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20" r:id="rId2"/>
  </p:sldMasterIdLst>
  <p:notesMasterIdLst>
    <p:notesMasterId r:id="rId11"/>
  </p:notesMasterIdLst>
  <p:sldIdLst>
    <p:sldId id="1569" r:id="rId3"/>
    <p:sldId id="313" r:id="rId4"/>
    <p:sldId id="275" r:id="rId5"/>
    <p:sldId id="357" r:id="rId6"/>
    <p:sldId id="358" r:id="rId7"/>
    <p:sldId id="350" r:id="rId8"/>
    <p:sldId id="359" r:id="rId9"/>
    <p:sldId id="269" r:id="rId10"/>
  </p:sldIdLst>
  <p:sldSz cx="9144000" cy="5143500" type="screen16x9"/>
  <p:notesSz cx="6858000" cy="9144000"/>
  <p:embeddedFontLst>
    <p:embeddedFont>
      <p:font typeface="Bahnschrift Condensed" panose="020B0502040204020203" pitchFamily="34" charset="0"/>
      <p:regular r:id="rId12"/>
      <p:bold r:id="rId13"/>
    </p:embeddedFont>
    <p:embeddedFont>
      <p:font typeface="Bebas Neue" panose="020B0604020202020204" charset="0"/>
      <p:regular r:id="rId14"/>
    </p:embeddedFont>
    <p:embeddedFont>
      <p:font typeface="DM Sans Medium" panose="020B0604020202020204" charset="0"/>
      <p:regular r:id="rId15"/>
      <p:italic r:id="rId16"/>
    </p:embeddedFont>
    <p:embeddedFont>
      <p:font typeface="Fredoka One" panose="020B0604020202020204" charset="0"/>
      <p:regular r:id="rId17"/>
    </p:embeddedFont>
    <p:embeddedFont>
      <p:font typeface="Lato" panose="020B0604020202020204" charset="0"/>
      <p:regular r:id="rId18"/>
      <p:bold r:id="rId19"/>
      <p:italic r:id="rId20"/>
      <p:boldItalic r:id="rId21"/>
    </p:embeddedFont>
    <p:embeddedFont>
      <p:font typeface="Montserrat" panose="020B0604020202020204" charset="0"/>
      <p:regular r:id="rId22"/>
      <p:bold r:id="rId23"/>
      <p:italic r:id="rId24"/>
      <p:boldItalic r:id="rId25"/>
    </p:embeddedFont>
    <p:embeddedFont>
      <p:font typeface="Montserrat Medium" panose="020B0604020202020204" charset="0"/>
      <p:regular r:id="rId26"/>
      <p:italic r:id="rId27"/>
    </p:embeddedFont>
    <p:embeddedFont>
      <p:font typeface="Nunito Light" panose="020B0604020202020204" charset="0"/>
      <p:regular r:id="rId28"/>
      <p:italic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PT Sans" panose="020B0604020202020204" charset="0"/>
      <p:regular r:id="rId34"/>
      <p:bold r:id="rId35"/>
      <p:italic r:id="rId36"/>
      <p:boldItalic r:id="rId37"/>
    </p:embeddedFont>
    <p:embeddedFont>
      <p:font typeface="Raleway" panose="020B0604020202020204" charset="0"/>
      <p:regular r:id="rId38"/>
      <p:bold r:id="rId39"/>
      <p:italic r:id="rId40"/>
      <p:boldItalic r:id="rId41"/>
    </p:embeddedFont>
    <p:embeddedFont>
      <p:font typeface="Raleway ExtraBold" panose="020B0604020202020204" charset="0"/>
      <p:bold r:id="rId42"/>
      <p:boldItalic r:id="rId43"/>
    </p:embeddedFont>
    <p:embeddedFont>
      <p:font typeface="Sue Ellen Francisco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9F3"/>
    <a:srgbClr val="FFFFFF"/>
    <a:srgbClr val="69BFFF"/>
    <a:srgbClr val="8F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3F1CB6-A2CA-4C1E-8359-6F1CFBE3FD4A}">
  <a:tblStyle styleId="{BF3F1CB6-A2CA-4C1E-8359-6F1CFBE3FD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756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font" Target="fonts/font28.fntdata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42" Type="http://schemas.openxmlformats.org/officeDocument/2006/relationships/font" Target="fonts/font31.fntdata"/><Relationship Id="rId47" Type="http://schemas.openxmlformats.org/officeDocument/2006/relationships/font" Target="fonts/font3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9" Type="http://schemas.openxmlformats.org/officeDocument/2006/relationships/font" Target="fonts/font18.fntdata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font" Target="fonts/font29.fntdata"/><Relationship Id="rId45" Type="http://schemas.openxmlformats.org/officeDocument/2006/relationships/font" Target="fonts/font34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4" Type="http://schemas.openxmlformats.org/officeDocument/2006/relationships/font" Target="fonts/font3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43" Type="http://schemas.openxmlformats.org/officeDocument/2006/relationships/font" Target="fonts/font3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font" Target="fonts/font27.fntdata"/><Relationship Id="rId46" Type="http://schemas.openxmlformats.org/officeDocument/2006/relationships/font" Target="fonts/font35.fntdata"/><Relationship Id="rId20" Type="http://schemas.openxmlformats.org/officeDocument/2006/relationships/font" Target="fonts/font9.fntdata"/><Relationship Id="rId41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20f3906ba58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20f3906ba58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817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0f3906ba58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0f3906ba58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Google Shape;2427;g1e192eb7786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8" name="Google Shape;2428;g1e192eb7786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992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g1e192eb7786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7" name="Google Shape;2297;g1e192eb7786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282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g1e192eb7786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7" name="Google Shape;2297;g1e192eb7786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5272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0f3906ba58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0f3906ba58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498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0f3906ba58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0f3906ba58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292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g1e192eb7786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4" name="Google Shape;2204;g1e192eb7786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7"/>
          <p:cNvGrpSpPr/>
          <p:nvPr/>
        </p:nvGrpSpPr>
        <p:grpSpPr>
          <a:xfrm>
            <a:off x="4" y="4705698"/>
            <a:ext cx="9143721" cy="438098"/>
            <a:chOff x="0" y="3915008"/>
            <a:chExt cx="9143721" cy="1228542"/>
          </a:xfrm>
        </p:grpSpPr>
        <p:sp>
          <p:nvSpPr>
            <p:cNvPr id="177" name="Google Shape;177;p7"/>
            <p:cNvSpPr/>
            <p:nvPr/>
          </p:nvSpPr>
          <p:spPr>
            <a:xfrm>
              <a:off x="0" y="4235450"/>
              <a:ext cx="9143680" cy="908100"/>
            </a:xfrm>
            <a:custGeom>
              <a:avLst/>
              <a:gdLst/>
              <a:ahLst/>
              <a:cxnLst/>
              <a:rect l="l" t="t" r="r" b="b"/>
              <a:pathLst>
                <a:path w="223071" h="53261" extrusionOk="0">
                  <a:moveTo>
                    <a:pt x="0" y="1"/>
                  </a:moveTo>
                  <a:lnTo>
                    <a:pt x="0" y="53261"/>
                  </a:lnTo>
                  <a:lnTo>
                    <a:pt x="223070" y="53261"/>
                  </a:lnTo>
                  <a:lnTo>
                    <a:pt x="2230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0" y="4410663"/>
              <a:ext cx="9143721" cy="732877"/>
            </a:xfrm>
            <a:custGeom>
              <a:avLst/>
              <a:gdLst/>
              <a:ahLst/>
              <a:cxnLst/>
              <a:rect l="l" t="t" r="r" b="b"/>
              <a:pathLst>
                <a:path w="223072" h="42984" extrusionOk="0">
                  <a:moveTo>
                    <a:pt x="35107" y="1"/>
                  </a:moveTo>
                  <a:cubicBezTo>
                    <a:pt x="33221" y="1"/>
                    <a:pt x="31345" y="54"/>
                    <a:pt x="29490" y="157"/>
                  </a:cubicBezTo>
                  <a:cubicBezTo>
                    <a:pt x="19390" y="716"/>
                    <a:pt x="9491" y="3021"/>
                    <a:pt x="0" y="6552"/>
                  </a:cubicBezTo>
                  <a:lnTo>
                    <a:pt x="0" y="42984"/>
                  </a:lnTo>
                  <a:lnTo>
                    <a:pt x="223071" y="42984"/>
                  </a:lnTo>
                  <a:lnTo>
                    <a:pt x="223071" y="33255"/>
                  </a:lnTo>
                  <a:cubicBezTo>
                    <a:pt x="214095" y="34195"/>
                    <a:pt x="205180" y="35705"/>
                    <a:pt x="196398" y="37778"/>
                  </a:cubicBezTo>
                  <a:cubicBezTo>
                    <a:pt x="189926" y="39305"/>
                    <a:pt x="183318" y="41146"/>
                    <a:pt x="176744" y="41146"/>
                  </a:cubicBezTo>
                  <a:cubicBezTo>
                    <a:pt x="174943" y="41146"/>
                    <a:pt x="173144" y="41008"/>
                    <a:pt x="171351" y="40687"/>
                  </a:cubicBezTo>
                  <a:cubicBezTo>
                    <a:pt x="163473" y="39281"/>
                    <a:pt x="156623" y="34495"/>
                    <a:pt x="148985" y="32098"/>
                  </a:cubicBezTo>
                  <a:cubicBezTo>
                    <a:pt x="129964" y="26122"/>
                    <a:pt x="110628" y="33263"/>
                    <a:pt x="93812" y="22550"/>
                  </a:cubicBezTo>
                  <a:cubicBezTo>
                    <a:pt x="89877" y="20042"/>
                    <a:pt x="86533" y="22610"/>
                    <a:pt x="79630" y="15510"/>
                  </a:cubicBezTo>
                  <a:cubicBezTo>
                    <a:pt x="68447" y="4009"/>
                    <a:pt x="51390" y="1"/>
                    <a:pt x="35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0" y="4247487"/>
              <a:ext cx="9143721" cy="785459"/>
            </a:xfrm>
            <a:custGeom>
              <a:avLst/>
              <a:gdLst/>
              <a:ahLst/>
              <a:cxnLst/>
              <a:rect l="l" t="t" r="r" b="b"/>
              <a:pathLst>
                <a:path w="223072" h="46068" extrusionOk="0">
                  <a:moveTo>
                    <a:pt x="48745" y="0"/>
                  </a:moveTo>
                  <a:cubicBezTo>
                    <a:pt x="32438" y="0"/>
                    <a:pt x="16132" y="1189"/>
                    <a:pt x="0" y="3562"/>
                  </a:cubicBezTo>
                  <a:lnTo>
                    <a:pt x="0" y="6896"/>
                  </a:lnTo>
                  <a:cubicBezTo>
                    <a:pt x="12989" y="3857"/>
                    <a:pt x="27360" y="5434"/>
                    <a:pt x="40884" y="3829"/>
                  </a:cubicBezTo>
                  <a:cubicBezTo>
                    <a:pt x="42841" y="3597"/>
                    <a:pt x="44819" y="3296"/>
                    <a:pt x="46780" y="3296"/>
                  </a:cubicBezTo>
                  <a:cubicBezTo>
                    <a:pt x="47677" y="3296"/>
                    <a:pt x="48572" y="3359"/>
                    <a:pt x="49459" y="3521"/>
                  </a:cubicBezTo>
                  <a:cubicBezTo>
                    <a:pt x="52097" y="3996"/>
                    <a:pt x="54539" y="5326"/>
                    <a:pt x="57201" y="5650"/>
                  </a:cubicBezTo>
                  <a:cubicBezTo>
                    <a:pt x="57674" y="5707"/>
                    <a:pt x="58149" y="5733"/>
                    <a:pt x="58626" y="5733"/>
                  </a:cubicBezTo>
                  <a:cubicBezTo>
                    <a:pt x="62830" y="5733"/>
                    <a:pt x="67209" y="3738"/>
                    <a:pt x="71209" y="3738"/>
                  </a:cubicBezTo>
                  <a:cubicBezTo>
                    <a:pt x="72722" y="3738"/>
                    <a:pt x="74181" y="4024"/>
                    <a:pt x="75556" y="4811"/>
                  </a:cubicBezTo>
                  <a:cubicBezTo>
                    <a:pt x="77061" y="5674"/>
                    <a:pt x="78253" y="7075"/>
                    <a:pt x="79883" y="7666"/>
                  </a:cubicBezTo>
                  <a:cubicBezTo>
                    <a:pt x="80521" y="7899"/>
                    <a:pt x="81170" y="7994"/>
                    <a:pt x="81826" y="7994"/>
                  </a:cubicBezTo>
                  <a:cubicBezTo>
                    <a:pt x="83860" y="7994"/>
                    <a:pt x="85961" y="7084"/>
                    <a:pt x="87995" y="6548"/>
                  </a:cubicBezTo>
                  <a:cubicBezTo>
                    <a:pt x="88698" y="6363"/>
                    <a:pt x="89469" y="6262"/>
                    <a:pt x="90237" y="6262"/>
                  </a:cubicBezTo>
                  <a:cubicBezTo>
                    <a:pt x="92048" y="6262"/>
                    <a:pt x="93839" y="6826"/>
                    <a:pt x="94671" y="8178"/>
                  </a:cubicBezTo>
                  <a:cubicBezTo>
                    <a:pt x="95009" y="8728"/>
                    <a:pt x="95548" y="9126"/>
                    <a:pt x="96185" y="9232"/>
                  </a:cubicBezTo>
                  <a:cubicBezTo>
                    <a:pt x="97844" y="9510"/>
                    <a:pt x="99485" y="9897"/>
                    <a:pt x="101092" y="10385"/>
                  </a:cubicBezTo>
                  <a:cubicBezTo>
                    <a:pt x="101656" y="10558"/>
                    <a:pt x="102244" y="10760"/>
                    <a:pt x="102628" y="11209"/>
                  </a:cubicBezTo>
                  <a:cubicBezTo>
                    <a:pt x="103999" y="12812"/>
                    <a:pt x="101613" y="14808"/>
                    <a:pt x="100076" y="16253"/>
                  </a:cubicBezTo>
                  <a:cubicBezTo>
                    <a:pt x="95635" y="20423"/>
                    <a:pt x="98277" y="28531"/>
                    <a:pt x="103530" y="31615"/>
                  </a:cubicBezTo>
                  <a:cubicBezTo>
                    <a:pt x="106853" y="33569"/>
                    <a:pt x="110683" y="34111"/>
                    <a:pt x="114586" y="34111"/>
                  </a:cubicBezTo>
                  <a:cubicBezTo>
                    <a:pt x="116851" y="34111"/>
                    <a:pt x="119140" y="33929"/>
                    <a:pt x="121368" y="33733"/>
                  </a:cubicBezTo>
                  <a:cubicBezTo>
                    <a:pt x="126018" y="33323"/>
                    <a:pt x="130666" y="32915"/>
                    <a:pt x="135312" y="32507"/>
                  </a:cubicBezTo>
                  <a:lnTo>
                    <a:pt x="135312" y="32507"/>
                  </a:lnTo>
                  <a:cubicBezTo>
                    <a:pt x="134610" y="33456"/>
                    <a:pt x="135443" y="34908"/>
                    <a:pt x="136567" y="35269"/>
                  </a:cubicBezTo>
                  <a:cubicBezTo>
                    <a:pt x="136890" y="35371"/>
                    <a:pt x="137220" y="35413"/>
                    <a:pt x="137553" y="35413"/>
                  </a:cubicBezTo>
                  <a:cubicBezTo>
                    <a:pt x="138382" y="35413"/>
                    <a:pt x="139228" y="35151"/>
                    <a:pt x="140032" y="34896"/>
                  </a:cubicBezTo>
                  <a:cubicBezTo>
                    <a:pt x="143540" y="33787"/>
                    <a:pt x="147456" y="32917"/>
                    <a:pt x="151169" y="32917"/>
                  </a:cubicBezTo>
                  <a:cubicBezTo>
                    <a:pt x="155241" y="32917"/>
                    <a:pt x="159070" y="33963"/>
                    <a:pt x="161852" y="36886"/>
                  </a:cubicBezTo>
                  <a:cubicBezTo>
                    <a:pt x="163520" y="38644"/>
                    <a:pt x="164603" y="40919"/>
                    <a:pt x="166387" y="42561"/>
                  </a:cubicBezTo>
                  <a:cubicBezTo>
                    <a:pt x="169329" y="45262"/>
                    <a:pt x="173620" y="45783"/>
                    <a:pt x="177610" y="45960"/>
                  </a:cubicBezTo>
                  <a:cubicBezTo>
                    <a:pt x="179235" y="46032"/>
                    <a:pt x="180861" y="46068"/>
                    <a:pt x="182487" y="46068"/>
                  </a:cubicBezTo>
                  <a:cubicBezTo>
                    <a:pt x="196328" y="46068"/>
                    <a:pt x="210167" y="43481"/>
                    <a:pt x="223071" y="38471"/>
                  </a:cubicBezTo>
                  <a:lnTo>
                    <a:pt x="223071" y="36300"/>
                  </a:lnTo>
                  <a:cubicBezTo>
                    <a:pt x="210264" y="40255"/>
                    <a:pt x="196882" y="42359"/>
                    <a:pt x="183480" y="42493"/>
                  </a:cubicBezTo>
                  <a:cubicBezTo>
                    <a:pt x="183210" y="42496"/>
                    <a:pt x="182938" y="42497"/>
                    <a:pt x="182666" y="42497"/>
                  </a:cubicBezTo>
                  <a:cubicBezTo>
                    <a:pt x="178528" y="42497"/>
                    <a:pt x="174222" y="42134"/>
                    <a:pt x="170837" y="39807"/>
                  </a:cubicBezTo>
                  <a:cubicBezTo>
                    <a:pt x="168186" y="37984"/>
                    <a:pt x="166399" y="35149"/>
                    <a:pt x="163892" y="33132"/>
                  </a:cubicBezTo>
                  <a:cubicBezTo>
                    <a:pt x="159735" y="29795"/>
                    <a:pt x="154251" y="29126"/>
                    <a:pt x="148804" y="29126"/>
                  </a:cubicBezTo>
                  <a:cubicBezTo>
                    <a:pt x="147328" y="29126"/>
                    <a:pt x="145856" y="29175"/>
                    <a:pt x="144413" y="29234"/>
                  </a:cubicBezTo>
                  <a:cubicBezTo>
                    <a:pt x="135473" y="29593"/>
                    <a:pt x="126529" y="29955"/>
                    <a:pt x="117588" y="30316"/>
                  </a:cubicBezTo>
                  <a:cubicBezTo>
                    <a:pt x="116625" y="30355"/>
                    <a:pt x="115647" y="30391"/>
                    <a:pt x="114671" y="30391"/>
                  </a:cubicBezTo>
                  <a:cubicBezTo>
                    <a:pt x="111925" y="30391"/>
                    <a:pt x="109190" y="30106"/>
                    <a:pt x="106809" y="28808"/>
                  </a:cubicBezTo>
                  <a:cubicBezTo>
                    <a:pt x="103585" y="27047"/>
                    <a:pt x="101465" y="22708"/>
                    <a:pt x="103381" y="19573"/>
                  </a:cubicBezTo>
                  <a:cubicBezTo>
                    <a:pt x="105403" y="16259"/>
                    <a:pt x="110842" y="15622"/>
                    <a:pt x="111734" y="11846"/>
                  </a:cubicBezTo>
                  <a:cubicBezTo>
                    <a:pt x="112231" y="9743"/>
                    <a:pt x="110914" y="7550"/>
                    <a:pt x="109111" y="6361"/>
                  </a:cubicBezTo>
                  <a:cubicBezTo>
                    <a:pt x="107310" y="5175"/>
                    <a:pt x="105114" y="4776"/>
                    <a:pt x="102984" y="4425"/>
                  </a:cubicBezTo>
                  <a:cubicBezTo>
                    <a:pt x="85066" y="1474"/>
                    <a:pt x="66905" y="0"/>
                    <a:pt x="48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0" y="3915008"/>
              <a:ext cx="9143721" cy="1097082"/>
            </a:xfrm>
            <a:custGeom>
              <a:avLst/>
              <a:gdLst/>
              <a:ahLst/>
              <a:cxnLst/>
              <a:rect l="l" t="t" r="r" b="b"/>
              <a:pathLst>
                <a:path w="223072" h="64345" extrusionOk="0">
                  <a:moveTo>
                    <a:pt x="0" y="1"/>
                  </a:moveTo>
                  <a:lnTo>
                    <a:pt x="0" y="22359"/>
                  </a:lnTo>
                  <a:cubicBezTo>
                    <a:pt x="3127" y="21599"/>
                    <a:pt x="6342" y="21208"/>
                    <a:pt x="9557" y="21208"/>
                  </a:cubicBezTo>
                  <a:cubicBezTo>
                    <a:pt x="11159" y="21208"/>
                    <a:pt x="12761" y="21305"/>
                    <a:pt x="14351" y="21502"/>
                  </a:cubicBezTo>
                  <a:cubicBezTo>
                    <a:pt x="18341" y="21997"/>
                    <a:pt x="22331" y="23094"/>
                    <a:pt x="26310" y="23094"/>
                  </a:cubicBezTo>
                  <a:cubicBezTo>
                    <a:pt x="27231" y="23094"/>
                    <a:pt x="28151" y="23035"/>
                    <a:pt x="29071" y="22897"/>
                  </a:cubicBezTo>
                  <a:cubicBezTo>
                    <a:pt x="33248" y="22269"/>
                    <a:pt x="37326" y="20792"/>
                    <a:pt x="42326" y="20792"/>
                  </a:cubicBezTo>
                  <a:cubicBezTo>
                    <a:pt x="43670" y="20792"/>
                    <a:pt x="45080" y="20899"/>
                    <a:pt x="46577" y="21157"/>
                  </a:cubicBezTo>
                  <a:cubicBezTo>
                    <a:pt x="48716" y="21526"/>
                    <a:pt x="43493" y="23569"/>
                    <a:pt x="44415" y="23935"/>
                  </a:cubicBezTo>
                  <a:cubicBezTo>
                    <a:pt x="46582" y="24798"/>
                    <a:pt x="48783" y="25056"/>
                    <a:pt x="50962" y="25056"/>
                  </a:cubicBezTo>
                  <a:cubicBezTo>
                    <a:pt x="53611" y="25056"/>
                    <a:pt x="56228" y="24676"/>
                    <a:pt x="58712" y="24538"/>
                  </a:cubicBezTo>
                  <a:cubicBezTo>
                    <a:pt x="63450" y="24280"/>
                    <a:pt x="68165" y="23572"/>
                    <a:pt x="72772" y="22424"/>
                  </a:cubicBezTo>
                  <a:cubicBezTo>
                    <a:pt x="74374" y="22025"/>
                    <a:pt x="76179" y="21638"/>
                    <a:pt x="77857" y="21638"/>
                  </a:cubicBezTo>
                  <a:cubicBezTo>
                    <a:pt x="79731" y="21638"/>
                    <a:pt x="81447" y="22120"/>
                    <a:pt x="82543" y="23605"/>
                  </a:cubicBezTo>
                  <a:cubicBezTo>
                    <a:pt x="83034" y="24271"/>
                    <a:pt x="83319" y="25071"/>
                    <a:pt x="83804" y="25744"/>
                  </a:cubicBezTo>
                  <a:cubicBezTo>
                    <a:pt x="85353" y="27885"/>
                    <a:pt x="88384" y="28164"/>
                    <a:pt x="91024" y="28247"/>
                  </a:cubicBezTo>
                  <a:cubicBezTo>
                    <a:pt x="97102" y="28441"/>
                    <a:pt x="103180" y="28634"/>
                    <a:pt x="109257" y="28828"/>
                  </a:cubicBezTo>
                  <a:cubicBezTo>
                    <a:pt x="112115" y="28919"/>
                    <a:pt x="115083" y="29036"/>
                    <a:pt x="117633" y="30339"/>
                  </a:cubicBezTo>
                  <a:cubicBezTo>
                    <a:pt x="120179" y="31641"/>
                    <a:pt x="122177" y="34490"/>
                    <a:pt x="121547" y="37280"/>
                  </a:cubicBezTo>
                  <a:cubicBezTo>
                    <a:pt x="121330" y="38232"/>
                    <a:pt x="120827" y="39181"/>
                    <a:pt x="121053" y="40130"/>
                  </a:cubicBezTo>
                  <a:cubicBezTo>
                    <a:pt x="121847" y="43466"/>
                    <a:pt x="128442" y="40493"/>
                    <a:pt x="129955" y="43568"/>
                  </a:cubicBezTo>
                  <a:cubicBezTo>
                    <a:pt x="131713" y="47137"/>
                    <a:pt x="123248" y="48571"/>
                    <a:pt x="123625" y="52532"/>
                  </a:cubicBezTo>
                  <a:cubicBezTo>
                    <a:pt x="126002" y="53297"/>
                    <a:pt x="128446" y="53581"/>
                    <a:pt x="130928" y="53581"/>
                  </a:cubicBezTo>
                  <a:cubicBezTo>
                    <a:pt x="138113" y="53581"/>
                    <a:pt x="145618" y="51200"/>
                    <a:pt x="152724" y="51200"/>
                  </a:cubicBezTo>
                  <a:cubicBezTo>
                    <a:pt x="155701" y="51200"/>
                    <a:pt x="158607" y="51618"/>
                    <a:pt x="161391" y="52803"/>
                  </a:cubicBezTo>
                  <a:cubicBezTo>
                    <a:pt x="166194" y="54846"/>
                    <a:pt x="170203" y="59066"/>
                    <a:pt x="175405" y="59502"/>
                  </a:cubicBezTo>
                  <a:cubicBezTo>
                    <a:pt x="175710" y="59527"/>
                    <a:pt x="176015" y="59539"/>
                    <a:pt x="176318" y="59539"/>
                  </a:cubicBezTo>
                  <a:cubicBezTo>
                    <a:pt x="180009" y="59539"/>
                    <a:pt x="183574" y="57785"/>
                    <a:pt x="187291" y="57541"/>
                  </a:cubicBezTo>
                  <a:cubicBezTo>
                    <a:pt x="187816" y="57506"/>
                    <a:pt x="188299" y="57490"/>
                    <a:pt x="188743" y="57490"/>
                  </a:cubicBezTo>
                  <a:cubicBezTo>
                    <a:pt x="197524" y="57490"/>
                    <a:pt x="191246" y="63935"/>
                    <a:pt x="195068" y="64266"/>
                  </a:cubicBezTo>
                  <a:cubicBezTo>
                    <a:pt x="195675" y="64319"/>
                    <a:pt x="196321" y="64345"/>
                    <a:pt x="197000" y="64345"/>
                  </a:cubicBezTo>
                  <a:cubicBezTo>
                    <a:pt x="203901" y="64345"/>
                    <a:pt x="214260" y="61687"/>
                    <a:pt x="223071" y="57689"/>
                  </a:cubicBezTo>
                  <a:lnTo>
                    <a:pt x="223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0" y="4049905"/>
              <a:ext cx="9143721" cy="922183"/>
            </a:xfrm>
            <a:custGeom>
              <a:avLst/>
              <a:gdLst/>
              <a:ahLst/>
              <a:cxnLst/>
              <a:rect l="l" t="t" r="r" b="b"/>
              <a:pathLst>
                <a:path w="223072" h="54087" extrusionOk="0">
                  <a:moveTo>
                    <a:pt x="41712" y="1"/>
                  </a:moveTo>
                  <a:cubicBezTo>
                    <a:pt x="37446" y="1"/>
                    <a:pt x="33251" y="1289"/>
                    <a:pt x="28988" y="1663"/>
                  </a:cubicBezTo>
                  <a:cubicBezTo>
                    <a:pt x="27958" y="1753"/>
                    <a:pt x="26920" y="1791"/>
                    <a:pt x="25874" y="1791"/>
                  </a:cubicBezTo>
                  <a:cubicBezTo>
                    <a:pt x="19778" y="1791"/>
                    <a:pt x="13455" y="487"/>
                    <a:pt x="7499" y="487"/>
                  </a:cubicBezTo>
                  <a:cubicBezTo>
                    <a:pt x="4914" y="487"/>
                    <a:pt x="2398" y="733"/>
                    <a:pt x="0" y="1437"/>
                  </a:cubicBezTo>
                  <a:lnTo>
                    <a:pt x="0" y="15151"/>
                  </a:lnTo>
                  <a:cubicBezTo>
                    <a:pt x="16132" y="12777"/>
                    <a:pt x="32440" y="11589"/>
                    <a:pt x="48747" y="11589"/>
                  </a:cubicBezTo>
                  <a:cubicBezTo>
                    <a:pt x="66907" y="11589"/>
                    <a:pt x="85067" y="13063"/>
                    <a:pt x="102984" y="16013"/>
                  </a:cubicBezTo>
                  <a:cubicBezTo>
                    <a:pt x="105114" y="16365"/>
                    <a:pt x="107309" y="16763"/>
                    <a:pt x="109111" y="17950"/>
                  </a:cubicBezTo>
                  <a:cubicBezTo>
                    <a:pt x="110914" y="19139"/>
                    <a:pt x="112231" y="21331"/>
                    <a:pt x="111734" y="23435"/>
                  </a:cubicBezTo>
                  <a:cubicBezTo>
                    <a:pt x="110842" y="27211"/>
                    <a:pt x="105402" y="27848"/>
                    <a:pt x="103380" y="31162"/>
                  </a:cubicBezTo>
                  <a:cubicBezTo>
                    <a:pt x="101465" y="34297"/>
                    <a:pt x="103585" y="38636"/>
                    <a:pt x="106809" y="40397"/>
                  </a:cubicBezTo>
                  <a:cubicBezTo>
                    <a:pt x="109189" y="41695"/>
                    <a:pt x="111925" y="41980"/>
                    <a:pt x="114670" y="41980"/>
                  </a:cubicBezTo>
                  <a:cubicBezTo>
                    <a:pt x="115647" y="41980"/>
                    <a:pt x="116625" y="41944"/>
                    <a:pt x="117588" y="41905"/>
                  </a:cubicBezTo>
                  <a:cubicBezTo>
                    <a:pt x="126529" y="41544"/>
                    <a:pt x="135473" y="41182"/>
                    <a:pt x="144413" y="40823"/>
                  </a:cubicBezTo>
                  <a:cubicBezTo>
                    <a:pt x="145856" y="40764"/>
                    <a:pt x="147328" y="40715"/>
                    <a:pt x="148804" y="40715"/>
                  </a:cubicBezTo>
                  <a:cubicBezTo>
                    <a:pt x="154251" y="40715"/>
                    <a:pt x="159735" y="41384"/>
                    <a:pt x="163892" y="44721"/>
                  </a:cubicBezTo>
                  <a:cubicBezTo>
                    <a:pt x="166399" y="46738"/>
                    <a:pt x="168186" y="49573"/>
                    <a:pt x="170836" y="51396"/>
                  </a:cubicBezTo>
                  <a:cubicBezTo>
                    <a:pt x="174222" y="53723"/>
                    <a:pt x="178528" y="54086"/>
                    <a:pt x="182666" y="54086"/>
                  </a:cubicBezTo>
                  <a:cubicBezTo>
                    <a:pt x="182938" y="54086"/>
                    <a:pt x="183210" y="54085"/>
                    <a:pt x="183480" y="54082"/>
                  </a:cubicBezTo>
                  <a:cubicBezTo>
                    <a:pt x="196882" y="53948"/>
                    <a:pt x="210264" y="51844"/>
                    <a:pt x="223071" y="47889"/>
                  </a:cubicBezTo>
                  <a:lnTo>
                    <a:pt x="223071" y="32358"/>
                  </a:lnTo>
                  <a:lnTo>
                    <a:pt x="223071" y="32357"/>
                  </a:lnTo>
                  <a:cubicBezTo>
                    <a:pt x="217955" y="33998"/>
                    <a:pt x="212843" y="35640"/>
                    <a:pt x="207726" y="37282"/>
                  </a:cubicBezTo>
                  <a:cubicBezTo>
                    <a:pt x="205043" y="38143"/>
                    <a:pt x="202290" y="39014"/>
                    <a:pt x="199485" y="39014"/>
                  </a:cubicBezTo>
                  <a:cubicBezTo>
                    <a:pt x="199219" y="39014"/>
                    <a:pt x="198952" y="39006"/>
                    <a:pt x="198685" y="38990"/>
                  </a:cubicBezTo>
                  <a:cubicBezTo>
                    <a:pt x="193308" y="38654"/>
                    <a:pt x="188632" y="34900"/>
                    <a:pt x="183270" y="34362"/>
                  </a:cubicBezTo>
                  <a:cubicBezTo>
                    <a:pt x="182771" y="34312"/>
                    <a:pt x="182270" y="34290"/>
                    <a:pt x="181767" y="34290"/>
                  </a:cubicBezTo>
                  <a:cubicBezTo>
                    <a:pt x="178132" y="34290"/>
                    <a:pt x="174419" y="35445"/>
                    <a:pt x="170867" y="35445"/>
                  </a:cubicBezTo>
                  <a:cubicBezTo>
                    <a:pt x="169443" y="35445"/>
                    <a:pt x="168045" y="35259"/>
                    <a:pt x="166688" y="34739"/>
                  </a:cubicBezTo>
                  <a:cubicBezTo>
                    <a:pt x="164308" y="33827"/>
                    <a:pt x="162417" y="31988"/>
                    <a:pt x="160248" y="30643"/>
                  </a:cubicBezTo>
                  <a:cubicBezTo>
                    <a:pt x="157523" y="28954"/>
                    <a:pt x="154313" y="28074"/>
                    <a:pt x="151108" y="28074"/>
                  </a:cubicBezTo>
                  <a:cubicBezTo>
                    <a:pt x="149592" y="28074"/>
                    <a:pt x="148077" y="28271"/>
                    <a:pt x="146614" y="28672"/>
                  </a:cubicBezTo>
                  <a:cubicBezTo>
                    <a:pt x="144580" y="29231"/>
                    <a:pt x="142277" y="30100"/>
                    <a:pt x="140249" y="30100"/>
                  </a:cubicBezTo>
                  <a:cubicBezTo>
                    <a:pt x="139019" y="30100"/>
                    <a:pt x="137890" y="29780"/>
                    <a:pt x="136984" y="28877"/>
                  </a:cubicBezTo>
                  <a:cubicBezTo>
                    <a:pt x="139007" y="27694"/>
                    <a:pt x="140148" y="25171"/>
                    <a:pt x="139702" y="22873"/>
                  </a:cubicBezTo>
                  <a:cubicBezTo>
                    <a:pt x="139253" y="20573"/>
                    <a:pt x="137249" y="18664"/>
                    <a:pt x="134929" y="18328"/>
                  </a:cubicBezTo>
                  <a:cubicBezTo>
                    <a:pt x="134506" y="18267"/>
                    <a:pt x="134070" y="18252"/>
                    <a:pt x="133630" y="18252"/>
                  </a:cubicBezTo>
                  <a:cubicBezTo>
                    <a:pt x="133162" y="18252"/>
                    <a:pt x="132689" y="18269"/>
                    <a:pt x="132224" y="18269"/>
                  </a:cubicBezTo>
                  <a:cubicBezTo>
                    <a:pt x="131161" y="18269"/>
                    <a:pt x="130138" y="18176"/>
                    <a:pt x="129295" y="17560"/>
                  </a:cubicBezTo>
                  <a:cubicBezTo>
                    <a:pt x="128061" y="16662"/>
                    <a:pt x="127737" y="15002"/>
                    <a:pt x="127065" y="13631"/>
                  </a:cubicBezTo>
                  <a:cubicBezTo>
                    <a:pt x="125286" y="10000"/>
                    <a:pt x="120926" y="8370"/>
                    <a:pt x="116887" y="8122"/>
                  </a:cubicBezTo>
                  <a:cubicBezTo>
                    <a:pt x="116334" y="8089"/>
                    <a:pt x="115781" y="8075"/>
                    <a:pt x="115228" y="8075"/>
                  </a:cubicBezTo>
                  <a:cubicBezTo>
                    <a:pt x="112505" y="8075"/>
                    <a:pt x="109776" y="8410"/>
                    <a:pt x="107056" y="8410"/>
                  </a:cubicBezTo>
                  <a:cubicBezTo>
                    <a:pt x="106291" y="8410"/>
                    <a:pt x="105527" y="8384"/>
                    <a:pt x="104764" y="8316"/>
                  </a:cubicBezTo>
                  <a:cubicBezTo>
                    <a:pt x="96617" y="7597"/>
                    <a:pt x="89336" y="2270"/>
                    <a:pt x="81162" y="2005"/>
                  </a:cubicBezTo>
                  <a:cubicBezTo>
                    <a:pt x="80942" y="1998"/>
                    <a:pt x="80723" y="1995"/>
                    <a:pt x="80503" y="1995"/>
                  </a:cubicBezTo>
                  <a:cubicBezTo>
                    <a:pt x="74644" y="1995"/>
                    <a:pt x="68936" y="4467"/>
                    <a:pt x="63083" y="4467"/>
                  </a:cubicBezTo>
                  <a:cubicBezTo>
                    <a:pt x="62781" y="4467"/>
                    <a:pt x="62478" y="4460"/>
                    <a:pt x="62175" y="4446"/>
                  </a:cubicBezTo>
                  <a:cubicBezTo>
                    <a:pt x="55480" y="4144"/>
                    <a:pt x="49320" y="327"/>
                    <a:pt x="42628" y="21"/>
                  </a:cubicBezTo>
                  <a:cubicBezTo>
                    <a:pt x="42322" y="7"/>
                    <a:pt x="42017" y="1"/>
                    <a:pt x="41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 rot="679445">
              <a:off x="7059272" y="4635821"/>
              <a:ext cx="227206" cy="107373"/>
            </a:xfrm>
            <a:custGeom>
              <a:avLst/>
              <a:gdLst/>
              <a:ahLst/>
              <a:cxnLst/>
              <a:rect l="l" t="t" r="r" b="b"/>
              <a:pathLst>
                <a:path w="5449" h="2549" extrusionOk="0">
                  <a:moveTo>
                    <a:pt x="3146" y="0"/>
                  </a:moveTo>
                  <a:cubicBezTo>
                    <a:pt x="1776" y="0"/>
                    <a:pt x="256" y="475"/>
                    <a:pt x="116" y="1425"/>
                  </a:cubicBezTo>
                  <a:cubicBezTo>
                    <a:pt x="1" y="2210"/>
                    <a:pt x="969" y="2549"/>
                    <a:pt x="2106" y="2549"/>
                  </a:cubicBezTo>
                  <a:cubicBezTo>
                    <a:pt x="3558" y="2549"/>
                    <a:pt x="5286" y="1995"/>
                    <a:pt x="5375" y="1109"/>
                  </a:cubicBezTo>
                  <a:cubicBezTo>
                    <a:pt x="5448" y="370"/>
                    <a:pt x="4355" y="0"/>
                    <a:pt x="3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6047237" y="4563116"/>
              <a:ext cx="158959" cy="27689"/>
            </a:xfrm>
            <a:custGeom>
              <a:avLst/>
              <a:gdLst/>
              <a:ahLst/>
              <a:cxnLst/>
              <a:rect l="l" t="t" r="r" b="b"/>
              <a:pathLst>
                <a:path w="3878" h="1624" extrusionOk="0">
                  <a:moveTo>
                    <a:pt x="2636" y="0"/>
                  </a:moveTo>
                  <a:cubicBezTo>
                    <a:pt x="1525" y="0"/>
                    <a:pt x="0" y="577"/>
                    <a:pt x="70" y="1130"/>
                  </a:cubicBezTo>
                  <a:cubicBezTo>
                    <a:pt x="111" y="1463"/>
                    <a:pt x="729" y="1623"/>
                    <a:pt x="1448" y="1623"/>
                  </a:cubicBezTo>
                  <a:cubicBezTo>
                    <a:pt x="2546" y="1623"/>
                    <a:pt x="3878" y="1250"/>
                    <a:pt x="3751" y="551"/>
                  </a:cubicBezTo>
                  <a:cubicBezTo>
                    <a:pt x="3679" y="156"/>
                    <a:pt x="3213" y="0"/>
                    <a:pt x="2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5608220" y="4582705"/>
              <a:ext cx="333700" cy="47638"/>
            </a:xfrm>
            <a:custGeom>
              <a:avLst/>
              <a:gdLst/>
              <a:ahLst/>
              <a:cxnLst/>
              <a:rect l="l" t="t" r="r" b="b"/>
              <a:pathLst>
                <a:path w="8141" h="2794" extrusionOk="0">
                  <a:moveTo>
                    <a:pt x="5799" y="1"/>
                  </a:moveTo>
                  <a:cubicBezTo>
                    <a:pt x="3405" y="1"/>
                    <a:pt x="1" y="763"/>
                    <a:pt x="1" y="1926"/>
                  </a:cubicBezTo>
                  <a:cubicBezTo>
                    <a:pt x="1" y="2539"/>
                    <a:pt x="959" y="2793"/>
                    <a:pt x="2216" y="2793"/>
                  </a:cubicBezTo>
                  <a:cubicBezTo>
                    <a:pt x="4628" y="2793"/>
                    <a:pt x="8140" y="1857"/>
                    <a:pt x="8098" y="717"/>
                  </a:cubicBezTo>
                  <a:cubicBezTo>
                    <a:pt x="8080" y="221"/>
                    <a:pt x="7085" y="1"/>
                    <a:pt x="5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5112226" y="4407407"/>
              <a:ext cx="213599" cy="39880"/>
            </a:xfrm>
            <a:custGeom>
              <a:avLst/>
              <a:gdLst/>
              <a:ahLst/>
              <a:cxnLst/>
              <a:rect l="l" t="t" r="r" b="b"/>
              <a:pathLst>
                <a:path w="5211" h="2339" extrusionOk="0">
                  <a:moveTo>
                    <a:pt x="2050" y="0"/>
                  </a:moveTo>
                  <a:cubicBezTo>
                    <a:pt x="1744" y="0"/>
                    <a:pt x="1463" y="59"/>
                    <a:pt x="1251" y="192"/>
                  </a:cubicBezTo>
                  <a:cubicBezTo>
                    <a:pt x="1" y="974"/>
                    <a:pt x="1584" y="2339"/>
                    <a:pt x="3006" y="2339"/>
                  </a:cubicBezTo>
                  <a:cubicBezTo>
                    <a:pt x="3387" y="2339"/>
                    <a:pt x="3756" y="2241"/>
                    <a:pt x="4056" y="2007"/>
                  </a:cubicBezTo>
                  <a:cubicBezTo>
                    <a:pt x="5211" y="1110"/>
                    <a:pt x="3384" y="0"/>
                    <a:pt x="2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4840555" y="4224846"/>
              <a:ext cx="211017" cy="36299"/>
            </a:xfrm>
            <a:custGeom>
              <a:avLst/>
              <a:gdLst/>
              <a:ahLst/>
              <a:cxnLst/>
              <a:rect l="l" t="t" r="r" b="b"/>
              <a:pathLst>
                <a:path w="5148" h="2129" extrusionOk="0">
                  <a:moveTo>
                    <a:pt x="1202" y="0"/>
                  </a:moveTo>
                  <a:cubicBezTo>
                    <a:pt x="819" y="0"/>
                    <a:pt x="525" y="90"/>
                    <a:pt x="411" y="307"/>
                  </a:cubicBezTo>
                  <a:cubicBezTo>
                    <a:pt x="0" y="1089"/>
                    <a:pt x="2392" y="2128"/>
                    <a:pt x="3776" y="2128"/>
                  </a:cubicBezTo>
                  <a:cubicBezTo>
                    <a:pt x="4160" y="2128"/>
                    <a:pt x="4467" y="2048"/>
                    <a:pt x="4614" y="1861"/>
                  </a:cubicBezTo>
                  <a:cubicBezTo>
                    <a:pt x="5148" y="1182"/>
                    <a:pt x="2589" y="0"/>
                    <a:pt x="1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3656525" y="4104036"/>
              <a:ext cx="117873" cy="86021"/>
            </a:xfrm>
            <a:custGeom>
              <a:avLst/>
              <a:gdLst/>
              <a:ahLst/>
              <a:cxnLst/>
              <a:rect l="l" t="t" r="r" b="b"/>
              <a:pathLst>
                <a:path w="2876" h="1660" extrusionOk="0">
                  <a:moveTo>
                    <a:pt x="1539" y="0"/>
                  </a:moveTo>
                  <a:cubicBezTo>
                    <a:pt x="969" y="0"/>
                    <a:pt x="356" y="250"/>
                    <a:pt x="167" y="844"/>
                  </a:cubicBezTo>
                  <a:cubicBezTo>
                    <a:pt x="1" y="1366"/>
                    <a:pt x="554" y="1660"/>
                    <a:pt x="1185" y="1660"/>
                  </a:cubicBezTo>
                  <a:cubicBezTo>
                    <a:pt x="1734" y="1660"/>
                    <a:pt x="2341" y="1438"/>
                    <a:pt x="2586" y="952"/>
                  </a:cubicBezTo>
                  <a:cubicBezTo>
                    <a:pt x="2875" y="376"/>
                    <a:pt x="2239" y="0"/>
                    <a:pt x="1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989375" y="4051706"/>
              <a:ext cx="295556" cy="71857"/>
            </a:xfrm>
            <a:custGeom>
              <a:avLst/>
              <a:gdLst/>
              <a:ahLst/>
              <a:cxnLst/>
              <a:rect l="l" t="t" r="r" b="b"/>
              <a:pathLst>
                <a:path w="7210" h="1878" extrusionOk="0">
                  <a:moveTo>
                    <a:pt x="3661" y="0"/>
                  </a:moveTo>
                  <a:cubicBezTo>
                    <a:pt x="1873" y="0"/>
                    <a:pt x="59" y="290"/>
                    <a:pt x="32" y="868"/>
                  </a:cubicBezTo>
                  <a:cubicBezTo>
                    <a:pt x="0" y="1578"/>
                    <a:pt x="1506" y="1877"/>
                    <a:pt x="3140" y="1877"/>
                  </a:cubicBezTo>
                  <a:cubicBezTo>
                    <a:pt x="5010" y="1877"/>
                    <a:pt x="7047" y="1485"/>
                    <a:pt x="7131" y="868"/>
                  </a:cubicBezTo>
                  <a:cubicBezTo>
                    <a:pt x="7210" y="290"/>
                    <a:pt x="5448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2871100" y="4391457"/>
              <a:ext cx="132603" cy="71859"/>
            </a:xfrm>
            <a:custGeom>
              <a:avLst/>
              <a:gdLst/>
              <a:ahLst/>
              <a:cxnLst/>
              <a:rect l="l" t="t" r="r" b="b"/>
              <a:pathLst>
                <a:path w="3235" h="1461" extrusionOk="0">
                  <a:moveTo>
                    <a:pt x="1637" y="0"/>
                  </a:moveTo>
                  <a:cubicBezTo>
                    <a:pt x="820" y="0"/>
                    <a:pt x="0" y="258"/>
                    <a:pt x="54" y="730"/>
                  </a:cubicBezTo>
                  <a:cubicBezTo>
                    <a:pt x="108" y="1203"/>
                    <a:pt x="952" y="1460"/>
                    <a:pt x="1754" y="1460"/>
                  </a:cubicBezTo>
                  <a:cubicBezTo>
                    <a:pt x="2514" y="1460"/>
                    <a:pt x="3235" y="1229"/>
                    <a:pt x="3210" y="730"/>
                  </a:cubicBezTo>
                  <a:cubicBezTo>
                    <a:pt x="3184" y="231"/>
                    <a:pt x="2411" y="0"/>
                    <a:pt x="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0" y="4111384"/>
              <a:ext cx="9143721" cy="860701"/>
            </a:xfrm>
            <a:custGeom>
              <a:avLst/>
              <a:gdLst/>
              <a:ahLst/>
              <a:cxnLst/>
              <a:rect l="l" t="t" r="r" b="b"/>
              <a:pathLst>
                <a:path w="223072" h="50481" extrusionOk="0">
                  <a:moveTo>
                    <a:pt x="42327" y="0"/>
                  </a:moveTo>
                  <a:cubicBezTo>
                    <a:pt x="37327" y="0"/>
                    <a:pt x="33248" y="1477"/>
                    <a:pt x="29071" y="2105"/>
                  </a:cubicBezTo>
                  <a:cubicBezTo>
                    <a:pt x="28151" y="2243"/>
                    <a:pt x="27231" y="2302"/>
                    <a:pt x="26310" y="2302"/>
                  </a:cubicBezTo>
                  <a:cubicBezTo>
                    <a:pt x="22331" y="2302"/>
                    <a:pt x="18342" y="1205"/>
                    <a:pt x="14351" y="710"/>
                  </a:cubicBezTo>
                  <a:cubicBezTo>
                    <a:pt x="12761" y="513"/>
                    <a:pt x="11159" y="416"/>
                    <a:pt x="9557" y="416"/>
                  </a:cubicBezTo>
                  <a:cubicBezTo>
                    <a:pt x="6342" y="416"/>
                    <a:pt x="3127" y="807"/>
                    <a:pt x="0" y="1567"/>
                  </a:cubicBezTo>
                  <a:lnTo>
                    <a:pt x="0" y="11545"/>
                  </a:lnTo>
                  <a:cubicBezTo>
                    <a:pt x="16132" y="9171"/>
                    <a:pt x="32440" y="7983"/>
                    <a:pt x="48747" y="7983"/>
                  </a:cubicBezTo>
                  <a:cubicBezTo>
                    <a:pt x="66907" y="7983"/>
                    <a:pt x="85067" y="9457"/>
                    <a:pt x="102984" y="12407"/>
                  </a:cubicBezTo>
                  <a:cubicBezTo>
                    <a:pt x="105114" y="12759"/>
                    <a:pt x="107309" y="13157"/>
                    <a:pt x="109111" y="14344"/>
                  </a:cubicBezTo>
                  <a:cubicBezTo>
                    <a:pt x="110914" y="15533"/>
                    <a:pt x="112231" y="17725"/>
                    <a:pt x="111734" y="19829"/>
                  </a:cubicBezTo>
                  <a:cubicBezTo>
                    <a:pt x="110842" y="23605"/>
                    <a:pt x="105402" y="24242"/>
                    <a:pt x="103380" y="27556"/>
                  </a:cubicBezTo>
                  <a:cubicBezTo>
                    <a:pt x="101465" y="30691"/>
                    <a:pt x="103585" y="35030"/>
                    <a:pt x="106809" y="36791"/>
                  </a:cubicBezTo>
                  <a:cubicBezTo>
                    <a:pt x="109189" y="38089"/>
                    <a:pt x="111925" y="38374"/>
                    <a:pt x="114670" y="38374"/>
                  </a:cubicBezTo>
                  <a:cubicBezTo>
                    <a:pt x="115647" y="38374"/>
                    <a:pt x="116625" y="38338"/>
                    <a:pt x="117588" y="38299"/>
                  </a:cubicBezTo>
                  <a:cubicBezTo>
                    <a:pt x="126529" y="37938"/>
                    <a:pt x="135473" y="37576"/>
                    <a:pt x="144413" y="37217"/>
                  </a:cubicBezTo>
                  <a:cubicBezTo>
                    <a:pt x="145856" y="37158"/>
                    <a:pt x="147328" y="37109"/>
                    <a:pt x="148804" y="37109"/>
                  </a:cubicBezTo>
                  <a:cubicBezTo>
                    <a:pt x="154251" y="37109"/>
                    <a:pt x="159735" y="37778"/>
                    <a:pt x="163892" y="41115"/>
                  </a:cubicBezTo>
                  <a:cubicBezTo>
                    <a:pt x="166399" y="43132"/>
                    <a:pt x="168186" y="45967"/>
                    <a:pt x="170836" y="47790"/>
                  </a:cubicBezTo>
                  <a:cubicBezTo>
                    <a:pt x="174222" y="50117"/>
                    <a:pt x="178528" y="50480"/>
                    <a:pt x="182666" y="50480"/>
                  </a:cubicBezTo>
                  <a:cubicBezTo>
                    <a:pt x="182938" y="50480"/>
                    <a:pt x="183210" y="50479"/>
                    <a:pt x="183480" y="50476"/>
                  </a:cubicBezTo>
                  <a:cubicBezTo>
                    <a:pt x="196882" y="50342"/>
                    <a:pt x="210264" y="48238"/>
                    <a:pt x="223071" y="44283"/>
                  </a:cubicBezTo>
                  <a:lnTo>
                    <a:pt x="223071" y="36897"/>
                  </a:lnTo>
                  <a:cubicBezTo>
                    <a:pt x="214260" y="40895"/>
                    <a:pt x="203901" y="43553"/>
                    <a:pt x="197000" y="43553"/>
                  </a:cubicBezTo>
                  <a:cubicBezTo>
                    <a:pt x="196321" y="43553"/>
                    <a:pt x="195675" y="43527"/>
                    <a:pt x="195068" y="43474"/>
                  </a:cubicBezTo>
                  <a:cubicBezTo>
                    <a:pt x="191246" y="43143"/>
                    <a:pt x="197524" y="36698"/>
                    <a:pt x="188743" y="36698"/>
                  </a:cubicBezTo>
                  <a:cubicBezTo>
                    <a:pt x="188299" y="36698"/>
                    <a:pt x="187816" y="36714"/>
                    <a:pt x="187291" y="36749"/>
                  </a:cubicBezTo>
                  <a:cubicBezTo>
                    <a:pt x="183574" y="36993"/>
                    <a:pt x="180009" y="38747"/>
                    <a:pt x="176318" y="38747"/>
                  </a:cubicBezTo>
                  <a:cubicBezTo>
                    <a:pt x="176015" y="38747"/>
                    <a:pt x="175710" y="38735"/>
                    <a:pt x="175405" y="38710"/>
                  </a:cubicBezTo>
                  <a:cubicBezTo>
                    <a:pt x="170203" y="38276"/>
                    <a:pt x="166194" y="34054"/>
                    <a:pt x="161391" y="32011"/>
                  </a:cubicBezTo>
                  <a:cubicBezTo>
                    <a:pt x="158607" y="30825"/>
                    <a:pt x="155700" y="30408"/>
                    <a:pt x="152724" y="30408"/>
                  </a:cubicBezTo>
                  <a:cubicBezTo>
                    <a:pt x="145617" y="30408"/>
                    <a:pt x="138112" y="32789"/>
                    <a:pt x="130928" y="32789"/>
                  </a:cubicBezTo>
                  <a:cubicBezTo>
                    <a:pt x="128446" y="32789"/>
                    <a:pt x="126003" y="32505"/>
                    <a:pt x="123627" y="31740"/>
                  </a:cubicBezTo>
                  <a:cubicBezTo>
                    <a:pt x="123248" y="27779"/>
                    <a:pt x="131713" y="26345"/>
                    <a:pt x="129955" y="22776"/>
                  </a:cubicBezTo>
                  <a:cubicBezTo>
                    <a:pt x="128442" y="19701"/>
                    <a:pt x="121847" y="22674"/>
                    <a:pt x="121053" y="19338"/>
                  </a:cubicBezTo>
                  <a:cubicBezTo>
                    <a:pt x="120827" y="18389"/>
                    <a:pt x="121330" y="17440"/>
                    <a:pt x="121547" y="16488"/>
                  </a:cubicBezTo>
                  <a:cubicBezTo>
                    <a:pt x="122177" y="13698"/>
                    <a:pt x="120179" y="10849"/>
                    <a:pt x="117633" y="9547"/>
                  </a:cubicBezTo>
                  <a:cubicBezTo>
                    <a:pt x="115084" y="8244"/>
                    <a:pt x="112115" y="8127"/>
                    <a:pt x="109257" y="8036"/>
                  </a:cubicBezTo>
                  <a:cubicBezTo>
                    <a:pt x="103180" y="7842"/>
                    <a:pt x="97102" y="7649"/>
                    <a:pt x="91024" y="7455"/>
                  </a:cubicBezTo>
                  <a:cubicBezTo>
                    <a:pt x="88384" y="7372"/>
                    <a:pt x="85353" y="7093"/>
                    <a:pt x="83804" y="4952"/>
                  </a:cubicBezTo>
                  <a:cubicBezTo>
                    <a:pt x="83319" y="4279"/>
                    <a:pt x="83034" y="3479"/>
                    <a:pt x="82543" y="2813"/>
                  </a:cubicBezTo>
                  <a:cubicBezTo>
                    <a:pt x="81448" y="1328"/>
                    <a:pt x="79732" y="846"/>
                    <a:pt x="77858" y="846"/>
                  </a:cubicBezTo>
                  <a:cubicBezTo>
                    <a:pt x="76180" y="846"/>
                    <a:pt x="74374" y="1233"/>
                    <a:pt x="72772" y="1632"/>
                  </a:cubicBezTo>
                  <a:cubicBezTo>
                    <a:pt x="68165" y="2779"/>
                    <a:pt x="63450" y="3488"/>
                    <a:pt x="58712" y="3746"/>
                  </a:cubicBezTo>
                  <a:cubicBezTo>
                    <a:pt x="56228" y="3884"/>
                    <a:pt x="53611" y="4264"/>
                    <a:pt x="50963" y="4264"/>
                  </a:cubicBezTo>
                  <a:cubicBezTo>
                    <a:pt x="48783" y="4264"/>
                    <a:pt x="46582" y="4006"/>
                    <a:pt x="44416" y="3143"/>
                  </a:cubicBezTo>
                  <a:cubicBezTo>
                    <a:pt x="43493" y="2777"/>
                    <a:pt x="48716" y="734"/>
                    <a:pt x="46577" y="365"/>
                  </a:cubicBezTo>
                  <a:cubicBezTo>
                    <a:pt x="45081" y="107"/>
                    <a:pt x="43671" y="0"/>
                    <a:pt x="42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4953917" y="4502847"/>
              <a:ext cx="216755" cy="35345"/>
            </a:xfrm>
            <a:custGeom>
              <a:avLst/>
              <a:gdLst/>
              <a:ahLst/>
              <a:cxnLst/>
              <a:rect l="l" t="t" r="r" b="b"/>
              <a:pathLst>
                <a:path w="5288" h="2073" extrusionOk="0">
                  <a:moveTo>
                    <a:pt x="1939" y="0"/>
                  </a:moveTo>
                  <a:cubicBezTo>
                    <a:pt x="1202" y="0"/>
                    <a:pt x="566" y="212"/>
                    <a:pt x="338" y="764"/>
                  </a:cubicBezTo>
                  <a:cubicBezTo>
                    <a:pt x="1" y="1580"/>
                    <a:pt x="1862" y="2072"/>
                    <a:pt x="3358" y="2072"/>
                  </a:cubicBezTo>
                  <a:cubicBezTo>
                    <a:pt x="4240" y="2072"/>
                    <a:pt x="4995" y="1902"/>
                    <a:pt x="5100" y="1526"/>
                  </a:cubicBezTo>
                  <a:cubicBezTo>
                    <a:pt x="5287" y="849"/>
                    <a:pt x="3412" y="0"/>
                    <a:pt x="1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3111979" y="4153187"/>
              <a:ext cx="206549" cy="86020"/>
            </a:xfrm>
            <a:custGeom>
              <a:avLst/>
              <a:gdLst/>
              <a:ahLst/>
              <a:cxnLst/>
              <a:rect l="l" t="t" r="r" b="b"/>
              <a:pathLst>
                <a:path w="5039" h="2911" extrusionOk="0">
                  <a:moveTo>
                    <a:pt x="3000" y="1"/>
                  </a:moveTo>
                  <a:cubicBezTo>
                    <a:pt x="1636" y="1"/>
                    <a:pt x="1" y="680"/>
                    <a:pt x="104" y="1890"/>
                  </a:cubicBezTo>
                  <a:cubicBezTo>
                    <a:pt x="166" y="2611"/>
                    <a:pt x="864" y="2911"/>
                    <a:pt x="1703" y="2911"/>
                  </a:cubicBezTo>
                  <a:cubicBezTo>
                    <a:pt x="3159" y="2911"/>
                    <a:pt x="5039" y="2009"/>
                    <a:pt x="4753" y="848"/>
                  </a:cubicBezTo>
                  <a:cubicBezTo>
                    <a:pt x="4612" y="270"/>
                    <a:pt x="3860" y="1"/>
                    <a:pt x="3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906000" y="4168256"/>
              <a:ext cx="126577" cy="49526"/>
            </a:xfrm>
            <a:custGeom>
              <a:avLst/>
              <a:gdLst/>
              <a:ahLst/>
              <a:cxnLst/>
              <a:rect l="l" t="t" r="r" b="b"/>
              <a:pathLst>
                <a:path w="3088" h="1676" extrusionOk="0">
                  <a:moveTo>
                    <a:pt x="1881" y="1"/>
                  </a:moveTo>
                  <a:cubicBezTo>
                    <a:pt x="1022" y="1"/>
                    <a:pt x="1" y="360"/>
                    <a:pt x="1" y="946"/>
                  </a:cubicBezTo>
                  <a:cubicBezTo>
                    <a:pt x="1" y="1415"/>
                    <a:pt x="686" y="1676"/>
                    <a:pt x="1406" y="1676"/>
                  </a:cubicBezTo>
                  <a:cubicBezTo>
                    <a:pt x="2224" y="1676"/>
                    <a:pt x="3087" y="1340"/>
                    <a:pt x="3045" y="591"/>
                  </a:cubicBezTo>
                  <a:cubicBezTo>
                    <a:pt x="3021" y="182"/>
                    <a:pt x="2492" y="1"/>
                    <a:pt x="1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1508971" y="4134027"/>
              <a:ext cx="234776" cy="71839"/>
            </a:xfrm>
            <a:custGeom>
              <a:avLst/>
              <a:gdLst/>
              <a:ahLst/>
              <a:cxnLst/>
              <a:rect l="l" t="t" r="r" b="b"/>
              <a:pathLst>
                <a:path w="5728" h="1732" extrusionOk="0">
                  <a:moveTo>
                    <a:pt x="2816" y="1"/>
                  </a:moveTo>
                  <a:cubicBezTo>
                    <a:pt x="1550" y="1"/>
                    <a:pt x="306" y="255"/>
                    <a:pt x="158" y="813"/>
                  </a:cubicBezTo>
                  <a:cubicBezTo>
                    <a:pt x="1" y="1407"/>
                    <a:pt x="1503" y="1731"/>
                    <a:pt x="2973" y="1731"/>
                  </a:cubicBezTo>
                  <a:cubicBezTo>
                    <a:pt x="4364" y="1731"/>
                    <a:pt x="5727" y="1441"/>
                    <a:pt x="5628" y="813"/>
                  </a:cubicBezTo>
                  <a:cubicBezTo>
                    <a:pt x="5546" y="292"/>
                    <a:pt x="4169" y="1"/>
                    <a:pt x="2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306525" y="4174879"/>
              <a:ext cx="122553" cy="45169"/>
            </a:xfrm>
            <a:custGeom>
              <a:avLst/>
              <a:gdLst/>
              <a:ahLst/>
              <a:cxnLst/>
              <a:rect l="l" t="t" r="r" b="b"/>
              <a:pathLst>
                <a:path w="2990" h="1089" extrusionOk="0">
                  <a:moveTo>
                    <a:pt x="2182" y="1"/>
                  </a:moveTo>
                  <a:cubicBezTo>
                    <a:pt x="1296" y="1"/>
                    <a:pt x="0" y="388"/>
                    <a:pt x="0" y="747"/>
                  </a:cubicBezTo>
                  <a:cubicBezTo>
                    <a:pt x="0" y="972"/>
                    <a:pt x="514" y="1088"/>
                    <a:pt x="1115" y="1088"/>
                  </a:cubicBezTo>
                  <a:cubicBezTo>
                    <a:pt x="1965" y="1088"/>
                    <a:pt x="2990" y="856"/>
                    <a:pt x="2990" y="372"/>
                  </a:cubicBezTo>
                  <a:cubicBezTo>
                    <a:pt x="2990" y="105"/>
                    <a:pt x="2641" y="1"/>
                    <a:pt x="2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0" y="3953271"/>
              <a:ext cx="9143721" cy="662563"/>
            </a:xfrm>
            <a:custGeom>
              <a:avLst/>
              <a:gdLst/>
              <a:ahLst/>
              <a:cxnLst/>
              <a:rect l="l" t="t" r="r" b="b"/>
              <a:pathLst>
                <a:path w="223072" h="38860" extrusionOk="0">
                  <a:moveTo>
                    <a:pt x="57018" y="0"/>
                  </a:moveTo>
                  <a:cubicBezTo>
                    <a:pt x="38118" y="0"/>
                    <a:pt x="19144" y="1332"/>
                    <a:pt x="0" y="2816"/>
                  </a:cubicBezTo>
                  <a:lnTo>
                    <a:pt x="0" y="4841"/>
                  </a:lnTo>
                  <a:cubicBezTo>
                    <a:pt x="21032" y="4335"/>
                    <a:pt x="42063" y="3836"/>
                    <a:pt x="63090" y="3337"/>
                  </a:cubicBezTo>
                  <a:cubicBezTo>
                    <a:pt x="66070" y="3266"/>
                    <a:pt x="69055" y="3195"/>
                    <a:pt x="72038" y="3195"/>
                  </a:cubicBezTo>
                  <a:cubicBezTo>
                    <a:pt x="76820" y="3195"/>
                    <a:pt x="81595" y="3377"/>
                    <a:pt x="86329" y="4036"/>
                  </a:cubicBezTo>
                  <a:cubicBezTo>
                    <a:pt x="92515" y="4895"/>
                    <a:pt x="98568" y="6557"/>
                    <a:pt x="104748" y="7450"/>
                  </a:cubicBezTo>
                  <a:cubicBezTo>
                    <a:pt x="113207" y="8666"/>
                    <a:pt x="122588" y="8723"/>
                    <a:pt x="128998" y="14374"/>
                  </a:cubicBezTo>
                  <a:cubicBezTo>
                    <a:pt x="132436" y="17408"/>
                    <a:pt x="134634" y="21803"/>
                    <a:pt x="138539" y="24210"/>
                  </a:cubicBezTo>
                  <a:cubicBezTo>
                    <a:pt x="144759" y="28041"/>
                    <a:pt x="153122" y="25608"/>
                    <a:pt x="159829" y="28496"/>
                  </a:cubicBezTo>
                  <a:cubicBezTo>
                    <a:pt x="163675" y="30156"/>
                    <a:pt x="166605" y="33412"/>
                    <a:pt x="170269" y="35443"/>
                  </a:cubicBezTo>
                  <a:cubicBezTo>
                    <a:pt x="174400" y="37731"/>
                    <a:pt x="179233" y="38338"/>
                    <a:pt x="183947" y="38629"/>
                  </a:cubicBezTo>
                  <a:cubicBezTo>
                    <a:pt x="186437" y="38783"/>
                    <a:pt x="188932" y="38860"/>
                    <a:pt x="191427" y="38860"/>
                  </a:cubicBezTo>
                  <a:cubicBezTo>
                    <a:pt x="202097" y="38860"/>
                    <a:pt x="212766" y="37457"/>
                    <a:pt x="223071" y="34692"/>
                  </a:cubicBezTo>
                  <a:lnTo>
                    <a:pt x="223071" y="29011"/>
                  </a:lnTo>
                  <a:cubicBezTo>
                    <a:pt x="214423" y="31866"/>
                    <a:pt x="205175" y="33427"/>
                    <a:pt x="196096" y="33427"/>
                  </a:cubicBezTo>
                  <a:cubicBezTo>
                    <a:pt x="195342" y="33427"/>
                    <a:pt x="194589" y="33416"/>
                    <a:pt x="193837" y="33394"/>
                  </a:cubicBezTo>
                  <a:cubicBezTo>
                    <a:pt x="190051" y="33284"/>
                    <a:pt x="186211" y="32910"/>
                    <a:pt x="182696" y="31502"/>
                  </a:cubicBezTo>
                  <a:cubicBezTo>
                    <a:pt x="176551" y="29048"/>
                    <a:pt x="171852" y="23650"/>
                    <a:pt x="165548" y="21638"/>
                  </a:cubicBezTo>
                  <a:cubicBezTo>
                    <a:pt x="161197" y="20248"/>
                    <a:pt x="156466" y="20599"/>
                    <a:pt x="152048" y="19439"/>
                  </a:cubicBezTo>
                  <a:cubicBezTo>
                    <a:pt x="146341" y="17939"/>
                    <a:pt x="141614" y="14055"/>
                    <a:pt x="136467" y="11161"/>
                  </a:cubicBezTo>
                  <a:cubicBezTo>
                    <a:pt x="129310" y="7144"/>
                    <a:pt x="121226" y="6718"/>
                    <a:pt x="113180" y="5091"/>
                  </a:cubicBezTo>
                  <a:cubicBezTo>
                    <a:pt x="94470" y="1313"/>
                    <a:pt x="75781" y="0"/>
                    <a:pt x="5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33453" y="4322076"/>
              <a:ext cx="2475837" cy="247293"/>
            </a:xfrm>
            <a:custGeom>
              <a:avLst/>
              <a:gdLst/>
              <a:ahLst/>
              <a:cxnLst/>
              <a:rect l="l" t="t" r="r" b="b"/>
              <a:pathLst>
                <a:path w="60401" h="14504" extrusionOk="0">
                  <a:moveTo>
                    <a:pt x="3966" y="1"/>
                  </a:moveTo>
                  <a:cubicBezTo>
                    <a:pt x="3884" y="1"/>
                    <a:pt x="3803" y="2"/>
                    <a:pt x="3722" y="6"/>
                  </a:cubicBezTo>
                  <a:cubicBezTo>
                    <a:pt x="2497" y="54"/>
                    <a:pt x="1049" y="550"/>
                    <a:pt x="235" y="1467"/>
                  </a:cubicBezTo>
                  <a:cubicBezTo>
                    <a:pt x="126" y="1590"/>
                    <a:pt x="15" y="1731"/>
                    <a:pt x="11" y="1896"/>
                  </a:cubicBezTo>
                  <a:cubicBezTo>
                    <a:pt x="0" y="2435"/>
                    <a:pt x="832" y="2334"/>
                    <a:pt x="1364" y="2425"/>
                  </a:cubicBezTo>
                  <a:cubicBezTo>
                    <a:pt x="2348" y="2593"/>
                    <a:pt x="2569" y="3861"/>
                    <a:pt x="2914" y="4797"/>
                  </a:cubicBezTo>
                  <a:cubicBezTo>
                    <a:pt x="3726" y="7006"/>
                    <a:pt x="6207" y="8067"/>
                    <a:pt x="8618" y="8067"/>
                  </a:cubicBezTo>
                  <a:cubicBezTo>
                    <a:pt x="9092" y="8067"/>
                    <a:pt x="9564" y="8026"/>
                    <a:pt x="10020" y="7945"/>
                  </a:cubicBezTo>
                  <a:cubicBezTo>
                    <a:pt x="11055" y="7759"/>
                    <a:pt x="12148" y="7429"/>
                    <a:pt x="13177" y="7429"/>
                  </a:cubicBezTo>
                  <a:cubicBezTo>
                    <a:pt x="13741" y="7429"/>
                    <a:pt x="14286" y="7528"/>
                    <a:pt x="14791" y="7804"/>
                  </a:cubicBezTo>
                  <a:cubicBezTo>
                    <a:pt x="16394" y="8680"/>
                    <a:pt x="16726" y="10877"/>
                    <a:pt x="18064" y="12120"/>
                  </a:cubicBezTo>
                  <a:cubicBezTo>
                    <a:pt x="19035" y="13023"/>
                    <a:pt x="20421" y="13307"/>
                    <a:pt x="21761" y="13307"/>
                  </a:cubicBezTo>
                  <a:cubicBezTo>
                    <a:pt x="21898" y="13307"/>
                    <a:pt x="22035" y="13304"/>
                    <a:pt x="22171" y="13299"/>
                  </a:cubicBezTo>
                  <a:cubicBezTo>
                    <a:pt x="23476" y="13246"/>
                    <a:pt x="24773" y="12990"/>
                    <a:pt x="26077" y="12990"/>
                  </a:cubicBezTo>
                  <a:cubicBezTo>
                    <a:pt x="26233" y="12990"/>
                    <a:pt x="26389" y="12993"/>
                    <a:pt x="26546" y="13001"/>
                  </a:cubicBezTo>
                  <a:cubicBezTo>
                    <a:pt x="28753" y="13116"/>
                    <a:pt x="30824" y="14110"/>
                    <a:pt x="33016" y="14405"/>
                  </a:cubicBezTo>
                  <a:cubicBezTo>
                    <a:pt x="33514" y="14472"/>
                    <a:pt x="34009" y="14503"/>
                    <a:pt x="34500" y="14503"/>
                  </a:cubicBezTo>
                  <a:cubicBezTo>
                    <a:pt x="39651" y="14503"/>
                    <a:pt x="44493" y="11116"/>
                    <a:pt x="49721" y="10501"/>
                  </a:cubicBezTo>
                  <a:cubicBezTo>
                    <a:pt x="51210" y="10326"/>
                    <a:pt x="52721" y="10379"/>
                    <a:pt x="54209" y="10193"/>
                  </a:cubicBezTo>
                  <a:cubicBezTo>
                    <a:pt x="56545" y="9902"/>
                    <a:pt x="58493" y="9033"/>
                    <a:pt x="60400" y="7653"/>
                  </a:cubicBezTo>
                  <a:cubicBezTo>
                    <a:pt x="60339" y="7651"/>
                    <a:pt x="60273" y="7649"/>
                    <a:pt x="60202" y="7649"/>
                  </a:cubicBezTo>
                  <a:cubicBezTo>
                    <a:pt x="56482" y="7649"/>
                    <a:pt x="39873" y="11192"/>
                    <a:pt x="32321" y="11192"/>
                  </a:cubicBezTo>
                  <a:cubicBezTo>
                    <a:pt x="31569" y="11192"/>
                    <a:pt x="30907" y="11157"/>
                    <a:pt x="30356" y="11079"/>
                  </a:cubicBezTo>
                  <a:cubicBezTo>
                    <a:pt x="20506" y="9696"/>
                    <a:pt x="10326" y="1"/>
                    <a:pt x="3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5293448" y="4092698"/>
              <a:ext cx="926661" cy="190585"/>
            </a:xfrm>
            <a:custGeom>
              <a:avLst/>
              <a:gdLst/>
              <a:ahLst/>
              <a:cxnLst/>
              <a:rect l="l" t="t" r="r" b="b"/>
              <a:pathLst>
                <a:path w="22607" h="11178" extrusionOk="0">
                  <a:moveTo>
                    <a:pt x="191" y="0"/>
                  </a:moveTo>
                  <a:cubicBezTo>
                    <a:pt x="121" y="0"/>
                    <a:pt x="57" y="5"/>
                    <a:pt x="1" y="15"/>
                  </a:cubicBezTo>
                  <a:cubicBezTo>
                    <a:pt x="870" y="154"/>
                    <a:pt x="1164" y="1232"/>
                    <a:pt x="1401" y="2080"/>
                  </a:cubicBezTo>
                  <a:cubicBezTo>
                    <a:pt x="1639" y="2927"/>
                    <a:pt x="1905" y="3903"/>
                    <a:pt x="2703" y="4275"/>
                  </a:cubicBezTo>
                  <a:cubicBezTo>
                    <a:pt x="3057" y="4440"/>
                    <a:pt x="3460" y="4452"/>
                    <a:pt x="3845" y="4516"/>
                  </a:cubicBezTo>
                  <a:cubicBezTo>
                    <a:pt x="5521" y="4794"/>
                    <a:pt x="6852" y="6054"/>
                    <a:pt x="7941" y="7357"/>
                  </a:cubicBezTo>
                  <a:cubicBezTo>
                    <a:pt x="8219" y="7689"/>
                    <a:pt x="8497" y="8035"/>
                    <a:pt x="8871" y="8254"/>
                  </a:cubicBezTo>
                  <a:cubicBezTo>
                    <a:pt x="9223" y="8460"/>
                    <a:pt x="9605" y="8530"/>
                    <a:pt x="10004" y="8530"/>
                  </a:cubicBezTo>
                  <a:cubicBezTo>
                    <a:pt x="10840" y="8530"/>
                    <a:pt x="11748" y="8222"/>
                    <a:pt x="12606" y="8222"/>
                  </a:cubicBezTo>
                  <a:cubicBezTo>
                    <a:pt x="12902" y="8222"/>
                    <a:pt x="13191" y="8258"/>
                    <a:pt x="13469" y="8357"/>
                  </a:cubicBezTo>
                  <a:cubicBezTo>
                    <a:pt x="14485" y="8716"/>
                    <a:pt x="15052" y="9786"/>
                    <a:pt x="15925" y="10418"/>
                  </a:cubicBezTo>
                  <a:cubicBezTo>
                    <a:pt x="16709" y="10986"/>
                    <a:pt x="17645" y="11113"/>
                    <a:pt x="18632" y="11113"/>
                  </a:cubicBezTo>
                  <a:cubicBezTo>
                    <a:pt x="19432" y="11113"/>
                    <a:pt x="20266" y="11030"/>
                    <a:pt x="21079" y="11030"/>
                  </a:cubicBezTo>
                  <a:cubicBezTo>
                    <a:pt x="21601" y="11030"/>
                    <a:pt x="22115" y="11064"/>
                    <a:pt x="22607" y="11177"/>
                  </a:cubicBezTo>
                  <a:cubicBezTo>
                    <a:pt x="21665" y="10417"/>
                    <a:pt x="345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399300" y="4156874"/>
              <a:ext cx="1682762" cy="247334"/>
            </a:xfrm>
            <a:custGeom>
              <a:avLst/>
              <a:gdLst/>
              <a:ahLst/>
              <a:cxnLst/>
              <a:rect l="l" t="t" r="r" b="b"/>
              <a:pathLst>
                <a:path w="41053" h="5472" extrusionOk="0">
                  <a:moveTo>
                    <a:pt x="41052" y="1"/>
                  </a:moveTo>
                  <a:lnTo>
                    <a:pt x="41052" y="1"/>
                  </a:lnTo>
                  <a:cubicBezTo>
                    <a:pt x="27369" y="489"/>
                    <a:pt x="13685" y="979"/>
                    <a:pt x="1" y="1467"/>
                  </a:cubicBezTo>
                  <a:cubicBezTo>
                    <a:pt x="1536" y="2759"/>
                    <a:pt x="3591" y="3293"/>
                    <a:pt x="5595" y="3400"/>
                  </a:cubicBezTo>
                  <a:cubicBezTo>
                    <a:pt x="7598" y="3508"/>
                    <a:pt x="9640" y="3401"/>
                    <a:pt x="11576" y="3926"/>
                  </a:cubicBezTo>
                  <a:cubicBezTo>
                    <a:pt x="12969" y="4303"/>
                    <a:pt x="14267" y="4998"/>
                    <a:pt x="15679" y="5293"/>
                  </a:cubicBezTo>
                  <a:cubicBezTo>
                    <a:pt x="16282" y="5420"/>
                    <a:pt x="16892" y="5471"/>
                    <a:pt x="17504" y="5471"/>
                  </a:cubicBezTo>
                  <a:cubicBezTo>
                    <a:pt x="18856" y="5471"/>
                    <a:pt x="20220" y="5221"/>
                    <a:pt x="21557" y="4977"/>
                  </a:cubicBezTo>
                  <a:cubicBezTo>
                    <a:pt x="23964" y="4537"/>
                    <a:pt x="26378" y="4115"/>
                    <a:pt x="28819" y="3943"/>
                  </a:cubicBezTo>
                  <a:cubicBezTo>
                    <a:pt x="30466" y="3827"/>
                    <a:pt x="32132" y="3823"/>
                    <a:pt x="33746" y="3478"/>
                  </a:cubicBezTo>
                  <a:cubicBezTo>
                    <a:pt x="36126" y="2969"/>
                    <a:pt x="38711" y="663"/>
                    <a:pt x="41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399292" y="4165448"/>
              <a:ext cx="1682762" cy="48678"/>
            </a:xfrm>
            <a:custGeom>
              <a:avLst/>
              <a:gdLst/>
              <a:ahLst/>
              <a:cxnLst/>
              <a:rect l="l" t="t" r="r" b="b"/>
              <a:pathLst>
                <a:path w="41053" h="2855" extrusionOk="0">
                  <a:moveTo>
                    <a:pt x="37935" y="1"/>
                  </a:moveTo>
                  <a:cubicBezTo>
                    <a:pt x="28468" y="1"/>
                    <a:pt x="980" y="1135"/>
                    <a:pt x="1" y="1593"/>
                  </a:cubicBezTo>
                  <a:cubicBezTo>
                    <a:pt x="607" y="1915"/>
                    <a:pt x="1259" y="2014"/>
                    <a:pt x="1934" y="2014"/>
                  </a:cubicBezTo>
                  <a:cubicBezTo>
                    <a:pt x="3015" y="2014"/>
                    <a:pt x="4156" y="1759"/>
                    <a:pt x="5263" y="1759"/>
                  </a:cubicBezTo>
                  <a:cubicBezTo>
                    <a:pt x="5386" y="1759"/>
                    <a:pt x="5508" y="1763"/>
                    <a:pt x="5630" y="1770"/>
                  </a:cubicBezTo>
                  <a:cubicBezTo>
                    <a:pt x="6441" y="1816"/>
                    <a:pt x="7229" y="2043"/>
                    <a:pt x="8029" y="2188"/>
                  </a:cubicBezTo>
                  <a:cubicBezTo>
                    <a:pt x="8726" y="2313"/>
                    <a:pt x="9433" y="2376"/>
                    <a:pt x="10141" y="2376"/>
                  </a:cubicBezTo>
                  <a:cubicBezTo>
                    <a:pt x="10715" y="2376"/>
                    <a:pt x="11289" y="2335"/>
                    <a:pt x="11858" y="2252"/>
                  </a:cubicBezTo>
                  <a:cubicBezTo>
                    <a:pt x="12786" y="2116"/>
                    <a:pt x="13724" y="1871"/>
                    <a:pt x="14652" y="1871"/>
                  </a:cubicBezTo>
                  <a:cubicBezTo>
                    <a:pt x="14939" y="1871"/>
                    <a:pt x="15226" y="1894"/>
                    <a:pt x="15511" y="1952"/>
                  </a:cubicBezTo>
                  <a:cubicBezTo>
                    <a:pt x="16410" y="2135"/>
                    <a:pt x="17217" y="2645"/>
                    <a:pt x="18120" y="2801"/>
                  </a:cubicBezTo>
                  <a:cubicBezTo>
                    <a:pt x="18334" y="2838"/>
                    <a:pt x="18548" y="2854"/>
                    <a:pt x="18760" y="2854"/>
                  </a:cubicBezTo>
                  <a:cubicBezTo>
                    <a:pt x="20437" y="2854"/>
                    <a:pt x="22066" y="1822"/>
                    <a:pt x="23782" y="1743"/>
                  </a:cubicBezTo>
                  <a:cubicBezTo>
                    <a:pt x="23858" y="1739"/>
                    <a:pt x="23935" y="1738"/>
                    <a:pt x="24011" y="1738"/>
                  </a:cubicBezTo>
                  <a:cubicBezTo>
                    <a:pt x="25047" y="1738"/>
                    <a:pt x="26076" y="2044"/>
                    <a:pt x="27110" y="2044"/>
                  </a:cubicBezTo>
                  <a:cubicBezTo>
                    <a:pt x="27234" y="2044"/>
                    <a:pt x="27359" y="2040"/>
                    <a:pt x="27485" y="2029"/>
                  </a:cubicBezTo>
                  <a:cubicBezTo>
                    <a:pt x="28927" y="1915"/>
                    <a:pt x="30230" y="1074"/>
                    <a:pt x="31669" y="920"/>
                  </a:cubicBezTo>
                  <a:cubicBezTo>
                    <a:pt x="31863" y="899"/>
                    <a:pt x="32058" y="891"/>
                    <a:pt x="32254" y="891"/>
                  </a:cubicBezTo>
                  <a:cubicBezTo>
                    <a:pt x="32909" y="891"/>
                    <a:pt x="33566" y="981"/>
                    <a:pt x="34223" y="981"/>
                  </a:cubicBezTo>
                  <a:cubicBezTo>
                    <a:pt x="34337" y="981"/>
                    <a:pt x="34452" y="978"/>
                    <a:pt x="34566" y="972"/>
                  </a:cubicBezTo>
                  <a:cubicBezTo>
                    <a:pt x="36507" y="862"/>
                    <a:pt x="38656" y="787"/>
                    <a:pt x="41052" y="127"/>
                  </a:cubicBezTo>
                  <a:cubicBezTo>
                    <a:pt x="40806" y="39"/>
                    <a:pt x="39675" y="1"/>
                    <a:pt x="37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448933" y="4254818"/>
              <a:ext cx="131250" cy="17238"/>
            </a:xfrm>
            <a:custGeom>
              <a:avLst/>
              <a:gdLst/>
              <a:ahLst/>
              <a:cxnLst/>
              <a:rect l="l" t="t" r="r" b="b"/>
              <a:pathLst>
                <a:path w="3202" h="1011" extrusionOk="0">
                  <a:moveTo>
                    <a:pt x="1114" y="0"/>
                  </a:moveTo>
                  <a:cubicBezTo>
                    <a:pt x="614" y="0"/>
                    <a:pt x="192" y="114"/>
                    <a:pt x="99" y="406"/>
                  </a:cubicBezTo>
                  <a:cubicBezTo>
                    <a:pt x="0" y="718"/>
                    <a:pt x="1281" y="1011"/>
                    <a:pt x="2203" y="1011"/>
                  </a:cubicBezTo>
                  <a:cubicBezTo>
                    <a:pt x="2675" y="1011"/>
                    <a:pt x="3054" y="934"/>
                    <a:pt x="3105" y="743"/>
                  </a:cubicBezTo>
                  <a:cubicBezTo>
                    <a:pt x="3202" y="380"/>
                    <a:pt x="2027" y="0"/>
                    <a:pt x="1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699553" y="4119619"/>
              <a:ext cx="213230" cy="24501"/>
            </a:xfrm>
            <a:custGeom>
              <a:avLst/>
              <a:gdLst/>
              <a:ahLst/>
              <a:cxnLst/>
              <a:rect l="l" t="t" r="r" b="b"/>
              <a:pathLst>
                <a:path w="5202" h="1437" extrusionOk="0">
                  <a:moveTo>
                    <a:pt x="2720" y="0"/>
                  </a:moveTo>
                  <a:cubicBezTo>
                    <a:pt x="1530" y="0"/>
                    <a:pt x="310" y="237"/>
                    <a:pt x="146" y="748"/>
                  </a:cubicBezTo>
                  <a:cubicBezTo>
                    <a:pt x="0" y="1201"/>
                    <a:pt x="1223" y="1436"/>
                    <a:pt x="2491" y="1436"/>
                  </a:cubicBezTo>
                  <a:cubicBezTo>
                    <a:pt x="3730" y="1436"/>
                    <a:pt x="5012" y="1212"/>
                    <a:pt x="5105" y="748"/>
                  </a:cubicBezTo>
                  <a:cubicBezTo>
                    <a:pt x="5202" y="265"/>
                    <a:pt x="3978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461986" y="4121494"/>
              <a:ext cx="281355" cy="30451"/>
            </a:xfrm>
            <a:custGeom>
              <a:avLst/>
              <a:gdLst/>
              <a:ahLst/>
              <a:cxnLst/>
              <a:rect l="l" t="t" r="r" b="b"/>
              <a:pathLst>
                <a:path w="6864" h="1786" extrusionOk="0">
                  <a:moveTo>
                    <a:pt x="2195" y="1"/>
                  </a:moveTo>
                  <a:cubicBezTo>
                    <a:pt x="1122" y="1"/>
                    <a:pt x="249" y="177"/>
                    <a:pt x="131" y="609"/>
                  </a:cubicBezTo>
                  <a:cubicBezTo>
                    <a:pt x="1" y="1084"/>
                    <a:pt x="3108" y="1785"/>
                    <a:pt x="5088" y="1785"/>
                  </a:cubicBezTo>
                  <a:cubicBezTo>
                    <a:pt x="5937" y="1785"/>
                    <a:pt x="6578" y="1656"/>
                    <a:pt x="6669" y="1325"/>
                  </a:cubicBezTo>
                  <a:cubicBezTo>
                    <a:pt x="6864" y="610"/>
                    <a:pt x="4186" y="1"/>
                    <a:pt x="2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866939" y="4118494"/>
              <a:ext cx="187201" cy="18772"/>
            </a:xfrm>
            <a:custGeom>
              <a:avLst/>
              <a:gdLst/>
              <a:ahLst/>
              <a:cxnLst/>
              <a:rect l="l" t="t" r="r" b="b"/>
              <a:pathLst>
                <a:path w="4567" h="1101" extrusionOk="0">
                  <a:moveTo>
                    <a:pt x="2407" y="1"/>
                  </a:moveTo>
                  <a:cubicBezTo>
                    <a:pt x="1280" y="1"/>
                    <a:pt x="115" y="189"/>
                    <a:pt x="57" y="550"/>
                  </a:cubicBezTo>
                  <a:cubicBezTo>
                    <a:pt x="0" y="912"/>
                    <a:pt x="1128" y="1100"/>
                    <a:pt x="2266" y="1100"/>
                  </a:cubicBezTo>
                  <a:cubicBezTo>
                    <a:pt x="3374" y="1100"/>
                    <a:pt x="4492" y="921"/>
                    <a:pt x="4529" y="550"/>
                  </a:cubicBezTo>
                  <a:cubicBezTo>
                    <a:pt x="4566" y="179"/>
                    <a:pt x="3505" y="1"/>
                    <a:pt x="2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8353036" y="4030077"/>
              <a:ext cx="164083" cy="21551"/>
            </a:xfrm>
            <a:custGeom>
              <a:avLst/>
              <a:gdLst/>
              <a:ahLst/>
              <a:cxnLst/>
              <a:rect l="l" t="t" r="r" b="b"/>
              <a:pathLst>
                <a:path w="4003" h="1264" extrusionOk="0">
                  <a:moveTo>
                    <a:pt x="3053" y="1"/>
                  </a:moveTo>
                  <a:cubicBezTo>
                    <a:pt x="1903" y="1"/>
                    <a:pt x="72" y="344"/>
                    <a:pt x="21" y="927"/>
                  </a:cubicBezTo>
                  <a:cubicBezTo>
                    <a:pt x="1" y="1168"/>
                    <a:pt x="290" y="1263"/>
                    <a:pt x="720" y="1263"/>
                  </a:cubicBezTo>
                  <a:cubicBezTo>
                    <a:pt x="1832" y="1263"/>
                    <a:pt x="3885" y="630"/>
                    <a:pt x="3966" y="251"/>
                  </a:cubicBezTo>
                  <a:cubicBezTo>
                    <a:pt x="4003" y="80"/>
                    <a:pt x="3607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846689" y="3962409"/>
              <a:ext cx="335134" cy="30315"/>
            </a:xfrm>
            <a:custGeom>
              <a:avLst/>
              <a:gdLst/>
              <a:ahLst/>
              <a:cxnLst/>
              <a:rect l="l" t="t" r="r" b="b"/>
              <a:pathLst>
                <a:path w="8176" h="1778" extrusionOk="0">
                  <a:moveTo>
                    <a:pt x="5109" y="1"/>
                  </a:moveTo>
                  <a:cubicBezTo>
                    <a:pt x="2797" y="1"/>
                    <a:pt x="0" y="409"/>
                    <a:pt x="25" y="1189"/>
                  </a:cubicBezTo>
                  <a:cubicBezTo>
                    <a:pt x="39" y="1615"/>
                    <a:pt x="896" y="1777"/>
                    <a:pt x="2048" y="1777"/>
                  </a:cubicBezTo>
                  <a:cubicBezTo>
                    <a:pt x="4463" y="1777"/>
                    <a:pt x="8175" y="1066"/>
                    <a:pt x="8116" y="593"/>
                  </a:cubicBezTo>
                  <a:cubicBezTo>
                    <a:pt x="8065" y="194"/>
                    <a:pt x="6702" y="1"/>
                    <a:pt x="5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7285624" y="3956425"/>
              <a:ext cx="98868" cy="16675"/>
            </a:xfrm>
            <a:custGeom>
              <a:avLst/>
              <a:gdLst/>
              <a:ahLst/>
              <a:cxnLst/>
              <a:rect l="l" t="t" r="r" b="b"/>
              <a:pathLst>
                <a:path w="2412" h="978" extrusionOk="0">
                  <a:moveTo>
                    <a:pt x="744" y="1"/>
                  </a:moveTo>
                  <a:cubicBezTo>
                    <a:pt x="330" y="1"/>
                    <a:pt x="1" y="102"/>
                    <a:pt x="1" y="352"/>
                  </a:cubicBezTo>
                  <a:cubicBezTo>
                    <a:pt x="1" y="754"/>
                    <a:pt x="824" y="978"/>
                    <a:pt x="1503" y="978"/>
                  </a:cubicBezTo>
                  <a:cubicBezTo>
                    <a:pt x="1969" y="978"/>
                    <a:pt x="2367" y="872"/>
                    <a:pt x="2385" y="647"/>
                  </a:cubicBezTo>
                  <a:cubicBezTo>
                    <a:pt x="2411" y="297"/>
                    <a:pt x="1454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7"/>
          <p:cNvGrpSpPr/>
          <p:nvPr/>
        </p:nvGrpSpPr>
        <p:grpSpPr>
          <a:xfrm flipH="1">
            <a:off x="7542838" y="144479"/>
            <a:ext cx="2165046" cy="2058682"/>
            <a:chOff x="1536750" y="2768900"/>
            <a:chExt cx="2070625" cy="1968900"/>
          </a:xfrm>
        </p:grpSpPr>
        <p:sp>
          <p:nvSpPr>
            <p:cNvPr id="209" name="Google Shape;209;p7"/>
            <p:cNvSpPr/>
            <p:nvPr/>
          </p:nvSpPr>
          <p:spPr>
            <a:xfrm>
              <a:off x="1536750" y="3184150"/>
              <a:ext cx="1525150" cy="1553650"/>
            </a:xfrm>
            <a:custGeom>
              <a:avLst/>
              <a:gdLst/>
              <a:ahLst/>
              <a:cxnLst/>
              <a:rect l="l" t="t" r="r" b="b"/>
              <a:pathLst>
                <a:path w="61006" h="62146" extrusionOk="0">
                  <a:moveTo>
                    <a:pt x="58851" y="0"/>
                  </a:moveTo>
                  <a:cubicBezTo>
                    <a:pt x="57078" y="10898"/>
                    <a:pt x="44280" y="32441"/>
                    <a:pt x="39844" y="37032"/>
                  </a:cubicBezTo>
                  <a:cubicBezTo>
                    <a:pt x="35409" y="41625"/>
                    <a:pt x="1" y="54743"/>
                    <a:pt x="1" y="54743"/>
                  </a:cubicBezTo>
                  <a:lnTo>
                    <a:pt x="1" y="62146"/>
                  </a:lnTo>
                  <a:cubicBezTo>
                    <a:pt x="19121" y="59590"/>
                    <a:pt x="34886" y="48527"/>
                    <a:pt x="43193" y="40788"/>
                  </a:cubicBezTo>
                  <a:cubicBezTo>
                    <a:pt x="51991" y="32591"/>
                    <a:pt x="60407" y="7124"/>
                    <a:pt x="61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1536750" y="3184150"/>
              <a:ext cx="1491450" cy="1440025"/>
            </a:xfrm>
            <a:custGeom>
              <a:avLst/>
              <a:gdLst/>
              <a:ahLst/>
              <a:cxnLst/>
              <a:rect l="l" t="t" r="r" b="b"/>
              <a:pathLst>
                <a:path w="59658" h="57601" extrusionOk="0">
                  <a:moveTo>
                    <a:pt x="58853" y="0"/>
                  </a:moveTo>
                  <a:cubicBezTo>
                    <a:pt x="57077" y="10899"/>
                    <a:pt x="44279" y="32441"/>
                    <a:pt x="39844" y="37033"/>
                  </a:cubicBezTo>
                  <a:cubicBezTo>
                    <a:pt x="35408" y="41625"/>
                    <a:pt x="1" y="54745"/>
                    <a:pt x="1" y="54745"/>
                  </a:cubicBezTo>
                  <a:lnTo>
                    <a:pt x="1" y="57600"/>
                  </a:lnTo>
                  <a:cubicBezTo>
                    <a:pt x="8570" y="55986"/>
                    <a:pt x="31355" y="46934"/>
                    <a:pt x="41222" y="38322"/>
                  </a:cubicBezTo>
                  <a:cubicBezTo>
                    <a:pt x="48941" y="31583"/>
                    <a:pt x="58993" y="5234"/>
                    <a:pt x="59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376200" y="3151650"/>
              <a:ext cx="665775" cy="408750"/>
            </a:xfrm>
            <a:custGeom>
              <a:avLst/>
              <a:gdLst/>
              <a:ahLst/>
              <a:cxnLst/>
              <a:rect l="l" t="t" r="r" b="b"/>
              <a:pathLst>
                <a:path w="26631" h="16350" extrusionOk="0">
                  <a:moveTo>
                    <a:pt x="19619" y="1"/>
                  </a:moveTo>
                  <a:cubicBezTo>
                    <a:pt x="19612" y="63"/>
                    <a:pt x="19608" y="125"/>
                    <a:pt x="19602" y="187"/>
                  </a:cubicBezTo>
                  <a:cubicBezTo>
                    <a:pt x="19557" y="566"/>
                    <a:pt x="19474" y="1109"/>
                    <a:pt x="19020" y="1190"/>
                  </a:cubicBezTo>
                  <a:cubicBezTo>
                    <a:pt x="18978" y="1198"/>
                    <a:pt x="18936" y="1201"/>
                    <a:pt x="18894" y="1201"/>
                  </a:cubicBezTo>
                  <a:cubicBezTo>
                    <a:pt x="18502" y="1201"/>
                    <a:pt x="18131" y="885"/>
                    <a:pt x="17866" y="634"/>
                  </a:cubicBezTo>
                  <a:cubicBezTo>
                    <a:pt x="17669" y="446"/>
                    <a:pt x="17487" y="242"/>
                    <a:pt x="17313" y="32"/>
                  </a:cubicBezTo>
                  <a:cubicBezTo>
                    <a:pt x="17035" y="45"/>
                    <a:pt x="16756" y="62"/>
                    <a:pt x="16475" y="82"/>
                  </a:cubicBezTo>
                  <a:cubicBezTo>
                    <a:pt x="16525" y="289"/>
                    <a:pt x="16570" y="495"/>
                    <a:pt x="16597" y="705"/>
                  </a:cubicBezTo>
                  <a:cubicBezTo>
                    <a:pt x="16625" y="922"/>
                    <a:pt x="16650" y="1170"/>
                    <a:pt x="16566" y="1380"/>
                  </a:cubicBezTo>
                  <a:cubicBezTo>
                    <a:pt x="16494" y="1559"/>
                    <a:pt x="16368" y="1625"/>
                    <a:pt x="16227" y="1625"/>
                  </a:cubicBezTo>
                  <a:cubicBezTo>
                    <a:pt x="16037" y="1625"/>
                    <a:pt x="15822" y="1505"/>
                    <a:pt x="15678" y="1382"/>
                  </a:cubicBezTo>
                  <a:cubicBezTo>
                    <a:pt x="15315" y="1071"/>
                    <a:pt x="15031" y="660"/>
                    <a:pt x="14768" y="251"/>
                  </a:cubicBezTo>
                  <a:cubicBezTo>
                    <a:pt x="14412" y="295"/>
                    <a:pt x="14056" y="345"/>
                    <a:pt x="13699" y="401"/>
                  </a:cubicBezTo>
                  <a:cubicBezTo>
                    <a:pt x="13698" y="415"/>
                    <a:pt x="13696" y="430"/>
                    <a:pt x="13695" y="444"/>
                  </a:cubicBezTo>
                  <a:cubicBezTo>
                    <a:pt x="13645" y="1087"/>
                    <a:pt x="13596" y="1772"/>
                    <a:pt x="13361" y="2378"/>
                  </a:cubicBezTo>
                  <a:cubicBezTo>
                    <a:pt x="13258" y="2642"/>
                    <a:pt x="13046" y="2956"/>
                    <a:pt x="12776" y="2956"/>
                  </a:cubicBezTo>
                  <a:cubicBezTo>
                    <a:pt x="12691" y="2956"/>
                    <a:pt x="12601" y="2926"/>
                    <a:pt x="12507" y="2853"/>
                  </a:cubicBezTo>
                  <a:cubicBezTo>
                    <a:pt x="12271" y="2673"/>
                    <a:pt x="12101" y="2397"/>
                    <a:pt x="11944" y="2148"/>
                  </a:cubicBezTo>
                  <a:cubicBezTo>
                    <a:pt x="11767" y="1864"/>
                    <a:pt x="11610" y="1570"/>
                    <a:pt x="11444" y="1279"/>
                  </a:cubicBezTo>
                  <a:cubicBezTo>
                    <a:pt x="11367" y="1143"/>
                    <a:pt x="11282" y="1012"/>
                    <a:pt x="11198" y="879"/>
                  </a:cubicBezTo>
                  <a:cubicBezTo>
                    <a:pt x="10716" y="990"/>
                    <a:pt x="10236" y="1111"/>
                    <a:pt x="9765" y="1244"/>
                  </a:cubicBezTo>
                  <a:cubicBezTo>
                    <a:pt x="9803" y="1621"/>
                    <a:pt x="9832" y="2001"/>
                    <a:pt x="9862" y="2380"/>
                  </a:cubicBezTo>
                  <a:cubicBezTo>
                    <a:pt x="9906" y="2930"/>
                    <a:pt x="9940" y="3488"/>
                    <a:pt x="9904" y="4041"/>
                  </a:cubicBezTo>
                  <a:cubicBezTo>
                    <a:pt x="9878" y="4423"/>
                    <a:pt x="9842" y="4925"/>
                    <a:pt x="9558" y="5217"/>
                  </a:cubicBezTo>
                  <a:cubicBezTo>
                    <a:pt x="9435" y="5345"/>
                    <a:pt x="9293" y="5396"/>
                    <a:pt x="9144" y="5396"/>
                  </a:cubicBezTo>
                  <a:cubicBezTo>
                    <a:pt x="8697" y="5396"/>
                    <a:pt x="8184" y="4932"/>
                    <a:pt x="7921" y="4677"/>
                  </a:cubicBezTo>
                  <a:cubicBezTo>
                    <a:pt x="7258" y="4035"/>
                    <a:pt x="6707" y="3277"/>
                    <a:pt x="6163" y="2530"/>
                  </a:cubicBezTo>
                  <a:cubicBezTo>
                    <a:pt x="5905" y="2647"/>
                    <a:pt x="5651" y="2768"/>
                    <a:pt x="5403" y="2892"/>
                  </a:cubicBezTo>
                  <a:cubicBezTo>
                    <a:pt x="5705" y="3646"/>
                    <a:pt x="5981" y="4404"/>
                    <a:pt x="5930" y="5232"/>
                  </a:cubicBezTo>
                  <a:cubicBezTo>
                    <a:pt x="5928" y="5274"/>
                    <a:pt x="5893" y="5318"/>
                    <a:pt x="5849" y="5318"/>
                  </a:cubicBezTo>
                  <a:cubicBezTo>
                    <a:pt x="5841" y="5318"/>
                    <a:pt x="5833" y="5317"/>
                    <a:pt x="5824" y="5314"/>
                  </a:cubicBezTo>
                  <a:cubicBezTo>
                    <a:pt x="5046" y="5024"/>
                    <a:pt x="4462" y="4369"/>
                    <a:pt x="3934" y="3754"/>
                  </a:cubicBezTo>
                  <a:cubicBezTo>
                    <a:pt x="3928" y="3748"/>
                    <a:pt x="3923" y="3740"/>
                    <a:pt x="3916" y="3733"/>
                  </a:cubicBezTo>
                  <a:cubicBezTo>
                    <a:pt x="3810" y="3800"/>
                    <a:pt x="3708" y="3869"/>
                    <a:pt x="3606" y="3938"/>
                  </a:cubicBezTo>
                  <a:cubicBezTo>
                    <a:pt x="3757" y="4226"/>
                    <a:pt x="3863" y="4534"/>
                    <a:pt x="3840" y="4856"/>
                  </a:cubicBezTo>
                  <a:cubicBezTo>
                    <a:pt x="3837" y="4907"/>
                    <a:pt x="3800" y="4939"/>
                    <a:pt x="3753" y="4939"/>
                  </a:cubicBezTo>
                  <a:cubicBezTo>
                    <a:pt x="3747" y="4939"/>
                    <a:pt x="3741" y="4938"/>
                    <a:pt x="3734" y="4937"/>
                  </a:cubicBezTo>
                  <a:cubicBezTo>
                    <a:pt x="3371" y="4878"/>
                    <a:pt x="3019" y="4768"/>
                    <a:pt x="2679" y="4630"/>
                  </a:cubicBezTo>
                  <a:cubicBezTo>
                    <a:pt x="2342" y="4908"/>
                    <a:pt x="2031" y="5199"/>
                    <a:pt x="1749" y="5502"/>
                  </a:cubicBezTo>
                  <a:cubicBezTo>
                    <a:pt x="2211" y="5923"/>
                    <a:pt x="2684" y="6335"/>
                    <a:pt x="3116" y="6787"/>
                  </a:cubicBezTo>
                  <a:cubicBezTo>
                    <a:pt x="3558" y="7249"/>
                    <a:pt x="3974" y="7761"/>
                    <a:pt x="4198" y="8366"/>
                  </a:cubicBezTo>
                  <a:cubicBezTo>
                    <a:pt x="4215" y="8412"/>
                    <a:pt x="4177" y="8463"/>
                    <a:pt x="4134" y="8476"/>
                  </a:cubicBezTo>
                  <a:cubicBezTo>
                    <a:pt x="4050" y="8500"/>
                    <a:pt x="3964" y="8511"/>
                    <a:pt x="3879" y="8511"/>
                  </a:cubicBezTo>
                  <a:cubicBezTo>
                    <a:pt x="3492" y="8511"/>
                    <a:pt x="3105" y="8294"/>
                    <a:pt x="2769" y="8138"/>
                  </a:cubicBezTo>
                  <a:cubicBezTo>
                    <a:pt x="2210" y="7879"/>
                    <a:pt x="1635" y="7655"/>
                    <a:pt x="1066" y="7424"/>
                  </a:cubicBezTo>
                  <a:cubicBezTo>
                    <a:pt x="895" y="7354"/>
                    <a:pt x="725" y="7287"/>
                    <a:pt x="554" y="7217"/>
                  </a:cubicBezTo>
                  <a:cubicBezTo>
                    <a:pt x="315" y="7710"/>
                    <a:pt x="151" y="8229"/>
                    <a:pt x="66" y="8771"/>
                  </a:cubicBezTo>
                  <a:cubicBezTo>
                    <a:pt x="587" y="9130"/>
                    <a:pt x="1090" y="9513"/>
                    <a:pt x="1515" y="9984"/>
                  </a:cubicBezTo>
                  <a:cubicBezTo>
                    <a:pt x="1561" y="10037"/>
                    <a:pt x="1540" y="10144"/>
                    <a:pt x="1460" y="10144"/>
                  </a:cubicBezTo>
                  <a:cubicBezTo>
                    <a:pt x="1457" y="10144"/>
                    <a:pt x="1453" y="10144"/>
                    <a:pt x="1450" y="10144"/>
                  </a:cubicBezTo>
                  <a:cubicBezTo>
                    <a:pt x="951" y="10089"/>
                    <a:pt x="471" y="9961"/>
                    <a:pt x="1" y="9801"/>
                  </a:cubicBezTo>
                  <a:lnTo>
                    <a:pt x="1" y="9801"/>
                  </a:lnTo>
                  <a:cubicBezTo>
                    <a:pt x="20" y="10399"/>
                    <a:pt x="136" y="11025"/>
                    <a:pt x="356" y="11675"/>
                  </a:cubicBezTo>
                  <a:cubicBezTo>
                    <a:pt x="659" y="11609"/>
                    <a:pt x="963" y="11543"/>
                    <a:pt x="1266" y="11474"/>
                  </a:cubicBezTo>
                  <a:cubicBezTo>
                    <a:pt x="1276" y="11472"/>
                    <a:pt x="1285" y="11471"/>
                    <a:pt x="1294" y="11471"/>
                  </a:cubicBezTo>
                  <a:cubicBezTo>
                    <a:pt x="1402" y="11471"/>
                    <a:pt x="1433" y="11633"/>
                    <a:pt x="1318" y="11672"/>
                  </a:cubicBezTo>
                  <a:cubicBezTo>
                    <a:pt x="1034" y="11771"/>
                    <a:pt x="750" y="11876"/>
                    <a:pt x="466" y="11981"/>
                  </a:cubicBezTo>
                  <a:cubicBezTo>
                    <a:pt x="579" y="12276"/>
                    <a:pt x="711" y="12576"/>
                    <a:pt x="868" y="12882"/>
                  </a:cubicBezTo>
                  <a:cubicBezTo>
                    <a:pt x="2147" y="15366"/>
                    <a:pt x="3480" y="16349"/>
                    <a:pt x="4905" y="16349"/>
                  </a:cubicBezTo>
                  <a:cubicBezTo>
                    <a:pt x="4931" y="16349"/>
                    <a:pt x="4957" y="16349"/>
                    <a:pt x="4983" y="16348"/>
                  </a:cubicBezTo>
                  <a:cubicBezTo>
                    <a:pt x="4757" y="15670"/>
                    <a:pt x="4495" y="14990"/>
                    <a:pt x="4530" y="14280"/>
                  </a:cubicBezTo>
                  <a:cubicBezTo>
                    <a:pt x="4531" y="14256"/>
                    <a:pt x="4551" y="14234"/>
                    <a:pt x="4574" y="14234"/>
                  </a:cubicBezTo>
                  <a:cubicBezTo>
                    <a:pt x="4579" y="14234"/>
                    <a:pt x="4583" y="14234"/>
                    <a:pt x="4587" y="14236"/>
                  </a:cubicBezTo>
                  <a:cubicBezTo>
                    <a:pt x="4897" y="14340"/>
                    <a:pt x="5142" y="14573"/>
                    <a:pt x="5354" y="14812"/>
                  </a:cubicBezTo>
                  <a:lnTo>
                    <a:pt x="5355" y="14812"/>
                  </a:lnTo>
                  <a:cubicBezTo>
                    <a:pt x="5601" y="15093"/>
                    <a:pt x="5814" y="15400"/>
                    <a:pt x="6034" y="15700"/>
                  </a:cubicBezTo>
                  <a:cubicBezTo>
                    <a:pt x="6125" y="15822"/>
                    <a:pt x="6220" y="15941"/>
                    <a:pt x="6317" y="16058"/>
                  </a:cubicBezTo>
                  <a:cubicBezTo>
                    <a:pt x="6504" y="15986"/>
                    <a:pt x="6691" y="15900"/>
                    <a:pt x="6880" y="15803"/>
                  </a:cubicBezTo>
                  <a:cubicBezTo>
                    <a:pt x="6744" y="15406"/>
                    <a:pt x="6666" y="14989"/>
                    <a:pt x="6742" y="14572"/>
                  </a:cubicBezTo>
                  <a:cubicBezTo>
                    <a:pt x="6746" y="14551"/>
                    <a:pt x="6768" y="14536"/>
                    <a:pt x="6789" y="14536"/>
                  </a:cubicBezTo>
                  <a:cubicBezTo>
                    <a:pt x="6793" y="14536"/>
                    <a:pt x="6797" y="14536"/>
                    <a:pt x="6801" y="14538"/>
                  </a:cubicBezTo>
                  <a:cubicBezTo>
                    <a:pt x="7212" y="14672"/>
                    <a:pt x="7556" y="14917"/>
                    <a:pt x="7876" y="15200"/>
                  </a:cubicBezTo>
                  <a:cubicBezTo>
                    <a:pt x="8700" y="14631"/>
                    <a:pt x="9557" y="13885"/>
                    <a:pt x="10452" y="13036"/>
                  </a:cubicBezTo>
                  <a:cubicBezTo>
                    <a:pt x="10014" y="12535"/>
                    <a:pt x="9606" y="12012"/>
                    <a:pt x="9278" y="11427"/>
                  </a:cubicBezTo>
                  <a:cubicBezTo>
                    <a:pt x="9251" y="11380"/>
                    <a:pt x="9290" y="11338"/>
                    <a:pt x="9333" y="11338"/>
                  </a:cubicBezTo>
                  <a:cubicBezTo>
                    <a:pt x="9342" y="11338"/>
                    <a:pt x="9352" y="11340"/>
                    <a:pt x="9360" y="11344"/>
                  </a:cubicBezTo>
                  <a:cubicBezTo>
                    <a:pt x="9799" y="11523"/>
                    <a:pt x="10205" y="11768"/>
                    <a:pt x="10591" y="12042"/>
                  </a:cubicBezTo>
                  <a:cubicBezTo>
                    <a:pt x="10759" y="12162"/>
                    <a:pt x="10925" y="12289"/>
                    <a:pt x="11090" y="12420"/>
                  </a:cubicBezTo>
                  <a:cubicBezTo>
                    <a:pt x="11428" y="12089"/>
                    <a:pt x="11771" y="11747"/>
                    <a:pt x="12121" y="11397"/>
                  </a:cubicBezTo>
                  <a:cubicBezTo>
                    <a:pt x="11638" y="10792"/>
                    <a:pt x="11171" y="10172"/>
                    <a:pt x="10870" y="9455"/>
                  </a:cubicBezTo>
                  <a:cubicBezTo>
                    <a:pt x="10848" y="9403"/>
                    <a:pt x="10880" y="9352"/>
                    <a:pt x="10929" y="9352"/>
                  </a:cubicBezTo>
                  <a:cubicBezTo>
                    <a:pt x="10940" y="9352"/>
                    <a:pt x="10951" y="9354"/>
                    <a:pt x="10963" y="9360"/>
                  </a:cubicBezTo>
                  <a:cubicBezTo>
                    <a:pt x="11340" y="9531"/>
                    <a:pt x="11677" y="9774"/>
                    <a:pt x="11987" y="10046"/>
                  </a:cubicBezTo>
                  <a:cubicBezTo>
                    <a:pt x="12250" y="10278"/>
                    <a:pt x="12492" y="10530"/>
                    <a:pt x="12728" y="10788"/>
                  </a:cubicBezTo>
                  <a:cubicBezTo>
                    <a:pt x="12955" y="10560"/>
                    <a:pt x="13186" y="10329"/>
                    <a:pt x="13417" y="10097"/>
                  </a:cubicBezTo>
                  <a:cubicBezTo>
                    <a:pt x="13187" y="9653"/>
                    <a:pt x="13025" y="9176"/>
                    <a:pt x="13066" y="8682"/>
                  </a:cubicBezTo>
                  <a:cubicBezTo>
                    <a:pt x="13070" y="8640"/>
                    <a:pt x="13101" y="8610"/>
                    <a:pt x="13139" y="8610"/>
                  </a:cubicBezTo>
                  <a:cubicBezTo>
                    <a:pt x="13150" y="8610"/>
                    <a:pt x="13162" y="8612"/>
                    <a:pt x="13173" y="8618"/>
                  </a:cubicBezTo>
                  <a:cubicBezTo>
                    <a:pt x="13540" y="8819"/>
                    <a:pt x="13870" y="9067"/>
                    <a:pt x="14183" y="9338"/>
                  </a:cubicBezTo>
                  <a:cubicBezTo>
                    <a:pt x="14587" y="8942"/>
                    <a:pt x="14999" y="8544"/>
                    <a:pt x="15418" y="8151"/>
                  </a:cubicBezTo>
                  <a:cubicBezTo>
                    <a:pt x="15267" y="7746"/>
                    <a:pt x="15190" y="7319"/>
                    <a:pt x="15274" y="6882"/>
                  </a:cubicBezTo>
                  <a:cubicBezTo>
                    <a:pt x="15280" y="6850"/>
                    <a:pt x="15315" y="6825"/>
                    <a:pt x="15348" y="6825"/>
                  </a:cubicBezTo>
                  <a:cubicBezTo>
                    <a:pt x="15360" y="6825"/>
                    <a:pt x="15371" y="6828"/>
                    <a:pt x="15381" y="6836"/>
                  </a:cubicBezTo>
                  <a:cubicBezTo>
                    <a:pt x="15585" y="6988"/>
                    <a:pt x="15748" y="7192"/>
                    <a:pt x="15906" y="7390"/>
                  </a:cubicBezTo>
                  <a:cubicBezTo>
                    <a:pt x="15954" y="7449"/>
                    <a:pt x="16000" y="7510"/>
                    <a:pt x="16047" y="7570"/>
                  </a:cubicBezTo>
                  <a:cubicBezTo>
                    <a:pt x="16824" y="6867"/>
                    <a:pt x="17627" y="6186"/>
                    <a:pt x="18458" y="5558"/>
                  </a:cubicBezTo>
                  <a:cubicBezTo>
                    <a:pt x="18431" y="5212"/>
                    <a:pt x="18416" y="4863"/>
                    <a:pt x="18467" y="4525"/>
                  </a:cubicBezTo>
                  <a:cubicBezTo>
                    <a:pt x="18471" y="4491"/>
                    <a:pt x="18505" y="4472"/>
                    <a:pt x="18538" y="4472"/>
                  </a:cubicBezTo>
                  <a:cubicBezTo>
                    <a:pt x="18557" y="4472"/>
                    <a:pt x="18575" y="4478"/>
                    <a:pt x="18588" y="4492"/>
                  </a:cubicBezTo>
                  <a:cubicBezTo>
                    <a:pt x="18764" y="4688"/>
                    <a:pt x="18904" y="4910"/>
                    <a:pt x="19024" y="5145"/>
                  </a:cubicBezTo>
                  <a:cubicBezTo>
                    <a:pt x="19665" y="4688"/>
                    <a:pt x="20321" y="4265"/>
                    <a:pt x="20996" y="3891"/>
                  </a:cubicBezTo>
                  <a:cubicBezTo>
                    <a:pt x="20966" y="3458"/>
                    <a:pt x="20962" y="3025"/>
                    <a:pt x="21026" y="2594"/>
                  </a:cubicBezTo>
                  <a:cubicBezTo>
                    <a:pt x="21032" y="2558"/>
                    <a:pt x="21062" y="2541"/>
                    <a:pt x="21094" y="2541"/>
                  </a:cubicBezTo>
                  <a:cubicBezTo>
                    <a:pt x="21113" y="2541"/>
                    <a:pt x="21132" y="2548"/>
                    <a:pt x="21146" y="2560"/>
                  </a:cubicBezTo>
                  <a:cubicBezTo>
                    <a:pt x="21375" y="2769"/>
                    <a:pt x="21530" y="3087"/>
                    <a:pt x="21696" y="3344"/>
                  </a:cubicBezTo>
                  <a:cubicBezTo>
                    <a:pt x="21714" y="3371"/>
                    <a:pt x="21743" y="3419"/>
                    <a:pt x="21781" y="3480"/>
                  </a:cubicBezTo>
                  <a:cubicBezTo>
                    <a:pt x="22250" y="3252"/>
                    <a:pt x="22726" y="3050"/>
                    <a:pt x="23210" y="2874"/>
                  </a:cubicBezTo>
                  <a:cubicBezTo>
                    <a:pt x="23210" y="2695"/>
                    <a:pt x="23217" y="2518"/>
                    <a:pt x="23247" y="2344"/>
                  </a:cubicBezTo>
                  <a:cubicBezTo>
                    <a:pt x="23253" y="2308"/>
                    <a:pt x="23279" y="2293"/>
                    <a:pt x="23308" y="2293"/>
                  </a:cubicBezTo>
                  <a:cubicBezTo>
                    <a:pt x="23334" y="2293"/>
                    <a:pt x="23361" y="2306"/>
                    <a:pt x="23377" y="2326"/>
                  </a:cubicBezTo>
                  <a:cubicBezTo>
                    <a:pt x="23472" y="2450"/>
                    <a:pt x="23548" y="2590"/>
                    <a:pt x="23621" y="2734"/>
                  </a:cubicBezTo>
                  <a:cubicBezTo>
                    <a:pt x="24041" y="2597"/>
                    <a:pt x="24468" y="2481"/>
                    <a:pt x="24901" y="2390"/>
                  </a:cubicBezTo>
                  <a:cubicBezTo>
                    <a:pt x="24903" y="2382"/>
                    <a:pt x="24903" y="2373"/>
                    <a:pt x="24906" y="2364"/>
                  </a:cubicBezTo>
                  <a:cubicBezTo>
                    <a:pt x="24914" y="2327"/>
                    <a:pt x="24943" y="2310"/>
                    <a:pt x="24972" y="2310"/>
                  </a:cubicBezTo>
                  <a:cubicBezTo>
                    <a:pt x="25002" y="2310"/>
                    <a:pt x="25034" y="2328"/>
                    <a:pt x="25047" y="2359"/>
                  </a:cubicBezTo>
                  <a:cubicBezTo>
                    <a:pt x="25414" y="2288"/>
                    <a:pt x="25785" y="2233"/>
                    <a:pt x="26161" y="2199"/>
                  </a:cubicBezTo>
                  <a:cubicBezTo>
                    <a:pt x="26516" y="2166"/>
                    <a:pt x="26631" y="1704"/>
                    <a:pt x="26334" y="1508"/>
                  </a:cubicBezTo>
                  <a:cubicBezTo>
                    <a:pt x="25773" y="1138"/>
                    <a:pt x="25049" y="836"/>
                    <a:pt x="24203" y="601"/>
                  </a:cubicBezTo>
                  <a:cubicBezTo>
                    <a:pt x="24150" y="832"/>
                    <a:pt x="24091" y="1062"/>
                    <a:pt x="24067" y="1295"/>
                  </a:cubicBezTo>
                  <a:cubicBezTo>
                    <a:pt x="24064" y="1325"/>
                    <a:pt x="24038" y="1349"/>
                    <a:pt x="24011" y="1349"/>
                  </a:cubicBezTo>
                  <a:cubicBezTo>
                    <a:pt x="23999" y="1349"/>
                    <a:pt x="23987" y="1344"/>
                    <a:pt x="23976" y="1334"/>
                  </a:cubicBezTo>
                  <a:cubicBezTo>
                    <a:pt x="23708" y="1061"/>
                    <a:pt x="23517" y="733"/>
                    <a:pt x="23341" y="396"/>
                  </a:cubicBezTo>
                  <a:cubicBezTo>
                    <a:pt x="23043" y="334"/>
                    <a:pt x="22733" y="279"/>
                    <a:pt x="22412" y="232"/>
                  </a:cubicBezTo>
                  <a:cubicBezTo>
                    <a:pt x="22412" y="236"/>
                    <a:pt x="22410" y="242"/>
                    <a:pt x="22409" y="246"/>
                  </a:cubicBezTo>
                  <a:cubicBezTo>
                    <a:pt x="22327" y="578"/>
                    <a:pt x="22250" y="919"/>
                    <a:pt x="22084" y="1221"/>
                  </a:cubicBezTo>
                  <a:cubicBezTo>
                    <a:pt x="22072" y="1244"/>
                    <a:pt x="22051" y="1254"/>
                    <a:pt x="22030" y="1254"/>
                  </a:cubicBezTo>
                  <a:cubicBezTo>
                    <a:pt x="22012" y="1254"/>
                    <a:pt x="21994" y="1248"/>
                    <a:pt x="21979" y="1236"/>
                  </a:cubicBezTo>
                  <a:cubicBezTo>
                    <a:pt x="21594" y="933"/>
                    <a:pt x="21348" y="512"/>
                    <a:pt x="21115" y="82"/>
                  </a:cubicBezTo>
                  <a:cubicBezTo>
                    <a:pt x="20632" y="42"/>
                    <a:pt x="20132" y="14"/>
                    <a:pt x="19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026300" y="3192775"/>
              <a:ext cx="221225" cy="564100"/>
            </a:xfrm>
            <a:custGeom>
              <a:avLst/>
              <a:gdLst/>
              <a:ahLst/>
              <a:cxnLst/>
              <a:rect l="l" t="t" r="r" b="b"/>
              <a:pathLst>
                <a:path w="8849" h="22564" extrusionOk="0">
                  <a:moveTo>
                    <a:pt x="365" y="1"/>
                  </a:moveTo>
                  <a:cubicBezTo>
                    <a:pt x="174" y="1"/>
                    <a:pt x="1" y="182"/>
                    <a:pt x="56" y="401"/>
                  </a:cubicBezTo>
                  <a:cubicBezTo>
                    <a:pt x="236" y="1127"/>
                    <a:pt x="359" y="1953"/>
                    <a:pt x="442" y="2847"/>
                  </a:cubicBezTo>
                  <a:cubicBezTo>
                    <a:pt x="659" y="2960"/>
                    <a:pt x="877" y="3070"/>
                    <a:pt x="1096" y="3177"/>
                  </a:cubicBezTo>
                  <a:cubicBezTo>
                    <a:pt x="1134" y="3195"/>
                    <a:pt x="1125" y="3243"/>
                    <a:pt x="1097" y="3264"/>
                  </a:cubicBezTo>
                  <a:cubicBezTo>
                    <a:pt x="916" y="3400"/>
                    <a:pt x="710" y="3497"/>
                    <a:pt x="501" y="3586"/>
                  </a:cubicBezTo>
                  <a:cubicBezTo>
                    <a:pt x="527" y="3987"/>
                    <a:pt x="548" y="4399"/>
                    <a:pt x="563" y="4820"/>
                  </a:cubicBezTo>
                  <a:cubicBezTo>
                    <a:pt x="924" y="4916"/>
                    <a:pt x="1291" y="4986"/>
                    <a:pt x="1646" y="5105"/>
                  </a:cubicBezTo>
                  <a:cubicBezTo>
                    <a:pt x="1687" y="5119"/>
                    <a:pt x="1695" y="5171"/>
                    <a:pt x="1658" y="5195"/>
                  </a:cubicBezTo>
                  <a:cubicBezTo>
                    <a:pt x="1324" y="5407"/>
                    <a:pt x="956" y="5540"/>
                    <a:pt x="585" y="5666"/>
                  </a:cubicBezTo>
                  <a:cubicBezTo>
                    <a:pt x="591" y="6018"/>
                    <a:pt x="595" y="6373"/>
                    <a:pt x="597" y="6733"/>
                  </a:cubicBezTo>
                  <a:cubicBezTo>
                    <a:pt x="1186" y="6926"/>
                    <a:pt x="1825" y="7022"/>
                    <a:pt x="2402" y="7200"/>
                  </a:cubicBezTo>
                  <a:cubicBezTo>
                    <a:pt x="2444" y="7213"/>
                    <a:pt x="2462" y="7280"/>
                    <a:pt x="2415" y="7301"/>
                  </a:cubicBezTo>
                  <a:cubicBezTo>
                    <a:pt x="1841" y="7564"/>
                    <a:pt x="1211" y="7671"/>
                    <a:pt x="594" y="7794"/>
                  </a:cubicBezTo>
                  <a:cubicBezTo>
                    <a:pt x="590" y="8292"/>
                    <a:pt x="584" y="8795"/>
                    <a:pt x="576" y="9299"/>
                  </a:cubicBezTo>
                  <a:cubicBezTo>
                    <a:pt x="1086" y="9366"/>
                    <a:pt x="1605" y="9420"/>
                    <a:pt x="2079" y="9612"/>
                  </a:cubicBezTo>
                  <a:cubicBezTo>
                    <a:pt x="2121" y="9629"/>
                    <a:pt x="2115" y="9692"/>
                    <a:pt x="2079" y="9712"/>
                  </a:cubicBezTo>
                  <a:cubicBezTo>
                    <a:pt x="1603" y="9983"/>
                    <a:pt x="1088" y="10170"/>
                    <a:pt x="560" y="10315"/>
                  </a:cubicBezTo>
                  <a:cubicBezTo>
                    <a:pt x="545" y="11204"/>
                    <a:pt x="532" y="12090"/>
                    <a:pt x="527" y="12956"/>
                  </a:cubicBezTo>
                  <a:cubicBezTo>
                    <a:pt x="1478" y="13198"/>
                    <a:pt x="2465" y="13312"/>
                    <a:pt x="3443" y="13312"/>
                  </a:cubicBezTo>
                  <a:cubicBezTo>
                    <a:pt x="3496" y="13312"/>
                    <a:pt x="3549" y="13311"/>
                    <a:pt x="3601" y="13311"/>
                  </a:cubicBezTo>
                  <a:cubicBezTo>
                    <a:pt x="3602" y="13311"/>
                    <a:pt x="3602" y="13311"/>
                    <a:pt x="3602" y="13311"/>
                  </a:cubicBezTo>
                  <a:cubicBezTo>
                    <a:pt x="3663" y="13311"/>
                    <a:pt x="3679" y="13391"/>
                    <a:pt x="3631" y="13422"/>
                  </a:cubicBezTo>
                  <a:cubicBezTo>
                    <a:pt x="3225" y="13687"/>
                    <a:pt x="2785" y="13895"/>
                    <a:pt x="2338" y="14081"/>
                  </a:cubicBezTo>
                  <a:cubicBezTo>
                    <a:pt x="1916" y="14256"/>
                    <a:pt x="1479" y="14437"/>
                    <a:pt x="1035" y="14548"/>
                  </a:cubicBezTo>
                  <a:cubicBezTo>
                    <a:pt x="870" y="14590"/>
                    <a:pt x="702" y="14622"/>
                    <a:pt x="534" y="14652"/>
                  </a:cubicBezTo>
                  <a:cubicBezTo>
                    <a:pt x="540" y="15052"/>
                    <a:pt x="551" y="15443"/>
                    <a:pt x="566" y="15826"/>
                  </a:cubicBezTo>
                  <a:cubicBezTo>
                    <a:pt x="772" y="15862"/>
                    <a:pt x="975" y="15900"/>
                    <a:pt x="1166" y="15957"/>
                  </a:cubicBezTo>
                  <a:cubicBezTo>
                    <a:pt x="1229" y="15975"/>
                    <a:pt x="1231" y="16049"/>
                    <a:pt x="1184" y="16085"/>
                  </a:cubicBezTo>
                  <a:cubicBezTo>
                    <a:pt x="1006" y="16219"/>
                    <a:pt x="803" y="16316"/>
                    <a:pt x="591" y="16395"/>
                  </a:cubicBezTo>
                  <a:cubicBezTo>
                    <a:pt x="631" y="17123"/>
                    <a:pt x="691" y="17809"/>
                    <a:pt x="780" y="18444"/>
                  </a:cubicBezTo>
                  <a:cubicBezTo>
                    <a:pt x="1359" y="18522"/>
                    <a:pt x="1946" y="18555"/>
                    <a:pt x="2530" y="18555"/>
                  </a:cubicBezTo>
                  <a:cubicBezTo>
                    <a:pt x="2654" y="18555"/>
                    <a:pt x="2777" y="18553"/>
                    <a:pt x="2901" y="18551"/>
                  </a:cubicBezTo>
                  <a:cubicBezTo>
                    <a:pt x="2902" y="18551"/>
                    <a:pt x="2902" y="18551"/>
                    <a:pt x="2903" y="18551"/>
                  </a:cubicBezTo>
                  <a:cubicBezTo>
                    <a:pt x="2969" y="18551"/>
                    <a:pt x="2999" y="18634"/>
                    <a:pt x="2955" y="18680"/>
                  </a:cubicBezTo>
                  <a:cubicBezTo>
                    <a:pt x="2438" y="19222"/>
                    <a:pt x="1736" y="19532"/>
                    <a:pt x="1062" y="19832"/>
                  </a:cubicBezTo>
                  <a:lnTo>
                    <a:pt x="1048" y="19838"/>
                  </a:lnTo>
                  <a:cubicBezTo>
                    <a:pt x="1144" y="20212"/>
                    <a:pt x="1258" y="20553"/>
                    <a:pt x="1390" y="20860"/>
                  </a:cubicBezTo>
                  <a:cubicBezTo>
                    <a:pt x="1835" y="20765"/>
                    <a:pt x="2275" y="20650"/>
                    <a:pt x="2701" y="20580"/>
                  </a:cubicBezTo>
                  <a:cubicBezTo>
                    <a:pt x="2705" y="20579"/>
                    <a:pt x="2710" y="20578"/>
                    <a:pt x="2715" y="20578"/>
                  </a:cubicBezTo>
                  <a:cubicBezTo>
                    <a:pt x="2775" y="20578"/>
                    <a:pt x="2833" y="20640"/>
                    <a:pt x="2795" y="20701"/>
                  </a:cubicBezTo>
                  <a:cubicBezTo>
                    <a:pt x="2549" y="21093"/>
                    <a:pt x="2260" y="21451"/>
                    <a:pt x="1940" y="21781"/>
                  </a:cubicBezTo>
                  <a:cubicBezTo>
                    <a:pt x="2361" y="22282"/>
                    <a:pt x="2903" y="22563"/>
                    <a:pt x="3598" y="22563"/>
                  </a:cubicBezTo>
                  <a:cubicBezTo>
                    <a:pt x="3962" y="22563"/>
                    <a:pt x="4367" y="22487"/>
                    <a:pt x="4819" y="22325"/>
                  </a:cubicBezTo>
                  <a:cubicBezTo>
                    <a:pt x="6063" y="21880"/>
                    <a:pt x="7005" y="21092"/>
                    <a:pt x="7663" y="20062"/>
                  </a:cubicBezTo>
                  <a:cubicBezTo>
                    <a:pt x="7254" y="19903"/>
                    <a:pt x="6867" y="19693"/>
                    <a:pt x="6540" y="19405"/>
                  </a:cubicBezTo>
                  <a:lnTo>
                    <a:pt x="6540" y="19406"/>
                  </a:lnTo>
                  <a:cubicBezTo>
                    <a:pt x="6488" y="19359"/>
                    <a:pt x="6512" y="19286"/>
                    <a:pt x="6560" y="19250"/>
                  </a:cubicBezTo>
                  <a:cubicBezTo>
                    <a:pt x="6853" y="19034"/>
                    <a:pt x="7238" y="18981"/>
                    <a:pt x="7590" y="18938"/>
                  </a:cubicBezTo>
                  <a:cubicBezTo>
                    <a:pt x="7815" y="18911"/>
                    <a:pt x="8041" y="18891"/>
                    <a:pt x="8266" y="18862"/>
                  </a:cubicBezTo>
                  <a:cubicBezTo>
                    <a:pt x="8415" y="18471"/>
                    <a:pt x="8536" y="18059"/>
                    <a:pt x="8628" y="17626"/>
                  </a:cubicBezTo>
                  <a:cubicBezTo>
                    <a:pt x="8196" y="17523"/>
                    <a:pt x="7786" y="17338"/>
                    <a:pt x="7525" y="16965"/>
                  </a:cubicBezTo>
                  <a:cubicBezTo>
                    <a:pt x="7498" y="16925"/>
                    <a:pt x="7520" y="16870"/>
                    <a:pt x="7558" y="16846"/>
                  </a:cubicBezTo>
                  <a:cubicBezTo>
                    <a:pt x="7953" y="16584"/>
                    <a:pt x="8385" y="16391"/>
                    <a:pt x="8821" y="16205"/>
                  </a:cubicBezTo>
                  <a:cubicBezTo>
                    <a:pt x="8841" y="15894"/>
                    <a:pt x="8849" y="15577"/>
                    <a:pt x="8844" y="15253"/>
                  </a:cubicBezTo>
                  <a:cubicBezTo>
                    <a:pt x="8651" y="15245"/>
                    <a:pt x="8458" y="15226"/>
                    <a:pt x="8266" y="15190"/>
                  </a:cubicBezTo>
                  <a:cubicBezTo>
                    <a:pt x="8222" y="15182"/>
                    <a:pt x="8195" y="15129"/>
                    <a:pt x="8206" y="15088"/>
                  </a:cubicBezTo>
                  <a:cubicBezTo>
                    <a:pt x="8313" y="14699"/>
                    <a:pt x="8523" y="14346"/>
                    <a:pt x="8770" y="14022"/>
                  </a:cubicBezTo>
                  <a:cubicBezTo>
                    <a:pt x="8724" y="13576"/>
                    <a:pt x="8656" y="13124"/>
                    <a:pt x="8567" y="12665"/>
                  </a:cubicBezTo>
                  <a:cubicBezTo>
                    <a:pt x="8325" y="12706"/>
                    <a:pt x="8076" y="12735"/>
                    <a:pt x="7830" y="12735"/>
                  </a:cubicBezTo>
                  <a:cubicBezTo>
                    <a:pt x="7561" y="12735"/>
                    <a:pt x="7295" y="12700"/>
                    <a:pt x="7043" y="12608"/>
                  </a:cubicBezTo>
                  <a:cubicBezTo>
                    <a:pt x="7005" y="12593"/>
                    <a:pt x="6968" y="12551"/>
                    <a:pt x="6984" y="12507"/>
                  </a:cubicBezTo>
                  <a:cubicBezTo>
                    <a:pt x="7221" y="11858"/>
                    <a:pt x="7650" y="11335"/>
                    <a:pt x="8108" y="10831"/>
                  </a:cubicBezTo>
                  <a:cubicBezTo>
                    <a:pt x="8004" y="10490"/>
                    <a:pt x="7889" y="10148"/>
                    <a:pt x="7764" y="9805"/>
                  </a:cubicBezTo>
                  <a:cubicBezTo>
                    <a:pt x="7302" y="9948"/>
                    <a:pt x="6830" y="10044"/>
                    <a:pt x="6343" y="10044"/>
                  </a:cubicBezTo>
                  <a:cubicBezTo>
                    <a:pt x="6304" y="10044"/>
                    <a:pt x="6264" y="10043"/>
                    <a:pt x="6225" y="10042"/>
                  </a:cubicBezTo>
                  <a:cubicBezTo>
                    <a:pt x="6165" y="10040"/>
                    <a:pt x="6136" y="9991"/>
                    <a:pt x="6144" y="9937"/>
                  </a:cubicBezTo>
                  <a:cubicBezTo>
                    <a:pt x="6175" y="9711"/>
                    <a:pt x="6281" y="9488"/>
                    <a:pt x="6374" y="9282"/>
                  </a:cubicBezTo>
                  <a:cubicBezTo>
                    <a:pt x="6518" y="8962"/>
                    <a:pt x="6677" y="8648"/>
                    <a:pt x="6835" y="8334"/>
                  </a:cubicBezTo>
                  <a:cubicBezTo>
                    <a:pt x="6890" y="8223"/>
                    <a:pt x="6947" y="8112"/>
                    <a:pt x="7002" y="8001"/>
                  </a:cubicBezTo>
                  <a:cubicBezTo>
                    <a:pt x="6637" y="7234"/>
                    <a:pt x="6216" y="6475"/>
                    <a:pt x="5748" y="5733"/>
                  </a:cubicBezTo>
                  <a:cubicBezTo>
                    <a:pt x="5423" y="5859"/>
                    <a:pt x="5081" y="5963"/>
                    <a:pt x="4744" y="5963"/>
                  </a:cubicBezTo>
                  <a:cubicBezTo>
                    <a:pt x="4548" y="5963"/>
                    <a:pt x="4354" y="5928"/>
                    <a:pt x="4166" y="5842"/>
                  </a:cubicBezTo>
                  <a:cubicBezTo>
                    <a:pt x="4132" y="5827"/>
                    <a:pt x="4119" y="5782"/>
                    <a:pt x="4126" y="5749"/>
                  </a:cubicBezTo>
                  <a:cubicBezTo>
                    <a:pt x="4243" y="5246"/>
                    <a:pt x="4544" y="4828"/>
                    <a:pt x="4844" y="4412"/>
                  </a:cubicBezTo>
                  <a:cubicBezTo>
                    <a:pt x="4747" y="4280"/>
                    <a:pt x="4648" y="4150"/>
                    <a:pt x="4548" y="4020"/>
                  </a:cubicBezTo>
                  <a:cubicBezTo>
                    <a:pt x="4490" y="4031"/>
                    <a:pt x="4433" y="4044"/>
                    <a:pt x="4375" y="4052"/>
                  </a:cubicBezTo>
                  <a:cubicBezTo>
                    <a:pt x="4232" y="4072"/>
                    <a:pt x="4073" y="4094"/>
                    <a:pt x="3915" y="4094"/>
                  </a:cubicBezTo>
                  <a:cubicBezTo>
                    <a:pt x="3749" y="4094"/>
                    <a:pt x="3584" y="4070"/>
                    <a:pt x="3445" y="3995"/>
                  </a:cubicBezTo>
                  <a:cubicBezTo>
                    <a:pt x="3229" y="3877"/>
                    <a:pt x="3208" y="3690"/>
                    <a:pt x="3342" y="3503"/>
                  </a:cubicBezTo>
                  <a:cubicBezTo>
                    <a:pt x="3460" y="3340"/>
                    <a:pt x="3608" y="3197"/>
                    <a:pt x="3761" y="3062"/>
                  </a:cubicBezTo>
                  <a:cubicBezTo>
                    <a:pt x="2812" y="1969"/>
                    <a:pt x="1740" y="955"/>
                    <a:pt x="552" y="65"/>
                  </a:cubicBezTo>
                  <a:cubicBezTo>
                    <a:pt x="493" y="21"/>
                    <a:pt x="428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3027425" y="3098150"/>
              <a:ext cx="579950" cy="240250"/>
            </a:xfrm>
            <a:custGeom>
              <a:avLst/>
              <a:gdLst/>
              <a:ahLst/>
              <a:cxnLst/>
              <a:rect l="l" t="t" r="r" b="b"/>
              <a:pathLst>
                <a:path w="23198" h="9610" extrusionOk="0">
                  <a:moveTo>
                    <a:pt x="11569" y="1"/>
                  </a:moveTo>
                  <a:cubicBezTo>
                    <a:pt x="11483" y="93"/>
                    <a:pt x="11394" y="183"/>
                    <a:pt x="11300" y="265"/>
                  </a:cubicBezTo>
                  <a:cubicBezTo>
                    <a:pt x="11019" y="512"/>
                    <a:pt x="10667" y="716"/>
                    <a:pt x="10301" y="716"/>
                  </a:cubicBezTo>
                  <a:cubicBezTo>
                    <a:pt x="10169" y="716"/>
                    <a:pt x="10035" y="690"/>
                    <a:pt x="9902" y="629"/>
                  </a:cubicBezTo>
                  <a:cubicBezTo>
                    <a:pt x="9652" y="514"/>
                    <a:pt x="9462" y="314"/>
                    <a:pt x="9311" y="81"/>
                  </a:cubicBezTo>
                  <a:cubicBezTo>
                    <a:pt x="8776" y="131"/>
                    <a:pt x="8239" y="206"/>
                    <a:pt x="7702" y="303"/>
                  </a:cubicBezTo>
                  <a:cubicBezTo>
                    <a:pt x="7625" y="437"/>
                    <a:pt x="7533" y="558"/>
                    <a:pt x="7417" y="652"/>
                  </a:cubicBezTo>
                  <a:cubicBezTo>
                    <a:pt x="7287" y="758"/>
                    <a:pt x="7146" y="801"/>
                    <a:pt x="7003" y="801"/>
                  </a:cubicBezTo>
                  <a:cubicBezTo>
                    <a:pt x="6795" y="801"/>
                    <a:pt x="6582" y="710"/>
                    <a:pt x="6393" y="589"/>
                  </a:cubicBezTo>
                  <a:cubicBezTo>
                    <a:pt x="4246" y="1144"/>
                    <a:pt x="2143" y="2108"/>
                    <a:pt x="260" y="3571"/>
                  </a:cubicBezTo>
                  <a:cubicBezTo>
                    <a:pt x="0" y="3772"/>
                    <a:pt x="146" y="4182"/>
                    <a:pt x="464" y="4182"/>
                  </a:cubicBezTo>
                  <a:cubicBezTo>
                    <a:pt x="474" y="4182"/>
                    <a:pt x="483" y="4181"/>
                    <a:pt x="493" y="4181"/>
                  </a:cubicBezTo>
                  <a:cubicBezTo>
                    <a:pt x="812" y="4157"/>
                    <a:pt x="1133" y="4145"/>
                    <a:pt x="1456" y="4145"/>
                  </a:cubicBezTo>
                  <a:cubicBezTo>
                    <a:pt x="2126" y="4145"/>
                    <a:pt x="2804" y="4194"/>
                    <a:pt x="3486" y="4282"/>
                  </a:cubicBezTo>
                  <a:cubicBezTo>
                    <a:pt x="3607" y="4124"/>
                    <a:pt x="3759" y="4042"/>
                    <a:pt x="3918" y="4042"/>
                  </a:cubicBezTo>
                  <a:cubicBezTo>
                    <a:pt x="4038" y="4042"/>
                    <a:pt x="4162" y="4089"/>
                    <a:pt x="4279" y="4185"/>
                  </a:cubicBezTo>
                  <a:cubicBezTo>
                    <a:pt x="4369" y="4258"/>
                    <a:pt x="4435" y="4344"/>
                    <a:pt x="4489" y="4438"/>
                  </a:cubicBezTo>
                  <a:cubicBezTo>
                    <a:pt x="4922" y="4518"/>
                    <a:pt x="5355" y="4610"/>
                    <a:pt x="5788" y="4714"/>
                  </a:cubicBezTo>
                  <a:cubicBezTo>
                    <a:pt x="5986" y="4166"/>
                    <a:pt x="6209" y="3591"/>
                    <a:pt x="6643" y="3183"/>
                  </a:cubicBezTo>
                  <a:cubicBezTo>
                    <a:pt x="6797" y="3037"/>
                    <a:pt x="6977" y="2879"/>
                    <a:pt x="7160" y="2768"/>
                  </a:cubicBezTo>
                  <a:cubicBezTo>
                    <a:pt x="7215" y="2734"/>
                    <a:pt x="7273" y="2713"/>
                    <a:pt x="7331" y="2713"/>
                  </a:cubicBezTo>
                  <a:cubicBezTo>
                    <a:pt x="7384" y="2713"/>
                    <a:pt x="7437" y="2731"/>
                    <a:pt x="7485" y="2775"/>
                  </a:cubicBezTo>
                  <a:cubicBezTo>
                    <a:pt x="7618" y="2897"/>
                    <a:pt x="7706" y="3117"/>
                    <a:pt x="7760" y="3285"/>
                  </a:cubicBezTo>
                  <a:cubicBezTo>
                    <a:pt x="7842" y="3548"/>
                    <a:pt x="7853" y="3833"/>
                    <a:pt x="7843" y="4107"/>
                  </a:cubicBezTo>
                  <a:cubicBezTo>
                    <a:pt x="7830" y="4484"/>
                    <a:pt x="7754" y="4868"/>
                    <a:pt x="7722" y="5250"/>
                  </a:cubicBezTo>
                  <a:cubicBezTo>
                    <a:pt x="8437" y="5473"/>
                    <a:pt x="9147" y="5718"/>
                    <a:pt x="9846" y="5975"/>
                  </a:cubicBezTo>
                  <a:cubicBezTo>
                    <a:pt x="9954" y="5790"/>
                    <a:pt x="10064" y="5606"/>
                    <a:pt x="10175" y="5422"/>
                  </a:cubicBezTo>
                  <a:cubicBezTo>
                    <a:pt x="10473" y="4931"/>
                    <a:pt x="10813" y="4383"/>
                    <a:pt x="11338" y="4108"/>
                  </a:cubicBezTo>
                  <a:cubicBezTo>
                    <a:pt x="11354" y="4100"/>
                    <a:pt x="11371" y="4096"/>
                    <a:pt x="11387" y="4096"/>
                  </a:cubicBezTo>
                  <a:cubicBezTo>
                    <a:pt x="11410" y="4096"/>
                    <a:pt x="11433" y="4105"/>
                    <a:pt x="11453" y="4122"/>
                  </a:cubicBezTo>
                  <a:cubicBezTo>
                    <a:pt x="11722" y="4355"/>
                    <a:pt x="11842" y="4689"/>
                    <a:pt x="11872" y="5036"/>
                  </a:cubicBezTo>
                  <a:cubicBezTo>
                    <a:pt x="11919" y="5576"/>
                    <a:pt x="11793" y="6128"/>
                    <a:pt x="11630" y="6659"/>
                  </a:cubicBezTo>
                  <a:cubicBezTo>
                    <a:pt x="12046" y="6825"/>
                    <a:pt x="12457" y="6990"/>
                    <a:pt x="12862" y="7155"/>
                  </a:cubicBezTo>
                  <a:cubicBezTo>
                    <a:pt x="12880" y="7127"/>
                    <a:pt x="12899" y="7098"/>
                    <a:pt x="12918" y="7071"/>
                  </a:cubicBezTo>
                  <a:cubicBezTo>
                    <a:pt x="13264" y="6567"/>
                    <a:pt x="13697" y="6015"/>
                    <a:pt x="14332" y="5894"/>
                  </a:cubicBezTo>
                  <a:cubicBezTo>
                    <a:pt x="14339" y="5893"/>
                    <a:pt x="14346" y="5892"/>
                    <a:pt x="14353" y="5892"/>
                  </a:cubicBezTo>
                  <a:cubicBezTo>
                    <a:pt x="14394" y="5892"/>
                    <a:pt x="14426" y="5917"/>
                    <a:pt x="14441" y="5957"/>
                  </a:cubicBezTo>
                  <a:cubicBezTo>
                    <a:pt x="14571" y="6294"/>
                    <a:pt x="14581" y="6668"/>
                    <a:pt x="14565" y="7026"/>
                  </a:cubicBezTo>
                  <a:cubicBezTo>
                    <a:pt x="14553" y="7292"/>
                    <a:pt x="14523" y="7557"/>
                    <a:pt x="14488" y="7821"/>
                  </a:cubicBezTo>
                  <a:cubicBezTo>
                    <a:pt x="14957" y="8012"/>
                    <a:pt x="15412" y="8196"/>
                    <a:pt x="15856" y="8368"/>
                  </a:cubicBezTo>
                  <a:cubicBezTo>
                    <a:pt x="16091" y="7938"/>
                    <a:pt x="16340" y="7508"/>
                    <a:pt x="16660" y="7141"/>
                  </a:cubicBezTo>
                  <a:cubicBezTo>
                    <a:pt x="16827" y="6949"/>
                    <a:pt x="17106" y="6704"/>
                    <a:pt x="17380" y="6704"/>
                  </a:cubicBezTo>
                  <a:cubicBezTo>
                    <a:pt x="17475" y="6704"/>
                    <a:pt x="17568" y="6733"/>
                    <a:pt x="17656" y="6803"/>
                  </a:cubicBezTo>
                  <a:cubicBezTo>
                    <a:pt x="17960" y="7046"/>
                    <a:pt x="17888" y="7580"/>
                    <a:pt x="17848" y="7913"/>
                  </a:cubicBezTo>
                  <a:cubicBezTo>
                    <a:pt x="17802" y="8287"/>
                    <a:pt x="17729" y="8655"/>
                    <a:pt x="17653" y="9024"/>
                  </a:cubicBezTo>
                  <a:cubicBezTo>
                    <a:pt x="18363" y="9258"/>
                    <a:pt x="19021" y="9437"/>
                    <a:pt x="19617" y="9538"/>
                  </a:cubicBezTo>
                  <a:cubicBezTo>
                    <a:pt x="19712" y="9410"/>
                    <a:pt x="19811" y="9282"/>
                    <a:pt x="19913" y="9162"/>
                  </a:cubicBezTo>
                  <a:cubicBezTo>
                    <a:pt x="20046" y="9005"/>
                    <a:pt x="20194" y="8836"/>
                    <a:pt x="20380" y="8741"/>
                  </a:cubicBezTo>
                  <a:cubicBezTo>
                    <a:pt x="20451" y="8705"/>
                    <a:pt x="20533" y="8685"/>
                    <a:pt x="20614" y="8685"/>
                  </a:cubicBezTo>
                  <a:cubicBezTo>
                    <a:pt x="20767" y="8685"/>
                    <a:pt x="20916" y="8754"/>
                    <a:pt x="20982" y="8905"/>
                  </a:cubicBezTo>
                  <a:cubicBezTo>
                    <a:pt x="21076" y="9122"/>
                    <a:pt x="21036" y="9368"/>
                    <a:pt x="21017" y="9610"/>
                  </a:cubicBezTo>
                  <a:cubicBezTo>
                    <a:pt x="22059" y="9495"/>
                    <a:pt x="22763" y="8913"/>
                    <a:pt x="23012" y="7614"/>
                  </a:cubicBezTo>
                  <a:cubicBezTo>
                    <a:pt x="23198" y="6648"/>
                    <a:pt x="23011" y="5714"/>
                    <a:pt x="22531" y="4852"/>
                  </a:cubicBezTo>
                  <a:cubicBezTo>
                    <a:pt x="22386" y="4972"/>
                    <a:pt x="22236" y="5088"/>
                    <a:pt x="22075" y="5189"/>
                  </a:cubicBezTo>
                  <a:cubicBezTo>
                    <a:pt x="21874" y="5315"/>
                    <a:pt x="21583" y="5464"/>
                    <a:pt x="21321" y="5464"/>
                  </a:cubicBezTo>
                  <a:cubicBezTo>
                    <a:pt x="21167" y="5464"/>
                    <a:pt x="21023" y="5414"/>
                    <a:pt x="20912" y="5278"/>
                  </a:cubicBezTo>
                  <a:cubicBezTo>
                    <a:pt x="20660" y="4972"/>
                    <a:pt x="20793" y="4463"/>
                    <a:pt x="20884" y="4123"/>
                  </a:cubicBezTo>
                  <a:cubicBezTo>
                    <a:pt x="20967" y="3815"/>
                    <a:pt x="21073" y="3514"/>
                    <a:pt x="21182" y="3215"/>
                  </a:cubicBezTo>
                  <a:cubicBezTo>
                    <a:pt x="20829" y="2900"/>
                    <a:pt x="20433" y="2604"/>
                    <a:pt x="20000" y="2326"/>
                  </a:cubicBezTo>
                  <a:cubicBezTo>
                    <a:pt x="19993" y="2331"/>
                    <a:pt x="19986" y="2336"/>
                    <a:pt x="19980" y="2341"/>
                  </a:cubicBezTo>
                  <a:cubicBezTo>
                    <a:pt x="19429" y="2764"/>
                    <a:pt x="18859" y="3250"/>
                    <a:pt x="18200" y="3497"/>
                  </a:cubicBezTo>
                  <a:cubicBezTo>
                    <a:pt x="18068" y="3546"/>
                    <a:pt x="17923" y="3585"/>
                    <a:pt x="17780" y="3585"/>
                  </a:cubicBezTo>
                  <a:cubicBezTo>
                    <a:pt x="17688" y="3585"/>
                    <a:pt x="17598" y="3569"/>
                    <a:pt x="17513" y="3530"/>
                  </a:cubicBezTo>
                  <a:cubicBezTo>
                    <a:pt x="17322" y="3444"/>
                    <a:pt x="17250" y="3268"/>
                    <a:pt x="17223" y="3069"/>
                  </a:cubicBezTo>
                  <a:cubicBezTo>
                    <a:pt x="17182" y="2766"/>
                    <a:pt x="17222" y="2451"/>
                    <a:pt x="17264" y="2149"/>
                  </a:cubicBezTo>
                  <a:cubicBezTo>
                    <a:pt x="17313" y="1791"/>
                    <a:pt x="17384" y="1436"/>
                    <a:pt x="17457" y="1081"/>
                  </a:cubicBezTo>
                  <a:cubicBezTo>
                    <a:pt x="17042" y="928"/>
                    <a:pt x="16611" y="789"/>
                    <a:pt x="16166" y="666"/>
                  </a:cubicBezTo>
                  <a:cubicBezTo>
                    <a:pt x="15758" y="993"/>
                    <a:pt x="15308" y="1307"/>
                    <a:pt x="14803" y="1425"/>
                  </a:cubicBezTo>
                  <a:cubicBezTo>
                    <a:pt x="14701" y="1449"/>
                    <a:pt x="14598" y="1461"/>
                    <a:pt x="14497" y="1461"/>
                  </a:cubicBezTo>
                  <a:cubicBezTo>
                    <a:pt x="14095" y="1461"/>
                    <a:pt x="13719" y="1271"/>
                    <a:pt x="13533" y="881"/>
                  </a:cubicBezTo>
                  <a:cubicBezTo>
                    <a:pt x="13421" y="646"/>
                    <a:pt x="13363" y="386"/>
                    <a:pt x="13335" y="119"/>
                  </a:cubicBezTo>
                  <a:cubicBezTo>
                    <a:pt x="12758" y="53"/>
                    <a:pt x="12167" y="14"/>
                    <a:pt x="11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447250" y="2768900"/>
              <a:ext cx="603550" cy="426975"/>
            </a:xfrm>
            <a:custGeom>
              <a:avLst/>
              <a:gdLst/>
              <a:ahLst/>
              <a:cxnLst/>
              <a:rect l="l" t="t" r="r" b="b"/>
              <a:pathLst>
                <a:path w="24142" h="17079" extrusionOk="0">
                  <a:moveTo>
                    <a:pt x="7084" y="1"/>
                  </a:moveTo>
                  <a:cubicBezTo>
                    <a:pt x="7037" y="1"/>
                    <a:pt x="6991" y="1"/>
                    <a:pt x="6944" y="2"/>
                  </a:cubicBezTo>
                  <a:cubicBezTo>
                    <a:pt x="6923" y="27"/>
                    <a:pt x="6900" y="52"/>
                    <a:pt x="6878" y="78"/>
                  </a:cubicBezTo>
                  <a:cubicBezTo>
                    <a:pt x="6630" y="358"/>
                    <a:pt x="6370" y="635"/>
                    <a:pt x="6073" y="865"/>
                  </a:cubicBezTo>
                  <a:cubicBezTo>
                    <a:pt x="5841" y="1045"/>
                    <a:pt x="5574" y="1204"/>
                    <a:pt x="5276" y="1220"/>
                  </a:cubicBezTo>
                  <a:cubicBezTo>
                    <a:pt x="5275" y="1220"/>
                    <a:pt x="5274" y="1220"/>
                    <a:pt x="5274" y="1220"/>
                  </a:cubicBezTo>
                  <a:cubicBezTo>
                    <a:pt x="5244" y="1220"/>
                    <a:pt x="5224" y="1197"/>
                    <a:pt x="5214" y="1172"/>
                  </a:cubicBezTo>
                  <a:cubicBezTo>
                    <a:pt x="5092" y="878"/>
                    <a:pt x="5096" y="550"/>
                    <a:pt x="5152" y="233"/>
                  </a:cubicBezTo>
                  <a:lnTo>
                    <a:pt x="5152" y="233"/>
                  </a:lnTo>
                  <a:cubicBezTo>
                    <a:pt x="3750" y="593"/>
                    <a:pt x="2518" y="1383"/>
                    <a:pt x="1575" y="2701"/>
                  </a:cubicBezTo>
                  <a:cubicBezTo>
                    <a:pt x="0" y="4901"/>
                    <a:pt x="205" y="6376"/>
                    <a:pt x="1474" y="7461"/>
                  </a:cubicBezTo>
                  <a:cubicBezTo>
                    <a:pt x="1758" y="7079"/>
                    <a:pt x="2086" y="6729"/>
                    <a:pt x="2435" y="6414"/>
                  </a:cubicBezTo>
                  <a:cubicBezTo>
                    <a:pt x="2444" y="6406"/>
                    <a:pt x="2458" y="6401"/>
                    <a:pt x="2471" y="6401"/>
                  </a:cubicBezTo>
                  <a:cubicBezTo>
                    <a:pt x="2492" y="6401"/>
                    <a:pt x="2513" y="6412"/>
                    <a:pt x="2517" y="6437"/>
                  </a:cubicBezTo>
                  <a:cubicBezTo>
                    <a:pt x="2562" y="6698"/>
                    <a:pt x="2521" y="6974"/>
                    <a:pt x="2494" y="7234"/>
                  </a:cubicBezTo>
                  <a:cubicBezTo>
                    <a:pt x="2464" y="7522"/>
                    <a:pt x="2433" y="7811"/>
                    <a:pt x="2418" y="8102"/>
                  </a:cubicBezTo>
                  <a:cubicBezTo>
                    <a:pt x="2824" y="8327"/>
                    <a:pt x="3282" y="8534"/>
                    <a:pt x="3785" y="8727"/>
                  </a:cubicBezTo>
                  <a:cubicBezTo>
                    <a:pt x="3999" y="8539"/>
                    <a:pt x="4203" y="8341"/>
                    <a:pt x="4401" y="8136"/>
                  </a:cubicBezTo>
                  <a:cubicBezTo>
                    <a:pt x="4769" y="7758"/>
                    <a:pt x="5107" y="7349"/>
                    <a:pt x="5481" y="6976"/>
                  </a:cubicBezTo>
                  <a:cubicBezTo>
                    <a:pt x="5783" y="6675"/>
                    <a:pt x="6076" y="6368"/>
                    <a:pt x="6373" y="6062"/>
                  </a:cubicBezTo>
                  <a:cubicBezTo>
                    <a:pt x="6690" y="5737"/>
                    <a:pt x="7028" y="5418"/>
                    <a:pt x="7433" y="5206"/>
                  </a:cubicBezTo>
                  <a:cubicBezTo>
                    <a:pt x="7444" y="5200"/>
                    <a:pt x="7455" y="5197"/>
                    <a:pt x="7466" y="5197"/>
                  </a:cubicBezTo>
                  <a:cubicBezTo>
                    <a:pt x="7505" y="5197"/>
                    <a:pt x="7538" y="5234"/>
                    <a:pt x="7530" y="5278"/>
                  </a:cubicBezTo>
                  <a:cubicBezTo>
                    <a:pt x="7433" y="5820"/>
                    <a:pt x="7260" y="6340"/>
                    <a:pt x="7074" y="6856"/>
                  </a:cubicBezTo>
                  <a:cubicBezTo>
                    <a:pt x="6909" y="7313"/>
                    <a:pt x="6737" y="7767"/>
                    <a:pt x="6604" y="8235"/>
                  </a:cubicBezTo>
                  <a:cubicBezTo>
                    <a:pt x="6498" y="8606"/>
                    <a:pt x="6411" y="8984"/>
                    <a:pt x="6316" y="9359"/>
                  </a:cubicBezTo>
                  <a:cubicBezTo>
                    <a:pt x="6303" y="9408"/>
                    <a:pt x="6291" y="9458"/>
                    <a:pt x="6277" y="9510"/>
                  </a:cubicBezTo>
                  <a:cubicBezTo>
                    <a:pt x="6810" y="9652"/>
                    <a:pt x="7364" y="9789"/>
                    <a:pt x="7935" y="9922"/>
                  </a:cubicBezTo>
                  <a:cubicBezTo>
                    <a:pt x="8189" y="9548"/>
                    <a:pt x="8450" y="9173"/>
                    <a:pt x="8782" y="8870"/>
                  </a:cubicBezTo>
                  <a:cubicBezTo>
                    <a:pt x="8801" y="8852"/>
                    <a:pt x="8822" y="8845"/>
                    <a:pt x="8842" y="8845"/>
                  </a:cubicBezTo>
                  <a:cubicBezTo>
                    <a:pt x="8892" y="8845"/>
                    <a:pt x="8935" y="8892"/>
                    <a:pt x="8925" y="8951"/>
                  </a:cubicBezTo>
                  <a:cubicBezTo>
                    <a:pt x="8864" y="9338"/>
                    <a:pt x="8820" y="9730"/>
                    <a:pt x="8793" y="10121"/>
                  </a:cubicBezTo>
                  <a:cubicBezTo>
                    <a:pt x="9402" y="10260"/>
                    <a:pt x="10023" y="10399"/>
                    <a:pt x="10651" y="10541"/>
                  </a:cubicBezTo>
                  <a:cubicBezTo>
                    <a:pt x="10780" y="10248"/>
                    <a:pt x="10907" y="9954"/>
                    <a:pt x="11044" y="9667"/>
                  </a:cubicBezTo>
                  <a:cubicBezTo>
                    <a:pt x="11235" y="9265"/>
                    <a:pt x="11426" y="8861"/>
                    <a:pt x="11669" y="8489"/>
                  </a:cubicBezTo>
                  <a:cubicBezTo>
                    <a:pt x="11887" y="8157"/>
                    <a:pt x="12152" y="7826"/>
                    <a:pt x="12518" y="7654"/>
                  </a:cubicBezTo>
                  <a:cubicBezTo>
                    <a:pt x="12531" y="7647"/>
                    <a:pt x="12547" y="7644"/>
                    <a:pt x="12563" y="7644"/>
                  </a:cubicBezTo>
                  <a:cubicBezTo>
                    <a:pt x="12592" y="7644"/>
                    <a:pt x="12620" y="7656"/>
                    <a:pt x="12633" y="7684"/>
                  </a:cubicBezTo>
                  <a:cubicBezTo>
                    <a:pt x="12783" y="7994"/>
                    <a:pt x="12754" y="8361"/>
                    <a:pt x="12709" y="8692"/>
                  </a:cubicBezTo>
                  <a:cubicBezTo>
                    <a:pt x="12614" y="9405"/>
                    <a:pt x="12379" y="10090"/>
                    <a:pt x="12328" y="10809"/>
                  </a:cubicBezTo>
                  <a:cubicBezTo>
                    <a:pt x="12325" y="10848"/>
                    <a:pt x="12323" y="10885"/>
                    <a:pt x="12320" y="10922"/>
                  </a:cubicBezTo>
                  <a:cubicBezTo>
                    <a:pt x="12872" y="11053"/>
                    <a:pt x="13421" y="11188"/>
                    <a:pt x="13966" y="11329"/>
                  </a:cubicBezTo>
                  <a:cubicBezTo>
                    <a:pt x="14178" y="11086"/>
                    <a:pt x="14412" y="10866"/>
                    <a:pt x="14697" y="10695"/>
                  </a:cubicBezTo>
                  <a:cubicBezTo>
                    <a:pt x="14712" y="10686"/>
                    <a:pt x="14727" y="10682"/>
                    <a:pt x="14742" y="10682"/>
                  </a:cubicBezTo>
                  <a:cubicBezTo>
                    <a:pt x="14788" y="10682"/>
                    <a:pt x="14827" y="10722"/>
                    <a:pt x="14832" y="10772"/>
                  </a:cubicBezTo>
                  <a:cubicBezTo>
                    <a:pt x="14848" y="10973"/>
                    <a:pt x="14798" y="11183"/>
                    <a:pt x="14762" y="11379"/>
                  </a:cubicBezTo>
                  <a:cubicBezTo>
                    <a:pt x="14753" y="11431"/>
                    <a:pt x="14742" y="11483"/>
                    <a:pt x="14733" y="11534"/>
                  </a:cubicBezTo>
                  <a:cubicBezTo>
                    <a:pt x="15287" y="11687"/>
                    <a:pt x="15832" y="11848"/>
                    <a:pt x="16364" y="12021"/>
                  </a:cubicBezTo>
                  <a:cubicBezTo>
                    <a:pt x="16492" y="11856"/>
                    <a:pt x="16619" y="11691"/>
                    <a:pt x="16747" y="11528"/>
                  </a:cubicBezTo>
                  <a:cubicBezTo>
                    <a:pt x="17000" y="11204"/>
                    <a:pt x="17250" y="10838"/>
                    <a:pt x="17580" y="10586"/>
                  </a:cubicBezTo>
                  <a:cubicBezTo>
                    <a:pt x="17593" y="10575"/>
                    <a:pt x="17608" y="10571"/>
                    <a:pt x="17623" y="10571"/>
                  </a:cubicBezTo>
                  <a:cubicBezTo>
                    <a:pt x="17671" y="10571"/>
                    <a:pt x="17719" y="10617"/>
                    <a:pt x="17718" y="10665"/>
                  </a:cubicBezTo>
                  <a:cubicBezTo>
                    <a:pt x="17707" y="11247"/>
                    <a:pt x="17551" y="11818"/>
                    <a:pt x="17432" y="12391"/>
                  </a:cubicBezTo>
                  <a:cubicBezTo>
                    <a:pt x="18221" y="12683"/>
                    <a:pt x="18966" y="13008"/>
                    <a:pt x="19650" y="13372"/>
                  </a:cubicBezTo>
                  <a:cubicBezTo>
                    <a:pt x="19723" y="13281"/>
                    <a:pt x="19793" y="13186"/>
                    <a:pt x="19863" y="13096"/>
                  </a:cubicBezTo>
                  <a:cubicBezTo>
                    <a:pt x="20063" y="12837"/>
                    <a:pt x="20284" y="12604"/>
                    <a:pt x="20597" y="12488"/>
                  </a:cubicBezTo>
                  <a:cubicBezTo>
                    <a:pt x="20606" y="12485"/>
                    <a:pt x="20614" y="12484"/>
                    <a:pt x="20622" y="12484"/>
                  </a:cubicBezTo>
                  <a:cubicBezTo>
                    <a:pt x="20669" y="12484"/>
                    <a:pt x="20712" y="12531"/>
                    <a:pt x="20712" y="12576"/>
                  </a:cubicBezTo>
                  <a:cubicBezTo>
                    <a:pt x="20711" y="12908"/>
                    <a:pt x="20540" y="13241"/>
                    <a:pt x="20447" y="13553"/>
                  </a:cubicBezTo>
                  <a:cubicBezTo>
                    <a:pt x="20427" y="13621"/>
                    <a:pt x="20401" y="13703"/>
                    <a:pt x="20380" y="13791"/>
                  </a:cubicBezTo>
                  <a:cubicBezTo>
                    <a:pt x="21689" y="14606"/>
                    <a:pt x="22702" y="15605"/>
                    <a:pt x="23236" y="16877"/>
                  </a:cubicBezTo>
                  <a:cubicBezTo>
                    <a:pt x="23293" y="17013"/>
                    <a:pt x="23416" y="17079"/>
                    <a:pt x="23539" y="17079"/>
                  </a:cubicBezTo>
                  <a:cubicBezTo>
                    <a:pt x="23683" y="17079"/>
                    <a:pt x="23826" y="16988"/>
                    <a:pt x="23858" y="16816"/>
                  </a:cubicBezTo>
                  <a:cubicBezTo>
                    <a:pt x="24142" y="15299"/>
                    <a:pt x="23896" y="13674"/>
                    <a:pt x="23261" y="12053"/>
                  </a:cubicBezTo>
                  <a:cubicBezTo>
                    <a:pt x="23119" y="12073"/>
                    <a:pt x="22975" y="12085"/>
                    <a:pt x="22831" y="12085"/>
                  </a:cubicBezTo>
                  <a:cubicBezTo>
                    <a:pt x="22776" y="12085"/>
                    <a:pt x="22722" y="12083"/>
                    <a:pt x="22667" y="12080"/>
                  </a:cubicBezTo>
                  <a:cubicBezTo>
                    <a:pt x="22627" y="12077"/>
                    <a:pt x="22594" y="12054"/>
                    <a:pt x="22582" y="12015"/>
                  </a:cubicBezTo>
                  <a:cubicBezTo>
                    <a:pt x="22472" y="11636"/>
                    <a:pt x="22575" y="11255"/>
                    <a:pt x="22747" y="10901"/>
                  </a:cubicBezTo>
                  <a:cubicBezTo>
                    <a:pt x="22599" y="10608"/>
                    <a:pt x="22440" y="10317"/>
                    <a:pt x="22271" y="10027"/>
                  </a:cubicBezTo>
                  <a:cubicBezTo>
                    <a:pt x="22025" y="10191"/>
                    <a:pt x="21765" y="10331"/>
                    <a:pt x="21480" y="10433"/>
                  </a:cubicBezTo>
                  <a:cubicBezTo>
                    <a:pt x="21473" y="10435"/>
                    <a:pt x="21467" y="10436"/>
                    <a:pt x="21460" y="10436"/>
                  </a:cubicBezTo>
                  <a:cubicBezTo>
                    <a:pt x="21421" y="10436"/>
                    <a:pt x="21384" y="10398"/>
                    <a:pt x="21385" y="10359"/>
                  </a:cubicBezTo>
                  <a:cubicBezTo>
                    <a:pt x="21397" y="10005"/>
                    <a:pt x="21482" y="9657"/>
                    <a:pt x="21585" y="9320"/>
                  </a:cubicBezTo>
                  <a:cubicBezTo>
                    <a:pt x="21610" y="9237"/>
                    <a:pt x="21640" y="9157"/>
                    <a:pt x="21668" y="9074"/>
                  </a:cubicBezTo>
                  <a:cubicBezTo>
                    <a:pt x="21227" y="8422"/>
                    <a:pt x="20734" y="7783"/>
                    <a:pt x="20199" y="7165"/>
                  </a:cubicBezTo>
                  <a:cubicBezTo>
                    <a:pt x="19907" y="7462"/>
                    <a:pt x="19592" y="7726"/>
                    <a:pt x="19207" y="7888"/>
                  </a:cubicBezTo>
                  <a:cubicBezTo>
                    <a:pt x="19195" y="7893"/>
                    <a:pt x="19184" y="7896"/>
                    <a:pt x="19173" y="7896"/>
                  </a:cubicBezTo>
                  <a:cubicBezTo>
                    <a:pt x="19151" y="7896"/>
                    <a:pt x="19132" y="7886"/>
                    <a:pt x="19118" y="7865"/>
                  </a:cubicBezTo>
                  <a:cubicBezTo>
                    <a:pt x="18838" y="7452"/>
                    <a:pt x="19038" y="6932"/>
                    <a:pt x="19236" y="6529"/>
                  </a:cubicBezTo>
                  <a:cubicBezTo>
                    <a:pt x="19279" y="6440"/>
                    <a:pt x="19328" y="6353"/>
                    <a:pt x="19376" y="6267"/>
                  </a:cubicBezTo>
                  <a:cubicBezTo>
                    <a:pt x="18571" y="5434"/>
                    <a:pt x="17696" y="4650"/>
                    <a:pt x="16773" y="3938"/>
                  </a:cubicBezTo>
                  <a:cubicBezTo>
                    <a:pt x="16404" y="4274"/>
                    <a:pt x="16015" y="4591"/>
                    <a:pt x="15577" y="4810"/>
                  </a:cubicBezTo>
                  <a:cubicBezTo>
                    <a:pt x="15418" y="4889"/>
                    <a:pt x="15229" y="4966"/>
                    <a:pt x="15045" y="4966"/>
                  </a:cubicBezTo>
                  <a:cubicBezTo>
                    <a:pt x="14971" y="4966"/>
                    <a:pt x="14899" y="4954"/>
                    <a:pt x="14829" y="4924"/>
                  </a:cubicBezTo>
                  <a:cubicBezTo>
                    <a:pt x="14632" y="4840"/>
                    <a:pt x="14542" y="4638"/>
                    <a:pt x="14512" y="4438"/>
                  </a:cubicBezTo>
                  <a:cubicBezTo>
                    <a:pt x="14423" y="3838"/>
                    <a:pt x="14652" y="3196"/>
                    <a:pt x="14933" y="2651"/>
                  </a:cubicBezTo>
                  <a:cubicBezTo>
                    <a:pt x="14811" y="2574"/>
                    <a:pt x="14687" y="2500"/>
                    <a:pt x="14564" y="2425"/>
                  </a:cubicBezTo>
                  <a:cubicBezTo>
                    <a:pt x="14522" y="2460"/>
                    <a:pt x="14481" y="2497"/>
                    <a:pt x="14436" y="2530"/>
                  </a:cubicBezTo>
                  <a:cubicBezTo>
                    <a:pt x="14281" y="2640"/>
                    <a:pt x="14079" y="2725"/>
                    <a:pt x="13882" y="2725"/>
                  </a:cubicBezTo>
                  <a:cubicBezTo>
                    <a:pt x="13770" y="2725"/>
                    <a:pt x="13659" y="2697"/>
                    <a:pt x="13560" y="2630"/>
                  </a:cubicBezTo>
                  <a:cubicBezTo>
                    <a:pt x="13302" y="2454"/>
                    <a:pt x="13299" y="2089"/>
                    <a:pt x="13336" y="1811"/>
                  </a:cubicBezTo>
                  <a:cubicBezTo>
                    <a:pt x="13339" y="1789"/>
                    <a:pt x="13343" y="1767"/>
                    <a:pt x="13348" y="1746"/>
                  </a:cubicBezTo>
                  <a:cubicBezTo>
                    <a:pt x="12720" y="1421"/>
                    <a:pt x="12089" y="1135"/>
                    <a:pt x="11457" y="894"/>
                  </a:cubicBezTo>
                  <a:cubicBezTo>
                    <a:pt x="11265" y="1329"/>
                    <a:pt x="11066" y="1764"/>
                    <a:pt x="10822" y="2172"/>
                  </a:cubicBezTo>
                  <a:cubicBezTo>
                    <a:pt x="10620" y="2511"/>
                    <a:pt x="10353" y="2950"/>
                    <a:pt x="9959" y="3089"/>
                  </a:cubicBezTo>
                  <a:cubicBezTo>
                    <a:pt x="9877" y="3118"/>
                    <a:pt x="9800" y="3132"/>
                    <a:pt x="9730" y="3132"/>
                  </a:cubicBezTo>
                  <a:cubicBezTo>
                    <a:pt x="9248" y="3132"/>
                    <a:pt x="9049" y="2500"/>
                    <a:pt x="8993" y="2073"/>
                  </a:cubicBezTo>
                  <a:cubicBezTo>
                    <a:pt x="8910" y="1454"/>
                    <a:pt x="8940" y="817"/>
                    <a:pt x="9000" y="189"/>
                  </a:cubicBezTo>
                  <a:cubicBezTo>
                    <a:pt x="8347" y="67"/>
                    <a:pt x="7706" y="1"/>
                    <a:pt x="70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2464225" y="3189975"/>
              <a:ext cx="557025" cy="270525"/>
            </a:xfrm>
            <a:custGeom>
              <a:avLst/>
              <a:gdLst/>
              <a:ahLst/>
              <a:cxnLst/>
              <a:rect l="l" t="t" r="r" b="b"/>
              <a:pathLst>
                <a:path w="22281" h="10821" extrusionOk="0">
                  <a:moveTo>
                    <a:pt x="21656" y="0"/>
                  </a:moveTo>
                  <a:cubicBezTo>
                    <a:pt x="19722" y="0"/>
                    <a:pt x="17780" y="108"/>
                    <a:pt x="15877" y="484"/>
                  </a:cubicBezTo>
                  <a:cubicBezTo>
                    <a:pt x="13773" y="908"/>
                    <a:pt x="11732" y="1629"/>
                    <a:pt x="9819" y="2602"/>
                  </a:cubicBezTo>
                  <a:cubicBezTo>
                    <a:pt x="7898" y="3567"/>
                    <a:pt x="6143" y="4829"/>
                    <a:pt x="4509" y="6213"/>
                  </a:cubicBezTo>
                  <a:cubicBezTo>
                    <a:pt x="2850" y="7578"/>
                    <a:pt x="1410" y="9178"/>
                    <a:pt x="1" y="10788"/>
                  </a:cubicBezTo>
                  <a:lnTo>
                    <a:pt x="39" y="10820"/>
                  </a:lnTo>
                  <a:cubicBezTo>
                    <a:pt x="430" y="10450"/>
                    <a:pt x="815" y="10076"/>
                    <a:pt x="1190" y="9696"/>
                  </a:cubicBezTo>
                  <a:cubicBezTo>
                    <a:pt x="1569" y="9319"/>
                    <a:pt x="1939" y="8935"/>
                    <a:pt x="2350" y="8594"/>
                  </a:cubicBezTo>
                  <a:lnTo>
                    <a:pt x="3527" y="7515"/>
                  </a:lnTo>
                  <a:cubicBezTo>
                    <a:pt x="3923" y="7161"/>
                    <a:pt x="4352" y="6846"/>
                    <a:pt x="4761" y="6509"/>
                  </a:cubicBezTo>
                  <a:cubicBezTo>
                    <a:pt x="6427" y="5205"/>
                    <a:pt x="8158" y="3981"/>
                    <a:pt x="10047" y="3048"/>
                  </a:cubicBezTo>
                  <a:cubicBezTo>
                    <a:pt x="11917" y="2082"/>
                    <a:pt x="13903" y="1363"/>
                    <a:pt x="15954" y="867"/>
                  </a:cubicBezTo>
                  <a:cubicBezTo>
                    <a:pt x="16983" y="640"/>
                    <a:pt x="18026" y="443"/>
                    <a:pt x="19085" y="343"/>
                  </a:cubicBezTo>
                  <a:cubicBezTo>
                    <a:pt x="19612" y="266"/>
                    <a:pt x="20144" y="226"/>
                    <a:pt x="20676" y="177"/>
                  </a:cubicBezTo>
                  <a:cubicBezTo>
                    <a:pt x="21210" y="142"/>
                    <a:pt x="21745" y="100"/>
                    <a:pt x="22281" y="54"/>
                  </a:cubicBezTo>
                  <a:lnTo>
                    <a:pt x="22281" y="4"/>
                  </a:lnTo>
                  <a:cubicBezTo>
                    <a:pt x="22073" y="2"/>
                    <a:pt x="21864" y="0"/>
                    <a:pt x="21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2536125" y="2855200"/>
              <a:ext cx="499275" cy="318250"/>
            </a:xfrm>
            <a:custGeom>
              <a:avLst/>
              <a:gdLst/>
              <a:ahLst/>
              <a:cxnLst/>
              <a:rect l="l" t="t" r="r" b="b"/>
              <a:pathLst>
                <a:path w="19971" h="12730" extrusionOk="0">
                  <a:moveTo>
                    <a:pt x="1106" y="1"/>
                  </a:moveTo>
                  <a:cubicBezTo>
                    <a:pt x="737" y="1"/>
                    <a:pt x="369" y="15"/>
                    <a:pt x="1" y="45"/>
                  </a:cubicBezTo>
                  <a:lnTo>
                    <a:pt x="5" y="95"/>
                  </a:lnTo>
                  <a:cubicBezTo>
                    <a:pt x="1059" y="105"/>
                    <a:pt x="2100" y="194"/>
                    <a:pt x="3121" y="404"/>
                  </a:cubicBezTo>
                  <a:cubicBezTo>
                    <a:pt x="4143" y="587"/>
                    <a:pt x="5149" y="854"/>
                    <a:pt x="6128" y="1191"/>
                  </a:cubicBezTo>
                  <a:cubicBezTo>
                    <a:pt x="7105" y="1536"/>
                    <a:pt x="8072" y="1908"/>
                    <a:pt x="9008" y="2353"/>
                  </a:cubicBezTo>
                  <a:cubicBezTo>
                    <a:pt x="9946" y="2787"/>
                    <a:pt x="10865" y="3266"/>
                    <a:pt x="11748" y="3806"/>
                  </a:cubicBezTo>
                  <a:cubicBezTo>
                    <a:pt x="12639" y="4332"/>
                    <a:pt x="13498" y="4912"/>
                    <a:pt x="14321" y="5536"/>
                  </a:cubicBezTo>
                  <a:cubicBezTo>
                    <a:pt x="15153" y="6151"/>
                    <a:pt x="15929" y="6834"/>
                    <a:pt x="16676" y="7545"/>
                  </a:cubicBezTo>
                  <a:cubicBezTo>
                    <a:pt x="17417" y="8264"/>
                    <a:pt x="18096" y="9048"/>
                    <a:pt x="18665" y="9908"/>
                  </a:cubicBezTo>
                  <a:cubicBezTo>
                    <a:pt x="19263" y="10751"/>
                    <a:pt x="19690" y="11704"/>
                    <a:pt x="19920" y="12730"/>
                  </a:cubicBezTo>
                  <a:lnTo>
                    <a:pt x="19971" y="12724"/>
                  </a:lnTo>
                  <a:cubicBezTo>
                    <a:pt x="19838" y="11674"/>
                    <a:pt x="19440" y="10671"/>
                    <a:pt x="18893" y="9771"/>
                  </a:cubicBezTo>
                  <a:cubicBezTo>
                    <a:pt x="18348" y="8866"/>
                    <a:pt x="17684" y="8039"/>
                    <a:pt x="16959" y="7276"/>
                  </a:cubicBezTo>
                  <a:cubicBezTo>
                    <a:pt x="15501" y="5751"/>
                    <a:pt x="13808" y="4465"/>
                    <a:pt x="12004" y="3376"/>
                  </a:cubicBezTo>
                  <a:cubicBezTo>
                    <a:pt x="10195" y="2297"/>
                    <a:pt x="8258" y="1428"/>
                    <a:pt x="6241" y="819"/>
                  </a:cubicBezTo>
                  <a:cubicBezTo>
                    <a:pt x="4578" y="323"/>
                    <a:pt x="2845" y="1"/>
                    <a:pt x="1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3056950" y="3145125"/>
              <a:ext cx="498925" cy="126325"/>
            </a:xfrm>
            <a:custGeom>
              <a:avLst/>
              <a:gdLst/>
              <a:ahLst/>
              <a:cxnLst/>
              <a:rect l="l" t="t" r="r" b="b"/>
              <a:pathLst>
                <a:path w="19957" h="5053" extrusionOk="0">
                  <a:moveTo>
                    <a:pt x="7090" y="1"/>
                  </a:moveTo>
                  <a:cubicBezTo>
                    <a:pt x="6442" y="1"/>
                    <a:pt x="5795" y="31"/>
                    <a:pt x="5150" y="92"/>
                  </a:cubicBezTo>
                  <a:cubicBezTo>
                    <a:pt x="4256" y="177"/>
                    <a:pt x="3366" y="325"/>
                    <a:pt x="2497" y="558"/>
                  </a:cubicBezTo>
                  <a:cubicBezTo>
                    <a:pt x="1631" y="792"/>
                    <a:pt x="782" y="1110"/>
                    <a:pt x="1" y="1558"/>
                  </a:cubicBezTo>
                  <a:lnTo>
                    <a:pt x="26" y="1602"/>
                  </a:lnTo>
                  <a:cubicBezTo>
                    <a:pt x="850" y="1244"/>
                    <a:pt x="1695" y="975"/>
                    <a:pt x="2566" y="815"/>
                  </a:cubicBezTo>
                  <a:cubicBezTo>
                    <a:pt x="3428" y="630"/>
                    <a:pt x="4306" y="524"/>
                    <a:pt x="5186" y="481"/>
                  </a:cubicBezTo>
                  <a:cubicBezTo>
                    <a:pt x="5659" y="463"/>
                    <a:pt x="6132" y="450"/>
                    <a:pt x="6605" y="450"/>
                  </a:cubicBezTo>
                  <a:cubicBezTo>
                    <a:pt x="7012" y="450"/>
                    <a:pt x="7418" y="460"/>
                    <a:pt x="7825" y="487"/>
                  </a:cubicBezTo>
                  <a:cubicBezTo>
                    <a:pt x="8703" y="533"/>
                    <a:pt x="9579" y="621"/>
                    <a:pt x="10444" y="767"/>
                  </a:cubicBezTo>
                  <a:cubicBezTo>
                    <a:pt x="11314" y="897"/>
                    <a:pt x="12171" y="1087"/>
                    <a:pt x="13017" y="1320"/>
                  </a:cubicBezTo>
                  <a:cubicBezTo>
                    <a:pt x="13866" y="1544"/>
                    <a:pt x="14690" y="1845"/>
                    <a:pt x="15505" y="2172"/>
                  </a:cubicBezTo>
                  <a:cubicBezTo>
                    <a:pt x="16316" y="2507"/>
                    <a:pt x="17100" y="2913"/>
                    <a:pt x="17836" y="3397"/>
                  </a:cubicBezTo>
                  <a:cubicBezTo>
                    <a:pt x="18589" y="3859"/>
                    <a:pt x="19274" y="4426"/>
                    <a:pt x="19917" y="5053"/>
                  </a:cubicBezTo>
                  <a:lnTo>
                    <a:pt x="19957" y="5020"/>
                  </a:lnTo>
                  <a:cubicBezTo>
                    <a:pt x="18809" y="3629"/>
                    <a:pt x="17294" y="2581"/>
                    <a:pt x="15670" y="1819"/>
                  </a:cubicBezTo>
                  <a:cubicBezTo>
                    <a:pt x="14041" y="1057"/>
                    <a:pt x="12296" y="560"/>
                    <a:pt x="10523" y="272"/>
                  </a:cubicBezTo>
                  <a:cubicBezTo>
                    <a:pt x="9388" y="94"/>
                    <a:pt x="8239" y="1"/>
                    <a:pt x="7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3040025" y="3213125"/>
              <a:ext cx="148525" cy="505275"/>
            </a:xfrm>
            <a:custGeom>
              <a:avLst/>
              <a:gdLst/>
              <a:ahLst/>
              <a:cxnLst/>
              <a:rect l="l" t="t" r="r" b="b"/>
              <a:pathLst>
                <a:path w="5941" h="20211" extrusionOk="0">
                  <a:moveTo>
                    <a:pt x="39" y="1"/>
                  </a:moveTo>
                  <a:lnTo>
                    <a:pt x="1" y="33"/>
                  </a:lnTo>
                  <a:cubicBezTo>
                    <a:pt x="510" y="803"/>
                    <a:pt x="1031" y="1555"/>
                    <a:pt x="1494" y="2344"/>
                  </a:cubicBezTo>
                  <a:cubicBezTo>
                    <a:pt x="1972" y="3121"/>
                    <a:pt x="2421" y="3912"/>
                    <a:pt x="2825" y="4724"/>
                  </a:cubicBezTo>
                  <a:cubicBezTo>
                    <a:pt x="3223" y="5539"/>
                    <a:pt x="3608" y="6357"/>
                    <a:pt x="3928" y="7200"/>
                  </a:cubicBezTo>
                  <a:cubicBezTo>
                    <a:pt x="4258" y="8040"/>
                    <a:pt x="4549" y="8892"/>
                    <a:pt x="4770" y="9762"/>
                  </a:cubicBezTo>
                  <a:cubicBezTo>
                    <a:pt x="5006" y="10627"/>
                    <a:pt x="5177" y="11508"/>
                    <a:pt x="5281" y="12397"/>
                  </a:cubicBezTo>
                  <a:cubicBezTo>
                    <a:pt x="5398" y="13284"/>
                    <a:pt x="5414" y="14179"/>
                    <a:pt x="5382" y="15071"/>
                  </a:cubicBezTo>
                  <a:cubicBezTo>
                    <a:pt x="5345" y="15964"/>
                    <a:pt x="5195" y="16853"/>
                    <a:pt x="4934" y="17711"/>
                  </a:cubicBezTo>
                  <a:cubicBezTo>
                    <a:pt x="4705" y="18584"/>
                    <a:pt x="4303" y="19400"/>
                    <a:pt x="3816" y="20179"/>
                  </a:cubicBezTo>
                  <a:lnTo>
                    <a:pt x="3855" y="20210"/>
                  </a:lnTo>
                  <a:cubicBezTo>
                    <a:pt x="5011" y="18763"/>
                    <a:pt x="5604" y="16935"/>
                    <a:pt x="5771" y="15108"/>
                  </a:cubicBezTo>
                  <a:cubicBezTo>
                    <a:pt x="5940" y="13270"/>
                    <a:pt x="5722" y="11413"/>
                    <a:pt x="5254" y="9633"/>
                  </a:cubicBezTo>
                  <a:cubicBezTo>
                    <a:pt x="4776" y="7855"/>
                    <a:pt x="4058" y="6146"/>
                    <a:pt x="3167" y="4537"/>
                  </a:cubicBezTo>
                  <a:cubicBezTo>
                    <a:pt x="2720" y="3733"/>
                    <a:pt x="2232" y="2952"/>
                    <a:pt x="1711" y="2194"/>
                  </a:cubicBezTo>
                  <a:cubicBezTo>
                    <a:pt x="1185" y="1441"/>
                    <a:pt x="625" y="710"/>
                    <a:pt x="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7"/>
          <p:cNvGrpSpPr/>
          <p:nvPr/>
        </p:nvGrpSpPr>
        <p:grpSpPr>
          <a:xfrm>
            <a:off x="6896039" y="4552713"/>
            <a:ext cx="2247660" cy="595441"/>
            <a:chOff x="7349166" y="4661214"/>
            <a:chExt cx="1794826" cy="482217"/>
          </a:xfrm>
        </p:grpSpPr>
        <p:sp>
          <p:nvSpPr>
            <p:cNvPr id="220" name="Google Shape;220;p7"/>
            <p:cNvSpPr/>
            <p:nvPr/>
          </p:nvSpPr>
          <p:spPr>
            <a:xfrm>
              <a:off x="7349166" y="4661214"/>
              <a:ext cx="1794826" cy="482209"/>
            </a:xfrm>
            <a:custGeom>
              <a:avLst/>
              <a:gdLst/>
              <a:ahLst/>
              <a:cxnLst/>
              <a:rect l="l" t="t" r="r" b="b"/>
              <a:pathLst>
                <a:path w="50773" h="13641" extrusionOk="0">
                  <a:moveTo>
                    <a:pt x="50772" y="1"/>
                  </a:moveTo>
                  <a:cubicBezTo>
                    <a:pt x="47708" y="1307"/>
                    <a:pt x="43119" y="2035"/>
                    <a:pt x="41463" y="2035"/>
                  </a:cubicBezTo>
                  <a:cubicBezTo>
                    <a:pt x="41284" y="2035"/>
                    <a:pt x="41139" y="2027"/>
                    <a:pt x="41034" y="2009"/>
                  </a:cubicBezTo>
                  <a:cubicBezTo>
                    <a:pt x="40287" y="1886"/>
                    <a:pt x="37285" y="1744"/>
                    <a:pt x="35004" y="1744"/>
                  </a:cubicBezTo>
                  <a:cubicBezTo>
                    <a:pt x="34010" y="1744"/>
                    <a:pt x="33152" y="1771"/>
                    <a:pt x="32679" y="1839"/>
                  </a:cubicBezTo>
                  <a:cubicBezTo>
                    <a:pt x="31121" y="2061"/>
                    <a:pt x="24273" y="2395"/>
                    <a:pt x="22715" y="3174"/>
                  </a:cubicBezTo>
                  <a:cubicBezTo>
                    <a:pt x="21155" y="3954"/>
                    <a:pt x="19151" y="4622"/>
                    <a:pt x="19151" y="5735"/>
                  </a:cubicBezTo>
                  <a:cubicBezTo>
                    <a:pt x="19151" y="6849"/>
                    <a:pt x="21823" y="8130"/>
                    <a:pt x="21823" y="8130"/>
                  </a:cubicBezTo>
                  <a:cubicBezTo>
                    <a:pt x="21823" y="8130"/>
                    <a:pt x="17507" y="9257"/>
                    <a:pt x="15642" y="9257"/>
                  </a:cubicBezTo>
                  <a:cubicBezTo>
                    <a:pt x="15520" y="9257"/>
                    <a:pt x="15409" y="9253"/>
                    <a:pt x="15310" y="9242"/>
                  </a:cubicBezTo>
                  <a:cubicBezTo>
                    <a:pt x="14361" y="9145"/>
                    <a:pt x="11969" y="9019"/>
                    <a:pt x="9819" y="9019"/>
                  </a:cubicBezTo>
                  <a:cubicBezTo>
                    <a:pt x="8312" y="9019"/>
                    <a:pt x="6924" y="9081"/>
                    <a:pt x="6235" y="9258"/>
                  </a:cubicBezTo>
                  <a:cubicBezTo>
                    <a:pt x="4565" y="9688"/>
                    <a:pt x="112" y="10134"/>
                    <a:pt x="57" y="11526"/>
                  </a:cubicBezTo>
                  <a:cubicBezTo>
                    <a:pt x="0" y="12917"/>
                    <a:pt x="57" y="13641"/>
                    <a:pt x="57" y="13641"/>
                  </a:cubicBezTo>
                  <a:lnTo>
                    <a:pt x="50772" y="13362"/>
                  </a:lnTo>
                  <a:lnTo>
                    <a:pt x="50772" y="2"/>
                  </a:lnTo>
                  <a:lnTo>
                    <a:pt x="507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8026189" y="4825351"/>
              <a:ext cx="1117802" cy="318079"/>
            </a:xfrm>
            <a:custGeom>
              <a:avLst/>
              <a:gdLst/>
              <a:ahLst/>
              <a:cxnLst/>
              <a:rect l="l" t="t" r="r" b="b"/>
              <a:pathLst>
                <a:path w="31621" h="8998" extrusionOk="0">
                  <a:moveTo>
                    <a:pt x="22193" y="1"/>
                  </a:moveTo>
                  <a:cubicBezTo>
                    <a:pt x="20933" y="1"/>
                    <a:pt x="13508" y="2403"/>
                    <a:pt x="12581" y="2677"/>
                  </a:cubicBezTo>
                  <a:cubicBezTo>
                    <a:pt x="11864" y="2888"/>
                    <a:pt x="10124" y="3162"/>
                    <a:pt x="8766" y="3162"/>
                  </a:cubicBezTo>
                  <a:cubicBezTo>
                    <a:pt x="8332" y="3162"/>
                    <a:pt x="7937" y="3134"/>
                    <a:pt x="7626" y="3067"/>
                  </a:cubicBezTo>
                  <a:cubicBezTo>
                    <a:pt x="6347" y="2787"/>
                    <a:pt x="868" y="1747"/>
                    <a:pt x="429" y="431"/>
                  </a:cubicBezTo>
                  <a:cubicBezTo>
                    <a:pt x="161" y="689"/>
                    <a:pt x="0" y="969"/>
                    <a:pt x="0" y="1284"/>
                  </a:cubicBezTo>
                  <a:cubicBezTo>
                    <a:pt x="0" y="2397"/>
                    <a:pt x="2671" y="3678"/>
                    <a:pt x="2671" y="3678"/>
                  </a:cubicBezTo>
                  <a:cubicBezTo>
                    <a:pt x="4008" y="4067"/>
                    <a:pt x="9130" y="4067"/>
                    <a:pt x="10132" y="4902"/>
                  </a:cubicBezTo>
                  <a:cubicBezTo>
                    <a:pt x="11132" y="5738"/>
                    <a:pt x="15031" y="6628"/>
                    <a:pt x="15476" y="7131"/>
                  </a:cubicBezTo>
                  <a:cubicBezTo>
                    <a:pt x="15921" y="7630"/>
                    <a:pt x="15867" y="8997"/>
                    <a:pt x="15867" y="8997"/>
                  </a:cubicBezTo>
                  <a:lnTo>
                    <a:pt x="31620" y="8911"/>
                  </a:lnTo>
                  <a:lnTo>
                    <a:pt x="31620" y="4012"/>
                  </a:lnTo>
                  <a:lnTo>
                    <a:pt x="31619" y="4012"/>
                  </a:lnTo>
                  <a:cubicBezTo>
                    <a:pt x="31619" y="4012"/>
                    <a:pt x="29186" y="4451"/>
                    <a:pt x="27528" y="4451"/>
                  </a:cubicBezTo>
                  <a:cubicBezTo>
                    <a:pt x="27227" y="4451"/>
                    <a:pt x="26952" y="4437"/>
                    <a:pt x="26721" y="4403"/>
                  </a:cubicBezTo>
                  <a:cubicBezTo>
                    <a:pt x="25218" y="4179"/>
                    <a:pt x="22437" y="3790"/>
                    <a:pt x="21908" y="3678"/>
                  </a:cubicBezTo>
                  <a:cubicBezTo>
                    <a:pt x="21377" y="3568"/>
                    <a:pt x="18982" y="3067"/>
                    <a:pt x="19204" y="2620"/>
                  </a:cubicBezTo>
                  <a:cubicBezTo>
                    <a:pt x="19430" y="2174"/>
                    <a:pt x="21377" y="227"/>
                    <a:pt x="22268" y="4"/>
                  </a:cubicBezTo>
                  <a:cubicBezTo>
                    <a:pt x="22246" y="2"/>
                    <a:pt x="22221" y="1"/>
                    <a:pt x="22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7"/>
          <p:cNvSpPr/>
          <p:nvPr/>
        </p:nvSpPr>
        <p:spPr>
          <a:xfrm>
            <a:off x="-163175" y="1763846"/>
            <a:ext cx="691325" cy="137824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7"/>
          <p:cNvSpPr/>
          <p:nvPr/>
        </p:nvSpPr>
        <p:spPr>
          <a:xfrm>
            <a:off x="4836575" y="337025"/>
            <a:ext cx="650475" cy="100775"/>
          </a:xfrm>
          <a:custGeom>
            <a:avLst/>
            <a:gdLst/>
            <a:ahLst/>
            <a:cxnLst/>
            <a:rect l="l" t="t" r="r" b="b"/>
            <a:pathLst>
              <a:path w="26019" h="4031" extrusionOk="0">
                <a:moveTo>
                  <a:pt x="12866" y="1"/>
                </a:moveTo>
                <a:cubicBezTo>
                  <a:pt x="12142" y="1"/>
                  <a:pt x="11403" y="147"/>
                  <a:pt x="10711" y="363"/>
                </a:cubicBezTo>
                <a:cubicBezTo>
                  <a:pt x="9388" y="777"/>
                  <a:pt x="8143" y="1428"/>
                  <a:pt x="6797" y="1763"/>
                </a:cubicBezTo>
                <a:cubicBezTo>
                  <a:pt x="4415" y="2360"/>
                  <a:pt x="1631" y="2193"/>
                  <a:pt x="1" y="4030"/>
                </a:cubicBezTo>
                <a:lnTo>
                  <a:pt x="26019" y="4030"/>
                </a:lnTo>
                <a:cubicBezTo>
                  <a:pt x="25190" y="2969"/>
                  <a:pt x="24069" y="1978"/>
                  <a:pt x="22726" y="1906"/>
                </a:cubicBezTo>
                <a:cubicBezTo>
                  <a:pt x="22632" y="1901"/>
                  <a:pt x="22538" y="1898"/>
                  <a:pt x="22444" y="1898"/>
                </a:cubicBezTo>
                <a:cubicBezTo>
                  <a:pt x="21183" y="1898"/>
                  <a:pt x="19889" y="2328"/>
                  <a:pt x="18661" y="2328"/>
                </a:cubicBezTo>
                <a:cubicBezTo>
                  <a:pt x="18163" y="2328"/>
                  <a:pt x="17675" y="2257"/>
                  <a:pt x="17205" y="2058"/>
                </a:cubicBezTo>
                <a:cubicBezTo>
                  <a:pt x="16301" y="1674"/>
                  <a:pt x="15637" y="870"/>
                  <a:pt x="14763" y="423"/>
                </a:cubicBezTo>
                <a:cubicBezTo>
                  <a:pt x="14174" y="122"/>
                  <a:pt x="13526" y="1"/>
                  <a:pt x="128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7"/>
          <p:cNvSpPr/>
          <p:nvPr/>
        </p:nvSpPr>
        <p:spPr>
          <a:xfrm>
            <a:off x="466125" y="295304"/>
            <a:ext cx="884374" cy="184209"/>
          </a:xfrm>
          <a:custGeom>
            <a:avLst/>
            <a:gdLst/>
            <a:ahLst/>
            <a:cxnLst/>
            <a:rect l="l" t="t" r="r" b="b"/>
            <a:pathLst>
              <a:path w="49670" h="6074" extrusionOk="0">
                <a:moveTo>
                  <a:pt x="27224" y="1"/>
                </a:moveTo>
                <a:cubicBezTo>
                  <a:pt x="26106" y="1"/>
                  <a:pt x="24988" y="157"/>
                  <a:pt x="23915" y="474"/>
                </a:cubicBezTo>
                <a:cubicBezTo>
                  <a:pt x="21770" y="1108"/>
                  <a:pt x="19826" y="2349"/>
                  <a:pt x="17641" y="2833"/>
                </a:cubicBezTo>
                <a:cubicBezTo>
                  <a:pt x="16625" y="3058"/>
                  <a:pt x="15589" y="3111"/>
                  <a:pt x="14547" y="3111"/>
                </a:cubicBezTo>
                <a:cubicBezTo>
                  <a:pt x="13586" y="3111"/>
                  <a:pt x="12619" y="3066"/>
                  <a:pt x="11658" y="3066"/>
                </a:cubicBezTo>
                <a:cubicBezTo>
                  <a:pt x="11511" y="3066"/>
                  <a:pt x="11364" y="3067"/>
                  <a:pt x="11218" y="3069"/>
                </a:cubicBezTo>
                <a:cubicBezTo>
                  <a:pt x="7408" y="3131"/>
                  <a:pt x="3811" y="6073"/>
                  <a:pt x="1" y="6073"/>
                </a:cubicBezTo>
                <a:lnTo>
                  <a:pt x="49670" y="6073"/>
                </a:lnTo>
                <a:cubicBezTo>
                  <a:pt x="47898" y="4220"/>
                  <a:pt x="45430" y="3075"/>
                  <a:pt x="42886" y="3075"/>
                </a:cubicBezTo>
                <a:cubicBezTo>
                  <a:pt x="42628" y="3075"/>
                  <a:pt x="42368" y="3087"/>
                  <a:pt x="42108" y="3111"/>
                </a:cubicBezTo>
                <a:cubicBezTo>
                  <a:pt x="40885" y="3225"/>
                  <a:pt x="39675" y="3579"/>
                  <a:pt x="38454" y="3579"/>
                </a:cubicBezTo>
                <a:cubicBezTo>
                  <a:pt x="38290" y="3579"/>
                  <a:pt x="38125" y="3572"/>
                  <a:pt x="37960" y="3558"/>
                </a:cubicBezTo>
                <a:cubicBezTo>
                  <a:pt x="35828" y="3374"/>
                  <a:pt x="34049" y="1934"/>
                  <a:pt x="32101" y="1047"/>
                </a:cubicBezTo>
                <a:cubicBezTo>
                  <a:pt x="30576" y="353"/>
                  <a:pt x="28900" y="1"/>
                  <a:pt x="272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7"/>
          <p:cNvSpPr/>
          <p:nvPr/>
        </p:nvSpPr>
        <p:spPr>
          <a:xfrm flipH="1">
            <a:off x="8228024" y="3928150"/>
            <a:ext cx="1263802" cy="1286249"/>
          </a:xfrm>
          <a:custGeom>
            <a:avLst/>
            <a:gdLst/>
            <a:ahLst/>
            <a:cxnLst/>
            <a:rect l="l" t="t" r="r" b="b"/>
            <a:pathLst>
              <a:path w="38510" h="39194" extrusionOk="0">
                <a:moveTo>
                  <a:pt x="19502" y="0"/>
                </a:moveTo>
                <a:cubicBezTo>
                  <a:pt x="18933" y="2080"/>
                  <a:pt x="17324" y="3882"/>
                  <a:pt x="16690" y="5944"/>
                </a:cubicBezTo>
                <a:cubicBezTo>
                  <a:pt x="16039" y="8060"/>
                  <a:pt x="16535" y="10492"/>
                  <a:pt x="17964" y="12184"/>
                </a:cubicBezTo>
                <a:cubicBezTo>
                  <a:pt x="18970" y="13375"/>
                  <a:pt x="20402" y="14792"/>
                  <a:pt x="21006" y="16237"/>
                </a:cubicBezTo>
                <a:cubicBezTo>
                  <a:pt x="20273" y="17156"/>
                  <a:pt x="19567" y="18097"/>
                  <a:pt x="18887" y="19057"/>
                </a:cubicBezTo>
                <a:cubicBezTo>
                  <a:pt x="18858" y="18649"/>
                  <a:pt x="18719" y="18228"/>
                  <a:pt x="18527" y="17917"/>
                </a:cubicBezTo>
                <a:cubicBezTo>
                  <a:pt x="18218" y="17416"/>
                  <a:pt x="17808" y="16980"/>
                  <a:pt x="17541" y="16455"/>
                </a:cubicBezTo>
                <a:cubicBezTo>
                  <a:pt x="17107" y="15602"/>
                  <a:pt x="17092" y="14605"/>
                  <a:pt x="16862" y="13677"/>
                </a:cubicBezTo>
                <a:cubicBezTo>
                  <a:pt x="16632" y="12749"/>
                  <a:pt x="16026" y="11634"/>
                  <a:pt x="15080" y="11489"/>
                </a:cubicBezTo>
                <a:lnTo>
                  <a:pt x="15080" y="11489"/>
                </a:lnTo>
                <a:cubicBezTo>
                  <a:pt x="15527" y="12391"/>
                  <a:pt x="15490" y="13445"/>
                  <a:pt x="15518" y="14451"/>
                </a:cubicBezTo>
                <a:cubicBezTo>
                  <a:pt x="15547" y="15459"/>
                  <a:pt x="15684" y="16545"/>
                  <a:pt x="16377" y="17276"/>
                </a:cubicBezTo>
                <a:cubicBezTo>
                  <a:pt x="16790" y="17714"/>
                  <a:pt x="17353" y="17970"/>
                  <a:pt x="17847" y="18314"/>
                </a:cubicBezTo>
                <a:cubicBezTo>
                  <a:pt x="18210" y="18566"/>
                  <a:pt x="18552" y="18903"/>
                  <a:pt x="18712" y="19303"/>
                </a:cubicBezTo>
                <a:cubicBezTo>
                  <a:pt x="18181" y="20062"/>
                  <a:pt x="17667" y="20835"/>
                  <a:pt x="17170" y="21616"/>
                </a:cubicBezTo>
                <a:cubicBezTo>
                  <a:pt x="17129" y="21161"/>
                  <a:pt x="16881" y="20704"/>
                  <a:pt x="16563" y="20358"/>
                </a:cubicBezTo>
                <a:cubicBezTo>
                  <a:pt x="16096" y="19853"/>
                  <a:pt x="15494" y="19485"/>
                  <a:pt x="15040" y="18969"/>
                </a:cubicBezTo>
                <a:cubicBezTo>
                  <a:pt x="14302" y="18132"/>
                  <a:pt x="14023" y="16985"/>
                  <a:pt x="13908" y="15875"/>
                </a:cubicBezTo>
                <a:cubicBezTo>
                  <a:pt x="13792" y="14765"/>
                  <a:pt x="13813" y="13635"/>
                  <a:pt x="13559" y="12548"/>
                </a:cubicBezTo>
                <a:cubicBezTo>
                  <a:pt x="13089" y="10526"/>
                  <a:pt x="11628" y="8761"/>
                  <a:pt x="9731" y="7920"/>
                </a:cubicBezTo>
                <a:lnTo>
                  <a:pt x="9731" y="7920"/>
                </a:lnTo>
                <a:cubicBezTo>
                  <a:pt x="10608" y="8722"/>
                  <a:pt x="10850" y="10155"/>
                  <a:pt x="10821" y="11343"/>
                </a:cubicBezTo>
                <a:cubicBezTo>
                  <a:pt x="10792" y="12533"/>
                  <a:pt x="10542" y="13718"/>
                  <a:pt x="10647" y="14902"/>
                </a:cubicBezTo>
                <a:cubicBezTo>
                  <a:pt x="10797" y="16617"/>
                  <a:pt x="11729" y="18249"/>
                  <a:pt x="13130" y="19251"/>
                </a:cubicBezTo>
                <a:cubicBezTo>
                  <a:pt x="14458" y="20198"/>
                  <a:pt x="15993" y="20711"/>
                  <a:pt x="16925" y="22003"/>
                </a:cubicBezTo>
                <a:cubicBezTo>
                  <a:pt x="16737" y="22303"/>
                  <a:pt x="16551" y="22605"/>
                  <a:pt x="16368" y="22909"/>
                </a:cubicBezTo>
                <a:lnTo>
                  <a:pt x="15265" y="24805"/>
                </a:lnTo>
                <a:lnTo>
                  <a:pt x="15061" y="25184"/>
                </a:lnTo>
                <a:cubicBezTo>
                  <a:pt x="15041" y="24660"/>
                  <a:pt x="14861" y="24100"/>
                  <a:pt x="14601" y="23760"/>
                </a:cubicBezTo>
                <a:cubicBezTo>
                  <a:pt x="14181" y="23209"/>
                  <a:pt x="13604" y="22797"/>
                  <a:pt x="13149" y="22275"/>
                </a:cubicBezTo>
                <a:cubicBezTo>
                  <a:pt x="12405" y="21422"/>
                  <a:pt x="12024" y="20322"/>
                  <a:pt x="11480" y="19330"/>
                </a:cubicBezTo>
                <a:cubicBezTo>
                  <a:pt x="10935" y="18338"/>
                  <a:pt x="10314" y="17239"/>
                  <a:pt x="9196" y="17062"/>
                </a:cubicBezTo>
                <a:lnTo>
                  <a:pt x="9196" y="17062"/>
                </a:lnTo>
                <a:cubicBezTo>
                  <a:pt x="9488" y="18233"/>
                  <a:pt x="9782" y="19411"/>
                  <a:pt x="10274" y="20513"/>
                </a:cubicBezTo>
                <a:cubicBezTo>
                  <a:pt x="10766" y="21615"/>
                  <a:pt x="11471" y="22648"/>
                  <a:pt x="12452" y="23351"/>
                </a:cubicBezTo>
                <a:cubicBezTo>
                  <a:pt x="12971" y="23725"/>
                  <a:pt x="13559" y="23999"/>
                  <a:pt x="14051" y="24407"/>
                </a:cubicBezTo>
                <a:cubicBezTo>
                  <a:pt x="14418" y="24711"/>
                  <a:pt x="14735" y="25117"/>
                  <a:pt x="14855" y="25567"/>
                </a:cubicBezTo>
                <a:lnTo>
                  <a:pt x="14223" y="26737"/>
                </a:lnTo>
                <a:lnTo>
                  <a:pt x="13380" y="28481"/>
                </a:lnTo>
                <a:cubicBezTo>
                  <a:pt x="13380" y="27763"/>
                  <a:pt x="12986" y="27025"/>
                  <a:pt x="12478" y="26481"/>
                </a:cubicBezTo>
                <a:cubicBezTo>
                  <a:pt x="11798" y="25751"/>
                  <a:pt x="10920" y="25219"/>
                  <a:pt x="10278" y="24455"/>
                </a:cubicBezTo>
                <a:cubicBezTo>
                  <a:pt x="9517" y="23549"/>
                  <a:pt x="9144" y="22389"/>
                  <a:pt x="8824" y="21252"/>
                </a:cubicBezTo>
                <a:cubicBezTo>
                  <a:pt x="8504" y="20114"/>
                  <a:pt x="8211" y="18945"/>
                  <a:pt x="7572" y="17951"/>
                </a:cubicBezTo>
                <a:cubicBezTo>
                  <a:pt x="6941" y="16973"/>
                  <a:pt x="5894" y="16178"/>
                  <a:pt x="4734" y="16178"/>
                </a:cubicBezTo>
                <a:cubicBezTo>
                  <a:pt x="4715" y="16178"/>
                  <a:pt x="4697" y="16178"/>
                  <a:pt x="4679" y="16179"/>
                </a:cubicBezTo>
                <a:cubicBezTo>
                  <a:pt x="5687" y="16937"/>
                  <a:pt x="6070" y="18394"/>
                  <a:pt x="6223" y="19646"/>
                </a:cubicBezTo>
                <a:cubicBezTo>
                  <a:pt x="6377" y="20899"/>
                  <a:pt x="6329" y="22185"/>
                  <a:pt x="6676" y="23398"/>
                </a:cubicBezTo>
                <a:cubicBezTo>
                  <a:pt x="7085" y="24836"/>
                  <a:pt x="8057" y="26104"/>
                  <a:pt x="9339" y="26872"/>
                </a:cubicBezTo>
                <a:cubicBezTo>
                  <a:pt x="9992" y="27264"/>
                  <a:pt x="10715" y="27528"/>
                  <a:pt x="11375" y="27908"/>
                </a:cubicBezTo>
                <a:cubicBezTo>
                  <a:pt x="11972" y="28252"/>
                  <a:pt x="12803" y="28447"/>
                  <a:pt x="13140" y="29015"/>
                </a:cubicBezTo>
                <a:lnTo>
                  <a:pt x="12413" y="30735"/>
                </a:lnTo>
                <a:lnTo>
                  <a:pt x="11978" y="31918"/>
                </a:lnTo>
                <a:cubicBezTo>
                  <a:pt x="12123" y="31024"/>
                  <a:pt x="11916" y="30104"/>
                  <a:pt x="11258" y="29471"/>
                </a:cubicBezTo>
                <a:cubicBezTo>
                  <a:pt x="10684" y="28921"/>
                  <a:pt x="9910" y="28623"/>
                  <a:pt x="9315" y="28097"/>
                </a:cubicBezTo>
                <a:cubicBezTo>
                  <a:pt x="8665" y="27519"/>
                  <a:pt x="8271" y="26706"/>
                  <a:pt x="7671" y="26074"/>
                </a:cubicBezTo>
                <a:cubicBezTo>
                  <a:pt x="7236" y="25616"/>
                  <a:pt x="6620" y="25239"/>
                  <a:pt x="6029" y="25239"/>
                </a:cubicBezTo>
                <a:cubicBezTo>
                  <a:pt x="5806" y="25239"/>
                  <a:pt x="5588" y="25293"/>
                  <a:pt x="5383" y="25416"/>
                </a:cubicBezTo>
                <a:cubicBezTo>
                  <a:pt x="6360" y="25450"/>
                  <a:pt x="7089" y="26324"/>
                  <a:pt x="7544" y="27189"/>
                </a:cubicBezTo>
                <a:cubicBezTo>
                  <a:pt x="7999" y="28054"/>
                  <a:pt x="8350" y="29031"/>
                  <a:pt x="9126" y="29625"/>
                </a:cubicBezTo>
                <a:cubicBezTo>
                  <a:pt x="9693" y="30061"/>
                  <a:pt x="10418" y="30233"/>
                  <a:pt x="11027" y="30607"/>
                </a:cubicBezTo>
                <a:cubicBezTo>
                  <a:pt x="11520" y="30911"/>
                  <a:pt x="11948" y="31455"/>
                  <a:pt x="11946" y="32003"/>
                </a:cubicBezTo>
                <a:lnTo>
                  <a:pt x="11655" y="32795"/>
                </a:lnTo>
                <a:cubicBezTo>
                  <a:pt x="11436" y="33490"/>
                  <a:pt x="11209" y="34182"/>
                  <a:pt x="10998" y="34878"/>
                </a:cubicBezTo>
                <a:cubicBezTo>
                  <a:pt x="10958" y="33692"/>
                  <a:pt x="10400" y="32524"/>
                  <a:pt x="9481" y="31769"/>
                </a:cubicBezTo>
                <a:cubicBezTo>
                  <a:pt x="8680" y="31110"/>
                  <a:pt x="7655" y="30767"/>
                  <a:pt x="6858" y="30102"/>
                </a:cubicBezTo>
                <a:cubicBezTo>
                  <a:pt x="5957" y="29352"/>
                  <a:pt x="5423" y="28257"/>
                  <a:pt x="4945" y="27187"/>
                </a:cubicBezTo>
                <a:cubicBezTo>
                  <a:pt x="4467" y="26115"/>
                  <a:pt x="4001" y="25004"/>
                  <a:pt x="3184" y="24161"/>
                </a:cubicBezTo>
                <a:cubicBezTo>
                  <a:pt x="2561" y="23516"/>
                  <a:pt x="1675" y="23059"/>
                  <a:pt x="800" y="23059"/>
                </a:cubicBezTo>
                <a:cubicBezTo>
                  <a:pt x="530" y="23059"/>
                  <a:pt x="260" y="23103"/>
                  <a:pt x="0" y="23198"/>
                </a:cubicBezTo>
                <a:cubicBezTo>
                  <a:pt x="1381" y="24462"/>
                  <a:pt x="2712" y="25866"/>
                  <a:pt x="3395" y="27608"/>
                </a:cubicBezTo>
                <a:cubicBezTo>
                  <a:pt x="3980" y="29100"/>
                  <a:pt x="4073" y="30846"/>
                  <a:pt x="5128" y="32052"/>
                </a:cubicBezTo>
                <a:cubicBezTo>
                  <a:pt x="6542" y="33670"/>
                  <a:pt x="9501" y="33674"/>
                  <a:pt x="10886" y="35298"/>
                </a:cubicBezTo>
                <a:cubicBezTo>
                  <a:pt x="10732" y="35867"/>
                  <a:pt x="10582" y="36437"/>
                  <a:pt x="10434" y="37006"/>
                </a:cubicBezTo>
                <a:cubicBezTo>
                  <a:pt x="10286" y="37721"/>
                  <a:pt x="10125" y="38433"/>
                  <a:pt x="9990" y="39149"/>
                </a:cubicBezTo>
                <a:cubicBezTo>
                  <a:pt x="9987" y="39167"/>
                  <a:pt x="9997" y="39185"/>
                  <a:pt x="10015" y="39192"/>
                </a:cubicBezTo>
                <a:cubicBezTo>
                  <a:pt x="10019" y="39193"/>
                  <a:pt x="10023" y="39194"/>
                  <a:pt x="10027" y="39194"/>
                </a:cubicBezTo>
                <a:cubicBezTo>
                  <a:pt x="10042" y="39194"/>
                  <a:pt x="10057" y="39185"/>
                  <a:pt x="10062" y="39169"/>
                </a:cubicBezTo>
                <a:lnTo>
                  <a:pt x="10062" y="39167"/>
                </a:lnTo>
                <a:cubicBezTo>
                  <a:pt x="10307" y="38479"/>
                  <a:pt x="10526" y="37787"/>
                  <a:pt x="10758" y="37100"/>
                </a:cubicBezTo>
                <a:cubicBezTo>
                  <a:pt x="11007" y="36416"/>
                  <a:pt x="11252" y="35734"/>
                  <a:pt x="11490" y="35049"/>
                </a:cubicBezTo>
                <a:cubicBezTo>
                  <a:pt x="11757" y="34375"/>
                  <a:pt x="12009" y="33697"/>
                  <a:pt x="12269" y="33021"/>
                </a:cubicBezTo>
                <a:lnTo>
                  <a:pt x="12407" y="32687"/>
                </a:lnTo>
                <a:cubicBezTo>
                  <a:pt x="12662" y="32599"/>
                  <a:pt x="12938" y="32557"/>
                  <a:pt x="13216" y="32557"/>
                </a:cubicBezTo>
                <a:cubicBezTo>
                  <a:pt x="13688" y="32557"/>
                  <a:pt x="14168" y="32677"/>
                  <a:pt x="14566" y="32898"/>
                </a:cubicBezTo>
                <a:cubicBezTo>
                  <a:pt x="15211" y="33257"/>
                  <a:pt x="15752" y="33770"/>
                  <a:pt x="16337" y="34220"/>
                </a:cubicBezTo>
                <a:cubicBezTo>
                  <a:pt x="16921" y="34671"/>
                  <a:pt x="17582" y="35071"/>
                  <a:pt x="18317" y="35139"/>
                </a:cubicBezTo>
                <a:cubicBezTo>
                  <a:pt x="18366" y="35144"/>
                  <a:pt x="18417" y="35146"/>
                  <a:pt x="18468" y="35146"/>
                </a:cubicBezTo>
                <a:cubicBezTo>
                  <a:pt x="19177" y="35146"/>
                  <a:pt x="20021" y="34720"/>
                  <a:pt x="20282" y="34082"/>
                </a:cubicBezTo>
                <a:lnTo>
                  <a:pt x="20282" y="34082"/>
                </a:lnTo>
                <a:cubicBezTo>
                  <a:pt x="20001" y="34215"/>
                  <a:pt x="19703" y="34272"/>
                  <a:pt x="19400" y="34272"/>
                </a:cubicBezTo>
                <a:cubicBezTo>
                  <a:pt x="18749" y="34272"/>
                  <a:pt x="18076" y="34009"/>
                  <a:pt x="17506" y="33666"/>
                </a:cubicBezTo>
                <a:cubicBezTo>
                  <a:pt x="16671" y="33163"/>
                  <a:pt x="15929" y="32488"/>
                  <a:pt x="15018" y="32141"/>
                </a:cubicBezTo>
                <a:cubicBezTo>
                  <a:pt x="14696" y="32019"/>
                  <a:pt x="14340" y="31952"/>
                  <a:pt x="13989" y="31952"/>
                </a:cubicBezTo>
                <a:cubicBezTo>
                  <a:pt x="13389" y="31952"/>
                  <a:pt x="12806" y="32148"/>
                  <a:pt x="12444" y="32598"/>
                </a:cubicBezTo>
                <a:lnTo>
                  <a:pt x="13098" y="31016"/>
                </a:lnTo>
                <a:lnTo>
                  <a:pt x="13850" y="29304"/>
                </a:lnTo>
                <a:cubicBezTo>
                  <a:pt x="13872" y="29303"/>
                  <a:pt x="13893" y="29303"/>
                  <a:pt x="13914" y="29303"/>
                </a:cubicBezTo>
                <a:cubicBezTo>
                  <a:pt x="15294" y="29303"/>
                  <a:pt x="16432" y="30216"/>
                  <a:pt x="17525" y="31118"/>
                </a:cubicBezTo>
                <a:cubicBezTo>
                  <a:pt x="18689" y="32077"/>
                  <a:pt x="19777" y="33192"/>
                  <a:pt x="21179" y="33745"/>
                </a:cubicBezTo>
                <a:cubicBezTo>
                  <a:pt x="21789" y="33986"/>
                  <a:pt x="22445" y="34105"/>
                  <a:pt x="23101" y="34105"/>
                </a:cubicBezTo>
                <a:cubicBezTo>
                  <a:pt x="23876" y="34105"/>
                  <a:pt x="24650" y="33939"/>
                  <a:pt x="25351" y="33609"/>
                </a:cubicBezTo>
                <a:cubicBezTo>
                  <a:pt x="26442" y="33094"/>
                  <a:pt x="27318" y="32226"/>
                  <a:pt x="28274" y="31491"/>
                </a:cubicBezTo>
                <a:cubicBezTo>
                  <a:pt x="29170" y="30801"/>
                  <a:pt x="30195" y="30195"/>
                  <a:pt x="31309" y="30195"/>
                </a:cubicBezTo>
                <a:cubicBezTo>
                  <a:pt x="31384" y="30195"/>
                  <a:pt x="31460" y="30197"/>
                  <a:pt x="31536" y="30203"/>
                </a:cubicBezTo>
                <a:cubicBezTo>
                  <a:pt x="30804" y="29494"/>
                  <a:pt x="29761" y="29216"/>
                  <a:pt x="28730" y="29216"/>
                </a:cubicBezTo>
                <a:cubicBezTo>
                  <a:pt x="28532" y="29216"/>
                  <a:pt x="28335" y="29226"/>
                  <a:pt x="28140" y="29246"/>
                </a:cubicBezTo>
                <a:cubicBezTo>
                  <a:pt x="26931" y="29367"/>
                  <a:pt x="25777" y="29794"/>
                  <a:pt x="24603" y="30105"/>
                </a:cubicBezTo>
                <a:cubicBezTo>
                  <a:pt x="23875" y="30297"/>
                  <a:pt x="23117" y="30443"/>
                  <a:pt x="22369" y="30443"/>
                </a:cubicBezTo>
                <a:cubicBezTo>
                  <a:pt x="21909" y="30443"/>
                  <a:pt x="21452" y="30388"/>
                  <a:pt x="21010" y="30253"/>
                </a:cubicBezTo>
                <a:cubicBezTo>
                  <a:pt x="19904" y="29919"/>
                  <a:pt x="18991" y="29124"/>
                  <a:pt x="17906" y="28728"/>
                </a:cubicBezTo>
                <a:cubicBezTo>
                  <a:pt x="17410" y="28547"/>
                  <a:pt x="16883" y="28459"/>
                  <a:pt x="16355" y="28459"/>
                </a:cubicBezTo>
                <a:cubicBezTo>
                  <a:pt x="15505" y="28459"/>
                  <a:pt x="14653" y="28688"/>
                  <a:pt x="13926" y="29129"/>
                </a:cubicBezTo>
                <a:lnTo>
                  <a:pt x="13970" y="29030"/>
                </a:lnTo>
                <a:lnTo>
                  <a:pt x="14881" y="27062"/>
                </a:lnTo>
                <a:lnTo>
                  <a:pt x="15294" y="26228"/>
                </a:lnTo>
                <a:cubicBezTo>
                  <a:pt x="15656" y="25997"/>
                  <a:pt x="16076" y="25898"/>
                  <a:pt x="16509" y="25898"/>
                </a:cubicBezTo>
                <a:cubicBezTo>
                  <a:pt x="17064" y="25898"/>
                  <a:pt x="17640" y="26061"/>
                  <a:pt x="18140" y="26318"/>
                </a:cubicBezTo>
                <a:cubicBezTo>
                  <a:pt x="19090" y="26807"/>
                  <a:pt x="19915" y="27537"/>
                  <a:pt x="20918" y="27901"/>
                </a:cubicBezTo>
                <a:cubicBezTo>
                  <a:pt x="21276" y="28032"/>
                  <a:pt x="21663" y="28091"/>
                  <a:pt x="22058" y="28091"/>
                </a:cubicBezTo>
                <a:cubicBezTo>
                  <a:pt x="22967" y="28091"/>
                  <a:pt x="23918" y="27780"/>
                  <a:pt x="24667" y="27323"/>
                </a:cubicBezTo>
                <a:cubicBezTo>
                  <a:pt x="23088" y="27067"/>
                  <a:pt x="21494" y="26808"/>
                  <a:pt x="20008" y="26219"/>
                </a:cubicBezTo>
                <a:cubicBezTo>
                  <a:pt x="19168" y="25886"/>
                  <a:pt x="18353" y="25447"/>
                  <a:pt x="17458" y="25332"/>
                </a:cubicBezTo>
                <a:cubicBezTo>
                  <a:pt x="17340" y="25317"/>
                  <a:pt x="17221" y="25310"/>
                  <a:pt x="17101" y="25310"/>
                </a:cubicBezTo>
                <a:cubicBezTo>
                  <a:pt x="16492" y="25310"/>
                  <a:pt x="15869" y="25502"/>
                  <a:pt x="15453" y="25904"/>
                </a:cubicBezTo>
                <a:lnTo>
                  <a:pt x="15844" y="25116"/>
                </a:lnTo>
                <a:lnTo>
                  <a:pt x="16879" y="23208"/>
                </a:lnTo>
                <a:cubicBezTo>
                  <a:pt x="17032" y="22938"/>
                  <a:pt x="17188" y="22671"/>
                  <a:pt x="17346" y="22404"/>
                </a:cubicBezTo>
                <a:cubicBezTo>
                  <a:pt x="17442" y="22388"/>
                  <a:pt x="17539" y="22381"/>
                  <a:pt x="17635" y="22381"/>
                </a:cubicBezTo>
                <a:cubicBezTo>
                  <a:pt x="18511" y="22381"/>
                  <a:pt x="19371" y="22976"/>
                  <a:pt x="20222" y="23427"/>
                </a:cubicBezTo>
                <a:cubicBezTo>
                  <a:pt x="21302" y="24001"/>
                  <a:pt x="22261" y="24795"/>
                  <a:pt x="23378" y="25296"/>
                </a:cubicBezTo>
                <a:cubicBezTo>
                  <a:pt x="24239" y="25682"/>
                  <a:pt x="25181" y="25873"/>
                  <a:pt x="26123" y="25873"/>
                </a:cubicBezTo>
                <a:cubicBezTo>
                  <a:pt x="27336" y="25873"/>
                  <a:pt x="28550" y="25557"/>
                  <a:pt x="29593" y="24935"/>
                </a:cubicBezTo>
                <a:cubicBezTo>
                  <a:pt x="30491" y="24401"/>
                  <a:pt x="31250" y="23665"/>
                  <a:pt x="32093" y="23047"/>
                </a:cubicBezTo>
                <a:cubicBezTo>
                  <a:pt x="32928" y="22432"/>
                  <a:pt x="33822" y="21944"/>
                  <a:pt x="34856" y="21944"/>
                </a:cubicBezTo>
                <a:cubicBezTo>
                  <a:pt x="34864" y="21944"/>
                  <a:pt x="34872" y="21944"/>
                  <a:pt x="34880" y="21944"/>
                </a:cubicBezTo>
                <a:cubicBezTo>
                  <a:pt x="34135" y="21128"/>
                  <a:pt x="33000" y="20784"/>
                  <a:pt x="31883" y="20784"/>
                </a:cubicBezTo>
                <a:cubicBezTo>
                  <a:pt x="31703" y="20784"/>
                  <a:pt x="31524" y="20793"/>
                  <a:pt x="31346" y="20810"/>
                </a:cubicBezTo>
                <a:cubicBezTo>
                  <a:pt x="30069" y="20935"/>
                  <a:pt x="28865" y="21435"/>
                  <a:pt x="27665" y="21889"/>
                </a:cubicBezTo>
                <a:cubicBezTo>
                  <a:pt x="26532" y="22317"/>
                  <a:pt x="25354" y="22713"/>
                  <a:pt x="24147" y="22713"/>
                </a:cubicBezTo>
                <a:cubicBezTo>
                  <a:pt x="24075" y="22713"/>
                  <a:pt x="24003" y="22711"/>
                  <a:pt x="23931" y="22709"/>
                </a:cubicBezTo>
                <a:cubicBezTo>
                  <a:pt x="22720" y="22659"/>
                  <a:pt x="21569" y="22196"/>
                  <a:pt x="20381" y="21956"/>
                </a:cubicBezTo>
                <a:cubicBezTo>
                  <a:pt x="19974" y="21873"/>
                  <a:pt x="19548" y="21822"/>
                  <a:pt x="19126" y="21822"/>
                </a:cubicBezTo>
                <a:cubicBezTo>
                  <a:pt x="18553" y="21822"/>
                  <a:pt x="17989" y="21916"/>
                  <a:pt x="17493" y="22154"/>
                </a:cubicBezTo>
                <a:cubicBezTo>
                  <a:pt x="17977" y="21342"/>
                  <a:pt x="18479" y="20540"/>
                  <a:pt x="18999" y="19750"/>
                </a:cubicBezTo>
                <a:cubicBezTo>
                  <a:pt x="19143" y="19725"/>
                  <a:pt x="19303" y="19713"/>
                  <a:pt x="19468" y="19713"/>
                </a:cubicBezTo>
                <a:cubicBezTo>
                  <a:pt x="19939" y="19713"/>
                  <a:pt x="20457" y="19808"/>
                  <a:pt x="20795" y="19956"/>
                </a:cubicBezTo>
                <a:cubicBezTo>
                  <a:pt x="21322" y="20186"/>
                  <a:pt x="21825" y="20490"/>
                  <a:pt x="22387" y="20609"/>
                </a:cubicBezTo>
                <a:cubicBezTo>
                  <a:pt x="22578" y="20649"/>
                  <a:pt x="22768" y="20666"/>
                  <a:pt x="22958" y="20666"/>
                </a:cubicBezTo>
                <a:cubicBezTo>
                  <a:pt x="24173" y="20666"/>
                  <a:pt x="25376" y="19958"/>
                  <a:pt x="26583" y="19958"/>
                </a:cubicBezTo>
                <a:cubicBezTo>
                  <a:pt x="26799" y="19958"/>
                  <a:pt x="27016" y="19981"/>
                  <a:pt x="27233" y="20035"/>
                </a:cubicBezTo>
                <a:cubicBezTo>
                  <a:pt x="26843" y="19485"/>
                  <a:pt x="26146" y="19236"/>
                  <a:pt x="25476" y="19174"/>
                </a:cubicBezTo>
                <a:cubicBezTo>
                  <a:pt x="25306" y="19158"/>
                  <a:pt x="25135" y="19152"/>
                  <a:pt x="24963" y="19152"/>
                </a:cubicBezTo>
                <a:cubicBezTo>
                  <a:pt x="24531" y="19152"/>
                  <a:pt x="24096" y="19188"/>
                  <a:pt x="23663" y="19188"/>
                </a:cubicBezTo>
                <a:cubicBezTo>
                  <a:pt x="23595" y="19188"/>
                  <a:pt x="23527" y="19187"/>
                  <a:pt x="23459" y="19185"/>
                </a:cubicBezTo>
                <a:cubicBezTo>
                  <a:pt x="22635" y="19161"/>
                  <a:pt x="21821" y="18966"/>
                  <a:pt x="20996" y="18959"/>
                </a:cubicBezTo>
                <a:cubicBezTo>
                  <a:pt x="20983" y="18958"/>
                  <a:pt x="20970" y="18958"/>
                  <a:pt x="20957" y="18958"/>
                </a:cubicBezTo>
                <a:cubicBezTo>
                  <a:pt x="20358" y="18958"/>
                  <a:pt x="19730" y="19080"/>
                  <a:pt x="19234" y="19394"/>
                </a:cubicBezTo>
                <a:cubicBezTo>
                  <a:pt x="19886" y="18418"/>
                  <a:pt x="20566" y="17462"/>
                  <a:pt x="21272" y="16524"/>
                </a:cubicBezTo>
                <a:cubicBezTo>
                  <a:pt x="21531" y="16465"/>
                  <a:pt x="21790" y="16439"/>
                  <a:pt x="22049" y="16439"/>
                </a:cubicBezTo>
                <a:cubicBezTo>
                  <a:pt x="22707" y="16439"/>
                  <a:pt x="23366" y="16604"/>
                  <a:pt x="24041" y="16797"/>
                </a:cubicBezTo>
                <a:cubicBezTo>
                  <a:pt x="25100" y="17100"/>
                  <a:pt x="26120" y="17542"/>
                  <a:pt x="27203" y="17749"/>
                </a:cubicBezTo>
                <a:cubicBezTo>
                  <a:pt x="27651" y="17835"/>
                  <a:pt x="28108" y="17877"/>
                  <a:pt x="28564" y="17877"/>
                </a:cubicBezTo>
                <a:cubicBezTo>
                  <a:pt x="30192" y="17877"/>
                  <a:pt x="31821" y="17342"/>
                  <a:pt x="33116" y="16354"/>
                </a:cubicBezTo>
                <a:cubicBezTo>
                  <a:pt x="34062" y="15632"/>
                  <a:pt x="34818" y="14698"/>
                  <a:pt x="35645" y="13843"/>
                </a:cubicBezTo>
                <a:cubicBezTo>
                  <a:pt x="36471" y="12988"/>
                  <a:pt x="37371" y="12228"/>
                  <a:pt x="38509" y="11881"/>
                </a:cubicBezTo>
                <a:cubicBezTo>
                  <a:pt x="37921" y="11616"/>
                  <a:pt x="37285" y="11502"/>
                  <a:pt x="36641" y="11502"/>
                </a:cubicBezTo>
                <a:cubicBezTo>
                  <a:pt x="35881" y="11502"/>
                  <a:pt x="35111" y="11661"/>
                  <a:pt x="34394" y="11919"/>
                </a:cubicBezTo>
                <a:cubicBezTo>
                  <a:pt x="33071" y="12395"/>
                  <a:pt x="31886" y="13181"/>
                  <a:pt x="30682" y="13907"/>
                </a:cubicBezTo>
                <a:cubicBezTo>
                  <a:pt x="29478" y="14633"/>
                  <a:pt x="28212" y="15318"/>
                  <a:pt x="26825" y="15554"/>
                </a:cubicBezTo>
                <a:cubicBezTo>
                  <a:pt x="25824" y="15725"/>
                  <a:pt x="24797" y="15656"/>
                  <a:pt x="23782" y="15716"/>
                </a:cubicBezTo>
                <a:cubicBezTo>
                  <a:pt x="22982" y="15763"/>
                  <a:pt x="22161" y="15906"/>
                  <a:pt x="21460" y="16277"/>
                </a:cubicBezTo>
                <a:cubicBezTo>
                  <a:pt x="21537" y="16176"/>
                  <a:pt x="21612" y="16073"/>
                  <a:pt x="21690" y="15972"/>
                </a:cubicBezTo>
                <a:cubicBezTo>
                  <a:pt x="22135" y="15390"/>
                  <a:pt x="22591" y="14816"/>
                  <a:pt x="23056" y="14250"/>
                </a:cubicBezTo>
                <a:cubicBezTo>
                  <a:pt x="23655" y="14370"/>
                  <a:pt x="24333" y="14445"/>
                  <a:pt x="25009" y="14445"/>
                </a:cubicBezTo>
                <a:cubicBezTo>
                  <a:pt x="25805" y="14445"/>
                  <a:pt x="26597" y="14341"/>
                  <a:pt x="27254" y="14083"/>
                </a:cubicBezTo>
                <a:cubicBezTo>
                  <a:pt x="28446" y="13616"/>
                  <a:pt x="29360" y="12493"/>
                  <a:pt x="30572" y="12080"/>
                </a:cubicBezTo>
                <a:cubicBezTo>
                  <a:pt x="30247" y="11984"/>
                  <a:pt x="29918" y="11943"/>
                  <a:pt x="29587" y="11943"/>
                </a:cubicBezTo>
                <a:cubicBezTo>
                  <a:pt x="28544" y="11943"/>
                  <a:pt x="27484" y="12353"/>
                  <a:pt x="26497" y="12757"/>
                </a:cubicBezTo>
                <a:cubicBezTo>
                  <a:pt x="25384" y="13214"/>
                  <a:pt x="24272" y="13671"/>
                  <a:pt x="23160" y="14126"/>
                </a:cubicBezTo>
                <a:cubicBezTo>
                  <a:pt x="23572" y="13629"/>
                  <a:pt x="23990" y="13137"/>
                  <a:pt x="24418" y="12652"/>
                </a:cubicBezTo>
                <a:cubicBezTo>
                  <a:pt x="26865" y="11596"/>
                  <a:pt x="29169" y="10606"/>
                  <a:pt x="30883" y="8558"/>
                </a:cubicBezTo>
                <a:cubicBezTo>
                  <a:pt x="32520" y="6605"/>
                  <a:pt x="33268" y="3960"/>
                  <a:pt x="35346" y="2486"/>
                </a:cubicBezTo>
                <a:lnTo>
                  <a:pt x="35346" y="2486"/>
                </a:lnTo>
                <a:cubicBezTo>
                  <a:pt x="32413" y="2575"/>
                  <a:pt x="29553" y="4077"/>
                  <a:pt x="27814" y="6442"/>
                </a:cubicBezTo>
                <a:cubicBezTo>
                  <a:pt x="26589" y="8110"/>
                  <a:pt x="25922" y="10128"/>
                  <a:pt x="24842" y="11885"/>
                </a:cubicBezTo>
                <a:cubicBezTo>
                  <a:pt x="24172" y="12576"/>
                  <a:pt x="23516" y="13282"/>
                  <a:pt x="22878" y="14005"/>
                </a:cubicBezTo>
                <a:cubicBezTo>
                  <a:pt x="22769" y="12932"/>
                  <a:pt x="23447" y="11964"/>
                  <a:pt x="23649" y="10891"/>
                </a:cubicBezTo>
                <a:cubicBezTo>
                  <a:pt x="23995" y="9046"/>
                  <a:pt x="23673" y="7032"/>
                  <a:pt x="22657" y="5453"/>
                </a:cubicBezTo>
                <a:cubicBezTo>
                  <a:pt x="22516" y="5642"/>
                  <a:pt x="22474" y="6005"/>
                  <a:pt x="22432" y="6220"/>
                </a:cubicBezTo>
                <a:cubicBezTo>
                  <a:pt x="22340" y="6703"/>
                  <a:pt x="22296" y="7248"/>
                  <a:pt x="22349" y="7740"/>
                </a:cubicBezTo>
                <a:cubicBezTo>
                  <a:pt x="22409" y="8282"/>
                  <a:pt x="22515" y="8816"/>
                  <a:pt x="22543" y="9362"/>
                </a:cubicBezTo>
                <a:cubicBezTo>
                  <a:pt x="22554" y="9603"/>
                  <a:pt x="22528" y="9838"/>
                  <a:pt x="22530" y="10079"/>
                </a:cubicBezTo>
                <a:cubicBezTo>
                  <a:pt x="22531" y="10311"/>
                  <a:pt x="22540" y="10526"/>
                  <a:pt x="22515" y="10757"/>
                </a:cubicBezTo>
                <a:cubicBezTo>
                  <a:pt x="22428" y="11560"/>
                  <a:pt x="22156" y="12448"/>
                  <a:pt x="22440" y="13240"/>
                </a:cubicBezTo>
                <a:cubicBezTo>
                  <a:pt x="22540" y="13522"/>
                  <a:pt x="22750" y="13755"/>
                  <a:pt x="22860" y="14026"/>
                </a:cubicBezTo>
                <a:cubicBezTo>
                  <a:pt x="22363" y="14589"/>
                  <a:pt x="21876" y="15161"/>
                  <a:pt x="21399" y="15742"/>
                </a:cubicBezTo>
                <a:cubicBezTo>
                  <a:pt x="21324" y="15834"/>
                  <a:pt x="21252" y="15928"/>
                  <a:pt x="21177" y="16020"/>
                </a:cubicBezTo>
                <a:cubicBezTo>
                  <a:pt x="21555" y="15322"/>
                  <a:pt x="21552" y="14445"/>
                  <a:pt x="21337" y="13668"/>
                </a:cubicBezTo>
                <a:cubicBezTo>
                  <a:pt x="21095" y="12798"/>
                  <a:pt x="20619" y="12013"/>
                  <a:pt x="20209" y="11207"/>
                </a:cubicBezTo>
                <a:cubicBezTo>
                  <a:pt x="19150" y="9137"/>
                  <a:pt x="18490" y="6712"/>
                  <a:pt x="19148" y="4481"/>
                </a:cubicBezTo>
                <a:cubicBezTo>
                  <a:pt x="19370" y="3724"/>
                  <a:pt x="19739" y="3011"/>
                  <a:pt x="19914" y="2240"/>
                </a:cubicBezTo>
                <a:cubicBezTo>
                  <a:pt x="20089" y="1470"/>
                  <a:pt x="20033" y="583"/>
                  <a:pt x="19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7"/>
          <p:cNvSpPr txBox="1">
            <a:spLocks noGrp="1"/>
          </p:cNvSpPr>
          <p:nvPr>
            <p:ph type="title"/>
          </p:nvPr>
        </p:nvSpPr>
        <p:spPr>
          <a:xfrm>
            <a:off x="796200" y="937538"/>
            <a:ext cx="2737800" cy="22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0"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"/>
          <p:cNvSpPr txBox="1">
            <a:spLocks noGrp="1"/>
          </p:cNvSpPr>
          <p:nvPr>
            <p:ph type="subTitle" idx="1"/>
          </p:nvPr>
        </p:nvSpPr>
        <p:spPr>
          <a:xfrm>
            <a:off x="796200" y="3217763"/>
            <a:ext cx="2737800" cy="9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7"/>
          <p:cNvSpPr>
            <a:spLocks noGrp="1"/>
          </p:cNvSpPr>
          <p:nvPr>
            <p:ph type="pic" idx="2"/>
          </p:nvPr>
        </p:nvSpPr>
        <p:spPr>
          <a:xfrm>
            <a:off x="4474750" y="642600"/>
            <a:ext cx="3858300" cy="3858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4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3857460" y="4891500"/>
            <a:ext cx="3644612" cy="38900"/>
          </a:xfrm>
          <a:custGeom>
            <a:avLst/>
            <a:gdLst/>
            <a:ahLst/>
            <a:cxnLst/>
            <a:rect l="l" t="t" r="r" b="b"/>
            <a:pathLst>
              <a:path w="69161" h="1556" extrusionOk="0">
                <a:moveTo>
                  <a:pt x="46129" y="0"/>
                </a:moveTo>
                <a:cubicBezTo>
                  <a:pt x="40705" y="0"/>
                  <a:pt x="35615" y="112"/>
                  <a:pt x="32549" y="446"/>
                </a:cubicBezTo>
                <a:cubicBezTo>
                  <a:pt x="26719" y="1097"/>
                  <a:pt x="15204" y="1217"/>
                  <a:pt x="7552" y="1217"/>
                </a:cubicBezTo>
                <a:cubicBezTo>
                  <a:pt x="3132" y="1217"/>
                  <a:pt x="0" y="1177"/>
                  <a:pt x="0" y="1177"/>
                </a:cubicBezTo>
                <a:lnTo>
                  <a:pt x="0" y="1177"/>
                </a:lnTo>
                <a:cubicBezTo>
                  <a:pt x="6234" y="1450"/>
                  <a:pt x="13357" y="1555"/>
                  <a:pt x="20608" y="1555"/>
                </a:cubicBezTo>
                <a:cubicBezTo>
                  <a:pt x="44210" y="1555"/>
                  <a:pt x="69161" y="446"/>
                  <a:pt x="69161" y="446"/>
                </a:cubicBezTo>
                <a:cubicBezTo>
                  <a:pt x="69161" y="446"/>
                  <a:pt x="56977" y="0"/>
                  <a:pt x="461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28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5055284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1583300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50552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15830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8" name="Google Shape;38;p5"/>
          <p:cNvGrpSpPr/>
          <p:nvPr/>
        </p:nvGrpSpPr>
        <p:grpSpPr>
          <a:xfrm>
            <a:off x="-234948" y="4609686"/>
            <a:ext cx="9613880" cy="632962"/>
            <a:chOff x="-1287949" y="4566283"/>
            <a:chExt cx="13198628" cy="868976"/>
          </a:xfrm>
        </p:grpSpPr>
        <p:sp>
          <p:nvSpPr>
            <p:cNvPr id="39" name="Google Shape;39;p5"/>
            <p:cNvSpPr/>
            <p:nvPr/>
          </p:nvSpPr>
          <p:spPr>
            <a:xfrm>
              <a:off x="-1287949" y="4566283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5"/>
          <p:cNvSpPr/>
          <p:nvPr/>
        </p:nvSpPr>
        <p:spPr>
          <a:xfrm>
            <a:off x="-108887" y="4919550"/>
            <a:ext cx="92439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0" y="4919550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3775409" y="4972395"/>
            <a:ext cx="5359624" cy="72963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02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60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3236600" y="832900"/>
            <a:ext cx="5194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8"/>
          <p:cNvSpPr/>
          <p:nvPr/>
        </p:nvSpPr>
        <p:spPr>
          <a:xfrm>
            <a:off x="-24900" y="4604000"/>
            <a:ext cx="91938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8"/>
          <p:cNvSpPr/>
          <p:nvPr/>
        </p:nvSpPr>
        <p:spPr>
          <a:xfrm>
            <a:off x="364125" y="45730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-100025" y="4900115"/>
            <a:ext cx="7882851" cy="14858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"/>
          <p:cNvSpPr/>
          <p:nvPr/>
        </p:nvSpPr>
        <p:spPr>
          <a:xfrm>
            <a:off x="1947102" y="4604000"/>
            <a:ext cx="3490293" cy="61198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708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713225" y="1192625"/>
            <a:ext cx="5484300" cy="20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1"/>
          </p:nvPr>
        </p:nvSpPr>
        <p:spPr>
          <a:xfrm>
            <a:off x="713225" y="2976777"/>
            <a:ext cx="54843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847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-12750" y="0"/>
            <a:ext cx="916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7113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348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 hasCustomPrompt="1"/>
          </p:nvPr>
        </p:nvSpPr>
        <p:spPr>
          <a:xfrm>
            <a:off x="2901425" y="1177350"/>
            <a:ext cx="5475000" cy="17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>
            <a:spLocks noGrp="1"/>
          </p:cNvSpPr>
          <p:nvPr>
            <p:ph type="subTitle" idx="1"/>
          </p:nvPr>
        </p:nvSpPr>
        <p:spPr>
          <a:xfrm>
            <a:off x="2901425" y="2839525"/>
            <a:ext cx="5475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p11"/>
          <p:cNvSpPr/>
          <p:nvPr/>
        </p:nvSpPr>
        <p:spPr>
          <a:xfrm>
            <a:off x="-125" y="4825850"/>
            <a:ext cx="9144000" cy="32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1"/>
          <p:cNvSpPr/>
          <p:nvPr/>
        </p:nvSpPr>
        <p:spPr>
          <a:xfrm>
            <a:off x="364125" y="4807400"/>
            <a:ext cx="9489759" cy="194961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>
            <a:off x="-125" y="5002343"/>
            <a:ext cx="7882851" cy="88575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/>
          <p:nvPr/>
        </p:nvSpPr>
        <p:spPr>
          <a:xfrm>
            <a:off x="1947100" y="4825845"/>
            <a:ext cx="3490293" cy="36481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015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14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1960250" y="1687850"/>
            <a:ext cx="5953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687875"/>
            <a:ext cx="1143000" cy="113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713225" y="2820950"/>
            <a:ext cx="7200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3"/>
          <p:cNvSpPr/>
          <p:nvPr/>
        </p:nvSpPr>
        <p:spPr>
          <a:xfrm flipH="1">
            <a:off x="-247" y="4933668"/>
            <a:ext cx="7837772" cy="55519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78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720000" y="1664650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2"/>
          </p:nvPr>
        </p:nvSpPr>
        <p:spPr>
          <a:xfrm>
            <a:off x="720000" y="2797525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3"/>
          </p:nvPr>
        </p:nvSpPr>
        <p:spPr>
          <a:xfrm>
            <a:off x="4800596" y="1664650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4"/>
          </p:nvPr>
        </p:nvSpPr>
        <p:spPr>
          <a:xfrm>
            <a:off x="4800602" y="2778925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5"/>
          </p:nvPr>
        </p:nvSpPr>
        <p:spPr>
          <a:xfrm>
            <a:off x="723519" y="3930400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6"/>
          </p:nvPr>
        </p:nvSpPr>
        <p:spPr>
          <a:xfrm>
            <a:off x="4800600" y="3930400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255825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8" hasCustomPrompt="1"/>
          </p:nvPr>
        </p:nvSpPr>
        <p:spPr>
          <a:xfrm>
            <a:off x="4800596" y="1255820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2388701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13" hasCustomPrompt="1"/>
          </p:nvPr>
        </p:nvSpPr>
        <p:spPr>
          <a:xfrm>
            <a:off x="4800596" y="2388700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14" hasCustomPrompt="1"/>
          </p:nvPr>
        </p:nvSpPr>
        <p:spPr>
          <a:xfrm>
            <a:off x="720000" y="3521575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15" hasCustomPrompt="1"/>
          </p:nvPr>
        </p:nvSpPr>
        <p:spPr>
          <a:xfrm>
            <a:off x="4800600" y="3521576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6"/>
          </p:nvPr>
        </p:nvSpPr>
        <p:spPr>
          <a:xfrm>
            <a:off x="1457675" y="1255825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7"/>
          </p:nvPr>
        </p:nvSpPr>
        <p:spPr>
          <a:xfrm>
            <a:off x="1457675" y="2388700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8"/>
          </p:nvPr>
        </p:nvSpPr>
        <p:spPr>
          <a:xfrm>
            <a:off x="1464450" y="3521575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9"/>
          </p:nvPr>
        </p:nvSpPr>
        <p:spPr>
          <a:xfrm>
            <a:off x="5535300" y="1255825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20"/>
          </p:nvPr>
        </p:nvSpPr>
        <p:spPr>
          <a:xfrm>
            <a:off x="5535301" y="2388700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21"/>
          </p:nvPr>
        </p:nvSpPr>
        <p:spPr>
          <a:xfrm>
            <a:off x="5535300" y="3521575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-125" y="5025675"/>
            <a:ext cx="9144000" cy="127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90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713238" y="3042913"/>
            <a:ext cx="6691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>
            <a:off x="713213" y="1069038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983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09" name="Google Shape;109;p16"/>
          <p:cNvGrpSpPr/>
          <p:nvPr/>
        </p:nvGrpSpPr>
        <p:grpSpPr>
          <a:xfrm>
            <a:off x="-149310" y="4775649"/>
            <a:ext cx="9613880" cy="632963"/>
            <a:chOff x="-1287949" y="4558475"/>
            <a:chExt cx="13198628" cy="868977"/>
          </a:xfrm>
        </p:grpSpPr>
        <p:sp>
          <p:nvSpPr>
            <p:cNvPr id="110" name="Google Shape;110;p16"/>
            <p:cNvSpPr/>
            <p:nvPr/>
          </p:nvSpPr>
          <p:spPr>
            <a:xfrm>
              <a:off x="-1287949" y="4558475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74882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-125" y="4825850"/>
            <a:ext cx="9144000" cy="32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/>
          <p:nvPr/>
        </p:nvSpPr>
        <p:spPr>
          <a:xfrm>
            <a:off x="364125" y="4807400"/>
            <a:ext cx="9489759" cy="194961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/>
          <p:nvPr/>
        </p:nvSpPr>
        <p:spPr>
          <a:xfrm>
            <a:off x="-125" y="5002343"/>
            <a:ext cx="7882851" cy="88575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/>
          <p:nvPr/>
        </p:nvSpPr>
        <p:spPr>
          <a:xfrm>
            <a:off x="1947100" y="4825845"/>
            <a:ext cx="3490293" cy="36481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952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/>
          <p:nvPr/>
        </p:nvSpPr>
        <p:spPr>
          <a:xfrm>
            <a:off x="0" y="4832600"/>
            <a:ext cx="9144000" cy="32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364125" y="48016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8"/>
          <p:cNvSpPr/>
          <p:nvPr/>
        </p:nvSpPr>
        <p:spPr>
          <a:xfrm>
            <a:off x="3784384" y="4928707"/>
            <a:ext cx="5359624" cy="72963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532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19"/>
          <p:cNvGrpSpPr/>
          <p:nvPr/>
        </p:nvGrpSpPr>
        <p:grpSpPr>
          <a:xfrm>
            <a:off x="-158835" y="4794699"/>
            <a:ext cx="9613880" cy="632963"/>
            <a:chOff x="-1287949" y="4558475"/>
            <a:chExt cx="13198628" cy="868977"/>
          </a:xfrm>
        </p:grpSpPr>
        <p:sp>
          <p:nvSpPr>
            <p:cNvPr id="128" name="Google Shape;128;p19"/>
            <p:cNvSpPr/>
            <p:nvPr/>
          </p:nvSpPr>
          <p:spPr>
            <a:xfrm>
              <a:off x="-1287949" y="4558475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5139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904875" y="1356025"/>
            <a:ext cx="40668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1"/>
          </p:nvPr>
        </p:nvSpPr>
        <p:spPr>
          <a:xfrm>
            <a:off x="904875" y="3205150"/>
            <a:ext cx="40668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>
            <a:spLocks noGrp="1"/>
          </p:cNvSpPr>
          <p:nvPr>
            <p:ph type="pic" idx="2"/>
          </p:nvPr>
        </p:nvSpPr>
        <p:spPr>
          <a:xfrm>
            <a:off x="5273100" y="533863"/>
            <a:ext cx="2910000" cy="4075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6" name="Google Shape;136;p20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356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767600" y="1147725"/>
            <a:ext cx="3205500" cy="14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1"/>
          </p:nvPr>
        </p:nvSpPr>
        <p:spPr>
          <a:xfrm>
            <a:off x="767600" y="2585850"/>
            <a:ext cx="32055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1"/>
          <p:cNvSpPr/>
          <p:nvPr/>
        </p:nvSpPr>
        <p:spPr>
          <a:xfrm>
            <a:off x="364125" y="45730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-100025" y="4900115"/>
            <a:ext cx="7882851" cy="14858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1947102" y="4604000"/>
            <a:ext cx="3490293" cy="61198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610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5353076" y="1501200"/>
            <a:ext cx="30774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1"/>
          </p:nvPr>
        </p:nvSpPr>
        <p:spPr>
          <a:xfrm>
            <a:off x="5353222" y="2562000"/>
            <a:ext cx="3077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2"/>
          <p:cNvSpPr/>
          <p:nvPr/>
        </p:nvSpPr>
        <p:spPr>
          <a:xfrm>
            <a:off x="364125" y="45730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/>
          <p:nvPr/>
        </p:nvSpPr>
        <p:spPr>
          <a:xfrm>
            <a:off x="-100025" y="4900115"/>
            <a:ext cx="7882851" cy="14858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2"/>
          <p:cNvSpPr/>
          <p:nvPr/>
        </p:nvSpPr>
        <p:spPr>
          <a:xfrm>
            <a:off x="1947102" y="4604000"/>
            <a:ext cx="3490293" cy="61198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7837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body" idx="1"/>
          </p:nvPr>
        </p:nvSpPr>
        <p:spPr>
          <a:xfrm>
            <a:off x="720000" y="1215748"/>
            <a:ext cx="7704000" cy="11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23"/>
          <p:cNvSpPr/>
          <p:nvPr/>
        </p:nvSpPr>
        <p:spPr>
          <a:xfrm>
            <a:off x="-8975" y="4848550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3857460" y="4891500"/>
            <a:ext cx="3644612" cy="38900"/>
          </a:xfrm>
          <a:custGeom>
            <a:avLst/>
            <a:gdLst/>
            <a:ahLst/>
            <a:cxnLst/>
            <a:rect l="l" t="t" r="r" b="b"/>
            <a:pathLst>
              <a:path w="69161" h="1556" extrusionOk="0">
                <a:moveTo>
                  <a:pt x="46129" y="0"/>
                </a:moveTo>
                <a:cubicBezTo>
                  <a:pt x="40705" y="0"/>
                  <a:pt x="35615" y="112"/>
                  <a:pt x="32549" y="446"/>
                </a:cubicBezTo>
                <a:cubicBezTo>
                  <a:pt x="26719" y="1097"/>
                  <a:pt x="15204" y="1217"/>
                  <a:pt x="7552" y="1217"/>
                </a:cubicBezTo>
                <a:cubicBezTo>
                  <a:pt x="3132" y="1217"/>
                  <a:pt x="0" y="1177"/>
                  <a:pt x="0" y="1177"/>
                </a:cubicBezTo>
                <a:lnTo>
                  <a:pt x="0" y="1177"/>
                </a:lnTo>
                <a:cubicBezTo>
                  <a:pt x="6234" y="1450"/>
                  <a:pt x="13357" y="1555"/>
                  <a:pt x="20608" y="1555"/>
                </a:cubicBezTo>
                <a:cubicBezTo>
                  <a:pt x="44210" y="1555"/>
                  <a:pt x="69161" y="446"/>
                  <a:pt x="69161" y="446"/>
                </a:cubicBezTo>
                <a:cubicBezTo>
                  <a:pt x="69161" y="446"/>
                  <a:pt x="56977" y="0"/>
                  <a:pt x="461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096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1"/>
          </p:nvPr>
        </p:nvSpPr>
        <p:spPr>
          <a:xfrm>
            <a:off x="4794575" y="2752225"/>
            <a:ext cx="30204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2"/>
          </p:nvPr>
        </p:nvSpPr>
        <p:spPr>
          <a:xfrm>
            <a:off x="1329025" y="2752225"/>
            <a:ext cx="30204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ubTitle" idx="3"/>
          </p:nvPr>
        </p:nvSpPr>
        <p:spPr>
          <a:xfrm>
            <a:off x="1329025" y="2193325"/>
            <a:ext cx="3020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subTitle" idx="4"/>
          </p:nvPr>
        </p:nvSpPr>
        <p:spPr>
          <a:xfrm>
            <a:off x="4794575" y="2193325"/>
            <a:ext cx="3020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24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4"/>
          <p:cNvSpPr/>
          <p:nvPr/>
        </p:nvSpPr>
        <p:spPr>
          <a:xfrm flipH="1">
            <a:off x="-9" y="4933650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85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4"/>
          <p:cNvSpPr txBox="1">
            <a:spLocks noGrp="1"/>
          </p:cNvSpPr>
          <p:nvPr>
            <p:ph type="title"/>
          </p:nvPr>
        </p:nvSpPr>
        <p:spPr>
          <a:xfrm>
            <a:off x="2811600" y="2556888"/>
            <a:ext cx="35208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1" name="Google Shape;491;p14"/>
          <p:cNvSpPr txBox="1">
            <a:spLocks noGrp="1"/>
          </p:cNvSpPr>
          <p:nvPr>
            <p:ph type="subTitle" idx="1"/>
          </p:nvPr>
        </p:nvSpPr>
        <p:spPr>
          <a:xfrm>
            <a:off x="1179300" y="685800"/>
            <a:ext cx="6785400" cy="186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92" name="Google Shape;492;p14"/>
          <p:cNvSpPr/>
          <p:nvPr/>
        </p:nvSpPr>
        <p:spPr>
          <a:xfrm>
            <a:off x="816825" y="301813"/>
            <a:ext cx="1177075" cy="156975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4"/>
          <p:cNvSpPr/>
          <p:nvPr/>
        </p:nvSpPr>
        <p:spPr>
          <a:xfrm>
            <a:off x="376425" y="2815275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4"/>
          <p:cNvSpPr/>
          <p:nvPr/>
        </p:nvSpPr>
        <p:spPr>
          <a:xfrm flipH="1">
            <a:off x="172763" y="1407425"/>
            <a:ext cx="598762" cy="100775"/>
          </a:xfrm>
          <a:custGeom>
            <a:avLst/>
            <a:gdLst/>
            <a:ahLst/>
            <a:cxnLst/>
            <a:rect l="l" t="t" r="r" b="b"/>
            <a:pathLst>
              <a:path w="26019" h="4031" extrusionOk="0">
                <a:moveTo>
                  <a:pt x="12866" y="1"/>
                </a:moveTo>
                <a:cubicBezTo>
                  <a:pt x="12142" y="1"/>
                  <a:pt x="11403" y="147"/>
                  <a:pt x="10711" y="363"/>
                </a:cubicBezTo>
                <a:cubicBezTo>
                  <a:pt x="9388" y="777"/>
                  <a:pt x="8143" y="1428"/>
                  <a:pt x="6797" y="1763"/>
                </a:cubicBezTo>
                <a:cubicBezTo>
                  <a:pt x="4415" y="2360"/>
                  <a:pt x="1631" y="2193"/>
                  <a:pt x="1" y="4030"/>
                </a:cubicBezTo>
                <a:lnTo>
                  <a:pt x="26019" y="4030"/>
                </a:lnTo>
                <a:cubicBezTo>
                  <a:pt x="25190" y="2969"/>
                  <a:pt x="24069" y="1978"/>
                  <a:pt x="22726" y="1906"/>
                </a:cubicBezTo>
                <a:cubicBezTo>
                  <a:pt x="22632" y="1901"/>
                  <a:pt x="22538" y="1898"/>
                  <a:pt x="22444" y="1898"/>
                </a:cubicBezTo>
                <a:cubicBezTo>
                  <a:pt x="21183" y="1898"/>
                  <a:pt x="19889" y="2328"/>
                  <a:pt x="18661" y="2328"/>
                </a:cubicBezTo>
                <a:cubicBezTo>
                  <a:pt x="18163" y="2328"/>
                  <a:pt x="17675" y="2257"/>
                  <a:pt x="17205" y="2058"/>
                </a:cubicBezTo>
                <a:cubicBezTo>
                  <a:pt x="16301" y="1674"/>
                  <a:pt x="15637" y="870"/>
                  <a:pt x="14763" y="423"/>
                </a:cubicBezTo>
                <a:cubicBezTo>
                  <a:pt x="14174" y="122"/>
                  <a:pt x="13526" y="1"/>
                  <a:pt x="128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4"/>
          <p:cNvSpPr/>
          <p:nvPr/>
        </p:nvSpPr>
        <p:spPr>
          <a:xfrm flipH="1">
            <a:off x="8587199" y="1780525"/>
            <a:ext cx="914176" cy="156983"/>
          </a:xfrm>
          <a:custGeom>
            <a:avLst/>
            <a:gdLst/>
            <a:ahLst/>
            <a:cxnLst/>
            <a:rect l="l" t="t" r="r" b="b"/>
            <a:pathLst>
              <a:path w="49670" h="6074" extrusionOk="0">
                <a:moveTo>
                  <a:pt x="27224" y="1"/>
                </a:moveTo>
                <a:cubicBezTo>
                  <a:pt x="26106" y="1"/>
                  <a:pt x="24988" y="157"/>
                  <a:pt x="23915" y="474"/>
                </a:cubicBezTo>
                <a:cubicBezTo>
                  <a:pt x="21770" y="1108"/>
                  <a:pt x="19826" y="2349"/>
                  <a:pt x="17641" y="2833"/>
                </a:cubicBezTo>
                <a:cubicBezTo>
                  <a:pt x="16625" y="3058"/>
                  <a:pt x="15589" y="3111"/>
                  <a:pt x="14547" y="3111"/>
                </a:cubicBezTo>
                <a:cubicBezTo>
                  <a:pt x="13586" y="3111"/>
                  <a:pt x="12619" y="3066"/>
                  <a:pt x="11658" y="3066"/>
                </a:cubicBezTo>
                <a:cubicBezTo>
                  <a:pt x="11511" y="3066"/>
                  <a:pt x="11364" y="3067"/>
                  <a:pt x="11218" y="3069"/>
                </a:cubicBezTo>
                <a:cubicBezTo>
                  <a:pt x="7408" y="3131"/>
                  <a:pt x="3811" y="6073"/>
                  <a:pt x="1" y="6073"/>
                </a:cubicBezTo>
                <a:lnTo>
                  <a:pt x="49670" y="6073"/>
                </a:lnTo>
                <a:cubicBezTo>
                  <a:pt x="47898" y="4220"/>
                  <a:pt x="45430" y="3075"/>
                  <a:pt x="42886" y="3075"/>
                </a:cubicBezTo>
                <a:cubicBezTo>
                  <a:pt x="42628" y="3075"/>
                  <a:pt x="42368" y="3087"/>
                  <a:pt x="42108" y="3111"/>
                </a:cubicBezTo>
                <a:cubicBezTo>
                  <a:pt x="40885" y="3225"/>
                  <a:pt x="39675" y="3579"/>
                  <a:pt x="38454" y="3579"/>
                </a:cubicBezTo>
                <a:cubicBezTo>
                  <a:pt x="38290" y="3579"/>
                  <a:pt x="38125" y="3572"/>
                  <a:pt x="37960" y="3558"/>
                </a:cubicBezTo>
                <a:cubicBezTo>
                  <a:pt x="35828" y="3374"/>
                  <a:pt x="34049" y="1934"/>
                  <a:pt x="32101" y="1047"/>
                </a:cubicBezTo>
                <a:cubicBezTo>
                  <a:pt x="30576" y="353"/>
                  <a:pt x="28900" y="1"/>
                  <a:pt x="272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4"/>
          <p:cNvSpPr/>
          <p:nvPr/>
        </p:nvSpPr>
        <p:spPr>
          <a:xfrm flipH="1">
            <a:off x="8064381" y="318625"/>
            <a:ext cx="729031" cy="151850"/>
          </a:xfrm>
          <a:custGeom>
            <a:avLst/>
            <a:gdLst/>
            <a:ahLst/>
            <a:cxnLst/>
            <a:rect l="l" t="t" r="r" b="b"/>
            <a:pathLst>
              <a:path w="49670" h="6074" extrusionOk="0">
                <a:moveTo>
                  <a:pt x="27224" y="1"/>
                </a:moveTo>
                <a:cubicBezTo>
                  <a:pt x="26106" y="1"/>
                  <a:pt x="24988" y="157"/>
                  <a:pt x="23915" y="474"/>
                </a:cubicBezTo>
                <a:cubicBezTo>
                  <a:pt x="21770" y="1108"/>
                  <a:pt x="19826" y="2349"/>
                  <a:pt x="17641" y="2833"/>
                </a:cubicBezTo>
                <a:cubicBezTo>
                  <a:pt x="16625" y="3058"/>
                  <a:pt x="15589" y="3111"/>
                  <a:pt x="14547" y="3111"/>
                </a:cubicBezTo>
                <a:cubicBezTo>
                  <a:pt x="13586" y="3111"/>
                  <a:pt x="12619" y="3066"/>
                  <a:pt x="11658" y="3066"/>
                </a:cubicBezTo>
                <a:cubicBezTo>
                  <a:pt x="11511" y="3066"/>
                  <a:pt x="11364" y="3067"/>
                  <a:pt x="11218" y="3069"/>
                </a:cubicBezTo>
                <a:cubicBezTo>
                  <a:pt x="7408" y="3131"/>
                  <a:pt x="3811" y="6073"/>
                  <a:pt x="1" y="6073"/>
                </a:cubicBezTo>
                <a:lnTo>
                  <a:pt x="49670" y="6073"/>
                </a:lnTo>
                <a:cubicBezTo>
                  <a:pt x="47898" y="4220"/>
                  <a:pt x="45430" y="3075"/>
                  <a:pt x="42886" y="3075"/>
                </a:cubicBezTo>
                <a:cubicBezTo>
                  <a:pt x="42628" y="3075"/>
                  <a:pt x="42368" y="3087"/>
                  <a:pt x="42108" y="3111"/>
                </a:cubicBezTo>
                <a:cubicBezTo>
                  <a:pt x="40885" y="3225"/>
                  <a:pt x="39675" y="3579"/>
                  <a:pt x="38454" y="3579"/>
                </a:cubicBezTo>
                <a:cubicBezTo>
                  <a:pt x="38290" y="3579"/>
                  <a:pt x="38125" y="3572"/>
                  <a:pt x="37960" y="3558"/>
                </a:cubicBezTo>
                <a:cubicBezTo>
                  <a:pt x="35828" y="3374"/>
                  <a:pt x="34049" y="1934"/>
                  <a:pt x="32101" y="1047"/>
                </a:cubicBezTo>
                <a:cubicBezTo>
                  <a:pt x="30576" y="353"/>
                  <a:pt x="28900" y="1"/>
                  <a:pt x="272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4"/>
          <p:cNvSpPr/>
          <p:nvPr/>
        </p:nvSpPr>
        <p:spPr>
          <a:xfrm flipH="1">
            <a:off x="8272650" y="277245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1"/>
          </p:nvPr>
        </p:nvSpPr>
        <p:spPr>
          <a:xfrm>
            <a:off x="4600575" y="1332825"/>
            <a:ext cx="3823500" cy="3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subTitle" idx="2"/>
          </p:nvPr>
        </p:nvSpPr>
        <p:spPr>
          <a:xfrm>
            <a:off x="720000" y="1332825"/>
            <a:ext cx="3823500" cy="3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6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6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148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subTitle" idx="1"/>
          </p:nvPr>
        </p:nvSpPr>
        <p:spPr>
          <a:xfrm>
            <a:off x="716600" y="3035402"/>
            <a:ext cx="24795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2"/>
          </p:nvPr>
        </p:nvSpPr>
        <p:spPr>
          <a:xfrm>
            <a:off x="3330975" y="3035404"/>
            <a:ext cx="24795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subTitle" idx="3"/>
          </p:nvPr>
        </p:nvSpPr>
        <p:spPr>
          <a:xfrm>
            <a:off x="5947875" y="3035404"/>
            <a:ext cx="24795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4"/>
          </p:nvPr>
        </p:nvSpPr>
        <p:spPr>
          <a:xfrm>
            <a:off x="716600" y="2476500"/>
            <a:ext cx="24795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5"/>
          </p:nvPr>
        </p:nvSpPr>
        <p:spPr>
          <a:xfrm>
            <a:off x="3330979" y="2476500"/>
            <a:ext cx="24795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subTitle" idx="6"/>
          </p:nvPr>
        </p:nvSpPr>
        <p:spPr>
          <a:xfrm>
            <a:off x="5947875" y="2476500"/>
            <a:ext cx="24795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591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subTitle" idx="1"/>
          </p:nvPr>
        </p:nvSpPr>
        <p:spPr>
          <a:xfrm>
            <a:off x="2019625" y="2269325"/>
            <a:ext cx="21447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8"/>
          <p:cNvSpPr txBox="1">
            <a:spLocks noGrp="1"/>
          </p:cNvSpPr>
          <p:nvPr>
            <p:ph type="subTitle" idx="2"/>
          </p:nvPr>
        </p:nvSpPr>
        <p:spPr>
          <a:xfrm>
            <a:off x="4964809" y="2269325"/>
            <a:ext cx="21447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subTitle" idx="3"/>
          </p:nvPr>
        </p:nvSpPr>
        <p:spPr>
          <a:xfrm>
            <a:off x="2019625" y="3988400"/>
            <a:ext cx="21447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4"/>
          </p:nvPr>
        </p:nvSpPr>
        <p:spPr>
          <a:xfrm>
            <a:off x="4964809" y="3988400"/>
            <a:ext cx="21447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5"/>
          </p:nvPr>
        </p:nvSpPr>
        <p:spPr>
          <a:xfrm>
            <a:off x="2019613" y="1710325"/>
            <a:ext cx="2144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6"/>
          </p:nvPr>
        </p:nvSpPr>
        <p:spPr>
          <a:xfrm>
            <a:off x="2019613" y="3429500"/>
            <a:ext cx="2144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7"/>
          </p:nvPr>
        </p:nvSpPr>
        <p:spPr>
          <a:xfrm>
            <a:off x="4964788" y="1710325"/>
            <a:ext cx="2144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8"/>
          </p:nvPr>
        </p:nvSpPr>
        <p:spPr>
          <a:xfrm>
            <a:off x="4964788" y="3429500"/>
            <a:ext cx="2144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00" name="Google Shape;200;p28"/>
          <p:cNvGrpSpPr/>
          <p:nvPr/>
        </p:nvGrpSpPr>
        <p:grpSpPr>
          <a:xfrm>
            <a:off x="-149310" y="4775649"/>
            <a:ext cx="9613880" cy="632963"/>
            <a:chOff x="-1287949" y="4558475"/>
            <a:chExt cx="13198628" cy="868977"/>
          </a:xfrm>
        </p:grpSpPr>
        <p:sp>
          <p:nvSpPr>
            <p:cNvPr id="201" name="Google Shape;201;p28"/>
            <p:cNvSpPr/>
            <p:nvPr/>
          </p:nvSpPr>
          <p:spPr>
            <a:xfrm>
              <a:off x="-1287949" y="4558475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837363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subTitle" idx="1"/>
          </p:nvPr>
        </p:nvSpPr>
        <p:spPr>
          <a:xfrm>
            <a:off x="812394" y="2269225"/>
            <a:ext cx="23013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subTitle" idx="2"/>
          </p:nvPr>
        </p:nvSpPr>
        <p:spPr>
          <a:xfrm>
            <a:off x="3408531" y="2269225"/>
            <a:ext cx="23193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subTitle" idx="3"/>
          </p:nvPr>
        </p:nvSpPr>
        <p:spPr>
          <a:xfrm>
            <a:off x="807894" y="3997250"/>
            <a:ext cx="23103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9"/>
          <p:cNvSpPr txBox="1">
            <a:spLocks noGrp="1"/>
          </p:cNvSpPr>
          <p:nvPr>
            <p:ph type="subTitle" idx="4"/>
          </p:nvPr>
        </p:nvSpPr>
        <p:spPr>
          <a:xfrm>
            <a:off x="3408531" y="3997250"/>
            <a:ext cx="23193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5"/>
          </p:nvPr>
        </p:nvSpPr>
        <p:spPr>
          <a:xfrm>
            <a:off x="6020394" y="2269225"/>
            <a:ext cx="2328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ubTitle" idx="6"/>
          </p:nvPr>
        </p:nvSpPr>
        <p:spPr>
          <a:xfrm>
            <a:off x="6020394" y="3997250"/>
            <a:ext cx="2328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7"/>
          </p:nvPr>
        </p:nvSpPr>
        <p:spPr>
          <a:xfrm>
            <a:off x="817044" y="1710325"/>
            <a:ext cx="2292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8"/>
          </p:nvPr>
        </p:nvSpPr>
        <p:spPr>
          <a:xfrm>
            <a:off x="3413031" y="1710325"/>
            <a:ext cx="2310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9"/>
          </p:nvPr>
        </p:nvSpPr>
        <p:spPr>
          <a:xfrm>
            <a:off x="6025044" y="1710325"/>
            <a:ext cx="2319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13"/>
          </p:nvPr>
        </p:nvSpPr>
        <p:spPr>
          <a:xfrm>
            <a:off x="812394" y="3438325"/>
            <a:ext cx="2301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14"/>
          </p:nvPr>
        </p:nvSpPr>
        <p:spPr>
          <a:xfrm>
            <a:off x="3413031" y="3438325"/>
            <a:ext cx="2310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subTitle" idx="15"/>
          </p:nvPr>
        </p:nvSpPr>
        <p:spPr>
          <a:xfrm>
            <a:off x="6025044" y="3438325"/>
            <a:ext cx="2319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891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>
            <a:spLocks noGrp="1"/>
          </p:cNvSpPr>
          <p:nvPr>
            <p:ph type="title" hasCustomPrompt="1"/>
          </p:nvPr>
        </p:nvSpPr>
        <p:spPr>
          <a:xfrm>
            <a:off x="713225" y="552112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30"/>
          <p:cNvSpPr txBox="1">
            <a:spLocks noGrp="1"/>
          </p:cNvSpPr>
          <p:nvPr>
            <p:ph type="subTitle" idx="1"/>
          </p:nvPr>
        </p:nvSpPr>
        <p:spPr>
          <a:xfrm>
            <a:off x="713225" y="1288076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90436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3"/>
          </p:nvPr>
        </p:nvSpPr>
        <p:spPr>
          <a:xfrm>
            <a:off x="713225" y="2640332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256624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5"/>
          </p:nvPr>
        </p:nvSpPr>
        <p:spPr>
          <a:xfrm>
            <a:off x="713225" y="3992588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0556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 hasCustomPrompt="1"/>
          </p:nvPr>
        </p:nvSpPr>
        <p:spPr>
          <a:xfrm>
            <a:off x="1260125" y="1407325"/>
            <a:ext cx="1398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31"/>
          <p:cNvSpPr txBox="1">
            <a:spLocks noGrp="1"/>
          </p:cNvSpPr>
          <p:nvPr>
            <p:ph type="subTitle" idx="1"/>
          </p:nvPr>
        </p:nvSpPr>
        <p:spPr>
          <a:xfrm>
            <a:off x="731225" y="3705375"/>
            <a:ext cx="24567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1"/>
          <p:cNvSpPr txBox="1">
            <a:spLocks noGrp="1"/>
          </p:cNvSpPr>
          <p:nvPr>
            <p:ph type="subTitle" idx="2"/>
          </p:nvPr>
        </p:nvSpPr>
        <p:spPr>
          <a:xfrm>
            <a:off x="731225" y="3208350"/>
            <a:ext cx="24567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31"/>
          <p:cNvSpPr txBox="1">
            <a:spLocks noGrp="1"/>
          </p:cNvSpPr>
          <p:nvPr>
            <p:ph type="title" idx="3" hasCustomPrompt="1"/>
          </p:nvPr>
        </p:nvSpPr>
        <p:spPr>
          <a:xfrm>
            <a:off x="3883500" y="1407325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31"/>
          <p:cNvSpPr txBox="1">
            <a:spLocks noGrp="1"/>
          </p:cNvSpPr>
          <p:nvPr>
            <p:ph type="subTitle" idx="4"/>
          </p:nvPr>
        </p:nvSpPr>
        <p:spPr>
          <a:xfrm>
            <a:off x="3354000" y="3705375"/>
            <a:ext cx="24567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2" name="Google Shape;232;p31"/>
          <p:cNvSpPr txBox="1">
            <a:spLocks noGrp="1"/>
          </p:cNvSpPr>
          <p:nvPr>
            <p:ph type="subTitle" idx="5"/>
          </p:nvPr>
        </p:nvSpPr>
        <p:spPr>
          <a:xfrm>
            <a:off x="3354000" y="3208350"/>
            <a:ext cx="24567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title" idx="6" hasCustomPrompt="1"/>
          </p:nvPr>
        </p:nvSpPr>
        <p:spPr>
          <a:xfrm>
            <a:off x="6496700" y="1407325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7"/>
          </p:nvPr>
        </p:nvSpPr>
        <p:spPr>
          <a:xfrm>
            <a:off x="5967200" y="3705375"/>
            <a:ext cx="24567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8"/>
          </p:nvPr>
        </p:nvSpPr>
        <p:spPr>
          <a:xfrm>
            <a:off x="5967200" y="3208350"/>
            <a:ext cx="24567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876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/>
          <p:nvPr/>
        </p:nvSpPr>
        <p:spPr>
          <a:xfrm>
            <a:off x="-125" y="4747750"/>
            <a:ext cx="9144000" cy="395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364125" y="4725453"/>
            <a:ext cx="9489759" cy="235639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2"/>
          <p:cNvSpPr/>
          <p:nvPr/>
        </p:nvSpPr>
        <p:spPr>
          <a:xfrm>
            <a:off x="3784380" y="4816988"/>
            <a:ext cx="5359624" cy="52570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2"/>
          <p:cNvSpPr/>
          <p:nvPr/>
        </p:nvSpPr>
        <p:spPr>
          <a:xfrm>
            <a:off x="-125" y="4961089"/>
            <a:ext cx="7882851" cy="10705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2"/>
          <p:cNvSpPr/>
          <p:nvPr/>
        </p:nvSpPr>
        <p:spPr>
          <a:xfrm>
            <a:off x="1947100" y="4747745"/>
            <a:ext cx="3490293" cy="44093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2"/>
          <p:cNvSpPr txBox="1">
            <a:spLocks noGrp="1"/>
          </p:cNvSpPr>
          <p:nvPr>
            <p:ph type="title"/>
          </p:nvPr>
        </p:nvSpPr>
        <p:spPr>
          <a:xfrm>
            <a:off x="3982663" y="641188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subTitle" idx="1"/>
          </p:nvPr>
        </p:nvSpPr>
        <p:spPr>
          <a:xfrm>
            <a:off x="3982625" y="1805112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2"/>
          <p:cNvSpPr txBox="1"/>
          <p:nvPr/>
        </p:nvSpPr>
        <p:spPr>
          <a:xfrm>
            <a:off x="3982675" y="3626400"/>
            <a:ext cx="44481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CREDITS: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and includes icons by </a:t>
            </a:r>
            <a:r>
              <a:rPr lang="en" sz="11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1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 b="1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1329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3"/>
          <p:cNvSpPr/>
          <p:nvPr/>
        </p:nvSpPr>
        <p:spPr>
          <a:xfrm>
            <a:off x="0" y="4604000"/>
            <a:ext cx="9026133" cy="303705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3"/>
          <p:cNvSpPr/>
          <p:nvPr/>
        </p:nvSpPr>
        <p:spPr>
          <a:xfrm>
            <a:off x="1206441" y="4811147"/>
            <a:ext cx="7937561" cy="197413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3"/>
          <p:cNvSpPr/>
          <p:nvPr/>
        </p:nvSpPr>
        <p:spPr>
          <a:xfrm>
            <a:off x="3857460" y="4708253"/>
            <a:ext cx="3644612" cy="66130"/>
          </a:xfrm>
          <a:custGeom>
            <a:avLst/>
            <a:gdLst/>
            <a:ahLst/>
            <a:cxnLst/>
            <a:rect l="l" t="t" r="r" b="b"/>
            <a:pathLst>
              <a:path w="69161" h="1556" extrusionOk="0">
                <a:moveTo>
                  <a:pt x="46129" y="0"/>
                </a:moveTo>
                <a:cubicBezTo>
                  <a:pt x="40705" y="0"/>
                  <a:pt x="35615" y="112"/>
                  <a:pt x="32549" y="446"/>
                </a:cubicBezTo>
                <a:cubicBezTo>
                  <a:pt x="26719" y="1097"/>
                  <a:pt x="15204" y="1217"/>
                  <a:pt x="7552" y="1217"/>
                </a:cubicBezTo>
                <a:cubicBezTo>
                  <a:pt x="3132" y="1217"/>
                  <a:pt x="0" y="1177"/>
                  <a:pt x="0" y="1177"/>
                </a:cubicBezTo>
                <a:lnTo>
                  <a:pt x="0" y="1177"/>
                </a:lnTo>
                <a:cubicBezTo>
                  <a:pt x="6234" y="1450"/>
                  <a:pt x="13357" y="1555"/>
                  <a:pt x="20608" y="1555"/>
                </a:cubicBezTo>
                <a:cubicBezTo>
                  <a:pt x="44210" y="1555"/>
                  <a:pt x="69161" y="446"/>
                  <a:pt x="69161" y="446"/>
                </a:cubicBezTo>
                <a:cubicBezTo>
                  <a:pt x="69161" y="446"/>
                  <a:pt x="56977" y="0"/>
                  <a:pt x="461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3"/>
          <p:cNvSpPr/>
          <p:nvPr/>
        </p:nvSpPr>
        <p:spPr>
          <a:xfrm flipH="1">
            <a:off x="90273" y="75200"/>
            <a:ext cx="1116177" cy="408551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sp>
        <p:nvSpPr>
          <p:cNvPr id="252" name="Google Shape;252;p33"/>
          <p:cNvSpPr/>
          <p:nvPr/>
        </p:nvSpPr>
        <p:spPr>
          <a:xfrm flipH="1">
            <a:off x="8581372" y="3528134"/>
            <a:ext cx="1315400" cy="481450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grpSp>
        <p:nvGrpSpPr>
          <p:cNvPr id="253" name="Google Shape;253;p33"/>
          <p:cNvGrpSpPr/>
          <p:nvPr/>
        </p:nvGrpSpPr>
        <p:grpSpPr>
          <a:xfrm rot="-1755697">
            <a:off x="8078365" y="-28975"/>
            <a:ext cx="1682256" cy="1669989"/>
            <a:chOff x="8148037" y="3348600"/>
            <a:chExt cx="1682250" cy="1669983"/>
          </a:xfrm>
        </p:grpSpPr>
        <p:sp>
          <p:nvSpPr>
            <p:cNvPr id="254" name="Google Shape;254;p33"/>
            <p:cNvSpPr/>
            <p:nvPr/>
          </p:nvSpPr>
          <p:spPr>
            <a:xfrm>
              <a:off x="8414154" y="3348600"/>
              <a:ext cx="1416133" cy="1628673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8148037" y="4173967"/>
              <a:ext cx="734394" cy="844615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grpSp>
        <p:nvGrpSpPr>
          <p:cNvPr id="256" name="Google Shape;256;p33"/>
          <p:cNvGrpSpPr/>
          <p:nvPr/>
        </p:nvGrpSpPr>
        <p:grpSpPr>
          <a:xfrm rot="2833240" flipH="1">
            <a:off x="-557809" y="833232"/>
            <a:ext cx="1682308" cy="1670040"/>
            <a:chOff x="8148037" y="3348600"/>
            <a:chExt cx="1682250" cy="1669983"/>
          </a:xfrm>
        </p:grpSpPr>
        <p:sp>
          <p:nvSpPr>
            <p:cNvPr id="257" name="Google Shape;257;p33"/>
            <p:cNvSpPr/>
            <p:nvPr/>
          </p:nvSpPr>
          <p:spPr>
            <a:xfrm>
              <a:off x="8414154" y="3348600"/>
              <a:ext cx="1416133" cy="1628673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8148037" y="4173967"/>
              <a:ext cx="734394" cy="844615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33483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34"/>
          <p:cNvGrpSpPr/>
          <p:nvPr/>
        </p:nvGrpSpPr>
        <p:grpSpPr>
          <a:xfrm>
            <a:off x="74" y="4562317"/>
            <a:ext cx="9144009" cy="632963"/>
            <a:chOff x="-1287949" y="4558475"/>
            <a:chExt cx="13198628" cy="868977"/>
          </a:xfrm>
        </p:grpSpPr>
        <p:sp>
          <p:nvSpPr>
            <p:cNvPr id="262" name="Google Shape;262;p34"/>
            <p:cNvSpPr/>
            <p:nvPr/>
          </p:nvSpPr>
          <p:spPr>
            <a:xfrm>
              <a:off x="-1287949" y="4558475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4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34"/>
          <p:cNvSpPr/>
          <p:nvPr/>
        </p:nvSpPr>
        <p:spPr>
          <a:xfrm>
            <a:off x="60076" y="98776"/>
            <a:ext cx="2351677" cy="440724"/>
          </a:xfrm>
          <a:custGeom>
            <a:avLst/>
            <a:gdLst/>
            <a:ahLst/>
            <a:cxnLst/>
            <a:rect l="l" t="t" r="r" b="b"/>
            <a:pathLst>
              <a:path w="40265" h="7546" extrusionOk="0">
                <a:moveTo>
                  <a:pt x="13004" y="0"/>
                </a:moveTo>
                <a:cubicBezTo>
                  <a:pt x="11387" y="0"/>
                  <a:pt x="9763" y="1185"/>
                  <a:pt x="9542" y="3845"/>
                </a:cubicBezTo>
                <a:cubicBezTo>
                  <a:pt x="9324" y="3742"/>
                  <a:pt x="9092" y="3690"/>
                  <a:pt x="8861" y="3690"/>
                </a:cubicBezTo>
                <a:cubicBezTo>
                  <a:pt x="8583" y="3690"/>
                  <a:pt x="8307" y="3765"/>
                  <a:pt x="8058" y="3914"/>
                </a:cubicBezTo>
                <a:cubicBezTo>
                  <a:pt x="7601" y="4211"/>
                  <a:pt x="7328" y="4713"/>
                  <a:pt x="7350" y="5238"/>
                </a:cubicBezTo>
                <a:cubicBezTo>
                  <a:pt x="6925" y="5104"/>
                  <a:pt x="6533" y="5050"/>
                  <a:pt x="6197" y="5050"/>
                </a:cubicBezTo>
                <a:cubicBezTo>
                  <a:pt x="4686" y="5050"/>
                  <a:pt x="4319" y="6154"/>
                  <a:pt x="7305" y="6154"/>
                </a:cubicBezTo>
                <a:cubicBezTo>
                  <a:pt x="7400" y="6154"/>
                  <a:pt x="7499" y="6153"/>
                  <a:pt x="7601" y="6151"/>
                </a:cubicBezTo>
                <a:lnTo>
                  <a:pt x="7601" y="6151"/>
                </a:lnTo>
                <a:cubicBezTo>
                  <a:pt x="6939" y="6219"/>
                  <a:pt x="6209" y="6288"/>
                  <a:pt x="5479" y="6333"/>
                </a:cubicBezTo>
                <a:cubicBezTo>
                  <a:pt x="3721" y="6470"/>
                  <a:pt x="1827" y="6584"/>
                  <a:pt x="138" y="6699"/>
                </a:cubicBezTo>
                <a:cubicBezTo>
                  <a:pt x="1" y="6721"/>
                  <a:pt x="1" y="6927"/>
                  <a:pt x="138" y="6927"/>
                </a:cubicBezTo>
                <a:cubicBezTo>
                  <a:pt x="2489" y="6927"/>
                  <a:pt x="3653" y="6950"/>
                  <a:pt x="5684" y="7315"/>
                </a:cubicBezTo>
                <a:cubicBezTo>
                  <a:pt x="6640" y="7487"/>
                  <a:pt x="7823" y="7546"/>
                  <a:pt x="9020" y="7546"/>
                </a:cubicBezTo>
                <a:cubicBezTo>
                  <a:pt x="10996" y="7546"/>
                  <a:pt x="13012" y="7386"/>
                  <a:pt x="14107" y="7315"/>
                </a:cubicBezTo>
                <a:cubicBezTo>
                  <a:pt x="15864" y="7178"/>
                  <a:pt x="19174" y="6836"/>
                  <a:pt x="16001" y="6174"/>
                </a:cubicBezTo>
                <a:cubicBezTo>
                  <a:pt x="16471" y="6158"/>
                  <a:pt x="16899" y="6151"/>
                  <a:pt x="17296" y="6151"/>
                </a:cubicBezTo>
                <a:cubicBezTo>
                  <a:pt x="20926" y="6151"/>
                  <a:pt x="21847" y="6747"/>
                  <a:pt x="26683" y="6767"/>
                </a:cubicBezTo>
                <a:cubicBezTo>
                  <a:pt x="26782" y="6768"/>
                  <a:pt x="26880" y="6768"/>
                  <a:pt x="26980" y="6768"/>
                </a:cubicBezTo>
                <a:cubicBezTo>
                  <a:pt x="30970" y="6768"/>
                  <a:pt x="35912" y="6331"/>
                  <a:pt x="39876" y="6219"/>
                </a:cubicBezTo>
                <a:cubicBezTo>
                  <a:pt x="40242" y="6219"/>
                  <a:pt x="40264" y="5671"/>
                  <a:pt x="39899" y="5626"/>
                </a:cubicBezTo>
                <a:cubicBezTo>
                  <a:pt x="38986" y="5535"/>
                  <a:pt x="38073" y="5466"/>
                  <a:pt x="37206" y="5420"/>
                </a:cubicBezTo>
                <a:cubicBezTo>
                  <a:pt x="36318" y="5378"/>
                  <a:pt x="35463" y="5363"/>
                  <a:pt x="34661" y="5363"/>
                </a:cubicBezTo>
                <a:cubicBezTo>
                  <a:pt x="32739" y="5363"/>
                  <a:pt x="31129" y="5449"/>
                  <a:pt x="30138" y="5449"/>
                </a:cubicBezTo>
                <a:cubicBezTo>
                  <a:pt x="29992" y="5449"/>
                  <a:pt x="29860" y="5448"/>
                  <a:pt x="29742" y="5443"/>
                </a:cubicBezTo>
                <a:cubicBezTo>
                  <a:pt x="30997" y="5329"/>
                  <a:pt x="32002" y="5215"/>
                  <a:pt x="32778" y="5124"/>
                </a:cubicBezTo>
                <a:cubicBezTo>
                  <a:pt x="33143" y="5078"/>
                  <a:pt x="33143" y="4530"/>
                  <a:pt x="32778" y="4507"/>
                </a:cubicBezTo>
                <a:cubicBezTo>
                  <a:pt x="31587" y="4442"/>
                  <a:pt x="30097" y="4381"/>
                  <a:pt x="28530" y="4381"/>
                </a:cubicBezTo>
                <a:cubicBezTo>
                  <a:pt x="26824" y="4381"/>
                  <a:pt x="25026" y="4453"/>
                  <a:pt x="23419" y="4667"/>
                </a:cubicBezTo>
                <a:cubicBezTo>
                  <a:pt x="23026" y="3913"/>
                  <a:pt x="22256" y="3477"/>
                  <a:pt x="21456" y="3477"/>
                </a:cubicBezTo>
                <a:cubicBezTo>
                  <a:pt x="21142" y="3477"/>
                  <a:pt x="20823" y="3544"/>
                  <a:pt x="20521" y="3686"/>
                </a:cubicBezTo>
                <a:cubicBezTo>
                  <a:pt x="20384" y="2932"/>
                  <a:pt x="19836" y="2316"/>
                  <a:pt x="19105" y="2111"/>
                </a:cubicBezTo>
                <a:cubicBezTo>
                  <a:pt x="18943" y="2071"/>
                  <a:pt x="18780" y="2052"/>
                  <a:pt x="18618" y="2052"/>
                </a:cubicBezTo>
                <a:cubicBezTo>
                  <a:pt x="18031" y="2052"/>
                  <a:pt x="17468" y="2307"/>
                  <a:pt x="17074" y="2773"/>
                </a:cubicBezTo>
                <a:cubicBezTo>
                  <a:pt x="17051" y="2590"/>
                  <a:pt x="16914" y="2430"/>
                  <a:pt x="16754" y="2362"/>
                </a:cubicBezTo>
                <a:cubicBezTo>
                  <a:pt x="16691" y="2335"/>
                  <a:pt x="16621" y="2322"/>
                  <a:pt x="16551" y="2322"/>
                </a:cubicBezTo>
                <a:cubicBezTo>
                  <a:pt x="16443" y="2322"/>
                  <a:pt x="16335" y="2352"/>
                  <a:pt x="16252" y="2407"/>
                </a:cubicBezTo>
                <a:cubicBezTo>
                  <a:pt x="15758" y="863"/>
                  <a:pt x="14384" y="0"/>
                  <a:pt x="13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4"/>
          <p:cNvSpPr/>
          <p:nvPr/>
        </p:nvSpPr>
        <p:spPr>
          <a:xfrm>
            <a:off x="8430775" y="3711327"/>
            <a:ext cx="1987928" cy="601022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4"/>
          <p:cNvSpPr/>
          <p:nvPr/>
        </p:nvSpPr>
        <p:spPr>
          <a:xfrm flipH="1">
            <a:off x="8024179" y="55223"/>
            <a:ext cx="1421421" cy="447702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  <p:sp>
        <p:nvSpPr>
          <p:cNvPr id="269" name="Google Shape;269;p34"/>
          <p:cNvSpPr/>
          <p:nvPr/>
        </p:nvSpPr>
        <p:spPr>
          <a:xfrm flipH="1">
            <a:off x="-708196" y="2769848"/>
            <a:ext cx="1421421" cy="447702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449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1"/>
          <p:cNvSpPr txBox="1">
            <a:spLocks noGrp="1"/>
          </p:cNvSpPr>
          <p:nvPr>
            <p:ph type="subTitle" idx="1"/>
          </p:nvPr>
        </p:nvSpPr>
        <p:spPr>
          <a:xfrm>
            <a:off x="872400" y="2554350"/>
            <a:ext cx="2878800" cy="12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1"/>
          <p:cNvSpPr txBox="1">
            <a:spLocks noGrp="1"/>
          </p:cNvSpPr>
          <p:nvPr>
            <p:ph type="title"/>
          </p:nvPr>
        </p:nvSpPr>
        <p:spPr>
          <a:xfrm>
            <a:off x="872400" y="1296150"/>
            <a:ext cx="28788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0"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27" name="Google Shape;827;p21"/>
          <p:cNvGrpSpPr/>
          <p:nvPr/>
        </p:nvGrpSpPr>
        <p:grpSpPr>
          <a:xfrm rot="10800000">
            <a:off x="-4800" y="4705384"/>
            <a:ext cx="9153600" cy="457152"/>
            <a:chOff x="-9525" y="4600575"/>
            <a:chExt cx="9153600" cy="543000"/>
          </a:xfrm>
        </p:grpSpPr>
        <p:sp>
          <p:nvSpPr>
            <p:cNvPr id="828" name="Google Shape;828;p21"/>
            <p:cNvSpPr/>
            <p:nvPr/>
          </p:nvSpPr>
          <p:spPr>
            <a:xfrm>
              <a:off x="-9525" y="4600575"/>
              <a:ext cx="9153600" cy="543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64714" y="4827287"/>
              <a:ext cx="263499" cy="32526"/>
            </a:xfrm>
            <a:custGeom>
              <a:avLst/>
              <a:gdLst/>
              <a:ahLst/>
              <a:cxnLst/>
              <a:rect l="l" t="t" r="r" b="b"/>
              <a:pathLst>
                <a:path w="7138" h="1913" extrusionOk="0">
                  <a:moveTo>
                    <a:pt x="2595" y="1"/>
                  </a:moveTo>
                  <a:cubicBezTo>
                    <a:pt x="1353" y="1"/>
                    <a:pt x="300" y="195"/>
                    <a:pt x="188" y="655"/>
                  </a:cubicBezTo>
                  <a:cubicBezTo>
                    <a:pt x="0" y="1437"/>
                    <a:pt x="2338" y="1913"/>
                    <a:pt x="4310" y="1913"/>
                  </a:cubicBezTo>
                  <a:cubicBezTo>
                    <a:pt x="5613" y="1913"/>
                    <a:pt x="6756" y="1705"/>
                    <a:pt x="6906" y="1240"/>
                  </a:cubicBezTo>
                  <a:cubicBezTo>
                    <a:pt x="7138" y="516"/>
                    <a:pt x="4617" y="1"/>
                    <a:pt x="2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161729" y="4919895"/>
              <a:ext cx="241276" cy="47335"/>
            </a:xfrm>
            <a:custGeom>
              <a:avLst/>
              <a:gdLst/>
              <a:ahLst/>
              <a:cxnLst/>
              <a:rect l="l" t="t" r="r" b="b"/>
              <a:pathLst>
                <a:path w="6536" h="2784" extrusionOk="0">
                  <a:moveTo>
                    <a:pt x="2882" y="0"/>
                  </a:moveTo>
                  <a:cubicBezTo>
                    <a:pt x="1634" y="0"/>
                    <a:pt x="479" y="300"/>
                    <a:pt x="305" y="910"/>
                  </a:cubicBezTo>
                  <a:cubicBezTo>
                    <a:pt x="1" y="1985"/>
                    <a:pt x="2110" y="2783"/>
                    <a:pt x="3903" y="2783"/>
                  </a:cubicBezTo>
                  <a:cubicBezTo>
                    <a:pt x="5024" y="2783"/>
                    <a:pt x="6020" y="2471"/>
                    <a:pt x="6226" y="1720"/>
                  </a:cubicBezTo>
                  <a:cubicBezTo>
                    <a:pt x="6535" y="582"/>
                    <a:pt x="4619" y="0"/>
                    <a:pt x="2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1" name="Google Shape;831;p21"/>
            <p:cNvGrpSpPr/>
            <p:nvPr/>
          </p:nvGrpSpPr>
          <p:grpSpPr>
            <a:xfrm>
              <a:off x="0" y="4626600"/>
              <a:ext cx="9143735" cy="516912"/>
              <a:chOff x="0" y="4626600"/>
              <a:chExt cx="9143735" cy="516912"/>
            </a:xfrm>
          </p:grpSpPr>
          <p:sp>
            <p:nvSpPr>
              <p:cNvPr id="832" name="Google Shape;832;p21"/>
              <p:cNvSpPr/>
              <p:nvPr/>
            </p:nvSpPr>
            <p:spPr>
              <a:xfrm>
                <a:off x="74" y="4636750"/>
                <a:ext cx="9143661" cy="172881"/>
              </a:xfrm>
              <a:custGeom>
                <a:avLst/>
                <a:gdLst/>
                <a:ahLst/>
                <a:cxnLst/>
                <a:rect l="l" t="t" r="r" b="b"/>
                <a:pathLst>
                  <a:path w="247695" h="10168" extrusionOk="0">
                    <a:moveTo>
                      <a:pt x="78095" y="0"/>
                    </a:moveTo>
                    <a:cubicBezTo>
                      <a:pt x="52006" y="0"/>
                      <a:pt x="25938" y="718"/>
                      <a:pt x="0" y="3295"/>
                    </a:cubicBezTo>
                    <a:lnTo>
                      <a:pt x="0" y="9764"/>
                    </a:lnTo>
                    <a:cubicBezTo>
                      <a:pt x="3492" y="10045"/>
                      <a:pt x="6987" y="10167"/>
                      <a:pt x="10484" y="10167"/>
                    </a:cubicBezTo>
                    <a:cubicBezTo>
                      <a:pt x="35361" y="10167"/>
                      <a:pt x="60364" y="3947"/>
                      <a:pt x="85264" y="3947"/>
                    </a:cubicBezTo>
                    <a:cubicBezTo>
                      <a:pt x="89760" y="3947"/>
                      <a:pt x="94254" y="4150"/>
                      <a:pt x="98742" y="4629"/>
                    </a:cubicBezTo>
                    <a:cubicBezTo>
                      <a:pt x="109185" y="5742"/>
                      <a:pt x="119446" y="8345"/>
                      <a:pt x="129922" y="9025"/>
                    </a:cubicBezTo>
                    <a:cubicBezTo>
                      <a:pt x="131983" y="9158"/>
                      <a:pt x="134044" y="9218"/>
                      <a:pt x="136103" y="9218"/>
                    </a:cubicBezTo>
                    <a:cubicBezTo>
                      <a:pt x="151352" y="9218"/>
                      <a:pt x="166559" y="5982"/>
                      <a:pt x="181851" y="5851"/>
                    </a:cubicBezTo>
                    <a:cubicBezTo>
                      <a:pt x="182180" y="5849"/>
                      <a:pt x="182508" y="5847"/>
                      <a:pt x="182837" y="5847"/>
                    </a:cubicBezTo>
                    <a:cubicBezTo>
                      <a:pt x="198357" y="5847"/>
                      <a:pt x="214151" y="8876"/>
                      <a:pt x="229532" y="8876"/>
                    </a:cubicBezTo>
                    <a:cubicBezTo>
                      <a:pt x="235666" y="8876"/>
                      <a:pt x="241734" y="8394"/>
                      <a:pt x="247694" y="7046"/>
                    </a:cubicBezTo>
                    <a:lnTo>
                      <a:pt x="247694" y="3222"/>
                    </a:lnTo>
                    <a:cubicBezTo>
                      <a:pt x="207492" y="2486"/>
                      <a:pt x="167310" y="1257"/>
                      <a:pt x="127104" y="564"/>
                    </a:cubicBezTo>
                    <a:cubicBezTo>
                      <a:pt x="110777" y="281"/>
                      <a:pt x="94432" y="0"/>
                      <a:pt x="780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1"/>
              <p:cNvSpPr/>
              <p:nvPr/>
            </p:nvSpPr>
            <p:spPr>
              <a:xfrm>
                <a:off x="3199476" y="4628402"/>
                <a:ext cx="1948964" cy="89892"/>
              </a:xfrm>
              <a:custGeom>
                <a:avLst/>
                <a:gdLst/>
                <a:ahLst/>
                <a:cxnLst/>
                <a:rect l="l" t="t" r="r" b="b"/>
                <a:pathLst>
                  <a:path w="52796" h="5287" extrusionOk="0">
                    <a:moveTo>
                      <a:pt x="17409" y="0"/>
                    </a:moveTo>
                    <a:cubicBezTo>
                      <a:pt x="8137" y="0"/>
                      <a:pt x="542" y="169"/>
                      <a:pt x="0" y="517"/>
                    </a:cubicBezTo>
                    <a:cubicBezTo>
                      <a:pt x="748" y="434"/>
                      <a:pt x="1501" y="397"/>
                      <a:pt x="2258" y="397"/>
                    </a:cubicBezTo>
                    <a:cubicBezTo>
                      <a:pt x="8341" y="397"/>
                      <a:pt x="14705" y="2764"/>
                      <a:pt x="20774" y="2764"/>
                    </a:cubicBezTo>
                    <a:cubicBezTo>
                      <a:pt x="21139" y="2764"/>
                      <a:pt x="21502" y="2756"/>
                      <a:pt x="21864" y="2738"/>
                    </a:cubicBezTo>
                    <a:cubicBezTo>
                      <a:pt x="23737" y="2644"/>
                      <a:pt x="25608" y="2334"/>
                      <a:pt x="27477" y="2334"/>
                    </a:cubicBezTo>
                    <a:cubicBezTo>
                      <a:pt x="27872" y="2334"/>
                      <a:pt x="28267" y="2348"/>
                      <a:pt x="28662" y="2381"/>
                    </a:cubicBezTo>
                    <a:cubicBezTo>
                      <a:pt x="30851" y="2561"/>
                      <a:pt x="32947" y="3311"/>
                      <a:pt x="35012" y="4051"/>
                    </a:cubicBezTo>
                    <a:cubicBezTo>
                      <a:pt x="36726" y="4666"/>
                      <a:pt x="38494" y="5287"/>
                      <a:pt x="40304" y="5287"/>
                    </a:cubicBezTo>
                    <a:cubicBezTo>
                      <a:pt x="40469" y="5287"/>
                      <a:pt x="40635" y="5282"/>
                      <a:pt x="40801" y="5271"/>
                    </a:cubicBezTo>
                    <a:cubicBezTo>
                      <a:pt x="42587" y="5155"/>
                      <a:pt x="44260" y="4393"/>
                      <a:pt x="45906" y="3689"/>
                    </a:cubicBezTo>
                    <a:cubicBezTo>
                      <a:pt x="48177" y="2716"/>
                      <a:pt x="50338" y="1550"/>
                      <a:pt x="52795" y="1283"/>
                    </a:cubicBezTo>
                    <a:cubicBezTo>
                      <a:pt x="51878" y="443"/>
                      <a:pt x="32441" y="0"/>
                      <a:pt x="174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1"/>
              <p:cNvSpPr/>
              <p:nvPr/>
            </p:nvSpPr>
            <p:spPr>
              <a:xfrm>
                <a:off x="207874" y="4626600"/>
                <a:ext cx="2313906" cy="93395"/>
              </a:xfrm>
              <a:custGeom>
                <a:avLst/>
                <a:gdLst/>
                <a:ahLst/>
                <a:cxnLst/>
                <a:rect l="l" t="t" r="r" b="b"/>
                <a:pathLst>
                  <a:path w="62682" h="5493" extrusionOk="0">
                    <a:moveTo>
                      <a:pt x="54286" y="1"/>
                    </a:moveTo>
                    <a:cubicBezTo>
                      <a:pt x="37242" y="1"/>
                      <a:pt x="1152" y="2872"/>
                      <a:pt x="1" y="3360"/>
                    </a:cubicBezTo>
                    <a:lnTo>
                      <a:pt x="1784" y="3478"/>
                    </a:lnTo>
                    <a:cubicBezTo>
                      <a:pt x="3100" y="3457"/>
                      <a:pt x="4418" y="3436"/>
                      <a:pt x="5736" y="3436"/>
                    </a:cubicBezTo>
                    <a:cubicBezTo>
                      <a:pt x="9003" y="3436"/>
                      <a:pt x="12268" y="3564"/>
                      <a:pt x="15479" y="4138"/>
                    </a:cubicBezTo>
                    <a:cubicBezTo>
                      <a:pt x="17877" y="4567"/>
                      <a:pt x="20238" y="5244"/>
                      <a:pt x="22667" y="5435"/>
                    </a:cubicBezTo>
                    <a:cubicBezTo>
                      <a:pt x="23157" y="5473"/>
                      <a:pt x="23646" y="5492"/>
                      <a:pt x="24135" y="5492"/>
                    </a:cubicBezTo>
                    <a:cubicBezTo>
                      <a:pt x="27041" y="5492"/>
                      <a:pt x="29938" y="4834"/>
                      <a:pt x="32663" y="3804"/>
                    </a:cubicBezTo>
                    <a:cubicBezTo>
                      <a:pt x="34349" y="3165"/>
                      <a:pt x="36024" y="2376"/>
                      <a:pt x="37823" y="2276"/>
                    </a:cubicBezTo>
                    <a:cubicBezTo>
                      <a:pt x="37957" y="2269"/>
                      <a:pt x="38091" y="2266"/>
                      <a:pt x="38225" y="2266"/>
                    </a:cubicBezTo>
                    <a:cubicBezTo>
                      <a:pt x="39933" y="2266"/>
                      <a:pt x="41601" y="2838"/>
                      <a:pt x="43283" y="3180"/>
                    </a:cubicBezTo>
                    <a:cubicBezTo>
                      <a:pt x="44518" y="3430"/>
                      <a:pt x="45778" y="3555"/>
                      <a:pt x="47038" y="3555"/>
                    </a:cubicBezTo>
                    <a:cubicBezTo>
                      <a:pt x="48271" y="3555"/>
                      <a:pt x="49504" y="3435"/>
                      <a:pt x="50713" y="3196"/>
                    </a:cubicBezTo>
                    <a:cubicBezTo>
                      <a:pt x="54336" y="2479"/>
                      <a:pt x="57857" y="562"/>
                      <a:pt x="61494" y="562"/>
                    </a:cubicBezTo>
                    <a:cubicBezTo>
                      <a:pt x="61889" y="562"/>
                      <a:pt x="62284" y="584"/>
                      <a:pt x="62682" y="633"/>
                    </a:cubicBezTo>
                    <a:cubicBezTo>
                      <a:pt x="61673" y="184"/>
                      <a:pt x="58586" y="1"/>
                      <a:pt x="54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1"/>
              <p:cNvSpPr/>
              <p:nvPr/>
            </p:nvSpPr>
            <p:spPr>
              <a:xfrm>
                <a:off x="0" y="4916630"/>
                <a:ext cx="9143698" cy="226881"/>
              </a:xfrm>
              <a:custGeom>
                <a:avLst/>
                <a:gdLst/>
                <a:ahLst/>
                <a:cxnLst/>
                <a:rect l="l" t="t" r="r" b="b"/>
                <a:pathLst>
                  <a:path w="247696" h="13344" extrusionOk="0">
                    <a:moveTo>
                      <a:pt x="247696" y="0"/>
                    </a:moveTo>
                    <a:lnTo>
                      <a:pt x="1" y="2219"/>
                    </a:lnTo>
                    <a:lnTo>
                      <a:pt x="1" y="13343"/>
                    </a:lnTo>
                    <a:cubicBezTo>
                      <a:pt x="14887" y="8508"/>
                      <a:pt x="31338" y="10014"/>
                      <a:pt x="47144" y="9301"/>
                    </a:cubicBezTo>
                    <a:cubicBezTo>
                      <a:pt x="61501" y="8652"/>
                      <a:pt x="75792" y="6085"/>
                      <a:pt x="90132" y="6085"/>
                    </a:cubicBezTo>
                    <a:cubicBezTo>
                      <a:pt x="91935" y="6085"/>
                      <a:pt x="93739" y="6126"/>
                      <a:pt x="95543" y="6216"/>
                    </a:cubicBezTo>
                    <a:cubicBezTo>
                      <a:pt x="105408" y="6708"/>
                      <a:pt x="115141" y="8673"/>
                      <a:pt x="124983" y="9522"/>
                    </a:cubicBezTo>
                    <a:cubicBezTo>
                      <a:pt x="129446" y="9907"/>
                      <a:pt x="133915" y="10062"/>
                      <a:pt x="138386" y="10062"/>
                    </a:cubicBezTo>
                    <a:cubicBezTo>
                      <a:pt x="156813" y="10062"/>
                      <a:pt x="175293" y="7430"/>
                      <a:pt x="193735" y="7430"/>
                    </a:cubicBezTo>
                    <a:cubicBezTo>
                      <a:pt x="197291" y="7430"/>
                      <a:pt x="200845" y="7528"/>
                      <a:pt x="204397" y="7762"/>
                    </a:cubicBezTo>
                    <a:cubicBezTo>
                      <a:pt x="214207" y="8407"/>
                      <a:pt x="224259" y="10052"/>
                      <a:pt x="234046" y="10052"/>
                    </a:cubicBezTo>
                    <a:cubicBezTo>
                      <a:pt x="238673" y="10052"/>
                      <a:pt x="243241" y="9684"/>
                      <a:pt x="247696" y="8670"/>
                    </a:cubicBezTo>
                    <a:lnTo>
                      <a:pt x="2476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1"/>
              <p:cNvSpPr/>
              <p:nvPr/>
            </p:nvSpPr>
            <p:spPr>
              <a:xfrm>
                <a:off x="74" y="4718953"/>
                <a:ext cx="9143661" cy="285302"/>
              </a:xfrm>
              <a:custGeom>
                <a:avLst/>
                <a:gdLst/>
                <a:ahLst/>
                <a:cxnLst/>
                <a:rect l="l" t="t" r="r" b="b"/>
                <a:pathLst>
                  <a:path w="247695" h="16780" extrusionOk="0">
                    <a:moveTo>
                      <a:pt x="59135" y="0"/>
                    </a:moveTo>
                    <a:cubicBezTo>
                      <a:pt x="57781" y="0"/>
                      <a:pt x="56424" y="65"/>
                      <a:pt x="55065" y="211"/>
                    </a:cubicBezTo>
                    <a:cubicBezTo>
                      <a:pt x="48380" y="924"/>
                      <a:pt x="42053" y="3559"/>
                      <a:pt x="35448" y="4814"/>
                    </a:cubicBezTo>
                    <a:cubicBezTo>
                      <a:pt x="31706" y="5524"/>
                      <a:pt x="26979" y="5815"/>
                      <a:pt x="21913" y="5815"/>
                    </a:cubicBezTo>
                    <a:cubicBezTo>
                      <a:pt x="14674" y="5815"/>
                      <a:pt x="6743" y="5220"/>
                      <a:pt x="0" y="4398"/>
                    </a:cubicBezTo>
                    <a:lnTo>
                      <a:pt x="0" y="16779"/>
                    </a:lnTo>
                    <a:lnTo>
                      <a:pt x="45744" y="14381"/>
                    </a:lnTo>
                    <a:lnTo>
                      <a:pt x="71495" y="10703"/>
                    </a:lnTo>
                    <a:lnTo>
                      <a:pt x="106334" y="13302"/>
                    </a:lnTo>
                    <a:lnTo>
                      <a:pt x="145288" y="15808"/>
                    </a:lnTo>
                    <a:lnTo>
                      <a:pt x="190514" y="11575"/>
                    </a:lnTo>
                    <a:lnTo>
                      <a:pt x="214534" y="13735"/>
                    </a:lnTo>
                    <a:lnTo>
                      <a:pt x="247694" y="13863"/>
                    </a:lnTo>
                    <a:lnTo>
                      <a:pt x="247694" y="3285"/>
                    </a:lnTo>
                    <a:cubicBezTo>
                      <a:pt x="242748" y="4695"/>
                      <a:pt x="237741" y="5908"/>
                      <a:pt x="232616" y="6132"/>
                    </a:cubicBezTo>
                    <a:cubicBezTo>
                      <a:pt x="232013" y="6158"/>
                      <a:pt x="231410" y="6171"/>
                      <a:pt x="230808" y="6171"/>
                    </a:cubicBezTo>
                    <a:cubicBezTo>
                      <a:pt x="220936" y="6171"/>
                      <a:pt x="211176" y="2860"/>
                      <a:pt x="201327" y="2860"/>
                    </a:cubicBezTo>
                    <a:cubicBezTo>
                      <a:pt x="200321" y="2860"/>
                      <a:pt x="199314" y="2895"/>
                      <a:pt x="198306" y="2971"/>
                    </a:cubicBezTo>
                    <a:cubicBezTo>
                      <a:pt x="189903" y="3605"/>
                      <a:pt x="181828" y="7111"/>
                      <a:pt x="173420" y="7111"/>
                    </a:cubicBezTo>
                    <a:cubicBezTo>
                      <a:pt x="173237" y="7111"/>
                      <a:pt x="173055" y="7110"/>
                      <a:pt x="172872" y="7106"/>
                    </a:cubicBezTo>
                    <a:cubicBezTo>
                      <a:pt x="166155" y="6984"/>
                      <a:pt x="159671" y="4541"/>
                      <a:pt x="152970" y="4111"/>
                    </a:cubicBezTo>
                    <a:cubicBezTo>
                      <a:pt x="152180" y="4060"/>
                      <a:pt x="151390" y="4038"/>
                      <a:pt x="150600" y="4038"/>
                    </a:cubicBezTo>
                    <a:cubicBezTo>
                      <a:pt x="144369" y="4038"/>
                      <a:pt x="138158" y="5436"/>
                      <a:pt x="131907" y="5439"/>
                    </a:cubicBezTo>
                    <a:cubicBezTo>
                      <a:pt x="131893" y="5439"/>
                      <a:pt x="131880" y="5439"/>
                      <a:pt x="131866" y="5439"/>
                    </a:cubicBezTo>
                    <a:cubicBezTo>
                      <a:pt x="125522" y="5439"/>
                      <a:pt x="119257" y="4008"/>
                      <a:pt x="112919" y="3728"/>
                    </a:cubicBezTo>
                    <a:cubicBezTo>
                      <a:pt x="112055" y="3691"/>
                      <a:pt x="111191" y="3674"/>
                      <a:pt x="110326" y="3674"/>
                    </a:cubicBezTo>
                    <a:cubicBezTo>
                      <a:pt x="104596" y="3674"/>
                      <a:pt x="98864" y="4399"/>
                      <a:pt x="93135" y="4399"/>
                    </a:cubicBezTo>
                    <a:cubicBezTo>
                      <a:pt x="92124" y="4399"/>
                      <a:pt x="91114" y="4376"/>
                      <a:pt x="90103" y="4323"/>
                    </a:cubicBezTo>
                    <a:cubicBezTo>
                      <a:pt x="79687" y="3773"/>
                      <a:pt x="69470" y="0"/>
                      <a:pt x="591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1"/>
              <p:cNvSpPr/>
              <p:nvPr/>
            </p:nvSpPr>
            <p:spPr>
              <a:xfrm>
                <a:off x="5054063" y="4817460"/>
                <a:ext cx="260435" cy="30349"/>
              </a:xfrm>
              <a:custGeom>
                <a:avLst/>
                <a:gdLst/>
                <a:ahLst/>
                <a:cxnLst/>
                <a:rect l="l" t="t" r="r" b="b"/>
                <a:pathLst>
                  <a:path w="7055" h="1785" extrusionOk="0">
                    <a:moveTo>
                      <a:pt x="5232" y="1"/>
                    </a:moveTo>
                    <a:cubicBezTo>
                      <a:pt x="3185" y="1"/>
                      <a:pt x="86" y="544"/>
                      <a:pt x="32" y="1233"/>
                    </a:cubicBezTo>
                    <a:cubicBezTo>
                      <a:pt x="0" y="1625"/>
                      <a:pt x="746" y="1784"/>
                      <a:pt x="1760" y="1784"/>
                    </a:cubicBezTo>
                    <a:cubicBezTo>
                      <a:pt x="3787" y="1784"/>
                      <a:pt x="6887" y="1150"/>
                      <a:pt x="6997" y="483"/>
                    </a:cubicBezTo>
                    <a:cubicBezTo>
                      <a:pt x="7054" y="143"/>
                      <a:pt x="6281" y="1"/>
                      <a:pt x="52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1"/>
              <p:cNvSpPr/>
              <p:nvPr/>
            </p:nvSpPr>
            <p:spPr>
              <a:xfrm>
                <a:off x="4246156" y="4804454"/>
                <a:ext cx="103990" cy="28292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1664" extrusionOk="0">
                    <a:moveTo>
                      <a:pt x="1433" y="1"/>
                    </a:moveTo>
                    <a:cubicBezTo>
                      <a:pt x="920" y="1"/>
                      <a:pt x="407" y="177"/>
                      <a:pt x="265" y="497"/>
                    </a:cubicBezTo>
                    <a:cubicBezTo>
                      <a:pt x="0" y="1093"/>
                      <a:pt x="885" y="1663"/>
                      <a:pt x="1651" y="1663"/>
                    </a:cubicBezTo>
                    <a:cubicBezTo>
                      <a:pt x="2077" y="1663"/>
                      <a:pt x="2467" y="1487"/>
                      <a:pt x="2601" y="1039"/>
                    </a:cubicBezTo>
                    <a:cubicBezTo>
                      <a:pt x="2817" y="321"/>
                      <a:pt x="2124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1"/>
              <p:cNvSpPr/>
              <p:nvPr/>
            </p:nvSpPr>
            <p:spPr>
              <a:xfrm>
                <a:off x="2858408" y="4791159"/>
                <a:ext cx="191072" cy="30502"/>
              </a:xfrm>
              <a:custGeom>
                <a:avLst/>
                <a:gdLst/>
                <a:ahLst/>
                <a:cxnLst/>
                <a:rect l="l" t="t" r="r" b="b"/>
                <a:pathLst>
                  <a:path w="5176" h="1794" extrusionOk="0">
                    <a:moveTo>
                      <a:pt x="968" y="0"/>
                    </a:moveTo>
                    <a:cubicBezTo>
                      <a:pt x="574" y="0"/>
                      <a:pt x="292" y="70"/>
                      <a:pt x="228" y="236"/>
                    </a:cubicBezTo>
                    <a:cubicBezTo>
                      <a:pt x="1" y="821"/>
                      <a:pt x="2645" y="1794"/>
                      <a:pt x="4035" y="1794"/>
                    </a:cubicBezTo>
                    <a:cubicBezTo>
                      <a:pt x="4425" y="1794"/>
                      <a:pt x="4717" y="1717"/>
                      <a:pt x="4817" y="1533"/>
                    </a:cubicBezTo>
                    <a:cubicBezTo>
                      <a:pt x="5175" y="880"/>
                      <a:pt x="2364" y="0"/>
                      <a:pt x="9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1"/>
              <p:cNvSpPr/>
              <p:nvPr/>
            </p:nvSpPr>
            <p:spPr>
              <a:xfrm>
                <a:off x="2618639" y="4770553"/>
                <a:ext cx="152939" cy="24042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1414" extrusionOk="0">
                    <a:moveTo>
                      <a:pt x="1306" y="1"/>
                    </a:moveTo>
                    <a:cubicBezTo>
                      <a:pt x="847" y="1"/>
                      <a:pt x="472" y="96"/>
                      <a:pt x="341" y="322"/>
                    </a:cubicBezTo>
                    <a:cubicBezTo>
                      <a:pt x="1" y="909"/>
                      <a:pt x="1947" y="1413"/>
                      <a:pt x="3083" y="1413"/>
                    </a:cubicBezTo>
                    <a:cubicBezTo>
                      <a:pt x="3479" y="1413"/>
                      <a:pt x="3777" y="1352"/>
                      <a:pt x="3845" y="1212"/>
                    </a:cubicBezTo>
                    <a:cubicBezTo>
                      <a:pt x="4143" y="596"/>
                      <a:pt x="2459" y="1"/>
                      <a:pt x="13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1"/>
              <p:cNvSpPr/>
              <p:nvPr/>
            </p:nvSpPr>
            <p:spPr>
              <a:xfrm>
                <a:off x="1353489" y="4804573"/>
                <a:ext cx="160617" cy="43951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2585" extrusionOk="0">
                    <a:moveTo>
                      <a:pt x="2705" y="0"/>
                    </a:moveTo>
                    <a:cubicBezTo>
                      <a:pt x="1480" y="0"/>
                      <a:pt x="0" y="1116"/>
                      <a:pt x="320" y="2073"/>
                    </a:cubicBezTo>
                    <a:cubicBezTo>
                      <a:pt x="441" y="2438"/>
                      <a:pt x="791" y="2584"/>
                      <a:pt x="1230" y="2584"/>
                    </a:cubicBezTo>
                    <a:cubicBezTo>
                      <a:pt x="2447" y="2584"/>
                      <a:pt x="4351" y="1461"/>
                      <a:pt x="3991" y="744"/>
                    </a:cubicBezTo>
                    <a:cubicBezTo>
                      <a:pt x="3725" y="213"/>
                      <a:pt x="3239" y="0"/>
                      <a:pt x="2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1"/>
              <p:cNvSpPr/>
              <p:nvPr/>
            </p:nvSpPr>
            <p:spPr>
              <a:xfrm>
                <a:off x="888163" y="4826131"/>
                <a:ext cx="364425" cy="51399"/>
              </a:xfrm>
              <a:custGeom>
                <a:avLst/>
                <a:gdLst/>
                <a:ahLst/>
                <a:cxnLst/>
                <a:rect l="l" t="t" r="r" b="b"/>
                <a:pathLst>
                  <a:path w="9872" h="3023" extrusionOk="0">
                    <a:moveTo>
                      <a:pt x="7519" y="0"/>
                    </a:moveTo>
                    <a:cubicBezTo>
                      <a:pt x="4645" y="0"/>
                      <a:pt x="0" y="1354"/>
                      <a:pt x="118" y="2476"/>
                    </a:cubicBezTo>
                    <a:cubicBezTo>
                      <a:pt x="159" y="2866"/>
                      <a:pt x="774" y="3023"/>
                      <a:pt x="1674" y="3023"/>
                    </a:cubicBezTo>
                    <a:cubicBezTo>
                      <a:pt x="4433" y="3023"/>
                      <a:pt x="9872" y="1551"/>
                      <a:pt x="9713" y="805"/>
                    </a:cubicBezTo>
                    <a:cubicBezTo>
                      <a:pt x="9591" y="231"/>
                      <a:pt x="8706" y="0"/>
                      <a:pt x="7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1"/>
              <p:cNvSpPr/>
              <p:nvPr/>
            </p:nvSpPr>
            <p:spPr>
              <a:xfrm>
                <a:off x="74" y="4779921"/>
                <a:ext cx="9143661" cy="281493"/>
              </a:xfrm>
              <a:custGeom>
                <a:avLst/>
                <a:gdLst/>
                <a:ahLst/>
                <a:cxnLst/>
                <a:rect l="l" t="t" r="r" b="b"/>
                <a:pathLst>
                  <a:path w="247695" h="16556" extrusionOk="0">
                    <a:moveTo>
                      <a:pt x="51714" y="1"/>
                    </a:moveTo>
                    <a:cubicBezTo>
                      <a:pt x="50189" y="1"/>
                      <a:pt x="48632" y="209"/>
                      <a:pt x="47436" y="1123"/>
                    </a:cubicBezTo>
                    <a:cubicBezTo>
                      <a:pt x="46412" y="1906"/>
                      <a:pt x="45801" y="3095"/>
                      <a:pt x="44988" y="4092"/>
                    </a:cubicBezTo>
                    <a:cubicBezTo>
                      <a:pt x="42432" y="7247"/>
                      <a:pt x="38497" y="8122"/>
                      <a:pt x="34307" y="8122"/>
                    </a:cubicBezTo>
                    <a:cubicBezTo>
                      <a:pt x="31486" y="8122"/>
                      <a:pt x="28550" y="7726"/>
                      <a:pt x="25841" y="7361"/>
                    </a:cubicBezTo>
                    <a:cubicBezTo>
                      <a:pt x="21528" y="6783"/>
                      <a:pt x="17179" y="6494"/>
                      <a:pt x="12829" y="6494"/>
                    </a:cubicBezTo>
                    <a:cubicBezTo>
                      <a:pt x="8540" y="6494"/>
                      <a:pt x="4252" y="6775"/>
                      <a:pt x="0" y="7335"/>
                    </a:cubicBezTo>
                    <a:lnTo>
                      <a:pt x="0" y="16556"/>
                    </a:lnTo>
                    <a:cubicBezTo>
                      <a:pt x="6569" y="14521"/>
                      <a:pt x="13444" y="13966"/>
                      <a:pt x="20448" y="13966"/>
                    </a:cubicBezTo>
                    <a:cubicBezTo>
                      <a:pt x="28877" y="13966"/>
                      <a:pt x="37492" y="14770"/>
                      <a:pt x="45986" y="14770"/>
                    </a:cubicBezTo>
                    <a:cubicBezTo>
                      <a:pt x="48539" y="14770"/>
                      <a:pt x="51080" y="14697"/>
                      <a:pt x="53602" y="14508"/>
                    </a:cubicBezTo>
                    <a:cubicBezTo>
                      <a:pt x="64998" y="13651"/>
                      <a:pt x="76177" y="10376"/>
                      <a:pt x="87605" y="10376"/>
                    </a:cubicBezTo>
                    <a:cubicBezTo>
                      <a:pt x="87640" y="10376"/>
                      <a:pt x="87674" y="10376"/>
                      <a:pt x="87708" y="10376"/>
                    </a:cubicBezTo>
                    <a:cubicBezTo>
                      <a:pt x="97239" y="10393"/>
                      <a:pt x="106606" y="12698"/>
                      <a:pt x="116067" y="13852"/>
                    </a:cubicBezTo>
                    <a:cubicBezTo>
                      <a:pt x="121776" y="14545"/>
                      <a:pt x="127499" y="14817"/>
                      <a:pt x="133232" y="14817"/>
                    </a:cubicBezTo>
                    <a:cubicBezTo>
                      <a:pt x="153938" y="14817"/>
                      <a:pt x="174771" y="11272"/>
                      <a:pt x="195501" y="11272"/>
                    </a:cubicBezTo>
                    <a:cubicBezTo>
                      <a:pt x="200385" y="11272"/>
                      <a:pt x="205263" y="11469"/>
                      <a:pt x="210132" y="11955"/>
                    </a:cubicBezTo>
                    <a:cubicBezTo>
                      <a:pt x="218809" y="12822"/>
                      <a:pt x="227742" y="14570"/>
                      <a:pt x="236393" y="14570"/>
                    </a:cubicBezTo>
                    <a:cubicBezTo>
                      <a:pt x="240231" y="14570"/>
                      <a:pt x="244014" y="14226"/>
                      <a:pt x="247694" y="13309"/>
                    </a:cubicBezTo>
                    <a:lnTo>
                      <a:pt x="247694" y="5159"/>
                    </a:lnTo>
                    <a:cubicBezTo>
                      <a:pt x="238887" y="6672"/>
                      <a:pt x="229666" y="7484"/>
                      <a:pt x="220786" y="7484"/>
                    </a:cubicBezTo>
                    <a:cubicBezTo>
                      <a:pt x="220313" y="7484"/>
                      <a:pt x="219840" y="7482"/>
                      <a:pt x="219369" y="7477"/>
                    </a:cubicBezTo>
                    <a:cubicBezTo>
                      <a:pt x="217820" y="7460"/>
                      <a:pt x="216221" y="7410"/>
                      <a:pt x="214801" y="6787"/>
                    </a:cubicBezTo>
                    <a:cubicBezTo>
                      <a:pt x="213553" y="6235"/>
                      <a:pt x="212536" y="5278"/>
                      <a:pt x="211387" y="4537"/>
                    </a:cubicBezTo>
                    <a:cubicBezTo>
                      <a:pt x="209204" y="3134"/>
                      <a:pt x="206791" y="2608"/>
                      <a:pt x="204273" y="2608"/>
                    </a:cubicBezTo>
                    <a:cubicBezTo>
                      <a:pt x="199633" y="2608"/>
                      <a:pt x="194634" y="4393"/>
                      <a:pt x="190055" y="5770"/>
                    </a:cubicBezTo>
                    <a:cubicBezTo>
                      <a:pt x="183254" y="7818"/>
                      <a:pt x="176149" y="8861"/>
                      <a:pt x="169043" y="8861"/>
                    </a:cubicBezTo>
                    <a:cubicBezTo>
                      <a:pt x="167819" y="8861"/>
                      <a:pt x="166596" y="8830"/>
                      <a:pt x="165374" y="8768"/>
                    </a:cubicBezTo>
                    <a:cubicBezTo>
                      <a:pt x="163832" y="8689"/>
                      <a:pt x="162241" y="8547"/>
                      <a:pt x="160882" y="7806"/>
                    </a:cubicBezTo>
                    <a:cubicBezTo>
                      <a:pt x="159331" y="6962"/>
                      <a:pt x="158255" y="5422"/>
                      <a:pt x="156729" y="4528"/>
                    </a:cubicBezTo>
                    <a:cubicBezTo>
                      <a:pt x="155655" y="3897"/>
                      <a:pt x="154537" y="3642"/>
                      <a:pt x="153388" y="3642"/>
                    </a:cubicBezTo>
                    <a:cubicBezTo>
                      <a:pt x="148526" y="3642"/>
                      <a:pt x="143103" y="8205"/>
                      <a:pt x="138074" y="8205"/>
                    </a:cubicBezTo>
                    <a:cubicBezTo>
                      <a:pt x="137118" y="8205"/>
                      <a:pt x="136176" y="8040"/>
                      <a:pt x="135255" y="7648"/>
                    </a:cubicBezTo>
                    <a:cubicBezTo>
                      <a:pt x="132966" y="6677"/>
                      <a:pt x="131312" y="4409"/>
                      <a:pt x="128890" y="3843"/>
                    </a:cubicBezTo>
                    <a:cubicBezTo>
                      <a:pt x="128483" y="3748"/>
                      <a:pt x="128077" y="3705"/>
                      <a:pt x="127674" y="3705"/>
                    </a:cubicBezTo>
                    <a:cubicBezTo>
                      <a:pt x="123872" y="3705"/>
                      <a:pt x="120245" y="7526"/>
                      <a:pt x="116518" y="7526"/>
                    </a:cubicBezTo>
                    <a:cubicBezTo>
                      <a:pt x="116005" y="7526"/>
                      <a:pt x="115489" y="7453"/>
                      <a:pt x="114971" y="7288"/>
                    </a:cubicBezTo>
                    <a:cubicBezTo>
                      <a:pt x="113745" y="6899"/>
                      <a:pt x="112744" y="6034"/>
                      <a:pt x="111634" y="5383"/>
                    </a:cubicBezTo>
                    <a:cubicBezTo>
                      <a:pt x="109623" y="4201"/>
                      <a:pt x="107451" y="3780"/>
                      <a:pt x="105190" y="3780"/>
                    </a:cubicBezTo>
                    <a:cubicBezTo>
                      <a:pt x="100547" y="3780"/>
                      <a:pt x="95532" y="5557"/>
                      <a:pt x="90780" y="6172"/>
                    </a:cubicBezTo>
                    <a:cubicBezTo>
                      <a:pt x="89474" y="6341"/>
                      <a:pt x="88173" y="6417"/>
                      <a:pt x="86876" y="6417"/>
                    </a:cubicBezTo>
                    <a:cubicBezTo>
                      <a:pt x="75366" y="6417"/>
                      <a:pt x="64155" y="441"/>
                      <a:pt x="52479" y="16"/>
                    </a:cubicBezTo>
                    <a:cubicBezTo>
                      <a:pt x="52226" y="7"/>
                      <a:pt x="51970" y="1"/>
                      <a:pt x="51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1"/>
              <p:cNvSpPr/>
              <p:nvPr/>
            </p:nvSpPr>
            <p:spPr>
              <a:xfrm>
                <a:off x="5373941" y="4879227"/>
                <a:ext cx="410458" cy="67228"/>
              </a:xfrm>
              <a:custGeom>
                <a:avLst/>
                <a:gdLst/>
                <a:ahLst/>
                <a:cxnLst/>
                <a:rect l="l" t="t" r="r" b="b"/>
                <a:pathLst>
                  <a:path w="11119" h="3954" extrusionOk="0">
                    <a:moveTo>
                      <a:pt x="8115" y="1"/>
                    </a:moveTo>
                    <a:cubicBezTo>
                      <a:pt x="5110" y="1"/>
                      <a:pt x="1" y="1887"/>
                      <a:pt x="543" y="3302"/>
                    </a:cubicBezTo>
                    <a:cubicBezTo>
                      <a:pt x="718" y="3761"/>
                      <a:pt x="1473" y="3954"/>
                      <a:pt x="2490" y="3954"/>
                    </a:cubicBezTo>
                    <a:cubicBezTo>
                      <a:pt x="5589" y="3954"/>
                      <a:pt x="11118" y="2159"/>
                      <a:pt x="10074" y="618"/>
                    </a:cubicBezTo>
                    <a:cubicBezTo>
                      <a:pt x="9779" y="183"/>
                      <a:pt x="9049" y="1"/>
                      <a:pt x="81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1"/>
              <p:cNvSpPr/>
              <p:nvPr/>
            </p:nvSpPr>
            <p:spPr>
              <a:xfrm>
                <a:off x="5069974" y="4937593"/>
                <a:ext cx="160617" cy="28547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1679" extrusionOk="0">
                    <a:moveTo>
                      <a:pt x="2748" y="0"/>
                    </a:moveTo>
                    <a:cubicBezTo>
                      <a:pt x="1536" y="0"/>
                      <a:pt x="0" y="439"/>
                      <a:pt x="75" y="1034"/>
                    </a:cubicBezTo>
                    <a:cubicBezTo>
                      <a:pt x="127" y="1452"/>
                      <a:pt x="997" y="1678"/>
                      <a:pt x="1922" y="1678"/>
                    </a:cubicBezTo>
                    <a:cubicBezTo>
                      <a:pt x="3092" y="1678"/>
                      <a:pt x="4350" y="1316"/>
                      <a:pt x="4160" y="522"/>
                    </a:cubicBezTo>
                    <a:cubicBezTo>
                      <a:pt x="4072" y="154"/>
                      <a:pt x="3467" y="0"/>
                      <a:pt x="27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1"/>
              <p:cNvSpPr/>
              <p:nvPr/>
            </p:nvSpPr>
            <p:spPr>
              <a:xfrm>
                <a:off x="4609410" y="4878275"/>
                <a:ext cx="156963" cy="31914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1877" extrusionOk="0">
                    <a:moveTo>
                      <a:pt x="2092" y="1"/>
                    </a:moveTo>
                    <a:cubicBezTo>
                      <a:pt x="1044" y="1"/>
                      <a:pt x="0" y="341"/>
                      <a:pt x="0" y="1029"/>
                    </a:cubicBezTo>
                    <a:cubicBezTo>
                      <a:pt x="0" y="1634"/>
                      <a:pt x="845" y="1877"/>
                      <a:pt x="1778" y="1877"/>
                    </a:cubicBezTo>
                    <a:cubicBezTo>
                      <a:pt x="2946" y="1877"/>
                      <a:pt x="4251" y="1496"/>
                      <a:pt x="4204" y="970"/>
                    </a:cubicBezTo>
                    <a:cubicBezTo>
                      <a:pt x="4145" y="326"/>
                      <a:pt x="3117" y="1"/>
                      <a:pt x="2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1"/>
              <p:cNvSpPr/>
              <p:nvPr/>
            </p:nvSpPr>
            <p:spPr>
              <a:xfrm>
                <a:off x="3418720" y="4882219"/>
                <a:ext cx="38842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10522" h="2457" extrusionOk="0">
                    <a:moveTo>
                      <a:pt x="5905" y="1"/>
                    </a:moveTo>
                    <a:cubicBezTo>
                      <a:pt x="3191" y="1"/>
                      <a:pt x="235" y="486"/>
                      <a:pt x="109" y="1271"/>
                    </a:cubicBezTo>
                    <a:cubicBezTo>
                      <a:pt x="0" y="1951"/>
                      <a:pt x="3069" y="2457"/>
                      <a:pt x="5885" y="2457"/>
                    </a:cubicBezTo>
                    <a:cubicBezTo>
                      <a:pt x="8178" y="2457"/>
                      <a:pt x="10304" y="2121"/>
                      <a:pt x="10410" y="1271"/>
                    </a:cubicBezTo>
                    <a:cubicBezTo>
                      <a:pt x="10521" y="381"/>
                      <a:pt x="8308" y="1"/>
                      <a:pt x="59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1"/>
              <p:cNvSpPr/>
              <p:nvPr/>
            </p:nvSpPr>
            <p:spPr>
              <a:xfrm>
                <a:off x="2152685" y="4846533"/>
                <a:ext cx="498611" cy="59713"/>
              </a:xfrm>
              <a:custGeom>
                <a:avLst/>
                <a:gdLst/>
                <a:ahLst/>
                <a:cxnLst/>
                <a:rect l="l" t="t" r="r" b="b"/>
                <a:pathLst>
                  <a:path w="13507" h="3512" extrusionOk="0">
                    <a:moveTo>
                      <a:pt x="4252" y="1"/>
                    </a:moveTo>
                    <a:cubicBezTo>
                      <a:pt x="2344" y="1"/>
                      <a:pt x="816" y="318"/>
                      <a:pt x="542" y="1093"/>
                    </a:cubicBezTo>
                    <a:cubicBezTo>
                      <a:pt x="1" y="2622"/>
                      <a:pt x="5481" y="3511"/>
                      <a:pt x="9423" y="3511"/>
                    </a:cubicBezTo>
                    <a:cubicBezTo>
                      <a:pt x="11519" y="3511"/>
                      <a:pt x="13179" y="3260"/>
                      <a:pt x="13269" y="2719"/>
                    </a:cubicBezTo>
                    <a:cubicBezTo>
                      <a:pt x="13507" y="1293"/>
                      <a:pt x="8105" y="1"/>
                      <a:pt x="4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1"/>
              <p:cNvSpPr/>
              <p:nvPr/>
            </p:nvSpPr>
            <p:spPr>
              <a:xfrm>
                <a:off x="1797331" y="4817205"/>
                <a:ext cx="235038" cy="45227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2660" extrusionOk="0">
                    <a:moveTo>
                      <a:pt x="2389" y="0"/>
                    </a:moveTo>
                    <a:cubicBezTo>
                      <a:pt x="1349" y="0"/>
                      <a:pt x="456" y="273"/>
                      <a:pt x="282" y="951"/>
                    </a:cubicBezTo>
                    <a:cubicBezTo>
                      <a:pt x="1" y="2038"/>
                      <a:pt x="1977" y="2659"/>
                      <a:pt x="3713" y="2659"/>
                    </a:cubicBezTo>
                    <a:cubicBezTo>
                      <a:pt x="4908" y="2659"/>
                      <a:pt x="5988" y="2365"/>
                      <a:pt x="6142" y="1727"/>
                    </a:cubicBezTo>
                    <a:cubicBezTo>
                      <a:pt x="6366" y="796"/>
                      <a:pt x="4164" y="0"/>
                      <a:pt x="23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1"/>
              <p:cNvSpPr/>
              <p:nvPr/>
            </p:nvSpPr>
            <p:spPr>
              <a:xfrm>
                <a:off x="477730" y="4925913"/>
                <a:ext cx="105872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1648" extrusionOk="0">
                    <a:moveTo>
                      <a:pt x="1333" y="0"/>
                    </a:moveTo>
                    <a:cubicBezTo>
                      <a:pt x="781" y="0"/>
                      <a:pt x="252" y="187"/>
                      <a:pt x="152" y="556"/>
                    </a:cubicBezTo>
                    <a:cubicBezTo>
                      <a:pt x="1" y="1111"/>
                      <a:pt x="960" y="1648"/>
                      <a:pt x="1750" y="1648"/>
                    </a:cubicBezTo>
                    <a:cubicBezTo>
                      <a:pt x="2197" y="1648"/>
                      <a:pt x="2590" y="1476"/>
                      <a:pt x="2697" y="1038"/>
                    </a:cubicBezTo>
                    <a:cubicBezTo>
                      <a:pt x="2867" y="342"/>
                      <a:pt x="2079" y="0"/>
                      <a:pt x="13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1" name="Google Shape;851;p21"/>
          <p:cNvSpPr/>
          <p:nvPr/>
        </p:nvSpPr>
        <p:spPr>
          <a:xfrm flipH="1">
            <a:off x="7521229" y="270133"/>
            <a:ext cx="1076671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1"/>
          <p:cNvSpPr/>
          <p:nvPr/>
        </p:nvSpPr>
        <p:spPr>
          <a:xfrm flipH="1">
            <a:off x="8671325" y="115925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1"/>
          <p:cNvSpPr/>
          <p:nvPr/>
        </p:nvSpPr>
        <p:spPr>
          <a:xfrm flipH="1">
            <a:off x="1295744" y="468525"/>
            <a:ext cx="971205" cy="143554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1"/>
          <p:cNvSpPr/>
          <p:nvPr/>
        </p:nvSpPr>
        <p:spPr>
          <a:xfrm flipH="1">
            <a:off x="221925" y="116415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1"/>
          <p:cNvSpPr/>
          <p:nvPr/>
        </p:nvSpPr>
        <p:spPr>
          <a:xfrm>
            <a:off x="-88" y="4922620"/>
            <a:ext cx="9144076" cy="239915"/>
          </a:xfrm>
          <a:custGeom>
            <a:avLst/>
            <a:gdLst/>
            <a:ahLst/>
            <a:cxnLst/>
            <a:rect l="l" t="t" r="r" b="b"/>
            <a:pathLst>
              <a:path w="240792" h="16748" extrusionOk="0">
                <a:moveTo>
                  <a:pt x="225963" y="1"/>
                </a:moveTo>
                <a:cubicBezTo>
                  <a:pt x="215828" y="1"/>
                  <a:pt x="205693" y="1053"/>
                  <a:pt x="195776" y="3148"/>
                </a:cubicBezTo>
                <a:cubicBezTo>
                  <a:pt x="185681" y="5280"/>
                  <a:pt x="175678" y="8502"/>
                  <a:pt x="165365" y="8502"/>
                </a:cubicBezTo>
                <a:cubicBezTo>
                  <a:pt x="165324" y="8502"/>
                  <a:pt x="165282" y="8502"/>
                  <a:pt x="165241" y="8502"/>
                </a:cubicBezTo>
                <a:cubicBezTo>
                  <a:pt x="153550" y="8475"/>
                  <a:pt x="142058" y="4274"/>
                  <a:pt x="130452" y="4274"/>
                </a:cubicBezTo>
                <a:cubicBezTo>
                  <a:pt x="129071" y="4274"/>
                  <a:pt x="127688" y="4334"/>
                  <a:pt x="126303" y="4467"/>
                </a:cubicBezTo>
                <a:cubicBezTo>
                  <a:pt x="118329" y="5238"/>
                  <a:pt x="110771" y="8416"/>
                  <a:pt x="102851" y="9623"/>
                </a:cubicBezTo>
                <a:cubicBezTo>
                  <a:pt x="100012" y="10056"/>
                  <a:pt x="97165" y="10233"/>
                  <a:pt x="94312" y="10233"/>
                </a:cubicBezTo>
                <a:cubicBezTo>
                  <a:pt x="84986" y="10233"/>
                  <a:pt x="75604" y="8345"/>
                  <a:pt x="66265" y="7365"/>
                </a:cubicBezTo>
                <a:cubicBezTo>
                  <a:pt x="61859" y="6903"/>
                  <a:pt x="57431" y="6679"/>
                  <a:pt x="53002" y="6679"/>
                </a:cubicBezTo>
                <a:cubicBezTo>
                  <a:pt x="34963" y="6679"/>
                  <a:pt x="16884" y="10386"/>
                  <a:pt x="1" y="16747"/>
                </a:cubicBezTo>
                <a:lnTo>
                  <a:pt x="240790" y="16747"/>
                </a:lnTo>
                <a:lnTo>
                  <a:pt x="240790" y="755"/>
                </a:lnTo>
                <a:lnTo>
                  <a:pt x="240792" y="755"/>
                </a:lnTo>
                <a:cubicBezTo>
                  <a:pt x="235866" y="252"/>
                  <a:pt x="230915" y="1"/>
                  <a:pt x="2259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6" name="Google Shape;856;p21"/>
          <p:cNvGrpSpPr/>
          <p:nvPr/>
        </p:nvGrpSpPr>
        <p:grpSpPr>
          <a:xfrm rot="226615">
            <a:off x="7764205" y="4181612"/>
            <a:ext cx="1109633" cy="927381"/>
            <a:chOff x="4583425" y="4399375"/>
            <a:chExt cx="640050" cy="534925"/>
          </a:xfrm>
        </p:grpSpPr>
        <p:sp>
          <p:nvSpPr>
            <p:cNvPr id="857" name="Google Shape;857;p21"/>
            <p:cNvSpPr/>
            <p:nvPr/>
          </p:nvSpPr>
          <p:spPr>
            <a:xfrm>
              <a:off x="4583425" y="4399375"/>
              <a:ext cx="640050" cy="534925"/>
            </a:xfrm>
            <a:custGeom>
              <a:avLst/>
              <a:gdLst/>
              <a:ahLst/>
              <a:cxnLst/>
              <a:rect l="l" t="t" r="r" b="b"/>
              <a:pathLst>
                <a:path w="25602" h="21397" extrusionOk="0">
                  <a:moveTo>
                    <a:pt x="12054" y="0"/>
                  </a:moveTo>
                  <a:cubicBezTo>
                    <a:pt x="11979" y="0"/>
                    <a:pt x="11902" y="6"/>
                    <a:pt x="11823" y="19"/>
                  </a:cubicBezTo>
                  <a:cubicBezTo>
                    <a:pt x="10469" y="232"/>
                    <a:pt x="9985" y="2142"/>
                    <a:pt x="9917" y="4482"/>
                  </a:cubicBezTo>
                  <a:cubicBezTo>
                    <a:pt x="10479" y="4988"/>
                    <a:pt x="11045" y="5486"/>
                    <a:pt x="11415" y="6168"/>
                  </a:cubicBezTo>
                  <a:cubicBezTo>
                    <a:pt x="11435" y="6203"/>
                    <a:pt x="11417" y="6244"/>
                    <a:pt x="11380" y="6256"/>
                  </a:cubicBezTo>
                  <a:cubicBezTo>
                    <a:pt x="11208" y="6313"/>
                    <a:pt x="11026" y="6335"/>
                    <a:pt x="10841" y="6335"/>
                  </a:cubicBezTo>
                  <a:cubicBezTo>
                    <a:pt x="10535" y="6335"/>
                    <a:pt x="10221" y="6275"/>
                    <a:pt x="9934" y="6214"/>
                  </a:cubicBezTo>
                  <a:lnTo>
                    <a:pt x="9934" y="6214"/>
                  </a:lnTo>
                  <a:cubicBezTo>
                    <a:pt x="10091" y="9942"/>
                    <a:pt x="10946" y="13964"/>
                    <a:pt x="10946" y="13964"/>
                  </a:cubicBezTo>
                  <a:cubicBezTo>
                    <a:pt x="10946" y="13964"/>
                    <a:pt x="9732" y="11500"/>
                    <a:pt x="8195" y="10356"/>
                  </a:cubicBezTo>
                  <a:cubicBezTo>
                    <a:pt x="7972" y="10745"/>
                    <a:pt x="7724" y="11119"/>
                    <a:pt x="7442" y="11463"/>
                  </a:cubicBezTo>
                  <a:cubicBezTo>
                    <a:pt x="7431" y="11478"/>
                    <a:pt x="7416" y="11484"/>
                    <a:pt x="7402" y="11484"/>
                  </a:cubicBezTo>
                  <a:cubicBezTo>
                    <a:pt x="7369" y="11484"/>
                    <a:pt x="7336" y="11451"/>
                    <a:pt x="7332" y="11417"/>
                  </a:cubicBezTo>
                  <a:cubicBezTo>
                    <a:pt x="7272" y="10904"/>
                    <a:pt x="7281" y="10390"/>
                    <a:pt x="7304" y="9878"/>
                  </a:cubicBezTo>
                  <a:cubicBezTo>
                    <a:pt x="7116" y="9818"/>
                    <a:pt x="6926" y="9785"/>
                    <a:pt x="6735" y="9785"/>
                  </a:cubicBezTo>
                  <a:cubicBezTo>
                    <a:pt x="6454" y="9785"/>
                    <a:pt x="6173" y="9856"/>
                    <a:pt x="5894" y="10018"/>
                  </a:cubicBezTo>
                  <a:cubicBezTo>
                    <a:pt x="3472" y="11417"/>
                    <a:pt x="7898" y="16136"/>
                    <a:pt x="7898" y="16136"/>
                  </a:cubicBezTo>
                  <a:cubicBezTo>
                    <a:pt x="7898" y="16136"/>
                    <a:pt x="5748" y="14115"/>
                    <a:pt x="3634" y="13502"/>
                  </a:cubicBezTo>
                  <a:cubicBezTo>
                    <a:pt x="3602" y="14077"/>
                    <a:pt x="3537" y="14648"/>
                    <a:pt x="3363" y="15192"/>
                  </a:cubicBezTo>
                  <a:cubicBezTo>
                    <a:pt x="3354" y="15220"/>
                    <a:pt x="3330" y="15234"/>
                    <a:pt x="3307" y="15234"/>
                  </a:cubicBezTo>
                  <a:cubicBezTo>
                    <a:pt x="3282" y="15234"/>
                    <a:pt x="3257" y="15219"/>
                    <a:pt x="3247" y="15192"/>
                  </a:cubicBezTo>
                  <a:cubicBezTo>
                    <a:pt x="3018" y="14587"/>
                    <a:pt x="2842" y="13963"/>
                    <a:pt x="2694" y="13333"/>
                  </a:cubicBezTo>
                  <a:cubicBezTo>
                    <a:pt x="2635" y="13330"/>
                    <a:pt x="2577" y="13329"/>
                    <a:pt x="2519" y="13329"/>
                  </a:cubicBezTo>
                  <a:cubicBezTo>
                    <a:pt x="1747" y="13329"/>
                    <a:pt x="1037" y="13617"/>
                    <a:pt x="508" y="14389"/>
                  </a:cubicBezTo>
                  <a:cubicBezTo>
                    <a:pt x="81" y="15012"/>
                    <a:pt x="0" y="15661"/>
                    <a:pt x="145" y="16302"/>
                  </a:cubicBezTo>
                  <a:cubicBezTo>
                    <a:pt x="327" y="16293"/>
                    <a:pt x="508" y="16286"/>
                    <a:pt x="689" y="16286"/>
                  </a:cubicBezTo>
                  <a:cubicBezTo>
                    <a:pt x="984" y="16286"/>
                    <a:pt x="1277" y="16305"/>
                    <a:pt x="1567" y="16370"/>
                  </a:cubicBezTo>
                  <a:cubicBezTo>
                    <a:pt x="1612" y="16379"/>
                    <a:pt x="1626" y="16439"/>
                    <a:pt x="1594" y="16470"/>
                  </a:cubicBezTo>
                  <a:cubicBezTo>
                    <a:pt x="1278" y="16784"/>
                    <a:pt x="907" y="17040"/>
                    <a:pt x="532" y="17280"/>
                  </a:cubicBezTo>
                  <a:cubicBezTo>
                    <a:pt x="1768" y="19503"/>
                    <a:pt x="5100" y="21397"/>
                    <a:pt x="5100" y="21397"/>
                  </a:cubicBezTo>
                  <a:lnTo>
                    <a:pt x="21927" y="18724"/>
                  </a:lnTo>
                  <a:cubicBezTo>
                    <a:pt x="24348" y="15551"/>
                    <a:pt x="25601" y="11042"/>
                    <a:pt x="23889" y="10415"/>
                  </a:cubicBezTo>
                  <a:cubicBezTo>
                    <a:pt x="23764" y="10370"/>
                    <a:pt x="23632" y="10349"/>
                    <a:pt x="23495" y="10349"/>
                  </a:cubicBezTo>
                  <a:cubicBezTo>
                    <a:pt x="22960" y="10349"/>
                    <a:pt x="22344" y="10670"/>
                    <a:pt x="21747" y="11115"/>
                  </a:cubicBezTo>
                  <a:cubicBezTo>
                    <a:pt x="21767" y="11558"/>
                    <a:pt x="21778" y="12002"/>
                    <a:pt x="21708" y="12440"/>
                  </a:cubicBezTo>
                  <a:cubicBezTo>
                    <a:pt x="21703" y="12478"/>
                    <a:pt x="21672" y="12494"/>
                    <a:pt x="21640" y="12494"/>
                  </a:cubicBezTo>
                  <a:cubicBezTo>
                    <a:pt x="21618" y="12494"/>
                    <a:pt x="21596" y="12487"/>
                    <a:pt x="21581" y="12474"/>
                  </a:cubicBezTo>
                  <a:cubicBezTo>
                    <a:pt x="21367" y="12301"/>
                    <a:pt x="21198" y="12084"/>
                    <a:pt x="21048" y="11855"/>
                  </a:cubicBezTo>
                  <a:cubicBezTo>
                    <a:pt x="21026" y="11821"/>
                    <a:pt x="21006" y="11784"/>
                    <a:pt x="20983" y="11749"/>
                  </a:cubicBezTo>
                  <a:cubicBezTo>
                    <a:pt x="19959" y="12689"/>
                    <a:pt x="19142" y="13755"/>
                    <a:pt x="19142" y="13755"/>
                  </a:cubicBezTo>
                  <a:cubicBezTo>
                    <a:pt x="19142" y="13755"/>
                    <a:pt x="20028" y="10614"/>
                    <a:pt x="20318" y="7762"/>
                  </a:cubicBezTo>
                  <a:lnTo>
                    <a:pt x="20318" y="7762"/>
                  </a:lnTo>
                  <a:cubicBezTo>
                    <a:pt x="20099" y="7805"/>
                    <a:pt x="19879" y="7835"/>
                    <a:pt x="19657" y="7835"/>
                  </a:cubicBezTo>
                  <a:cubicBezTo>
                    <a:pt x="19559" y="7835"/>
                    <a:pt x="19460" y="7829"/>
                    <a:pt x="19360" y="7815"/>
                  </a:cubicBezTo>
                  <a:cubicBezTo>
                    <a:pt x="19303" y="7807"/>
                    <a:pt x="19291" y="7726"/>
                    <a:pt x="19327" y="7691"/>
                  </a:cubicBezTo>
                  <a:cubicBezTo>
                    <a:pt x="19657" y="7368"/>
                    <a:pt x="20030" y="7100"/>
                    <a:pt x="20390" y="6816"/>
                  </a:cubicBezTo>
                  <a:cubicBezTo>
                    <a:pt x="20485" y="4948"/>
                    <a:pt x="20224" y="3393"/>
                    <a:pt x="19142" y="3234"/>
                  </a:cubicBezTo>
                  <a:cubicBezTo>
                    <a:pt x="19084" y="3225"/>
                    <a:pt x="19026" y="3221"/>
                    <a:pt x="18970" y="3221"/>
                  </a:cubicBezTo>
                  <a:cubicBezTo>
                    <a:pt x="17825" y="3221"/>
                    <a:pt x="17020" y="4942"/>
                    <a:pt x="16474" y="6930"/>
                  </a:cubicBezTo>
                  <a:cubicBezTo>
                    <a:pt x="16532" y="7016"/>
                    <a:pt x="16592" y="7102"/>
                    <a:pt x="16648" y="7190"/>
                  </a:cubicBezTo>
                  <a:cubicBezTo>
                    <a:pt x="16828" y="7474"/>
                    <a:pt x="17014" y="7776"/>
                    <a:pt x="17101" y="8103"/>
                  </a:cubicBezTo>
                  <a:cubicBezTo>
                    <a:pt x="17109" y="8132"/>
                    <a:pt x="17091" y="8173"/>
                    <a:pt x="17058" y="8179"/>
                  </a:cubicBezTo>
                  <a:cubicBezTo>
                    <a:pt x="16957" y="8197"/>
                    <a:pt x="16855" y="8205"/>
                    <a:pt x="16754" y="8205"/>
                  </a:cubicBezTo>
                  <a:cubicBezTo>
                    <a:pt x="16614" y="8205"/>
                    <a:pt x="16473" y="8189"/>
                    <a:pt x="16334" y="8164"/>
                  </a:cubicBezTo>
                  <a:cubicBezTo>
                    <a:pt x="16281" y="8156"/>
                    <a:pt x="16229" y="8145"/>
                    <a:pt x="16176" y="8133"/>
                  </a:cubicBezTo>
                  <a:cubicBezTo>
                    <a:pt x="15651" y="10519"/>
                    <a:pt x="15455" y="12879"/>
                    <a:pt x="15455" y="12879"/>
                  </a:cubicBezTo>
                  <a:cubicBezTo>
                    <a:pt x="15455" y="12879"/>
                    <a:pt x="15473" y="9911"/>
                    <a:pt x="15108" y="6826"/>
                  </a:cubicBezTo>
                  <a:cubicBezTo>
                    <a:pt x="14942" y="6869"/>
                    <a:pt x="14775" y="6902"/>
                    <a:pt x="14606" y="6902"/>
                  </a:cubicBezTo>
                  <a:cubicBezTo>
                    <a:pt x="14555" y="6902"/>
                    <a:pt x="14504" y="6899"/>
                    <a:pt x="14453" y="6893"/>
                  </a:cubicBezTo>
                  <a:cubicBezTo>
                    <a:pt x="14415" y="6887"/>
                    <a:pt x="14369" y="6852"/>
                    <a:pt x="14387" y="6807"/>
                  </a:cubicBezTo>
                  <a:cubicBezTo>
                    <a:pt x="14482" y="6575"/>
                    <a:pt x="14688" y="6391"/>
                    <a:pt x="14872" y="6231"/>
                  </a:cubicBezTo>
                  <a:cubicBezTo>
                    <a:pt x="14919" y="6190"/>
                    <a:pt x="14968" y="6151"/>
                    <a:pt x="15016" y="6111"/>
                  </a:cubicBezTo>
                  <a:cubicBezTo>
                    <a:pt x="14952" y="5649"/>
                    <a:pt x="14878" y="5188"/>
                    <a:pt x="14795" y="4740"/>
                  </a:cubicBezTo>
                  <a:cubicBezTo>
                    <a:pt x="14345" y="4997"/>
                    <a:pt x="13879" y="5226"/>
                    <a:pt x="13368" y="5290"/>
                  </a:cubicBezTo>
                  <a:cubicBezTo>
                    <a:pt x="13366" y="5291"/>
                    <a:pt x="13365" y="5291"/>
                    <a:pt x="13364" y="5291"/>
                  </a:cubicBezTo>
                  <a:cubicBezTo>
                    <a:pt x="13331" y="5291"/>
                    <a:pt x="13310" y="5252"/>
                    <a:pt x="13318" y="5225"/>
                  </a:cubicBezTo>
                  <a:cubicBezTo>
                    <a:pt x="13473" y="4655"/>
                    <a:pt x="13820" y="4145"/>
                    <a:pt x="14167" y="3675"/>
                  </a:cubicBezTo>
                  <a:cubicBezTo>
                    <a:pt x="14265" y="3544"/>
                    <a:pt x="14366" y="3413"/>
                    <a:pt x="14468" y="3285"/>
                  </a:cubicBezTo>
                  <a:cubicBezTo>
                    <a:pt x="13965" y="1405"/>
                    <a:pt x="13204" y="0"/>
                    <a:pt x="12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4976075" y="4551300"/>
              <a:ext cx="79525" cy="342050"/>
            </a:xfrm>
            <a:custGeom>
              <a:avLst/>
              <a:gdLst/>
              <a:ahLst/>
              <a:cxnLst/>
              <a:rect l="l" t="t" r="r" b="b"/>
              <a:pathLst>
                <a:path w="3181" h="13682" extrusionOk="0">
                  <a:moveTo>
                    <a:pt x="3180" y="1"/>
                  </a:moveTo>
                  <a:lnTo>
                    <a:pt x="3180" y="1"/>
                  </a:lnTo>
                  <a:cubicBezTo>
                    <a:pt x="2826" y="1121"/>
                    <a:pt x="2514" y="2250"/>
                    <a:pt x="2218" y="3383"/>
                  </a:cubicBezTo>
                  <a:cubicBezTo>
                    <a:pt x="1919" y="4515"/>
                    <a:pt x="1646" y="5653"/>
                    <a:pt x="1376" y="6792"/>
                  </a:cubicBezTo>
                  <a:cubicBezTo>
                    <a:pt x="1114" y="7933"/>
                    <a:pt x="858" y="9075"/>
                    <a:pt x="628" y="10222"/>
                  </a:cubicBezTo>
                  <a:cubicBezTo>
                    <a:pt x="395" y="11371"/>
                    <a:pt x="176" y="12521"/>
                    <a:pt x="0" y="13682"/>
                  </a:cubicBezTo>
                  <a:cubicBezTo>
                    <a:pt x="355" y="12563"/>
                    <a:pt x="667" y="11434"/>
                    <a:pt x="963" y="10301"/>
                  </a:cubicBezTo>
                  <a:cubicBezTo>
                    <a:pt x="1262" y="9168"/>
                    <a:pt x="1536" y="8031"/>
                    <a:pt x="1805" y="6892"/>
                  </a:cubicBezTo>
                  <a:cubicBezTo>
                    <a:pt x="2065" y="5751"/>
                    <a:pt x="2322" y="4609"/>
                    <a:pt x="2553" y="3460"/>
                  </a:cubicBezTo>
                  <a:cubicBezTo>
                    <a:pt x="2786" y="2313"/>
                    <a:pt x="3004" y="1162"/>
                    <a:pt x="3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4890450" y="4473275"/>
              <a:ext cx="27150" cy="423100"/>
            </a:xfrm>
            <a:custGeom>
              <a:avLst/>
              <a:gdLst/>
              <a:ahLst/>
              <a:cxnLst/>
              <a:rect l="l" t="t" r="r" b="b"/>
              <a:pathLst>
                <a:path w="1086" h="16924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416"/>
                    <a:pt x="40" y="2830"/>
                    <a:pt x="101" y="4242"/>
                  </a:cubicBezTo>
                  <a:cubicBezTo>
                    <a:pt x="157" y="5655"/>
                    <a:pt x="239" y="7065"/>
                    <a:pt x="325" y="8476"/>
                  </a:cubicBezTo>
                  <a:cubicBezTo>
                    <a:pt x="418" y="9886"/>
                    <a:pt x="518" y="11295"/>
                    <a:pt x="644" y="12703"/>
                  </a:cubicBezTo>
                  <a:cubicBezTo>
                    <a:pt x="763" y="14112"/>
                    <a:pt x="910" y="15518"/>
                    <a:pt x="1086" y="16923"/>
                  </a:cubicBezTo>
                  <a:cubicBezTo>
                    <a:pt x="1081" y="15507"/>
                    <a:pt x="1049" y="14094"/>
                    <a:pt x="987" y="12681"/>
                  </a:cubicBezTo>
                  <a:cubicBezTo>
                    <a:pt x="932" y="11269"/>
                    <a:pt x="850" y="9858"/>
                    <a:pt x="763" y="8448"/>
                  </a:cubicBezTo>
                  <a:cubicBezTo>
                    <a:pt x="669" y="7038"/>
                    <a:pt x="570" y="5629"/>
                    <a:pt x="444" y="4220"/>
                  </a:cubicBezTo>
                  <a:cubicBezTo>
                    <a:pt x="325" y="2812"/>
                    <a:pt x="176" y="14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4777950" y="4707150"/>
              <a:ext cx="102225" cy="186175"/>
            </a:xfrm>
            <a:custGeom>
              <a:avLst/>
              <a:gdLst/>
              <a:ahLst/>
              <a:cxnLst/>
              <a:rect l="l" t="t" r="r" b="b"/>
              <a:pathLst>
                <a:path w="4089" h="7447" extrusionOk="0">
                  <a:moveTo>
                    <a:pt x="1" y="1"/>
                  </a:moveTo>
                  <a:lnTo>
                    <a:pt x="1" y="1"/>
                  </a:lnTo>
                  <a:cubicBezTo>
                    <a:pt x="261" y="665"/>
                    <a:pt x="560" y="1308"/>
                    <a:pt x="872" y="1945"/>
                  </a:cubicBezTo>
                  <a:cubicBezTo>
                    <a:pt x="1182" y="2582"/>
                    <a:pt x="1515" y="3207"/>
                    <a:pt x="1852" y="3829"/>
                  </a:cubicBezTo>
                  <a:cubicBezTo>
                    <a:pt x="2196" y="4448"/>
                    <a:pt x="2545" y="5065"/>
                    <a:pt x="2916" y="5668"/>
                  </a:cubicBezTo>
                  <a:cubicBezTo>
                    <a:pt x="3286" y="6273"/>
                    <a:pt x="3668" y="6870"/>
                    <a:pt x="4089" y="7446"/>
                  </a:cubicBezTo>
                  <a:cubicBezTo>
                    <a:pt x="3829" y="6782"/>
                    <a:pt x="3530" y="6139"/>
                    <a:pt x="3217" y="5502"/>
                  </a:cubicBezTo>
                  <a:cubicBezTo>
                    <a:pt x="2908" y="4865"/>
                    <a:pt x="2575" y="4240"/>
                    <a:pt x="2238" y="3618"/>
                  </a:cubicBezTo>
                  <a:cubicBezTo>
                    <a:pt x="1893" y="2999"/>
                    <a:pt x="1545" y="2383"/>
                    <a:pt x="1173" y="1780"/>
                  </a:cubicBezTo>
                  <a:cubicBezTo>
                    <a:pt x="804" y="1174"/>
                    <a:pt x="421" y="57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4663150" y="4796825"/>
              <a:ext cx="126550" cy="114400"/>
            </a:xfrm>
            <a:custGeom>
              <a:avLst/>
              <a:gdLst/>
              <a:ahLst/>
              <a:cxnLst/>
              <a:rect l="l" t="t" r="r" b="b"/>
              <a:pathLst>
                <a:path w="5062" h="4576" extrusionOk="0">
                  <a:moveTo>
                    <a:pt x="1" y="1"/>
                  </a:moveTo>
                  <a:lnTo>
                    <a:pt x="1" y="2"/>
                  </a:lnTo>
                  <a:cubicBezTo>
                    <a:pt x="375" y="439"/>
                    <a:pt x="774" y="846"/>
                    <a:pt x="1179" y="1245"/>
                  </a:cubicBezTo>
                  <a:cubicBezTo>
                    <a:pt x="1583" y="1645"/>
                    <a:pt x="2000" y="2030"/>
                    <a:pt x="2418" y="2413"/>
                  </a:cubicBezTo>
                  <a:cubicBezTo>
                    <a:pt x="2842" y="2791"/>
                    <a:pt x="3266" y="3167"/>
                    <a:pt x="3705" y="3528"/>
                  </a:cubicBezTo>
                  <a:cubicBezTo>
                    <a:pt x="4142" y="3893"/>
                    <a:pt x="4588" y="4248"/>
                    <a:pt x="5061" y="4575"/>
                  </a:cubicBezTo>
                  <a:cubicBezTo>
                    <a:pt x="4715" y="4115"/>
                    <a:pt x="4335" y="3690"/>
                    <a:pt x="3939" y="3277"/>
                  </a:cubicBezTo>
                  <a:cubicBezTo>
                    <a:pt x="3547" y="2863"/>
                    <a:pt x="3134" y="2471"/>
                    <a:pt x="2713" y="2086"/>
                  </a:cubicBezTo>
                  <a:cubicBezTo>
                    <a:pt x="2288" y="1707"/>
                    <a:pt x="1856" y="1336"/>
                    <a:pt x="1405" y="987"/>
                  </a:cubicBezTo>
                  <a:cubicBezTo>
                    <a:pt x="955" y="635"/>
                    <a:pt x="493" y="30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33"/>
          <p:cNvGrpSpPr/>
          <p:nvPr/>
        </p:nvGrpSpPr>
        <p:grpSpPr>
          <a:xfrm flipH="1">
            <a:off x="3" y="4705323"/>
            <a:ext cx="9143872" cy="438097"/>
            <a:chOff x="0" y="4608350"/>
            <a:chExt cx="9143872" cy="535112"/>
          </a:xfrm>
        </p:grpSpPr>
        <p:sp>
          <p:nvSpPr>
            <p:cNvPr id="1448" name="Google Shape;1448;p33"/>
            <p:cNvSpPr/>
            <p:nvPr/>
          </p:nvSpPr>
          <p:spPr>
            <a:xfrm>
              <a:off x="0" y="4619477"/>
              <a:ext cx="9143747" cy="523986"/>
            </a:xfrm>
            <a:custGeom>
              <a:avLst/>
              <a:gdLst/>
              <a:ahLst/>
              <a:cxnLst/>
              <a:rect l="l" t="t" r="r" b="b"/>
              <a:pathLst>
                <a:path w="264423" h="35871" extrusionOk="0">
                  <a:moveTo>
                    <a:pt x="246751" y="0"/>
                  </a:moveTo>
                  <a:cubicBezTo>
                    <a:pt x="236921" y="0"/>
                    <a:pt x="227088" y="2729"/>
                    <a:pt x="218890" y="8166"/>
                  </a:cubicBezTo>
                  <a:cubicBezTo>
                    <a:pt x="209602" y="14319"/>
                    <a:pt x="201921" y="23749"/>
                    <a:pt x="191030" y="26080"/>
                  </a:cubicBezTo>
                  <a:cubicBezTo>
                    <a:pt x="189177" y="26476"/>
                    <a:pt x="187323" y="26646"/>
                    <a:pt x="185469" y="26646"/>
                  </a:cubicBezTo>
                  <a:cubicBezTo>
                    <a:pt x="174154" y="26646"/>
                    <a:pt x="162810" y="20312"/>
                    <a:pt x="151378" y="20312"/>
                  </a:cubicBezTo>
                  <a:cubicBezTo>
                    <a:pt x="150088" y="20312"/>
                    <a:pt x="148798" y="20393"/>
                    <a:pt x="147506" y="20572"/>
                  </a:cubicBezTo>
                  <a:cubicBezTo>
                    <a:pt x="137422" y="21972"/>
                    <a:pt x="128616" y="29270"/>
                    <a:pt x="118436" y="29362"/>
                  </a:cubicBezTo>
                  <a:cubicBezTo>
                    <a:pt x="118372" y="29362"/>
                    <a:pt x="118307" y="29363"/>
                    <a:pt x="118242" y="29363"/>
                  </a:cubicBezTo>
                  <a:cubicBezTo>
                    <a:pt x="109826" y="29363"/>
                    <a:pt x="102102" y="24445"/>
                    <a:pt x="93712" y="23597"/>
                  </a:cubicBezTo>
                  <a:cubicBezTo>
                    <a:pt x="92763" y="23502"/>
                    <a:pt x="91817" y="23459"/>
                    <a:pt x="90872" y="23459"/>
                  </a:cubicBezTo>
                  <a:cubicBezTo>
                    <a:pt x="83590" y="23459"/>
                    <a:pt x="76395" y="26003"/>
                    <a:pt x="69071" y="26583"/>
                  </a:cubicBezTo>
                  <a:cubicBezTo>
                    <a:pt x="67929" y="26673"/>
                    <a:pt x="66791" y="26716"/>
                    <a:pt x="65657" y="26716"/>
                  </a:cubicBezTo>
                  <a:cubicBezTo>
                    <a:pt x="53102" y="26716"/>
                    <a:pt x="40965" y="21529"/>
                    <a:pt x="28724" y="18260"/>
                  </a:cubicBezTo>
                  <a:cubicBezTo>
                    <a:pt x="23218" y="16787"/>
                    <a:pt x="17286" y="15795"/>
                    <a:pt x="11503" y="15795"/>
                  </a:cubicBezTo>
                  <a:cubicBezTo>
                    <a:pt x="7537" y="15795"/>
                    <a:pt x="3641" y="16262"/>
                    <a:pt x="0" y="17360"/>
                  </a:cubicBezTo>
                  <a:lnTo>
                    <a:pt x="0" y="35871"/>
                  </a:lnTo>
                  <a:lnTo>
                    <a:pt x="264422" y="35871"/>
                  </a:lnTo>
                  <a:lnTo>
                    <a:pt x="264422" y="3072"/>
                  </a:lnTo>
                  <a:cubicBezTo>
                    <a:pt x="258783" y="1023"/>
                    <a:pt x="252767" y="0"/>
                    <a:pt x="246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9" name="Google Shape;1449;p33"/>
            <p:cNvGrpSpPr/>
            <p:nvPr/>
          </p:nvGrpSpPr>
          <p:grpSpPr>
            <a:xfrm>
              <a:off x="122" y="4608350"/>
              <a:ext cx="9143750" cy="499449"/>
              <a:chOff x="-2" y="3403953"/>
              <a:chExt cx="6610577" cy="575667"/>
            </a:xfrm>
          </p:grpSpPr>
          <p:sp>
            <p:nvSpPr>
              <p:cNvPr id="1450" name="Google Shape;1450;p33"/>
              <p:cNvSpPr/>
              <p:nvPr/>
            </p:nvSpPr>
            <p:spPr>
              <a:xfrm>
                <a:off x="-2" y="3403953"/>
                <a:ext cx="6610575" cy="575667"/>
              </a:xfrm>
              <a:custGeom>
                <a:avLst/>
                <a:gdLst/>
                <a:ahLst/>
                <a:cxnLst/>
                <a:rect l="l" t="t" r="r" b="b"/>
                <a:pathLst>
                  <a:path w="264423" h="43267" extrusionOk="0">
                    <a:moveTo>
                      <a:pt x="0" y="1"/>
                    </a:moveTo>
                    <a:lnTo>
                      <a:pt x="0" y="37157"/>
                    </a:lnTo>
                    <a:cubicBezTo>
                      <a:pt x="21957" y="36199"/>
                      <a:pt x="37192" y="35240"/>
                      <a:pt x="59149" y="34281"/>
                    </a:cubicBezTo>
                    <a:cubicBezTo>
                      <a:pt x="62621" y="34129"/>
                      <a:pt x="66107" y="33979"/>
                      <a:pt x="69585" y="33979"/>
                    </a:cubicBezTo>
                    <a:cubicBezTo>
                      <a:pt x="73711" y="33979"/>
                      <a:pt x="77826" y="34191"/>
                      <a:pt x="81893" y="34866"/>
                    </a:cubicBezTo>
                    <a:cubicBezTo>
                      <a:pt x="86392" y="35617"/>
                      <a:pt x="90810" y="36928"/>
                      <a:pt x="95361" y="37256"/>
                    </a:cubicBezTo>
                    <a:cubicBezTo>
                      <a:pt x="96225" y="37318"/>
                      <a:pt x="97091" y="37345"/>
                      <a:pt x="97959" y="37345"/>
                    </a:cubicBezTo>
                    <a:cubicBezTo>
                      <a:pt x="103045" y="37345"/>
                      <a:pt x="108189" y="36434"/>
                      <a:pt x="113225" y="36434"/>
                    </a:cubicBezTo>
                    <a:cubicBezTo>
                      <a:pt x="115718" y="36434"/>
                      <a:pt x="118184" y="36657"/>
                      <a:pt x="120604" y="37324"/>
                    </a:cubicBezTo>
                    <a:cubicBezTo>
                      <a:pt x="123954" y="38247"/>
                      <a:pt x="127092" y="39999"/>
                      <a:pt x="130547" y="40394"/>
                    </a:cubicBezTo>
                    <a:cubicBezTo>
                      <a:pt x="131106" y="40459"/>
                      <a:pt x="131663" y="40487"/>
                      <a:pt x="132221" y="40487"/>
                    </a:cubicBezTo>
                    <a:cubicBezTo>
                      <a:pt x="135717" y="40487"/>
                      <a:pt x="139200" y="39380"/>
                      <a:pt x="142722" y="39203"/>
                    </a:cubicBezTo>
                    <a:cubicBezTo>
                      <a:pt x="143075" y="39186"/>
                      <a:pt x="143427" y="39177"/>
                      <a:pt x="143778" y="39177"/>
                    </a:cubicBezTo>
                    <a:cubicBezTo>
                      <a:pt x="150531" y="39177"/>
                      <a:pt x="156984" y="42331"/>
                      <a:pt x="163737" y="43081"/>
                    </a:cubicBezTo>
                    <a:cubicBezTo>
                      <a:pt x="164877" y="43208"/>
                      <a:pt x="166013" y="43267"/>
                      <a:pt x="167147" y="43267"/>
                    </a:cubicBezTo>
                    <a:cubicBezTo>
                      <a:pt x="175662" y="43267"/>
                      <a:pt x="184005" y="39964"/>
                      <a:pt x="192307" y="37659"/>
                    </a:cubicBezTo>
                    <a:cubicBezTo>
                      <a:pt x="205763" y="33921"/>
                      <a:pt x="218666" y="32758"/>
                      <a:pt x="231773" y="32758"/>
                    </a:cubicBezTo>
                    <a:cubicBezTo>
                      <a:pt x="242388" y="32758"/>
                      <a:pt x="253137" y="33521"/>
                      <a:pt x="264422" y="34296"/>
                    </a:cubicBezTo>
                    <a:lnTo>
                      <a:pt x="2644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3"/>
              <p:cNvSpPr/>
              <p:nvPr/>
            </p:nvSpPr>
            <p:spPr>
              <a:xfrm>
                <a:off x="-2" y="3533909"/>
                <a:ext cx="6610575" cy="445701"/>
              </a:xfrm>
              <a:custGeom>
                <a:avLst/>
                <a:gdLst/>
                <a:ahLst/>
                <a:cxnLst/>
                <a:rect l="l" t="t" r="r" b="b"/>
                <a:pathLst>
                  <a:path w="264423" h="18633" extrusionOk="0">
                    <a:moveTo>
                      <a:pt x="3731" y="0"/>
                    </a:moveTo>
                    <a:cubicBezTo>
                      <a:pt x="2485" y="0"/>
                      <a:pt x="1239" y="68"/>
                      <a:pt x="0" y="201"/>
                    </a:cubicBezTo>
                    <a:lnTo>
                      <a:pt x="0" y="12523"/>
                    </a:lnTo>
                    <a:cubicBezTo>
                      <a:pt x="21957" y="11565"/>
                      <a:pt x="37192" y="10606"/>
                      <a:pt x="59149" y="9647"/>
                    </a:cubicBezTo>
                    <a:cubicBezTo>
                      <a:pt x="62621" y="9495"/>
                      <a:pt x="66107" y="9345"/>
                      <a:pt x="69585" y="9345"/>
                    </a:cubicBezTo>
                    <a:cubicBezTo>
                      <a:pt x="73711" y="9345"/>
                      <a:pt x="77826" y="9557"/>
                      <a:pt x="81893" y="10232"/>
                    </a:cubicBezTo>
                    <a:cubicBezTo>
                      <a:pt x="86392" y="10983"/>
                      <a:pt x="90810" y="12294"/>
                      <a:pt x="95361" y="12622"/>
                    </a:cubicBezTo>
                    <a:cubicBezTo>
                      <a:pt x="96225" y="12684"/>
                      <a:pt x="97091" y="12711"/>
                      <a:pt x="97959" y="12711"/>
                    </a:cubicBezTo>
                    <a:cubicBezTo>
                      <a:pt x="103045" y="12711"/>
                      <a:pt x="108189" y="11800"/>
                      <a:pt x="113225" y="11800"/>
                    </a:cubicBezTo>
                    <a:cubicBezTo>
                      <a:pt x="115718" y="11800"/>
                      <a:pt x="118184" y="12023"/>
                      <a:pt x="120604" y="12690"/>
                    </a:cubicBezTo>
                    <a:cubicBezTo>
                      <a:pt x="123954" y="13613"/>
                      <a:pt x="127092" y="15365"/>
                      <a:pt x="130547" y="15760"/>
                    </a:cubicBezTo>
                    <a:cubicBezTo>
                      <a:pt x="131106" y="15825"/>
                      <a:pt x="131663" y="15853"/>
                      <a:pt x="132221" y="15853"/>
                    </a:cubicBezTo>
                    <a:cubicBezTo>
                      <a:pt x="135717" y="15853"/>
                      <a:pt x="139200" y="14746"/>
                      <a:pt x="142722" y="14569"/>
                    </a:cubicBezTo>
                    <a:cubicBezTo>
                      <a:pt x="143075" y="14552"/>
                      <a:pt x="143427" y="14543"/>
                      <a:pt x="143778" y="14543"/>
                    </a:cubicBezTo>
                    <a:cubicBezTo>
                      <a:pt x="150531" y="14543"/>
                      <a:pt x="156984" y="17697"/>
                      <a:pt x="163737" y="18447"/>
                    </a:cubicBezTo>
                    <a:cubicBezTo>
                      <a:pt x="164877" y="18574"/>
                      <a:pt x="166013" y="18633"/>
                      <a:pt x="167147" y="18633"/>
                    </a:cubicBezTo>
                    <a:cubicBezTo>
                      <a:pt x="175662" y="18633"/>
                      <a:pt x="184005" y="15330"/>
                      <a:pt x="192307" y="13025"/>
                    </a:cubicBezTo>
                    <a:cubicBezTo>
                      <a:pt x="205763" y="9287"/>
                      <a:pt x="218666" y="8124"/>
                      <a:pt x="231773" y="8124"/>
                    </a:cubicBezTo>
                    <a:cubicBezTo>
                      <a:pt x="242388" y="8124"/>
                      <a:pt x="253137" y="8887"/>
                      <a:pt x="264422" y="9662"/>
                    </a:cubicBezTo>
                    <a:lnTo>
                      <a:pt x="264422" y="6083"/>
                    </a:lnTo>
                    <a:lnTo>
                      <a:pt x="264422" y="6082"/>
                    </a:lnTo>
                    <a:cubicBezTo>
                      <a:pt x="256431" y="4149"/>
                      <a:pt x="248207" y="3175"/>
                      <a:pt x="239984" y="3175"/>
                    </a:cubicBezTo>
                    <a:cubicBezTo>
                      <a:pt x="234143" y="3175"/>
                      <a:pt x="228302" y="3666"/>
                      <a:pt x="222545" y="4655"/>
                    </a:cubicBezTo>
                    <a:cubicBezTo>
                      <a:pt x="219916" y="5106"/>
                      <a:pt x="217211" y="5654"/>
                      <a:pt x="214566" y="5654"/>
                    </a:cubicBezTo>
                    <a:cubicBezTo>
                      <a:pt x="213040" y="5654"/>
                      <a:pt x="211535" y="5472"/>
                      <a:pt x="210076" y="4983"/>
                    </a:cubicBezTo>
                    <a:cubicBezTo>
                      <a:pt x="207945" y="4267"/>
                      <a:pt x="206073" y="2941"/>
                      <a:pt x="203989" y="2091"/>
                    </a:cubicBezTo>
                    <a:cubicBezTo>
                      <a:pt x="202019" y="1286"/>
                      <a:pt x="199953" y="942"/>
                      <a:pt x="197858" y="942"/>
                    </a:cubicBezTo>
                    <a:cubicBezTo>
                      <a:pt x="193514" y="942"/>
                      <a:pt x="189048" y="2422"/>
                      <a:pt x="185071" y="4338"/>
                    </a:cubicBezTo>
                    <a:cubicBezTo>
                      <a:pt x="180925" y="6335"/>
                      <a:pt x="176534" y="8862"/>
                      <a:pt x="172098" y="8862"/>
                    </a:cubicBezTo>
                    <a:cubicBezTo>
                      <a:pt x="171178" y="8862"/>
                      <a:pt x="170256" y="8753"/>
                      <a:pt x="169334" y="8508"/>
                    </a:cubicBezTo>
                    <a:cubicBezTo>
                      <a:pt x="167164" y="7933"/>
                      <a:pt x="165239" y="6636"/>
                      <a:pt x="163068" y="6076"/>
                    </a:cubicBezTo>
                    <a:cubicBezTo>
                      <a:pt x="162166" y="5843"/>
                      <a:pt x="161261" y="5743"/>
                      <a:pt x="160354" y="5743"/>
                    </a:cubicBezTo>
                    <a:cubicBezTo>
                      <a:pt x="154722" y="5743"/>
                      <a:pt x="149009" y="9608"/>
                      <a:pt x="143405" y="9608"/>
                    </a:cubicBezTo>
                    <a:cubicBezTo>
                      <a:pt x="142419" y="9608"/>
                      <a:pt x="141436" y="9488"/>
                      <a:pt x="140457" y="9206"/>
                    </a:cubicBezTo>
                    <a:cubicBezTo>
                      <a:pt x="137810" y="8444"/>
                      <a:pt x="135550" y="6551"/>
                      <a:pt x="132836" y="6082"/>
                    </a:cubicBezTo>
                    <a:cubicBezTo>
                      <a:pt x="132364" y="6000"/>
                      <a:pt x="131895" y="5964"/>
                      <a:pt x="131427" y="5964"/>
                    </a:cubicBezTo>
                    <a:cubicBezTo>
                      <a:pt x="127376" y="5964"/>
                      <a:pt x="123466" y="8700"/>
                      <a:pt x="119325" y="8700"/>
                    </a:cubicBezTo>
                    <a:cubicBezTo>
                      <a:pt x="119266" y="8700"/>
                      <a:pt x="119208" y="8699"/>
                      <a:pt x="119149" y="8698"/>
                    </a:cubicBezTo>
                    <a:cubicBezTo>
                      <a:pt x="114583" y="8611"/>
                      <a:pt x="110773" y="5187"/>
                      <a:pt x="106326" y="4150"/>
                    </a:cubicBezTo>
                    <a:cubicBezTo>
                      <a:pt x="105224" y="3892"/>
                      <a:pt x="104105" y="3785"/>
                      <a:pt x="102976" y="3785"/>
                    </a:cubicBezTo>
                    <a:cubicBezTo>
                      <a:pt x="97204" y="3785"/>
                      <a:pt x="91163" y="6596"/>
                      <a:pt x="85615" y="6596"/>
                    </a:cubicBezTo>
                    <a:cubicBezTo>
                      <a:pt x="83622" y="6596"/>
                      <a:pt x="81692" y="6233"/>
                      <a:pt x="79862" y="5247"/>
                    </a:cubicBezTo>
                    <a:cubicBezTo>
                      <a:pt x="77741" y="4101"/>
                      <a:pt x="76069" y="2222"/>
                      <a:pt x="73894" y="1192"/>
                    </a:cubicBezTo>
                    <a:cubicBezTo>
                      <a:pt x="72513" y="537"/>
                      <a:pt x="71113" y="268"/>
                      <a:pt x="69696" y="268"/>
                    </a:cubicBezTo>
                    <a:cubicBezTo>
                      <a:pt x="63285" y="268"/>
                      <a:pt x="56532" y="5771"/>
                      <a:pt x="49613" y="5850"/>
                    </a:cubicBezTo>
                    <a:cubicBezTo>
                      <a:pt x="49565" y="5851"/>
                      <a:pt x="49516" y="5851"/>
                      <a:pt x="49468" y="5851"/>
                    </a:cubicBezTo>
                    <a:cubicBezTo>
                      <a:pt x="45379" y="5851"/>
                      <a:pt x="41443" y="3958"/>
                      <a:pt x="37368" y="3958"/>
                    </a:cubicBezTo>
                    <a:cubicBezTo>
                      <a:pt x="37177" y="3958"/>
                      <a:pt x="36986" y="3962"/>
                      <a:pt x="36794" y="3971"/>
                    </a:cubicBezTo>
                    <a:cubicBezTo>
                      <a:pt x="33868" y="4101"/>
                      <a:pt x="31068" y="5289"/>
                      <a:pt x="28145" y="5447"/>
                    </a:cubicBezTo>
                    <a:cubicBezTo>
                      <a:pt x="27909" y="5460"/>
                      <a:pt x="27674" y="5466"/>
                      <a:pt x="27439" y="5466"/>
                    </a:cubicBezTo>
                    <a:cubicBezTo>
                      <a:pt x="22856" y="5466"/>
                      <a:pt x="18581" y="3093"/>
                      <a:pt x="14194" y="1654"/>
                    </a:cubicBezTo>
                    <a:cubicBezTo>
                      <a:pt x="10823" y="545"/>
                      <a:pt x="7278" y="0"/>
                      <a:pt x="37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33"/>
              <p:cNvSpPr/>
              <p:nvPr/>
            </p:nvSpPr>
            <p:spPr>
              <a:xfrm>
                <a:off x="4153250" y="3758838"/>
                <a:ext cx="660675" cy="201475"/>
              </a:xfrm>
              <a:custGeom>
                <a:avLst/>
                <a:gdLst/>
                <a:ahLst/>
                <a:cxnLst/>
                <a:rect l="l" t="t" r="r" b="b"/>
                <a:pathLst>
                  <a:path w="26427" h="8059" extrusionOk="0">
                    <a:moveTo>
                      <a:pt x="24311" y="0"/>
                    </a:moveTo>
                    <a:cubicBezTo>
                      <a:pt x="23247" y="0"/>
                      <a:pt x="22110" y="375"/>
                      <a:pt x="21075" y="710"/>
                    </a:cubicBezTo>
                    <a:cubicBezTo>
                      <a:pt x="17630" y="1823"/>
                      <a:pt x="14012" y="2393"/>
                      <a:pt x="10392" y="2393"/>
                    </a:cubicBezTo>
                    <a:cubicBezTo>
                      <a:pt x="10097" y="2393"/>
                      <a:pt x="9802" y="2389"/>
                      <a:pt x="9507" y="2382"/>
                    </a:cubicBezTo>
                    <a:cubicBezTo>
                      <a:pt x="8696" y="2361"/>
                      <a:pt x="7861" y="2318"/>
                      <a:pt x="7034" y="2318"/>
                    </a:cubicBezTo>
                    <a:cubicBezTo>
                      <a:pt x="5321" y="2318"/>
                      <a:pt x="3638" y="2503"/>
                      <a:pt x="2255" y="3452"/>
                    </a:cubicBezTo>
                    <a:cubicBezTo>
                      <a:pt x="1118" y="4233"/>
                      <a:pt x="1" y="6082"/>
                      <a:pt x="1103" y="7351"/>
                    </a:cubicBezTo>
                    <a:cubicBezTo>
                      <a:pt x="1568" y="7886"/>
                      <a:pt x="2254" y="8058"/>
                      <a:pt x="2974" y="8058"/>
                    </a:cubicBezTo>
                    <a:cubicBezTo>
                      <a:pt x="3724" y="8058"/>
                      <a:pt x="4510" y="7871"/>
                      <a:pt x="5119" y="7712"/>
                    </a:cubicBezTo>
                    <a:cubicBezTo>
                      <a:pt x="9370" y="6605"/>
                      <a:pt x="13566" y="5219"/>
                      <a:pt x="17778" y="3968"/>
                    </a:cubicBezTo>
                    <a:cubicBezTo>
                      <a:pt x="20162" y="3260"/>
                      <a:pt x="22547" y="2552"/>
                      <a:pt x="24932" y="1843"/>
                    </a:cubicBezTo>
                    <a:cubicBezTo>
                      <a:pt x="25595" y="1647"/>
                      <a:pt x="26426" y="1071"/>
                      <a:pt x="26079" y="474"/>
                    </a:cubicBezTo>
                    <a:cubicBezTo>
                      <a:pt x="25538" y="130"/>
                      <a:pt x="24937" y="0"/>
                      <a:pt x="24311" y="0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33"/>
              <p:cNvSpPr/>
              <p:nvPr/>
            </p:nvSpPr>
            <p:spPr>
              <a:xfrm>
                <a:off x="4560700" y="3632738"/>
                <a:ext cx="66050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5295" extrusionOk="0">
                    <a:moveTo>
                      <a:pt x="15002" y="0"/>
                    </a:moveTo>
                    <a:cubicBezTo>
                      <a:pt x="14555" y="0"/>
                      <a:pt x="14108" y="13"/>
                      <a:pt x="13663" y="37"/>
                    </a:cubicBezTo>
                    <a:cubicBezTo>
                      <a:pt x="10172" y="228"/>
                      <a:pt x="6759" y="1100"/>
                      <a:pt x="3445" y="2175"/>
                    </a:cubicBezTo>
                    <a:cubicBezTo>
                      <a:pt x="2645" y="2434"/>
                      <a:pt x="1833" y="2683"/>
                      <a:pt x="1053" y="2999"/>
                    </a:cubicBezTo>
                    <a:cubicBezTo>
                      <a:pt x="517" y="3214"/>
                      <a:pt x="0" y="3432"/>
                      <a:pt x="0" y="4089"/>
                    </a:cubicBezTo>
                    <a:cubicBezTo>
                      <a:pt x="0" y="4711"/>
                      <a:pt x="377" y="4908"/>
                      <a:pt x="879" y="4908"/>
                    </a:cubicBezTo>
                    <a:cubicBezTo>
                      <a:pt x="1618" y="4908"/>
                      <a:pt x="2628" y="4479"/>
                      <a:pt x="3094" y="4354"/>
                    </a:cubicBezTo>
                    <a:cubicBezTo>
                      <a:pt x="4918" y="3861"/>
                      <a:pt x="6750" y="3310"/>
                      <a:pt x="8649" y="3220"/>
                    </a:cubicBezTo>
                    <a:cubicBezTo>
                      <a:pt x="8842" y="3211"/>
                      <a:pt x="9035" y="3207"/>
                      <a:pt x="9228" y="3207"/>
                    </a:cubicBezTo>
                    <a:cubicBezTo>
                      <a:pt x="12023" y="3207"/>
                      <a:pt x="14748" y="4132"/>
                      <a:pt x="17487" y="4754"/>
                    </a:cubicBezTo>
                    <a:cubicBezTo>
                      <a:pt x="18866" y="5067"/>
                      <a:pt x="20313" y="5295"/>
                      <a:pt x="21732" y="5295"/>
                    </a:cubicBezTo>
                    <a:cubicBezTo>
                      <a:pt x="23326" y="5295"/>
                      <a:pt x="24883" y="5008"/>
                      <a:pt x="26268" y="4231"/>
                    </a:cubicBezTo>
                    <a:cubicBezTo>
                      <a:pt x="26419" y="3685"/>
                      <a:pt x="25910" y="3195"/>
                      <a:pt x="25439" y="2879"/>
                    </a:cubicBezTo>
                    <a:cubicBezTo>
                      <a:pt x="22393" y="843"/>
                      <a:pt x="18680" y="0"/>
                      <a:pt x="15002" y="0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33"/>
              <p:cNvSpPr/>
              <p:nvPr/>
            </p:nvSpPr>
            <p:spPr>
              <a:xfrm>
                <a:off x="5339300" y="3655163"/>
                <a:ext cx="1112150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44486" h="2801" extrusionOk="0">
                    <a:moveTo>
                      <a:pt x="29578" y="1"/>
                    </a:moveTo>
                    <a:cubicBezTo>
                      <a:pt x="23693" y="1"/>
                      <a:pt x="17784" y="487"/>
                      <a:pt x="11914" y="975"/>
                    </a:cubicBezTo>
                    <a:cubicBezTo>
                      <a:pt x="8465" y="1260"/>
                      <a:pt x="5016" y="1546"/>
                      <a:pt x="1568" y="1833"/>
                    </a:cubicBezTo>
                    <a:cubicBezTo>
                      <a:pt x="1508" y="1838"/>
                      <a:pt x="1413" y="1838"/>
                      <a:pt x="1299" y="1838"/>
                    </a:cubicBezTo>
                    <a:cubicBezTo>
                      <a:pt x="1294" y="1838"/>
                      <a:pt x="1288" y="1838"/>
                      <a:pt x="1283" y="1838"/>
                    </a:cubicBezTo>
                    <a:cubicBezTo>
                      <a:pt x="799" y="1838"/>
                      <a:pt x="0" y="1840"/>
                      <a:pt x="106" y="2186"/>
                    </a:cubicBezTo>
                    <a:cubicBezTo>
                      <a:pt x="230" y="2594"/>
                      <a:pt x="889" y="2659"/>
                      <a:pt x="1311" y="2659"/>
                    </a:cubicBezTo>
                    <a:cubicBezTo>
                      <a:pt x="1392" y="2659"/>
                      <a:pt x="1465" y="2657"/>
                      <a:pt x="1523" y="2654"/>
                    </a:cubicBezTo>
                    <a:cubicBezTo>
                      <a:pt x="3253" y="2571"/>
                      <a:pt x="4984" y="2499"/>
                      <a:pt x="6715" y="2441"/>
                    </a:cubicBezTo>
                    <a:cubicBezTo>
                      <a:pt x="10177" y="2322"/>
                      <a:pt x="13640" y="2251"/>
                      <a:pt x="17104" y="2229"/>
                    </a:cubicBezTo>
                    <a:cubicBezTo>
                      <a:pt x="17916" y="2223"/>
                      <a:pt x="18727" y="2221"/>
                      <a:pt x="19538" y="2221"/>
                    </a:cubicBezTo>
                    <a:cubicBezTo>
                      <a:pt x="22176" y="2221"/>
                      <a:pt x="24814" y="2249"/>
                      <a:pt x="27452" y="2304"/>
                    </a:cubicBezTo>
                    <a:cubicBezTo>
                      <a:pt x="30915" y="2377"/>
                      <a:pt x="34376" y="2499"/>
                      <a:pt x="37837" y="2668"/>
                    </a:cubicBezTo>
                    <a:cubicBezTo>
                      <a:pt x="38265" y="2689"/>
                      <a:pt x="38694" y="2711"/>
                      <a:pt x="39122" y="2734"/>
                    </a:cubicBezTo>
                    <a:cubicBezTo>
                      <a:pt x="39756" y="2767"/>
                      <a:pt x="40398" y="2800"/>
                      <a:pt x="41037" y="2800"/>
                    </a:cubicBezTo>
                    <a:cubicBezTo>
                      <a:pt x="42223" y="2800"/>
                      <a:pt x="43397" y="2685"/>
                      <a:pt x="44486" y="2238"/>
                    </a:cubicBezTo>
                    <a:cubicBezTo>
                      <a:pt x="44059" y="1334"/>
                      <a:pt x="42933" y="1048"/>
                      <a:pt x="41945" y="892"/>
                    </a:cubicBezTo>
                    <a:cubicBezTo>
                      <a:pt x="37850" y="241"/>
                      <a:pt x="33720" y="1"/>
                      <a:pt x="29578" y="1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33"/>
              <p:cNvSpPr/>
              <p:nvPr/>
            </p:nvSpPr>
            <p:spPr>
              <a:xfrm>
                <a:off x="3294900" y="3733313"/>
                <a:ext cx="8587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34349" h="7646" extrusionOk="0">
                    <a:moveTo>
                      <a:pt x="28732" y="1"/>
                    </a:moveTo>
                    <a:cubicBezTo>
                      <a:pt x="27601" y="1"/>
                      <a:pt x="26453" y="214"/>
                      <a:pt x="25489" y="538"/>
                    </a:cubicBezTo>
                    <a:cubicBezTo>
                      <a:pt x="24150" y="990"/>
                      <a:pt x="22924" y="1726"/>
                      <a:pt x="21613" y="2256"/>
                    </a:cubicBezTo>
                    <a:cubicBezTo>
                      <a:pt x="19712" y="3024"/>
                      <a:pt x="17704" y="3333"/>
                      <a:pt x="15665" y="3333"/>
                    </a:cubicBezTo>
                    <a:cubicBezTo>
                      <a:pt x="12673" y="3333"/>
                      <a:pt x="9615" y="2667"/>
                      <a:pt x="6731" y="1804"/>
                    </a:cubicBezTo>
                    <a:cubicBezTo>
                      <a:pt x="5442" y="1419"/>
                      <a:pt x="4106" y="992"/>
                      <a:pt x="2780" y="992"/>
                    </a:cubicBezTo>
                    <a:cubicBezTo>
                      <a:pt x="2400" y="992"/>
                      <a:pt x="2021" y="1027"/>
                      <a:pt x="1644" y="1108"/>
                    </a:cubicBezTo>
                    <a:cubicBezTo>
                      <a:pt x="1050" y="1236"/>
                      <a:pt x="411" y="1552"/>
                      <a:pt x="257" y="2138"/>
                    </a:cubicBezTo>
                    <a:cubicBezTo>
                      <a:pt x="1" y="3101"/>
                      <a:pt x="1169" y="3803"/>
                      <a:pt x="2144" y="4006"/>
                    </a:cubicBezTo>
                    <a:cubicBezTo>
                      <a:pt x="3187" y="4224"/>
                      <a:pt x="4244" y="4294"/>
                      <a:pt x="5307" y="4294"/>
                    </a:cubicBezTo>
                    <a:cubicBezTo>
                      <a:pt x="7045" y="4294"/>
                      <a:pt x="8799" y="4106"/>
                      <a:pt x="10539" y="4063"/>
                    </a:cubicBezTo>
                    <a:cubicBezTo>
                      <a:pt x="10790" y="4057"/>
                      <a:pt x="11041" y="4054"/>
                      <a:pt x="11292" y="4054"/>
                    </a:cubicBezTo>
                    <a:cubicBezTo>
                      <a:pt x="14650" y="4054"/>
                      <a:pt x="18008" y="4605"/>
                      <a:pt x="21189" y="5678"/>
                    </a:cubicBezTo>
                    <a:cubicBezTo>
                      <a:pt x="23446" y="6440"/>
                      <a:pt x="26102" y="7646"/>
                      <a:pt x="28611" y="7646"/>
                    </a:cubicBezTo>
                    <a:cubicBezTo>
                      <a:pt x="29897" y="7646"/>
                      <a:pt x="31144" y="7329"/>
                      <a:pt x="32280" y="6475"/>
                    </a:cubicBezTo>
                    <a:cubicBezTo>
                      <a:pt x="34348" y="4915"/>
                      <a:pt x="33893" y="1740"/>
                      <a:pt x="31636" y="606"/>
                    </a:cubicBezTo>
                    <a:cubicBezTo>
                      <a:pt x="30782" y="177"/>
                      <a:pt x="29763" y="1"/>
                      <a:pt x="28732" y="1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33"/>
              <p:cNvSpPr/>
              <p:nvPr/>
            </p:nvSpPr>
            <p:spPr>
              <a:xfrm>
                <a:off x="2953975" y="3756188"/>
                <a:ext cx="335950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13438" h="4913" extrusionOk="0">
                    <a:moveTo>
                      <a:pt x="7786" y="0"/>
                    </a:moveTo>
                    <a:cubicBezTo>
                      <a:pt x="7265" y="0"/>
                      <a:pt x="6742" y="68"/>
                      <a:pt x="6295" y="129"/>
                    </a:cubicBezTo>
                    <a:cubicBezTo>
                      <a:pt x="4459" y="375"/>
                      <a:pt x="2641" y="763"/>
                      <a:pt x="865" y="1286"/>
                    </a:cubicBezTo>
                    <a:cubicBezTo>
                      <a:pt x="480" y="1401"/>
                      <a:pt x="1" y="1712"/>
                      <a:pt x="167" y="2077"/>
                    </a:cubicBezTo>
                    <a:cubicBezTo>
                      <a:pt x="267" y="2296"/>
                      <a:pt x="531" y="2345"/>
                      <a:pt x="784" y="2345"/>
                    </a:cubicBezTo>
                    <a:cubicBezTo>
                      <a:pt x="841" y="2345"/>
                      <a:pt x="897" y="2342"/>
                      <a:pt x="951" y="2339"/>
                    </a:cubicBezTo>
                    <a:cubicBezTo>
                      <a:pt x="1270" y="2318"/>
                      <a:pt x="1589" y="2308"/>
                      <a:pt x="1908" y="2308"/>
                    </a:cubicBezTo>
                    <a:cubicBezTo>
                      <a:pt x="5271" y="2308"/>
                      <a:pt x="8566" y="3442"/>
                      <a:pt x="11701" y="4710"/>
                    </a:cubicBezTo>
                    <a:cubicBezTo>
                      <a:pt x="11949" y="4811"/>
                      <a:pt x="12217" y="4913"/>
                      <a:pt x="12478" y="4913"/>
                    </a:cubicBezTo>
                    <a:cubicBezTo>
                      <a:pt x="12572" y="4913"/>
                      <a:pt x="12666" y="4899"/>
                      <a:pt x="12757" y="4868"/>
                    </a:cubicBezTo>
                    <a:cubicBezTo>
                      <a:pt x="13286" y="4683"/>
                      <a:pt x="13438" y="3952"/>
                      <a:pt x="13202" y="3444"/>
                    </a:cubicBezTo>
                    <a:cubicBezTo>
                      <a:pt x="12966" y="2936"/>
                      <a:pt x="12473" y="2604"/>
                      <a:pt x="12004" y="2297"/>
                    </a:cubicBezTo>
                    <a:cubicBezTo>
                      <a:pt x="11476" y="1951"/>
                      <a:pt x="10918" y="1628"/>
                      <a:pt x="10410" y="1252"/>
                    </a:cubicBezTo>
                    <a:cubicBezTo>
                      <a:pt x="10106" y="1025"/>
                      <a:pt x="9893" y="708"/>
                      <a:pt x="9593" y="482"/>
                    </a:cubicBezTo>
                    <a:cubicBezTo>
                      <a:pt x="9102" y="110"/>
                      <a:pt x="8446" y="0"/>
                      <a:pt x="7786" y="0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3"/>
              <p:cNvSpPr/>
              <p:nvPr/>
            </p:nvSpPr>
            <p:spPr>
              <a:xfrm>
                <a:off x="2141775" y="3681538"/>
                <a:ext cx="7142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28569" h="5344" extrusionOk="0">
                    <a:moveTo>
                      <a:pt x="17283" y="1"/>
                    </a:moveTo>
                    <a:cubicBezTo>
                      <a:pt x="16056" y="1"/>
                      <a:pt x="14826" y="178"/>
                      <a:pt x="13584" y="477"/>
                    </a:cubicBezTo>
                    <a:cubicBezTo>
                      <a:pt x="10752" y="1160"/>
                      <a:pt x="7968" y="2264"/>
                      <a:pt x="5056" y="2264"/>
                    </a:cubicBezTo>
                    <a:cubicBezTo>
                      <a:pt x="5039" y="2264"/>
                      <a:pt x="5021" y="2264"/>
                      <a:pt x="5003" y="2264"/>
                    </a:cubicBezTo>
                    <a:cubicBezTo>
                      <a:pt x="4339" y="2260"/>
                      <a:pt x="3658" y="2201"/>
                      <a:pt x="2990" y="2201"/>
                    </a:cubicBezTo>
                    <a:cubicBezTo>
                      <a:pt x="2228" y="2201"/>
                      <a:pt x="1482" y="2278"/>
                      <a:pt x="796" y="2599"/>
                    </a:cubicBezTo>
                    <a:cubicBezTo>
                      <a:pt x="580" y="2701"/>
                      <a:pt x="365" y="2833"/>
                      <a:pt x="240" y="3039"/>
                    </a:cubicBezTo>
                    <a:cubicBezTo>
                      <a:pt x="1" y="3435"/>
                      <a:pt x="184" y="3976"/>
                      <a:pt x="532" y="4278"/>
                    </a:cubicBezTo>
                    <a:cubicBezTo>
                      <a:pt x="881" y="4581"/>
                      <a:pt x="1348" y="4699"/>
                      <a:pt x="1799" y="4794"/>
                    </a:cubicBezTo>
                    <a:cubicBezTo>
                      <a:pt x="3767" y="5207"/>
                      <a:pt x="5770" y="5343"/>
                      <a:pt x="7781" y="5343"/>
                    </a:cubicBezTo>
                    <a:cubicBezTo>
                      <a:pt x="9729" y="5343"/>
                      <a:pt x="11685" y="5215"/>
                      <a:pt x="13626" y="5086"/>
                    </a:cubicBezTo>
                    <a:cubicBezTo>
                      <a:pt x="16912" y="4868"/>
                      <a:pt x="20195" y="4650"/>
                      <a:pt x="23481" y="4432"/>
                    </a:cubicBezTo>
                    <a:cubicBezTo>
                      <a:pt x="25178" y="4319"/>
                      <a:pt x="26874" y="4206"/>
                      <a:pt x="28569" y="4062"/>
                    </a:cubicBezTo>
                    <a:cubicBezTo>
                      <a:pt x="27964" y="3055"/>
                      <a:pt x="27082" y="2225"/>
                      <a:pt x="26059" y="1649"/>
                    </a:cubicBezTo>
                    <a:cubicBezTo>
                      <a:pt x="25156" y="1140"/>
                      <a:pt x="24123" y="814"/>
                      <a:pt x="23085" y="754"/>
                    </a:cubicBezTo>
                    <a:cubicBezTo>
                      <a:pt x="22267" y="707"/>
                      <a:pt x="21526" y="765"/>
                      <a:pt x="20726" y="515"/>
                    </a:cubicBezTo>
                    <a:cubicBezTo>
                      <a:pt x="19577" y="157"/>
                      <a:pt x="18432" y="1"/>
                      <a:pt x="17283" y="1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3"/>
              <p:cNvSpPr/>
              <p:nvPr/>
            </p:nvSpPr>
            <p:spPr>
              <a:xfrm>
                <a:off x="1563775" y="3597463"/>
                <a:ext cx="4263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7055" h="5559" extrusionOk="0">
                    <a:moveTo>
                      <a:pt x="7571" y="0"/>
                    </a:moveTo>
                    <a:cubicBezTo>
                      <a:pt x="7418" y="0"/>
                      <a:pt x="7265" y="6"/>
                      <a:pt x="7111" y="17"/>
                    </a:cubicBezTo>
                    <a:cubicBezTo>
                      <a:pt x="4809" y="185"/>
                      <a:pt x="2797" y="1567"/>
                      <a:pt x="940" y="2938"/>
                    </a:cubicBezTo>
                    <a:cubicBezTo>
                      <a:pt x="497" y="3265"/>
                      <a:pt x="1" y="3756"/>
                      <a:pt x="185" y="4275"/>
                    </a:cubicBezTo>
                    <a:cubicBezTo>
                      <a:pt x="315" y="4637"/>
                      <a:pt x="725" y="4807"/>
                      <a:pt x="1098" y="4900"/>
                    </a:cubicBezTo>
                    <a:cubicBezTo>
                      <a:pt x="1738" y="5059"/>
                      <a:pt x="2390" y="5111"/>
                      <a:pt x="3047" y="5111"/>
                    </a:cubicBezTo>
                    <a:cubicBezTo>
                      <a:pt x="3974" y="5111"/>
                      <a:pt x="4912" y="5007"/>
                      <a:pt x="5839" y="4950"/>
                    </a:cubicBezTo>
                    <a:cubicBezTo>
                      <a:pt x="6390" y="4916"/>
                      <a:pt x="6942" y="4899"/>
                      <a:pt x="7494" y="4899"/>
                    </a:cubicBezTo>
                    <a:cubicBezTo>
                      <a:pt x="8930" y="4899"/>
                      <a:pt x="10367" y="5014"/>
                      <a:pt x="11784" y="5242"/>
                    </a:cubicBezTo>
                    <a:cubicBezTo>
                      <a:pt x="12645" y="5381"/>
                      <a:pt x="13532" y="5559"/>
                      <a:pt x="14397" y="5559"/>
                    </a:cubicBezTo>
                    <a:cubicBezTo>
                      <a:pt x="14919" y="5559"/>
                      <a:pt x="15432" y="5494"/>
                      <a:pt x="15928" y="5317"/>
                    </a:cubicBezTo>
                    <a:lnTo>
                      <a:pt x="15928" y="5315"/>
                    </a:lnTo>
                    <a:cubicBezTo>
                      <a:pt x="17054" y="4912"/>
                      <a:pt x="16630" y="3916"/>
                      <a:pt x="15871" y="3385"/>
                    </a:cubicBezTo>
                    <a:cubicBezTo>
                      <a:pt x="15358" y="3024"/>
                      <a:pt x="14809" y="2896"/>
                      <a:pt x="14227" y="2699"/>
                    </a:cubicBezTo>
                    <a:cubicBezTo>
                      <a:pt x="13447" y="2435"/>
                      <a:pt x="12832" y="1893"/>
                      <a:pt x="12142" y="1465"/>
                    </a:cubicBezTo>
                    <a:cubicBezTo>
                      <a:pt x="10769" y="613"/>
                      <a:pt x="9198" y="0"/>
                      <a:pt x="7571" y="0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3"/>
              <p:cNvSpPr/>
              <p:nvPr/>
            </p:nvSpPr>
            <p:spPr>
              <a:xfrm>
                <a:off x="953850" y="3669138"/>
                <a:ext cx="575400" cy="96500"/>
              </a:xfrm>
              <a:custGeom>
                <a:avLst/>
                <a:gdLst/>
                <a:ahLst/>
                <a:cxnLst/>
                <a:rect l="l" t="t" r="r" b="b"/>
                <a:pathLst>
                  <a:path w="23016" h="3860" extrusionOk="0">
                    <a:moveTo>
                      <a:pt x="21037" y="1"/>
                    </a:moveTo>
                    <a:cubicBezTo>
                      <a:pt x="19411" y="1"/>
                      <a:pt x="17861" y="694"/>
                      <a:pt x="16325" y="1255"/>
                    </a:cubicBezTo>
                    <a:cubicBezTo>
                      <a:pt x="14367" y="1970"/>
                      <a:pt x="12274" y="2482"/>
                      <a:pt x="10207" y="2482"/>
                    </a:cubicBezTo>
                    <a:cubicBezTo>
                      <a:pt x="9214" y="2482"/>
                      <a:pt x="8228" y="2364"/>
                      <a:pt x="7264" y="2094"/>
                    </a:cubicBezTo>
                    <a:cubicBezTo>
                      <a:pt x="6052" y="1754"/>
                      <a:pt x="4904" y="1179"/>
                      <a:pt x="3662" y="981"/>
                    </a:cubicBezTo>
                    <a:cubicBezTo>
                      <a:pt x="3417" y="942"/>
                      <a:pt x="3166" y="921"/>
                      <a:pt x="2913" y="921"/>
                    </a:cubicBezTo>
                    <a:cubicBezTo>
                      <a:pt x="1881" y="921"/>
                      <a:pt x="839" y="1265"/>
                      <a:pt x="259" y="2094"/>
                    </a:cubicBezTo>
                    <a:cubicBezTo>
                      <a:pt x="137" y="2266"/>
                      <a:pt x="38" y="2465"/>
                      <a:pt x="31" y="2675"/>
                    </a:cubicBezTo>
                    <a:cubicBezTo>
                      <a:pt x="1" y="3432"/>
                      <a:pt x="996" y="3719"/>
                      <a:pt x="1751" y="3753"/>
                    </a:cubicBezTo>
                    <a:cubicBezTo>
                      <a:pt x="3304" y="3824"/>
                      <a:pt x="4859" y="3859"/>
                      <a:pt x="6413" y="3859"/>
                    </a:cubicBezTo>
                    <a:cubicBezTo>
                      <a:pt x="7685" y="3859"/>
                      <a:pt x="8957" y="3835"/>
                      <a:pt x="10228" y="3788"/>
                    </a:cubicBezTo>
                    <a:cubicBezTo>
                      <a:pt x="12958" y="3687"/>
                      <a:pt x="15665" y="3417"/>
                      <a:pt x="18385" y="3175"/>
                    </a:cubicBezTo>
                    <a:cubicBezTo>
                      <a:pt x="19523" y="3074"/>
                      <a:pt x="20715" y="3002"/>
                      <a:pt x="21766" y="2515"/>
                    </a:cubicBezTo>
                    <a:cubicBezTo>
                      <a:pt x="22378" y="2239"/>
                      <a:pt x="23016" y="1701"/>
                      <a:pt x="22913" y="1038"/>
                    </a:cubicBezTo>
                    <a:cubicBezTo>
                      <a:pt x="22807" y="342"/>
                      <a:pt x="21969" y="34"/>
                      <a:pt x="21264" y="5"/>
                    </a:cubicBezTo>
                    <a:cubicBezTo>
                      <a:pt x="21188" y="2"/>
                      <a:pt x="21113" y="1"/>
                      <a:pt x="21037" y="1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3"/>
              <p:cNvSpPr/>
              <p:nvPr/>
            </p:nvSpPr>
            <p:spPr>
              <a:xfrm>
                <a:off x="35050" y="3587788"/>
                <a:ext cx="871400" cy="214350"/>
              </a:xfrm>
              <a:custGeom>
                <a:avLst/>
                <a:gdLst/>
                <a:ahLst/>
                <a:cxnLst/>
                <a:rect l="l" t="t" r="r" b="b"/>
                <a:pathLst>
                  <a:path w="34856" h="8574" extrusionOk="0">
                    <a:moveTo>
                      <a:pt x="5818" y="1"/>
                    </a:moveTo>
                    <a:cubicBezTo>
                      <a:pt x="5660" y="1"/>
                      <a:pt x="5502" y="15"/>
                      <a:pt x="5345" y="46"/>
                    </a:cubicBezTo>
                    <a:cubicBezTo>
                      <a:pt x="4429" y="225"/>
                      <a:pt x="3633" y="1262"/>
                      <a:pt x="4062" y="2092"/>
                    </a:cubicBezTo>
                    <a:cubicBezTo>
                      <a:pt x="2930" y="2438"/>
                      <a:pt x="1837" y="2906"/>
                      <a:pt x="805" y="3485"/>
                    </a:cubicBezTo>
                    <a:cubicBezTo>
                      <a:pt x="542" y="3632"/>
                      <a:pt x="270" y="3802"/>
                      <a:pt x="141" y="4074"/>
                    </a:cubicBezTo>
                    <a:cubicBezTo>
                      <a:pt x="1" y="4369"/>
                      <a:pt x="61" y="4721"/>
                      <a:pt x="165" y="5030"/>
                    </a:cubicBezTo>
                    <a:cubicBezTo>
                      <a:pt x="706" y="6654"/>
                      <a:pt x="2282" y="7758"/>
                      <a:pt x="3931" y="8216"/>
                    </a:cubicBezTo>
                    <a:cubicBezTo>
                      <a:pt x="4915" y="8490"/>
                      <a:pt x="5932" y="8573"/>
                      <a:pt x="6955" y="8573"/>
                    </a:cubicBezTo>
                    <a:cubicBezTo>
                      <a:pt x="7744" y="8573"/>
                      <a:pt x="8536" y="8524"/>
                      <a:pt x="9321" y="8473"/>
                    </a:cubicBezTo>
                    <a:cubicBezTo>
                      <a:pt x="16728" y="8000"/>
                      <a:pt x="24133" y="7526"/>
                      <a:pt x="31540" y="7053"/>
                    </a:cubicBezTo>
                    <a:cubicBezTo>
                      <a:pt x="32388" y="6998"/>
                      <a:pt x="33291" y="6923"/>
                      <a:pt x="33959" y="6397"/>
                    </a:cubicBezTo>
                    <a:cubicBezTo>
                      <a:pt x="34625" y="5871"/>
                      <a:pt x="34855" y="4719"/>
                      <a:pt x="34183" y="4199"/>
                    </a:cubicBezTo>
                    <a:cubicBezTo>
                      <a:pt x="33944" y="4014"/>
                      <a:pt x="33636" y="3940"/>
                      <a:pt x="33333" y="3909"/>
                    </a:cubicBezTo>
                    <a:cubicBezTo>
                      <a:pt x="33204" y="3896"/>
                      <a:pt x="33075" y="3890"/>
                      <a:pt x="32946" y="3890"/>
                    </a:cubicBezTo>
                    <a:cubicBezTo>
                      <a:pt x="32017" y="3890"/>
                      <a:pt x="31100" y="4201"/>
                      <a:pt x="30197" y="4456"/>
                    </a:cubicBezTo>
                    <a:cubicBezTo>
                      <a:pt x="28555" y="4918"/>
                      <a:pt x="26862" y="5191"/>
                      <a:pt x="25159" y="5280"/>
                    </a:cubicBezTo>
                    <a:cubicBezTo>
                      <a:pt x="24748" y="5301"/>
                      <a:pt x="24338" y="5312"/>
                      <a:pt x="23927" y="5312"/>
                    </a:cubicBezTo>
                    <a:cubicBezTo>
                      <a:pt x="21297" y="5312"/>
                      <a:pt x="18668" y="4872"/>
                      <a:pt x="16185" y="4003"/>
                    </a:cubicBezTo>
                    <a:cubicBezTo>
                      <a:pt x="14990" y="3585"/>
                      <a:pt x="13801" y="3247"/>
                      <a:pt x="12644" y="2725"/>
                    </a:cubicBezTo>
                    <a:cubicBezTo>
                      <a:pt x="11108" y="2031"/>
                      <a:pt x="9571" y="1338"/>
                      <a:pt x="8034" y="644"/>
                    </a:cubicBezTo>
                    <a:cubicBezTo>
                      <a:pt x="7330" y="326"/>
                      <a:pt x="6577" y="1"/>
                      <a:pt x="5818" y="1"/>
                    </a:cubicBezTo>
                    <a:close/>
                  </a:path>
                </a:pathLst>
              </a:custGeom>
              <a:solidFill>
                <a:srgbClr val="7F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3"/>
              <p:cNvSpPr/>
              <p:nvPr/>
            </p:nvSpPr>
            <p:spPr>
              <a:xfrm>
                <a:off x="0" y="3439563"/>
                <a:ext cx="6610575" cy="334550"/>
              </a:xfrm>
              <a:custGeom>
                <a:avLst/>
                <a:gdLst/>
                <a:ahLst/>
                <a:cxnLst/>
                <a:rect l="l" t="t" r="r" b="b"/>
                <a:pathLst>
                  <a:path w="264423" h="13382" extrusionOk="0">
                    <a:moveTo>
                      <a:pt x="67258" y="1"/>
                    </a:moveTo>
                    <a:cubicBezTo>
                      <a:pt x="66015" y="1"/>
                      <a:pt x="64773" y="115"/>
                      <a:pt x="63529" y="383"/>
                    </a:cubicBezTo>
                    <a:cubicBezTo>
                      <a:pt x="59877" y="1170"/>
                      <a:pt x="56608" y="3235"/>
                      <a:pt x="52990" y="4174"/>
                    </a:cubicBezTo>
                    <a:cubicBezTo>
                      <a:pt x="51273" y="4618"/>
                      <a:pt x="49535" y="4799"/>
                      <a:pt x="47786" y="4799"/>
                    </a:cubicBezTo>
                    <a:cubicBezTo>
                      <a:pt x="43044" y="4799"/>
                      <a:pt x="38222" y="3471"/>
                      <a:pt x="33522" y="2467"/>
                    </a:cubicBezTo>
                    <a:cubicBezTo>
                      <a:pt x="26271" y="917"/>
                      <a:pt x="18857" y="142"/>
                      <a:pt x="11443" y="142"/>
                    </a:cubicBezTo>
                    <a:cubicBezTo>
                      <a:pt x="7621" y="142"/>
                      <a:pt x="3799" y="348"/>
                      <a:pt x="0" y="761"/>
                    </a:cubicBezTo>
                    <a:lnTo>
                      <a:pt x="0" y="3975"/>
                    </a:lnTo>
                    <a:cubicBezTo>
                      <a:pt x="1239" y="3842"/>
                      <a:pt x="2484" y="3774"/>
                      <a:pt x="3730" y="3774"/>
                    </a:cubicBezTo>
                    <a:cubicBezTo>
                      <a:pt x="7277" y="3774"/>
                      <a:pt x="10823" y="4320"/>
                      <a:pt x="14194" y="5429"/>
                    </a:cubicBezTo>
                    <a:cubicBezTo>
                      <a:pt x="18582" y="6867"/>
                      <a:pt x="22858" y="9242"/>
                      <a:pt x="27443" y="9242"/>
                    </a:cubicBezTo>
                    <a:cubicBezTo>
                      <a:pt x="27676" y="9242"/>
                      <a:pt x="27910" y="9235"/>
                      <a:pt x="28145" y="9223"/>
                    </a:cubicBezTo>
                    <a:cubicBezTo>
                      <a:pt x="31068" y="9063"/>
                      <a:pt x="33868" y="7875"/>
                      <a:pt x="36794" y="7745"/>
                    </a:cubicBezTo>
                    <a:cubicBezTo>
                      <a:pt x="36986" y="7736"/>
                      <a:pt x="37177" y="7732"/>
                      <a:pt x="37368" y="7732"/>
                    </a:cubicBezTo>
                    <a:cubicBezTo>
                      <a:pt x="41441" y="7732"/>
                      <a:pt x="45376" y="9625"/>
                      <a:pt x="49463" y="9625"/>
                    </a:cubicBezTo>
                    <a:cubicBezTo>
                      <a:pt x="49513" y="9625"/>
                      <a:pt x="49563" y="9625"/>
                      <a:pt x="49613" y="9624"/>
                    </a:cubicBezTo>
                    <a:cubicBezTo>
                      <a:pt x="56532" y="9547"/>
                      <a:pt x="63285" y="4042"/>
                      <a:pt x="69697" y="4042"/>
                    </a:cubicBezTo>
                    <a:cubicBezTo>
                      <a:pt x="71113" y="4042"/>
                      <a:pt x="72513" y="4311"/>
                      <a:pt x="73894" y="4966"/>
                    </a:cubicBezTo>
                    <a:cubicBezTo>
                      <a:pt x="76069" y="5996"/>
                      <a:pt x="77741" y="7875"/>
                      <a:pt x="79862" y="9021"/>
                    </a:cubicBezTo>
                    <a:cubicBezTo>
                      <a:pt x="81693" y="10008"/>
                      <a:pt x="83623" y="10371"/>
                      <a:pt x="85616" y="10371"/>
                    </a:cubicBezTo>
                    <a:cubicBezTo>
                      <a:pt x="91164" y="10371"/>
                      <a:pt x="97205" y="7560"/>
                      <a:pt x="102976" y="7560"/>
                    </a:cubicBezTo>
                    <a:cubicBezTo>
                      <a:pt x="104105" y="7560"/>
                      <a:pt x="105224" y="7668"/>
                      <a:pt x="106326" y="7925"/>
                    </a:cubicBezTo>
                    <a:cubicBezTo>
                      <a:pt x="110773" y="8961"/>
                      <a:pt x="114583" y="12385"/>
                      <a:pt x="119149" y="12473"/>
                    </a:cubicBezTo>
                    <a:cubicBezTo>
                      <a:pt x="119207" y="12474"/>
                      <a:pt x="119264" y="12475"/>
                      <a:pt x="119322" y="12475"/>
                    </a:cubicBezTo>
                    <a:cubicBezTo>
                      <a:pt x="123463" y="12475"/>
                      <a:pt x="127373" y="9739"/>
                      <a:pt x="131425" y="9739"/>
                    </a:cubicBezTo>
                    <a:cubicBezTo>
                      <a:pt x="131893" y="9739"/>
                      <a:pt x="132363" y="9776"/>
                      <a:pt x="132836" y="9857"/>
                    </a:cubicBezTo>
                    <a:cubicBezTo>
                      <a:pt x="135550" y="10326"/>
                      <a:pt x="137810" y="12219"/>
                      <a:pt x="140457" y="12980"/>
                    </a:cubicBezTo>
                    <a:cubicBezTo>
                      <a:pt x="141436" y="13262"/>
                      <a:pt x="142420" y="13382"/>
                      <a:pt x="143407" y="13382"/>
                    </a:cubicBezTo>
                    <a:cubicBezTo>
                      <a:pt x="149010" y="13382"/>
                      <a:pt x="154723" y="9517"/>
                      <a:pt x="160355" y="9517"/>
                    </a:cubicBezTo>
                    <a:cubicBezTo>
                      <a:pt x="161262" y="9517"/>
                      <a:pt x="162166" y="9617"/>
                      <a:pt x="163068" y="9850"/>
                    </a:cubicBezTo>
                    <a:cubicBezTo>
                      <a:pt x="165239" y="10410"/>
                      <a:pt x="167165" y="11708"/>
                      <a:pt x="169334" y="12282"/>
                    </a:cubicBezTo>
                    <a:cubicBezTo>
                      <a:pt x="170256" y="12527"/>
                      <a:pt x="171178" y="12636"/>
                      <a:pt x="172098" y="12636"/>
                    </a:cubicBezTo>
                    <a:cubicBezTo>
                      <a:pt x="176534" y="12636"/>
                      <a:pt x="180925" y="10109"/>
                      <a:pt x="185071" y="8112"/>
                    </a:cubicBezTo>
                    <a:cubicBezTo>
                      <a:pt x="189049" y="6196"/>
                      <a:pt x="193514" y="4716"/>
                      <a:pt x="197859" y="4716"/>
                    </a:cubicBezTo>
                    <a:cubicBezTo>
                      <a:pt x="199953" y="4716"/>
                      <a:pt x="202019" y="5060"/>
                      <a:pt x="203989" y="5865"/>
                    </a:cubicBezTo>
                    <a:cubicBezTo>
                      <a:pt x="206073" y="6715"/>
                      <a:pt x="207945" y="8041"/>
                      <a:pt x="210076" y="8757"/>
                    </a:cubicBezTo>
                    <a:cubicBezTo>
                      <a:pt x="211535" y="9246"/>
                      <a:pt x="213042" y="9429"/>
                      <a:pt x="214568" y="9429"/>
                    </a:cubicBezTo>
                    <a:cubicBezTo>
                      <a:pt x="217212" y="9429"/>
                      <a:pt x="219917" y="8881"/>
                      <a:pt x="222545" y="8429"/>
                    </a:cubicBezTo>
                    <a:cubicBezTo>
                      <a:pt x="228301" y="7440"/>
                      <a:pt x="234141" y="6949"/>
                      <a:pt x="239982" y="6949"/>
                    </a:cubicBezTo>
                    <a:cubicBezTo>
                      <a:pt x="248206" y="6949"/>
                      <a:pt x="256430" y="7923"/>
                      <a:pt x="264422" y="9857"/>
                    </a:cubicBezTo>
                    <a:lnTo>
                      <a:pt x="264422" y="2512"/>
                    </a:lnTo>
                    <a:cubicBezTo>
                      <a:pt x="260384" y="2147"/>
                      <a:pt x="256328" y="1965"/>
                      <a:pt x="252273" y="1965"/>
                    </a:cubicBezTo>
                    <a:cubicBezTo>
                      <a:pt x="245636" y="1965"/>
                      <a:pt x="238998" y="2453"/>
                      <a:pt x="232431" y="3429"/>
                    </a:cubicBezTo>
                    <a:cubicBezTo>
                      <a:pt x="229779" y="3825"/>
                      <a:pt x="227098" y="4300"/>
                      <a:pt x="224429" y="4300"/>
                    </a:cubicBezTo>
                    <a:cubicBezTo>
                      <a:pt x="223553" y="4300"/>
                      <a:pt x="222679" y="4249"/>
                      <a:pt x="221808" y="4127"/>
                    </a:cubicBezTo>
                    <a:cubicBezTo>
                      <a:pt x="218491" y="3665"/>
                      <a:pt x="215398" y="2202"/>
                      <a:pt x="212142" y="1403"/>
                    </a:cubicBezTo>
                    <a:cubicBezTo>
                      <a:pt x="209865" y="842"/>
                      <a:pt x="207579" y="613"/>
                      <a:pt x="205284" y="613"/>
                    </a:cubicBezTo>
                    <a:cubicBezTo>
                      <a:pt x="194996" y="613"/>
                      <a:pt x="184541" y="5217"/>
                      <a:pt x="174038" y="5217"/>
                    </a:cubicBezTo>
                    <a:cubicBezTo>
                      <a:pt x="173589" y="5217"/>
                      <a:pt x="173141" y="5209"/>
                      <a:pt x="172693" y="5192"/>
                    </a:cubicBezTo>
                    <a:cubicBezTo>
                      <a:pt x="167424" y="4986"/>
                      <a:pt x="162243" y="3518"/>
                      <a:pt x="156973" y="3518"/>
                    </a:cubicBezTo>
                    <a:cubicBezTo>
                      <a:pt x="156928" y="3518"/>
                      <a:pt x="156883" y="3518"/>
                      <a:pt x="156837" y="3518"/>
                    </a:cubicBezTo>
                    <a:cubicBezTo>
                      <a:pt x="150810" y="3545"/>
                      <a:pt x="144922" y="5516"/>
                      <a:pt x="138897" y="5563"/>
                    </a:cubicBezTo>
                    <a:cubicBezTo>
                      <a:pt x="138827" y="5563"/>
                      <a:pt x="138757" y="5564"/>
                      <a:pt x="138687" y="5564"/>
                    </a:cubicBezTo>
                    <a:cubicBezTo>
                      <a:pt x="130579" y="5564"/>
                      <a:pt x="122802" y="2139"/>
                      <a:pt x="114703" y="1733"/>
                    </a:cubicBezTo>
                    <a:cubicBezTo>
                      <a:pt x="114128" y="1705"/>
                      <a:pt x="113553" y="1691"/>
                      <a:pt x="112978" y="1691"/>
                    </a:cubicBezTo>
                    <a:cubicBezTo>
                      <a:pt x="105386" y="1691"/>
                      <a:pt x="97830" y="4013"/>
                      <a:pt x="90275" y="4013"/>
                    </a:cubicBezTo>
                    <a:cubicBezTo>
                      <a:pt x="89028" y="4013"/>
                      <a:pt x="87781" y="3950"/>
                      <a:pt x="86533" y="3802"/>
                    </a:cubicBezTo>
                    <a:cubicBezTo>
                      <a:pt x="80034" y="3032"/>
                      <a:pt x="73649" y="1"/>
                      <a:pt x="6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4027000" y="3591888"/>
                <a:ext cx="543750" cy="12770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5108" extrusionOk="0">
                    <a:moveTo>
                      <a:pt x="1991" y="1"/>
                    </a:moveTo>
                    <a:cubicBezTo>
                      <a:pt x="1564" y="1"/>
                      <a:pt x="1140" y="48"/>
                      <a:pt x="719" y="163"/>
                    </a:cubicBezTo>
                    <a:cubicBezTo>
                      <a:pt x="388" y="253"/>
                      <a:pt x="0" y="503"/>
                      <a:pt x="85" y="835"/>
                    </a:cubicBezTo>
                    <a:cubicBezTo>
                      <a:pt x="127" y="998"/>
                      <a:pt x="271" y="1109"/>
                      <a:pt x="406" y="1205"/>
                    </a:cubicBezTo>
                    <a:cubicBezTo>
                      <a:pt x="3399" y="3325"/>
                      <a:pt x="6903" y="4808"/>
                      <a:pt x="10562" y="5068"/>
                    </a:cubicBezTo>
                    <a:cubicBezTo>
                      <a:pt x="10931" y="5094"/>
                      <a:pt x="11301" y="5107"/>
                      <a:pt x="11671" y="5107"/>
                    </a:cubicBezTo>
                    <a:cubicBezTo>
                      <a:pt x="12270" y="5107"/>
                      <a:pt x="12868" y="5073"/>
                      <a:pt x="13462" y="5003"/>
                    </a:cubicBezTo>
                    <a:cubicBezTo>
                      <a:pt x="15167" y="4806"/>
                      <a:pt x="16843" y="4322"/>
                      <a:pt x="18371" y="3539"/>
                    </a:cubicBezTo>
                    <a:cubicBezTo>
                      <a:pt x="19150" y="3139"/>
                      <a:pt x="19845" y="2647"/>
                      <a:pt x="20545" y="2130"/>
                    </a:cubicBezTo>
                    <a:cubicBezTo>
                      <a:pt x="20966" y="1819"/>
                      <a:pt x="21750" y="1222"/>
                      <a:pt x="21132" y="652"/>
                    </a:cubicBezTo>
                    <a:cubicBezTo>
                      <a:pt x="20884" y="422"/>
                      <a:pt x="20552" y="353"/>
                      <a:pt x="20207" y="353"/>
                    </a:cubicBezTo>
                    <a:cubicBezTo>
                      <a:pt x="19984" y="353"/>
                      <a:pt x="19756" y="382"/>
                      <a:pt x="19541" y="414"/>
                    </a:cubicBezTo>
                    <a:cubicBezTo>
                      <a:pt x="16664" y="847"/>
                      <a:pt x="13734" y="1315"/>
                      <a:pt x="10839" y="1315"/>
                    </a:cubicBezTo>
                    <a:cubicBezTo>
                      <a:pt x="9255" y="1315"/>
                      <a:pt x="7682" y="1175"/>
                      <a:pt x="6134" y="813"/>
                    </a:cubicBezTo>
                    <a:cubicBezTo>
                      <a:pt x="4766" y="493"/>
                      <a:pt x="3366" y="1"/>
                      <a:pt x="1991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4689150" y="3496463"/>
                <a:ext cx="732200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29288" h="6210" extrusionOk="0">
                    <a:moveTo>
                      <a:pt x="17018" y="1"/>
                    </a:moveTo>
                    <a:cubicBezTo>
                      <a:pt x="16267" y="1"/>
                      <a:pt x="15517" y="18"/>
                      <a:pt x="14769" y="48"/>
                    </a:cubicBezTo>
                    <a:cubicBezTo>
                      <a:pt x="11880" y="164"/>
                      <a:pt x="8997" y="460"/>
                      <a:pt x="6145" y="932"/>
                    </a:cubicBezTo>
                    <a:cubicBezTo>
                      <a:pt x="4703" y="1171"/>
                      <a:pt x="3269" y="1456"/>
                      <a:pt x="1845" y="1785"/>
                    </a:cubicBezTo>
                    <a:cubicBezTo>
                      <a:pt x="1400" y="1887"/>
                      <a:pt x="422" y="1919"/>
                      <a:pt x="198" y="2391"/>
                    </a:cubicBezTo>
                    <a:cubicBezTo>
                      <a:pt x="1" y="2809"/>
                      <a:pt x="319" y="2909"/>
                      <a:pt x="665" y="2909"/>
                    </a:cubicBezTo>
                    <a:cubicBezTo>
                      <a:pt x="866" y="2909"/>
                      <a:pt x="1077" y="2875"/>
                      <a:pt x="1201" y="2851"/>
                    </a:cubicBezTo>
                    <a:cubicBezTo>
                      <a:pt x="2798" y="2535"/>
                      <a:pt x="4359" y="2066"/>
                      <a:pt x="5960" y="1777"/>
                    </a:cubicBezTo>
                    <a:cubicBezTo>
                      <a:pt x="7218" y="1550"/>
                      <a:pt x="8497" y="1438"/>
                      <a:pt x="9775" y="1438"/>
                    </a:cubicBezTo>
                    <a:cubicBezTo>
                      <a:pt x="13335" y="1438"/>
                      <a:pt x="16897" y="2309"/>
                      <a:pt x="20039" y="3985"/>
                    </a:cubicBezTo>
                    <a:cubicBezTo>
                      <a:pt x="21357" y="4688"/>
                      <a:pt x="22618" y="5533"/>
                      <a:pt x="24049" y="5960"/>
                    </a:cubicBezTo>
                    <a:cubicBezTo>
                      <a:pt x="24581" y="6119"/>
                      <a:pt x="25149" y="6209"/>
                      <a:pt x="25709" y="6209"/>
                    </a:cubicBezTo>
                    <a:cubicBezTo>
                      <a:pt x="26658" y="6209"/>
                      <a:pt x="27587" y="5951"/>
                      <a:pt x="28291" y="5330"/>
                    </a:cubicBezTo>
                    <a:cubicBezTo>
                      <a:pt x="28628" y="5034"/>
                      <a:pt x="28906" y="4652"/>
                      <a:pt x="28998" y="4213"/>
                    </a:cubicBezTo>
                    <a:cubicBezTo>
                      <a:pt x="29288" y="2834"/>
                      <a:pt x="27754" y="1803"/>
                      <a:pt x="26421" y="1347"/>
                    </a:cubicBezTo>
                    <a:cubicBezTo>
                      <a:pt x="23409" y="319"/>
                      <a:pt x="20211" y="1"/>
                      <a:pt x="17018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5465850" y="3567213"/>
                <a:ext cx="3117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2470" h="2834" extrusionOk="0">
                    <a:moveTo>
                      <a:pt x="5500" y="0"/>
                    </a:moveTo>
                    <a:cubicBezTo>
                      <a:pt x="5202" y="0"/>
                      <a:pt x="4904" y="8"/>
                      <a:pt x="4607" y="28"/>
                    </a:cubicBezTo>
                    <a:cubicBezTo>
                      <a:pt x="3576" y="99"/>
                      <a:pt x="2630" y="412"/>
                      <a:pt x="1627" y="615"/>
                    </a:cubicBezTo>
                    <a:cubicBezTo>
                      <a:pt x="991" y="744"/>
                      <a:pt x="552" y="867"/>
                      <a:pt x="244" y="1491"/>
                    </a:cubicBezTo>
                    <a:cubicBezTo>
                      <a:pt x="54" y="1876"/>
                      <a:pt x="0" y="2443"/>
                      <a:pt x="423" y="2705"/>
                    </a:cubicBezTo>
                    <a:cubicBezTo>
                      <a:pt x="588" y="2807"/>
                      <a:pt x="789" y="2827"/>
                      <a:pt x="983" y="2833"/>
                    </a:cubicBezTo>
                    <a:cubicBezTo>
                      <a:pt x="1019" y="2833"/>
                      <a:pt x="1054" y="2834"/>
                      <a:pt x="1089" y="2834"/>
                    </a:cubicBezTo>
                    <a:cubicBezTo>
                      <a:pt x="2515" y="2834"/>
                      <a:pt x="3855" y="2159"/>
                      <a:pt x="5254" y="1860"/>
                    </a:cubicBezTo>
                    <a:cubicBezTo>
                      <a:pt x="7336" y="1413"/>
                      <a:pt x="9524" y="1804"/>
                      <a:pt x="11618" y="1415"/>
                    </a:cubicBezTo>
                    <a:cubicBezTo>
                      <a:pt x="11999" y="1343"/>
                      <a:pt x="12469" y="1116"/>
                      <a:pt x="12409" y="734"/>
                    </a:cubicBezTo>
                    <a:cubicBezTo>
                      <a:pt x="12352" y="380"/>
                      <a:pt x="11899" y="283"/>
                      <a:pt x="11542" y="265"/>
                    </a:cubicBezTo>
                    <a:cubicBezTo>
                      <a:pt x="10064" y="194"/>
                      <a:pt x="8586" y="123"/>
                      <a:pt x="7107" y="51"/>
                    </a:cubicBezTo>
                    <a:cubicBezTo>
                      <a:pt x="6572" y="26"/>
                      <a:pt x="6036" y="0"/>
                      <a:pt x="5500" y="0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5857225" y="3517088"/>
                <a:ext cx="717550" cy="100750"/>
              </a:xfrm>
              <a:custGeom>
                <a:avLst/>
                <a:gdLst/>
                <a:ahLst/>
                <a:cxnLst/>
                <a:rect l="l" t="t" r="r" b="b"/>
                <a:pathLst>
                  <a:path w="28702" h="4030" extrusionOk="0">
                    <a:moveTo>
                      <a:pt x="18855" y="0"/>
                    </a:moveTo>
                    <a:cubicBezTo>
                      <a:pt x="15656" y="0"/>
                      <a:pt x="12457" y="147"/>
                      <a:pt x="9270" y="440"/>
                    </a:cubicBezTo>
                    <a:cubicBezTo>
                      <a:pt x="6945" y="653"/>
                      <a:pt x="4628" y="945"/>
                      <a:pt x="2322" y="1315"/>
                    </a:cubicBezTo>
                    <a:lnTo>
                      <a:pt x="2323" y="1315"/>
                    </a:lnTo>
                    <a:cubicBezTo>
                      <a:pt x="1496" y="1447"/>
                      <a:pt x="626" y="1611"/>
                      <a:pt x="0" y="2167"/>
                    </a:cubicBezTo>
                    <a:cubicBezTo>
                      <a:pt x="832" y="2818"/>
                      <a:pt x="1911" y="2948"/>
                      <a:pt x="2989" y="2948"/>
                    </a:cubicBezTo>
                    <a:cubicBezTo>
                      <a:pt x="3327" y="2948"/>
                      <a:pt x="3664" y="2936"/>
                      <a:pt x="3994" y="2922"/>
                    </a:cubicBezTo>
                    <a:cubicBezTo>
                      <a:pt x="5455" y="2863"/>
                      <a:pt x="6918" y="2834"/>
                      <a:pt x="8380" y="2834"/>
                    </a:cubicBezTo>
                    <a:cubicBezTo>
                      <a:pt x="13399" y="2834"/>
                      <a:pt x="18418" y="3181"/>
                      <a:pt x="23390" y="3872"/>
                    </a:cubicBezTo>
                    <a:cubicBezTo>
                      <a:pt x="23951" y="3951"/>
                      <a:pt x="24533" y="4030"/>
                      <a:pt x="25102" y="4030"/>
                    </a:cubicBezTo>
                    <a:cubicBezTo>
                      <a:pt x="25702" y="4030"/>
                      <a:pt x="26288" y="3942"/>
                      <a:pt x="26821" y="3671"/>
                    </a:cubicBezTo>
                    <a:cubicBezTo>
                      <a:pt x="27861" y="3142"/>
                      <a:pt x="28702" y="1059"/>
                      <a:pt x="27290" y="453"/>
                    </a:cubicBezTo>
                    <a:cubicBezTo>
                      <a:pt x="26531" y="127"/>
                      <a:pt x="25534" y="213"/>
                      <a:pt x="24727" y="166"/>
                    </a:cubicBezTo>
                    <a:cubicBezTo>
                      <a:pt x="23710" y="109"/>
                      <a:pt x="22692" y="67"/>
                      <a:pt x="21673" y="38"/>
                    </a:cubicBezTo>
                    <a:cubicBezTo>
                      <a:pt x="20734" y="13"/>
                      <a:pt x="19795" y="0"/>
                      <a:pt x="18855" y="0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3686300" y="3568063"/>
                <a:ext cx="2575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10302" h="5761" extrusionOk="0">
                    <a:moveTo>
                      <a:pt x="6894" y="0"/>
                    </a:moveTo>
                    <a:cubicBezTo>
                      <a:pt x="5574" y="0"/>
                      <a:pt x="4245" y="246"/>
                      <a:pt x="3075" y="842"/>
                    </a:cubicBezTo>
                    <a:cubicBezTo>
                      <a:pt x="1424" y="1683"/>
                      <a:pt x="113" y="3326"/>
                      <a:pt x="8" y="5176"/>
                    </a:cubicBezTo>
                    <a:cubicBezTo>
                      <a:pt x="0" y="5305"/>
                      <a:pt x="2" y="5445"/>
                      <a:pt x="80" y="5549"/>
                    </a:cubicBezTo>
                    <a:cubicBezTo>
                      <a:pt x="143" y="5633"/>
                      <a:pt x="248" y="5678"/>
                      <a:pt x="350" y="5707"/>
                    </a:cubicBezTo>
                    <a:cubicBezTo>
                      <a:pt x="484" y="5744"/>
                      <a:pt x="616" y="5761"/>
                      <a:pt x="747" y="5761"/>
                    </a:cubicBezTo>
                    <a:cubicBezTo>
                      <a:pt x="1516" y="5761"/>
                      <a:pt x="2249" y="5179"/>
                      <a:pt x="2914" y="4716"/>
                    </a:cubicBezTo>
                    <a:cubicBezTo>
                      <a:pt x="3906" y="4024"/>
                      <a:pt x="5036" y="3526"/>
                      <a:pt x="6216" y="3262"/>
                    </a:cubicBezTo>
                    <a:cubicBezTo>
                      <a:pt x="7318" y="3014"/>
                      <a:pt x="8527" y="2994"/>
                      <a:pt x="9564" y="2508"/>
                    </a:cubicBezTo>
                    <a:cubicBezTo>
                      <a:pt x="10131" y="2244"/>
                      <a:pt x="10301" y="1716"/>
                      <a:pt x="10033" y="1149"/>
                    </a:cubicBezTo>
                    <a:cubicBezTo>
                      <a:pt x="9752" y="557"/>
                      <a:pt x="9181" y="215"/>
                      <a:pt x="8549" y="124"/>
                    </a:cubicBezTo>
                    <a:cubicBezTo>
                      <a:pt x="8008" y="44"/>
                      <a:pt x="7452" y="0"/>
                      <a:pt x="6894" y="0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3"/>
              <p:cNvSpPr/>
              <p:nvPr/>
            </p:nvSpPr>
            <p:spPr>
              <a:xfrm>
                <a:off x="3032625" y="3592138"/>
                <a:ext cx="579675" cy="135225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5409" extrusionOk="0">
                    <a:moveTo>
                      <a:pt x="4994" y="1"/>
                    </a:moveTo>
                    <a:cubicBezTo>
                      <a:pt x="3379" y="1"/>
                      <a:pt x="1689" y="493"/>
                      <a:pt x="668" y="1733"/>
                    </a:cubicBezTo>
                    <a:cubicBezTo>
                      <a:pt x="283" y="2199"/>
                      <a:pt x="0" y="2813"/>
                      <a:pt x="140" y="3401"/>
                    </a:cubicBezTo>
                    <a:cubicBezTo>
                      <a:pt x="325" y="4174"/>
                      <a:pt x="1179" y="4608"/>
                      <a:pt x="1983" y="4608"/>
                    </a:cubicBezTo>
                    <a:cubicBezTo>
                      <a:pt x="2042" y="4608"/>
                      <a:pt x="2101" y="4605"/>
                      <a:pt x="2159" y="4601"/>
                    </a:cubicBezTo>
                    <a:cubicBezTo>
                      <a:pt x="3009" y="4532"/>
                      <a:pt x="3778" y="4097"/>
                      <a:pt x="4553" y="3741"/>
                    </a:cubicBezTo>
                    <a:cubicBezTo>
                      <a:pt x="6359" y="2912"/>
                      <a:pt x="8345" y="2500"/>
                      <a:pt x="10331" y="2500"/>
                    </a:cubicBezTo>
                    <a:cubicBezTo>
                      <a:pt x="12495" y="2500"/>
                      <a:pt x="14658" y="2989"/>
                      <a:pt x="16590" y="3963"/>
                    </a:cubicBezTo>
                    <a:cubicBezTo>
                      <a:pt x="17677" y="4512"/>
                      <a:pt x="18728" y="5216"/>
                      <a:pt x="19934" y="5381"/>
                    </a:cubicBezTo>
                    <a:cubicBezTo>
                      <a:pt x="20069" y="5400"/>
                      <a:pt x="20205" y="5409"/>
                      <a:pt x="20343" y="5409"/>
                    </a:cubicBezTo>
                    <a:cubicBezTo>
                      <a:pt x="20955" y="5409"/>
                      <a:pt x="21583" y="5226"/>
                      <a:pt x="22069" y="4861"/>
                    </a:cubicBezTo>
                    <a:cubicBezTo>
                      <a:pt x="22990" y="4172"/>
                      <a:pt x="23187" y="2377"/>
                      <a:pt x="22402" y="1493"/>
                    </a:cubicBezTo>
                    <a:cubicBezTo>
                      <a:pt x="21903" y="930"/>
                      <a:pt x="21100" y="766"/>
                      <a:pt x="20264" y="766"/>
                    </a:cubicBezTo>
                    <a:cubicBezTo>
                      <a:pt x="19439" y="766"/>
                      <a:pt x="18581" y="927"/>
                      <a:pt x="17954" y="1021"/>
                    </a:cubicBezTo>
                    <a:cubicBezTo>
                      <a:pt x="16819" y="1192"/>
                      <a:pt x="15671" y="1277"/>
                      <a:pt x="14523" y="1277"/>
                    </a:cubicBezTo>
                    <a:cubicBezTo>
                      <a:pt x="13077" y="1277"/>
                      <a:pt x="11632" y="1142"/>
                      <a:pt x="10212" y="872"/>
                    </a:cubicBezTo>
                    <a:cubicBezTo>
                      <a:pt x="8555" y="556"/>
                      <a:pt x="6921" y="57"/>
                      <a:pt x="5235" y="4"/>
                    </a:cubicBezTo>
                    <a:cubicBezTo>
                      <a:pt x="5155" y="2"/>
                      <a:pt x="5075" y="1"/>
                      <a:pt x="4994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3"/>
              <p:cNvSpPr/>
              <p:nvPr/>
            </p:nvSpPr>
            <p:spPr>
              <a:xfrm>
                <a:off x="2397050" y="3526163"/>
                <a:ext cx="580700" cy="146975"/>
              </a:xfrm>
              <a:custGeom>
                <a:avLst/>
                <a:gdLst/>
                <a:ahLst/>
                <a:cxnLst/>
                <a:rect l="l" t="t" r="r" b="b"/>
                <a:pathLst>
                  <a:path w="23228" h="5879" extrusionOk="0">
                    <a:moveTo>
                      <a:pt x="16448" y="1"/>
                    </a:moveTo>
                    <a:cubicBezTo>
                      <a:pt x="14195" y="1"/>
                      <a:pt x="11940" y="309"/>
                      <a:pt x="9717" y="603"/>
                    </a:cubicBezTo>
                    <a:cubicBezTo>
                      <a:pt x="7064" y="955"/>
                      <a:pt x="4423" y="1401"/>
                      <a:pt x="1821" y="2031"/>
                    </a:cubicBezTo>
                    <a:cubicBezTo>
                      <a:pt x="1600" y="2085"/>
                      <a:pt x="1379" y="2146"/>
                      <a:pt x="1164" y="2216"/>
                    </a:cubicBezTo>
                    <a:cubicBezTo>
                      <a:pt x="1" y="2597"/>
                      <a:pt x="316" y="4327"/>
                      <a:pt x="1490" y="4327"/>
                    </a:cubicBezTo>
                    <a:cubicBezTo>
                      <a:pt x="1523" y="4327"/>
                      <a:pt x="1555" y="4325"/>
                      <a:pt x="1588" y="4323"/>
                    </a:cubicBezTo>
                    <a:cubicBezTo>
                      <a:pt x="1597" y="4323"/>
                      <a:pt x="1606" y="4321"/>
                      <a:pt x="1615" y="4321"/>
                    </a:cubicBezTo>
                    <a:cubicBezTo>
                      <a:pt x="3594" y="4153"/>
                      <a:pt x="5486" y="3449"/>
                      <a:pt x="7436" y="3067"/>
                    </a:cubicBezTo>
                    <a:lnTo>
                      <a:pt x="7436" y="3066"/>
                    </a:lnTo>
                    <a:cubicBezTo>
                      <a:pt x="8562" y="2846"/>
                      <a:pt x="9710" y="2737"/>
                      <a:pt x="10858" y="2737"/>
                    </a:cubicBezTo>
                    <a:cubicBezTo>
                      <a:pt x="11246" y="2737"/>
                      <a:pt x="11634" y="2749"/>
                      <a:pt x="12022" y="2774"/>
                    </a:cubicBezTo>
                    <a:cubicBezTo>
                      <a:pt x="14740" y="2945"/>
                      <a:pt x="17423" y="3721"/>
                      <a:pt x="19807" y="5041"/>
                    </a:cubicBezTo>
                    <a:cubicBezTo>
                      <a:pt x="20293" y="5311"/>
                      <a:pt x="20876" y="5853"/>
                      <a:pt x="21451" y="5877"/>
                    </a:cubicBezTo>
                    <a:cubicBezTo>
                      <a:pt x="21461" y="5878"/>
                      <a:pt x="21472" y="5878"/>
                      <a:pt x="21482" y="5878"/>
                    </a:cubicBezTo>
                    <a:cubicBezTo>
                      <a:pt x="21985" y="5878"/>
                      <a:pt x="22416" y="5393"/>
                      <a:pt x="22655" y="4998"/>
                    </a:cubicBezTo>
                    <a:cubicBezTo>
                      <a:pt x="23228" y="4055"/>
                      <a:pt x="23123" y="2697"/>
                      <a:pt x="22437" y="1840"/>
                    </a:cubicBezTo>
                    <a:cubicBezTo>
                      <a:pt x="21431" y="580"/>
                      <a:pt x="19699" y="180"/>
                      <a:pt x="18092" y="60"/>
                    </a:cubicBezTo>
                    <a:cubicBezTo>
                      <a:pt x="17544" y="19"/>
                      <a:pt x="16996" y="1"/>
                      <a:pt x="16448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3"/>
              <p:cNvSpPr/>
              <p:nvPr/>
            </p:nvSpPr>
            <p:spPr>
              <a:xfrm>
                <a:off x="1785100" y="3495013"/>
                <a:ext cx="51177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20471" h="6521" extrusionOk="0">
                    <a:moveTo>
                      <a:pt x="1062" y="1"/>
                    </a:moveTo>
                    <a:cubicBezTo>
                      <a:pt x="284" y="1"/>
                      <a:pt x="0" y="1049"/>
                      <a:pt x="686" y="1435"/>
                    </a:cubicBezTo>
                    <a:cubicBezTo>
                      <a:pt x="2036" y="2192"/>
                      <a:pt x="3495" y="2757"/>
                      <a:pt x="5006" y="3100"/>
                    </a:cubicBezTo>
                    <a:cubicBezTo>
                      <a:pt x="6281" y="3392"/>
                      <a:pt x="7610" y="3533"/>
                      <a:pt x="8796" y="4086"/>
                    </a:cubicBezTo>
                    <a:cubicBezTo>
                      <a:pt x="9506" y="4417"/>
                      <a:pt x="10141" y="4888"/>
                      <a:pt x="10820" y="5274"/>
                    </a:cubicBezTo>
                    <a:lnTo>
                      <a:pt x="10822" y="5274"/>
                    </a:lnTo>
                    <a:cubicBezTo>
                      <a:pt x="11767" y="5812"/>
                      <a:pt x="12808" y="6175"/>
                      <a:pt x="13878" y="6363"/>
                    </a:cubicBezTo>
                    <a:cubicBezTo>
                      <a:pt x="14468" y="6466"/>
                      <a:pt x="15083" y="6520"/>
                      <a:pt x="15703" y="6520"/>
                    </a:cubicBezTo>
                    <a:cubicBezTo>
                      <a:pt x="17035" y="6520"/>
                      <a:pt x="18391" y="6269"/>
                      <a:pt x="19566" y="5712"/>
                    </a:cubicBezTo>
                    <a:cubicBezTo>
                      <a:pt x="20384" y="5322"/>
                      <a:pt x="20470" y="4512"/>
                      <a:pt x="19875" y="3861"/>
                    </a:cubicBezTo>
                    <a:cubicBezTo>
                      <a:pt x="19170" y="3089"/>
                      <a:pt x="18064" y="2986"/>
                      <a:pt x="17089" y="2885"/>
                    </a:cubicBezTo>
                    <a:cubicBezTo>
                      <a:pt x="12446" y="2413"/>
                      <a:pt x="7840" y="1580"/>
                      <a:pt x="3328" y="393"/>
                    </a:cubicBezTo>
                    <a:cubicBezTo>
                      <a:pt x="2606" y="204"/>
                      <a:pt x="1827" y="16"/>
                      <a:pt x="1082" y="1"/>
                    </a:cubicBezTo>
                    <a:cubicBezTo>
                      <a:pt x="1075" y="1"/>
                      <a:pt x="1068" y="1"/>
                      <a:pt x="1062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3"/>
              <p:cNvSpPr/>
              <p:nvPr/>
            </p:nvSpPr>
            <p:spPr>
              <a:xfrm>
                <a:off x="1132100" y="3481263"/>
                <a:ext cx="494825" cy="176400"/>
              </a:xfrm>
              <a:custGeom>
                <a:avLst/>
                <a:gdLst/>
                <a:ahLst/>
                <a:cxnLst/>
                <a:rect l="l" t="t" r="r" b="b"/>
                <a:pathLst>
                  <a:path w="19793" h="7056" extrusionOk="0">
                    <a:moveTo>
                      <a:pt x="18254" y="1"/>
                    </a:moveTo>
                    <a:cubicBezTo>
                      <a:pt x="17832" y="1"/>
                      <a:pt x="17384" y="105"/>
                      <a:pt x="17048" y="172"/>
                    </a:cubicBezTo>
                    <a:cubicBezTo>
                      <a:pt x="16039" y="371"/>
                      <a:pt x="15072" y="751"/>
                      <a:pt x="14154" y="1204"/>
                    </a:cubicBezTo>
                    <a:cubicBezTo>
                      <a:pt x="12361" y="2089"/>
                      <a:pt x="10686" y="3239"/>
                      <a:pt x="8786" y="3863"/>
                    </a:cubicBezTo>
                    <a:cubicBezTo>
                      <a:pt x="6306" y="4677"/>
                      <a:pt x="3630" y="4534"/>
                      <a:pt x="1038" y="4836"/>
                    </a:cubicBezTo>
                    <a:cubicBezTo>
                      <a:pt x="643" y="4883"/>
                      <a:pt x="164" y="5014"/>
                      <a:pt x="79" y="5402"/>
                    </a:cubicBezTo>
                    <a:cubicBezTo>
                      <a:pt x="1" y="5762"/>
                      <a:pt x="331" y="6077"/>
                      <a:pt x="647" y="6268"/>
                    </a:cubicBezTo>
                    <a:cubicBezTo>
                      <a:pt x="1571" y="6827"/>
                      <a:pt x="2630" y="7055"/>
                      <a:pt x="3712" y="7055"/>
                    </a:cubicBezTo>
                    <a:cubicBezTo>
                      <a:pt x="4736" y="7055"/>
                      <a:pt x="5781" y="6850"/>
                      <a:pt x="6752" y="6528"/>
                    </a:cubicBezTo>
                    <a:cubicBezTo>
                      <a:pt x="8747" y="5863"/>
                      <a:pt x="10563" y="4752"/>
                      <a:pt x="12522" y="3987"/>
                    </a:cubicBezTo>
                    <a:lnTo>
                      <a:pt x="12522" y="3987"/>
                    </a:lnTo>
                    <a:lnTo>
                      <a:pt x="12521" y="3988"/>
                    </a:lnTo>
                    <a:cubicBezTo>
                      <a:pt x="13522" y="3597"/>
                      <a:pt x="14552" y="3297"/>
                      <a:pt x="15573" y="2964"/>
                    </a:cubicBezTo>
                    <a:cubicBezTo>
                      <a:pt x="16475" y="2671"/>
                      <a:pt x="17376" y="2355"/>
                      <a:pt x="18228" y="1933"/>
                    </a:cubicBezTo>
                    <a:cubicBezTo>
                      <a:pt x="18789" y="1655"/>
                      <a:pt x="19792" y="1256"/>
                      <a:pt x="19306" y="471"/>
                    </a:cubicBezTo>
                    <a:cubicBezTo>
                      <a:pt x="19082" y="108"/>
                      <a:pt x="18682" y="1"/>
                      <a:pt x="18254" y="1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3"/>
              <p:cNvSpPr/>
              <p:nvPr/>
            </p:nvSpPr>
            <p:spPr>
              <a:xfrm>
                <a:off x="147450" y="3469363"/>
                <a:ext cx="890600" cy="153550"/>
              </a:xfrm>
              <a:custGeom>
                <a:avLst/>
                <a:gdLst/>
                <a:ahLst/>
                <a:cxnLst/>
                <a:rect l="l" t="t" r="r" b="b"/>
                <a:pathLst>
                  <a:path w="35624" h="6142" extrusionOk="0">
                    <a:moveTo>
                      <a:pt x="4324" y="0"/>
                    </a:moveTo>
                    <a:cubicBezTo>
                      <a:pt x="2759" y="0"/>
                      <a:pt x="1212" y="244"/>
                      <a:pt x="1" y="1185"/>
                    </a:cubicBezTo>
                    <a:cubicBezTo>
                      <a:pt x="533" y="1738"/>
                      <a:pt x="1350" y="1813"/>
                      <a:pt x="2141" y="1813"/>
                    </a:cubicBezTo>
                    <a:cubicBezTo>
                      <a:pt x="2294" y="1813"/>
                      <a:pt x="2446" y="1810"/>
                      <a:pt x="2594" y="1807"/>
                    </a:cubicBezTo>
                    <a:cubicBezTo>
                      <a:pt x="2723" y="1805"/>
                      <a:pt x="2852" y="1804"/>
                      <a:pt x="2981" y="1804"/>
                    </a:cubicBezTo>
                    <a:cubicBezTo>
                      <a:pt x="6154" y="1804"/>
                      <a:pt x="9326" y="2444"/>
                      <a:pt x="12249" y="3678"/>
                    </a:cubicBezTo>
                    <a:cubicBezTo>
                      <a:pt x="14432" y="4600"/>
                      <a:pt x="16540" y="5864"/>
                      <a:pt x="18897" y="6100"/>
                    </a:cubicBezTo>
                    <a:cubicBezTo>
                      <a:pt x="19184" y="6129"/>
                      <a:pt x="19471" y="6141"/>
                      <a:pt x="19757" y="6141"/>
                    </a:cubicBezTo>
                    <a:cubicBezTo>
                      <a:pt x="22343" y="6141"/>
                      <a:pt x="24911" y="5092"/>
                      <a:pt x="27493" y="5092"/>
                    </a:cubicBezTo>
                    <a:cubicBezTo>
                      <a:pt x="27815" y="5092"/>
                      <a:pt x="28137" y="5109"/>
                      <a:pt x="28460" y="5145"/>
                    </a:cubicBezTo>
                    <a:cubicBezTo>
                      <a:pt x="29328" y="5245"/>
                      <a:pt x="30171" y="5476"/>
                      <a:pt x="31018" y="5672"/>
                    </a:cubicBezTo>
                    <a:cubicBezTo>
                      <a:pt x="31740" y="5836"/>
                      <a:pt x="32478" y="5987"/>
                      <a:pt x="33222" y="5987"/>
                    </a:cubicBezTo>
                    <a:cubicBezTo>
                      <a:pt x="33254" y="5987"/>
                      <a:pt x="33285" y="5986"/>
                      <a:pt x="33317" y="5986"/>
                    </a:cubicBezTo>
                    <a:cubicBezTo>
                      <a:pt x="33841" y="5975"/>
                      <a:pt x="35118" y="5890"/>
                      <a:pt x="35319" y="5267"/>
                    </a:cubicBezTo>
                    <a:cubicBezTo>
                      <a:pt x="35623" y="4327"/>
                      <a:pt x="31687" y="3878"/>
                      <a:pt x="31076" y="3767"/>
                    </a:cubicBezTo>
                    <a:cubicBezTo>
                      <a:pt x="22832" y="2263"/>
                      <a:pt x="14570" y="758"/>
                      <a:pt x="6215" y="90"/>
                    </a:cubicBezTo>
                    <a:cubicBezTo>
                      <a:pt x="5595" y="40"/>
                      <a:pt x="4958" y="0"/>
                      <a:pt x="4324" y="0"/>
                    </a:cubicBezTo>
                    <a:close/>
                  </a:path>
                </a:pathLst>
              </a:custGeom>
              <a:solidFill>
                <a:srgbClr val="6EAB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72" name="Google Shape;1472;p33"/>
          <p:cNvGrpSpPr/>
          <p:nvPr/>
        </p:nvGrpSpPr>
        <p:grpSpPr>
          <a:xfrm>
            <a:off x="8315658" y="204535"/>
            <a:ext cx="602172" cy="602117"/>
            <a:chOff x="8374650" y="330550"/>
            <a:chExt cx="552350" cy="552300"/>
          </a:xfrm>
        </p:grpSpPr>
        <p:sp>
          <p:nvSpPr>
            <p:cNvPr id="1473" name="Google Shape;1473;p33"/>
            <p:cNvSpPr/>
            <p:nvPr/>
          </p:nvSpPr>
          <p:spPr>
            <a:xfrm>
              <a:off x="8374650" y="330550"/>
              <a:ext cx="552350" cy="552300"/>
            </a:xfrm>
            <a:custGeom>
              <a:avLst/>
              <a:gdLst/>
              <a:ahLst/>
              <a:cxnLst/>
              <a:rect l="l" t="t" r="r" b="b"/>
              <a:pathLst>
                <a:path w="22094" h="22092" extrusionOk="0">
                  <a:moveTo>
                    <a:pt x="11046" y="1"/>
                  </a:moveTo>
                  <a:cubicBezTo>
                    <a:pt x="10608" y="1"/>
                    <a:pt x="10178" y="28"/>
                    <a:pt x="9752" y="75"/>
                  </a:cubicBezTo>
                  <a:cubicBezTo>
                    <a:pt x="13981" y="629"/>
                    <a:pt x="17244" y="4243"/>
                    <a:pt x="17244" y="8624"/>
                  </a:cubicBezTo>
                  <a:cubicBezTo>
                    <a:pt x="17244" y="13386"/>
                    <a:pt x="13384" y="17243"/>
                    <a:pt x="8622" y="17243"/>
                  </a:cubicBezTo>
                  <a:cubicBezTo>
                    <a:pt x="4243" y="17243"/>
                    <a:pt x="628" y="13980"/>
                    <a:pt x="74" y="9754"/>
                  </a:cubicBezTo>
                  <a:cubicBezTo>
                    <a:pt x="27" y="10178"/>
                    <a:pt x="0" y="10608"/>
                    <a:pt x="0" y="11044"/>
                  </a:cubicBezTo>
                  <a:cubicBezTo>
                    <a:pt x="0" y="17145"/>
                    <a:pt x="4946" y="22091"/>
                    <a:pt x="11046" y="22091"/>
                  </a:cubicBezTo>
                  <a:cubicBezTo>
                    <a:pt x="17146" y="22091"/>
                    <a:pt x="22093" y="17144"/>
                    <a:pt x="22093" y="11044"/>
                  </a:cubicBezTo>
                  <a:cubicBezTo>
                    <a:pt x="22093" y="4944"/>
                    <a:pt x="17146" y="1"/>
                    <a:pt x="110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3"/>
            <p:cNvSpPr/>
            <p:nvPr/>
          </p:nvSpPr>
          <p:spPr>
            <a:xfrm>
              <a:off x="8374650" y="330575"/>
              <a:ext cx="552350" cy="552275"/>
            </a:xfrm>
            <a:custGeom>
              <a:avLst/>
              <a:gdLst/>
              <a:ahLst/>
              <a:cxnLst/>
              <a:rect l="l" t="t" r="r" b="b"/>
              <a:pathLst>
                <a:path w="22094" h="22091" extrusionOk="0">
                  <a:moveTo>
                    <a:pt x="11046" y="1"/>
                  </a:moveTo>
                  <a:cubicBezTo>
                    <a:pt x="10909" y="1"/>
                    <a:pt x="10773" y="3"/>
                    <a:pt x="10639" y="9"/>
                  </a:cubicBezTo>
                  <a:cubicBezTo>
                    <a:pt x="16070" y="238"/>
                    <a:pt x="20401" y="4566"/>
                    <a:pt x="20401" y="10199"/>
                  </a:cubicBezTo>
                  <a:cubicBezTo>
                    <a:pt x="20401" y="15833"/>
                    <a:pt x="15686" y="20401"/>
                    <a:pt x="10201" y="20401"/>
                  </a:cubicBezTo>
                  <a:cubicBezTo>
                    <a:pt x="4717" y="20401"/>
                    <a:pt x="243" y="16073"/>
                    <a:pt x="9" y="10645"/>
                  </a:cubicBezTo>
                  <a:cubicBezTo>
                    <a:pt x="3" y="10778"/>
                    <a:pt x="0" y="10910"/>
                    <a:pt x="0" y="11043"/>
                  </a:cubicBezTo>
                  <a:cubicBezTo>
                    <a:pt x="0" y="17144"/>
                    <a:pt x="4946" y="22090"/>
                    <a:pt x="11046" y="22090"/>
                  </a:cubicBezTo>
                  <a:cubicBezTo>
                    <a:pt x="17146" y="22090"/>
                    <a:pt x="22093" y="17144"/>
                    <a:pt x="22093" y="11044"/>
                  </a:cubicBezTo>
                  <a:lnTo>
                    <a:pt x="22093" y="11044"/>
                  </a:lnTo>
                  <a:cubicBezTo>
                    <a:pt x="22093" y="11044"/>
                    <a:pt x="22093" y="11044"/>
                    <a:pt x="22093" y="11044"/>
                  </a:cubicBezTo>
                  <a:lnTo>
                    <a:pt x="22093" y="11043"/>
                  </a:lnTo>
                  <a:cubicBezTo>
                    <a:pt x="22093" y="11043"/>
                    <a:pt x="22093" y="11043"/>
                    <a:pt x="22093" y="11044"/>
                  </a:cubicBezTo>
                  <a:cubicBezTo>
                    <a:pt x="22093" y="4944"/>
                    <a:pt x="17146" y="1"/>
                    <a:pt x="11046" y="1"/>
                  </a:cubicBezTo>
                  <a:close/>
                </a:path>
              </a:pathLst>
            </a:custGeom>
            <a:solidFill>
              <a:srgbClr val="4F92B2">
                <a:alpha val="42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33"/>
          <p:cNvSpPr/>
          <p:nvPr/>
        </p:nvSpPr>
        <p:spPr>
          <a:xfrm>
            <a:off x="651275" y="304795"/>
            <a:ext cx="1076671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33"/>
          <p:cNvSpPr/>
          <p:nvPr/>
        </p:nvSpPr>
        <p:spPr>
          <a:xfrm>
            <a:off x="155975" y="85445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3"/>
          <p:cNvSpPr/>
          <p:nvPr/>
        </p:nvSpPr>
        <p:spPr>
          <a:xfrm>
            <a:off x="8128400" y="1140038"/>
            <a:ext cx="844198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3"/>
          <p:cNvSpPr/>
          <p:nvPr/>
        </p:nvSpPr>
        <p:spPr>
          <a:xfrm>
            <a:off x="8671325" y="161700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3"/>
          <p:cNvGrpSpPr/>
          <p:nvPr/>
        </p:nvGrpSpPr>
        <p:grpSpPr>
          <a:xfrm>
            <a:off x="4727877" y="4548978"/>
            <a:ext cx="685313" cy="723319"/>
            <a:chOff x="4929025" y="894250"/>
            <a:chExt cx="565300" cy="596650"/>
          </a:xfrm>
        </p:grpSpPr>
        <p:sp>
          <p:nvSpPr>
            <p:cNvPr id="1480" name="Google Shape;1480;p33"/>
            <p:cNvSpPr/>
            <p:nvPr/>
          </p:nvSpPr>
          <p:spPr>
            <a:xfrm>
              <a:off x="4929025" y="894250"/>
              <a:ext cx="565300" cy="596650"/>
            </a:xfrm>
            <a:custGeom>
              <a:avLst/>
              <a:gdLst/>
              <a:ahLst/>
              <a:cxnLst/>
              <a:rect l="l" t="t" r="r" b="b"/>
              <a:pathLst>
                <a:path w="22612" h="23866" extrusionOk="0">
                  <a:moveTo>
                    <a:pt x="14015" y="1"/>
                  </a:moveTo>
                  <a:cubicBezTo>
                    <a:pt x="13886" y="1"/>
                    <a:pt x="13758" y="4"/>
                    <a:pt x="13631" y="10"/>
                  </a:cubicBezTo>
                  <a:cubicBezTo>
                    <a:pt x="13710" y="470"/>
                    <a:pt x="13710" y="960"/>
                    <a:pt x="13485" y="1369"/>
                  </a:cubicBezTo>
                  <a:cubicBezTo>
                    <a:pt x="13258" y="1780"/>
                    <a:pt x="12823" y="2012"/>
                    <a:pt x="12368" y="2012"/>
                  </a:cubicBezTo>
                  <a:cubicBezTo>
                    <a:pt x="12305" y="2012"/>
                    <a:pt x="12242" y="2007"/>
                    <a:pt x="12179" y="1998"/>
                  </a:cubicBezTo>
                  <a:cubicBezTo>
                    <a:pt x="11606" y="1917"/>
                    <a:pt x="11094" y="1564"/>
                    <a:pt x="10656" y="1209"/>
                  </a:cubicBezTo>
                  <a:cubicBezTo>
                    <a:pt x="10537" y="1112"/>
                    <a:pt x="10421" y="1011"/>
                    <a:pt x="10308" y="908"/>
                  </a:cubicBezTo>
                  <a:cubicBezTo>
                    <a:pt x="9211" y="1473"/>
                    <a:pt x="8214" y="2277"/>
                    <a:pt x="7311" y="3249"/>
                  </a:cubicBezTo>
                  <a:cubicBezTo>
                    <a:pt x="7362" y="3308"/>
                    <a:pt x="7414" y="3367"/>
                    <a:pt x="7464" y="3425"/>
                  </a:cubicBezTo>
                  <a:cubicBezTo>
                    <a:pt x="7784" y="3792"/>
                    <a:pt x="8131" y="4133"/>
                    <a:pt x="8434" y="4514"/>
                  </a:cubicBezTo>
                  <a:cubicBezTo>
                    <a:pt x="8913" y="5118"/>
                    <a:pt x="9532" y="6038"/>
                    <a:pt x="9126" y="6831"/>
                  </a:cubicBezTo>
                  <a:cubicBezTo>
                    <a:pt x="8916" y="7241"/>
                    <a:pt x="8536" y="7395"/>
                    <a:pt x="8128" y="7395"/>
                  </a:cubicBezTo>
                  <a:cubicBezTo>
                    <a:pt x="7967" y="7395"/>
                    <a:pt x="7801" y="7371"/>
                    <a:pt x="7639" y="7329"/>
                  </a:cubicBezTo>
                  <a:cubicBezTo>
                    <a:pt x="6899" y="7140"/>
                    <a:pt x="6221" y="6706"/>
                    <a:pt x="5600" y="6274"/>
                  </a:cubicBezTo>
                  <a:cubicBezTo>
                    <a:pt x="5477" y="6189"/>
                    <a:pt x="5354" y="6102"/>
                    <a:pt x="5231" y="6013"/>
                  </a:cubicBezTo>
                  <a:cubicBezTo>
                    <a:pt x="4668" y="6920"/>
                    <a:pt x="4156" y="7889"/>
                    <a:pt x="3692" y="8891"/>
                  </a:cubicBezTo>
                  <a:cubicBezTo>
                    <a:pt x="4107" y="9171"/>
                    <a:pt x="4517" y="9455"/>
                    <a:pt x="4867" y="9819"/>
                  </a:cubicBezTo>
                  <a:cubicBezTo>
                    <a:pt x="5243" y="10210"/>
                    <a:pt x="5570" y="10762"/>
                    <a:pt x="5343" y="11314"/>
                  </a:cubicBezTo>
                  <a:cubicBezTo>
                    <a:pt x="5175" y="11722"/>
                    <a:pt x="4731" y="11849"/>
                    <a:pt x="4328" y="11865"/>
                  </a:cubicBezTo>
                  <a:cubicBezTo>
                    <a:pt x="4291" y="11866"/>
                    <a:pt x="4253" y="11867"/>
                    <a:pt x="4215" y="11867"/>
                  </a:cubicBezTo>
                  <a:cubicBezTo>
                    <a:pt x="3720" y="11867"/>
                    <a:pt x="3220" y="11746"/>
                    <a:pt x="2749" y="11602"/>
                  </a:cubicBezTo>
                  <a:cubicBezTo>
                    <a:pt x="2697" y="11585"/>
                    <a:pt x="2645" y="11568"/>
                    <a:pt x="2591" y="11551"/>
                  </a:cubicBezTo>
                  <a:cubicBezTo>
                    <a:pt x="881" y="16176"/>
                    <a:pt x="90" y="20922"/>
                    <a:pt x="1" y="23105"/>
                  </a:cubicBezTo>
                  <a:lnTo>
                    <a:pt x="3861" y="23866"/>
                  </a:lnTo>
                  <a:cubicBezTo>
                    <a:pt x="6573" y="22468"/>
                    <a:pt x="9983" y="20321"/>
                    <a:pt x="13123" y="17863"/>
                  </a:cubicBezTo>
                  <a:cubicBezTo>
                    <a:pt x="13085" y="17841"/>
                    <a:pt x="13046" y="17817"/>
                    <a:pt x="13008" y="17795"/>
                  </a:cubicBezTo>
                  <a:cubicBezTo>
                    <a:pt x="12507" y="17518"/>
                    <a:pt x="12012" y="17195"/>
                    <a:pt x="11617" y="16777"/>
                  </a:cubicBezTo>
                  <a:cubicBezTo>
                    <a:pt x="11305" y="16445"/>
                    <a:pt x="11055" y="16030"/>
                    <a:pt x="11117" y="15559"/>
                  </a:cubicBezTo>
                  <a:cubicBezTo>
                    <a:pt x="11145" y="15336"/>
                    <a:pt x="11235" y="15111"/>
                    <a:pt x="11436" y="14991"/>
                  </a:cubicBezTo>
                  <a:cubicBezTo>
                    <a:pt x="11564" y="14916"/>
                    <a:pt x="11707" y="14886"/>
                    <a:pt x="11856" y="14886"/>
                  </a:cubicBezTo>
                  <a:cubicBezTo>
                    <a:pt x="12255" y="14886"/>
                    <a:pt x="12700" y="15101"/>
                    <a:pt x="13010" y="15252"/>
                  </a:cubicBezTo>
                  <a:cubicBezTo>
                    <a:pt x="13676" y="15578"/>
                    <a:pt x="14289" y="15988"/>
                    <a:pt x="14881" y="16429"/>
                  </a:cubicBezTo>
                  <a:cubicBezTo>
                    <a:pt x="15377" y="16005"/>
                    <a:pt x="15861" y="15575"/>
                    <a:pt x="16328" y="15142"/>
                  </a:cubicBezTo>
                  <a:cubicBezTo>
                    <a:pt x="15955" y="14650"/>
                    <a:pt x="15629" y="14045"/>
                    <a:pt x="15677" y="13413"/>
                  </a:cubicBezTo>
                  <a:cubicBezTo>
                    <a:pt x="15723" y="12792"/>
                    <a:pt x="16160" y="12259"/>
                    <a:pt x="16734" y="12038"/>
                  </a:cubicBezTo>
                  <a:cubicBezTo>
                    <a:pt x="16979" y="11945"/>
                    <a:pt x="17237" y="11906"/>
                    <a:pt x="17498" y="11906"/>
                  </a:cubicBezTo>
                  <a:cubicBezTo>
                    <a:pt x="17900" y="11906"/>
                    <a:pt x="18308" y="11998"/>
                    <a:pt x="18678" y="12128"/>
                  </a:cubicBezTo>
                  <a:cubicBezTo>
                    <a:pt x="18812" y="12174"/>
                    <a:pt x="18944" y="12229"/>
                    <a:pt x="19073" y="12286"/>
                  </a:cubicBezTo>
                  <a:cubicBezTo>
                    <a:pt x="19756" y="11477"/>
                    <a:pt x="20351" y="10666"/>
                    <a:pt x="20832" y="9867"/>
                  </a:cubicBezTo>
                  <a:cubicBezTo>
                    <a:pt x="20598" y="9755"/>
                    <a:pt x="20369" y="9634"/>
                    <a:pt x="20144" y="9504"/>
                  </a:cubicBezTo>
                  <a:cubicBezTo>
                    <a:pt x="19486" y="9129"/>
                    <a:pt x="18797" y="8653"/>
                    <a:pt x="18379" y="8008"/>
                  </a:cubicBezTo>
                  <a:cubicBezTo>
                    <a:pt x="18197" y="7727"/>
                    <a:pt x="18075" y="7394"/>
                    <a:pt x="18124" y="7056"/>
                  </a:cubicBezTo>
                  <a:cubicBezTo>
                    <a:pt x="18169" y="6745"/>
                    <a:pt x="18360" y="6478"/>
                    <a:pt x="18638" y="6331"/>
                  </a:cubicBezTo>
                  <a:cubicBezTo>
                    <a:pt x="18877" y="6206"/>
                    <a:pt x="19149" y="6157"/>
                    <a:pt x="19427" y="6157"/>
                  </a:cubicBezTo>
                  <a:cubicBezTo>
                    <a:pt x="19837" y="6157"/>
                    <a:pt x="20261" y="6262"/>
                    <a:pt x="20619" y="6381"/>
                  </a:cubicBezTo>
                  <a:cubicBezTo>
                    <a:pt x="21134" y="6554"/>
                    <a:pt x="21583" y="6829"/>
                    <a:pt x="21993" y="7162"/>
                  </a:cubicBezTo>
                  <a:cubicBezTo>
                    <a:pt x="22611" y="4564"/>
                    <a:pt x="21522" y="2261"/>
                    <a:pt x="17642" y="737"/>
                  </a:cubicBezTo>
                  <a:cubicBezTo>
                    <a:pt x="16351" y="230"/>
                    <a:pt x="15144" y="1"/>
                    <a:pt x="14015" y="1"/>
                  </a:cubicBezTo>
                  <a:close/>
                </a:path>
              </a:pathLst>
            </a:custGeom>
            <a:solidFill>
              <a:srgbClr val="024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3"/>
            <p:cNvSpPr/>
            <p:nvPr/>
          </p:nvSpPr>
          <p:spPr>
            <a:xfrm>
              <a:off x="5000225" y="973725"/>
              <a:ext cx="351350" cy="478625"/>
            </a:xfrm>
            <a:custGeom>
              <a:avLst/>
              <a:gdLst/>
              <a:ahLst/>
              <a:cxnLst/>
              <a:rect l="l" t="t" r="r" b="b"/>
              <a:pathLst>
                <a:path w="14054" h="19145" extrusionOk="0">
                  <a:moveTo>
                    <a:pt x="14054" y="0"/>
                  </a:moveTo>
                  <a:cubicBezTo>
                    <a:pt x="12461" y="1210"/>
                    <a:pt x="10958" y="2545"/>
                    <a:pt x="9563" y="3986"/>
                  </a:cubicBezTo>
                  <a:cubicBezTo>
                    <a:pt x="8164" y="5424"/>
                    <a:pt x="6871" y="6966"/>
                    <a:pt x="5679" y="8582"/>
                  </a:cubicBezTo>
                  <a:cubicBezTo>
                    <a:pt x="3311" y="11820"/>
                    <a:pt x="1353" y="15372"/>
                    <a:pt x="2" y="19140"/>
                  </a:cubicBezTo>
                  <a:lnTo>
                    <a:pt x="2" y="19140"/>
                  </a:lnTo>
                  <a:cubicBezTo>
                    <a:pt x="1717" y="15528"/>
                    <a:pt x="3724" y="12080"/>
                    <a:pt x="6083" y="8879"/>
                  </a:cubicBezTo>
                  <a:cubicBezTo>
                    <a:pt x="7256" y="7273"/>
                    <a:pt x="8519" y="5734"/>
                    <a:pt x="9849" y="4254"/>
                  </a:cubicBezTo>
                  <a:cubicBezTo>
                    <a:pt x="11185" y="2779"/>
                    <a:pt x="12586" y="1358"/>
                    <a:pt x="14054" y="0"/>
                  </a:cubicBezTo>
                  <a:close/>
                  <a:moveTo>
                    <a:pt x="2" y="19140"/>
                  </a:moveTo>
                  <a:lnTo>
                    <a:pt x="2" y="19140"/>
                  </a:lnTo>
                  <a:cubicBezTo>
                    <a:pt x="2" y="19141"/>
                    <a:pt x="1" y="19142"/>
                    <a:pt x="1" y="19143"/>
                  </a:cubicBezTo>
                  <a:lnTo>
                    <a:pt x="1" y="19144"/>
                  </a:lnTo>
                  <a:cubicBezTo>
                    <a:pt x="1" y="19143"/>
                    <a:pt x="2" y="19141"/>
                    <a:pt x="2" y="19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3"/>
            <p:cNvSpPr/>
            <p:nvPr/>
          </p:nvSpPr>
          <p:spPr>
            <a:xfrm>
              <a:off x="5200775" y="1006700"/>
              <a:ext cx="140575" cy="121275"/>
            </a:xfrm>
            <a:custGeom>
              <a:avLst/>
              <a:gdLst/>
              <a:ahLst/>
              <a:cxnLst/>
              <a:rect l="l" t="t" r="r" b="b"/>
              <a:pathLst>
                <a:path w="5623" h="4851" extrusionOk="0">
                  <a:moveTo>
                    <a:pt x="270" y="1"/>
                  </a:moveTo>
                  <a:cubicBezTo>
                    <a:pt x="292" y="375"/>
                    <a:pt x="310" y="745"/>
                    <a:pt x="316" y="1115"/>
                  </a:cubicBezTo>
                  <a:cubicBezTo>
                    <a:pt x="325" y="1484"/>
                    <a:pt x="318" y="1852"/>
                    <a:pt x="305" y="2219"/>
                  </a:cubicBezTo>
                  <a:cubicBezTo>
                    <a:pt x="275" y="2952"/>
                    <a:pt x="201" y="3678"/>
                    <a:pt x="79" y="4397"/>
                  </a:cubicBezTo>
                  <a:lnTo>
                    <a:pt x="1" y="4850"/>
                  </a:lnTo>
                  <a:lnTo>
                    <a:pt x="425" y="4659"/>
                  </a:lnTo>
                  <a:cubicBezTo>
                    <a:pt x="830" y="4478"/>
                    <a:pt x="1239" y="4310"/>
                    <a:pt x="1661" y="4173"/>
                  </a:cubicBezTo>
                  <a:cubicBezTo>
                    <a:pt x="2082" y="4037"/>
                    <a:pt x="2510" y="3914"/>
                    <a:pt x="2945" y="3826"/>
                  </a:cubicBezTo>
                  <a:cubicBezTo>
                    <a:pt x="3816" y="3636"/>
                    <a:pt x="4709" y="3549"/>
                    <a:pt x="5622" y="3529"/>
                  </a:cubicBezTo>
                  <a:cubicBezTo>
                    <a:pt x="5084" y="3402"/>
                    <a:pt x="4529" y="3344"/>
                    <a:pt x="3971" y="3344"/>
                  </a:cubicBezTo>
                  <a:cubicBezTo>
                    <a:pt x="3605" y="3344"/>
                    <a:pt x="3238" y="3369"/>
                    <a:pt x="2875" y="3416"/>
                  </a:cubicBezTo>
                  <a:cubicBezTo>
                    <a:pt x="2416" y="3481"/>
                    <a:pt x="1959" y="3573"/>
                    <a:pt x="1515" y="3710"/>
                  </a:cubicBezTo>
                  <a:cubicBezTo>
                    <a:pt x="1213" y="3802"/>
                    <a:pt x="915" y="3907"/>
                    <a:pt x="625" y="4029"/>
                  </a:cubicBezTo>
                  <a:lnTo>
                    <a:pt x="625" y="4029"/>
                  </a:lnTo>
                  <a:cubicBezTo>
                    <a:pt x="694" y="3426"/>
                    <a:pt x="710" y="2818"/>
                    <a:pt x="672" y="2215"/>
                  </a:cubicBezTo>
                  <a:cubicBezTo>
                    <a:pt x="652" y="1838"/>
                    <a:pt x="604" y="1463"/>
                    <a:pt x="540" y="1093"/>
                  </a:cubicBezTo>
                  <a:cubicBezTo>
                    <a:pt x="473" y="723"/>
                    <a:pt x="387" y="357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3"/>
            <p:cNvSpPr/>
            <p:nvPr/>
          </p:nvSpPr>
          <p:spPr>
            <a:xfrm>
              <a:off x="5090325" y="1133075"/>
              <a:ext cx="145125" cy="128725"/>
            </a:xfrm>
            <a:custGeom>
              <a:avLst/>
              <a:gdLst/>
              <a:ahLst/>
              <a:cxnLst/>
              <a:rect l="l" t="t" r="r" b="b"/>
              <a:pathLst>
                <a:path w="5805" h="5149" extrusionOk="0">
                  <a:moveTo>
                    <a:pt x="0" y="1"/>
                  </a:moveTo>
                  <a:lnTo>
                    <a:pt x="0" y="1"/>
                  </a:lnTo>
                  <a:cubicBezTo>
                    <a:pt x="195" y="783"/>
                    <a:pt x="336" y="1563"/>
                    <a:pt x="398" y="2347"/>
                  </a:cubicBezTo>
                  <a:cubicBezTo>
                    <a:pt x="428" y="2740"/>
                    <a:pt x="444" y="3131"/>
                    <a:pt x="437" y="3523"/>
                  </a:cubicBezTo>
                  <a:cubicBezTo>
                    <a:pt x="426" y="3914"/>
                    <a:pt x="410" y="4305"/>
                    <a:pt x="362" y="4692"/>
                  </a:cubicBezTo>
                  <a:lnTo>
                    <a:pt x="304" y="5149"/>
                  </a:lnTo>
                  <a:lnTo>
                    <a:pt x="722" y="4939"/>
                  </a:lnTo>
                  <a:cubicBezTo>
                    <a:pt x="1109" y="4745"/>
                    <a:pt x="1504" y="4566"/>
                    <a:pt x="1916" y="4427"/>
                  </a:cubicBezTo>
                  <a:cubicBezTo>
                    <a:pt x="2324" y="4280"/>
                    <a:pt x="2745" y="4163"/>
                    <a:pt x="3171" y="4070"/>
                  </a:cubicBezTo>
                  <a:cubicBezTo>
                    <a:pt x="3598" y="3977"/>
                    <a:pt x="4032" y="3909"/>
                    <a:pt x="4472" y="3865"/>
                  </a:cubicBezTo>
                  <a:cubicBezTo>
                    <a:pt x="4911" y="3817"/>
                    <a:pt x="5354" y="3801"/>
                    <a:pt x="5805" y="3792"/>
                  </a:cubicBezTo>
                  <a:cubicBezTo>
                    <a:pt x="5367" y="3684"/>
                    <a:pt x="4917" y="3631"/>
                    <a:pt x="4465" y="3608"/>
                  </a:cubicBezTo>
                  <a:cubicBezTo>
                    <a:pt x="4360" y="3604"/>
                    <a:pt x="4255" y="3602"/>
                    <a:pt x="4151" y="3602"/>
                  </a:cubicBezTo>
                  <a:cubicBezTo>
                    <a:pt x="3801" y="3602"/>
                    <a:pt x="3450" y="3625"/>
                    <a:pt x="3102" y="3671"/>
                  </a:cubicBezTo>
                  <a:cubicBezTo>
                    <a:pt x="2650" y="3731"/>
                    <a:pt x="2201" y="3833"/>
                    <a:pt x="1763" y="3970"/>
                  </a:cubicBezTo>
                  <a:cubicBezTo>
                    <a:pt x="1467" y="4067"/>
                    <a:pt x="1174" y="4176"/>
                    <a:pt x="889" y="4304"/>
                  </a:cubicBezTo>
                  <a:lnTo>
                    <a:pt x="889" y="4304"/>
                  </a:lnTo>
                  <a:cubicBezTo>
                    <a:pt x="905" y="4043"/>
                    <a:pt x="911" y="3781"/>
                    <a:pt x="899" y="3518"/>
                  </a:cubicBezTo>
                  <a:cubicBezTo>
                    <a:pt x="885" y="3109"/>
                    <a:pt x="845" y="2701"/>
                    <a:pt x="772" y="2299"/>
                  </a:cubicBezTo>
                  <a:cubicBezTo>
                    <a:pt x="631" y="1496"/>
                    <a:pt x="380" y="71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3"/>
            <p:cNvSpPr/>
            <p:nvPr/>
          </p:nvSpPr>
          <p:spPr>
            <a:xfrm>
              <a:off x="5013125" y="1258650"/>
              <a:ext cx="155900" cy="113125"/>
            </a:xfrm>
            <a:custGeom>
              <a:avLst/>
              <a:gdLst/>
              <a:ahLst/>
              <a:cxnLst/>
              <a:rect l="l" t="t" r="r" b="b"/>
              <a:pathLst>
                <a:path w="6236" h="4525" extrusionOk="0">
                  <a:moveTo>
                    <a:pt x="0" y="0"/>
                  </a:moveTo>
                  <a:lnTo>
                    <a:pt x="0" y="1"/>
                  </a:lnTo>
                  <a:cubicBezTo>
                    <a:pt x="1" y="2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1"/>
                    <a:pt x="0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130" y="346"/>
                    <a:pt x="255" y="687"/>
                    <a:pt x="365" y="1030"/>
                  </a:cubicBezTo>
                  <a:cubicBezTo>
                    <a:pt x="478" y="1374"/>
                    <a:pt x="573" y="1721"/>
                    <a:pt x="661" y="2068"/>
                  </a:cubicBezTo>
                  <a:cubicBezTo>
                    <a:pt x="830" y="2765"/>
                    <a:pt x="952" y="3469"/>
                    <a:pt x="1012" y="4178"/>
                  </a:cubicBezTo>
                  <a:lnTo>
                    <a:pt x="1041" y="4525"/>
                  </a:lnTo>
                  <a:lnTo>
                    <a:pt x="1364" y="4378"/>
                  </a:lnTo>
                  <a:cubicBezTo>
                    <a:pt x="1739" y="4209"/>
                    <a:pt x="2121" y="4051"/>
                    <a:pt x="2517" y="3932"/>
                  </a:cubicBezTo>
                  <a:cubicBezTo>
                    <a:pt x="2911" y="3809"/>
                    <a:pt x="3313" y="3709"/>
                    <a:pt x="3721" y="3639"/>
                  </a:cubicBezTo>
                  <a:cubicBezTo>
                    <a:pt x="4342" y="3529"/>
                    <a:pt x="4975" y="3481"/>
                    <a:pt x="5619" y="3481"/>
                  </a:cubicBezTo>
                  <a:cubicBezTo>
                    <a:pt x="5824" y="3481"/>
                    <a:pt x="6029" y="3485"/>
                    <a:pt x="6236" y="3495"/>
                  </a:cubicBezTo>
                  <a:cubicBezTo>
                    <a:pt x="5616" y="3298"/>
                    <a:pt x="4959" y="3205"/>
                    <a:pt x="4300" y="3205"/>
                  </a:cubicBezTo>
                  <a:cubicBezTo>
                    <a:pt x="4089" y="3205"/>
                    <a:pt x="3878" y="3214"/>
                    <a:pt x="3668" y="3233"/>
                  </a:cubicBezTo>
                  <a:cubicBezTo>
                    <a:pt x="3234" y="3273"/>
                    <a:pt x="2802" y="3350"/>
                    <a:pt x="2380" y="3468"/>
                  </a:cubicBezTo>
                  <a:cubicBezTo>
                    <a:pt x="2069" y="3558"/>
                    <a:pt x="1762" y="3662"/>
                    <a:pt x="1464" y="3789"/>
                  </a:cubicBezTo>
                  <a:lnTo>
                    <a:pt x="1464" y="3789"/>
                  </a:lnTo>
                  <a:cubicBezTo>
                    <a:pt x="1378" y="3165"/>
                    <a:pt x="1231" y="2550"/>
                    <a:pt x="1018" y="1961"/>
                  </a:cubicBezTo>
                  <a:cubicBezTo>
                    <a:pt x="895" y="1611"/>
                    <a:pt x="744" y="1272"/>
                    <a:pt x="577" y="943"/>
                  </a:cubicBezTo>
                  <a:cubicBezTo>
                    <a:pt x="407" y="616"/>
                    <a:pt x="218" y="299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5" name="Google Shape;1485;p33"/>
          <p:cNvGrpSpPr/>
          <p:nvPr/>
        </p:nvGrpSpPr>
        <p:grpSpPr>
          <a:xfrm>
            <a:off x="4432443" y="4625180"/>
            <a:ext cx="339171" cy="646368"/>
            <a:chOff x="4714650" y="926625"/>
            <a:chExt cx="279775" cy="533175"/>
          </a:xfrm>
        </p:grpSpPr>
        <p:sp>
          <p:nvSpPr>
            <p:cNvPr id="1486" name="Google Shape;1486;p33"/>
            <p:cNvSpPr/>
            <p:nvPr/>
          </p:nvSpPr>
          <p:spPr>
            <a:xfrm>
              <a:off x="4714650" y="926625"/>
              <a:ext cx="279775" cy="533175"/>
            </a:xfrm>
            <a:custGeom>
              <a:avLst/>
              <a:gdLst/>
              <a:ahLst/>
              <a:cxnLst/>
              <a:rect l="l" t="t" r="r" b="b"/>
              <a:pathLst>
                <a:path w="11191" h="21327" extrusionOk="0">
                  <a:moveTo>
                    <a:pt x="6364" y="1"/>
                  </a:moveTo>
                  <a:cubicBezTo>
                    <a:pt x="2852" y="1"/>
                    <a:pt x="1020" y="2310"/>
                    <a:pt x="351" y="5572"/>
                  </a:cubicBezTo>
                  <a:cubicBezTo>
                    <a:pt x="588" y="5590"/>
                    <a:pt x="824" y="5623"/>
                    <a:pt x="1056" y="5677"/>
                  </a:cubicBezTo>
                  <a:cubicBezTo>
                    <a:pt x="1556" y="5792"/>
                    <a:pt x="2233" y="6034"/>
                    <a:pt x="2372" y="6598"/>
                  </a:cubicBezTo>
                  <a:cubicBezTo>
                    <a:pt x="2485" y="7061"/>
                    <a:pt x="2105" y="7352"/>
                    <a:pt x="1719" y="7499"/>
                  </a:cubicBezTo>
                  <a:cubicBezTo>
                    <a:pt x="1203" y="7696"/>
                    <a:pt x="628" y="7745"/>
                    <a:pt x="77" y="7763"/>
                  </a:cubicBezTo>
                  <a:cubicBezTo>
                    <a:pt x="1" y="9133"/>
                    <a:pt x="78" y="10597"/>
                    <a:pt x="278" y="12085"/>
                  </a:cubicBezTo>
                  <a:cubicBezTo>
                    <a:pt x="353" y="12063"/>
                    <a:pt x="429" y="12045"/>
                    <a:pt x="502" y="12031"/>
                  </a:cubicBezTo>
                  <a:cubicBezTo>
                    <a:pt x="711" y="11991"/>
                    <a:pt x="926" y="11971"/>
                    <a:pt x="1139" y="11971"/>
                  </a:cubicBezTo>
                  <a:cubicBezTo>
                    <a:pt x="1202" y="11971"/>
                    <a:pt x="1264" y="11973"/>
                    <a:pt x="1326" y="11977"/>
                  </a:cubicBezTo>
                  <a:cubicBezTo>
                    <a:pt x="1675" y="11997"/>
                    <a:pt x="2208" y="12071"/>
                    <a:pt x="2344" y="12456"/>
                  </a:cubicBezTo>
                  <a:cubicBezTo>
                    <a:pt x="2461" y="12792"/>
                    <a:pt x="2234" y="13056"/>
                    <a:pt x="1954" y="13210"/>
                  </a:cubicBezTo>
                  <a:cubicBezTo>
                    <a:pt x="1581" y="13417"/>
                    <a:pt x="1140" y="13504"/>
                    <a:pt x="721" y="13565"/>
                  </a:cubicBezTo>
                  <a:cubicBezTo>
                    <a:pt x="655" y="13574"/>
                    <a:pt x="589" y="13583"/>
                    <a:pt x="523" y="13590"/>
                  </a:cubicBezTo>
                  <a:cubicBezTo>
                    <a:pt x="1036" y="16330"/>
                    <a:pt x="1931" y="19060"/>
                    <a:pt x="3041" y="21327"/>
                  </a:cubicBezTo>
                  <a:lnTo>
                    <a:pt x="5916" y="21327"/>
                  </a:lnTo>
                  <a:cubicBezTo>
                    <a:pt x="5916" y="21327"/>
                    <a:pt x="7747" y="17869"/>
                    <a:pt x="9238" y="13739"/>
                  </a:cubicBezTo>
                  <a:cubicBezTo>
                    <a:pt x="9171" y="13731"/>
                    <a:pt x="9106" y="13722"/>
                    <a:pt x="9041" y="13712"/>
                  </a:cubicBezTo>
                  <a:cubicBezTo>
                    <a:pt x="8677" y="13658"/>
                    <a:pt x="8306" y="13589"/>
                    <a:pt x="7965" y="13448"/>
                  </a:cubicBezTo>
                  <a:cubicBezTo>
                    <a:pt x="7761" y="13365"/>
                    <a:pt x="7471" y="13217"/>
                    <a:pt x="7480" y="12956"/>
                  </a:cubicBezTo>
                  <a:cubicBezTo>
                    <a:pt x="7485" y="12823"/>
                    <a:pt x="7573" y="12706"/>
                    <a:pt x="7665" y="12616"/>
                  </a:cubicBezTo>
                  <a:cubicBezTo>
                    <a:pt x="7844" y="12442"/>
                    <a:pt x="8071" y="12324"/>
                    <a:pt x="8307" y="12247"/>
                  </a:cubicBezTo>
                  <a:cubicBezTo>
                    <a:pt x="8596" y="12154"/>
                    <a:pt x="8905" y="12119"/>
                    <a:pt x="9208" y="12116"/>
                  </a:cubicBezTo>
                  <a:cubicBezTo>
                    <a:pt x="9218" y="12115"/>
                    <a:pt x="9228" y="12115"/>
                    <a:pt x="9238" y="12115"/>
                  </a:cubicBezTo>
                  <a:cubicBezTo>
                    <a:pt x="9415" y="12115"/>
                    <a:pt x="9601" y="12125"/>
                    <a:pt x="9781" y="12151"/>
                  </a:cubicBezTo>
                  <a:cubicBezTo>
                    <a:pt x="10089" y="11193"/>
                    <a:pt x="10367" y="10218"/>
                    <a:pt x="10588" y="9259"/>
                  </a:cubicBezTo>
                  <a:cubicBezTo>
                    <a:pt x="10454" y="9257"/>
                    <a:pt x="10319" y="9257"/>
                    <a:pt x="10183" y="9250"/>
                  </a:cubicBezTo>
                  <a:cubicBezTo>
                    <a:pt x="9564" y="9220"/>
                    <a:pt x="8930" y="9170"/>
                    <a:pt x="8330" y="9007"/>
                  </a:cubicBezTo>
                  <a:cubicBezTo>
                    <a:pt x="8001" y="8919"/>
                    <a:pt x="7456" y="8750"/>
                    <a:pt x="7420" y="8337"/>
                  </a:cubicBezTo>
                  <a:cubicBezTo>
                    <a:pt x="7403" y="8134"/>
                    <a:pt x="7527" y="7946"/>
                    <a:pt x="7656" y="7800"/>
                  </a:cubicBezTo>
                  <a:cubicBezTo>
                    <a:pt x="7965" y="7446"/>
                    <a:pt x="8391" y="7214"/>
                    <a:pt x="8844" y="7102"/>
                  </a:cubicBezTo>
                  <a:cubicBezTo>
                    <a:pt x="9310" y="6988"/>
                    <a:pt x="9786" y="6984"/>
                    <a:pt x="10263" y="6984"/>
                  </a:cubicBezTo>
                  <a:cubicBezTo>
                    <a:pt x="10298" y="6984"/>
                    <a:pt x="10333" y="6984"/>
                    <a:pt x="10368" y="6984"/>
                  </a:cubicBezTo>
                  <a:cubicBezTo>
                    <a:pt x="10580" y="6984"/>
                    <a:pt x="10792" y="6983"/>
                    <a:pt x="11003" y="6972"/>
                  </a:cubicBezTo>
                  <a:cubicBezTo>
                    <a:pt x="11191" y="5471"/>
                    <a:pt x="11172" y="4081"/>
                    <a:pt x="10838" y="2945"/>
                  </a:cubicBezTo>
                  <a:cubicBezTo>
                    <a:pt x="10741" y="2954"/>
                    <a:pt x="10645" y="2963"/>
                    <a:pt x="10549" y="2970"/>
                  </a:cubicBezTo>
                  <a:cubicBezTo>
                    <a:pt x="10232" y="2991"/>
                    <a:pt x="9910" y="3010"/>
                    <a:pt x="9589" y="3010"/>
                  </a:cubicBezTo>
                  <a:cubicBezTo>
                    <a:pt x="9294" y="3010"/>
                    <a:pt x="8999" y="2994"/>
                    <a:pt x="8709" y="2949"/>
                  </a:cubicBezTo>
                  <a:cubicBezTo>
                    <a:pt x="8403" y="2902"/>
                    <a:pt x="7879" y="2782"/>
                    <a:pt x="7928" y="2371"/>
                  </a:cubicBezTo>
                  <a:cubicBezTo>
                    <a:pt x="7955" y="2144"/>
                    <a:pt x="8133" y="1973"/>
                    <a:pt x="8309" y="1847"/>
                  </a:cubicBezTo>
                  <a:cubicBezTo>
                    <a:pt x="8571" y="1659"/>
                    <a:pt x="8880" y="1535"/>
                    <a:pt x="9184" y="1432"/>
                  </a:cubicBezTo>
                  <a:cubicBezTo>
                    <a:pt x="9418" y="1352"/>
                    <a:pt x="9659" y="1289"/>
                    <a:pt x="9902" y="1235"/>
                  </a:cubicBezTo>
                  <a:cubicBezTo>
                    <a:pt x="9292" y="588"/>
                    <a:pt x="8427" y="165"/>
                    <a:pt x="7246" y="46"/>
                  </a:cubicBezTo>
                  <a:cubicBezTo>
                    <a:pt x="6941" y="16"/>
                    <a:pt x="6647" y="1"/>
                    <a:pt x="6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3"/>
            <p:cNvSpPr/>
            <p:nvPr/>
          </p:nvSpPr>
          <p:spPr>
            <a:xfrm>
              <a:off x="4816450" y="999225"/>
              <a:ext cx="39850" cy="440175"/>
            </a:xfrm>
            <a:custGeom>
              <a:avLst/>
              <a:gdLst/>
              <a:ahLst/>
              <a:cxnLst/>
              <a:rect l="l" t="t" r="r" b="b"/>
              <a:pathLst>
                <a:path w="1594" h="17607" extrusionOk="0">
                  <a:moveTo>
                    <a:pt x="1593" y="0"/>
                  </a:moveTo>
                  <a:lnTo>
                    <a:pt x="1593" y="0"/>
                  </a:lnTo>
                  <a:cubicBezTo>
                    <a:pt x="1161" y="1416"/>
                    <a:pt x="821" y="2863"/>
                    <a:pt x="578" y="4325"/>
                  </a:cubicBezTo>
                  <a:cubicBezTo>
                    <a:pt x="328" y="5787"/>
                    <a:pt x="171" y="7265"/>
                    <a:pt x="84" y="8747"/>
                  </a:cubicBezTo>
                  <a:cubicBezTo>
                    <a:pt x="7" y="10229"/>
                    <a:pt x="1" y="11715"/>
                    <a:pt x="88" y="13196"/>
                  </a:cubicBezTo>
                  <a:cubicBezTo>
                    <a:pt x="170" y="14677"/>
                    <a:pt x="347" y="16152"/>
                    <a:pt x="621" y="17607"/>
                  </a:cubicBezTo>
                  <a:cubicBezTo>
                    <a:pt x="540" y="16128"/>
                    <a:pt x="493" y="14655"/>
                    <a:pt x="479" y="13184"/>
                  </a:cubicBezTo>
                  <a:cubicBezTo>
                    <a:pt x="471" y="11712"/>
                    <a:pt x="499" y="10242"/>
                    <a:pt x="585" y="8774"/>
                  </a:cubicBezTo>
                  <a:cubicBezTo>
                    <a:pt x="662" y="7307"/>
                    <a:pt x="796" y="5842"/>
                    <a:pt x="965" y="4380"/>
                  </a:cubicBezTo>
                  <a:cubicBezTo>
                    <a:pt x="1142" y="2920"/>
                    <a:pt x="1350" y="146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3"/>
            <p:cNvSpPr/>
            <p:nvPr/>
          </p:nvSpPr>
          <p:spPr>
            <a:xfrm>
              <a:off x="4772875" y="1035050"/>
              <a:ext cx="148100" cy="80525"/>
            </a:xfrm>
            <a:custGeom>
              <a:avLst/>
              <a:gdLst/>
              <a:ahLst/>
              <a:cxnLst/>
              <a:rect l="l" t="t" r="r" b="b"/>
              <a:pathLst>
                <a:path w="5924" h="3221" extrusionOk="0">
                  <a:moveTo>
                    <a:pt x="0" y="1"/>
                  </a:moveTo>
                  <a:lnTo>
                    <a:pt x="0" y="1"/>
                  </a:lnTo>
                  <a:cubicBezTo>
                    <a:pt x="442" y="468"/>
                    <a:pt x="862" y="935"/>
                    <a:pt x="1255" y="1424"/>
                  </a:cubicBezTo>
                  <a:cubicBezTo>
                    <a:pt x="1448" y="1670"/>
                    <a:pt x="1642" y="1915"/>
                    <a:pt x="1824" y="2169"/>
                  </a:cubicBezTo>
                  <a:cubicBezTo>
                    <a:pt x="2006" y="2423"/>
                    <a:pt x="2190" y="2675"/>
                    <a:pt x="2359" y="2938"/>
                  </a:cubicBezTo>
                  <a:lnTo>
                    <a:pt x="2539" y="3220"/>
                  </a:lnTo>
                  <a:lnTo>
                    <a:pt x="2758" y="2958"/>
                  </a:lnTo>
                  <a:cubicBezTo>
                    <a:pt x="3181" y="2448"/>
                    <a:pt x="3667" y="1989"/>
                    <a:pt x="4196" y="1580"/>
                  </a:cubicBezTo>
                  <a:cubicBezTo>
                    <a:pt x="4463" y="1377"/>
                    <a:pt x="4738" y="1185"/>
                    <a:pt x="5028" y="1008"/>
                  </a:cubicBezTo>
                  <a:cubicBezTo>
                    <a:pt x="5315" y="826"/>
                    <a:pt x="5616" y="666"/>
                    <a:pt x="5924" y="503"/>
                  </a:cubicBezTo>
                  <a:lnTo>
                    <a:pt x="5924" y="503"/>
                  </a:lnTo>
                  <a:cubicBezTo>
                    <a:pt x="5579" y="556"/>
                    <a:pt x="5243" y="658"/>
                    <a:pt x="4915" y="781"/>
                  </a:cubicBezTo>
                  <a:cubicBezTo>
                    <a:pt x="4589" y="911"/>
                    <a:pt x="4272" y="1066"/>
                    <a:pt x="3971" y="1251"/>
                  </a:cubicBezTo>
                  <a:cubicBezTo>
                    <a:pt x="3459" y="1562"/>
                    <a:pt x="2992" y="1950"/>
                    <a:pt x="2586" y="2395"/>
                  </a:cubicBezTo>
                  <a:lnTo>
                    <a:pt x="2586" y="2395"/>
                  </a:lnTo>
                  <a:cubicBezTo>
                    <a:pt x="2461" y="2220"/>
                    <a:pt x="2332" y="2047"/>
                    <a:pt x="2193" y="1883"/>
                  </a:cubicBezTo>
                  <a:cubicBezTo>
                    <a:pt x="1985" y="1634"/>
                    <a:pt x="1771" y="1391"/>
                    <a:pt x="1538" y="1166"/>
                  </a:cubicBezTo>
                  <a:cubicBezTo>
                    <a:pt x="1076" y="714"/>
                    <a:pt x="566" y="3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3"/>
            <p:cNvSpPr/>
            <p:nvPr/>
          </p:nvSpPr>
          <p:spPr>
            <a:xfrm>
              <a:off x="4747050" y="1140950"/>
              <a:ext cx="172975" cy="120600"/>
            </a:xfrm>
            <a:custGeom>
              <a:avLst/>
              <a:gdLst/>
              <a:ahLst/>
              <a:cxnLst/>
              <a:rect l="l" t="t" r="r" b="b"/>
              <a:pathLst>
                <a:path w="6919" h="4824" extrusionOk="0">
                  <a:moveTo>
                    <a:pt x="0" y="0"/>
                  </a:moveTo>
                  <a:lnTo>
                    <a:pt x="0" y="0"/>
                  </a:lnTo>
                  <a:cubicBezTo>
                    <a:pt x="352" y="280"/>
                    <a:pt x="685" y="573"/>
                    <a:pt x="984" y="896"/>
                  </a:cubicBezTo>
                  <a:cubicBezTo>
                    <a:pt x="1287" y="1215"/>
                    <a:pt x="1560" y="1558"/>
                    <a:pt x="1803" y="1919"/>
                  </a:cubicBezTo>
                  <a:cubicBezTo>
                    <a:pt x="2288" y="2639"/>
                    <a:pt x="2654" y="3435"/>
                    <a:pt x="2864" y="4268"/>
                  </a:cubicBezTo>
                  <a:lnTo>
                    <a:pt x="3004" y="4824"/>
                  </a:lnTo>
                  <a:lnTo>
                    <a:pt x="3313" y="4346"/>
                  </a:lnTo>
                  <a:cubicBezTo>
                    <a:pt x="3526" y="4013"/>
                    <a:pt x="3776" y="3703"/>
                    <a:pt x="4034" y="3404"/>
                  </a:cubicBezTo>
                  <a:cubicBezTo>
                    <a:pt x="4297" y="3105"/>
                    <a:pt x="4583" y="2828"/>
                    <a:pt x="4884" y="2566"/>
                  </a:cubicBezTo>
                  <a:cubicBezTo>
                    <a:pt x="5490" y="2045"/>
                    <a:pt x="6170" y="1607"/>
                    <a:pt x="6918" y="1261"/>
                  </a:cubicBezTo>
                  <a:lnTo>
                    <a:pt x="6918" y="1261"/>
                  </a:lnTo>
                  <a:cubicBezTo>
                    <a:pt x="6106" y="1416"/>
                    <a:pt x="5332" y="1779"/>
                    <a:pt x="4649" y="2265"/>
                  </a:cubicBezTo>
                  <a:cubicBezTo>
                    <a:pt x="4305" y="2506"/>
                    <a:pt x="3988" y="2786"/>
                    <a:pt x="3693" y="3087"/>
                  </a:cubicBezTo>
                  <a:cubicBezTo>
                    <a:pt x="3518" y="3265"/>
                    <a:pt x="3355" y="3455"/>
                    <a:pt x="3203" y="3652"/>
                  </a:cubicBezTo>
                  <a:lnTo>
                    <a:pt x="3203" y="3652"/>
                  </a:lnTo>
                  <a:cubicBezTo>
                    <a:pt x="2962" y="2936"/>
                    <a:pt x="2595" y="2265"/>
                    <a:pt x="2125" y="1681"/>
                  </a:cubicBezTo>
                  <a:cubicBezTo>
                    <a:pt x="1839" y="1321"/>
                    <a:pt x="1511" y="996"/>
                    <a:pt x="1156" y="710"/>
                  </a:cubicBezTo>
                  <a:cubicBezTo>
                    <a:pt x="797" y="429"/>
                    <a:pt x="413" y="18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3"/>
            <p:cNvSpPr/>
            <p:nvPr/>
          </p:nvSpPr>
          <p:spPr>
            <a:xfrm>
              <a:off x="4762825" y="1289575"/>
              <a:ext cx="133775" cy="87100"/>
            </a:xfrm>
            <a:custGeom>
              <a:avLst/>
              <a:gdLst/>
              <a:ahLst/>
              <a:cxnLst/>
              <a:rect l="l" t="t" r="r" b="b"/>
              <a:pathLst>
                <a:path w="5351" h="3484" extrusionOk="0">
                  <a:moveTo>
                    <a:pt x="0" y="1"/>
                  </a:moveTo>
                  <a:lnTo>
                    <a:pt x="0" y="1"/>
                  </a:lnTo>
                  <a:cubicBezTo>
                    <a:pt x="517" y="413"/>
                    <a:pt x="978" y="862"/>
                    <a:pt x="1370" y="1358"/>
                  </a:cubicBezTo>
                  <a:cubicBezTo>
                    <a:pt x="1760" y="1858"/>
                    <a:pt x="2089" y="2398"/>
                    <a:pt x="2325" y="2976"/>
                  </a:cubicBezTo>
                  <a:lnTo>
                    <a:pt x="2533" y="3483"/>
                  </a:lnTo>
                  <a:lnTo>
                    <a:pt x="2780" y="2995"/>
                  </a:lnTo>
                  <a:cubicBezTo>
                    <a:pt x="3057" y="2446"/>
                    <a:pt x="3424" y="1942"/>
                    <a:pt x="3852" y="1492"/>
                  </a:cubicBezTo>
                  <a:cubicBezTo>
                    <a:pt x="4284" y="1043"/>
                    <a:pt x="4782" y="655"/>
                    <a:pt x="5350" y="336"/>
                  </a:cubicBezTo>
                  <a:lnTo>
                    <a:pt x="5350" y="336"/>
                  </a:lnTo>
                  <a:cubicBezTo>
                    <a:pt x="4708" y="460"/>
                    <a:pt x="4100" y="780"/>
                    <a:pt x="3587" y="1205"/>
                  </a:cubicBezTo>
                  <a:cubicBezTo>
                    <a:pt x="3195" y="1527"/>
                    <a:pt x="2856" y="1915"/>
                    <a:pt x="2579" y="2345"/>
                  </a:cubicBezTo>
                  <a:lnTo>
                    <a:pt x="2579" y="2345"/>
                  </a:lnTo>
                  <a:cubicBezTo>
                    <a:pt x="2335" y="1886"/>
                    <a:pt x="2028" y="1464"/>
                    <a:pt x="1663" y="1099"/>
                  </a:cubicBezTo>
                  <a:cubicBezTo>
                    <a:pt x="1189" y="619"/>
                    <a:pt x="622" y="23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33"/>
          <p:cNvSpPr/>
          <p:nvPr/>
        </p:nvSpPr>
        <p:spPr>
          <a:xfrm>
            <a:off x="-347822" y="4118631"/>
            <a:ext cx="1076643" cy="1095766"/>
          </a:xfrm>
          <a:custGeom>
            <a:avLst/>
            <a:gdLst/>
            <a:ahLst/>
            <a:cxnLst/>
            <a:rect l="l" t="t" r="r" b="b"/>
            <a:pathLst>
              <a:path w="38510" h="39194" extrusionOk="0">
                <a:moveTo>
                  <a:pt x="19502" y="0"/>
                </a:moveTo>
                <a:cubicBezTo>
                  <a:pt x="18933" y="2080"/>
                  <a:pt x="17324" y="3882"/>
                  <a:pt x="16690" y="5944"/>
                </a:cubicBezTo>
                <a:cubicBezTo>
                  <a:pt x="16039" y="8060"/>
                  <a:pt x="16535" y="10492"/>
                  <a:pt x="17964" y="12184"/>
                </a:cubicBezTo>
                <a:cubicBezTo>
                  <a:pt x="18970" y="13375"/>
                  <a:pt x="20402" y="14792"/>
                  <a:pt x="21006" y="16237"/>
                </a:cubicBezTo>
                <a:cubicBezTo>
                  <a:pt x="20273" y="17156"/>
                  <a:pt x="19567" y="18097"/>
                  <a:pt x="18887" y="19057"/>
                </a:cubicBezTo>
                <a:cubicBezTo>
                  <a:pt x="18858" y="18649"/>
                  <a:pt x="18719" y="18228"/>
                  <a:pt x="18527" y="17917"/>
                </a:cubicBezTo>
                <a:cubicBezTo>
                  <a:pt x="18218" y="17416"/>
                  <a:pt x="17808" y="16980"/>
                  <a:pt x="17541" y="16455"/>
                </a:cubicBezTo>
                <a:cubicBezTo>
                  <a:pt x="17107" y="15602"/>
                  <a:pt x="17092" y="14605"/>
                  <a:pt x="16862" y="13677"/>
                </a:cubicBezTo>
                <a:cubicBezTo>
                  <a:pt x="16632" y="12749"/>
                  <a:pt x="16026" y="11634"/>
                  <a:pt x="15080" y="11489"/>
                </a:cubicBezTo>
                <a:lnTo>
                  <a:pt x="15080" y="11489"/>
                </a:lnTo>
                <a:cubicBezTo>
                  <a:pt x="15527" y="12391"/>
                  <a:pt x="15490" y="13445"/>
                  <a:pt x="15518" y="14451"/>
                </a:cubicBezTo>
                <a:cubicBezTo>
                  <a:pt x="15547" y="15459"/>
                  <a:pt x="15684" y="16545"/>
                  <a:pt x="16377" y="17276"/>
                </a:cubicBezTo>
                <a:cubicBezTo>
                  <a:pt x="16790" y="17714"/>
                  <a:pt x="17353" y="17970"/>
                  <a:pt x="17847" y="18314"/>
                </a:cubicBezTo>
                <a:cubicBezTo>
                  <a:pt x="18210" y="18566"/>
                  <a:pt x="18552" y="18903"/>
                  <a:pt x="18712" y="19303"/>
                </a:cubicBezTo>
                <a:cubicBezTo>
                  <a:pt x="18181" y="20062"/>
                  <a:pt x="17667" y="20835"/>
                  <a:pt x="17170" y="21616"/>
                </a:cubicBezTo>
                <a:cubicBezTo>
                  <a:pt x="17129" y="21161"/>
                  <a:pt x="16881" y="20704"/>
                  <a:pt x="16563" y="20358"/>
                </a:cubicBezTo>
                <a:cubicBezTo>
                  <a:pt x="16096" y="19853"/>
                  <a:pt x="15494" y="19485"/>
                  <a:pt x="15040" y="18969"/>
                </a:cubicBezTo>
                <a:cubicBezTo>
                  <a:pt x="14302" y="18132"/>
                  <a:pt x="14023" y="16985"/>
                  <a:pt x="13908" y="15875"/>
                </a:cubicBezTo>
                <a:cubicBezTo>
                  <a:pt x="13792" y="14765"/>
                  <a:pt x="13813" y="13635"/>
                  <a:pt x="13559" y="12548"/>
                </a:cubicBezTo>
                <a:cubicBezTo>
                  <a:pt x="13089" y="10526"/>
                  <a:pt x="11628" y="8761"/>
                  <a:pt x="9731" y="7920"/>
                </a:cubicBezTo>
                <a:lnTo>
                  <a:pt x="9731" y="7920"/>
                </a:lnTo>
                <a:cubicBezTo>
                  <a:pt x="10608" y="8722"/>
                  <a:pt x="10850" y="10155"/>
                  <a:pt x="10821" y="11343"/>
                </a:cubicBezTo>
                <a:cubicBezTo>
                  <a:pt x="10792" y="12533"/>
                  <a:pt x="10542" y="13718"/>
                  <a:pt x="10647" y="14902"/>
                </a:cubicBezTo>
                <a:cubicBezTo>
                  <a:pt x="10797" y="16617"/>
                  <a:pt x="11729" y="18249"/>
                  <a:pt x="13130" y="19251"/>
                </a:cubicBezTo>
                <a:cubicBezTo>
                  <a:pt x="14458" y="20198"/>
                  <a:pt x="15993" y="20711"/>
                  <a:pt x="16925" y="22003"/>
                </a:cubicBezTo>
                <a:cubicBezTo>
                  <a:pt x="16737" y="22303"/>
                  <a:pt x="16551" y="22605"/>
                  <a:pt x="16368" y="22909"/>
                </a:cubicBezTo>
                <a:lnTo>
                  <a:pt x="15265" y="24805"/>
                </a:lnTo>
                <a:lnTo>
                  <a:pt x="15061" y="25184"/>
                </a:lnTo>
                <a:cubicBezTo>
                  <a:pt x="15041" y="24660"/>
                  <a:pt x="14861" y="24100"/>
                  <a:pt x="14601" y="23760"/>
                </a:cubicBezTo>
                <a:cubicBezTo>
                  <a:pt x="14181" y="23209"/>
                  <a:pt x="13604" y="22797"/>
                  <a:pt x="13149" y="22275"/>
                </a:cubicBezTo>
                <a:cubicBezTo>
                  <a:pt x="12405" y="21422"/>
                  <a:pt x="12024" y="20322"/>
                  <a:pt x="11480" y="19330"/>
                </a:cubicBezTo>
                <a:cubicBezTo>
                  <a:pt x="10935" y="18338"/>
                  <a:pt x="10314" y="17239"/>
                  <a:pt x="9196" y="17062"/>
                </a:cubicBezTo>
                <a:lnTo>
                  <a:pt x="9196" y="17062"/>
                </a:lnTo>
                <a:cubicBezTo>
                  <a:pt x="9488" y="18233"/>
                  <a:pt x="9782" y="19411"/>
                  <a:pt x="10274" y="20513"/>
                </a:cubicBezTo>
                <a:cubicBezTo>
                  <a:pt x="10766" y="21615"/>
                  <a:pt x="11471" y="22648"/>
                  <a:pt x="12452" y="23351"/>
                </a:cubicBezTo>
                <a:cubicBezTo>
                  <a:pt x="12971" y="23725"/>
                  <a:pt x="13559" y="23999"/>
                  <a:pt x="14051" y="24407"/>
                </a:cubicBezTo>
                <a:cubicBezTo>
                  <a:pt x="14418" y="24711"/>
                  <a:pt x="14735" y="25117"/>
                  <a:pt x="14855" y="25567"/>
                </a:cubicBezTo>
                <a:lnTo>
                  <a:pt x="14223" y="26737"/>
                </a:lnTo>
                <a:lnTo>
                  <a:pt x="13380" y="28481"/>
                </a:lnTo>
                <a:cubicBezTo>
                  <a:pt x="13380" y="27763"/>
                  <a:pt x="12986" y="27025"/>
                  <a:pt x="12478" y="26481"/>
                </a:cubicBezTo>
                <a:cubicBezTo>
                  <a:pt x="11798" y="25751"/>
                  <a:pt x="10920" y="25219"/>
                  <a:pt x="10278" y="24455"/>
                </a:cubicBezTo>
                <a:cubicBezTo>
                  <a:pt x="9517" y="23549"/>
                  <a:pt x="9144" y="22389"/>
                  <a:pt x="8824" y="21252"/>
                </a:cubicBezTo>
                <a:cubicBezTo>
                  <a:pt x="8504" y="20114"/>
                  <a:pt x="8211" y="18945"/>
                  <a:pt x="7572" y="17951"/>
                </a:cubicBezTo>
                <a:cubicBezTo>
                  <a:pt x="6941" y="16973"/>
                  <a:pt x="5894" y="16178"/>
                  <a:pt x="4734" y="16178"/>
                </a:cubicBezTo>
                <a:cubicBezTo>
                  <a:pt x="4715" y="16178"/>
                  <a:pt x="4697" y="16178"/>
                  <a:pt x="4679" y="16179"/>
                </a:cubicBezTo>
                <a:cubicBezTo>
                  <a:pt x="5687" y="16937"/>
                  <a:pt x="6070" y="18394"/>
                  <a:pt x="6223" y="19646"/>
                </a:cubicBezTo>
                <a:cubicBezTo>
                  <a:pt x="6377" y="20899"/>
                  <a:pt x="6329" y="22185"/>
                  <a:pt x="6676" y="23398"/>
                </a:cubicBezTo>
                <a:cubicBezTo>
                  <a:pt x="7085" y="24836"/>
                  <a:pt x="8057" y="26104"/>
                  <a:pt x="9339" y="26872"/>
                </a:cubicBezTo>
                <a:cubicBezTo>
                  <a:pt x="9992" y="27264"/>
                  <a:pt x="10715" y="27528"/>
                  <a:pt x="11375" y="27908"/>
                </a:cubicBezTo>
                <a:cubicBezTo>
                  <a:pt x="11972" y="28252"/>
                  <a:pt x="12803" y="28447"/>
                  <a:pt x="13140" y="29015"/>
                </a:cubicBezTo>
                <a:lnTo>
                  <a:pt x="12413" y="30735"/>
                </a:lnTo>
                <a:lnTo>
                  <a:pt x="11978" y="31918"/>
                </a:lnTo>
                <a:cubicBezTo>
                  <a:pt x="12123" y="31024"/>
                  <a:pt x="11916" y="30104"/>
                  <a:pt x="11258" y="29471"/>
                </a:cubicBezTo>
                <a:cubicBezTo>
                  <a:pt x="10684" y="28921"/>
                  <a:pt x="9910" y="28623"/>
                  <a:pt x="9315" y="28097"/>
                </a:cubicBezTo>
                <a:cubicBezTo>
                  <a:pt x="8665" y="27519"/>
                  <a:pt x="8271" y="26706"/>
                  <a:pt x="7671" y="26074"/>
                </a:cubicBezTo>
                <a:cubicBezTo>
                  <a:pt x="7236" y="25616"/>
                  <a:pt x="6620" y="25239"/>
                  <a:pt x="6029" y="25239"/>
                </a:cubicBezTo>
                <a:cubicBezTo>
                  <a:pt x="5806" y="25239"/>
                  <a:pt x="5588" y="25293"/>
                  <a:pt x="5383" y="25416"/>
                </a:cubicBezTo>
                <a:cubicBezTo>
                  <a:pt x="6360" y="25450"/>
                  <a:pt x="7089" y="26324"/>
                  <a:pt x="7544" y="27189"/>
                </a:cubicBezTo>
                <a:cubicBezTo>
                  <a:pt x="7999" y="28054"/>
                  <a:pt x="8350" y="29031"/>
                  <a:pt x="9126" y="29625"/>
                </a:cubicBezTo>
                <a:cubicBezTo>
                  <a:pt x="9693" y="30061"/>
                  <a:pt x="10418" y="30233"/>
                  <a:pt x="11027" y="30607"/>
                </a:cubicBezTo>
                <a:cubicBezTo>
                  <a:pt x="11520" y="30911"/>
                  <a:pt x="11948" y="31455"/>
                  <a:pt x="11946" y="32003"/>
                </a:cubicBezTo>
                <a:lnTo>
                  <a:pt x="11655" y="32795"/>
                </a:lnTo>
                <a:cubicBezTo>
                  <a:pt x="11436" y="33490"/>
                  <a:pt x="11209" y="34182"/>
                  <a:pt x="10998" y="34878"/>
                </a:cubicBezTo>
                <a:cubicBezTo>
                  <a:pt x="10958" y="33692"/>
                  <a:pt x="10400" y="32524"/>
                  <a:pt x="9481" y="31769"/>
                </a:cubicBezTo>
                <a:cubicBezTo>
                  <a:pt x="8680" y="31110"/>
                  <a:pt x="7655" y="30767"/>
                  <a:pt x="6858" y="30102"/>
                </a:cubicBezTo>
                <a:cubicBezTo>
                  <a:pt x="5957" y="29352"/>
                  <a:pt x="5423" y="28257"/>
                  <a:pt x="4945" y="27187"/>
                </a:cubicBezTo>
                <a:cubicBezTo>
                  <a:pt x="4467" y="26115"/>
                  <a:pt x="4001" y="25004"/>
                  <a:pt x="3184" y="24161"/>
                </a:cubicBezTo>
                <a:cubicBezTo>
                  <a:pt x="2561" y="23516"/>
                  <a:pt x="1675" y="23059"/>
                  <a:pt x="800" y="23059"/>
                </a:cubicBezTo>
                <a:cubicBezTo>
                  <a:pt x="530" y="23059"/>
                  <a:pt x="260" y="23103"/>
                  <a:pt x="0" y="23198"/>
                </a:cubicBezTo>
                <a:cubicBezTo>
                  <a:pt x="1381" y="24462"/>
                  <a:pt x="2712" y="25866"/>
                  <a:pt x="3395" y="27608"/>
                </a:cubicBezTo>
                <a:cubicBezTo>
                  <a:pt x="3980" y="29100"/>
                  <a:pt x="4073" y="30846"/>
                  <a:pt x="5128" y="32052"/>
                </a:cubicBezTo>
                <a:cubicBezTo>
                  <a:pt x="6542" y="33670"/>
                  <a:pt x="9501" y="33674"/>
                  <a:pt x="10886" y="35298"/>
                </a:cubicBezTo>
                <a:cubicBezTo>
                  <a:pt x="10732" y="35867"/>
                  <a:pt x="10582" y="36437"/>
                  <a:pt x="10434" y="37006"/>
                </a:cubicBezTo>
                <a:cubicBezTo>
                  <a:pt x="10286" y="37721"/>
                  <a:pt x="10125" y="38433"/>
                  <a:pt x="9990" y="39149"/>
                </a:cubicBezTo>
                <a:cubicBezTo>
                  <a:pt x="9987" y="39167"/>
                  <a:pt x="9997" y="39185"/>
                  <a:pt x="10015" y="39192"/>
                </a:cubicBezTo>
                <a:cubicBezTo>
                  <a:pt x="10019" y="39193"/>
                  <a:pt x="10023" y="39194"/>
                  <a:pt x="10027" y="39194"/>
                </a:cubicBezTo>
                <a:cubicBezTo>
                  <a:pt x="10042" y="39194"/>
                  <a:pt x="10057" y="39185"/>
                  <a:pt x="10062" y="39169"/>
                </a:cubicBezTo>
                <a:lnTo>
                  <a:pt x="10062" y="39167"/>
                </a:lnTo>
                <a:cubicBezTo>
                  <a:pt x="10307" y="38479"/>
                  <a:pt x="10526" y="37787"/>
                  <a:pt x="10758" y="37100"/>
                </a:cubicBezTo>
                <a:cubicBezTo>
                  <a:pt x="11007" y="36416"/>
                  <a:pt x="11252" y="35734"/>
                  <a:pt x="11490" y="35049"/>
                </a:cubicBezTo>
                <a:cubicBezTo>
                  <a:pt x="11757" y="34375"/>
                  <a:pt x="12009" y="33697"/>
                  <a:pt x="12269" y="33021"/>
                </a:cubicBezTo>
                <a:lnTo>
                  <a:pt x="12407" y="32687"/>
                </a:lnTo>
                <a:cubicBezTo>
                  <a:pt x="12662" y="32599"/>
                  <a:pt x="12938" y="32557"/>
                  <a:pt x="13216" y="32557"/>
                </a:cubicBezTo>
                <a:cubicBezTo>
                  <a:pt x="13688" y="32557"/>
                  <a:pt x="14168" y="32677"/>
                  <a:pt x="14566" y="32898"/>
                </a:cubicBezTo>
                <a:cubicBezTo>
                  <a:pt x="15211" y="33257"/>
                  <a:pt x="15752" y="33770"/>
                  <a:pt x="16337" y="34220"/>
                </a:cubicBezTo>
                <a:cubicBezTo>
                  <a:pt x="16921" y="34671"/>
                  <a:pt x="17582" y="35071"/>
                  <a:pt x="18317" y="35139"/>
                </a:cubicBezTo>
                <a:cubicBezTo>
                  <a:pt x="18366" y="35144"/>
                  <a:pt x="18417" y="35146"/>
                  <a:pt x="18468" y="35146"/>
                </a:cubicBezTo>
                <a:cubicBezTo>
                  <a:pt x="19177" y="35146"/>
                  <a:pt x="20021" y="34720"/>
                  <a:pt x="20282" y="34082"/>
                </a:cubicBezTo>
                <a:lnTo>
                  <a:pt x="20282" y="34082"/>
                </a:lnTo>
                <a:cubicBezTo>
                  <a:pt x="20001" y="34215"/>
                  <a:pt x="19703" y="34272"/>
                  <a:pt x="19400" y="34272"/>
                </a:cubicBezTo>
                <a:cubicBezTo>
                  <a:pt x="18749" y="34272"/>
                  <a:pt x="18076" y="34009"/>
                  <a:pt x="17506" y="33666"/>
                </a:cubicBezTo>
                <a:cubicBezTo>
                  <a:pt x="16671" y="33163"/>
                  <a:pt x="15929" y="32488"/>
                  <a:pt x="15018" y="32141"/>
                </a:cubicBezTo>
                <a:cubicBezTo>
                  <a:pt x="14696" y="32019"/>
                  <a:pt x="14340" y="31952"/>
                  <a:pt x="13989" y="31952"/>
                </a:cubicBezTo>
                <a:cubicBezTo>
                  <a:pt x="13389" y="31952"/>
                  <a:pt x="12806" y="32148"/>
                  <a:pt x="12444" y="32598"/>
                </a:cubicBezTo>
                <a:lnTo>
                  <a:pt x="13098" y="31016"/>
                </a:lnTo>
                <a:lnTo>
                  <a:pt x="13850" y="29304"/>
                </a:lnTo>
                <a:cubicBezTo>
                  <a:pt x="13872" y="29303"/>
                  <a:pt x="13893" y="29303"/>
                  <a:pt x="13914" y="29303"/>
                </a:cubicBezTo>
                <a:cubicBezTo>
                  <a:pt x="15294" y="29303"/>
                  <a:pt x="16432" y="30216"/>
                  <a:pt x="17525" y="31118"/>
                </a:cubicBezTo>
                <a:cubicBezTo>
                  <a:pt x="18689" y="32077"/>
                  <a:pt x="19777" y="33192"/>
                  <a:pt x="21179" y="33745"/>
                </a:cubicBezTo>
                <a:cubicBezTo>
                  <a:pt x="21789" y="33986"/>
                  <a:pt x="22445" y="34105"/>
                  <a:pt x="23101" y="34105"/>
                </a:cubicBezTo>
                <a:cubicBezTo>
                  <a:pt x="23876" y="34105"/>
                  <a:pt x="24650" y="33939"/>
                  <a:pt x="25351" y="33609"/>
                </a:cubicBezTo>
                <a:cubicBezTo>
                  <a:pt x="26442" y="33094"/>
                  <a:pt x="27318" y="32226"/>
                  <a:pt x="28274" y="31491"/>
                </a:cubicBezTo>
                <a:cubicBezTo>
                  <a:pt x="29170" y="30801"/>
                  <a:pt x="30195" y="30195"/>
                  <a:pt x="31309" y="30195"/>
                </a:cubicBezTo>
                <a:cubicBezTo>
                  <a:pt x="31384" y="30195"/>
                  <a:pt x="31460" y="30197"/>
                  <a:pt x="31536" y="30203"/>
                </a:cubicBezTo>
                <a:cubicBezTo>
                  <a:pt x="30804" y="29494"/>
                  <a:pt x="29761" y="29216"/>
                  <a:pt x="28730" y="29216"/>
                </a:cubicBezTo>
                <a:cubicBezTo>
                  <a:pt x="28532" y="29216"/>
                  <a:pt x="28335" y="29226"/>
                  <a:pt x="28140" y="29246"/>
                </a:cubicBezTo>
                <a:cubicBezTo>
                  <a:pt x="26931" y="29367"/>
                  <a:pt x="25777" y="29794"/>
                  <a:pt x="24603" y="30105"/>
                </a:cubicBezTo>
                <a:cubicBezTo>
                  <a:pt x="23875" y="30297"/>
                  <a:pt x="23117" y="30443"/>
                  <a:pt x="22369" y="30443"/>
                </a:cubicBezTo>
                <a:cubicBezTo>
                  <a:pt x="21909" y="30443"/>
                  <a:pt x="21452" y="30388"/>
                  <a:pt x="21010" y="30253"/>
                </a:cubicBezTo>
                <a:cubicBezTo>
                  <a:pt x="19904" y="29919"/>
                  <a:pt x="18991" y="29124"/>
                  <a:pt x="17906" y="28728"/>
                </a:cubicBezTo>
                <a:cubicBezTo>
                  <a:pt x="17410" y="28547"/>
                  <a:pt x="16883" y="28459"/>
                  <a:pt x="16355" y="28459"/>
                </a:cubicBezTo>
                <a:cubicBezTo>
                  <a:pt x="15505" y="28459"/>
                  <a:pt x="14653" y="28688"/>
                  <a:pt x="13926" y="29129"/>
                </a:cubicBezTo>
                <a:lnTo>
                  <a:pt x="13970" y="29030"/>
                </a:lnTo>
                <a:lnTo>
                  <a:pt x="14881" y="27062"/>
                </a:lnTo>
                <a:lnTo>
                  <a:pt x="15294" y="26228"/>
                </a:lnTo>
                <a:cubicBezTo>
                  <a:pt x="15656" y="25997"/>
                  <a:pt x="16076" y="25898"/>
                  <a:pt x="16509" y="25898"/>
                </a:cubicBezTo>
                <a:cubicBezTo>
                  <a:pt x="17064" y="25898"/>
                  <a:pt x="17640" y="26061"/>
                  <a:pt x="18140" y="26318"/>
                </a:cubicBezTo>
                <a:cubicBezTo>
                  <a:pt x="19090" y="26807"/>
                  <a:pt x="19915" y="27537"/>
                  <a:pt x="20918" y="27901"/>
                </a:cubicBezTo>
                <a:cubicBezTo>
                  <a:pt x="21276" y="28032"/>
                  <a:pt x="21663" y="28091"/>
                  <a:pt x="22058" y="28091"/>
                </a:cubicBezTo>
                <a:cubicBezTo>
                  <a:pt x="22967" y="28091"/>
                  <a:pt x="23918" y="27780"/>
                  <a:pt x="24667" y="27323"/>
                </a:cubicBezTo>
                <a:cubicBezTo>
                  <a:pt x="23088" y="27067"/>
                  <a:pt x="21494" y="26808"/>
                  <a:pt x="20008" y="26219"/>
                </a:cubicBezTo>
                <a:cubicBezTo>
                  <a:pt x="19168" y="25886"/>
                  <a:pt x="18353" y="25447"/>
                  <a:pt x="17458" y="25332"/>
                </a:cubicBezTo>
                <a:cubicBezTo>
                  <a:pt x="17340" y="25317"/>
                  <a:pt x="17221" y="25310"/>
                  <a:pt x="17101" y="25310"/>
                </a:cubicBezTo>
                <a:cubicBezTo>
                  <a:pt x="16492" y="25310"/>
                  <a:pt x="15869" y="25502"/>
                  <a:pt x="15453" y="25904"/>
                </a:cubicBezTo>
                <a:lnTo>
                  <a:pt x="15844" y="25116"/>
                </a:lnTo>
                <a:lnTo>
                  <a:pt x="16879" y="23208"/>
                </a:lnTo>
                <a:cubicBezTo>
                  <a:pt x="17032" y="22938"/>
                  <a:pt x="17188" y="22671"/>
                  <a:pt x="17346" y="22404"/>
                </a:cubicBezTo>
                <a:cubicBezTo>
                  <a:pt x="17442" y="22388"/>
                  <a:pt x="17539" y="22381"/>
                  <a:pt x="17635" y="22381"/>
                </a:cubicBezTo>
                <a:cubicBezTo>
                  <a:pt x="18511" y="22381"/>
                  <a:pt x="19371" y="22976"/>
                  <a:pt x="20222" y="23427"/>
                </a:cubicBezTo>
                <a:cubicBezTo>
                  <a:pt x="21302" y="24001"/>
                  <a:pt x="22261" y="24795"/>
                  <a:pt x="23378" y="25296"/>
                </a:cubicBezTo>
                <a:cubicBezTo>
                  <a:pt x="24239" y="25682"/>
                  <a:pt x="25181" y="25873"/>
                  <a:pt x="26123" y="25873"/>
                </a:cubicBezTo>
                <a:cubicBezTo>
                  <a:pt x="27336" y="25873"/>
                  <a:pt x="28550" y="25557"/>
                  <a:pt x="29593" y="24935"/>
                </a:cubicBezTo>
                <a:cubicBezTo>
                  <a:pt x="30491" y="24401"/>
                  <a:pt x="31250" y="23665"/>
                  <a:pt x="32093" y="23047"/>
                </a:cubicBezTo>
                <a:cubicBezTo>
                  <a:pt x="32928" y="22432"/>
                  <a:pt x="33822" y="21944"/>
                  <a:pt x="34856" y="21944"/>
                </a:cubicBezTo>
                <a:cubicBezTo>
                  <a:pt x="34864" y="21944"/>
                  <a:pt x="34872" y="21944"/>
                  <a:pt x="34880" y="21944"/>
                </a:cubicBezTo>
                <a:cubicBezTo>
                  <a:pt x="34135" y="21128"/>
                  <a:pt x="33000" y="20784"/>
                  <a:pt x="31883" y="20784"/>
                </a:cubicBezTo>
                <a:cubicBezTo>
                  <a:pt x="31703" y="20784"/>
                  <a:pt x="31524" y="20793"/>
                  <a:pt x="31346" y="20810"/>
                </a:cubicBezTo>
                <a:cubicBezTo>
                  <a:pt x="30069" y="20935"/>
                  <a:pt x="28865" y="21435"/>
                  <a:pt x="27665" y="21889"/>
                </a:cubicBezTo>
                <a:cubicBezTo>
                  <a:pt x="26532" y="22317"/>
                  <a:pt x="25354" y="22713"/>
                  <a:pt x="24147" y="22713"/>
                </a:cubicBezTo>
                <a:cubicBezTo>
                  <a:pt x="24075" y="22713"/>
                  <a:pt x="24003" y="22711"/>
                  <a:pt x="23931" y="22709"/>
                </a:cubicBezTo>
                <a:cubicBezTo>
                  <a:pt x="22720" y="22659"/>
                  <a:pt x="21569" y="22196"/>
                  <a:pt x="20381" y="21956"/>
                </a:cubicBezTo>
                <a:cubicBezTo>
                  <a:pt x="19974" y="21873"/>
                  <a:pt x="19548" y="21822"/>
                  <a:pt x="19126" y="21822"/>
                </a:cubicBezTo>
                <a:cubicBezTo>
                  <a:pt x="18553" y="21822"/>
                  <a:pt x="17989" y="21916"/>
                  <a:pt x="17493" y="22154"/>
                </a:cubicBezTo>
                <a:cubicBezTo>
                  <a:pt x="17977" y="21342"/>
                  <a:pt x="18479" y="20540"/>
                  <a:pt x="18999" y="19750"/>
                </a:cubicBezTo>
                <a:cubicBezTo>
                  <a:pt x="19143" y="19725"/>
                  <a:pt x="19303" y="19713"/>
                  <a:pt x="19468" y="19713"/>
                </a:cubicBezTo>
                <a:cubicBezTo>
                  <a:pt x="19939" y="19713"/>
                  <a:pt x="20457" y="19808"/>
                  <a:pt x="20795" y="19956"/>
                </a:cubicBezTo>
                <a:cubicBezTo>
                  <a:pt x="21322" y="20186"/>
                  <a:pt x="21825" y="20490"/>
                  <a:pt x="22387" y="20609"/>
                </a:cubicBezTo>
                <a:cubicBezTo>
                  <a:pt x="22578" y="20649"/>
                  <a:pt x="22768" y="20666"/>
                  <a:pt x="22958" y="20666"/>
                </a:cubicBezTo>
                <a:cubicBezTo>
                  <a:pt x="24173" y="20666"/>
                  <a:pt x="25376" y="19958"/>
                  <a:pt x="26583" y="19958"/>
                </a:cubicBezTo>
                <a:cubicBezTo>
                  <a:pt x="26799" y="19958"/>
                  <a:pt x="27016" y="19981"/>
                  <a:pt x="27233" y="20035"/>
                </a:cubicBezTo>
                <a:cubicBezTo>
                  <a:pt x="26843" y="19485"/>
                  <a:pt x="26146" y="19236"/>
                  <a:pt x="25476" y="19174"/>
                </a:cubicBezTo>
                <a:cubicBezTo>
                  <a:pt x="25306" y="19158"/>
                  <a:pt x="25135" y="19152"/>
                  <a:pt x="24963" y="19152"/>
                </a:cubicBezTo>
                <a:cubicBezTo>
                  <a:pt x="24531" y="19152"/>
                  <a:pt x="24096" y="19188"/>
                  <a:pt x="23663" y="19188"/>
                </a:cubicBezTo>
                <a:cubicBezTo>
                  <a:pt x="23595" y="19188"/>
                  <a:pt x="23527" y="19187"/>
                  <a:pt x="23459" y="19185"/>
                </a:cubicBezTo>
                <a:cubicBezTo>
                  <a:pt x="22635" y="19161"/>
                  <a:pt x="21821" y="18966"/>
                  <a:pt x="20996" y="18959"/>
                </a:cubicBezTo>
                <a:cubicBezTo>
                  <a:pt x="20983" y="18958"/>
                  <a:pt x="20970" y="18958"/>
                  <a:pt x="20957" y="18958"/>
                </a:cubicBezTo>
                <a:cubicBezTo>
                  <a:pt x="20358" y="18958"/>
                  <a:pt x="19730" y="19080"/>
                  <a:pt x="19234" y="19394"/>
                </a:cubicBezTo>
                <a:cubicBezTo>
                  <a:pt x="19886" y="18418"/>
                  <a:pt x="20566" y="17462"/>
                  <a:pt x="21272" y="16524"/>
                </a:cubicBezTo>
                <a:cubicBezTo>
                  <a:pt x="21531" y="16465"/>
                  <a:pt x="21790" y="16439"/>
                  <a:pt x="22049" y="16439"/>
                </a:cubicBezTo>
                <a:cubicBezTo>
                  <a:pt x="22707" y="16439"/>
                  <a:pt x="23366" y="16604"/>
                  <a:pt x="24041" y="16797"/>
                </a:cubicBezTo>
                <a:cubicBezTo>
                  <a:pt x="25100" y="17100"/>
                  <a:pt x="26120" y="17542"/>
                  <a:pt x="27203" y="17749"/>
                </a:cubicBezTo>
                <a:cubicBezTo>
                  <a:pt x="27651" y="17835"/>
                  <a:pt x="28108" y="17877"/>
                  <a:pt x="28564" y="17877"/>
                </a:cubicBezTo>
                <a:cubicBezTo>
                  <a:pt x="30192" y="17877"/>
                  <a:pt x="31821" y="17342"/>
                  <a:pt x="33116" y="16354"/>
                </a:cubicBezTo>
                <a:cubicBezTo>
                  <a:pt x="34062" y="15632"/>
                  <a:pt x="34818" y="14698"/>
                  <a:pt x="35645" y="13843"/>
                </a:cubicBezTo>
                <a:cubicBezTo>
                  <a:pt x="36471" y="12988"/>
                  <a:pt x="37371" y="12228"/>
                  <a:pt x="38509" y="11881"/>
                </a:cubicBezTo>
                <a:cubicBezTo>
                  <a:pt x="37921" y="11616"/>
                  <a:pt x="37285" y="11502"/>
                  <a:pt x="36641" y="11502"/>
                </a:cubicBezTo>
                <a:cubicBezTo>
                  <a:pt x="35881" y="11502"/>
                  <a:pt x="35111" y="11661"/>
                  <a:pt x="34394" y="11919"/>
                </a:cubicBezTo>
                <a:cubicBezTo>
                  <a:pt x="33071" y="12395"/>
                  <a:pt x="31886" y="13181"/>
                  <a:pt x="30682" y="13907"/>
                </a:cubicBezTo>
                <a:cubicBezTo>
                  <a:pt x="29478" y="14633"/>
                  <a:pt x="28212" y="15318"/>
                  <a:pt x="26825" y="15554"/>
                </a:cubicBezTo>
                <a:cubicBezTo>
                  <a:pt x="25824" y="15725"/>
                  <a:pt x="24797" y="15656"/>
                  <a:pt x="23782" y="15716"/>
                </a:cubicBezTo>
                <a:cubicBezTo>
                  <a:pt x="22982" y="15763"/>
                  <a:pt x="22161" y="15906"/>
                  <a:pt x="21460" y="16277"/>
                </a:cubicBezTo>
                <a:cubicBezTo>
                  <a:pt x="21537" y="16176"/>
                  <a:pt x="21612" y="16073"/>
                  <a:pt x="21690" y="15972"/>
                </a:cubicBezTo>
                <a:cubicBezTo>
                  <a:pt x="22135" y="15390"/>
                  <a:pt x="22591" y="14816"/>
                  <a:pt x="23056" y="14250"/>
                </a:cubicBezTo>
                <a:cubicBezTo>
                  <a:pt x="23655" y="14370"/>
                  <a:pt x="24333" y="14445"/>
                  <a:pt x="25009" y="14445"/>
                </a:cubicBezTo>
                <a:cubicBezTo>
                  <a:pt x="25805" y="14445"/>
                  <a:pt x="26597" y="14341"/>
                  <a:pt x="27254" y="14083"/>
                </a:cubicBezTo>
                <a:cubicBezTo>
                  <a:pt x="28446" y="13616"/>
                  <a:pt x="29360" y="12493"/>
                  <a:pt x="30572" y="12080"/>
                </a:cubicBezTo>
                <a:cubicBezTo>
                  <a:pt x="30247" y="11984"/>
                  <a:pt x="29918" y="11943"/>
                  <a:pt x="29587" y="11943"/>
                </a:cubicBezTo>
                <a:cubicBezTo>
                  <a:pt x="28544" y="11943"/>
                  <a:pt x="27484" y="12353"/>
                  <a:pt x="26497" y="12757"/>
                </a:cubicBezTo>
                <a:cubicBezTo>
                  <a:pt x="25384" y="13214"/>
                  <a:pt x="24272" y="13671"/>
                  <a:pt x="23160" y="14126"/>
                </a:cubicBezTo>
                <a:cubicBezTo>
                  <a:pt x="23572" y="13629"/>
                  <a:pt x="23990" y="13137"/>
                  <a:pt x="24418" y="12652"/>
                </a:cubicBezTo>
                <a:cubicBezTo>
                  <a:pt x="26865" y="11596"/>
                  <a:pt x="29169" y="10606"/>
                  <a:pt x="30883" y="8558"/>
                </a:cubicBezTo>
                <a:cubicBezTo>
                  <a:pt x="32520" y="6605"/>
                  <a:pt x="33268" y="3960"/>
                  <a:pt x="35346" y="2486"/>
                </a:cubicBezTo>
                <a:lnTo>
                  <a:pt x="35346" y="2486"/>
                </a:lnTo>
                <a:cubicBezTo>
                  <a:pt x="32413" y="2575"/>
                  <a:pt x="29553" y="4077"/>
                  <a:pt x="27814" y="6442"/>
                </a:cubicBezTo>
                <a:cubicBezTo>
                  <a:pt x="26589" y="8110"/>
                  <a:pt x="25922" y="10128"/>
                  <a:pt x="24842" y="11885"/>
                </a:cubicBezTo>
                <a:cubicBezTo>
                  <a:pt x="24172" y="12576"/>
                  <a:pt x="23516" y="13282"/>
                  <a:pt x="22878" y="14005"/>
                </a:cubicBezTo>
                <a:cubicBezTo>
                  <a:pt x="22769" y="12932"/>
                  <a:pt x="23447" y="11964"/>
                  <a:pt x="23649" y="10891"/>
                </a:cubicBezTo>
                <a:cubicBezTo>
                  <a:pt x="23995" y="9046"/>
                  <a:pt x="23673" y="7032"/>
                  <a:pt x="22657" y="5453"/>
                </a:cubicBezTo>
                <a:cubicBezTo>
                  <a:pt x="22516" y="5642"/>
                  <a:pt x="22474" y="6005"/>
                  <a:pt x="22432" y="6220"/>
                </a:cubicBezTo>
                <a:cubicBezTo>
                  <a:pt x="22340" y="6703"/>
                  <a:pt x="22296" y="7248"/>
                  <a:pt x="22349" y="7740"/>
                </a:cubicBezTo>
                <a:cubicBezTo>
                  <a:pt x="22409" y="8282"/>
                  <a:pt x="22515" y="8816"/>
                  <a:pt x="22543" y="9362"/>
                </a:cubicBezTo>
                <a:cubicBezTo>
                  <a:pt x="22554" y="9603"/>
                  <a:pt x="22528" y="9838"/>
                  <a:pt x="22530" y="10079"/>
                </a:cubicBezTo>
                <a:cubicBezTo>
                  <a:pt x="22531" y="10311"/>
                  <a:pt x="22540" y="10526"/>
                  <a:pt x="22515" y="10757"/>
                </a:cubicBezTo>
                <a:cubicBezTo>
                  <a:pt x="22428" y="11560"/>
                  <a:pt x="22156" y="12448"/>
                  <a:pt x="22440" y="13240"/>
                </a:cubicBezTo>
                <a:cubicBezTo>
                  <a:pt x="22540" y="13522"/>
                  <a:pt x="22750" y="13755"/>
                  <a:pt x="22860" y="14026"/>
                </a:cubicBezTo>
                <a:cubicBezTo>
                  <a:pt x="22363" y="14589"/>
                  <a:pt x="21876" y="15161"/>
                  <a:pt x="21399" y="15742"/>
                </a:cubicBezTo>
                <a:cubicBezTo>
                  <a:pt x="21324" y="15834"/>
                  <a:pt x="21252" y="15928"/>
                  <a:pt x="21177" y="16020"/>
                </a:cubicBezTo>
                <a:cubicBezTo>
                  <a:pt x="21555" y="15322"/>
                  <a:pt x="21552" y="14445"/>
                  <a:pt x="21337" y="13668"/>
                </a:cubicBezTo>
                <a:cubicBezTo>
                  <a:pt x="21095" y="12798"/>
                  <a:pt x="20619" y="12013"/>
                  <a:pt x="20209" y="11207"/>
                </a:cubicBezTo>
                <a:cubicBezTo>
                  <a:pt x="19150" y="9137"/>
                  <a:pt x="18490" y="6712"/>
                  <a:pt x="19148" y="4481"/>
                </a:cubicBezTo>
                <a:cubicBezTo>
                  <a:pt x="19370" y="3724"/>
                  <a:pt x="19739" y="3011"/>
                  <a:pt x="19914" y="2240"/>
                </a:cubicBezTo>
                <a:cubicBezTo>
                  <a:pt x="20089" y="1470"/>
                  <a:pt x="20033" y="583"/>
                  <a:pt x="195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2" name="Google Shape;1492;p33"/>
          <p:cNvGrpSpPr/>
          <p:nvPr/>
        </p:nvGrpSpPr>
        <p:grpSpPr>
          <a:xfrm flipH="1">
            <a:off x="3730810" y="4548978"/>
            <a:ext cx="685313" cy="723319"/>
            <a:chOff x="4929025" y="894250"/>
            <a:chExt cx="565300" cy="596650"/>
          </a:xfrm>
        </p:grpSpPr>
        <p:sp>
          <p:nvSpPr>
            <p:cNvPr id="1493" name="Google Shape;1493;p33"/>
            <p:cNvSpPr/>
            <p:nvPr/>
          </p:nvSpPr>
          <p:spPr>
            <a:xfrm>
              <a:off x="4929025" y="894250"/>
              <a:ext cx="565300" cy="596650"/>
            </a:xfrm>
            <a:custGeom>
              <a:avLst/>
              <a:gdLst/>
              <a:ahLst/>
              <a:cxnLst/>
              <a:rect l="l" t="t" r="r" b="b"/>
              <a:pathLst>
                <a:path w="22612" h="23866" extrusionOk="0">
                  <a:moveTo>
                    <a:pt x="14015" y="1"/>
                  </a:moveTo>
                  <a:cubicBezTo>
                    <a:pt x="13886" y="1"/>
                    <a:pt x="13758" y="4"/>
                    <a:pt x="13631" y="10"/>
                  </a:cubicBezTo>
                  <a:cubicBezTo>
                    <a:pt x="13710" y="470"/>
                    <a:pt x="13710" y="960"/>
                    <a:pt x="13485" y="1369"/>
                  </a:cubicBezTo>
                  <a:cubicBezTo>
                    <a:pt x="13258" y="1780"/>
                    <a:pt x="12823" y="2012"/>
                    <a:pt x="12368" y="2012"/>
                  </a:cubicBezTo>
                  <a:cubicBezTo>
                    <a:pt x="12305" y="2012"/>
                    <a:pt x="12242" y="2007"/>
                    <a:pt x="12179" y="1998"/>
                  </a:cubicBezTo>
                  <a:cubicBezTo>
                    <a:pt x="11606" y="1917"/>
                    <a:pt x="11094" y="1564"/>
                    <a:pt x="10656" y="1209"/>
                  </a:cubicBezTo>
                  <a:cubicBezTo>
                    <a:pt x="10537" y="1112"/>
                    <a:pt x="10421" y="1011"/>
                    <a:pt x="10308" y="908"/>
                  </a:cubicBezTo>
                  <a:cubicBezTo>
                    <a:pt x="9211" y="1473"/>
                    <a:pt x="8214" y="2277"/>
                    <a:pt x="7311" y="3249"/>
                  </a:cubicBezTo>
                  <a:cubicBezTo>
                    <a:pt x="7362" y="3308"/>
                    <a:pt x="7414" y="3367"/>
                    <a:pt x="7464" y="3425"/>
                  </a:cubicBezTo>
                  <a:cubicBezTo>
                    <a:pt x="7784" y="3792"/>
                    <a:pt x="8131" y="4133"/>
                    <a:pt x="8434" y="4514"/>
                  </a:cubicBezTo>
                  <a:cubicBezTo>
                    <a:pt x="8913" y="5118"/>
                    <a:pt x="9532" y="6038"/>
                    <a:pt x="9126" y="6831"/>
                  </a:cubicBezTo>
                  <a:cubicBezTo>
                    <a:pt x="8916" y="7241"/>
                    <a:pt x="8536" y="7395"/>
                    <a:pt x="8128" y="7395"/>
                  </a:cubicBezTo>
                  <a:cubicBezTo>
                    <a:pt x="7967" y="7395"/>
                    <a:pt x="7801" y="7371"/>
                    <a:pt x="7639" y="7329"/>
                  </a:cubicBezTo>
                  <a:cubicBezTo>
                    <a:pt x="6899" y="7140"/>
                    <a:pt x="6221" y="6706"/>
                    <a:pt x="5600" y="6274"/>
                  </a:cubicBezTo>
                  <a:cubicBezTo>
                    <a:pt x="5477" y="6189"/>
                    <a:pt x="5354" y="6102"/>
                    <a:pt x="5231" y="6013"/>
                  </a:cubicBezTo>
                  <a:cubicBezTo>
                    <a:pt x="4668" y="6920"/>
                    <a:pt x="4156" y="7889"/>
                    <a:pt x="3692" y="8891"/>
                  </a:cubicBezTo>
                  <a:cubicBezTo>
                    <a:pt x="4107" y="9171"/>
                    <a:pt x="4517" y="9455"/>
                    <a:pt x="4867" y="9819"/>
                  </a:cubicBezTo>
                  <a:cubicBezTo>
                    <a:pt x="5243" y="10210"/>
                    <a:pt x="5570" y="10762"/>
                    <a:pt x="5343" y="11314"/>
                  </a:cubicBezTo>
                  <a:cubicBezTo>
                    <a:pt x="5175" y="11722"/>
                    <a:pt x="4731" y="11849"/>
                    <a:pt x="4328" y="11865"/>
                  </a:cubicBezTo>
                  <a:cubicBezTo>
                    <a:pt x="4291" y="11866"/>
                    <a:pt x="4253" y="11867"/>
                    <a:pt x="4215" y="11867"/>
                  </a:cubicBezTo>
                  <a:cubicBezTo>
                    <a:pt x="3720" y="11867"/>
                    <a:pt x="3220" y="11746"/>
                    <a:pt x="2749" y="11602"/>
                  </a:cubicBezTo>
                  <a:cubicBezTo>
                    <a:pt x="2697" y="11585"/>
                    <a:pt x="2645" y="11568"/>
                    <a:pt x="2591" y="11551"/>
                  </a:cubicBezTo>
                  <a:cubicBezTo>
                    <a:pt x="881" y="16176"/>
                    <a:pt x="90" y="20922"/>
                    <a:pt x="1" y="23105"/>
                  </a:cubicBezTo>
                  <a:lnTo>
                    <a:pt x="3861" y="23866"/>
                  </a:lnTo>
                  <a:cubicBezTo>
                    <a:pt x="6573" y="22468"/>
                    <a:pt x="9983" y="20321"/>
                    <a:pt x="13123" y="17863"/>
                  </a:cubicBezTo>
                  <a:cubicBezTo>
                    <a:pt x="13085" y="17841"/>
                    <a:pt x="13046" y="17817"/>
                    <a:pt x="13008" y="17795"/>
                  </a:cubicBezTo>
                  <a:cubicBezTo>
                    <a:pt x="12507" y="17518"/>
                    <a:pt x="12012" y="17195"/>
                    <a:pt x="11617" y="16777"/>
                  </a:cubicBezTo>
                  <a:cubicBezTo>
                    <a:pt x="11305" y="16445"/>
                    <a:pt x="11055" y="16030"/>
                    <a:pt x="11117" y="15559"/>
                  </a:cubicBezTo>
                  <a:cubicBezTo>
                    <a:pt x="11145" y="15336"/>
                    <a:pt x="11235" y="15111"/>
                    <a:pt x="11436" y="14991"/>
                  </a:cubicBezTo>
                  <a:cubicBezTo>
                    <a:pt x="11564" y="14916"/>
                    <a:pt x="11707" y="14886"/>
                    <a:pt x="11856" y="14886"/>
                  </a:cubicBezTo>
                  <a:cubicBezTo>
                    <a:pt x="12255" y="14886"/>
                    <a:pt x="12700" y="15101"/>
                    <a:pt x="13010" y="15252"/>
                  </a:cubicBezTo>
                  <a:cubicBezTo>
                    <a:pt x="13676" y="15578"/>
                    <a:pt x="14289" y="15988"/>
                    <a:pt x="14881" y="16429"/>
                  </a:cubicBezTo>
                  <a:cubicBezTo>
                    <a:pt x="15377" y="16005"/>
                    <a:pt x="15861" y="15575"/>
                    <a:pt x="16328" y="15142"/>
                  </a:cubicBezTo>
                  <a:cubicBezTo>
                    <a:pt x="15955" y="14650"/>
                    <a:pt x="15629" y="14045"/>
                    <a:pt x="15677" y="13413"/>
                  </a:cubicBezTo>
                  <a:cubicBezTo>
                    <a:pt x="15723" y="12792"/>
                    <a:pt x="16160" y="12259"/>
                    <a:pt x="16734" y="12038"/>
                  </a:cubicBezTo>
                  <a:cubicBezTo>
                    <a:pt x="16979" y="11945"/>
                    <a:pt x="17237" y="11906"/>
                    <a:pt x="17498" y="11906"/>
                  </a:cubicBezTo>
                  <a:cubicBezTo>
                    <a:pt x="17900" y="11906"/>
                    <a:pt x="18308" y="11998"/>
                    <a:pt x="18678" y="12128"/>
                  </a:cubicBezTo>
                  <a:cubicBezTo>
                    <a:pt x="18812" y="12174"/>
                    <a:pt x="18944" y="12229"/>
                    <a:pt x="19073" y="12286"/>
                  </a:cubicBezTo>
                  <a:cubicBezTo>
                    <a:pt x="19756" y="11477"/>
                    <a:pt x="20351" y="10666"/>
                    <a:pt x="20832" y="9867"/>
                  </a:cubicBezTo>
                  <a:cubicBezTo>
                    <a:pt x="20598" y="9755"/>
                    <a:pt x="20369" y="9634"/>
                    <a:pt x="20144" y="9504"/>
                  </a:cubicBezTo>
                  <a:cubicBezTo>
                    <a:pt x="19486" y="9129"/>
                    <a:pt x="18797" y="8653"/>
                    <a:pt x="18379" y="8008"/>
                  </a:cubicBezTo>
                  <a:cubicBezTo>
                    <a:pt x="18197" y="7727"/>
                    <a:pt x="18075" y="7394"/>
                    <a:pt x="18124" y="7056"/>
                  </a:cubicBezTo>
                  <a:cubicBezTo>
                    <a:pt x="18169" y="6745"/>
                    <a:pt x="18360" y="6478"/>
                    <a:pt x="18638" y="6331"/>
                  </a:cubicBezTo>
                  <a:cubicBezTo>
                    <a:pt x="18877" y="6206"/>
                    <a:pt x="19149" y="6157"/>
                    <a:pt x="19427" y="6157"/>
                  </a:cubicBezTo>
                  <a:cubicBezTo>
                    <a:pt x="19837" y="6157"/>
                    <a:pt x="20261" y="6262"/>
                    <a:pt x="20619" y="6381"/>
                  </a:cubicBezTo>
                  <a:cubicBezTo>
                    <a:pt x="21134" y="6554"/>
                    <a:pt x="21583" y="6829"/>
                    <a:pt x="21993" y="7162"/>
                  </a:cubicBezTo>
                  <a:cubicBezTo>
                    <a:pt x="22611" y="4564"/>
                    <a:pt x="21522" y="2261"/>
                    <a:pt x="17642" y="737"/>
                  </a:cubicBezTo>
                  <a:cubicBezTo>
                    <a:pt x="16351" y="230"/>
                    <a:pt x="15144" y="1"/>
                    <a:pt x="14015" y="1"/>
                  </a:cubicBezTo>
                  <a:close/>
                </a:path>
              </a:pathLst>
            </a:custGeom>
            <a:solidFill>
              <a:srgbClr val="024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3"/>
            <p:cNvSpPr/>
            <p:nvPr/>
          </p:nvSpPr>
          <p:spPr>
            <a:xfrm>
              <a:off x="5000225" y="973725"/>
              <a:ext cx="351350" cy="478625"/>
            </a:xfrm>
            <a:custGeom>
              <a:avLst/>
              <a:gdLst/>
              <a:ahLst/>
              <a:cxnLst/>
              <a:rect l="l" t="t" r="r" b="b"/>
              <a:pathLst>
                <a:path w="14054" h="19145" extrusionOk="0">
                  <a:moveTo>
                    <a:pt x="14054" y="0"/>
                  </a:moveTo>
                  <a:cubicBezTo>
                    <a:pt x="12461" y="1210"/>
                    <a:pt x="10958" y="2545"/>
                    <a:pt x="9563" y="3986"/>
                  </a:cubicBezTo>
                  <a:cubicBezTo>
                    <a:pt x="8164" y="5424"/>
                    <a:pt x="6871" y="6966"/>
                    <a:pt x="5679" y="8582"/>
                  </a:cubicBezTo>
                  <a:cubicBezTo>
                    <a:pt x="3311" y="11820"/>
                    <a:pt x="1353" y="15372"/>
                    <a:pt x="2" y="19140"/>
                  </a:cubicBezTo>
                  <a:lnTo>
                    <a:pt x="2" y="19140"/>
                  </a:lnTo>
                  <a:cubicBezTo>
                    <a:pt x="1717" y="15528"/>
                    <a:pt x="3724" y="12080"/>
                    <a:pt x="6083" y="8879"/>
                  </a:cubicBezTo>
                  <a:cubicBezTo>
                    <a:pt x="7256" y="7273"/>
                    <a:pt x="8519" y="5734"/>
                    <a:pt x="9849" y="4254"/>
                  </a:cubicBezTo>
                  <a:cubicBezTo>
                    <a:pt x="11185" y="2779"/>
                    <a:pt x="12586" y="1358"/>
                    <a:pt x="14054" y="0"/>
                  </a:cubicBezTo>
                  <a:close/>
                  <a:moveTo>
                    <a:pt x="2" y="19140"/>
                  </a:moveTo>
                  <a:lnTo>
                    <a:pt x="2" y="19140"/>
                  </a:lnTo>
                  <a:cubicBezTo>
                    <a:pt x="2" y="19141"/>
                    <a:pt x="1" y="19142"/>
                    <a:pt x="1" y="19143"/>
                  </a:cubicBezTo>
                  <a:lnTo>
                    <a:pt x="1" y="19144"/>
                  </a:lnTo>
                  <a:cubicBezTo>
                    <a:pt x="1" y="19143"/>
                    <a:pt x="2" y="19141"/>
                    <a:pt x="2" y="19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3"/>
            <p:cNvSpPr/>
            <p:nvPr/>
          </p:nvSpPr>
          <p:spPr>
            <a:xfrm>
              <a:off x="5200775" y="1006700"/>
              <a:ext cx="140575" cy="121275"/>
            </a:xfrm>
            <a:custGeom>
              <a:avLst/>
              <a:gdLst/>
              <a:ahLst/>
              <a:cxnLst/>
              <a:rect l="l" t="t" r="r" b="b"/>
              <a:pathLst>
                <a:path w="5623" h="4851" extrusionOk="0">
                  <a:moveTo>
                    <a:pt x="270" y="1"/>
                  </a:moveTo>
                  <a:cubicBezTo>
                    <a:pt x="292" y="375"/>
                    <a:pt x="310" y="745"/>
                    <a:pt x="316" y="1115"/>
                  </a:cubicBezTo>
                  <a:cubicBezTo>
                    <a:pt x="325" y="1484"/>
                    <a:pt x="318" y="1852"/>
                    <a:pt x="305" y="2219"/>
                  </a:cubicBezTo>
                  <a:cubicBezTo>
                    <a:pt x="275" y="2952"/>
                    <a:pt x="201" y="3678"/>
                    <a:pt x="79" y="4397"/>
                  </a:cubicBezTo>
                  <a:lnTo>
                    <a:pt x="1" y="4850"/>
                  </a:lnTo>
                  <a:lnTo>
                    <a:pt x="425" y="4659"/>
                  </a:lnTo>
                  <a:cubicBezTo>
                    <a:pt x="830" y="4478"/>
                    <a:pt x="1239" y="4310"/>
                    <a:pt x="1661" y="4173"/>
                  </a:cubicBezTo>
                  <a:cubicBezTo>
                    <a:pt x="2082" y="4037"/>
                    <a:pt x="2510" y="3914"/>
                    <a:pt x="2945" y="3826"/>
                  </a:cubicBezTo>
                  <a:cubicBezTo>
                    <a:pt x="3816" y="3636"/>
                    <a:pt x="4709" y="3549"/>
                    <a:pt x="5622" y="3529"/>
                  </a:cubicBezTo>
                  <a:cubicBezTo>
                    <a:pt x="5084" y="3402"/>
                    <a:pt x="4529" y="3344"/>
                    <a:pt x="3971" y="3344"/>
                  </a:cubicBezTo>
                  <a:cubicBezTo>
                    <a:pt x="3605" y="3344"/>
                    <a:pt x="3238" y="3369"/>
                    <a:pt x="2875" y="3416"/>
                  </a:cubicBezTo>
                  <a:cubicBezTo>
                    <a:pt x="2416" y="3481"/>
                    <a:pt x="1959" y="3573"/>
                    <a:pt x="1515" y="3710"/>
                  </a:cubicBezTo>
                  <a:cubicBezTo>
                    <a:pt x="1213" y="3802"/>
                    <a:pt x="915" y="3907"/>
                    <a:pt x="625" y="4029"/>
                  </a:cubicBezTo>
                  <a:lnTo>
                    <a:pt x="625" y="4029"/>
                  </a:lnTo>
                  <a:cubicBezTo>
                    <a:pt x="694" y="3426"/>
                    <a:pt x="710" y="2818"/>
                    <a:pt x="672" y="2215"/>
                  </a:cubicBezTo>
                  <a:cubicBezTo>
                    <a:pt x="652" y="1838"/>
                    <a:pt x="604" y="1463"/>
                    <a:pt x="540" y="1093"/>
                  </a:cubicBezTo>
                  <a:cubicBezTo>
                    <a:pt x="473" y="723"/>
                    <a:pt x="387" y="357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3"/>
            <p:cNvSpPr/>
            <p:nvPr/>
          </p:nvSpPr>
          <p:spPr>
            <a:xfrm>
              <a:off x="5090325" y="1133075"/>
              <a:ext cx="145125" cy="128725"/>
            </a:xfrm>
            <a:custGeom>
              <a:avLst/>
              <a:gdLst/>
              <a:ahLst/>
              <a:cxnLst/>
              <a:rect l="l" t="t" r="r" b="b"/>
              <a:pathLst>
                <a:path w="5805" h="5149" extrusionOk="0">
                  <a:moveTo>
                    <a:pt x="0" y="1"/>
                  </a:moveTo>
                  <a:lnTo>
                    <a:pt x="0" y="1"/>
                  </a:lnTo>
                  <a:cubicBezTo>
                    <a:pt x="195" y="783"/>
                    <a:pt x="336" y="1563"/>
                    <a:pt x="398" y="2347"/>
                  </a:cubicBezTo>
                  <a:cubicBezTo>
                    <a:pt x="428" y="2740"/>
                    <a:pt x="444" y="3131"/>
                    <a:pt x="437" y="3523"/>
                  </a:cubicBezTo>
                  <a:cubicBezTo>
                    <a:pt x="426" y="3914"/>
                    <a:pt x="410" y="4305"/>
                    <a:pt x="362" y="4692"/>
                  </a:cubicBezTo>
                  <a:lnTo>
                    <a:pt x="304" y="5149"/>
                  </a:lnTo>
                  <a:lnTo>
                    <a:pt x="722" y="4939"/>
                  </a:lnTo>
                  <a:cubicBezTo>
                    <a:pt x="1109" y="4745"/>
                    <a:pt x="1504" y="4566"/>
                    <a:pt x="1916" y="4427"/>
                  </a:cubicBezTo>
                  <a:cubicBezTo>
                    <a:pt x="2324" y="4280"/>
                    <a:pt x="2745" y="4163"/>
                    <a:pt x="3171" y="4070"/>
                  </a:cubicBezTo>
                  <a:cubicBezTo>
                    <a:pt x="3598" y="3977"/>
                    <a:pt x="4032" y="3909"/>
                    <a:pt x="4472" y="3865"/>
                  </a:cubicBezTo>
                  <a:cubicBezTo>
                    <a:pt x="4911" y="3817"/>
                    <a:pt x="5354" y="3801"/>
                    <a:pt x="5805" y="3792"/>
                  </a:cubicBezTo>
                  <a:cubicBezTo>
                    <a:pt x="5367" y="3684"/>
                    <a:pt x="4917" y="3631"/>
                    <a:pt x="4465" y="3608"/>
                  </a:cubicBezTo>
                  <a:cubicBezTo>
                    <a:pt x="4360" y="3604"/>
                    <a:pt x="4255" y="3602"/>
                    <a:pt x="4151" y="3602"/>
                  </a:cubicBezTo>
                  <a:cubicBezTo>
                    <a:pt x="3801" y="3602"/>
                    <a:pt x="3450" y="3625"/>
                    <a:pt x="3102" y="3671"/>
                  </a:cubicBezTo>
                  <a:cubicBezTo>
                    <a:pt x="2650" y="3731"/>
                    <a:pt x="2201" y="3833"/>
                    <a:pt x="1763" y="3970"/>
                  </a:cubicBezTo>
                  <a:cubicBezTo>
                    <a:pt x="1467" y="4067"/>
                    <a:pt x="1174" y="4176"/>
                    <a:pt x="889" y="4304"/>
                  </a:cubicBezTo>
                  <a:lnTo>
                    <a:pt x="889" y="4304"/>
                  </a:lnTo>
                  <a:cubicBezTo>
                    <a:pt x="905" y="4043"/>
                    <a:pt x="911" y="3781"/>
                    <a:pt x="899" y="3518"/>
                  </a:cubicBezTo>
                  <a:cubicBezTo>
                    <a:pt x="885" y="3109"/>
                    <a:pt x="845" y="2701"/>
                    <a:pt x="772" y="2299"/>
                  </a:cubicBezTo>
                  <a:cubicBezTo>
                    <a:pt x="631" y="1496"/>
                    <a:pt x="380" y="71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5013125" y="1258650"/>
              <a:ext cx="155900" cy="113125"/>
            </a:xfrm>
            <a:custGeom>
              <a:avLst/>
              <a:gdLst/>
              <a:ahLst/>
              <a:cxnLst/>
              <a:rect l="l" t="t" r="r" b="b"/>
              <a:pathLst>
                <a:path w="6236" h="4525" extrusionOk="0">
                  <a:moveTo>
                    <a:pt x="0" y="0"/>
                  </a:moveTo>
                  <a:lnTo>
                    <a:pt x="0" y="1"/>
                  </a:lnTo>
                  <a:cubicBezTo>
                    <a:pt x="1" y="2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1"/>
                    <a:pt x="0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130" y="346"/>
                    <a:pt x="255" y="687"/>
                    <a:pt x="365" y="1030"/>
                  </a:cubicBezTo>
                  <a:cubicBezTo>
                    <a:pt x="478" y="1374"/>
                    <a:pt x="573" y="1721"/>
                    <a:pt x="661" y="2068"/>
                  </a:cubicBezTo>
                  <a:cubicBezTo>
                    <a:pt x="830" y="2765"/>
                    <a:pt x="952" y="3469"/>
                    <a:pt x="1012" y="4178"/>
                  </a:cubicBezTo>
                  <a:lnTo>
                    <a:pt x="1041" y="4525"/>
                  </a:lnTo>
                  <a:lnTo>
                    <a:pt x="1364" y="4378"/>
                  </a:lnTo>
                  <a:cubicBezTo>
                    <a:pt x="1739" y="4209"/>
                    <a:pt x="2121" y="4051"/>
                    <a:pt x="2517" y="3932"/>
                  </a:cubicBezTo>
                  <a:cubicBezTo>
                    <a:pt x="2911" y="3809"/>
                    <a:pt x="3313" y="3709"/>
                    <a:pt x="3721" y="3639"/>
                  </a:cubicBezTo>
                  <a:cubicBezTo>
                    <a:pt x="4342" y="3529"/>
                    <a:pt x="4975" y="3481"/>
                    <a:pt x="5619" y="3481"/>
                  </a:cubicBezTo>
                  <a:cubicBezTo>
                    <a:pt x="5824" y="3481"/>
                    <a:pt x="6029" y="3485"/>
                    <a:pt x="6236" y="3495"/>
                  </a:cubicBezTo>
                  <a:cubicBezTo>
                    <a:pt x="5616" y="3298"/>
                    <a:pt x="4959" y="3205"/>
                    <a:pt x="4300" y="3205"/>
                  </a:cubicBezTo>
                  <a:cubicBezTo>
                    <a:pt x="4089" y="3205"/>
                    <a:pt x="3878" y="3214"/>
                    <a:pt x="3668" y="3233"/>
                  </a:cubicBezTo>
                  <a:cubicBezTo>
                    <a:pt x="3234" y="3273"/>
                    <a:pt x="2802" y="3350"/>
                    <a:pt x="2380" y="3468"/>
                  </a:cubicBezTo>
                  <a:cubicBezTo>
                    <a:pt x="2069" y="3558"/>
                    <a:pt x="1762" y="3662"/>
                    <a:pt x="1464" y="3789"/>
                  </a:cubicBezTo>
                  <a:lnTo>
                    <a:pt x="1464" y="3789"/>
                  </a:lnTo>
                  <a:cubicBezTo>
                    <a:pt x="1378" y="3165"/>
                    <a:pt x="1231" y="2550"/>
                    <a:pt x="1018" y="1961"/>
                  </a:cubicBezTo>
                  <a:cubicBezTo>
                    <a:pt x="895" y="1611"/>
                    <a:pt x="744" y="1272"/>
                    <a:pt x="577" y="943"/>
                  </a:cubicBezTo>
                  <a:cubicBezTo>
                    <a:pt x="407" y="616"/>
                    <a:pt x="218" y="299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8" name="Google Shape;1498;p33"/>
          <p:cNvSpPr/>
          <p:nvPr/>
        </p:nvSpPr>
        <p:spPr>
          <a:xfrm flipH="1">
            <a:off x="8415178" y="4118631"/>
            <a:ext cx="1076643" cy="1095766"/>
          </a:xfrm>
          <a:custGeom>
            <a:avLst/>
            <a:gdLst/>
            <a:ahLst/>
            <a:cxnLst/>
            <a:rect l="l" t="t" r="r" b="b"/>
            <a:pathLst>
              <a:path w="38510" h="39194" extrusionOk="0">
                <a:moveTo>
                  <a:pt x="19502" y="0"/>
                </a:moveTo>
                <a:cubicBezTo>
                  <a:pt x="18933" y="2080"/>
                  <a:pt x="17324" y="3882"/>
                  <a:pt x="16690" y="5944"/>
                </a:cubicBezTo>
                <a:cubicBezTo>
                  <a:pt x="16039" y="8060"/>
                  <a:pt x="16535" y="10492"/>
                  <a:pt x="17964" y="12184"/>
                </a:cubicBezTo>
                <a:cubicBezTo>
                  <a:pt x="18970" y="13375"/>
                  <a:pt x="20402" y="14792"/>
                  <a:pt x="21006" y="16237"/>
                </a:cubicBezTo>
                <a:cubicBezTo>
                  <a:pt x="20273" y="17156"/>
                  <a:pt x="19567" y="18097"/>
                  <a:pt x="18887" y="19057"/>
                </a:cubicBezTo>
                <a:cubicBezTo>
                  <a:pt x="18858" y="18649"/>
                  <a:pt x="18719" y="18228"/>
                  <a:pt x="18527" y="17917"/>
                </a:cubicBezTo>
                <a:cubicBezTo>
                  <a:pt x="18218" y="17416"/>
                  <a:pt x="17808" y="16980"/>
                  <a:pt x="17541" y="16455"/>
                </a:cubicBezTo>
                <a:cubicBezTo>
                  <a:pt x="17107" y="15602"/>
                  <a:pt x="17092" y="14605"/>
                  <a:pt x="16862" y="13677"/>
                </a:cubicBezTo>
                <a:cubicBezTo>
                  <a:pt x="16632" y="12749"/>
                  <a:pt x="16026" y="11634"/>
                  <a:pt x="15080" y="11489"/>
                </a:cubicBezTo>
                <a:lnTo>
                  <a:pt x="15080" y="11489"/>
                </a:lnTo>
                <a:cubicBezTo>
                  <a:pt x="15527" y="12391"/>
                  <a:pt x="15490" y="13445"/>
                  <a:pt x="15518" y="14451"/>
                </a:cubicBezTo>
                <a:cubicBezTo>
                  <a:pt x="15547" y="15459"/>
                  <a:pt x="15684" y="16545"/>
                  <a:pt x="16377" y="17276"/>
                </a:cubicBezTo>
                <a:cubicBezTo>
                  <a:pt x="16790" y="17714"/>
                  <a:pt x="17353" y="17970"/>
                  <a:pt x="17847" y="18314"/>
                </a:cubicBezTo>
                <a:cubicBezTo>
                  <a:pt x="18210" y="18566"/>
                  <a:pt x="18552" y="18903"/>
                  <a:pt x="18712" y="19303"/>
                </a:cubicBezTo>
                <a:cubicBezTo>
                  <a:pt x="18181" y="20062"/>
                  <a:pt x="17667" y="20835"/>
                  <a:pt x="17170" y="21616"/>
                </a:cubicBezTo>
                <a:cubicBezTo>
                  <a:pt x="17129" y="21161"/>
                  <a:pt x="16881" y="20704"/>
                  <a:pt x="16563" y="20358"/>
                </a:cubicBezTo>
                <a:cubicBezTo>
                  <a:pt x="16096" y="19853"/>
                  <a:pt x="15494" y="19485"/>
                  <a:pt x="15040" y="18969"/>
                </a:cubicBezTo>
                <a:cubicBezTo>
                  <a:pt x="14302" y="18132"/>
                  <a:pt x="14023" y="16985"/>
                  <a:pt x="13908" y="15875"/>
                </a:cubicBezTo>
                <a:cubicBezTo>
                  <a:pt x="13792" y="14765"/>
                  <a:pt x="13813" y="13635"/>
                  <a:pt x="13559" y="12548"/>
                </a:cubicBezTo>
                <a:cubicBezTo>
                  <a:pt x="13089" y="10526"/>
                  <a:pt x="11628" y="8761"/>
                  <a:pt x="9731" y="7920"/>
                </a:cubicBezTo>
                <a:lnTo>
                  <a:pt x="9731" y="7920"/>
                </a:lnTo>
                <a:cubicBezTo>
                  <a:pt x="10608" y="8722"/>
                  <a:pt x="10850" y="10155"/>
                  <a:pt x="10821" y="11343"/>
                </a:cubicBezTo>
                <a:cubicBezTo>
                  <a:pt x="10792" y="12533"/>
                  <a:pt x="10542" y="13718"/>
                  <a:pt x="10647" y="14902"/>
                </a:cubicBezTo>
                <a:cubicBezTo>
                  <a:pt x="10797" y="16617"/>
                  <a:pt x="11729" y="18249"/>
                  <a:pt x="13130" y="19251"/>
                </a:cubicBezTo>
                <a:cubicBezTo>
                  <a:pt x="14458" y="20198"/>
                  <a:pt x="15993" y="20711"/>
                  <a:pt x="16925" y="22003"/>
                </a:cubicBezTo>
                <a:cubicBezTo>
                  <a:pt x="16737" y="22303"/>
                  <a:pt x="16551" y="22605"/>
                  <a:pt x="16368" y="22909"/>
                </a:cubicBezTo>
                <a:lnTo>
                  <a:pt x="15265" y="24805"/>
                </a:lnTo>
                <a:lnTo>
                  <a:pt x="15061" y="25184"/>
                </a:lnTo>
                <a:cubicBezTo>
                  <a:pt x="15041" y="24660"/>
                  <a:pt x="14861" y="24100"/>
                  <a:pt x="14601" y="23760"/>
                </a:cubicBezTo>
                <a:cubicBezTo>
                  <a:pt x="14181" y="23209"/>
                  <a:pt x="13604" y="22797"/>
                  <a:pt x="13149" y="22275"/>
                </a:cubicBezTo>
                <a:cubicBezTo>
                  <a:pt x="12405" y="21422"/>
                  <a:pt x="12024" y="20322"/>
                  <a:pt x="11480" y="19330"/>
                </a:cubicBezTo>
                <a:cubicBezTo>
                  <a:pt x="10935" y="18338"/>
                  <a:pt x="10314" y="17239"/>
                  <a:pt x="9196" y="17062"/>
                </a:cubicBezTo>
                <a:lnTo>
                  <a:pt x="9196" y="17062"/>
                </a:lnTo>
                <a:cubicBezTo>
                  <a:pt x="9488" y="18233"/>
                  <a:pt x="9782" y="19411"/>
                  <a:pt x="10274" y="20513"/>
                </a:cubicBezTo>
                <a:cubicBezTo>
                  <a:pt x="10766" y="21615"/>
                  <a:pt x="11471" y="22648"/>
                  <a:pt x="12452" y="23351"/>
                </a:cubicBezTo>
                <a:cubicBezTo>
                  <a:pt x="12971" y="23725"/>
                  <a:pt x="13559" y="23999"/>
                  <a:pt x="14051" y="24407"/>
                </a:cubicBezTo>
                <a:cubicBezTo>
                  <a:pt x="14418" y="24711"/>
                  <a:pt x="14735" y="25117"/>
                  <a:pt x="14855" y="25567"/>
                </a:cubicBezTo>
                <a:lnTo>
                  <a:pt x="14223" y="26737"/>
                </a:lnTo>
                <a:lnTo>
                  <a:pt x="13380" y="28481"/>
                </a:lnTo>
                <a:cubicBezTo>
                  <a:pt x="13380" y="27763"/>
                  <a:pt x="12986" y="27025"/>
                  <a:pt x="12478" y="26481"/>
                </a:cubicBezTo>
                <a:cubicBezTo>
                  <a:pt x="11798" y="25751"/>
                  <a:pt x="10920" y="25219"/>
                  <a:pt x="10278" y="24455"/>
                </a:cubicBezTo>
                <a:cubicBezTo>
                  <a:pt x="9517" y="23549"/>
                  <a:pt x="9144" y="22389"/>
                  <a:pt x="8824" y="21252"/>
                </a:cubicBezTo>
                <a:cubicBezTo>
                  <a:pt x="8504" y="20114"/>
                  <a:pt x="8211" y="18945"/>
                  <a:pt x="7572" y="17951"/>
                </a:cubicBezTo>
                <a:cubicBezTo>
                  <a:pt x="6941" y="16973"/>
                  <a:pt x="5894" y="16178"/>
                  <a:pt x="4734" y="16178"/>
                </a:cubicBezTo>
                <a:cubicBezTo>
                  <a:pt x="4715" y="16178"/>
                  <a:pt x="4697" y="16178"/>
                  <a:pt x="4679" y="16179"/>
                </a:cubicBezTo>
                <a:cubicBezTo>
                  <a:pt x="5687" y="16937"/>
                  <a:pt x="6070" y="18394"/>
                  <a:pt x="6223" y="19646"/>
                </a:cubicBezTo>
                <a:cubicBezTo>
                  <a:pt x="6377" y="20899"/>
                  <a:pt x="6329" y="22185"/>
                  <a:pt x="6676" y="23398"/>
                </a:cubicBezTo>
                <a:cubicBezTo>
                  <a:pt x="7085" y="24836"/>
                  <a:pt x="8057" y="26104"/>
                  <a:pt x="9339" y="26872"/>
                </a:cubicBezTo>
                <a:cubicBezTo>
                  <a:pt x="9992" y="27264"/>
                  <a:pt x="10715" y="27528"/>
                  <a:pt x="11375" y="27908"/>
                </a:cubicBezTo>
                <a:cubicBezTo>
                  <a:pt x="11972" y="28252"/>
                  <a:pt x="12803" y="28447"/>
                  <a:pt x="13140" y="29015"/>
                </a:cubicBezTo>
                <a:lnTo>
                  <a:pt x="12413" y="30735"/>
                </a:lnTo>
                <a:lnTo>
                  <a:pt x="11978" y="31918"/>
                </a:lnTo>
                <a:cubicBezTo>
                  <a:pt x="12123" y="31024"/>
                  <a:pt x="11916" y="30104"/>
                  <a:pt x="11258" y="29471"/>
                </a:cubicBezTo>
                <a:cubicBezTo>
                  <a:pt x="10684" y="28921"/>
                  <a:pt x="9910" y="28623"/>
                  <a:pt x="9315" y="28097"/>
                </a:cubicBezTo>
                <a:cubicBezTo>
                  <a:pt x="8665" y="27519"/>
                  <a:pt x="8271" y="26706"/>
                  <a:pt x="7671" y="26074"/>
                </a:cubicBezTo>
                <a:cubicBezTo>
                  <a:pt x="7236" y="25616"/>
                  <a:pt x="6620" y="25239"/>
                  <a:pt x="6029" y="25239"/>
                </a:cubicBezTo>
                <a:cubicBezTo>
                  <a:pt x="5806" y="25239"/>
                  <a:pt x="5588" y="25293"/>
                  <a:pt x="5383" y="25416"/>
                </a:cubicBezTo>
                <a:cubicBezTo>
                  <a:pt x="6360" y="25450"/>
                  <a:pt x="7089" y="26324"/>
                  <a:pt x="7544" y="27189"/>
                </a:cubicBezTo>
                <a:cubicBezTo>
                  <a:pt x="7999" y="28054"/>
                  <a:pt x="8350" y="29031"/>
                  <a:pt x="9126" y="29625"/>
                </a:cubicBezTo>
                <a:cubicBezTo>
                  <a:pt x="9693" y="30061"/>
                  <a:pt x="10418" y="30233"/>
                  <a:pt x="11027" y="30607"/>
                </a:cubicBezTo>
                <a:cubicBezTo>
                  <a:pt x="11520" y="30911"/>
                  <a:pt x="11948" y="31455"/>
                  <a:pt x="11946" y="32003"/>
                </a:cubicBezTo>
                <a:lnTo>
                  <a:pt x="11655" y="32795"/>
                </a:lnTo>
                <a:cubicBezTo>
                  <a:pt x="11436" y="33490"/>
                  <a:pt x="11209" y="34182"/>
                  <a:pt x="10998" y="34878"/>
                </a:cubicBezTo>
                <a:cubicBezTo>
                  <a:pt x="10958" y="33692"/>
                  <a:pt x="10400" y="32524"/>
                  <a:pt x="9481" y="31769"/>
                </a:cubicBezTo>
                <a:cubicBezTo>
                  <a:pt x="8680" y="31110"/>
                  <a:pt x="7655" y="30767"/>
                  <a:pt x="6858" y="30102"/>
                </a:cubicBezTo>
                <a:cubicBezTo>
                  <a:pt x="5957" y="29352"/>
                  <a:pt x="5423" y="28257"/>
                  <a:pt x="4945" y="27187"/>
                </a:cubicBezTo>
                <a:cubicBezTo>
                  <a:pt x="4467" y="26115"/>
                  <a:pt x="4001" y="25004"/>
                  <a:pt x="3184" y="24161"/>
                </a:cubicBezTo>
                <a:cubicBezTo>
                  <a:pt x="2561" y="23516"/>
                  <a:pt x="1675" y="23059"/>
                  <a:pt x="800" y="23059"/>
                </a:cubicBezTo>
                <a:cubicBezTo>
                  <a:pt x="530" y="23059"/>
                  <a:pt x="260" y="23103"/>
                  <a:pt x="0" y="23198"/>
                </a:cubicBezTo>
                <a:cubicBezTo>
                  <a:pt x="1381" y="24462"/>
                  <a:pt x="2712" y="25866"/>
                  <a:pt x="3395" y="27608"/>
                </a:cubicBezTo>
                <a:cubicBezTo>
                  <a:pt x="3980" y="29100"/>
                  <a:pt x="4073" y="30846"/>
                  <a:pt x="5128" y="32052"/>
                </a:cubicBezTo>
                <a:cubicBezTo>
                  <a:pt x="6542" y="33670"/>
                  <a:pt x="9501" y="33674"/>
                  <a:pt x="10886" y="35298"/>
                </a:cubicBezTo>
                <a:cubicBezTo>
                  <a:pt x="10732" y="35867"/>
                  <a:pt x="10582" y="36437"/>
                  <a:pt x="10434" y="37006"/>
                </a:cubicBezTo>
                <a:cubicBezTo>
                  <a:pt x="10286" y="37721"/>
                  <a:pt x="10125" y="38433"/>
                  <a:pt x="9990" y="39149"/>
                </a:cubicBezTo>
                <a:cubicBezTo>
                  <a:pt x="9987" y="39167"/>
                  <a:pt x="9997" y="39185"/>
                  <a:pt x="10015" y="39192"/>
                </a:cubicBezTo>
                <a:cubicBezTo>
                  <a:pt x="10019" y="39193"/>
                  <a:pt x="10023" y="39194"/>
                  <a:pt x="10027" y="39194"/>
                </a:cubicBezTo>
                <a:cubicBezTo>
                  <a:pt x="10042" y="39194"/>
                  <a:pt x="10057" y="39185"/>
                  <a:pt x="10062" y="39169"/>
                </a:cubicBezTo>
                <a:lnTo>
                  <a:pt x="10062" y="39167"/>
                </a:lnTo>
                <a:cubicBezTo>
                  <a:pt x="10307" y="38479"/>
                  <a:pt x="10526" y="37787"/>
                  <a:pt x="10758" y="37100"/>
                </a:cubicBezTo>
                <a:cubicBezTo>
                  <a:pt x="11007" y="36416"/>
                  <a:pt x="11252" y="35734"/>
                  <a:pt x="11490" y="35049"/>
                </a:cubicBezTo>
                <a:cubicBezTo>
                  <a:pt x="11757" y="34375"/>
                  <a:pt x="12009" y="33697"/>
                  <a:pt x="12269" y="33021"/>
                </a:cubicBezTo>
                <a:lnTo>
                  <a:pt x="12407" y="32687"/>
                </a:lnTo>
                <a:cubicBezTo>
                  <a:pt x="12662" y="32599"/>
                  <a:pt x="12938" y="32557"/>
                  <a:pt x="13216" y="32557"/>
                </a:cubicBezTo>
                <a:cubicBezTo>
                  <a:pt x="13688" y="32557"/>
                  <a:pt x="14168" y="32677"/>
                  <a:pt x="14566" y="32898"/>
                </a:cubicBezTo>
                <a:cubicBezTo>
                  <a:pt x="15211" y="33257"/>
                  <a:pt x="15752" y="33770"/>
                  <a:pt x="16337" y="34220"/>
                </a:cubicBezTo>
                <a:cubicBezTo>
                  <a:pt x="16921" y="34671"/>
                  <a:pt x="17582" y="35071"/>
                  <a:pt x="18317" y="35139"/>
                </a:cubicBezTo>
                <a:cubicBezTo>
                  <a:pt x="18366" y="35144"/>
                  <a:pt x="18417" y="35146"/>
                  <a:pt x="18468" y="35146"/>
                </a:cubicBezTo>
                <a:cubicBezTo>
                  <a:pt x="19177" y="35146"/>
                  <a:pt x="20021" y="34720"/>
                  <a:pt x="20282" y="34082"/>
                </a:cubicBezTo>
                <a:lnTo>
                  <a:pt x="20282" y="34082"/>
                </a:lnTo>
                <a:cubicBezTo>
                  <a:pt x="20001" y="34215"/>
                  <a:pt x="19703" y="34272"/>
                  <a:pt x="19400" y="34272"/>
                </a:cubicBezTo>
                <a:cubicBezTo>
                  <a:pt x="18749" y="34272"/>
                  <a:pt x="18076" y="34009"/>
                  <a:pt x="17506" y="33666"/>
                </a:cubicBezTo>
                <a:cubicBezTo>
                  <a:pt x="16671" y="33163"/>
                  <a:pt x="15929" y="32488"/>
                  <a:pt x="15018" y="32141"/>
                </a:cubicBezTo>
                <a:cubicBezTo>
                  <a:pt x="14696" y="32019"/>
                  <a:pt x="14340" y="31952"/>
                  <a:pt x="13989" y="31952"/>
                </a:cubicBezTo>
                <a:cubicBezTo>
                  <a:pt x="13389" y="31952"/>
                  <a:pt x="12806" y="32148"/>
                  <a:pt x="12444" y="32598"/>
                </a:cubicBezTo>
                <a:lnTo>
                  <a:pt x="13098" y="31016"/>
                </a:lnTo>
                <a:lnTo>
                  <a:pt x="13850" y="29304"/>
                </a:lnTo>
                <a:cubicBezTo>
                  <a:pt x="13872" y="29303"/>
                  <a:pt x="13893" y="29303"/>
                  <a:pt x="13914" y="29303"/>
                </a:cubicBezTo>
                <a:cubicBezTo>
                  <a:pt x="15294" y="29303"/>
                  <a:pt x="16432" y="30216"/>
                  <a:pt x="17525" y="31118"/>
                </a:cubicBezTo>
                <a:cubicBezTo>
                  <a:pt x="18689" y="32077"/>
                  <a:pt x="19777" y="33192"/>
                  <a:pt x="21179" y="33745"/>
                </a:cubicBezTo>
                <a:cubicBezTo>
                  <a:pt x="21789" y="33986"/>
                  <a:pt x="22445" y="34105"/>
                  <a:pt x="23101" y="34105"/>
                </a:cubicBezTo>
                <a:cubicBezTo>
                  <a:pt x="23876" y="34105"/>
                  <a:pt x="24650" y="33939"/>
                  <a:pt x="25351" y="33609"/>
                </a:cubicBezTo>
                <a:cubicBezTo>
                  <a:pt x="26442" y="33094"/>
                  <a:pt x="27318" y="32226"/>
                  <a:pt x="28274" y="31491"/>
                </a:cubicBezTo>
                <a:cubicBezTo>
                  <a:pt x="29170" y="30801"/>
                  <a:pt x="30195" y="30195"/>
                  <a:pt x="31309" y="30195"/>
                </a:cubicBezTo>
                <a:cubicBezTo>
                  <a:pt x="31384" y="30195"/>
                  <a:pt x="31460" y="30197"/>
                  <a:pt x="31536" y="30203"/>
                </a:cubicBezTo>
                <a:cubicBezTo>
                  <a:pt x="30804" y="29494"/>
                  <a:pt x="29761" y="29216"/>
                  <a:pt x="28730" y="29216"/>
                </a:cubicBezTo>
                <a:cubicBezTo>
                  <a:pt x="28532" y="29216"/>
                  <a:pt x="28335" y="29226"/>
                  <a:pt x="28140" y="29246"/>
                </a:cubicBezTo>
                <a:cubicBezTo>
                  <a:pt x="26931" y="29367"/>
                  <a:pt x="25777" y="29794"/>
                  <a:pt x="24603" y="30105"/>
                </a:cubicBezTo>
                <a:cubicBezTo>
                  <a:pt x="23875" y="30297"/>
                  <a:pt x="23117" y="30443"/>
                  <a:pt x="22369" y="30443"/>
                </a:cubicBezTo>
                <a:cubicBezTo>
                  <a:pt x="21909" y="30443"/>
                  <a:pt x="21452" y="30388"/>
                  <a:pt x="21010" y="30253"/>
                </a:cubicBezTo>
                <a:cubicBezTo>
                  <a:pt x="19904" y="29919"/>
                  <a:pt x="18991" y="29124"/>
                  <a:pt x="17906" y="28728"/>
                </a:cubicBezTo>
                <a:cubicBezTo>
                  <a:pt x="17410" y="28547"/>
                  <a:pt x="16883" y="28459"/>
                  <a:pt x="16355" y="28459"/>
                </a:cubicBezTo>
                <a:cubicBezTo>
                  <a:pt x="15505" y="28459"/>
                  <a:pt x="14653" y="28688"/>
                  <a:pt x="13926" y="29129"/>
                </a:cubicBezTo>
                <a:lnTo>
                  <a:pt x="13970" y="29030"/>
                </a:lnTo>
                <a:lnTo>
                  <a:pt x="14881" y="27062"/>
                </a:lnTo>
                <a:lnTo>
                  <a:pt x="15294" y="26228"/>
                </a:lnTo>
                <a:cubicBezTo>
                  <a:pt x="15656" y="25997"/>
                  <a:pt x="16076" y="25898"/>
                  <a:pt x="16509" y="25898"/>
                </a:cubicBezTo>
                <a:cubicBezTo>
                  <a:pt x="17064" y="25898"/>
                  <a:pt x="17640" y="26061"/>
                  <a:pt x="18140" y="26318"/>
                </a:cubicBezTo>
                <a:cubicBezTo>
                  <a:pt x="19090" y="26807"/>
                  <a:pt x="19915" y="27537"/>
                  <a:pt x="20918" y="27901"/>
                </a:cubicBezTo>
                <a:cubicBezTo>
                  <a:pt x="21276" y="28032"/>
                  <a:pt x="21663" y="28091"/>
                  <a:pt x="22058" y="28091"/>
                </a:cubicBezTo>
                <a:cubicBezTo>
                  <a:pt x="22967" y="28091"/>
                  <a:pt x="23918" y="27780"/>
                  <a:pt x="24667" y="27323"/>
                </a:cubicBezTo>
                <a:cubicBezTo>
                  <a:pt x="23088" y="27067"/>
                  <a:pt x="21494" y="26808"/>
                  <a:pt x="20008" y="26219"/>
                </a:cubicBezTo>
                <a:cubicBezTo>
                  <a:pt x="19168" y="25886"/>
                  <a:pt x="18353" y="25447"/>
                  <a:pt x="17458" y="25332"/>
                </a:cubicBezTo>
                <a:cubicBezTo>
                  <a:pt x="17340" y="25317"/>
                  <a:pt x="17221" y="25310"/>
                  <a:pt x="17101" y="25310"/>
                </a:cubicBezTo>
                <a:cubicBezTo>
                  <a:pt x="16492" y="25310"/>
                  <a:pt x="15869" y="25502"/>
                  <a:pt x="15453" y="25904"/>
                </a:cubicBezTo>
                <a:lnTo>
                  <a:pt x="15844" y="25116"/>
                </a:lnTo>
                <a:lnTo>
                  <a:pt x="16879" y="23208"/>
                </a:lnTo>
                <a:cubicBezTo>
                  <a:pt x="17032" y="22938"/>
                  <a:pt x="17188" y="22671"/>
                  <a:pt x="17346" y="22404"/>
                </a:cubicBezTo>
                <a:cubicBezTo>
                  <a:pt x="17442" y="22388"/>
                  <a:pt x="17539" y="22381"/>
                  <a:pt x="17635" y="22381"/>
                </a:cubicBezTo>
                <a:cubicBezTo>
                  <a:pt x="18511" y="22381"/>
                  <a:pt x="19371" y="22976"/>
                  <a:pt x="20222" y="23427"/>
                </a:cubicBezTo>
                <a:cubicBezTo>
                  <a:pt x="21302" y="24001"/>
                  <a:pt x="22261" y="24795"/>
                  <a:pt x="23378" y="25296"/>
                </a:cubicBezTo>
                <a:cubicBezTo>
                  <a:pt x="24239" y="25682"/>
                  <a:pt x="25181" y="25873"/>
                  <a:pt x="26123" y="25873"/>
                </a:cubicBezTo>
                <a:cubicBezTo>
                  <a:pt x="27336" y="25873"/>
                  <a:pt x="28550" y="25557"/>
                  <a:pt x="29593" y="24935"/>
                </a:cubicBezTo>
                <a:cubicBezTo>
                  <a:pt x="30491" y="24401"/>
                  <a:pt x="31250" y="23665"/>
                  <a:pt x="32093" y="23047"/>
                </a:cubicBezTo>
                <a:cubicBezTo>
                  <a:pt x="32928" y="22432"/>
                  <a:pt x="33822" y="21944"/>
                  <a:pt x="34856" y="21944"/>
                </a:cubicBezTo>
                <a:cubicBezTo>
                  <a:pt x="34864" y="21944"/>
                  <a:pt x="34872" y="21944"/>
                  <a:pt x="34880" y="21944"/>
                </a:cubicBezTo>
                <a:cubicBezTo>
                  <a:pt x="34135" y="21128"/>
                  <a:pt x="33000" y="20784"/>
                  <a:pt x="31883" y="20784"/>
                </a:cubicBezTo>
                <a:cubicBezTo>
                  <a:pt x="31703" y="20784"/>
                  <a:pt x="31524" y="20793"/>
                  <a:pt x="31346" y="20810"/>
                </a:cubicBezTo>
                <a:cubicBezTo>
                  <a:pt x="30069" y="20935"/>
                  <a:pt x="28865" y="21435"/>
                  <a:pt x="27665" y="21889"/>
                </a:cubicBezTo>
                <a:cubicBezTo>
                  <a:pt x="26532" y="22317"/>
                  <a:pt x="25354" y="22713"/>
                  <a:pt x="24147" y="22713"/>
                </a:cubicBezTo>
                <a:cubicBezTo>
                  <a:pt x="24075" y="22713"/>
                  <a:pt x="24003" y="22711"/>
                  <a:pt x="23931" y="22709"/>
                </a:cubicBezTo>
                <a:cubicBezTo>
                  <a:pt x="22720" y="22659"/>
                  <a:pt x="21569" y="22196"/>
                  <a:pt x="20381" y="21956"/>
                </a:cubicBezTo>
                <a:cubicBezTo>
                  <a:pt x="19974" y="21873"/>
                  <a:pt x="19548" y="21822"/>
                  <a:pt x="19126" y="21822"/>
                </a:cubicBezTo>
                <a:cubicBezTo>
                  <a:pt x="18553" y="21822"/>
                  <a:pt x="17989" y="21916"/>
                  <a:pt x="17493" y="22154"/>
                </a:cubicBezTo>
                <a:cubicBezTo>
                  <a:pt x="17977" y="21342"/>
                  <a:pt x="18479" y="20540"/>
                  <a:pt x="18999" y="19750"/>
                </a:cubicBezTo>
                <a:cubicBezTo>
                  <a:pt x="19143" y="19725"/>
                  <a:pt x="19303" y="19713"/>
                  <a:pt x="19468" y="19713"/>
                </a:cubicBezTo>
                <a:cubicBezTo>
                  <a:pt x="19939" y="19713"/>
                  <a:pt x="20457" y="19808"/>
                  <a:pt x="20795" y="19956"/>
                </a:cubicBezTo>
                <a:cubicBezTo>
                  <a:pt x="21322" y="20186"/>
                  <a:pt x="21825" y="20490"/>
                  <a:pt x="22387" y="20609"/>
                </a:cubicBezTo>
                <a:cubicBezTo>
                  <a:pt x="22578" y="20649"/>
                  <a:pt x="22768" y="20666"/>
                  <a:pt x="22958" y="20666"/>
                </a:cubicBezTo>
                <a:cubicBezTo>
                  <a:pt x="24173" y="20666"/>
                  <a:pt x="25376" y="19958"/>
                  <a:pt x="26583" y="19958"/>
                </a:cubicBezTo>
                <a:cubicBezTo>
                  <a:pt x="26799" y="19958"/>
                  <a:pt x="27016" y="19981"/>
                  <a:pt x="27233" y="20035"/>
                </a:cubicBezTo>
                <a:cubicBezTo>
                  <a:pt x="26843" y="19485"/>
                  <a:pt x="26146" y="19236"/>
                  <a:pt x="25476" y="19174"/>
                </a:cubicBezTo>
                <a:cubicBezTo>
                  <a:pt x="25306" y="19158"/>
                  <a:pt x="25135" y="19152"/>
                  <a:pt x="24963" y="19152"/>
                </a:cubicBezTo>
                <a:cubicBezTo>
                  <a:pt x="24531" y="19152"/>
                  <a:pt x="24096" y="19188"/>
                  <a:pt x="23663" y="19188"/>
                </a:cubicBezTo>
                <a:cubicBezTo>
                  <a:pt x="23595" y="19188"/>
                  <a:pt x="23527" y="19187"/>
                  <a:pt x="23459" y="19185"/>
                </a:cubicBezTo>
                <a:cubicBezTo>
                  <a:pt x="22635" y="19161"/>
                  <a:pt x="21821" y="18966"/>
                  <a:pt x="20996" y="18959"/>
                </a:cubicBezTo>
                <a:cubicBezTo>
                  <a:pt x="20983" y="18958"/>
                  <a:pt x="20970" y="18958"/>
                  <a:pt x="20957" y="18958"/>
                </a:cubicBezTo>
                <a:cubicBezTo>
                  <a:pt x="20358" y="18958"/>
                  <a:pt x="19730" y="19080"/>
                  <a:pt x="19234" y="19394"/>
                </a:cubicBezTo>
                <a:cubicBezTo>
                  <a:pt x="19886" y="18418"/>
                  <a:pt x="20566" y="17462"/>
                  <a:pt x="21272" y="16524"/>
                </a:cubicBezTo>
                <a:cubicBezTo>
                  <a:pt x="21531" y="16465"/>
                  <a:pt x="21790" y="16439"/>
                  <a:pt x="22049" y="16439"/>
                </a:cubicBezTo>
                <a:cubicBezTo>
                  <a:pt x="22707" y="16439"/>
                  <a:pt x="23366" y="16604"/>
                  <a:pt x="24041" y="16797"/>
                </a:cubicBezTo>
                <a:cubicBezTo>
                  <a:pt x="25100" y="17100"/>
                  <a:pt x="26120" y="17542"/>
                  <a:pt x="27203" y="17749"/>
                </a:cubicBezTo>
                <a:cubicBezTo>
                  <a:pt x="27651" y="17835"/>
                  <a:pt x="28108" y="17877"/>
                  <a:pt x="28564" y="17877"/>
                </a:cubicBezTo>
                <a:cubicBezTo>
                  <a:pt x="30192" y="17877"/>
                  <a:pt x="31821" y="17342"/>
                  <a:pt x="33116" y="16354"/>
                </a:cubicBezTo>
                <a:cubicBezTo>
                  <a:pt x="34062" y="15632"/>
                  <a:pt x="34818" y="14698"/>
                  <a:pt x="35645" y="13843"/>
                </a:cubicBezTo>
                <a:cubicBezTo>
                  <a:pt x="36471" y="12988"/>
                  <a:pt x="37371" y="12228"/>
                  <a:pt x="38509" y="11881"/>
                </a:cubicBezTo>
                <a:cubicBezTo>
                  <a:pt x="37921" y="11616"/>
                  <a:pt x="37285" y="11502"/>
                  <a:pt x="36641" y="11502"/>
                </a:cubicBezTo>
                <a:cubicBezTo>
                  <a:pt x="35881" y="11502"/>
                  <a:pt x="35111" y="11661"/>
                  <a:pt x="34394" y="11919"/>
                </a:cubicBezTo>
                <a:cubicBezTo>
                  <a:pt x="33071" y="12395"/>
                  <a:pt x="31886" y="13181"/>
                  <a:pt x="30682" y="13907"/>
                </a:cubicBezTo>
                <a:cubicBezTo>
                  <a:pt x="29478" y="14633"/>
                  <a:pt x="28212" y="15318"/>
                  <a:pt x="26825" y="15554"/>
                </a:cubicBezTo>
                <a:cubicBezTo>
                  <a:pt x="25824" y="15725"/>
                  <a:pt x="24797" y="15656"/>
                  <a:pt x="23782" y="15716"/>
                </a:cubicBezTo>
                <a:cubicBezTo>
                  <a:pt x="22982" y="15763"/>
                  <a:pt x="22161" y="15906"/>
                  <a:pt x="21460" y="16277"/>
                </a:cubicBezTo>
                <a:cubicBezTo>
                  <a:pt x="21537" y="16176"/>
                  <a:pt x="21612" y="16073"/>
                  <a:pt x="21690" y="15972"/>
                </a:cubicBezTo>
                <a:cubicBezTo>
                  <a:pt x="22135" y="15390"/>
                  <a:pt x="22591" y="14816"/>
                  <a:pt x="23056" y="14250"/>
                </a:cubicBezTo>
                <a:cubicBezTo>
                  <a:pt x="23655" y="14370"/>
                  <a:pt x="24333" y="14445"/>
                  <a:pt x="25009" y="14445"/>
                </a:cubicBezTo>
                <a:cubicBezTo>
                  <a:pt x="25805" y="14445"/>
                  <a:pt x="26597" y="14341"/>
                  <a:pt x="27254" y="14083"/>
                </a:cubicBezTo>
                <a:cubicBezTo>
                  <a:pt x="28446" y="13616"/>
                  <a:pt x="29360" y="12493"/>
                  <a:pt x="30572" y="12080"/>
                </a:cubicBezTo>
                <a:cubicBezTo>
                  <a:pt x="30247" y="11984"/>
                  <a:pt x="29918" y="11943"/>
                  <a:pt x="29587" y="11943"/>
                </a:cubicBezTo>
                <a:cubicBezTo>
                  <a:pt x="28544" y="11943"/>
                  <a:pt x="27484" y="12353"/>
                  <a:pt x="26497" y="12757"/>
                </a:cubicBezTo>
                <a:cubicBezTo>
                  <a:pt x="25384" y="13214"/>
                  <a:pt x="24272" y="13671"/>
                  <a:pt x="23160" y="14126"/>
                </a:cubicBezTo>
                <a:cubicBezTo>
                  <a:pt x="23572" y="13629"/>
                  <a:pt x="23990" y="13137"/>
                  <a:pt x="24418" y="12652"/>
                </a:cubicBezTo>
                <a:cubicBezTo>
                  <a:pt x="26865" y="11596"/>
                  <a:pt x="29169" y="10606"/>
                  <a:pt x="30883" y="8558"/>
                </a:cubicBezTo>
                <a:cubicBezTo>
                  <a:pt x="32520" y="6605"/>
                  <a:pt x="33268" y="3960"/>
                  <a:pt x="35346" y="2486"/>
                </a:cubicBezTo>
                <a:lnTo>
                  <a:pt x="35346" y="2486"/>
                </a:lnTo>
                <a:cubicBezTo>
                  <a:pt x="32413" y="2575"/>
                  <a:pt x="29553" y="4077"/>
                  <a:pt x="27814" y="6442"/>
                </a:cubicBezTo>
                <a:cubicBezTo>
                  <a:pt x="26589" y="8110"/>
                  <a:pt x="25922" y="10128"/>
                  <a:pt x="24842" y="11885"/>
                </a:cubicBezTo>
                <a:cubicBezTo>
                  <a:pt x="24172" y="12576"/>
                  <a:pt x="23516" y="13282"/>
                  <a:pt x="22878" y="14005"/>
                </a:cubicBezTo>
                <a:cubicBezTo>
                  <a:pt x="22769" y="12932"/>
                  <a:pt x="23447" y="11964"/>
                  <a:pt x="23649" y="10891"/>
                </a:cubicBezTo>
                <a:cubicBezTo>
                  <a:pt x="23995" y="9046"/>
                  <a:pt x="23673" y="7032"/>
                  <a:pt x="22657" y="5453"/>
                </a:cubicBezTo>
                <a:cubicBezTo>
                  <a:pt x="22516" y="5642"/>
                  <a:pt x="22474" y="6005"/>
                  <a:pt x="22432" y="6220"/>
                </a:cubicBezTo>
                <a:cubicBezTo>
                  <a:pt x="22340" y="6703"/>
                  <a:pt x="22296" y="7248"/>
                  <a:pt x="22349" y="7740"/>
                </a:cubicBezTo>
                <a:cubicBezTo>
                  <a:pt x="22409" y="8282"/>
                  <a:pt x="22515" y="8816"/>
                  <a:pt x="22543" y="9362"/>
                </a:cubicBezTo>
                <a:cubicBezTo>
                  <a:pt x="22554" y="9603"/>
                  <a:pt x="22528" y="9838"/>
                  <a:pt x="22530" y="10079"/>
                </a:cubicBezTo>
                <a:cubicBezTo>
                  <a:pt x="22531" y="10311"/>
                  <a:pt x="22540" y="10526"/>
                  <a:pt x="22515" y="10757"/>
                </a:cubicBezTo>
                <a:cubicBezTo>
                  <a:pt x="22428" y="11560"/>
                  <a:pt x="22156" y="12448"/>
                  <a:pt x="22440" y="13240"/>
                </a:cubicBezTo>
                <a:cubicBezTo>
                  <a:pt x="22540" y="13522"/>
                  <a:pt x="22750" y="13755"/>
                  <a:pt x="22860" y="14026"/>
                </a:cubicBezTo>
                <a:cubicBezTo>
                  <a:pt x="22363" y="14589"/>
                  <a:pt x="21876" y="15161"/>
                  <a:pt x="21399" y="15742"/>
                </a:cubicBezTo>
                <a:cubicBezTo>
                  <a:pt x="21324" y="15834"/>
                  <a:pt x="21252" y="15928"/>
                  <a:pt x="21177" y="16020"/>
                </a:cubicBezTo>
                <a:cubicBezTo>
                  <a:pt x="21555" y="15322"/>
                  <a:pt x="21552" y="14445"/>
                  <a:pt x="21337" y="13668"/>
                </a:cubicBezTo>
                <a:cubicBezTo>
                  <a:pt x="21095" y="12798"/>
                  <a:pt x="20619" y="12013"/>
                  <a:pt x="20209" y="11207"/>
                </a:cubicBezTo>
                <a:cubicBezTo>
                  <a:pt x="19150" y="9137"/>
                  <a:pt x="18490" y="6712"/>
                  <a:pt x="19148" y="4481"/>
                </a:cubicBezTo>
                <a:cubicBezTo>
                  <a:pt x="19370" y="3724"/>
                  <a:pt x="19739" y="3011"/>
                  <a:pt x="19914" y="2240"/>
                </a:cubicBezTo>
                <a:cubicBezTo>
                  <a:pt x="20089" y="1470"/>
                  <a:pt x="20033" y="583"/>
                  <a:pt x="195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0" name="Google Shape;1500;p34"/>
          <p:cNvGrpSpPr/>
          <p:nvPr/>
        </p:nvGrpSpPr>
        <p:grpSpPr>
          <a:xfrm>
            <a:off x="-9525" y="4705284"/>
            <a:ext cx="9153600" cy="438092"/>
            <a:chOff x="-9525" y="4600575"/>
            <a:chExt cx="9153600" cy="543000"/>
          </a:xfrm>
        </p:grpSpPr>
        <p:sp>
          <p:nvSpPr>
            <p:cNvPr id="1501" name="Google Shape;1501;p34"/>
            <p:cNvSpPr/>
            <p:nvPr/>
          </p:nvSpPr>
          <p:spPr>
            <a:xfrm>
              <a:off x="-9525" y="4600575"/>
              <a:ext cx="9153600" cy="543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4"/>
            <p:cNvSpPr/>
            <p:nvPr/>
          </p:nvSpPr>
          <p:spPr>
            <a:xfrm>
              <a:off x="64714" y="4827287"/>
              <a:ext cx="263499" cy="32526"/>
            </a:xfrm>
            <a:custGeom>
              <a:avLst/>
              <a:gdLst/>
              <a:ahLst/>
              <a:cxnLst/>
              <a:rect l="l" t="t" r="r" b="b"/>
              <a:pathLst>
                <a:path w="7138" h="1913" extrusionOk="0">
                  <a:moveTo>
                    <a:pt x="2595" y="1"/>
                  </a:moveTo>
                  <a:cubicBezTo>
                    <a:pt x="1353" y="1"/>
                    <a:pt x="300" y="195"/>
                    <a:pt x="188" y="655"/>
                  </a:cubicBezTo>
                  <a:cubicBezTo>
                    <a:pt x="0" y="1437"/>
                    <a:pt x="2338" y="1913"/>
                    <a:pt x="4310" y="1913"/>
                  </a:cubicBezTo>
                  <a:cubicBezTo>
                    <a:pt x="5613" y="1913"/>
                    <a:pt x="6756" y="1705"/>
                    <a:pt x="6906" y="1240"/>
                  </a:cubicBezTo>
                  <a:cubicBezTo>
                    <a:pt x="7138" y="516"/>
                    <a:pt x="4617" y="1"/>
                    <a:pt x="2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4"/>
            <p:cNvSpPr/>
            <p:nvPr/>
          </p:nvSpPr>
          <p:spPr>
            <a:xfrm>
              <a:off x="161729" y="4919895"/>
              <a:ext cx="241276" cy="47335"/>
            </a:xfrm>
            <a:custGeom>
              <a:avLst/>
              <a:gdLst/>
              <a:ahLst/>
              <a:cxnLst/>
              <a:rect l="l" t="t" r="r" b="b"/>
              <a:pathLst>
                <a:path w="6536" h="2784" extrusionOk="0">
                  <a:moveTo>
                    <a:pt x="2882" y="0"/>
                  </a:moveTo>
                  <a:cubicBezTo>
                    <a:pt x="1634" y="0"/>
                    <a:pt x="479" y="300"/>
                    <a:pt x="305" y="910"/>
                  </a:cubicBezTo>
                  <a:cubicBezTo>
                    <a:pt x="1" y="1985"/>
                    <a:pt x="2110" y="2783"/>
                    <a:pt x="3903" y="2783"/>
                  </a:cubicBezTo>
                  <a:cubicBezTo>
                    <a:pt x="5024" y="2783"/>
                    <a:pt x="6020" y="2471"/>
                    <a:pt x="6226" y="1720"/>
                  </a:cubicBezTo>
                  <a:cubicBezTo>
                    <a:pt x="6535" y="582"/>
                    <a:pt x="4619" y="0"/>
                    <a:pt x="2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4" name="Google Shape;1504;p34"/>
            <p:cNvGrpSpPr/>
            <p:nvPr/>
          </p:nvGrpSpPr>
          <p:grpSpPr>
            <a:xfrm>
              <a:off x="0" y="4626600"/>
              <a:ext cx="9143735" cy="516912"/>
              <a:chOff x="0" y="4626600"/>
              <a:chExt cx="9143735" cy="516912"/>
            </a:xfrm>
          </p:grpSpPr>
          <p:sp>
            <p:nvSpPr>
              <p:cNvPr id="1505" name="Google Shape;1505;p34"/>
              <p:cNvSpPr/>
              <p:nvPr/>
            </p:nvSpPr>
            <p:spPr>
              <a:xfrm>
                <a:off x="74" y="4636750"/>
                <a:ext cx="9143661" cy="172881"/>
              </a:xfrm>
              <a:custGeom>
                <a:avLst/>
                <a:gdLst/>
                <a:ahLst/>
                <a:cxnLst/>
                <a:rect l="l" t="t" r="r" b="b"/>
                <a:pathLst>
                  <a:path w="247695" h="10168" extrusionOk="0">
                    <a:moveTo>
                      <a:pt x="78095" y="0"/>
                    </a:moveTo>
                    <a:cubicBezTo>
                      <a:pt x="52006" y="0"/>
                      <a:pt x="25938" y="718"/>
                      <a:pt x="0" y="3295"/>
                    </a:cubicBezTo>
                    <a:lnTo>
                      <a:pt x="0" y="9764"/>
                    </a:lnTo>
                    <a:cubicBezTo>
                      <a:pt x="3492" y="10045"/>
                      <a:pt x="6987" y="10167"/>
                      <a:pt x="10484" y="10167"/>
                    </a:cubicBezTo>
                    <a:cubicBezTo>
                      <a:pt x="35361" y="10167"/>
                      <a:pt x="60364" y="3947"/>
                      <a:pt x="85264" y="3947"/>
                    </a:cubicBezTo>
                    <a:cubicBezTo>
                      <a:pt x="89760" y="3947"/>
                      <a:pt x="94254" y="4150"/>
                      <a:pt x="98742" y="4629"/>
                    </a:cubicBezTo>
                    <a:cubicBezTo>
                      <a:pt x="109185" y="5742"/>
                      <a:pt x="119446" y="8345"/>
                      <a:pt x="129922" y="9025"/>
                    </a:cubicBezTo>
                    <a:cubicBezTo>
                      <a:pt x="131983" y="9158"/>
                      <a:pt x="134044" y="9218"/>
                      <a:pt x="136103" y="9218"/>
                    </a:cubicBezTo>
                    <a:cubicBezTo>
                      <a:pt x="151352" y="9218"/>
                      <a:pt x="166559" y="5982"/>
                      <a:pt x="181851" y="5851"/>
                    </a:cubicBezTo>
                    <a:cubicBezTo>
                      <a:pt x="182180" y="5849"/>
                      <a:pt x="182508" y="5847"/>
                      <a:pt x="182837" y="5847"/>
                    </a:cubicBezTo>
                    <a:cubicBezTo>
                      <a:pt x="198357" y="5847"/>
                      <a:pt x="214151" y="8876"/>
                      <a:pt x="229532" y="8876"/>
                    </a:cubicBezTo>
                    <a:cubicBezTo>
                      <a:pt x="235666" y="8876"/>
                      <a:pt x="241734" y="8394"/>
                      <a:pt x="247694" y="7046"/>
                    </a:cubicBezTo>
                    <a:lnTo>
                      <a:pt x="247694" y="3222"/>
                    </a:lnTo>
                    <a:cubicBezTo>
                      <a:pt x="207492" y="2486"/>
                      <a:pt x="167310" y="1257"/>
                      <a:pt x="127104" y="564"/>
                    </a:cubicBezTo>
                    <a:cubicBezTo>
                      <a:pt x="110777" y="281"/>
                      <a:pt x="94432" y="0"/>
                      <a:pt x="780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4"/>
              <p:cNvSpPr/>
              <p:nvPr/>
            </p:nvSpPr>
            <p:spPr>
              <a:xfrm>
                <a:off x="3199476" y="4628402"/>
                <a:ext cx="1948964" cy="89892"/>
              </a:xfrm>
              <a:custGeom>
                <a:avLst/>
                <a:gdLst/>
                <a:ahLst/>
                <a:cxnLst/>
                <a:rect l="l" t="t" r="r" b="b"/>
                <a:pathLst>
                  <a:path w="52796" h="5287" extrusionOk="0">
                    <a:moveTo>
                      <a:pt x="17409" y="0"/>
                    </a:moveTo>
                    <a:cubicBezTo>
                      <a:pt x="8137" y="0"/>
                      <a:pt x="542" y="169"/>
                      <a:pt x="0" y="517"/>
                    </a:cubicBezTo>
                    <a:cubicBezTo>
                      <a:pt x="748" y="434"/>
                      <a:pt x="1501" y="397"/>
                      <a:pt x="2258" y="397"/>
                    </a:cubicBezTo>
                    <a:cubicBezTo>
                      <a:pt x="8341" y="397"/>
                      <a:pt x="14705" y="2764"/>
                      <a:pt x="20774" y="2764"/>
                    </a:cubicBezTo>
                    <a:cubicBezTo>
                      <a:pt x="21139" y="2764"/>
                      <a:pt x="21502" y="2756"/>
                      <a:pt x="21864" y="2738"/>
                    </a:cubicBezTo>
                    <a:cubicBezTo>
                      <a:pt x="23737" y="2644"/>
                      <a:pt x="25608" y="2334"/>
                      <a:pt x="27477" y="2334"/>
                    </a:cubicBezTo>
                    <a:cubicBezTo>
                      <a:pt x="27872" y="2334"/>
                      <a:pt x="28267" y="2348"/>
                      <a:pt x="28662" y="2381"/>
                    </a:cubicBezTo>
                    <a:cubicBezTo>
                      <a:pt x="30851" y="2561"/>
                      <a:pt x="32947" y="3311"/>
                      <a:pt x="35012" y="4051"/>
                    </a:cubicBezTo>
                    <a:cubicBezTo>
                      <a:pt x="36726" y="4666"/>
                      <a:pt x="38494" y="5287"/>
                      <a:pt x="40304" y="5287"/>
                    </a:cubicBezTo>
                    <a:cubicBezTo>
                      <a:pt x="40469" y="5287"/>
                      <a:pt x="40635" y="5282"/>
                      <a:pt x="40801" y="5271"/>
                    </a:cubicBezTo>
                    <a:cubicBezTo>
                      <a:pt x="42587" y="5155"/>
                      <a:pt x="44260" y="4393"/>
                      <a:pt x="45906" y="3689"/>
                    </a:cubicBezTo>
                    <a:cubicBezTo>
                      <a:pt x="48177" y="2716"/>
                      <a:pt x="50338" y="1550"/>
                      <a:pt x="52795" y="1283"/>
                    </a:cubicBezTo>
                    <a:cubicBezTo>
                      <a:pt x="51878" y="443"/>
                      <a:pt x="32441" y="0"/>
                      <a:pt x="174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4"/>
              <p:cNvSpPr/>
              <p:nvPr/>
            </p:nvSpPr>
            <p:spPr>
              <a:xfrm>
                <a:off x="207874" y="4626600"/>
                <a:ext cx="2313906" cy="93395"/>
              </a:xfrm>
              <a:custGeom>
                <a:avLst/>
                <a:gdLst/>
                <a:ahLst/>
                <a:cxnLst/>
                <a:rect l="l" t="t" r="r" b="b"/>
                <a:pathLst>
                  <a:path w="62682" h="5493" extrusionOk="0">
                    <a:moveTo>
                      <a:pt x="54286" y="1"/>
                    </a:moveTo>
                    <a:cubicBezTo>
                      <a:pt x="37242" y="1"/>
                      <a:pt x="1152" y="2872"/>
                      <a:pt x="1" y="3360"/>
                    </a:cubicBezTo>
                    <a:lnTo>
                      <a:pt x="1784" y="3478"/>
                    </a:lnTo>
                    <a:cubicBezTo>
                      <a:pt x="3100" y="3457"/>
                      <a:pt x="4418" y="3436"/>
                      <a:pt x="5736" y="3436"/>
                    </a:cubicBezTo>
                    <a:cubicBezTo>
                      <a:pt x="9003" y="3436"/>
                      <a:pt x="12268" y="3564"/>
                      <a:pt x="15479" y="4138"/>
                    </a:cubicBezTo>
                    <a:cubicBezTo>
                      <a:pt x="17877" y="4567"/>
                      <a:pt x="20238" y="5244"/>
                      <a:pt x="22667" y="5435"/>
                    </a:cubicBezTo>
                    <a:cubicBezTo>
                      <a:pt x="23157" y="5473"/>
                      <a:pt x="23646" y="5492"/>
                      <a:pt x="24135" y="5492"/>
                    </a:cubicBezTo>
                    <a:cubicBezTo>
                      <a:pt x="27041" y="5492"/>
                      <a:pt x="29938" y="4834"/>
                      <a:pt x="32663" y="3804"/>
                    </a:cubicBezTo>
                    <a:cubicBezTo>
                      <a:pt x="34349" y="3165"/>
                      <a:pt x="36024" y="2376"/>
                      <a:pt x="37823" y="2276"/>
                    </a:cubicBezTo>
                    <a:cubicBezTo>
                      <a:pt x="37957" y="2269"/>
                      <a:pt x="38091" y="2266"/>
                      <a:pt x="38225" y="2266"/>
                    </a:cubicBezTo>
                    <a:cubicBezTo>
                      <a:pt x="39933" y="2266"/>
                      <a:pt x="41601" y="2838"/>
                      <a:pt x="43283" y="3180"/>
                    </a:cubicBezTo>
                    <a:cubicBezTo>
                      <a:pt x="44518" y="3430"/>
                      <a:pt x="45778" y="3555"/>
                      <a:pt x="47038" y="3555"/>
                    </a:cubicBezTo>
                    <a:cubicBezTo>
                      <a:pt x="48271" y="3555"/>
                      <a:pt x="49504" y="3435"/>
                      <a:pt x="50713" y="3196"/>
                    </a:cubicBezTo>
                    <a:cubicBezTo>
                      <a:pt x="54336" y="2479"/>
                      <a:pt x="57857" y="562"/>
                      <a:pt x="61494" y="562"/>
                    </a:cubicBezTo>
                    <a:cubicBezTo>
                      <a:pt x="61889" y="562"/>
                      <a:pt x="62284" y="584"/>
                      <a:pt x="62682" y="633"/>
                    </a:cubicBezTo>
                    <a:cubicBezTo>
                      <a:pt x="61673" y="184"/>
                      <a:pt x="58586" y="1"/>
                      <a:pt x="54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4"/>
              <p:cNvSpPr/>
              <p:nvPr/>
            </p:nvSpPr>
            <p:spPr>
              <a:xfrm>
                <a:off x="0" y="4916630"/>
                <a:ext cx="9143698" cy="226881"/>
              </a:xfrm>
              <a:custGeom>
                <a:avLst/>
                <a:gdLst/>
                <a:ahLst/>
                <a:cxnLst/>
                <a:rect l="l" t="t" r="r" b="b"/>
                <a:pathLst>
                  <a:path w="247696" h="13344" extrusionOk="0">
                    <a:moveTo>
                      <a:pt x="247696" y="0"/>
                    </a:moveTo>
                    <a:lnTo>
                      <a:pt x="1" y="2219"/>
                    </a:lnTo>
                    <a:lnTo>
                      <a:pt x="1" y="13343"/>
                    </a:lnTo>
                    <a:cubicBezTo>
                      <a:pt x="14887" y="8508"/>
                      <a:pt x="31338" y="10014"/>
                      <a:pt x="47144" y="9301"/>
                    </a:cubicBezTo>
                    <a:cubicBezTo>
                      <a:pt x="61501" y="8652"/>
                      <a:pt x="75792" y="6085"/>
                      <a:pt x="90132" y="6085"/>
                    </a:cubicBezTo>
                    <a:cubicBezTo>
                      <a:pt x="91935" y="6085"/>
                      <a:pt x="93739" y="6126"/>
                      <a:pt x="95543" y="6216"/>
                    </a:cubicBezTo>
                    <a:cubicBezTo>
                      <a:pt x="105408" y="6708"/>
                      <a:pt x="115141" y="8673"/>
                      <a:pt x="124983" y="9522"/>
                    </a:cubicBezTo>
                    <a:cubicBezTo>
                      <a:pt x="129446" y="9907"/>
                      <a:pt x="133915" y="10062"/>
                      <a:pt x="138386" y="10062"/>
                    </a:cubicBezTo>
                    <a:cubicBezTo>
                      <a:pt x="156813" y="10062"/>
                      <a:pt x="175293" y="7430"/>
                      <a:pt x="193735" y="7430"/>
                    </a:cubicBezTo>
                    <a:cubicBezTo>
                      <a:pt x="197291" y="7430"/>
                      <a:pt x="200845" y="7528"/>
                      <a:pt x="204397" y="7762"/>
                    </a:cubicBezTo>
                    <a:cubicBezTo>
                      <a:pt x="214207" y="8407"/>
                      <a:pt x="224259" y="10052"/>
                      <a:pt x="234046" y="10052"/>
                    </a:cubicBezTo>
                    <a:cubicBezTo>
                      <a:pt x="238673" y="10052"/>
                      <a:pt x="243241" y="9684"/>
                      <a:pt x="247696" y="8670"/>
                    </a:cubicBezTo>
                    <a:lnTo>
                      <a:pt x="2476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4"/>
              <p:cNvSpPr/>
              <p:nvPr/>
            </p:nvSpPr>
            <p:spPr>
              <a:xfrm>
                <a:off x="74" y="4718953"/>
                <a:ext cx="9143661" cy="285302"/>
              </a:xfrm>
              <a:custGeom>
                <a:avLst/>
                <a:gdLst/>
                <a:ahLst/>
                <a:cxnLst/>
                <a:rect l="l" t="t" r="r" b="b"/>
                <a:pathLst>
                  <a:path w="247695" h="16780" extrusionOk="0">
                    <a:moveTo>
                      <a:pt x="59135" y="0"/>
                    </a:moveTo>
                    <a:cubicBezTo>
                      <a:pt x="57781" y="0"/>
                      <a:pt x="56424" y="65"/>
                      <a:pt x="55065" y="211"/>
                    </a:cubicBezTo>
                    <a:cubicBezTo>
                      <a:pt x="48380" y="924"/>
                      <a:pt x="42053" y="3559"/>
                      <a:pt x="35448" y="4814"/>
                    </a:cubicBezTo>
                    <a:cubicBezTo>
                      <a:pt x="31706" y="5524"/>
                      <a:pt x="26979" y="5815"/>
                      <a:pt x="21913" y="5815"/>
                    </a:cubicBezTo>
                    <a:cubicBezTo>
                      <a:pt x="14674" y="5815"/>
                      <a:pt x="6743" y="5220"/>
                      <a:pt x="0" y="4398"/>
                    </a:cubicBezTo>
                    <a:lnTo>
                      <a:pt x="0" y="16779"/>
                    </a:lnTo>
                    <a:lnTo>
                      <a:pt x="45744" y="14381"/>
                    </a:lnTo>
                    <a:lnTo>
                      <a:pt x="71495" y="10703"/>
                    </a:lnTo>
                    <a:lnTo>
                      <a:pt x="106334" y="13302"/>
                    </a:lnTo>
                    <a:lnTo>
                      <a:pt x="145288" y="15808"/>
                    </a:lnTo>
                    <a:lnTo>
                      <a:pt x="190514" y="11575"/>
                    </a:lnTo>
                    <a:lnTo>
                      <a:pt x="214534" y="13735"/>
                    </a:lnTo>
                    <a:lnTo>
                      <a:pt x="247694" y="13863"/>
                    </a:lnTo>
                    <a:lnTo>
                      <a:pt x="247694" y="3285"/>
                    </a:lnTo>
                    <a:cubicBezTo>
                      <a:pt x="242748" y="4695"/>
                      <a:pt x="237741" y="5908"/>
                      <a:pt x="232616" y="6132"/>
                    </a:cubicBezTo>
                    <a:cubicBezTo>
                      <a:pt x="232013" y="6158"/>
                      <a:pt x="231410" y="6171"/>
                      <a:pt x="230808" y="6171"/>
                    </a:cubicBezTo>
                    <a:cubicBezTo>
                      <a:pt x="220936" y="6171"/>
                      <a:pt x="211176" y="2860"/>
                      <a:pt x="201327" y="2860"/>
                    </a:cubicBezTo>
                    <a:cubicBezTo>
                      <a:pt x="200321" y="2860"/>
                      <a:pt x="199314" y="2895"/>
                      <a:pt x="198306" y="2971"/>
                    </a:cubicBezTo>
                    <a:cubicBezTo>
                      <a:pt x="189903" y="3605"/>
                      <a:pt x="181828" y="7111"/>
                      <a:pt x="173420" y="7111"/>
                    </a:cubicBezTo>
                    <a:cubicBezTo>
                      <a:pt x="173237" y="7111"/>
                      <a:pt x="173055" y="7110"/>
                      <a:pt x="172872" y="7106"/>
                    </a:cubicBezTo>
                    <a:cubicBezTo>
                      <a:pt x="166155" y="6984"/>
                      <a:pt x="159671" y="4541"/>
                      <a:pt x="152970" y="4111"/>
                    </a:cubicBezTo>
                    <a:cubicBezTo>
                      <a:pt x="152180" y="4060"/>
                      <a:pt x="151390" y="4038"/>
                      <a:pt x="150600" y="4038"/>
                    </a:cubicBezTo>
                    <a:cubicBezTo>
                      <a:pt x="144369" y="4038"/>
                      <a:pt x="138158" y="5436"/>
                      <a:pt x="131907" y="5439"/>
                    </a:cubicBezTo>
                    <a:cubicBezTo>
                      <a:pt x="131893" y="5439"/>
                      <a:pt x="131880" y="5439"/>
                      <a:pt x="131866" y="5439"/>
                    </a:cubicBezTo>
                    <a:cubicBezTo>
                      <a:pt x="125522" y="5439"/>
                      <a:pt x="119257" y="4008"/>
                      <a:pt x="112919" y="3728"/>
                    </a:cubicBezTo>
                    <a:cubicBezTo>
                      <a:pt x="112055" y="3691"/>
                      <a:pt x="111191" y="3674"/>
                      <a:pt x="110326" y="3674"/>
                    </a:cubicBezTo>
                    <a:cubicBezTo>
                      <a:pt x="104596" y="3674"/>
                      <a:pt x="98864" y="4399"/>
                      <a:pt x="93135" y="4399"/>
                    </a:cubicBezTo>
                    <a:cubicBezTo>
                      <a:pt x="92124" y="4399"/>
                      <a:pt x="91114" y="4376"/>
                      <a:pt x="90103" y="4323"/>
                    </a:cubicBezTo>
                    <a:cubicBezTo>
                      <a:pt x="79687" y="3773"/>
                      <a:pt x="69470" y="0"/>
                      <a:pt x="591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4"/>
              <p:cNvSpPr/>
              <p:nvPr/>
            </p:nvSpPr>
            <p:spPr>
              <a:xfrm>
                <a:off x="5054063" y="4817460"/>
                <a:ext cx="260435" cy="30349"/>
              </a:xfrm>
              <a:custGeom>
                <a:avLst/>
                <a:gdLst/>
                <a:ahLst/>
                <a:cxnLst/>
                <a:rect l="l" t="t" r="r" b="b"/>
                <a:pathLst>
                  <a:path w="7055" h="1785" extrusionOk="0">
                    <a:moveTo>
                      <a:pt x="5232" y="1"/>
                    </a:moveTo>
                    <a:cubicBezTo>
                      <a:pt x="3185" y="1"/>
                      <a:pt x="86" y="544"/>
                      <a:pt x="32" y="1233"/>
                    </a:cubicBezTo>
                    <a:cubicBezTo>
                      <a:pt x="0" y="1625"/>
                      <a:pt x="746" y="1784"/>
                      <a:pt x="1760" y="1784"/>
                    </a:cubicBezTo>
                    <a:cubicBezTo>
                      <a:pt x="3787" y="1784"/>
                      <a:pt x="6887" y="1150"/>
                      <a:pt x="6997" y="483"/>
                    </a:cubicBezTo>
                    <a:cubicBezTo>
                      <a:pt x="7054" y="143"/>
                      <a:pt x="6281" y="1"/>
                      <a:pt x="52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4"/>
              <p:cNvSpPr/>
              <p:nvPr/>
            </p:nvSpPr>
            <p:spPr>
              <a:xfrm>
                <a:off x="4246156" y="4804454"/>
                <a:ext cx="103990" cy="28292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1664" extrusionOk="0">
                    <a:moveTo>
                      <a:pt x="1433" y="1"/>
                    </a:moveTo>
                    <a:cubicBezTo>
                      <a:pt x="920" y="1"/>
                      <a:pt x="407" y="177"/>
                      <a:pt x="265" y="497"/>
                    </a:cubicBezTo>
                    <a:cubicBezTo>
                      <a:pt x="0" y="1093"/>
                      <a:pt x="885" y="1663"/>
                      <a:pt x="1651" y="1663"/>
                    </a:cubicBezTo>
                    <a:cubicBezTo>
                      <a:pt x="2077" y="1663"/>
                      <a:pt x="2467" y="1487"/>
                      <a:pt x="2601" y="1039"/>
                    </a:cubicBezTo>
                    <a:cubicBezTo>
                      <a:pt x="2817" y="321"/>
                      <a:pt x="2124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4"/>
              <p:cNvSpPr/>
              <p:nvPr/>
            </p:nvSpPr>
            <p:spPr>
              <a:xfrm>
                <a:off x="2858408" y="4791159"/>
                <a:ext cx="191072" cy="30502"/>
              </a:xfrm>
              <a:custGeom>
                <a:avLst/>
                <a:gdLst/>
                <a:ahLst/>
                <a:cxnLst/>
                <a:rect l="l" t="t" r="r" b="b"/>
                <a:pathLst>
                  <a:path w="5176" h="1794" extrusionOk="0">
                    <a:moveTo>
                      <a:pt x="968" y="0"/>
                    </a:moveTo>
                    <a:cubicBezTo>
                      <a:pt x="574" y="0"/>
                      <a:pt x="292" y="70"/>
                      <a:pt x="228" y="236"/>
                    </a:cubicBezTo>
                    <a:cubicBezTo>
                      <a:pt x="1" y="821"/>
                      <a:pt x="2645" y="1794"/>
                      <a:pt x="4035" y="1794"/>
                    </a:cubicBezTo>
                    <a:cubicBezTo>
                      <a:pt x="4425" y="1794"/>
                      <a:pt x="4717" y="1717"/>
                      <a:pt x="4817" y="1533"/>
                    </a:cubicBezTo>
                    <a:cubicBezTo>
                      <a:pt x="5175" y="880"/>
                      <a:pt x="2364" y="0"/>
                      <a:pt x="9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4"/>
              <p:cNvSpPr/>
              <p:nvPr/>
            </p:nvSpPr>
            <p:spPr>
              <a:xfrm>
                <a:off x="2618639" y="4770553"/>
                <a:ext cx="152939" cy="24042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1414" extrusionOk="0">
                    <a:moveTo>
                      <a:pt x="1306" y="1"/>
                    </a:moveTo>
                    <a:cubicBezTo>
                      <a:pt x="847" y="1"/>
                      <a:pt x="472" y="96"/>
                      <a:pt x="341" y="322"/>
                    </a:cubicBezTo>
                    <a:cubicBezTo>
                      <a:pt x="1" y="909"/>
                      <a:pt x="1947" y="1413"/>
                      <a:pt x="3083" y="1413"/>
                    </a:cubicBezTo>
                    <a:cubicBezTo>
                      <a:pt x="3479" y="1413"/>
                      <a:pt x="3777" y="1352"/>
                      <a:pt x="3845" y="1212"/>
                    </a:cubicBezTo>
                    <a:cubicBezTo>
                      <a:pt x="4143" y="596"/>
                      <a:pt x="2459" y="1"/>
                      <a:pt x="13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4"/>
              <p:cNvSpPr/>
              <p:nvPr/>
            </p:nvSpPr>
            <p:spPr>
              <a:xfrm>
                <a:off x="1353489" y="4804573"/>
                <a:ext cx="160617" cy="43951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2585" extrusionOk="0">
                    <a:moveTo>
                      <a:pt x="2705" y="0"/>
                    </a:moveTo>
                    <a:cubicBezTo>
                      <a:pt x="1480" y="0"/>
                      <a:pt x="0" y="1116"/>
                      <a:pt x="320" y="2073"/>
                    </a:cubicBezTo>
                    <a:cubicBezTo>
                      <a:pt x="441" y="2438"/>
                      <a:pt x="791" y="2584"/>
                      <a:pt x="1230" y="2584"/>
                    </a:cubicBezTo>
                    <a:cubicBezTo>
                      <a:pt x="2447" y="2584"/>
                      <a:pt x="4351" y="1461"/>
                      <a:pt x="3991" y="744"/>
                    </a:cubicBezTo>
                    <a:cubicBezTo>
                      <a:pt x="3725" y="213"/>
                      <a:pt x="3239" y="0"/>
                      <a:pt x="2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4"/>
              <p:cNvSpPr/>
              <p:nvPr/>
            </p:nvSpPr>
            <p:spPr>
              <a:xfrm>
                <a:off x="888163" y="4826131"/>
                <a:ext cx="364425" cy="51399"/>
              </a:xfrm>
              <a:custGeom>
                <a:avLst/>
                <a:gdLst/>
                <a:ahLst/>
                <a:cxnLst/>
                <a:rect l="l" t="t" r="r" b="b"/>
                <a:pathLst>
                  <a:path w="9872" h="3023" extrusionOk="0">
                    <a:moveTo>
                      <a:pt x="7519" y="0"/>
                    </a:moveTo>
                    <a:cubicBezTo>
                      <a:pt x="4645" y="0"/>
                      <a:pt x="0" y="1354"/>
                      <a:pt x="118" y="2476"/>
                    </a:cubicBezTo>
                    <a:cubicBezTo>
                      <a:pt x="159" y="2866"/>
                      <a:pt x="774" y="3023"/>
                      <a:pt x="1674" y="3023"/>
                    </a:cubicBezTo>
                    <a:cubicBezTo>
                      <a:pt x="4433" y="3023"/>
                      <a:pt x="9872" y="1551"/>
                      <a:pt x="9713" y="805"/>
                    </a:cubicBezTo>
                    <a:cubicBezTo>
                      <a:pt x="9591" y="231"/>
                      <a:pt x="8706" y="0"/>
                      <a:pt x="7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4"/>
              <p:cNvSpPr/>
              <p:nvPr/>
            </p:nvSpPr>
            <p:spPr>
              <a:xfrm>
                <a:off x="74" y="4779921"/>
                <a:ext cx="9143661" cy="281493"/>
              </a:xfrm>
              <a:custGeom>
                <a:avLst/>
                <a:gdLst/>
                <a:ahLst/>
                <a:cxnLst/>
                <a:rect l="l" t="t" r="r" b="b"/>
                <a:pathLst>
                  <a:path w="247695" h="16556" extrusionOk="0">
                    <a:moveTo>
                      <a:pt x="51714" y="1"/>
                    </a:moveTo>
                    <a:cubicBezTo>
                      <a:pt x="50189" y="1"/>
                      <a:pt x="48632" y="209"/>
                      <a:pt x="47436" y="1123"/>
                    </a:cubicBezTo>
                    <a:cubicBezTo>
                      <a:pt x="46412" y="1906"/>
                      <a:pt x="45801" y="3095"/>
                      <a:pt x="44988" y="4092"/>
                    </a:cubicBezTo>
                    <a:cubicBezTo>
                      <a:pt x="42432" y="7247"/>
                      <a:pt x="38497" y="8122"/>
                      <a:pt x="34307" y="8122"/>
                    </a:cubicBezTo>
                    <a:cubicBezTo>
                      <a:pt x="31486" y="8122"/>
                      <a:pt x="28550" y="7726"/>
                      <a:pt x="25841" y="7361"/>
                    </a:cubicBezTo>
                    <a:cubicBezTo>
                      <a:pt x="21528" y="6783"/>
                      <a:pt x="17179" y="6494"/>
                      <a:pt x="12829" y="6494"/>
                    </a:cubicBezTo>
                    <a:cubicBezTo>
                      <a:pt x="8540" y="6494"/>
                      <a:pt x="4252" y="6775"/>
                      <a:pt x="0" y="7335"/>
                    </a:cubicBezTo>
                    <a:lnTo>
                      <a:pt x="0" y="16556"/>
                    </a:lnTo>
                    <a:cubicBezTo>
                      <a:pt x="6569" y="14521"/>
                      <a:pt x="13444" y="13966"/>
                      <a:pt x="20448" y="13966"/>
                    </a:cubicBezTo>
                    <a:cubicBezTo>
                      <a:pt x="28877" y="13966"/>
                      <a:pt x="37492" y="14770"/>
                      <a:pt x="45986" y="14770"/>
                    </a:cubicBezTo>
                    <a:cubicBezTo>
                      <a:pt x="48539" y="14770"/>
                      <a:pt x="51080" y="14697"/>
                      <a:pt x="53602" y="14508"/>
                    </a:cubicBezTo>
                    <a:cubicBezTo>
                      <a:pt x="64998" y="13651"/>
                      <a:pt x="76177" y="10376"/>
                      <a:pt x="87605" y="10376"/>
                    </a:cubicBezTo>
                    <a:cubicBezTo>
                      <a:pt x="87640" y="10376"/>
                      <a:pt x="87674" y="10376"/>
                      <a:pt x="87708" y="10376"/>
                    </a:cubicBezTo>
                    <a:cubicBezTo>
                      <a:pt x="97239" y="10393"/>
                      <a:pt x="106606" y="12698"/>
                      <a:pt x="116067" y="13852"/>
                    </a:cubicBezTo>
                    <a:cubicBezTo>
                      <a:pt x="121776" y="14545"/>
                      <a:pt x="127499" y="14817"/>
                      <a:pt x="133232" y="14817"/>
                    </a:cubicBezTo>
                    <a:cubicBezTo>
                      <a:pt x="153938" y="14817"/>
                      <a:pt x="174771" y="11272"/>
                      <a:pt x="195501" y="11272"/>
                    </a:cubicBezTo>
                    <a:cubicBezTo>
                      <a:pt x="200385" y="11272"/>
                      <a:pt x="205263" y="11469"/>
                      <a:pt x="210132" y="11955"/>
                    </a:cubicBezTo>
                    <a:cubicBezTo>
                      <a:pt x="218809" y="12822"/>
                      <a:pt x="227742" y="14570"/>
                      <a:pt x="236393" y="14570"/>
                    </a:cubicBezTo>
                    <a:cubicBezTo>
                      <a:pt x="240231" y="14570"/>
                      <a:pt x="244014" y="14226"/>
                      <a:pt x="247694" y="13309"/>
                    </a:cubicBezTo>
                    <a:lnTo>
                      <a:pt x="247694" y="5159"/>
                    </a:lnTo>
                    <a:cubicBezTo>
                      <a:pt x="238887" y="6672"/>
                      <a:pt x="229666" y="7484"/>
                      <a:pt x="220786" y="7484"/>
                    </a:cubicBezTo>
                    <a:cubicBezTo>
                      <a:pt x="220313" y="7484"/>
                      <a:pt x="219840" y="7482"/>
                      <a:pt x="219369" y="7477"/>
                    </a:cubicBezTo>
                    <a:cubicBezTo>
                      <a:pt x="217820" y="7460"/>
                      <a:pt x="216221" y="7410"/>
                      <a:pt x="214801" y="6787"/>
                    </a:cubicBezTo>
                    <a:cubicBezTo>
                      <a:pt x="213553" y="6235"/>
                      <a:pt x="212536" y="5278"/>
                      <a:pt x="211387" y="4537"/>
                    </a:cubicBezTo>
                    <a:cubicBezTo>
                      <a:pt x="209204" y="3134"/>
                      <a:pt x="206791" y="2608"/>
                      <a:pt x="204273" y="2608"/>
                    </a:cubicBezTo>
                    <a:cubicBezTo>
                      <a:pt x="199633" y="2608"/>
                      <a:pt x="194634" y="4393"/>
                      <a:pt x="190055" y="5770"/>
                    </a:cubicBezTo>
                    <a:cubicBezTo>
                      <a:pt x="183254" y="7818"/>
                      <a:pt x="176149" y="8861"/>
                      <a:pt x="169043" y="8861"/>
                    </a:cubicBezTo>
                    <a:cubicBezTo>
                      <a:pt x="167819" y="8861"/>
                      <a:pt x="166596" y="8830"/>
                      <a:pt x="165374" y="8768"/>
                    </a:cubicBezTo>
                    <a:cubicBezTo>
                      <a:pt x="163832" y="8689"/>
                      <a:pt x="162241" y="8547"/>
                      <a:pt x="160882" y="7806"/>
                    </a:cubicBezTo>
                    <a:cubicBezTo>
                      <a:pt x="159331" y="6962"/>
                      <a:pt x="158255" y="5422"/>
                      <a:pt x="156729" y="4528"/>
                    </a:cubicBezTo>
                    <a:cubicBezTo>
                      <a:pt x="155655" y="3897"/>
                      <a:pt x="154537" y="3642"/>
                      <a:pt x="153388" y="3642"/>
                    </a:cubicBezTo>
                    <a:cubicBezTo>
                      <a:pt x="148526" y="3642"/>
                      <a:pt x="143103" y="8205"/>
                      <a:pt x="138074" y="8205"/>
                    </a:cubicBezTo>
                    <a:cubicBezTo>
                      <a:pt x="137118" y="8205"/>
                      <a:pt x="136176" y="8040"/>
                      <a:pt x="135255" y="7648"/>
                    </a:cubicBezTo>
                    <a:cubicBezTo>
                      <a:pt x="132966" y="6677"/>
                      <a:pt x="131312" y="4409"/>
                      <a:pt x="128890" y="3843"/>
                    </a:cubicBezTo>
                    <a:cubicBezTo>
                      <a:pt x="128483" y="3748"/>
                      <a:pt x="128077" y="3705"/>
                      <a:pt x="127674" y="3705"/>
                    </a:cubicBezTo>
                    <a:cubicBezTo>
                      <a:pt x="123872" y="3705"/>
                      <a:pt x="120245" y="7526"/>
                      <a:pt x="116518" y="7526"/>
                    </a:cubicBezTo>
                    <a:cubicBezTo>
                      <a:pt x="116005" y="7526"/>
                      <a:pt x="115489" y="7453"/>
                      <a:pt x="114971" y="7288"/>
                    </a:cubicBezTo>
                    <a:cubicBezTo>
                      <a:pt x="113745" y="6899"/>
                      <a:pt x="112744" y="6034"/>
                      <a:pt x="111634" y="5383"/>
                    </a:cubicBezTo>
                    <a:cubicBezTo>
                      <a:pt x="109623" y="4201"/>
                      <a:pt x="107451" y="3780"/>
                      <a:pt x="105190" y="3780"/>
                    </a:cubicBezTo>
                    <a:cubicBezTo>
                      <a:pt x="100547" y="3780"/>
                      <a:pt x="95532" y="5557"/>
                      <a:pt x="90780" y="6172"/>
                    </a:cubicBezTo>
                    <a:cubicBezTo>
                      <a:pt x="89474" y="6341"/>
                      <a:pt x="88173" y="6417"/>
                      <a:pt x="86876" y="6417"/>
                    </a:cubicBezTo>
                    <a:cubicBezTo>
                      <a:pt x="75366" y="6417"/>
                      <a:pt x="64155" y="441"/>
                      <a:pt x="52479" y="16"/>
                    </a:cubicBezTo>
                    <a:cubicBezTo>
                      <a:pt x="52226" y="7"/>
                      <a:pt x="51970" y="1"/>
                      <a:pt x="51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4"/>
              <p:cNvSpPr/>
              <p:nvPr/>
            </p:nvSpPr>
            <p:spPr>
              <a:xfrm>
                <a:off x="5373941" y="4879227"/>
                <a:ext cx="410458" cy="67228"/>
              </a:xfrm>
              <a:custGeom>
                <a:avLst/>
                <a:gdLst/>
                <a:ahLst/>
                <a:cxnLst/>
                <a:rect l="l" t="t" r="r" b="b"/>
                <a:pathLst>
                  <a:path w="11119" h="3954" extrusionOk="0">
                    <a:moveTo>
                      <a:pt x="8115" y="1"/>
                    </a:moveTo>
                    <a:cubicBezTo>
                      <a:pt x="5110" y="1"/>
                      <a:pt x="1" y="1887"/>
                      <a:pt x="543" y="3302"/>
                    </a:cubicBezTo>
                    <a:cubicBezTo>
                      <a:pt x="718" y="3761"/>
                      <a:pt x="1473" y="3954"/>
                      <a:pt x="2490" y="3954"/>
                    </a:cubicBezTo>
                    <a:cubicBezTo>
                      <a:pt x="5589" y="3954"/>
                      <a:pt x="11118" y="2159"/>
                      <a:pt x="10074" y="618"/>
                    </a:cubicBezTo>
                    <a:cubicBezTo>
                      <a:pt x="9779" y="183"/>
                      <a:pt x="9049" y="1"/>
                      <a:pt x="81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4"/>
              <p:cNvSpPr/>
              <p:nvPr/>
            </p:nvSpPr>
            <p:spPr>
              <a:xfrm>
                <a:off x="5069974" y="4937593"/>
                <a:ext cx="160617" cy="28547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1679" extrusionOk="0">
                    <a:moveTo>
                      <a:pt x="2748" y="0"/>
                    </a:moveTo>
                    <a:cubicBezTo>
                      <a:pt x="1536" y="0"/>
                      <a:pt x="0" y="439"/>
                      <a:pt x="75" y="1034"/>
                    </a:cubicBezTo>
                    <a:cubicBezTo>
                      <a:pt x="127" y="1452"/>
                      <a:pt x="997" y="1678"/>
                      <a:pt x="1922" y="1678"/>
                    </a:cubicBezTo>
                    <a:cubicBezTo>
                      <a:pt x="3092" y="1678"/>
                      <a:pt x="4350" y="1316"/>
                      <a:pt x="4160" y="522"/>
                    </a:cubicBezTo>
                    <a:cubicBezTo>
                      <a:pt x="4072" y="154"/>
                      <a:pt x="3467" y="0"/>
                      <a:pt x="27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4"/>
              <p:cNvSpPr/>
              <p:nvPr/>
            </p:nvSpPr>
            <p:spPr>
              <a:xfrm>
                <a:off x="4609410" y="4878275"/>
                <a:ext cx="156963" cy="31914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1877" extrusionOk="0">
                    <a:moveTo>
                      <a:pt x="2092" y="1"/>
                    </a:moveTo>
                    <a:cubicBezTo>
                      <a:pt x="1044" y="1"/>
                      <a:pt x="0" y="341"/>
                      <a:pt x="0" y="1029"/>
                    </a:cubicBezTo>
                    <a:cubicBezTo>
                      <a:pt x="0" y="1634"/>
                      <a:pt x="845" y="1877"/>
                      <a:pt x="1778" y="1877"/>
                    </a:cubicBezTo>
                    <a:cubicBezTo>
                      <a:pt x="2946" y="1877"/>
                      <a:pt x="4251" y="1496"/>
                      <a:pt x="4204" y="970"/>
                    </a:cubicBezTo>
                    <a:cubicBezTo>
                      <a:pt x="4145" y="326"/>
                      <a:pt x="3117" y="1"/>
                      <a:pt x="2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4"/>
              <p:cNvSpPr/>
              <p:nvPr/>
            </p:nvSpPr>
            <p:spPr>
              <a:xfrm>
                <a:off x="3418720" y="4882219"/>
                <a:ext cx="38842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10522" h="2457" extrusionOk="0">
                    <a:moveTo>
                      <a:pt x="5905" y="1"/>
                    </a:moveTo>
                    <a:cubicBezTo>
                      <a:pt x="3191" y="1"/>
                      <a:pt x="235" y="486"/>
                      <a:pt x="109" y="1271"/>
                    </a:cubicBezTo>
                    <a:cubicBezTo>
                      <a:pt x="0" y="1951"/>
                      <a:pt x="3069" y="2457"/>
                      <a:pt x="5885" y="2457"/>
                    </a:cubicBezTo>
                    <a:cubicBezTo>
                      <a:pt x="8178" y="2457"/>
                      <a:pt x="10304" y="2121"/>
                      <a:pt x="10410" y="1271"/>
                    </a:cubicBezTo>
                    <a:cubicBezTo>
                      <a:pt x="10521" y="381"/>
                      <a:pt x="8308" y="1"/>
                      <a:pt x="59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4"/>
              <p:cNvSpPr/>
              <p:nvPr/>
            </p:nvSpPr>
            <p:spPr>
              <a:xfrm>
                <a:off x="2152685" y="4846533"/>
                <a:ext cx="498611" cy="59713"/>
              </a:xfrm>
              <a:custGeom>
                <a:avLst/>
                <a:gdLst/>
                <a:ahLst/>
                <a:cxnLst/>
                <a:rect l="l" t="t" r="r" b="b"/>
                <a:pathLst>
                  <a:path w="13507" h="3512" extrusionOk="0">
                    <a:moveTo>
                      <a:pt x="4252" y="1"/>
                    </a:moveTo>
                    <a:cubicBezTo>
                      <a:pt x="2344" y="1"/>
                      <a:pt x="816" y="318"/>
                      <a:pt x="542" y="1093"/>
                    </a:cubicBezTo>
                    <a:cubicBezTo>
                      <a:pt x="1" y="2622"/>
                      <a:pt x="5481" y="3511"/>
                      <a:pt x="9423" y="3511"/>
                    </a:cubicBezTo>
                    <a:cubicBezTo>
                      <a:pt x="11519" y="3511"/>
                      <a:pt x="13179" y="3260"/>
                      <a:pt x="13269" y="2719"/>
                    </a:cubicBezTo>
                    <a:cubicBezTo>
                      <a:pt x="13507" y="1293"/>
                      <a:pt x="8105" y="1"/>
                      <a:pt x="4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4"/>
              <p:cNvSpPr/>
              <p:nvPr/>
            </p:nvSpPr>
            <p:spPr>
              <a:xfrm>
                <a:off x="1797331" y="4817205"/>
                <a:ext cx="235038" cy="45227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2660" extrusionOk="0">
                    <a:moveTo>
                      <a:pt x="2389" y="0"/>
                    </a:moveTo>
                    <a:cubicBezTo>
                      <a:pt x="1349" y="0"/>
                      <a:pt x="456" y="273"/>
                      <a:pt x="282" y="951"/>
                    </a:cubicBezTo>
                    <a:cubicBezTo>
                      <a:pt x="1" y="2038"/>
                      <a:pt x="1977" y="2659"/>
                      <a:pt x="3713" y="2659"/>
                    </a:cubicBezTo>
                    <a:cubicBezTo>
                      <a:pt x="4908" y="2659"/>
                      <a:pt x="5988" y="2365"/>
                      <a:pt x="6142" y="1727"/>
                    </a:cubicBezTo>
                    <a:cubicBezTo>
                      <a:pt x="6366" y="796"/>
                      <a:pt x="4164" y="0"/>
                      <a:pt x="23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4"/>
              <p:cNvSpPr/>
              <p:nvPr/>
            </p:nvSpPr>
            <p:spPr>
              <a:xfrm>
                <a:off x="477730" y="4925913"/>
                <a:ext cx="105872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1648" extrusionOk="0">
                    <a:moveTo>
                      <a:pt x="1333" y="0"/>
                    </a:moveTo>
                    <a:cubicBezTo>
                      <a:pt x="781" y="0"/>
                      <a:pt x="252" y="187"/>
                      <a:pt x="152" y="556"/>
                    </a:cubicBezTo>
                    <a:cubicBezTo>
                      <a:pt x="1" y="1111"/>
                      <a:pt x="960" y="1648"/>
                      <a:pt x="1750" y="1648"/>
                    </a:cubicBezTo>
                    <a:cubicBezTo>
                      <a:pt x="2197" y="1648"/>
                      <a:pt x="2590" y="1476"/>
                      <a:pt x="2697" y="1038"/>
                    </a:cubicBezTo>
                    <a:cubicBezTo>
                      <a:pt x="2867" y="342"/>
                      <a:pt x="2079" y="0"/>
                      <a:pt x="13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4" name="Google Shape;1524;p34"/>
          <p:cNvSpPr/>
          <p:nvPr/>
        </p:nvSpPr>
        <p:spPr>
          <a:xfrm flipH="1">
            <a:off x="7749829" y="304795"/>
            <a:ext cx="1076671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4"/>
          <p:cNvSpPr/>
          <p:nvPr/>
        </p:nvSpPr>
        <p:spPr>
          <a:xfrm flipH="1">
            <a:off x="8678000" y="112395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4"/>
          <p:cNvSpPr/>
          <p:nvPr/>
        </p:nvSpPr>
        <p:spPr>
          <a:xfrm flipH="1">
            <a:off x="664477" y="202762"/>
            <a:ext cx="844198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4"/>
          <p:cNvSpPr/>
          <p:nvPr/>
        </p:nvSpPr>
        <p:spPr>
          <a:xfrm flipH="1">
            <a:off x="-92400" y="74305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8" name="Google Shape;1528;p34"/>
          <p:cNvGrpSpPr/>
          <p:nvPr/>
        </p:nvGrpSpPr>
        <p:grpSpPr>
          <a:xfrm flipH="1">
            <a:off x="64085" y="2220605"/>
            <a:ext cx="966179" cy="2627805"/>
            <a:chOff x="6738575" y="2681338"/>
            <a:chExt cx="999875" cy="2719450"/>
          </a:xfrm>
        </p:grpSpPr>
        <p:sp>
          <p:nvSpPr>
            <p:cNvPr id="1529" name="Google Shape;1529;p34"/>
            <p:cNvSpPr/>
            <p:nvPr/>
          </p:nvSpPr>
          <p:spPr>
            <a:xfrm>
              <a:off x="7225525" y="3065963"/>
              <a:ext cx="370700" cy="2334825"/>
            </a:xfrm>
            <a:custGeom>
              <a:avLst/>
              <a:gdLst/>
              <a:ahLst/>
              <a:cxnLst/>
              <a:rect l="l" t="t" r="r" b="b"/>
              <a:pathLst>
                <a:path w="14828" h="93393" extrusionOk="0">
                  <a:moveTo>
                    <a:pt x="1" y="1"/>
                  </a:moveTo>
                  <a:cubicBezTo>
                    <a:pt x="8364" y="34215"/>
                    <a:pt x="9252" y="71217"/>
                    <a:pt x="7731" y="93393"/>
                  </a:cubicBezTo>
                  <a:lnTo>
                    <a:pt x="13306" y="93393"/>
                  </a:lnTo>
                  <a:cubicBezTo>
                    <a:pt x="14827" y="68416"/>
                    <a:pt x="7097" y="13560"/>
                    <a:pt x="1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4"/>
            <p:cNvSpPr/>
            <p:nvPr/>
          </p:nvSpPr>
          <p:spPr>
            <a:xfrm>
              <a:off x="7245775" y="3065963"/>
              <a:ext cx="350450" cy="2334825"/>
            </a:xfrm>
            <a:custGeom>
              <a:avLst/>
              <a:gdLst/>
              <a:ahLst/>
              <a:cxnLst/>
              <a:rect l="l" t="t" r="r" b="b"/>
              <a:pathLst>
                <a:path w="14018" h="93393" extrusionOk="0">
                  <a:moveTo>
                    <a:pt x="1" y="1"/>
                  </a:moveTo>
                  <a:cubicBezTo>
                    <a:pt x="5487" y="15159"/>
                    <a:pt x="12691" y="64819"/>
                    <a:pt x="10655" y="93393"/>
                  </a:cubicBezTo>
                  <a:lnTo>
                    <a:pt x="12495" y="93393"/>
                  </a:lnTo>
                  <a:cubicBezTo>
                    <a:pt x="14017" y="68416"/>
                    <a:pt x="6287" y="13559"/>
                    <a:pt x="7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4"/>
            <p:cNvSpPr/>
            <p:nvPr/>
          </p:nvSpPr>
          <p:spPr>
            <a:xfrm>
              <a:off x="6898150" y="3061313"/>
              <a:ext cx="356425" cy="562025"/>
            </a:xfrm>
            <a:custGeom>
              <a:avLst/>
              <a:gdLst/>
              <a:ahLst/>
              <a:cxnLst/>
              <a:rect l="l" t="t" r="r" b="b"/>
              <a:pathLst>
                <a:path w="14257" h="22481" extrusionOk="0">
                  <a:moveTo>
                    <a:pt x="13585" y="0"/>
                  </a:moveTo>
                  <a:cubicBezTo>
                    <a:pt x="12049" y="0"/>
                    <a:pt x="10429" y="614"/>
                    <a:pt x="8863" y="1637"/>
                  </a:cubicBezTo>
                  <a:cubicBezTo>
                    <a:pt x="8901" y="1789"/>
                    <a:pt x="8919" y="1944"/>
                    <a:pt x="8891" y="2108"/>
                  </a:cubicBezTo>
                  <a:cubicBezTo>
                    <a:pt x="8886" y="2140"/>
                    <a:pt x="8850" y="2163"/>
                    <a:pt x="8819" y="2163"/>
                  </a:cubicBezTo>
                  <a:cubicBezTo>
                    <a:pt x="8581" y="2163"/>
                    <a:pt x="8343" y="2165"/>
                    <a:pt x="8105" y="2167"/>
                  </a:cubicBezTo>
                  <a:cubicBezTo>
                    <a:pt x="7541" y="2588"/>
                    <a:pt x="6986" y="3058"/>
                    <a:pt x="6450" y="3571"/>
                  </a:cubicBezTo>
                  <a:cubicBezTo>
                    <a:pt x="6571" y="3787"/>
                    <a:pt x="6680" y="4011"/>
                    <a:pt x="6753" y="4253"/>
                  </a:cubicBezTo>
                  <a:cubicBezTo>
                    <a:pt x="6762" y="4282"/>
                    <a:pt x="6748" y="4326"/>
                    <a:pt x="6719" y="4339"/>
                  </a:cubicBezTo>
                  <a:cubicBezTo>
                    <a:pt x="6377" y="4490"/>
                    <a:pt x="6028" y="4544"/>
                    <a:pt x="5675" y="4544"/>
                  </a:cubicBezTo>
                  <a:cubicBezTo>
                    <a:pt x="5615" y="4544"/>
                    <a:pt x="5556" y="4543"/>
                    <a:pt x="5495" y="4540"/>
                  </a:cubicBezTo>
                  <a:cubicBezTo>
                    <a:pt x="5071" y="5001"/>
                    <a:pt x="4661" y="5486"/>
                    <a:pt x="4269" y="5989"/>
                  </a:cubicBezTo>
                  <a:cubicBezTo>
                    <a:pt x="4802" y="6491"/>
                    <a:pt x="5421" y="6991"/>
                    <a:pt x="5747" y="7658"/>
                  </a:cubicBezTo>
                  <a:cubicBezTo>
                    <a:pt x="5769" y="7704"/>
                    <a:pt x="5749" y="7749"/>
                    <a:pt x="5703" y="7766"/>
                  </a:cubicBezTo>
                  <a:cubicBezTo>
                    <a:pt x="5501" y="7843"/>
                    <a:pt x="5288" y="7874"/>
                    <a:pt x="5073" y="7874"/>
                  </a:cubicBezTo>
                  <a:cubicBezTo>
                    <a:pt x="4687" y="7874"/>
                    <a:pt x="4293" y="7774"/>
                    <a:pt x="3939" y="7659"/>
                  </a:cubicBezTo>
                  <a:cubicBezTo>
                    <a:pt x="3707" y="7583"/>
                    <a:pt x="3479" y="7491"/>
                    <a:pt x="3255" y="7391"/>
                  </a:cubicBezTo>
                  <a:cubicBezTo>
                    <a:pt x="2733" y="8170"/>
                    <a:pt x="2260" y="8977"/>
                    <a:pt x="1844" y="9796"/>
                  </a:cubicBezTo>
                  <a:cubicBezTo>
                    <a:pt x="2182" y="9942"/>
                    <a:pt x="2510" y="10104"/>
                    <a:pt x="2779" y="10362"/>
                  </a:cubicBezTo>
                  <a:cubicBezTo>
                    <a:pt x="2812" y="10395"/>
                    <a:pt x="2793" y="10446"/>
                    <a:pt x="2752" y="10460"/>
                  </a:cubicBezTo>
                  <a:cubicBezTo>
                    <a:pt x="2527" y="10539"/>
                    <a:pt x="2286" y="10566"/>
                    <a:pt x="2045" y="10566"/>
                  </a:cubicBezTo>
                  <a:cubicBezTo>
                    <a:pt x="1874" y="10566"/>
                    <a:pt x="1703" y="10553"/>
                    <a:pt x="1538" y="10536"/>
                  </a:cubicBezTo>
                  <a:cubicBezTo>
                    <a:pt x="1521" y="10534"/>
                    <a:pt x="1505" y="10531"/>
                    <a:pt x="1488" y="10528"/>
                  </a:cubicBezTo>
                  <a:cubicBezTo>
                    <a:pt x="1306" y="10922"/>
                    <a:pt x="1138" y="11317"/>
                    <a:pt x="986" y="11710"/>
                  </a:cubicBezTo>
                  <a:cubicBezTo>
                    <a:pt x="1154" y="11824"/>
                    <a:pt x="1319" y="11941"/>
                    <a:pt x="1479" y="12065"/>
                  </a:cubicBezTo>
                  <a:cubicBezTo>
                    <a:pt x="2016" y="12481"/>
                    <a:pt x="2553" y="13010"/>
                    <a:pt x="2660" y="13711"/>
                  </a:cubicBezTo>
                  <a:cubicBezTo>
                    <a:pt x="2666" y="13757"/>
                    <a:pt x="2642" y="13795"/>
                    <a:pt x="2594" y="13798"/>
                  </a:cubicBezTo>
                  <a:cubicBezTo>
                    <a:pt x="2228" y="13822"/>
                    <a:pt x="1860" y="13834"/>
                    <a:pt x="1493" y="13834"/>
                  </a:cubicBezTo>
                  <a:cubicBezTo>
                    <a:pt x="1160" y="13834"/>
                    <a:pt x="827" y="13824"/>
                    <a:pt x="495" y="13803"/>
                  </a:cubicBezTo>
                  <a:cubicBezTo>
                    <a:pt x="442" y="13800"/>
                    <a:pt x="389" y="13794"/>
                    <a:pt x="337" y="13788"/>
                  </a:cubicBezTo>
                  <a:cubicBezTo>
                    <a:pt x="118" y="14708"/>
                    <a:pt x="0" y="15606"/>
                    <a:pt x="4" y="16453"/>
                  </a:cubicBezTo>
                  <a:cubicBezTo>
                    <a:pt x="266" y="16675"/>
                    <a:pt x="533" y="16892"/>
                    <a:pt x="798" y="17109"/>
                  </a:cubicBezTo>
                  <a:cubicBezTo>
                    <a:pt x="1020" y="17293"/>
                    <a:pt x="1244" y="17475"/>
                    <a:pt x="1459" y="17668"/>
                  </a:cubicBezTo>
                  <a:cubicBezTo>
                    <a:pt x="1596" y="17790"/>
                    <a:pt x="1738" y="17916"/>
                    <a:pt x="1842" y="18069"/>
                  </a:cubicBezTo>
                  <a:cubicBezTo>
                    <a:pt x="1857" y="18091"/>
                    <a:pt x="1853" y="18130"/>
                    <a:pt x="1832" y="18147"/>
                  </a:cubicBezTo>
                  <a:cubicBezTo>
                    <a:pt x="1547" y="18403"/>
                    <a:pt x="1209" y="18490"/>
                    <a:pt x="852" y="18490"/>
                  </a:cubicBezTo>
                  <a:cubicBezTo>
                    <a:pt x="662" y="18490"/>
                    <a:pt x="466" y="18466"/>
                    <a:pt x="271" y="18428"/>
                  </a:cubicBezTo>
                  <a:lnTo>
                    <a:pt x="271" y="18428"/>
                  </a:lnTo>
                  <a:cubicBezTo>
                    <a:pt x="829" y="20377"/>
                    <a:pt x="2301" y="21849"/>
                    <a:pt x="5009" y="22378"/>
                  </a:cubicBezTo>
                  <a:cubicBezTo>
                    <a:pt x="5362" y="22447"/>
                    <a:pt x="5688" y="22480"/>
                    <a:pt x="5989" y="22480"/>
                  </a:cubicBezTo>
                  <a:cubicBezTo>
                    <a:pt x="6425" y="22480"/>
                    <a:pt x="6808" y="22411"/>
                    <a:pt x="7148" y="22281"/>
                  </a:cubicBezTo>
                  <a:cubicBezTo>
                    <a:pt x="6821" y="22010"/>
                    <a:pt x="6525" y="21700"/>
                    <a:pt x="6319" y="21330"/>
                  </a:cubicBezTo>
                  <a:cubicBezTo>
                    <a:pt x="6292" y="21281"/>
                    <a:pt x="6316" y="21216"/>
                    <a:pt x="6373" y="21201"/>
                  </a:cubicBezTo>
                  <a:cubicBezTo>
                    <a:pt x="6535" y="21157"/>
                    <a:pt x="6702" y="21140"/>
                    <a:pt x="6870" y="21140"/>
                  </a:cubicBezTo>
                  <a:cubicBezTo>
                    <a:pt x="7041" y="21140"/>
                    <a:pt x="7214" y="21158"/>
                    <a:pt x="7383" y="21180"/>
                  </a:cubicBezTo>
                  <a:cubicBezTo>
                    <a:pt x="7710" y="21223"/>
                    <a:pt x="8031" y="21290"/>
                    <a:pt x="8353" y="21356"/>
                  </a:cubicBezTo>
                  <a:cubicBezTo>
                    <a:pt x="8653" y="20966"/>
                    <a:pt x="8890" y="20488"/>
                    <a:pt x="9081" y="19935"/>
                  </a:cubicBezTo>
                  <a:cubicBezTo>
                    <a:pt x="8792" y="19747"/>
                    <a:pt x="8503" y="19561"/>
                    <a:pt x="8226" y="19356"/>
                  </a:cubicBezTo>
                  <a:cubicBezTo>
                    <a:pt x="7763" y="19013"/>
                    <a:pt x="7289" y="18600"/>
                    <a:pt x="7119" y="18030"/>
                  </a:cubicBezTo>
                  <a:cubicBezTo>
                    <a:pt x="7104" y="17981"/>
                    <a:pt x="7136" y="17938"/>
                    <a:pt x="7180" y="17922"/>
                  </a:cubicBezTo>
                  <a:cubicBezTo>
                    <a:pt x="7684" y="17732"/>
                    <a:pt x="8220" y="17666"/>
                    <a:pt x="8751" y="17603"/>
                  </a:cubicBezTo>
                  <a:cubicBezTo>
                    <a:pt x="9042" y="17567"/>
                    <a:pt x="9333" y="17522"/>
                    <a:pt x="9623" y="17472"/>
                  </a:cubicBezTo>
                  <a:cubicBezTo>
                    <a:pt x="9728" y="16708"/>
                    <a:pt x="9806" y="15887"/>
                    <a:pt x="9872" y="15029"/>
                  </a:cubicBezTo>
                  <a:cubicBezTo>
                    <a:pt x="8646" y="14657"/>
                    <a:pt x="7383" y="14382"/>
                    <a:pt x="6258" y="13756"/>
                  </a:cubicBezTo>
                  <a:cubicBezTo>
                    <a:pt x="6191" y="13719"/>
                    <a:pt x="6211" y="13623"/>
                    <a:pt x="6278" y="13600"/>
                  </a:cubicBezTo>
                  <a:cubicBezTo>
                    <a:pt x="7004" y="13363"/>
                    <a:pt x="7770" y="13278"/>
                    <a:pt x="8529" y="13215"/>
                  </a:cubicBezTo>
                  <a:cubicBezTo>
                    <a:pt x="9024" y="13173"/>
                    <a:pt x="9519" y="13132"/>
                    <a:pt x="10013" y="13088"/>
                  </a:cubicBezTo>
                  <a:cubicBezTo>
                    <a:pt x="10071" y="12278"/>
                    <a:pt x="10133" y="11451"/>
                    <a:pt x="10213" y="10625"/>
                  </a:cubicBezTo>
                  <a:cubicBezTo>
                    <a:pt x="9491" y="10448"/>
                    <a:pt x="8765" y="10241"/>
                    <a:pt x="8159" y="9811"/>
                  </a:cubicBezTo>
                  <a:cubicBezTo>
                    <a:pt x="8100" y="9769"/>
                    <a:pt x="8107" y="9682"/>
                    <a:pt x="8179" y="9658"/>
                  </a:cubicBezTo>
                  <a:cubicBezTo>
                    <a:pt x="8518" y="9543"/>
                    <a:pt x="8875" y="9489"/>
                    <a:pt x="9229" y="9446"/>
                  </a:cubicBezTo>
                  <a:cubicBezTo>
                    <a:pt x="9604" y="9401"/>
                    <a:pt x="9979" y="9374"/>
                    <a:pt x="10355" y="9344"/>
                  </a:cubicBezTo>
                  <a:cubicBezTo>
                    <a:pt x="10436" y="8698"/>
                    <a:pt x="10532" y="8057"/>
                    <a:pt x="10652" y="7426"/>
                  </a:cubicBezTo>
                  <a:cubicBezTo>
                    <a:pt x="10526" y="7382"/>
                    <a:pt x="10399" y="7335"/>
                    <a:pt x="10275" y="7283"/>
                  </a:cubicBezTo>
                  <a:cubicBezTo>
                    <a:pt x="9670" y="7030"/>
                    <a:pt x="9107" y="6652"/>
                    <a:pt x="8884" y="6005"/>
                  </a:cubicBezTo>
                  <a:cubicBezTo>
                    <a:pt x="8870" y="5964"/>
                    <a:pt x="8900" y="5916"/>
                    <a:pt x="8941" y="5906"/>
                  </a:cubicBezTo>
                  <a:cubicBezTo>
                    <a:pt x="9180" y="5845"/>
                    <a:pt x="9422" y="5819"/>
                    <a:pt x="9664" y="5819"/>
                  </a:cubicBezTo>
                  <a:cubicBezTo>
                    <a:pt x="10099" y="5819"/>
                    <a:pt x="10536" y="5902"/>
                    <a:pt x="10967" y="6015"/>
                  </a:cubicBezTo>
                  <a:cubicBezTo>
                    <a:pt x="11533" y="3837"/>
                    <a:pt x="12458" y="1884"/>
                    <a:pt x="14064" y="503"/>
                  </a:cubicBezTo>
                  <a:cubicBezTo>
                    <a:pt x="14256" y="337"/>
                    <a:pt x="14155" y="23"/>
                    <a:pt x="13901" y="9"/>
                  </a:cubicBezTo>
                  <a:lnTo>
                    <a:pt x="13900" y="9"/>
                  </a:lnTo>
                  <a:cubicBezTo>
                    <a:pt x="13796" y="3"/>
                    <a:pt x="13691" y="0"/>
                    <a:pt x="13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4"/>
            <p:cNvSpPr/>
            <p:nvPr/>
          </p:nvSpPr>
          <p:spPr>
            <a:xfrm>
              <a:off x="7243725" y="3031538"/>
              <a:ext cx="494725" cy="325950"/>
            </a:xfrm>
            <a:custGeom>
              <a:avLst/>
              <a:gdLst/>
              <a:ahLst/>
              <a:cxnLst/>
              <a:rect l="l" t="t" r="r" b="b"/>
              <a:pathLst>
                <a:path w="19789" h="13038" extrusionOk="0">
                  <a:moveTo>
                    <a:pt x="7268" y="0"/>
                  </a:moveTo>
                  <a:cubicBezTo>
                    <a:pt x="7223" y="60"/>
                    <a:pt x="7179" y="120"/>
                    <a:pt x="7131" y="177"/>
                  </a:cubicBezTo>
                  <a:cubicBezTo>
                    <a:pt x="6991" y="347"/>
                    <a:pt x="6623" y="785"/>
                    <a:pt x="6321" y="785"/>
                  </a:cubicBezTo>
                  <a:cubicBezTo>
                    <a:pt x="6240" y="785"/>
                    <a:pt x="6164" y="754"/>
                    <a:pt x="6098" y="677"/>
                  </a:cubicBezTo>
                  <a:cubicBezTo>
                    <a:pt x="5965" y="523"/>
                    <a:pt x="5954" y="276"/>
                    <a:pt x="5946" y="85"/>
                  </a:cubicBezTo>
                  <a:cubicBezTo>
                    <a:pt x="5945" y="57"/>
                    <a:pt x="5946" y="29"/>
                    <a:pt x="5945" y="1"/>
                  </a:cubicBezTo>
                  <a:cubicBezTo>
                    <a:pt x="4096" y="71"/>
                    <a:pt x="2165" y="440"/>
                    <a:pt x="230" y="1187"/>
                  </a:cubicBezTo>
                  <a:cubicBezTo>
                    <a:pt x="0" y="1276"/>
                    <a:pt x="50" y="1611"/>
                    <a:pt x="295" y="1628"/>
                  </a:cubicBezTo>
                  <a:cubicBezTo>
                    <a:pt x="1403" y="1707"/>
                    <a:pt x="2485" y="2093"/>
                    <a:pt x="3536" y="2675"/>
                  </a:cubicBezTo>
                  <a:cubicBezTo>
                    <a:pt x="3782" y="2497"/>
                    <a:pt x="4048" y="2351"/>
                    <a:pt x="4342" y="2270"/>
                  </a:cubicBezTo>
                  <a:cubicBezTo>
                    <a:pt x="4347" y="2268"/>
                    <a:pt x="4352" y="2267"/>
                    <a:pt x="4358" y="2267"/>
                  </a:cubicBezTo>
                  <a:cubicBezTo>
                    <a:pt x="4390" y="2267"/>
                    <a:pt x="4416" y="2294"/>
                    <a:pt x="4417" y="2328"/>
                  </a:cubicBezTo>
                  <a:cubicBezTo>
                    <a:pt x="4430" y="2543"/>
                    <a:pt x="4334" y="2767"/>
                    <a:pt x="4257" y="2963"/>
                  </a:cubicBezTo>
                  <a:cubicBezTo>
                    <a:pt x="4242" y="3001"/>
                    <a:pt x="4225" y="3039"/>
                    <a:pt x="4209" y="3077"/>
                  </a:cubicBezTo>
                  <a:cubicBezTo>
                    <a:pt x="4686" y="3382"/>
                    <a:pt x="5157" y="3723"/>
                    <a:pt x="5620" y="4091"/>
                  </a:cubicBezTo>
                  <a:cubicBezTo>
                    <a:pt x="5754" y="3975"/>
                    <a:pt x="5890" y="3858"/>
                    <a:pt x="6028" y="3746"/>
                  </a:cubicBezTo>
                  <a:cubicBezTo>
                    <a:pt x="6294" y="3529"/>
                    <a:pt x="6652" y="3182"/>
                    <a:pt x="7018" y="3173"/>
                  </a:cubicBezTo>
                  <a:cubicBezTo>
                    <a:pt x="7042" y="3173"/>
                    <a:pt x="7069" y="3192"/>
                    <a:pt x="7073" y="3216"/>
                  </a:cubicBezTo>
                  <a:cubicBezTo>
                    <a:pt x="7193" y="3862"/>
                    <a:pt x="6971" y="4448"/>
                    <a:pt x="6729" y="5032"/>
                  </a:cubicBezTo>
                  <a:cubicBezTo>
                    <a:pt x="7106" y="5371"/>
                    <a:pt x="7479" y="5722"/>
                    <a:pt x="7844" y="6081"/>
                  </a:cubicBezTo>
                  <a:cubicBezTo>
                    <a:pt x="7948" y="6013"/>
                    <a:pt x="8051" y="5945"/>
                    <a:pt x="8150" y="5876"/>
                  </a:cubicBezTo>
                  <a:cubicBezTo>
                    <a:pt x="8718" y="5484"/>
                    <a:pt x="9280" y="5044"/>
                    <a:pt x="9949" y="4840"/>
                  </a:cubicBezTo>
                  <a:cubicBezTo>
                    <a:pt x="9955" y="4838"/>
                    <a:pt x="9960" y="4837"/>
                    <a:pt x="9965" y="4837"/>
                  </a:cubicBezTo>
                  <a:cubicBezTo>
                    <a:pt x="10001" y="4837"/>
                    <a:pt x="10026" y="4874"/>
                    <a:pt x="10019" y="4909"/>
                  </a:cubicBezTo>
                  <a:cubicBezTo>
                    <a:pt x="9844" y="5743"/>
                    <a:pt x="9307" y="6408"/>
                    <a:pt x="8890" y="7130"/>
                  </a:cubicBezTo>
                  <a:cubicBezTo>
                    <a:pt x="9058" y="7302"/>
                    <a:pt x="9224" y="7474"/>
                    <a:pt x="9389" y="7645"/>
                  </a:cubicBezTo>
                  <a:cubicBezTo>
                    <a:pt x="10096" y="7241"/>
                    <a:pt x="10727" y="6689"/>
                    <a:pt x="11456" y="6319"/>
                  </a:cubicBezTo>
                  <a:cubicBezTo>
                    <a:pt x="11465" y="6314"/>
                    <a:pt x="11475" y="6312"/>
                    <a:pt x="11484" y="6312"/>
                  </a:cubicBezTo>
                  <a:cubicBezTo>
                    <a:pt x="11519" y="6312"/>
                    <a:pt x="11549" y="6343"/>
                    <a:pt x="11540" y="6382"/>
                  </a:cubicBezTo>
                  <a:cubicBezTo>
                    <a:pt x="11402" y="6915"/>
                    <a:pt x="11153" y="7408"/>
                    <a:pt x="10879" y="7883"/>
                  </a:cubicBezTo>
                  <a:cubicBezTo>
                    <a:pt x="10741" y="8122"/>
                    <a:pt x="10596" y="8358"/>
                    <a:pt x="10453" y="8595"/>
                  </a:cubicBezTo>
                  <a:cubicBezTo>
                    <a:pt x="10433" y="8629"/>
                    <a:pt x="10414" y="8665"/>
                    <a:pt x="10394" y="8699"/>
                  </a:cubicBezTo>
                  <a:cubicBezTo>
                    <a:pt x="10787" y="9111"/>
                    <a:pt x="11172" y="9513"/>
                    <a:pt x="11548" y="9896"/>
                  </a:cubicBezTo>
                  <a:cubicBezTo>
                    <a:pt x="12278" y="9359"/>
                    <a:pt x="13003" y="8813"/>
                    <a:pt x="13834" y="8459"/>
                  </a:cubicBezTo>
                  <a:cubicBezTo>
                    <a:pt x="13843" y="8456"/>
                    <a:pt x="13851" y="8454"/>
                    <a:pt x="13860" y="8454"/>
                  </a:cubicBezTo>
                  <a:cubicBezTo>
                    <a:pt x="13893" y="8454"/>
                    <a:pt x="13921" y="8481"/>
                    <a:pt x="13912" y="8520"/>
                  </a:cubicBezTo>
                  <a:cubicBezTo>
                    <a:pt x="13751" y="9265"/>
                    <a:pt x="13281" y="9908"/>
                    <a:pt x="12865" y="10529"/>
                  </a:cubicBezTo>
                  <a:cubicBezTo>
                    <a:pt x="12778" y="10657"/>
                    <a:pt x="12688" y="10791"/>
                    <a:pt x="12600" y="10927"/>
                  </a:cubicBezTo>
                  <a:cubicBezTo>
                    <a:pt x="12960" y="11263"/>
                    <a:pt x="13311" y="11572"/>
                    <a:pt x="13653" y="11842"/>
                  </a:cubicBezTo>
                  <a:cubicBezTo>
                    <a:pt x="14436" y="11447"/>
                    <a:pt x="15186" y="10970"/>
                    <a:pt x="15974" y="10603"/>
                  </a:cubicBezTo>
                  <a:cubicBezTo>
                    <a:pt x="15981" y="10599"/>
                    <a:pt x="15989" y="10598"/>
                    <a:pt x="15997" y="10598"/>
                  </a:cubicBezTo>
                  <a:cubicBezTo>
                    <a:pt x="16032" y="10598"/>
                    <a:pt x="16063" y="10632"/>
                    <a:pt x="16041" y="10669"/>
                  </a:cubicBezTo>
                  <a:cubicBezTo>
                    <a:pt x="15638" y="11327"/>
                    <a:pt x="15200" y="11963"/>
                    <a:pt x="14729" y="12576"/>
                  </a:cubicBezTo>
                  <a:cubicBezTo>
                    <a:pt x="15258" y="12870"/>
                    <a:pt x="15762" y="13038"/>
                    <a:pt x="16240" y="13038"/>
                  </a:cubicBezTo>
                  <a:cubicBezTo>
                    <a:pt x="16754" y="13038"/>
                    <a:pt x="17238" y="12843"/>
                    <a:pt x="17689" y="12403"/>
                  </a:cubicBezTo>
                  <a:cubicBezTo>
                    <a:pt x="19497" y="10636"/>
                    <a:pt x="19788" y="8562"/>
                    <a:pt x="19002" y="6620"/>
                  </a:cubicBezTo>
                  <a:lnTo>
                    <a:pt x="19002" y="6620"/>
                  </a:lnTo>
                  <a:cubicBezTo>
                    <a:pt x="18762" y="6801"/>
                    <a:pt x="18498" y="6950"/>
                    <a:pt x="18201" y="7045"/>
                  </a:cubicBezTo>
                  <a:lnTo>
                    <a:pt x="18202" y="7045"/>
                  </a:lnTo>
                  <a:cubicBezTo>
                    <a:pt x="18195" y="7047"/>
                    <a:pt x="18189" y="7048"/>
                    <a:pt x="18183" y="7048"/>
                  </a:cubicBezTo>
                  <a:cubicBezTo>
                    <a:pt x="18144" y="7048"/>
                    <a:pt x="18120" y="7006"/>
                    <a:pt x="18125" y="6968"/>
                  </a:cubicBezTo>
                  <a:cubicBezTo>
                    <a:pt x="18192" y="6500"/>
                    <a:pt x="18332" y="6048"/>
                    <a:pt x="18488" y="5604"/>
                  </a:cubicBezTo>
                  <a:cubicBezTo>
                    <a:pt x="18152" y="5057"/>
                    <a:pt x="17733" y="4530"/>
                    <a:pt x="17238" y="4029"/>
                  </a:cubicBezTo>
                  <a:cubicBezTo>
                    <a:pt x="16826" y="4480"/>
                    <a:pt x="16365" y="4877"/>
                    <a:pt x="15800" y="5150"/>
                  </a:cubicBezTo>
                  <a:cubicBezTo>
                    <a:pt x="15787" y="5156"/>
                    <a:pt x="15774" y="5159"/>
                    <a:pt x="15762" y="5159"/>
                  </a:cubicBezTo>
                  <a:cubicBezTo>
                    <a:pt x="15722" y="5159"/>
                    <a:pt x="15691" y="5129"/>
                    <a:pt x="15685" y="5085"/>
                  </a:cubicBezTo>
                  <a:cubicBezTo>
                    <a:pt x="15626" y="4606"/>
                    <a:pt x="15661" y="4125"/>
                    <a:pt x="15745" y="3652"/>
                  </a:cubicBezTo>
                  <a:cubicBezTo>
                    <a:pt x="15790" y="3399"/>
                    <a:pt x="15851" y="3146"/>
                    <a:pt x="15920" y="2892"/>
                  </a:cubicBezTo>
                  <a:cubicBezTo>
                    <a:pt x="15365" y="2481"/>
                    <a:pt x="14755" y="2102"/>
                    <a:pt x="14098" y="1762"/>
                  </a:cubicBezTo>
                  <a:cubicBezTo>
                    <a:pt x="13778" y="2091"/>
                    <a:pt x="13414" y="2372"/>
                    <a:pt x="12998" y="2586"/>
                  </a:cubicBezTo>
                  <a:cubicBezTo>
                    <a:pt x="12985" y="2593"/>
                    <a:pt x="12971" y="2596"/>
                    <a:pt x="12958" y="2596"/>
                  </a:cubicBezTo>
                  <a:cubicBezTo>
                    <a:pt x="12924" y="2596"/>
                    <a:pt x="12892" y="2576"/>
                    <a:pt x="12882" y="2539"/>
                  </a:cubicBezTo>
                  <a:cubicBezTo>
                    <a:pt x="12756" y="2088"/>
                    <a:pt x="12762" y="1628"/>
                    <a:pt x="12798" y="1167"/>
                  </a:cubicBezTo>
                  <a:cubicBezTo>
                    <a:pt x="12380" y="999"/>
                    <a:pt x="11948" y="846"/>
                    <a:pt x="11503" y="711"/>
                  </a:cubicBezTo>
                  <a:cubicBezTo>
                    <a:pt x="11318" y="985"/>
                    <a:pt x="11106" y="1241"/>
                    <a:pt x="10830" y="1407"/>
                  </a:cubicBezTo>
                  <a:cubicBezTo>
                    <a:pt x="10674" y="1500"/>
                    <a:pt x="10487" y="1553"/>
                    <a:pt x="10303" y="1553"/>
                  </a:cubicBezTo>
                  <a:cubicBezTo>
                    <a:pt x="10098" y="1553"/>
                    <a:pt x="9896" y="1486"/>
                    <a:pt x="9746" y="1333"/>
                  </a:cubicBezTo>
                  <a:cubicBezTo>
                    <a:pt x="9472" y="1051"/>
                    <a:pt x="9434" y="604"/>
                    <a:pt x="9424" y="221"/>
                  </a:cubicBezTo>
                  <a:cubicBezTo>
                    <a:pt x="8725" y="105"/>
                    <a:pt x="8005" y="29"/>
                    <a:pt x="7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4"/>
            <p:cNvSpPr/>
            <p:nvPr/>
          </p:nvSpPr>
          <p:spPr>
            <a:xfrm>
              <a:off x="7236200" y="2681338"/>
              <a:ext cx="436725" cy="385650"/>
            </a:xfrm>
            <a:custGeom>
              <a:avLst/>
              <a:gdLst/>
              <a:ahLst/>
              <a:cxnLst/>
              <a:rect l="l" t="t" r="r" b="b"/>
              <a:pathLst>
                <a:path w="17469" h="15426" extrusionOk="0">
                  <a:moveTo>
                    <a:pt x="11183" y="1"/>
                  </a:moveTo>
                  <a:cubicBezTo>
                    <a:pt x="10700" y="1"/>
                    <a:pt x="10223" y="63"/>
                    <a:pt x="9753" y="180"/>
                  </a:cubicBezTo>
                  <a:cubicBezTo>
                    <a:pt x="9809" y="316"/>
                    <a:pt x="9870" y="451"/>
                    <a:pt x="9931" y="586"/>
                  </a:cubicBezTo>
                  <a:cubicBezTo>
                    <a:pt x="10083" y="918"/>
                    <a:pt x="10278" y="1278"/>
                    <a:pt x="10286" y="1652"/>
                  </a:cubicBezTo>
                  <a:cubicBezTo>
                    <a:pt x="10287" y="1687"/>
                    <a:pt x="10253" y="1722"/>
                    <a:pt x="10219" y="1722"/>
                  </a:cubicBezTo>
                  <a:cubicBezTo>
                    <a:pt x="10212" y="1722"/>
                    <a:pt x="10206" y="1721"/>
                    <a:pt x="10200" y="1719"/>
                  </a:cubicBezTo>
                  <a:cubicBezTo>
                    <a:pt x="9647" y="1506"/>
                    <a:pt x="9164" y="1141"/>
                    <a:pt x="8720" y="756"/>
                  </a:cubicBezTo>
                  <a:cubicBezTo>
                    <a:pt x="8662" y="706"/>
                    <a:pt x="8606" y="652"/>
                    <a:pt x="8550" y="601"/>
                  </a:cubicBezTo>
                  <a:cubicBezTo>
                    <a:pt x="7848" y="919"/>
                    <a:pt x="7172" y="1356"/>
                    <a:pt x="6527" y="1877"/>
                  </a:cubicBezTo>
                  <a:cubicBezTo>
                    <a:pt x="6538" y="1890"/>
                    <a:pt x="6549" y="1903"/>
                    <a:pt x="6558" y="1916"/>
                  </a:cubicBezTo>
                  <a:cubicBezTo>
                    <a:pt x="6808" y="2237"/>
                    <a:pt x="7054" y="2607"/>
                    <a:pt x="7038" y="3031"/>
                  </a:cubicBezTo>
                  <a:cubicBezTo>
                    <a:pt x="7037" y="3057"/>
                    <a:pt x="7015" y="3083"/>
                    <a:pt x="6989" y="3083"/>
                  </a:cubicBezTo>
                  <a:cubicBezTo>
                    <a:pt x="6984" y="3083"/>
                    <a:pt x="6978" y="3082"/>
                    <a:pt x="6973" y="3080"/>
                  </a:cubicBezTo>
                  <a:cubicBezTo>
                    <a:pt x="6561" y="2929"/>
                    <a:pt x="6198" y="2710"/>
                    <a:pt x="5855" y="2458"/>
                  </a:cubicBezTo>
                  <a:cubicBezTo>
                    <a:pt x="4856" y="3390"/>
                    <a:pt x="3949" y="4525"/>
                    <a:pt x="3170" y="5750"/>
                  </a:cubicBezTo>
                  <a:cubicBezTo>
                    <a:pt x="3505" y="6151"/>
                    <a:pt x="3854" y="6601"/>
                    <a:pt x="3911" y="7118"/>
                  </a:cubicBezTo>
                  <a:cubicBezTo>
                    <a:pt x="3914" y="7147"/>
                    <a:pt x="3883" y="7179"/>
                    <a:pt x="3853" y="7179"/>
                  </a:cubicBezTo>
                  <a:cubicBezTo>
                    <a:pt x="3852" y="7179"/>
                    <a:pt x="3851" y="7179"/>
                    <a:pt x="3850" y="7179"/>
                  </a:cubicBezTo>
                  <a:cubicBezTo>
                    <a:pt x="3392" y="7132"/>
                    <a:pt x="2964" y="6980"/>
                    <a:pt x="2555" y="6780"/>
                  </a:cubicBezTo>
                  <a:cubicBezTo>
                    <a:pt x="905" y="9727"/>
                    <a:pt x="1" y="12988"/>
                    <a:pt x="298" y="15134"/>
                  </a:cubicBezTo>
                  <a:cubicBezTo>
                    <a:pt x="324" y="15319"/>
                    <a:pt x="477" y="15425"/>
                    <a:pt x="633" y="15425"/>
                  </a:cubicBezTo>
                  <a:cubicBezTo>
                    <a:pt x="737" y="15425"/>
                    <a:pt x="842" y="15379"/>
                    <a:pt x="913" y="15278"/>
                  </a:cubicBezTo>
                  <a:cubicBezTo>
                    <a:pt x="1880" y="13903"/>
                    <a:pt x="3207" y="12726"/>
                    <a:pt x="4682" y="11688"/>
                  </a:cubicBezTo>
                  <a:cubicBezTo>
                    <a:pt x="4524" y="11291"/>
                    <a:pt x="4399" y="10880"/>
                    <a:pt x="4312" y="10460"/>
                  </a:cubicBezTo>
                  <a:cubicBezTo>
                    <a:pt x="4304" y="10421"/>
                    <a:pt x="4336" y="10380"/>
                    <a:pt x="4374" y="10380"/>
                  </a:cubicBezTo>
                  <a:cubicBezTo>
                    <a:pt x="4384" y="10380"/>
                    <a:pt x="4395" y="10383"/>
                    <a:pt x="4405" y="10390"/>
                  </a:cubicBezTo>
                  <a:cubicBezTo>
                    <a:pt x="4774" y="10625"/>
                    <a:pt x="5125" y="10886"/>
                    <a:pt x="5470" y="11155"/>
                  </a:cubicBezTo>
                  <a:cubicBezTo>
                    <a:pt x="6247" y="10650"/>
                    <a:pt x="7052" y="10179"/>
                    <a:pt x="7858" y="9733"/>
                  </a:cubicBezTo>
                  <a:cubicBezTo>
                    <a:pt x="7726" y="9460"/>
                    <a:pt x="7608" y="9180"/>
                    <a:pt x="7507" y="8899"/>
                  </a:cubicBezTo>
                  <a:cubicBezTo>
                    <a:pt x="7306" y="8344"/>
                    <a:pt x="7112" y="7716"/>
                    <a:pt x="7159" y="7118"/>
                  </a:cubicBezTo>
                  <a:cubicBezTo>
                    <a:pt x="7162" y="7080"/>
                    <a:pt x="7191" y="7052"/>
                    <a:pt x="7225" y="7052"/>
                  </a:cubicBezTo>
                  <a:cubicBezTo>
                    <a:pt x="7235" y="7052"/>
                    <a:pt x="7247" y="7055"/>
                    <a:pt x="7258" y="7061"/>
                  </a:cubicBezTo>
                  <a:cubicBezTo>
                    <a:pt x="8078" y="7518"/>
                    <a:pt x="8613" y="8304"/>
                    <a:pt x="9231" y="8996"/>
                  </a:cubicBezTo>
                  <a:cubicBezTo>
                    <a:pt x="9578" y="8814"/>
                    <a:pt x="9922" y="8637"/>
                    <a:pt x="10261" y="8462"/>
                  </a:cubicBezTo>
                  <a:cubicBezTo>
                    <a:pt x="10149" y="8187"/>
                    <a:pt x="10062" y="7903"/>
                    <a:pt x="10014" y="7610"/>
                  </a:cubicBezTo>
                  <a:cubicBezTo>
                    <a:pt x="10006" y="7563"/>
                    <a:pt x="10038" y="7531"/>
                    <a:pt x="10075" y="7531"/>
                  </a:cubicBezTo>
                  <a:cubicBezTo>
                    <a:pt x="10090" y="7531"/>
                    <a:pt x="10106" y="7536"/>
                    <a:pt x="10121" y="7548"/>
                  </a:cubicBezTo>
                  <a:cubicBezTo>
                    <a:pt x="10370" y="7742"/>
                    <a:pt x="10605" y="7953"/>
                    <a:pt x="10840" y="8166"/>
                  </a:cubicBezTo>
                  <a:cubicBezTo>
                    <a:pt x="11693" y="7727"/>
                    <a:pt x="12504" y="7310"/>
                    <a:pt x="13233" y="6904"/>
                  </a:cubicBezTo>
                  <a:cubicBezTo>
                    <a:pt x="13093" y="6648"/>
                    <a:pt x="12954" y="6393"/>
                    <a:pt x="12829" y="6132"/>
                  </a:cubicBezTo>
                  <a:cubicBezTo>
                    <a:pt x="12524" y="5492"/>
                    <a:pt x="12199" y="4729"/>
                    <a:pt x="12384" y="4010"/>
                  </a:cubicBezTo>
                  <a:cubicBezTo>
                    <a:pt x="12391" y="3983"/>
                    <a:pt x="12419" y="3959"/>
                    <a:pt x="12448" y="3959"/>
                  </a:cubicBezTo>
                  <a:cubicBezTo>
                    <a:pt x="12449" y="3959"/>
                    <a:pt x="12450" y="3959"/>
                    <a:pt x="12451" y="3959"/>
                  </a:cubicBezTo>
                  <a:cubicBezTo>
                    <a:pt x="13057" y="4001"/>
                    <a:pt x="13556" y="4540"/>
                    <a:pt x="13936" y="4962"/>
                  </a:cubicBezTo>
                  <a:cubicBezTo>
                    <a:pt x="14226" y="5285"/>
                    <a:pt x="14487" y="5632"/>
                    <a:pt x="14754" y="5973"/>
                  </a:cubicBezTo>
                  <a:cubicBezTo>
                    <a:pt x="16835" y="4543"/>
                    <a:pt x="17469" y="3136"/>
                    <a:pt x="14834" y="1257"/>
                  </a:cubicBezTo>
                  <a:cubicBezTo>
                    <a:pt x="13607" y="381"/>
                    <a:pt x="12378" y="1"/>
                    <a:pt x="11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4"/>
            <p:cNvSpPr/>
            <p:nvPr/>
          </p:nvSpPr>
          <p:spPr>
            <a:xfrm>
              <a:off x="6738575" y="2914438"/>
              <a:ext cx="510650" cy="229925"/>
            </a:xfrm>
            <a:custGeom>
              <a:avLst/>
              <a:gdLst/>
              <a:ahLst/>
              <a:cxnLst/>
              <a:rect l="l" t="t" r="r" b="b"/>
              <a:pathLst>
                <a:path w="20426" h="9197" extrusionOk="0">
                  <a:moveTo>
                    <a:pt x="9193" y="0"/>
                  </a:moveTo>
                  <a:cubicBezTo>
                    <a:pt x="9199" y="200"/>
                    <a:pt x="9202" y="400"/>
                    <a:pt x="9195" y="600"/>
                  </a:cubicBezTo>
                  <a:cubicBezTo>
                    <a:pt x="9180" y="1060"/>
                    <a:pt x="9152" y="1743"/>
                    <a:pt x="8725" y="2033"/>
                  </a:cubicBezTo>
                  <a:cubicBezTo>
                    <a:pt x="8716" y="2038"/>
                    <a:pt x="8705" y="2041"/>
                    <a:pt x="8695" y="2041"/>
                  </a:cubicBezTo>
                  <a:cubicBezTo>
                    <a:pt x="8676" y="2041"/>
                    <a:pt x="8658" y="2033"/>
                    <a:pt x="8645" y="2022"/>
                  </a:cubicBezTo>
                  <a:cubicBezTo>
                    <a:pt x="8086" y="1526"/>
                    <a:pt x="7801" y="798"/>
                    <a:pt x="7623" y="83"/>
                  </a:cubicBezTo>
                  <a:cubicBezTo>
                    <a:pt x="6555" y="199"/>
                    <a:pt x="5532" y="441"/>
                    <a:pt x="4604" y="813"/>
                  </a:cubicBezTo>
                  <a:cubicBezTo>
                    <a:pt x="4638" y="1283"/>
                    <a:pt x="4621" y="1793"/>
                    <a:pt x="4377" y="2198"/>
                  </a:cubicBezTo>
                  <a:cubicBezTo>
                    <a:pt x="4364" y="2220"/>
                    <a:pt x="4344" y="2230"/>
                    <a:pt x="4322" y="2230"/>
                  </a:cubicBezTo>
                  <a:cubicBezTo>
                    <a:pt x="4310" y="2230"/>
                    <a:pt x="4298" y="2227"/>
                    <a:pt x="4287" y="2222"/>
                  </a:cubicBezTo>
                  <a:cubicBezTo>
                    <a:pt x="3923" y="2059"/>
                    <a:pt x="3687" y="1714"/>
                    <a:pt x="3518" y="1337"/>
                  </a:cubicBezTo>
                  <a:cubicBezTo>
                    <a:pt x="3028" y="1618"/>
                    <a:pt x="2580" y="1945"/>
                    <a:pt x="2177" y="2317"/>
                  </a:cubicBezTo>
                  <a:cubicBezTo>
                    <a:pt x="2234" y="2595"/>
                    <a:pt x="2279" y="2876"/>
                    <a:pt x="2296" y="3163"/>
                  </a:cubicBezTo>
                  <a:cubicBezTo>
                    <a:pt x="2298" y="3203"/>
                    <a:pt x="2263" y="3226"/>
                    <a:pt x="2229" y="3229"/>
                  </a:cubicBezTo>
                  <a:cubicBezTo>
                    <a:pt x="2202" y="3233"/>
                    <a:pt x="2175" y="3234"/>
                    <a:pt x="2149" y="3234"/>
                  </a:cubicBezTo>
                  <a:cubicBezTo>
                    <a:pt x="1932" y="3234"/>
                    <a:pt x="1727" y="3133"/>
                    <a:pt x="1543" y="2996"/>
                  </a:cubicBezTo>
                  <a:cubicBezTo>
                    <a:pt x="804" y="3915"/>
                    <a:pt x="320" y="5054"/>
                    <a:pt x="191" y="6430"/>
                  </a:cubicBezTo>
                  <a:cubicBezTo>
                    <a:pt x="1" y="8481"/>
                    <a:pt x="618" y="9196"/>
                    <a:pt x="1794" y="9196"/>
                  </a:cubicBezTo>
                  <a:cubicBezTo>
                    <a:pt x="2420" y="9196"/>
                    <a:pt x="3205" y="8993"/>
                    <a:pt x="4111" y="8681"/>
                  </a:cubicBezTo>
                  <a:cubicBezTo>
                    <a:pt x="4083" y="7939"/>
                    <a:pt x="4132" y="7191"/>
                    <a:pt x="4321" y="6477"/>
                  </a:cubicBezTo>
                  <a:cubicBezTo>
                    <a:pt x="4327" y="6453"/>
                    <a:pt x="4347" y="6442"/>
                    <a:pt x="4367" y="6442"/>
                  </a:cubicBezTo>
                  <a:cubicBezTo>
                    <a:pt x="4387" y="6442"/>
                    <a:pt x="4408" y="6454"/>
                    <a:pt x="4415" y="6477"/>
                  </a:cubicBezTo>
                  <a:cubicBezTo>
                    <a:pt x="4594" y="7107"/>
                    <a:pt x="4808" y="7730"/>
                    <a:pt x="5074" y="8329"/>
                  </a:cubicBezTo>
                  <a:cubicBezTo>
                    <a:pt x="5526" y="8157"/>
                    <a:pt x="6000" y="7969"/>
                    <a:pt x="6494" y="7773"/>
                  </a:cubicBezTo>
                  <a:cubicBezTo>
                    <a:pt x="6503" y="7416"/>
                    <a:pt x="6539" y="7061"/>
                    <a:pt x="6643" y="6712"/>
                  </a:cubicBezTo>
                  <a:cubicBezTo>
                    <a:pt x="6651" y="6685"/>
                    <a:pt x="6672" y="6673"/>
                    <a:pt x="6693" y="6673"/>
                  </a:cubicBezTo>
                  <a:cubicBezTo>
                    <a:pt x="6715" y="6673"/>
                    <a:pt x="6739" y="6687"/>
                    <a:pt x="6749" y="6712"/>
                  </a:cubicBezTo>
                  <a:cubicBezTo>
                    <a:pt x="6860" y="6987"/>
                    <a:pt x="6975" y="7263"/>
                    <a:pt x="7093" y="7536"/>
                  </a:cubicBezTo>
                  <a:cubicBezTo>
                    <a:pt x="7408" y="7411"/>
                    <a:pt x="7730" y="7287"/>
                    <a:pt x="8057" y="7162"/>
                  </a:cubicBezTo>
                  <a:cubicBezTo>
                    <a:pt x="8037" y="6991"/>
                    <a:pt x="8015" y="6823"/>
                    <a:pt x="8001" y="6661"/>
                  </a:cubicBezTo>
                  <a:cubicBezTo>
                    <a:pt x="7963" y="6227"/>
                    <a:pt x="7975" y="5789"/>
                    <a:pt x="7976" y="5355"/>
                  </a:cubicBezTo>
                  <a:cubicBezTo>
                    <a:pt x="7977" y="4899"/>
                    <a:pt x="7998" y="4443"/>
                    <a:pt x="8086" y="3995"/>
                  </a:cubicBezTo>
                  <a:cubicBezTo>
                    <a:pt x="8094" y="3954"/>
                    <a:pt x="8132" y="3933"/>
                    <a:pt x="8170" y="3933"/>
                  </a:cubicBezTo>
                  <a:cubicBezTo>
                    <a:pt x="8208" y="3933"/>
                    <a:pt x="8245" y="3954"/>
                    <a:pt x="8253" y="3995"/>
                  </a:cubicBezTo>
                  <a:cubicBezTo>
                    <a:pt x="8393" y="4748"/>
                    <a:pt x="8606" y="5487"/>
                    <a:pt x="8880" y="6202"/>
                  </a:cubicBezTo>
                  <a:cubicBezTo>
                    <a:pt x="8955" y="6394"/>
                    <a:pt x="9036" y="6584"/>
                    <a:pt x="9119" y="6771"/>
                  </a:cubicBezTo>
                  <a:cubicBezTo>
                    <a:pt x="9690" y="6568"/>
                    <a:pt x="10275" y="6374"/>
                    <a:pt x="10871" y="6199"/>
                  </a:cubicBezTo>
                  <a:cubicBezTo>
                    <a:pt x="10880" y="5692"/>
                    <a:pt x="10933" y="5186"/>
                    <a:pt x="10999" y="4684"/>
                  </a:cubicBezTo>
                  <a:cubicBezTo>
                    <a:pt x="11005" y="4642"/>
                    <a:pt x="11038" y="4617"/>
                    <a:pt x="11071" y="4617"/>
                  </a:cubicBezTo>
                  <a:cubicBezTo>
                    <a:pt x="11096" y="4617"/>
                    <a:pt x="11122" y="4632"/>
                    <a:pt x="11134" y="4666"/>
                  </a:cubicBezTo>
                  <a:cubicBezTo>
                    <a:pt x="11296" y="5105"/>
                    <a:pt x="11423" y="5557"/>
                    <a:pt x="11560" y="6006"/>
                  </a:cubicBezTo>
                  <a:cubicBezTo>
                    <a:pt x="12023" y="5883"/>
                    <a:pt x="12491" y="5775"/>
                    <a:pt x="12964" y="5684"/>
                  </a:cubicBezTo>
                  <a:cubicBezTo>
                    <a:pt x="12963" y="5296"/>
                    <a:pt x="13034" y="4904"/>
                    <a:pt x="13202" y="4558"/>
                  </a:cubicBezTo>
                  <a:cubicBezTo>
                    <a:pt x="13211" y="4538"/>
                    <a:pt x="13231" y="4528"/>
                    <a:pt x="13252" y="4528"/>
                  </a:cubicBezTo>
                  <a:cubicBezTo>
                    <a:pt x="13268" y="4528"/>
                    <a:pt x="13285" y="4535"/>
                    <a:pt x="13297" y="4546"/>
                  </a:cubicBezTo>
                  <a:cubicBezTo>
                    <a:pt x="13547" y="4789"/>
                    <a:pt x="13706" y="5107"/>
                    <a:pt x="13842" y="5423"/>
                  </a:cubicBezTo>
                  <a:cubicBezTo>
                    <a:pt x="13858" y="5458"/>
                    <a:pt x="13870" y="5496"/>
                    <a:pt x="13884" y="5531"/>
                  </a:cubicBezTo>
                  <a:cubicBezTo>
                    <a:pt x="14531" y="5441"/>
                    <a:pt x="15182" y="5391"/>
                    <a:pt x="15832" y="5391"/>
                  </a:cubicBezTo>
                  <a:cubicBezTo>
                    <a:pt x="17222" y="5391"/>
                    <a:pt x="18608" y="5623"/>
                    <a:pt x="19944" y="6203"/>
                  </a:cubicBezTo>
                  <a:cubicBezTo>
                    <a:pt x="19985" y="6221"/>
                    <a:pt x="20026" y="6229"/>
                    <a:pt x="20066" y="6229"/>
                  </a:cubicBezTo>
                  <a:cubicBezTo>
                    <a:pt x="20267" y="6229"/>
                    <a:pt x="20425" y="6019"/>
                    <a:pt x="20331" y="5811"/>
                  </a:cubicBezTo>
                  <a:cubicBezTo>
                    <a:pt x="19303" y="3535"/>
                    <a:pt x="17053" y="1866"/>
                    <a:pt x="14414" y="914"/>
                  </a:cubicBezTo>
                  <a:cubicBezTo>
                    <a:pt x="14367" y="1312"/>
                    <a:pt x="14296" y="1705"/>
                    <a:pt x="14186" y="2091"/>
                  </a:cubicBezTo>
                  <a:cubicBezTo>
                    <a:pt x="14175" y="2129"/>
                    <a:pt x="14144" y="2147"/>
                    <a:pt x="14113" y="2147"/>
                  </a:cubicBezTo>
                  <a:cubicBezTo>
                    <a:pt x="14086" y="2147"/>
                    <a:pt x="14059" y="2134"/>
                    <a:pt x="14041" y="2110"/>
                  </a:cubicBezTo>
                  <a:cubicBezTo>
                    <a:pt x="13725" y="1681"/>
                    <a:pt x="13574" y="1150"/>
                    <a:pt x="13495" y="615"/>
                  </a:cubicBezTo>
                  <a:cubicBezTo>
                    <a:pt x="12100" y="212"/>
                    <a:pt x="10629" y="4"/>
                    <a:pt x="9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4"/>
            <p:cNvSpPr/>
            <p:nvPr/>
          </p:nvSpPr>
          <p:spPr>
            <a:xfrm>
              <a:off x="6989625" y="3076463"/>
              <a:ext cx="229800" cy="485475"/>
            </a:xfrm>
            <a:custGeom>
              <a:avLst/>
              <a:gdLst/>
              <a:ahLst/>
              <a:cxnLst/>
              <a:rect l="l" t="t" r="r" b="b"/>
              <a:pathLst>
                <a:path w="9192" h="19419" extrusionOk="0">
                  <a:moveTo>
                    <a:pt x="9175" y="1"/>
                  </a:moveTo>
                  <a:cubicBezTo>
                    <a:pt x="8292" y="337"/>
                    <a:pt x="7473" y="829"/>
                    <a:pt x="6742" y="1422"/>
                  </a:cubicBezTo>
                  <a:cubicBezTo>
                    <a:pt x="6011" y="2020"/>
                    <a:pt x="5358" y="2707"/>
                    <a:pt x="4772" y="3446"/>
                  </a:cubicBezTo>
                  <a:cubicBezTo>
                    <a:pt x="3602" y="4926"/>
                    <a:pt x="2697" y="6602"/>
                    <a:pt x="1994" y="8349"/>
                  </a:cubicBezTo>
                  <a:cubicBezTo>
                    <a:pt x="609" y="11856"/>
                    <a:pt x="0" y="15657"/>
                    <a:pt x="179" y="19418"/>
                  </a:cubicBezTo>
                  <a:lnTo>
                    <a:pt x="229" y="19416"/>
                  </a:lnTo>
                  <a:cubicBezTo>
                    <a:pt x="282" y="18474"/>
                    <a:pt x="332" y="17539"/>
                    <a:pt x="457" y="16611"/>
                  </a:cubicBezTo>
                  <a:cubicBezTo>
                    <a:pt x="555" y="15683"/>
                    <a:pt x="692" y="14762"/>
                    <a:pt x="884" y="13852"/>
                  </a:cubicBezTo>
                  <a:cubicBezTo>
                    <a:pt x="1267" y="12036"/>
                    <a:pt x="1765" y="10246"/>
                    <a:pt x="2459" y="8535"/>
                  </a:cubicBezTo>
                  <a:cubicBezTo>
                    <a:pt x="2795" y="7676"/>
                    <a:pt x="3184" y="6838"/>
                    <a:pt x="3622" y="6028"/>
                  </a:cubicBezTo>
                  <a:cubicBezTo>
                    <a:pt x="4047" y="5211"/>
                    <a:pt x="4549" y="4439"/>
                    <a:pt x="5079" y="3688"/>
                  </a:cubicBezTo>
                  <a:cubicBezTo>
                    <a:pt x="5617" y="2942"/>
                    <a:pt x="6225" y="2246"/>
                    <a:pt x="6909" y="1629"/>
                  </a:cubicBezTo>
                  <a:cubicBezTo>
                    <a:pt x="7579" y="991"/>
                    <a:pt x="8352" y="474"/>
                    <a:pt x="9192" y="48"/>
                  </a:cubicBezTo>
                  <a:lnTo>
                    <a:pt x="9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4"/>
            <p:cNvSpPr/>
            <p:nvPr/>
          </p:nvSpPr>
          <p:spPr>
            <a:xfrm>
              <a:off x="7285650" y="3062963"/>
              <a:ext cx="406200" cy="232900"/>
            </a:xfrm>
            <a:custGeom>
              <a:avLst/>
              <a:gdLst/>
              <a:ahLst/>
              <a:cxnLst/>
              <a:rect l="l" t="t" r="r" b="b"/>
              <a:pathLst>
                <a:path w="16248" h="9316" extrusionOk="0">
                  <a:moveTo>
                    <a:pt x="1631" y="0"/>
                  </a:moveTo>
                  <a:cubicBezTo>
                    <a:pt x="1087" y="0"/>
                    <a:pt x="542" y="31"/>
                    <a:pt x="0" y="95"/>
                  </a:cubicBezTo>
                  <a:lnTo>
                    <a:pt x="6" y="145"/>
                  </a:lnTo>
                  <a:cubicBezTo>
                    <a:pt x="403" y="161"/>
                    <a:pt x="796" y="171"/>
                    <a:pt x="1185" y="171"/>
                  </a:cubicBezTo>
                  <a:cubicBezTo>
                    <a:pt x="1206" y="171"/>
                    <a:pt x="1227" y="171"/>
                    <a:pt x="1247" y="171"/>
                  </a:cubicBezTo>
                  <a:cubicBezTo>
                    <a:pt x="1659" y="200"/>
                    <a:pt x="2068" y="251"/>
                    <a:pt x="2474" y="290"/>
                  </a:cubicBezTo>
                  <a:cubicBezTo>
                    <a:pt x="2880" y="338"/>
                    <a:pt x="3282" y="421"/>
                    <a:pt x="3683" y="484"/>
                  </a:cubicBezTo>
                  <a:cubicBezTo>
                    <a:pt x="4083" y="554"/>
                    <a:pt x="4475" y="667"/>
                    <a:pt x="4871" y="756"/>
                  </a:cubicBezTo>
                  <a:cubicBezTo>
                    <a:pt x="5652" y="975"/>
                    <a:pt x="6427" y="1212"/>
                    <a:pt x="7174" y="1526"/>
                  </a:cubicBezTo>
                  <a:cubicBezTo>
                    <a:pt x="7556" y="1662"/>
                    <a:pt x="7917" y="1845"/>
                    <a:pt x="8285" y="2012"/>
                  </a:cubicBezTo>
                  <a:cubicBezTo>
                    <a:pt x="8658" y="2169"/>
                    <a:pt x="9007" y="2375"/>
                    <a:pt x="9362" y="2569"/>
                  </a:cubicBezTo>
                  <a:cubicBezTo>
                    <a:pt x="9538" y="2668"/>
                    <a:pt x="9724" y="2751"/>
                    <a:pt x="9893" y="2862"/>
                  </a:cubicBezTo>
                  <a:lnTo>
                    <a:pt x="10406" y="3184"/>
                  </a:lnTo>
                  <a:cubicBezTo>
                    <a:pt x="10576" y="3294"/>
                    <a:pt x="10754" y="3392"/>
                    <a:pt x="10916" y="3511"/>
                  </a:cubicBezTo>
                  <a:cubicBezTo>
                    <a:pt x="11080" y="3630"/>
                    <a:pt x="11241" y="3752"/>
                    <a:pt x="11407" y="3867"/>
                  </a:cubicBezTo>
                  <a:cubicBezTo>
                    <a:pt x="11571" y="3987"/>
                    <a:pt x="11742" y="4096"/>
                    <a:pt x="11899" y="4224"/>
                  </a:cubicBezTo>
                  <a:lnTo>
                    <a:pt x="12367" y="4610"/>
                  </a:lnTo>
                  <a:cubicBezTo>
                    <a:pt x="12520" y="4741"/>
                    <a:pt x="12683" y="4863"/>
                    <a:pt x="12830" y="5002"/>
                  </a:cubicBezTo>
                  <a:lnTo>
                    <a:pt x="13273" y="5417"/>
                  </a:lnTo>
                  <a:cubicBezTo>
                    <a:pt x="13417" y="5558"/>
                    <a:pt x="13577" y="5687"/>
                    <a:pt x="13708" y="5841"/>
                  </a:cubicBezTo>
                  <a:lnTo>
                    <a:pt x="14119" y="6289"/>
                  </a:lnTo>
                  <a:cubicBezTo>
                    <a:pt x="14410" y="6577"/>
                    <a:pt x="14641" y="6909"/>
                    <a:pt x="14896" y="7228"/>
                  </a:cubicBezTo>
                  <a:lnTo>
                    <a:pt x="15090" y="7465"/>
                  </a:lnTo>
                  <a:lnTo>
                    <a:pt x="15259" y="7720"/>
                  </a:lnTo>
                  <a:lnTo>
                    <a:pt x="15599" y="8233"/>
                  </a:lnTo>
                  <a:cubicBezTo>
                    <a:pt x="15723" y="8400"/>
                    <a:pt x="15798" y="8591"/>
                    <a:pt x="15898" y="8770"/>
                  </a:cubicBezTo>
                  <a:lnTo>
                    <a:pt x="16200" y="9316"/>
                  </a:lnTo>
                  <a:lnTo>
                    <a:pt x="16247" y="9299"/>
                  </a:lnTo>
                  <a:cubicBezTo>
                    <a:pt x="15675" y="7733"/>
                    <a:pt x="14707" y="6337"/>
                    <a:pt x="13557" y="5141"/>
                  </a:cubicBezTo>
                  <a:cubicBezTo>
                    <a:pt x="12402" y="3945"/>
                    <a:pt x="11056" y="2938"/>
                    <a:pt x="9604" y="2130"/>
                  </a:cubicBezTo>
                  <a:cubicBezTo>
                    <a:pt x="8147" y="1331"/>
                    <a:pt x="6579" y="730"/>
                    <a:pt x="4956" y="371"/>
                  </a:cubicBezTo>
                  <a:cubicBezTo>
                    <a:pt x="3866" y="130"/>
                    <a:pt x="2748" y="0"/>
                    <a:pt x="16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4"/>
            <p:cNvSpPr/>
            <p:nvPr/>
          </p:nvSpPr>
          <p:spPr>
            <a:xfrm>
              <a:off x="7251625" y="2743613"/>
              <a:ext cx="320875" cy="287800"/>
            </a:xfrm>
            <a:custGeom>
              <a:avLst/>
              <a:gdLst/>
              <a:ahLst/>
              <a:cxnLst/>
              <a:rect l="l" t="t" r="r" b="b"/>
              <a:pathLst>
                <a:path w="12835" h="11512" extrusionOk="0">
                  <a:moveTo>
                    <a:pt x="12562" y="0"/>
                  </a:moveTo>
                  <a:cubicBezTo>
                    <a:pt x="11897" y="0"/>
                    <a:pt x="11231" y="128"/>
                    <a:pt x="10581" y="301"/>
                  </a:cubicBezTo>
                  <a:cubicBezTo>
                    <a:pt x="9848" y="518"/>
                    <a:pt x="9142" y="823"/>
                    <a:pt x="8474" y="1192"/>
                  </a:cubicBezTo>
                  <a:cubicBezTo>
                    <a:pt x="7801" y="1554"/>
                    <a:pt x="7174" y="1992"/>
                    <a:pt x="6567" y="2450"/>
                  </a:cubicBezTo>
                  <a:cubicBezTo>
                    <a:pt x="5966" y="2917"/>
                    <a:pt x="5404" y="3428"/>
                    <a:pt x="4860" y="3954"/>
                  </a:cubicBezTo>
                  <a:cubicBezTo>
                    <a:pt x="4326" y="4492"/>
                    <a:pt x="3815" y="5050"/>
                    <a:pt x="3332" y="5632"/>
                  </a:cubicBezTo>
                  <a:cubicBezTo>
                    <a:pt x="2860" y="6220"/>
                    <a:pt x="2399" y="6818"/>
                    <a:pt x="1986" y="7451"/>
                  </a:cubicBezTo>
                  <a:cubicBezTo>
                    <a:pt x="1156" y="8702"/>
                    <a:pt x="403" y="10037"/>
                    <a:pt x="1" y="11495"/>
                  </a:cubicBezTo>
                  <a:lnTo>
                    <a:pt x="48" y="11512"/>
                  </a:lnTo>
                  <a:cubicBezTo>
                    <a:pt x="311" y="10819"/>
                    <a:pt x="680" y="10168"/>
                    <a:pt x="1061" y="9532"/>
                  </a:cubicBezTo>
                  <a:cubicBezTo>
                    <a:pt x="1447" y="8898"/>
                    <a:pt x="1866" y="8283"/>
                    <a:pt x="2306" y="7684"/>
                  </a:cubicBezTo>
                  <a:cubicBezTo>
                    <a:pt x="3185" y="6486"/>
                    <a:pt x="4155" y="5353"/>
                    <a:pt x="5212" y="4310"/>
                  </a:cubicBezTo>
                  <a:cubicBezTo>
                    <a:pt x="6263" y="3262"/>
                    <a:pt x="7410" y="2303"/>
                    <a:pt x="8678" y="1530"/>
                  </a:cubicBezTo>
                  <a:cubicBezTo>
                    <a:pt x="9941" y="762"/>
                    <a:pt x="11349" y="173"/>
                    <a:pt x="12835" y="58"/>
                  </a:cubicBezTo>
                  <a:lnTo>
                    <a:pt x="12830" y="7"/>
                  </a:lnTo>
                  <a:cubicBezTo>
                    <a:pt x="12741" y="3"/>
                    <a:pt x="12652" y="0"/>
                    <a:pt x="12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4"/>
            <p:cNvSpPr/>
            <p:nvPr/>
          </p:nvSpPr>
          <p:spPr>
            <a:xfrm>
              <a:off x="6769725" y="2980463"/>
              <a:ext cx="449850" cy="83650"/>
            </a:xfrm>
            <a:custGeom>
              <a:avLst/>
              <a:gdLst/>
              <a:ahLst/>
              <a:cxnLst/>
              <a:rect l="l" t="t" r="r" b="b"/>
              <a:pathLst>
                <a:path w="17994" h="3346" extrusionOk="0">
                  <a:moveTo>
                    <a:pt x="9267" y="0"/>
                  </a:moveTo>
                  <a:cubicBezTo>
                    <a:pt x="9129" y="0"/>
                    <a:pt x="8991" y="2"/>
                    <a:pt x="8853" y="5"/>
                  </a:cubicBezTo>
                  <a:cubicBezTo>
                    <a:pt x="7248" y="55"/>
                    <a:pt x="5650" y="352"/>
                    <a:pt x="4144" y="908"/>
                  </a:cubicBezTo>
                  <a:cubicBezTo>
                    <a:pt x="2634" y="1455"/>
                    <a:pt x="1238" y="2291"/>
                    <a:pt x="1" y="3307"/>
                  </a:cubicBezTo>
                  <a:lnTo>
                    <a:pt x="33" y="3346"/>
                  </a:lnTo>
                  <a:cubicBezTo>
                    <a:pt x="1375" y="2463"/>
                    <a:pt x="2793" y="1753"/>
                    <a:pt x="4280" y="1278"/>
                  </a:cubicBezTo>
                  <a:cubicBezTo>
                    <a:pt x="5026" y="1047"/>
                    <a:pt x="5780" y="850"/>
                    <a:pt x="6548" y="730"/>
                  </a:cubicBezTo>
                  <a:cubicBezTo>
                    <a:pt x="7314" y="600"/>
                    <a:pt x="8089" y="521"/>
                    <a:pt x="8867" y="506"/>
                  </a:cubicBezTo>
                  <a:cubicBezTo>
                    <a:pt x="9051" y="499"/>
                    <a:pt x="9236" y="496"/>
                    <a:pt x="9421" y="496"/>
                  </a:cubicBezTo>
                  <a:cubicBezTo>
                    <a:pt x="10014" y="496"/>
                    <a:pt x="10608" y="530"/>
                    <a:pt x="11200" y="589"/>
                  </a:cubicBezTo>
                  <a:cubicBezTo>
                    <a:pt x="11978" y="657"/>
                    <a:pt x="12749" y="793"/>
                    <a:pt x="13516" y="954"/>
                  </a:cubicBezTo>
                  <a:cubicBezTo>
                    <a:pt x="14281" y="1126"/>
                    <a:pt x="15040" y="1336"/>
                    <a:pt x="15784" y="1600"/>
                  </a:cubicBezTo>
                  <a:cubicBezTo>
                    <a:pt x="16158" y="1724"/>
                    <a:pt x="16527" y="1870"/>
                    <a:pt x="16891" y="2028"/>
                  </a:cubicBezTo>
                  <a:cubicBezTo>
                    <a:pt x="17071" y="2109"/>
                    <a:pt x="17253" y="2192"/>
                    <a:pt x="17430" y="2283"/>
                  </a:cubicBezTo>
                  <a:cubicBezTo>
                    <a:pt x="17613" y="2365"/>
                    <a:pt x="17786" y="2461"/>
                    <a:pt x="17964" y="2554"/>
                  </a:cubicBezTo>
                  <a:lnTo>
                    <a:pt x="17993" y="2514"/>
                  </a:lnTo>
                  <a:cubicBezTo>
                    <a:pt x="16672" y="1597"/>
                    <a:pt x="15161" y="991"/>
                    <a:pt x="13617" y="571"/>
                  </a:cubicBezTo>
                  <a:cubicBezTo>
                    <a:pt x="12200" y="197"/>
                    <a:pt x="10734" y="0"/>
                    <a:pt x="9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9" name="Google Shape;1539;p34"/>
          <p:cNvGrpSpPr/>
          <p:nvPr/>
        </p:nvGrpSpPr>
        <p:grpSpPr>
          <a:xfrm>
            <a:off x="8113735" y="2220605"/>
            <a:ext cx="966179" cy="2627805"/>
            <a:chOff x="6738575" y="2681338"/>
            <a:chExt cx="999875" cy="2719450"/>
          </a:xfrm>
        </p:grpSpPr>
        <p:sp>
          <p:nvSpPr>
            <p:cNvPr id="1540" name="Google Shape;1540;p34"/>
            <p:cNvSpPr/>
            <p:nvPr/>
          </p:nvSpPr>
          <p:spPr>
            <a:xfrm>
              <a:off x="7225525" y="3065963"/>
              <a:ext cx="370700" cy="2334825"/>
            </a:xfrm>
            <a:custGeom>
              <a:avLst/>
              <a:gdLst/>
              <a:ahLst/>
              <a:cxnLst/>
              <a:rect l="l" t="t" r="r" b="b"/>
              <a:pathLst>
                <a:path w="14828" h="93393" extrusionOk="0">
                  <a:moveTo>
                    <a:pt x="1" y="1"/>
                  </a:moveTo>
                  <a:cubicBezTo>
                    <a:pt x="8364" y="34215"/>
                    <a:pt x="9252" y="71217"/>
                    <a:pt x="7731" y="93393"/>
                  </a:cubicBezTo>
                  <a:lnTo>
                    <a:pt x="13306" y="93393"/>
                  </a:lnTo>
                  <a:cubicBezTo>
                    <a:pt x="14827" y="68416"/>
                    <a:pt x="7097" y="13560"/>
                    <a:pt x="1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4"/>
            <p:cNvSpPr/>
            <p:nvPr/>
          </p:nvSpPr>
          <p:spPr>
            <a:xfrm>
              <a:off x="7245775" y="3065963"/>
              <a:ext cx="350450" cy="2334825"/>
            </a:xfrm>
            <a:custGeom>
              <a:avLst/>
              <a:gdLst/>
              <a:ahLst/>
              <a:cxnLst/>
              <a:rect l="l" t="t" r="r" b="b"/>
              <a:pathLst>
                <a:path w="14018" h="93393" extrusionOk="0">
                  <a:moveTo>
                    <a:pt x="1" y="1"/>
                  </a:moveTo>
                  <a:cubicBezTo>
                    <a:pt x="5487" y="15159"/>
                    <a:pt x="12691" y="64819"/>
                    <a:pt x="10655" y="93393"/>
                  </a:cubicBezTo>
                  <a:lnTo>
                    <a:pt x="12495" y="93393"/>
                  </a:lnTo>
                  <a:cubicBezTo>
                    <a:pt x="14017" y="68416"/>
                    <a:pt x="6287" y="13559"/>
                    <a:pt x="7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4"/>
            <p:cNvSpPr/>
            <p:nvPr/>
          </p:nvSpPr>
          <p:spPr>
            <a:xfrm>
              <a:off x="6898150" y="3061313"/>
              <a:ext cx="356425" cy="562025"/>
            </a:xfrm>
            <a:custGeom>
              <a:avLst/>
              <a:gdLst/>
              <a:ahLst/>
              <a:cxnLst/>
              <a:rect l="l" t="t" r="r" b="b"/>
              <a:pathLst>
                <a:path w="14257" h="22481" extrusionOk="0">
                  <a:moveTo>
                    <a:pt x="13585" y="0"/>
                  </a:moveTo>
                  <a:cubicBezTo>
                    <a:pt x="12049" y="0"/>
                    <a:pt x="10429" y="614"/>
                    <a:pt x="8863" y="1637"/>
                  </a:cubicBezTo>
                  <a:cubicBezTo>
                    <a:pt x="8901" y="1789"/>
                    <a:pt x="8919" y="1944"/>
                    <a:pt x="8891" y="2108"/>
                  </a:cubicBezTo>
                  <a:cubicBezTo>
                    <a:pt x="8886" y="2140"/>
                    <a:pt x="8850" y="2163"/>
                    <a:pt x="8819" y="2163"/>
                  </a:cubicBezTo>
                  <a:cubicBezTo>
                    <a:pt x="8581" y="2163"/>
                    <a:pt x="8343" y="2165"/>
                    <a:pt x="8105" y="2167"/>
                  </a:cubicBezTo>
                  <a:cubicBezTo>
                    <a:pt x="7541" y="2588"/>
                    <a:pt x="6986" y="3058"/>
                    <a:pt x="6450" y="3571"/>
                  </a:cubicBezTo>
                  <a:cubicBezTo>
                    <a:pt x="6571" y="3787"/>
                    <a:pt x="6680" y="4011"/>
                    <a:pt x="6753" y="4253"/>
                  </a:cubicBezTo>
                  <a:cubicBezTo>
                    <a:pt x="6762" y="4282"/>
                    <a:pt x="6748" y="4326"/>
                    <a:pt x="6719" y="4339"/>
                  </a:cubicBezTo>
                  <a:cubicBezTo>
                    <a:pt x="6377" y="4490"/>
                    <a:pt x="6028" y="4544"/>
                    <a:pt x="5675" y="4544"/>
                  </a:cubicBezTo>
                  <a:cubicBezTo>
                    <a:pt x="5615" y="4544"/>
                    <a:pt x="5556" y="4543"/>
                    <a:pt x="5495" y="4540"/>
                  </a:cubicBezTo>
                  <a:cubicBezTo>
                    <a:pt x="5071" y="5001"/>
                    <a:pt x="4661" y="5486"/>
                    <a:pt x="4269" y="5989"/>
                  </a:cubicBezTo>
                  <a:cubicBezTo>
                    <a:pt x="4802" y="6491"/>
                    <a:pt x="5421" y="6991"/>
                    <a:pt x="5747" y="7658"/>
                  </a:cubicBezTo>
                  <a:cubicBezTo>
                    <a:pt x="5769" y="7704"/>
                    <a:pt x="5749" y="7749"/>
                    <a:pt x="5703" y="7766"/>
                  </a:cubicBezTo>
                  <a:cubicBezTo>
                    <a:pt x="5501" y="7843"/>
                    <a:pt x="5288" y="7874"/>
                    <a:pt x="5073" y="7874"/>
                  </a:cubicBezTo>
                  <a:cubicBezTo>
                    <a:pt x="4687" y="7874"/>
                    <a:pt x="4293" y="7774"/>
                    <a:pt x="3939" y="7659"/>
                  </a:cubicBezTo>
                  <a:cubicBezTo>
                    <a:pt x="3707" y="7583"/>
                    <a:pt x="3479" y="7491"/>
                    <a:pt x="3255" y="7391"/>
                  </a:cubicBezTo>
                  <a:cubicBezTo>
                    <a:pt x="2733" y="8170"/>
                    <a:pt x="2260" y="8977"/>
                    <a:pt x="1844" y="9796"/>
                  </a:cubicBezTo>
                  <a:cubicBezTo>
                    <a:pt x="2182" y="9942"/>
                    <a:pt x="2510" y="10104"/>
                    <a:pt x="2779" y="10362"/>
                  </a:cubicBezTo>
                  <a:cubicBezTo>
                    <a:pt x="2812" y="10395"/>
                    <a:pt x="2793" y="10446"/>
                    <a:pt x="2752" y="10460"/>
                  </a:cubicBezTo>
                  <a:cubicBezTo>
                    <a:pt x="2527" y="10539"/>
                    <a:pt x="2286" y="10566"/>
                    <a:pt x="2045" y="10566"/>
                  </a:cubicBezTo>
                  <a:cubicBezTo>
                    <a:pt x="1874" y="10566"/>
                    <a:pt x="1703" y="10553"/>
                    <a:pt x="1538" y="10536"/>
                  </a:cubicBezTo>
                  <a:cubicBezTo>
                    <a:pt x="1521" y="10534"/>
                    <a:pt x="1505" y="10531"/>
                    <a:pt x="1488" y="10528"/>
                  </a:cubicBezTo>
                  <a:cubicBezTo>
                    <a:pt x="1306" y="10922"/>
                    <a:pt x="1138" y="11317"/>
                    <a:pt x="986" y="11710"/>
                  </a:cubicBezTo>
                  <a:cubicBezTo>
                    <a:pt x="1154" y="11824"/>
                    <a:pt x="1319" y="11941"/>
                    <a:pt x="1479" y="12065"/>
                  </a:cubicBezTo>
                  <a:cubicBezTo>
                    <a:pt x="2016" y="12481"/>
                    <a:pt x="2553" y="13010"/>
                    <a:pt x="2660" y="13711"/>
                  </a:cubicBezTo>
                  <a:cubicBezTo>
                    <a:pt x="2666" y="13757"/>
                    <a:pt x="2642" y="13795"/>
                    <a:pt x="2594" y="13798"/>
                  </a:cubicBezTo>
                  <a:cubicBezTo>
                    <a:pt x="2228" y="13822"/>
                    <a:pt x="1860" y="13834"/>
                    <a:pt x="1493" y="13834"/>
                  </a:cubicBezTo>
                  <a:cubicBezTo>
                    <a:pt x="1160" y="13834"/>
                    <a:pt x="827" y="13824"/>
                    <a:pt x="495" y="13803"/>
                  </a:cubicBezTo>
                  <a:cubicBezTo>
                    <a:pt x="442" y="13800"/>
                    <a:pt x="389" y="13794"/>
                    <a:pt x="337" y="13788"/>
                  </a:cubicBezTo>
                  <a:cubicBezTo>
                    <a:pt x="118" y="14708"/>
                    <a:pt x="0" y="15606"/>
                    <a:pt x="4" y="16453"/>
                  </a:cubicBezTo>
                  <a:cubicBezTo>
                    <a:pt x="266" y="16675"/>
                    <a:pt x="533" y="16892"/>
                    <a:pt x="798" y="17109"/>
                  </a:cubicBezTo>
                  <a:cubicBezTo>
                    <a:pt x="1020" y="17293"/>
                    <a:pt x="1244" y="17475"/>
                    <a:pt x="1459" y="17668"/>
                  </a:cubicBezTo>
                  <a:cubicBezTo>
                    <a:pt x="1596" y="17790"/>
                    <a:pt x="1738" y="17916"/>
                    <a:pt x="1842" y="18069"/>
                  </a:cubicBezTo>
                  <a:cubicBezTo>
                    <a:pt x="1857" y="18091"/>
                    <a:pt x="1853" y="18130"/>
                    <a:pt x="1832" y="18147"/>
                  </a:cubicBezTo>
                  <a:cubicBezTo>
                    <a:pt x="1547" y="18403"/>
                    <a:pt x="1209" y="18490"/>
                    <a:pt x="852" y="18490"/>
                  </a:cubicBezTo>
                  <a:cubicBezTo>
                    <a:pt x="662" y="18490"/>
                    <a:pt x="466" y="18466"/>
                    <a:pt x="271" y="18428"/>
                  </a:cubicBezTo>
                  <a:lnTo>
                    <a:pt x="271" y="18428"/>
                  </a:lnTo>
                  <a:cubicBezTo>
                    <a:pt x="829" y="20377"/>
                    <a:pt x="2301" y="21849"/>
                    <a:pt x="5009" y="22378"/>
                  </a:cubicBezTo>
                  <a:cubicBezTo>
                    <a:pt x="5362" y="22447"/>
                    <a:pt x="5688" y="22480"/>
                    <a:pt x="5989" y="22480"/>
                  </a:cubicBezTo>
                  <a:cubicBezTo>
                    <a:pt x="6425" y="22480"/>
                    <a:pt x="6808" y="22411"/>
                    <a:pt x="7148" y="22281"/>
                  </a:cubicBezTo>
                  <a:cubicBezTo>
                    <a:pt x="6821" y="22010"/>
                    <a:pt x="6525" y="21700"/>
                    <a:pt x="6319" y="21330"/>
                  </a:cubicBezTo>
                  <a:cubicBezTo>
                    <a:pt x="6292" y="21281"/>
                    <a:pt x="6316" y="21216"/>
                    <a:pt x="6373" y="21201"/>
                  </a:cubicBezTo>
                  <a:cubicBezTo>
                    <a:pt x="6535" y="21157"/>
                    <a:pt x="6702" y="21140"/>
                    <a:pt x="6870" y="21140"/>
                  </a:cubicBezTo>
                  <a:cubicBezTo>
                    <a:pt x="7041" y="21140"/>
                    <a:pt x="7214" y="21158"/>
                    <a:pt x="7383" y="21180"/>
                  </a:cubicBezTo>
                  <a:cubicBezTo>
                    <a:pt x="7710" y="21223"/>
                    <a:pt x="8031" y="21290"/>
                    <a:pt x="8353" y="21356"/>
                  </a:cubicBezTo>
                  <a:cubicBezTo>
                    <a:pt x="8653" y="20966"/>
                    <a:pt x="8890" y="20488"/>
                    <a:pt x="9081" y="19935"/>
                  </a:cubicBezTo>
                  <a:cubicBezTo>
                    <a:pt x="8792" y="19747"/>
                    <a:pt x="8503" y="19561"/>
                    <a:pt x="8226" y="19356"/>
                  </a:cubicBezTo>
                  <a:cubicBezTo>
                    <a:pt x="7763" y="19013"/>
                    <a:pt x="7289" y="18600"/>
                    <a:pt x="7119" y="18030"/>
                  </a:cubicBezTo>
                  <a:cubicBezTo>
                    <a:pt x="7104" y="17981"/>
                    <a:pt x="7136" y="17938"/>
                    <a:pt x="7180" y="17922"/>
                  </a:cubicBezTo>
                  <a:cubicBezTo>
                    <a:pt x="7684" y="17732"/>
                    <a:pt x="8220" y="17666"/>
                    <a:pt x="8751" y="17603"/>
                  </a:cubicBezTo>
                  <a:cubicBezTo>
                    <a:pt x="9042" y="17567"/>
                    <a:pt x="9333" y="17522"/>
                    <a:pt x="9623" y="17472"/>
                  </a:cubicBezTo>
                  <a:cubicBezTo>
                    <a:pt x="9728" y="16708"/>
                    <a:pt x="9806" y="15887"/>
                    <a:pt x="9872" y="15029"/>
                  </a:cubicBezTo>
                  <a:cubicBezTo>
                    <a:pt x="8646" y="14657"/>
                    <a:pt x="7383" y="14382"/>
                    <a:pt x="6258" y="13756"/>
                  </a:cubicBezTo>
                  <a:cubicBezTo>
                    <a:pt x="6191" y="13719"/>
                    <a:pt x="6211" y="13623"/>
                    <a:pt x="6278" y="13600"/>
                  </a:cubicBezTo>
                  <a:cubicBezTo>
                    <a:pt x="7004" y="13363"/>
                    <a:pt x="7770" y="13278"/>
                    <a:pt x="8529" y="13215"/>
                  </a:cubicBezTo>
                  <a:cubicBezTo>
                    <a:pt x="9024" y="13173"/>
                    <a:pt x="9519" y="13132"/>
                    <a:pt x="10013" y="13088"/>
                  </a:cubicBezTo>
                  <a:cubicBezTo>
                    <a:pt x="10071" y="12278"/>
                    <a:pt x="10133" y="11451"/>
                    <a:pt x="10213" y="10625"/>
                  </a:cubicBezTo>
                  <a:cubicBezTo>
                    <a:pt x="9491" y="10448"/>
                    <a:pt x="8765" y="10241"/>
                    <a:pt x="8159" y="9811"/>
                  </a:cubicBezTo>
                  <a:cubicBezTo>
                    <a:pt x="8100" y="9769"/>
                    <a:pt x="8107" y="9682"/>
                    <a:pt x="8179" y="9658"/>
                  </a:cubicBezTo>
                  <a:cubicBezTo>
                    <a:pt x="8518" y="9543"/>
                    <a:pt x="8875" y="9489"/>
                    <a:pt x="9229" y="9446"/>
                  </a:cubicBezTo>
                  <a:cubicBezTo>
                    <a:pt x="9604" y="9401"/>
                    <a:pt x="9979" y="9374"/>
                    <a:pt x="10355" y="9344"/>
                  </a:cubicBezTo>
                  <a:cubicBezTo>
                    <a:pt x="10436" y="8698"/>
                    <a:pt x="10532" y="8057"/>
                    <a:pt x="10652" y="7426"/>
                  </a:cubicBezTo>
                  <a:cubicBezTo>
                    <a:pt x="10526" y="7382"/>
                    <a:pt x="10399" y="7335"/>
                    <a:pt x="10275" y="7283"/>
                  </a:cubicBezTo>
                  <a:cubicBezTo>
                    <a:pt x="9670" y="7030"/>
                    <a:pt x="9107" y="6652"/>
                    <a:pt x="8884" y="6005"/>
                  </a:cubicBezTo>
                  <a:cubicBezTo>
                    <a:pt x="8870" y="5964"/>
                    <a:pt x="8900" y="5916"/>
                    <a:pt x="8941" y="5906"/>
                  </a:cubicBezTo>
                  <a:cubicBezTo>
                    <a:pt x="9180" y="5845"/>
                    <a:pt x="9422" y="5819"/>
                    <a:pt x="9664" y="5819"/>
                  </a:cubicBezTo>
                  <a:cubicBezTo>
                    <a:pt x="10099" y="5819"/>
                    <a:pt x="10536" y="5902"/>
                    <a:pt x="10967" y="6015"/>
                  </a:cubicBezTo>
                  <a:cubicBezTo>
                    <a:pt x="11533" y="3837"/>
                    <a:pt x="12458" y="1884"/>
                    <a:pt x="14064" y="503"/>
                  </a:cubicBezTo>
                  <a:cubicBezTo>
                    <a:pt x="14256" y="337"/>
                    <a:pt x="14155" y="23"/>
                    <a:pt x="13901" y="9"/>
                  </a:cubicBezTo>
                  <a:lnTo>
                    <a:pt x="13900" y="9"/>
                  </a:lnTo>
                  <a:cubicBezTo>
                    <a:pt x="13796" y="3"/>
                    <a:pt x="13691" y="0"/>
                    <a:pt x="13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4"/>
            <p:cNvSpPr/>
            <p:nvPr/>
          </p:nvSpPr>
          <p:spPr>
            <a:xfrm>
              <a:off x="7243725" y="3031538"/>
              <a:ext cx="494725" cy="325950"/>
            </a:xfrm>
            <a:custGeom>
              <a:avLst/>
              <a:gdLst/>
              <a:ahLst/>
              <a:cxnLst/>
              <a:rect l="l" t="t" r="r" b="b"/>
              <a:pathLst>
                <a:path w="19789" h="13038" extrusionOk="0">
                  <a:moveTo>
                    <a:pt x="7268" y="0"/>
                  </a:moveTo>
                  <a:cubicBezTo>
                    <a:pt x="7223" y="60"/>
                    <a:pt x="7179" y="120"/>
                    <a:pt x="7131" y="177"/>
                  </a:cubicBezTo>
                  <a:cubicBezTo>
                    <a:pt x="6991" y="347"/>
                    <a:pt x="6623" y="785"/>
                    <a:pt x="6321" y="785"/>
                  </a:cubicBezTo>
                  <a:cubicBezTo>
                    <a:pt x="6240" y="785"/>
                    <a:pt x="6164" y="754"/>
                    <a:pt x="6098" y="677"/>
                  </a:cubicBezTo>
                  <a:cubicBezTo>
                    <a:pt x="5965" y="523"/>
                    <a:pt x="5954" y="276"/>
                    <a:pt x="5946" y="85"/>
                  </a:cubicBezTo>
                  <a:cubicBezTo>
                    <a:pt x="5945" y="57"/>
                    <a:pt x="5946" y="29"/>
                    <a:pt x="5945" y="1"/>
                  </a:cubicBezTo>
                  <a:cubicBezTo>
                    <a:pt x="4096" y="71"/>
                    <a:pt x="2165" y="440"/>
                    <a:pt x="230" y="1187"/>
                  </a:cubicBezTo>
                  <a:cubicBezTo>
                    <a:pt x="0" y="1276"/>
                    <a:pt x="50" y="1611"/>
                    <a:pt x="295" y="1628"/>
                  </a:cubicBezTo>
                  <a:cubicBezTo>
                    <a:pt x="1403" y="1707"/>
                    <a:pt x="2485" y="2093"/>
                    <a:pt x="3536" y="2675"/>
                  </a:cubicBezTo>
                  <a:cubicBezTo>
                    <a:pt x="3782" y="2497"/>
                    <a:pt x="4048" y="2351"/>
                    <a:pt x="4342" y="2270"/>
                  </a:cubicBezTo>
                  <a:cubicBezTo>
                    <a:pt x="4347" y="2268"/>
                    <a:pt x="4352" y="2267"/>
                    <a:pt x="4358" y="2267"/>
                  </a:cubicBezTo>
                  <a:cubicBezTo>
                    <a:pt x="4390" y="2267"/>
                    <a:pt x="4416" y="2294"/>
                    <a:pt x="4417" y="2328"/>
                  </a:cubicBezTo>
                  <a:cubicBezTo>
                    <a:pt x="4430" y="2543"/>
                    <a:pt x="4334" y="2767"/>
                    <a:pt x="4257" y="2963"/>
                  </a:cubicBezTo>
                  <a:cubicBezTo>
                    <a:pt x="4242" y="3001"/>
                    <a:pt x="4225" y="3039"/>
                    <a:pt x="4209" y="3077"/>
                  </a:cubicBezTo>
                  <a:cubicBezTo>
                    <a:pt x="4686" y="3382"/>
                    <a:pt x="5157" y="3723"/>
                    <a:pt x="5620" y="4091"/>
                  </a:cubicBezTo>
                  <a:cubicBezTo>
                    <a:pt x="5754" y="3975"/>
                    <a:pt x="5890" y="3858"/>
                    <a:pt x="6028" y="3746"/>
                  </a:cubicBezTo>
                  <a:cubicBezTo>
                    <a:pt x="6294" y="3529"/>
                    <a:pt x="6652" y="3182"/>
                    <a:pt x="7018" y="3173"/>
                  </a:cubicBezTo>
                  <a:cubicBezTo>
                    <a:pt x="7042" y="3173"/>
                    <a:pt x="7069" y="3192"/>
                    <a:pt x="7073" y="3216"/>
                  </a:cubicBezTo>
                  <a:cubicBezTo>
                    <a:pt x="7193" y="3862"/>
                    <a:pt x="6971" y="4448"/>
                    <a:pt x="6729" y="5032"/>
                  </a:cubicBezTo>
                  <a:cubicBezTo>
                    <a:pt x="7106" y="5371"/>
                    <a:pt x="7479" y="5722"/>
                    <a:pt x="7844" y="6081"/>
                  </a:cubicBezTo>
                  <a:cubicBezTo>
                    <a:pt x="7948" y="6013"/>
                    <a:pt x="8051" y="5945"/>
                    <a:pt x="8150" y="5876"/>
                  </a:cubicBezTo>
                  <a:cubicBezTo>
                    <a:pt x="8718" y="5484"/>
                    <a:pt x="9280" y="5044"/>
                    <a:pt x="9949" y="4840"/>
                  </a:cubicBezTo>
                  <a:cubicBezTo>
                    <a:pt x="9955" y="4838"/>
                    <a:pt x="9960" y="4837"/>
                    <a:pt x="9965" y="4837"/>
                  </a:cubicBezTo>
                  <a:cubicBezTo>
                    <a:pt x="10001" y="4837"/>
                    <a:pt x="10026" y="4874"/>
                    <a:pt x="10019" y="4909"/>
                  </a:cubicBezTo>
                  <a:cubicBezTo>
                    <a:pt x="9844" y="5743"/>
                    <a:pt x="9307" y="6408"/>
                    <a:pt x="8890" y="7130"/>
                  </a:cubicBezTo>
                  <a:cubicBezTo>
                    <a:pt x="9058" y="7302"/>
                    <a:pt x="9224" y="7474"/>
                    <a:pt x="9389" y="7645"/>
                  </a:cubicBezTo>
                  <a:cubicBezTo>
                    <a:pt x="10096" y="7241"/>
                    <a:pt x="10727" y="6689"/>
                    <a:pt x="11456" y="6319"/>
                  </a:cubicBezTo>
                  <a:cubicBezTo>
                    <a:pt x="11465" y="6314"/>
                    <a:pt x="11475" y="6312"/>
                    <a:pt x="11484" y="6312"/>
                  </a:cubicBezTo>
                  <a:cubicBezTo>
                    <a:pt x="11519" y="6312"/>
                    <a:pt x="11549" y="6343"/>
                    <a:pt x="11540" y="6382"/>
                  </a:cubicBezTo>
                  <a:cubicBezTo>
                    <a:pt x="11402" y="6915"/>
                    <a:pt x="11153" y="7408"/>
                    <a:pt x="10879" y="7883"/>
                  </a:cubicBezTo>
                  <a:cubicBezTo>
                    <a:pt x="10741" y="8122"/>
                    <a:pt x="10596" y="8358"/>
                    <a:pt x="10453" y="8595"/>
                  </a:cubicBezTo>
                  <a:cubicBezTo>
                    <a:pt x="10433" y="8629"/>
                    <a:pt x="10414" y="8665"/>
                    <a:pt x="10394" y="8699"/>
                  </a:cubicBezTo>
                  <a:cubicBezTo>
                    <a:pt x="10787" y="9111"/>
                    <a:pt x="11172" y="9513"/>
                    <a:pt x="11548" y="9896"/>
                  </a:cubicBezTo>
                  <a:cubicBezTo>
                    <a:pt x="12278" y="9359"/>
                    <a:pt x="13003" y="8813"/>
                    <a:pt x="13834" y="8459"/>
                  </a:cubicBezTo>
                  <a:cubicBezTo>
                    <a:pt x="13843" y="8456"/>
                    <a:pt x="13851" y="8454"/>
                    <a:pt x="13860" y="8454"/>
                  </a:cubicBezTo>
                  <a:cubicBezTo>
                    <a:pt x="13893" y="8454"/>
                    <a:pt x="13921" y="8481"/>
                    <a:pt x="13912" y="8520"/>
                  </a:cubicBezTo>
                  <a:cubicBezTo>
                    <a:pt x="13751" y="9265"/>
                    <a:pt x="13281" y="9908"/>
                    <a:pt x="12865" y="10529"/>
                  </a:cubicBezTo>
                  <a:cubicBezTo>
                    <a:pt x="12778" y="10657"/>
                    <a:pt x="12688" y="10791"/>
                    <a:pt x="12600" y="10927"/>
                  </a:cubicBezTo>
                  <a:cubicBezTo>
                    <a:pt x="12960" y="11263"/>
                    <a:pt x="13311" y="11572"/>
                    <a:pt x="13653" y="11842"/>
                  </a:cubicBezTo>
                  <a:cubicBezTo>
                    <a:pt x="14436" y="11447"/>
                    <a:pt x="15186" y="10970"/>
                    <a:pt x="15974" y="10603"/>
                  </a:cubicBezTo>
                  <a:cubicBezTo>
                    <a:pt x="15981" y="10599"/>
                    <a:pt x="15989" y="10598"/>
                    <a:pt x="15997" y="10598"/>
                  </a:cubicBezTo>
                  <a:cubicBezTo>
                    <a:pt x="16032" y="10598"/>
                    <a:pt x="16063" y="10632"/>
                    <a:pt x="16041" y="10669"/>
                  </a:cubicBezTo>
                  <a:cubicBezTo>
                    <a:pt x="15638" y="11327"/>
                    <a:pt x="15200" y="11963"/>
                    <a:pt x="14729" y="12576"/>
                  </a:cubicBezTo>
                  <a:cubicBezTo>
                    <a:pt x="15258" y="12870"/>
                    <a:pt x="15762" y="13038"/>
                    <a:pt x="16240" y="13038"/>
                  </a:cubicBezTo>
                  <a:cubicBezTo>
                    <a:pt x="16754" y="13038"/>
                    <a:pt x="17238" y="12843"/>
                    <a:pt x="17689" y="12403"/>
                  </a:cubicBezTo>
                  <a:cubicBezTo>
                    <a:pt x="19497" y="10636"/>
                    <a:pt x="19788" y="8562"/>
                    <a:pt x="19002" y="6620"/>
                  </a:cubicBezTo>
                  <a:lnTo>
                    <a:pt x="19002" y="6620"/>
                  </a:lnTo>
                  <a:cubicBezTo>
                    <a:pt x="18762" y="6801"/>
                    <a:pt x="18498" y="6950"/>
                    <a:pt x="18201" y="7045"/>
                  </a:cubicBezTo>
                  <a:lnTo>
                    <a:pt x="18202" y="7045"/>
                  </a:lnTo>
                  <a:cubicBezTo>
                    <a:pt x="18195" y="7047"/>
                    <a:pt x="18189" y="7048"/>
                    <a:pt x="18183" y="7048"/>
                  </a:cubicBezTo>
                  <a:cubicBezTo>
                    <a:pt x="18144" y="7048"/>
                    <a:pt x="18120" y="7006"/>
                    <a:pt x="18125" y="6968"/>
                  </a:cubicBezTo>
                  <a:cubicBezTo>
                    <a:pt x="18192" y="6500"/>
                    <a:pt x="18332" y="6048"/>
                    <a:pt x="18488" y="5604"/>
                  </a:cubicBezTo>
                  <a:cubicBezTo>
                    <a:pt x="18152" y="5057"/>
                    <a:pt x="17733" y="4530"/>
                    <a:pt x="17238" y="4029"/>
                  </a:cubicBezTo>
                  <a:cubicBezTo>
                    <a:pt x="16826" y="4480"/>
                    <a:pt x="16365" y="4877"/>
                    <a:pt x="15800" y="5150"/>
                  </a:cubicBezTo>
                  <a:cubicBezTo>
                    <a:pt x="15787" y="5156"/>
                    <a:pt x="15774" y="5159"/>
                    <a:pt x="15762" y="5159"/>
                  </a:cubicBezTo>
                  <a:cubicBezTo>
                    <a:pt x="15722" y="5159"/>
                    <a:pt x="15691" y="5129"/>
                    <a:pt x="15685" y="5085"/>
                  </a:cubicBezTo>
                  <a:cubicBezTo>
                    <a:pt x="15626" y="4606"/>
                    <a:pt x="15661" y="4125"/>
                    <a:pt x="15745" y="3652"/>
                  </a:cubicBezTo>
                  <a:cubicBezTo>
                    <a:pt x="15790" y="3399"/>
                    <a:pt x="15851" y="3146"/>
                    <a:pt x="15920" y="2892"/>
                  </a:cubicBezTo>
                  <a:cubicBezTo>
                    <a:pt x="15365" y="2481"/>
                    <a:pt x="14755" y="2102"/>
                    <a:pt x="14098" y="1762"/>
                  </a:cubicBezTo>
                  <a:cubicBezTo>
                    <a:pt x="13778" y="2091"/>
                    <a:pt x="13414" y="2372"/>
                    <a:pt x="12998" y="2586"/>
                  </a:cubicBezTo>
                  <a:cubicBezTo>
                    <a:pt x="12985" y="2593"/>
                    <a:pt x="12971" y="2596"/>
                    <a:pt x="12958" y="2596"/>
                  </a:cubicBezTo>
                  <a:cubicBezTo>
                    <a:pt x="12924" y="2596"/>
                    <a:pt x="12892" y="2576"/>
                    <a:pt x="12882" y="2539"/>
                  </a:cubicBezTo>
                  <a:cubicBezTo>
                    <a:pt x="12756" y="2088"/>
                    <a:pt x="12762" y="1628"/>
                    <a:pt x="12798" y="1167"/>
                  </a:cubicBezTo>
                  <a:cubicBezTo>
                    <a:pt x="12380" y="999"/>
                    <a:pt x="11948" y="846"/>
                    <a:pt x="11503" y="711"/>
                  </a:cubicBezTo>
                  <a:cubicBezTo>
                    <a:pt x="11318" y="985"/>
                    <a:pt x="11106" y="1241"/>
                    <a:pt x="10830" y="1407"/>
                  </a:cubicBezTo>
                  <a:cubicBezTo>
                    <a:pt x="10674" y="1500"/>
                    <a:pt x="10487" y="1553"/>
                    <a:pt x="10303" y="1553"/>
                  </a:cubicBezTo>
                  <a:cubicBezTo>
                    <a:pt x="10098" y="1553"/>
                    <a:pt x="9896" y="1486"/>
                    <a:pt x="9746" y="1333"/>
                  </a:cubicBezTo>
                  <a:cubicBezTo>
                    <a:pt x="9472" y="1051"/>
                    <a:pt x="9434" y="604"/>
                    <a:pt x="9424" y="221"/>
                  </a:cubicBezTo>
                  <a:cubicBezTo>
                    <a:pt x="8725" y="105"/>
                    <a:pt x="8005" y="29"/>
                    <a:pt x="7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4"/>
            <p:cNvSpPr/>
            <p:nvPr/>
          </p:nvSpPr>
          <p:spPr>
            <a:xfrm>
              <a:off x="7236200" y="2681338"/>
              <a:ext cx="436725" cy="385650"/>
            </a:xfrm>
            <a:custGeom>
              <a:avLst/>
              <a:gdLst/>
              <a:ahLst/>
              <a:cxnLst/>
              <a:rect l="l" t="t" r="r" b="b"/>
              <a:pathLst>
                <a:path w="17469" h="15426" extrusionOk="0">
                  <a:moveTo>
                    <a:pt x="11183" y="1"/>
                  </a:moveTo>
                  <a:cubicBezTo>
                    <a:pt x="10700" y="1"/>
                    <a:pt x="10223" y="63"/>
                    <a:pt x="9753" y="180"/>
                  </a:cubicBezTo>
                  <a:cubicBezTo>
                    <a:pt x="9809" y="316"/>
                    <a:pt x="9870" y="451"/>
                    <a:pt x="9931" y="586"/>
                  </a:cubicBezTo>
                  <a:cubicBezTo>
                    <a:pt x="10083" y="918"/>
                    <a:pt x="10278" y="1278"/>
                    <a:pt x="10286" y="1652"/>
                  </a:cubicBezTo>
                  <a:cubicBezTo>
                    <a:pt x="10287" y="1687"/>
                    <a:pt x="10253" y="1722"/>
                    <a:pt x="10219" y="1722"/>
                  </a:cubicBezTo>
                  <a:cubicBezTo>
                    <a:pt x="10212" y="1722"/>
                    <a:pt x="10206" y="1721"/>
                    <a:pt x="10200" y="1719"/>
                  </a:cubicBezTo>
                  <a:cubicBezTo>
                    <a:pt x="9647" y="1506"/>
                    <a:pt x="9164" y="1141"/>
                    <a:pt x="8720" y="756"/>
                  </a:cubicBezTo>
                  <a:cubicBezTo>
                    <a:pt x="8662" y="706"/>
                    <a:pt x="8606" y="652"/>
                    <a:pt x="8550" y="601"/>
                  </a:cubicBezTo>
                  <a:cubicBezTo>
                    <a:pt x="7848" y="919"/>
                    <a:pt x="7172" y="1356"/>
                    <a:pt x="6527" y="1877"/>
                  </a:cubicBezTo>
                  <a:cubicBezTo>
                    <a:pt x="6538" y="1890"/>
                    <a:pt x="6549" y="1903"/>
                    <a:pt x="6558" y="1916"/>
                  </a:cubicBezTo>
                  <a:cubicBezTo>
                    <a:pt x="6808" y="2237"/>
                    <a:pt x="7054" y="2607"/>
                    <a:pt x="7038" y="3031"/>
                  </a:cubicBezTo>
                  <a:cubicBezTo>
                    <a:pt x="7037" y="3057"/>
                    <a:pt x="7015" y="3083"/>
                    <a:pt x="6989" y="3083"/>
                  </a:cubicBezTo>
                  <a:cubicBezTo>
                    <a:pt x="6984" y="3083"/>
                    <a:pt x="6978" y="3082"/>
                    <a:pt x="6973" y="3080"/>
                  </a:cubicBezTo>
                  <a:cubicBezTo>
                    <a:pt x="6561" y="2929"/>
                    <a:pt x="6198" y="2710"/>
                    <a:pt x="5855" y="2458"/>
                  </a:cubicBezTo>
                  <a:cubicBezTo>
                    <a:pt x="4856" y="3390"/>
                    <a:pt x="3949" y="4525"/>
                    <a:pt x="3170" y="5750"/>
                  </a:cubicBezTo>
                  <a:cubicBezTo>
                    <a:pt x="3505" y="6151"/>
                    <a:pt x="3854" y="6601"/>
                    <a:pt x="3911" y="7118"/>
                  </a:cubicBezTo>
                  <a:cubicBezTo>
                    <a:pt x="3914" y="7147"/>
                    <a:pt x="3883" y="7179"/>
                    <a:pt x="3853" y="7179"/>
                  </a:cubicBezTo>
                  <a:cubicBezTo>
                    <a:pt x="3852" y="7179"/>
                    <a:pt x="3851" y="7179"/>
                    <a:pt x="3850" y="7179"/>
                  </a:cubicBezTo>
                  <a:cubicBezTo>
                    <a:pt x="3392" y="7132"/>
                    <a:pt x="2964" y="6980"/>
                    <a:pt x="2555" y="6780"/>
                  </a:cubicBezTo>
                  <a:cubicBezTo>
                    <a:pt x="905" y="9727"/>
                    <a:pt x="1" y="12988"/>
                    <a:pt x="298" y="15134"/>
                  </a:cubicBezTo>
                  <a:cubicBezTo>
                    <a:pt x="324" y="15319"/>
                    <a:pt x="477" y="15425"/>
                    <a:pt x="633" y="15425"/>
                  </a:cubicBezTo>
                  <a:cubicBezTo>
                    <a:pt x="737" y="15425"/>
                    <a:pt x="842" y="15379"/>
                    <a:pt x="913" y="15278"/>
                  </a:cubicBezTo>
                  <a:cubicBezTo>
                    <a:pt x="1880" y="13903"/>
                    <a:pt x="3207" y="12726"/>
                    <a:pt x="4682" y="11688"/>
                  </a:cubicBezTo>
                  <a:cubicBezTo>
                    <a:pt x="4524" y="11291"/>
                    <a:pt x="4399" y="10880"/>
                    <a:pt x="4312" y="10460"/>
                  </a:cubicBezTo>
                  <a:cubicBezTo>
                    <a:pt x="4304" y="10421"/>
                    <a:pt x="4336" y="10380"/>
                    <a:pt x="4374" y="10380"/>
                  </a:cubicBezTo>
                  <a:cubicBezTo>
                    <a:pt x="4384" y="10380"/>
                    <a:pt x="4395" y="10383"/>
                    <a:pt x="4405" y="10390"/>
                  </a:cubicBezTo>
                  <a:cubicBezTo>
                    <a:pt x="4774" y="10625"/>
                    <a:pt x="5125" y="10886"/>
                    <a:pt x="5470" y="11155"/>
                  </a:cubicBezTo>
                  <a:cubicBezTo>
                    <a:pt x="6247" y="10650"/>
                    <a:pt x="7052" y="10179"/>
                    <a:pt x="7858" y="9733"/>
                  </a:cubicBezTo>
                  <a:cubicBezTo>
                    <a:pt x="7726" y="9460"/>
                    <a:pt x="7608" y="9180"/>
                    <a:pt x="7507" y="8899"/>
                  </a:cubicBezTo>
                  <a:cubicBezTo>
                    <a:pt x="7306" y="8344"/>
                    <a:pt x="7112" y="7716"/>
                    <a:pt x="7159" y="7118"/>
                  </a:cubicBezTo>
                  <a:cubicBezTo>
                    <a:pt x="7162" y="7080"/>
                    <a:pt x="7191" y="7052"/>
                    <a:pt x="7225" y="7052"/>
                  </a:cubicBezTo>
                  <a:cubicBezTo>
                    <a:pt x="7235" y="7052"/>
                    <a:pt x="7247" y="7055"/>
                    <a:pt x="7258" y="7061"/>
                  </a:cubicBezTo>
                  <a:cubicBezTo>
                    <a:pt x="8078" y="7518"/>
                    <a:pt x="8613" y="8304"/>
                    <a:pt x="9231" y="8996"/>
                  </a:cubicBezTo>
                  <a:cubicBezTo>
                    <a:pt x="9578" y="8814"/>
                    <a:pt x="9922" y="8637"/>
                    <a:pt x="10261" y="8462"/>
                  </a:cubicBezTo>
                  <a:cubicBezTo>
                    <a:pt x="10149" y="8187"/>
                    <a:pt x="10062" y="7903"/>
                    <a:pt x="10014" y="7610"/>
                  </a:cubicBezTo>
                  <a:cubicBezTo>
                    <a:pt x="10006" y="7563"/>
                    <a:pt x="10038" y="7531"/>
                    <a:pt x="10075" y="7531"/>
                  </a:cubicBezTo>
                  <a:cubicBezTo>
                    <a:pt x="10090" y="7531"/>
                    <a:pt x="10106" y="7536"/>
                    <a:pt x="10121" y="7548"/>
                  </a:cubicBezTo>
                  <a:cubicBezTo>
                    <a:pt x="10370" y="7742"/>
                    <a:pt x="10605" y="7953"/>
                    <a:pt x="10840" y="8166"/>
                  </a:cubicBezTo>
                  <a:cubicBezTo>
                    <a:pt x="11693" y="7727"/>
                    <a:pt x="12504" y="7310"/>
                    <a:pt x="13233" y="6904"/>
                  </a:cubicBezTo>
                  <a:cubicBezTo>
                    <a:pt x="13093" y="6648"/>
                    <a:pt x="12954" y="6393"/>
                    <a:pt x="12829" y="6132"/>
                  </a:cubicBezTo>
                  <a:cubicBezTo>
                    <a:pt x="12524" y="5492"/>
                    <a:pt x="12199" y="4729"/>
                    <a:pt x="12384" y="4010"/>
                  </a:cubicBezTo>
                  <a:cubicBezTo>
                    <a:pt x="12391" y="3983"/>
                    <a:pt x="12419" y="3959"/>
                    <a:pt x="12448" y="3959"/>
                  </a:cubicBezTo>
                  <a:cubicBezTo>
                    <a:pt x="12449" y="3959"/>
                    <a:pt x="12450" y="3959"/>
                    <a:pt x="12451" y="3959"/>
                  </a:cubicBezTo>
                  <a:cubicBezTo>
                    <a:pt x="13057" y="4001"/>
                    <a:pt x="13556" y="4540"/>
                    <a:pt x="13936" y="4962"/>
                  </a:cubicBezTo>
                  <a:cubicBezTo>
                    <a:pt x="14226" y="5285"/>
                    <a:pt x="14487" y="5632"/>
                    <a:pt x="14754" y="5973"/>
                  </a:cubicBezTo>
                  <a:cubicBezTo>
                    <a:pt x="16835" y="4543"/>
                    <a:pt x="17469" y="3136"/>
                    <a:pt x="14834" y="1257"/>
                  </a:cubicBezTo>
                  <a:cubicBezTo>
                    <a:pt x="13607" y="381"/>
                    <a:pt x="12378" y="1"/>
                    <a:pt x="11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4"/>
            <p:cNvSpPr/>
            <p:nvPr/>
          </p:nvSpPr>
          <p:spPr>
            <a:xfrm>
              <a:off x="6738575" y="2914438"/>
              <a:ext cx="510650" cy="229925"/>
            </a:xfrm>
            <a:custGeom>
              <a:avLst/>
              <a:gdLst/>
              <a:ahLst/>
              <a:cxnLst/>
              <a:rect l="l" t="t" r="r" b="b"/>
              <a:pathLst>
                <a:path w="20426" h="9197" extrusionOk="0">
                  <a:moveTo>
                    <a:pt x="9193" y="0"/>
                  </a:moveTo>
                  <a:cubicBezTo>
                    <a:pt x="9199" y="200"/>
                    <a:pt x="9202" y="400"/>
                    <a:pt x="9195" y="600"/>
                  </a:cubicBezTo>
                  <a:cubicBezTo>
                    <a:pt x="9180" y="1060"/>
                    <a:pt x="9152" y="1743"/>
                    <a:pt x="8725" y="2033"/>
                  </a:cubicBezTo>
                  <a:cubicBezTo>
                    <a:pt x="8716" y="2038"/>
                    <a:pt x="8705" y="2041"/>
                    <a:pt x="8695" y="2041"/>
                  </a:cubicBezTo>
                  <a:cubicBezTo>
                    <a:pt x="8676" y="2041"/>
                    <a:pt x="8658" y="2033"/>
                    <a:pt x="8645" y="2022"/>
                  </a:cubicBezTo>
                  <a:cubicBezTo>
                    <a:pt x="8086" y="1526"/>
                    <a:pt x="7801" y="798"/>
                    <a:pt x="7623" y="83"/>
                  </a:cubicBezTo>
                  <a:cubicBezTo>
                    <a:pt x="6555" y="199"/>
                    <a:pt x="5532" y="441"/>
                    <a:pt x="4604" y="813"/>
                  </a:cubicBezTo>
                  <a:cubicBezTo>
                    <a:pt x="4638" y="1283"/>
                    <a:pt x="4621" y="1793"/>
                    <a:pt x="4377" y="2198"/>
                  </a:cubicBezTo>
                  <a:cubicBezTo>
                    <a:pt x="4364" y="2220"/>
                    <a:pt x="4344" y="2230"/>
                    <a:pt x="4322" y="2230"/>
                  </a:cubicBezTo>
                  <a:cubicBezTo>
                    <a:pt x="4310" y="2230"/>
                    <a:pt x="4298" y="2227"/>
                    <a:pt x="4287" y="2222"/>
                  </a:cubicBezTo>
                  <a:cubicBezTo>
                    <a:pt x="3923" y="2059"/>
                    <a:pt x="3687" y="1714"/>
                    <a:pt x="3518" y="1337"/>
                  </a:cubicBezTo>
                  <a:cubicBezTo>
                    <a:pt x="3028" y="1618"/>
                    <a:pt x="2580" y="1945"/>
                    <a:pt x="2177" y="2317"/>
                  </a:cubicBezTo>
                  <a:cubicBezTo>
                    <a:pt x="2234" y="2595"/>
                    <a:pt x="2279" y="2876"/>
                    <a:pt x="2296" y="3163"/>
                  </a:cubicBezTo>
                  <a:cubicBezTo>
                    <a:pt x="2298" y="3203"/>
                    <a:pt x="2263" y="3226"/>
                    <a:pt x="2229" y="3229"/>
                  </a:cubicBezTo>
                  <a:cubicBezTo>
                    <a:pt x="2202" y="3233"/>
                    <a:pt x="2175" y="3234"/>
                    <a:pt x="2149" y="3234"/>
                  </a:cubicBezTo>
                  <a:cubicBezTo>
                    <a:pt x="1932" y="3234"/>
                    <a:pt x="1727" y="3133"/>
                    <a:pt x="1543" y="2996"/>
                  </a:cubicBezTo>
                  <a:cubicBezTo>
                    <a:pt x="804" y="3915"/>
                    <a:pt x="320" y="5054"/>
                    <a:pt x="191" y="6430"/>
                  </a:cubicBezTo>
                  <a:cubicBezTo>
                    <a:pt x="1" y="8481"/>
                    <a:pt x="618" y="9196"/>
                    <a:pt x="1794" y="9196"/>
                  </a:cubicBezTo>
                  <a:cubicBezTo>
                    <a:pt x="2420" y="9196"/>
                    <a:pt x="3205" y="8993"/>
                    <a:pt x="4111" y="8681"/>
                  </a:cubicBezTo>
                  <a:cubicBezTo>
                    <a:pt x="4083" y="7939"/>
                    <a:pt x="4132" y="7191"/>
                    <a:pt x="4321" y="6477"/>
                  </a:cubicBezTo>
                  <a:cubicBezTo>
                    <a:pt x="4327" y="6453"/>
                    <a:pt x="4347" y="6442"/>
                    <a:pt x="4367" y="6442"/>
                  </a:cubicBezTo>
                  <a:cubicBezTo>
                    <a:pt x="4387" y="6442"/>
                    <a:pt x="4408" y="6454"/>
                    <a:pt x="4415" y="6477"/>
                  </a:cubicBezTo>
                  <a:cubicBezTo>
                    <a:pt x="4594" y="7107"/>
                    <a:pt x="4808" y="7730"/>
                    <a:pt x="5074" y="8329"/>
                  </a:cubicBezTo>
                  <a:cubicBezTo>
                    <a:pt x="5526" y="8157"/>
                    <a:pt x="6000" y="7969"/>
                    <a:pt x="6494" y="7773"/>
                  </a:cubicBezTo>
                  <a:cubicBezTo>
                    <a:pt x="6503" y="7416"/>
                    <a:pt x="6539" y="7061"/>
                    <a:pt x="6643" y="6712"/>
                  </a:cubicBezTo>
                  <a:cubicBezTo>
                    <a:pt x="6651" y="6685"/>
                    <a:pt x="6672" y="6673"/>
                    <a:pt x="6693" y="6673"/>
                  </a:cubicBezTo>
                  <a:cubicBezTo>
                    <a:pt x="6715" y="6673"/>
                    <a:pt x="6739" y="6687"/>
                    <a:pt x="6749" y="6712"/>
                  </a:cubicBezTo>
                  <a:cubicBezTo>
                    <a:pt x="6860" y="6987"/>
                    <a:pt x="6975" y="7263"/>
                    <a:pt x="7093" y="7536"/>
                  </a:cubicBezTo>
                  <a:cubicBezTo>
                    <a:pt x="7408" y="7411"/>
                    <a:pt x="7730" y="7287"/>
                    <a:pt x="8057" y="7162"/>
                  </a:cubicBezTo>
                  <a:cubicBezTo>
                    <a:pt x="8037" y="6991"/>
                    <a:pt x="8015" y="6823"/>
                    <a:pt x="8001" y="6661"/>
                  </a:cubicBezTo>
                  <a:cubicBezTo>
                    <a:pt x="7963" y="6227"/>
                    <a:pt x="7975" y="5789"/>
                    <a:pt x="7976" y="5355"/>
                  </a:cubicBezTo>
                  <a:cubicBezTo>
                    <a:pt x="7977" y="4899"/>
                    <a:pt x="7998" y="4443"/>
                    <a:pt x="8086" y="3995"/>
                  </a:cubicBezTo>
                  <a:cubicBezTo>
                    <a:pt x="8094" y="3954"/>
                    <a:pt x="8132" y="3933"/>
                    <a:pt x="8170" y="3933"/>
                  </a:cubicBezTo>
                  <a:cubicBezTo>
                    <a:pt x="8208" y="3933"/>
                    <a:pt x="8245" y="3954"/>
                    <a:pt x="8253" y="3995"/>
                  </a:cubicBezTo>
                  <a:cubicBezTo>
                    <a:pt x="8393" y="4748"/>
                    <a:pt x="8606" y="5487"/>
                    <a:pt x="8880" y="6202"/>
                  </a:cubicBezTo>
                  <a:cubicBezTo>
                    <a:pt x="8955" y="6394"/>
                    <a:pt x="9036" y="6584"/>
                    <a:pt x="9119" y="6771"/>
                  </a:cubicBezTo>
                  <a:cubicBezTo>
                    <a:pt x="9690" y="6568"/>
                    <a:pt x="10275" y="6374"/>
                    <a:pt x="10871" y="6199"/>
                  </a:cubicBezTo>
                  <a:cubicBezTo>
                    <a:pt x="10880" y="5692"/>
                    <a:pt x="10933" y="5186"/>
                    <a:pt x="10999" y="4684"/>
                  </a:cubicBezTo>
                  <a:cubicBezTo>
                    <a:pt x="11005" y="4642"/>
                    <a:pt x="11038" y="4617"/>
                    <a:pt x="11071" y="4617"/>
                  </a:cubicBezTo>
                  <a:cubicBezTo>
                    <a:pt x="11096" y="4617"/>
                    <a:pt x="11122" y="4632"/>
                    <a:pt x="11134" y="4666"/>
                  </a:cubicBezTo>
                  <a:cubicBezTo>
                    <a:pt x="11296" y="5105"/>
                    <a:pt x="11423" y="5557"/>
                    <a:pt x="11560" y="6006"/>
                  </a:cubicBezTo>
                  <a:cubicBezTo>
                    <a:pt x="12023" y="5883"/>
                    <a:pt x="12491" y="5775"/>
                    <a:pt x="12964" y="5684"/>
                  </a:cubicBezTo>
                  <a:cubicBezTo>
                    <a:pt x="12963" y="5296"/>
                    <a:pt x="13034" y="4904"/>
                    <a:pt x="13202" y="4558"/>
                  </a:cubicBezTo>
                  <a:cubicBezTo>
                    <a:pt x="13211" y="4538"/>
                    <a:pt x="13231" y="4528"/>
                    <a:pt x="13252" y="4528"/>
                  </a:cubicBezTo>
                  <a:cubicBezTo>
                    <a:pt x="13268" y="4528"/>
                    <a:pt x="13285" y="4535"/>
                    <a:pt x="13297" y="4546"/>
                  </a:cubicBezTo>
                  <a:cubicBezTo>
                    <a:pt x="13547" y="4789"/>
                    <a:pt x="13706" y="5107"/>
                    <a:pt x="13842" y="5423"/>
                  </a:cubicBezTo>
                  <a:cubicBezTo>
                    <a:pt x="13858" y="5458"/>
                    <a:pt x="13870" y="5496"/>
                    <a:pt x="13884" y="5531"/>
                  </a:cubicBezTo>
                  <a:cubicBezTo>
                    <a:pt x="14531" y="5441"/>
                    <a:pt x="15182" y="5391"/>
                    <a:pt x="15832" y="5391"/>
                  </a:cubicBezTo>
                  <a:cubicBezTo>
                    <a:pt x="17222" y="5391"/>
                    <a:pt x="18608" y="5623"/>
                    <a:pt x="19944" y="6203"/>
                  </a:cubicBezTo>
                  <a:cubicBezTo>
                    <a:pt x="19985" y="6221"/>
                    <a:pt x="20026" y="6229"/>
                    <a:pt x="20066" y="6229"/>
                  </a:cubicBezTo>
                  <a:cubicBezTo>
                    <a:pt x="20267" y="6229"/>
                    <a:pt x="20425" y="6019"/>
                    <a:pt x="20331" y="5811"/>
                  </a:cubicBezTo>
                  <a:cubicBezTo>
                    <a:pt x="19303" y="3535"/>
                    <a:pt x="17053" y="1866"/>
                    <a:pt x="14414" y="914"/>
                  </a:cubicBezTo>
                  <a:cubicBezTo>
                    <a:pt x="14367" y="1312"/>
                    <a:pt x="14296" y="1705"/>
                    <a:pt x="14186" y="2091"/>
                  </a:cubicBezTo>
                  <a:cubicBezTo>
                    <a:pt x="14175" y="2129"/>
                    <a:pt x="14144" y="2147"/>
                    <a:pt x="14113" y="2147"/>
                  </a:cubicBezTo>
                  <a:cubicBezTo>
                    <a:pt x="14086" y="2147"/>
                    <a:pt x="14059" y="2134"/>
                    <a:pt x="14041" y="2110"/>
                  </a:cubicBezTo>
                  <a:cubicBezTo>
                    <a:pt x="13725" y="1681"/>
                    <a:pt x="13574" y="1150"/>
                    <a:pt x="13495" y="615"/>
                  </a:cubicBezTo>
                  <a:cubicBezTo>
                    <a:pt x="12100" y="212"/>
                    <a:pt x="10629" y="4"/>
                    <a:pt x="9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4"/>
            <p:cNvSpPr/>
            <p:nvPr/>
          </p:nvSpPr>
          <p:spPr>
            <a:xfrm>
              <a:off x="6989625" y="3076463"/>
              <a:ext cx="229800" cy="485475"/>
            </a:xfrm>
            <a:custGeom>
              <a:avLst/>
              <a:gdLst/>
              <a:ahLst/>
              <a:cxnLst/>
              <a:rect l="l" t="t" r="r" b="b"/>
              <a:pathLst>
                <a:path w="9192" h="19419" extrusionOk="0">
                  <a:moveTo>
                    <a:pt x="9175" y="1"/>
                  </a:moveTo>
                  <a:cubicBezTo>
                    <a:pt x="8292" y="337"/>
                    <a:pt x="7473" y="829"/>
                    <a:pt x="6742" y="1422"/>
                  </a:cubicBezTo>
                  <a:cubicBezTo>
                    <a:pt x="6011" y="2020"/>
                    <a:pt x="5358" y="2707"/>
                    <a:pt x="4772" y="3446"/>
                  </a:cubicBezTo>
                  <a:cubicBezTo>
                    <a:pt x="3602" y="4926"/>
                    <a:pt x="2697" y="6602"/>
                    <a:pt x="1994" y="8349"/>
                  </a:cubicBezTo>
                  <a:cubicBezTo>
                    <a:pt x="609" y="11856"/>
                    <a:pt x="0" y="15657"/>
                    <a:pt x="179" y="19418"/>
                  </a:cubicBezTo>
                  <a:lnTo>
                    <a:pt x="229" y="19416"/>
                  </a:lnTo>
                  <a:cubicBezTo>
                    <a:pt x="282" y="18474"/>
                    <a:pt x="332" y="17539"/>
                    <a:pt x="457" y="16611"/>
                  </a:cubicBezTo>
                  <a:cubicBezTo>
                    <a:pt x="555" y="15683"/>
                    <a:pt x="692" y="14762"/>
                    <a:pt x="884" y="13852"/>
                  </a:cubicBezTo>
                  <a:cubicBezTo>
                    <a:pt x="1267" y="12036"/>
                    <a:pt x="1765" y="10246"/>
                    <a:pt x="2459" y="8535"/>
                  </a:cubicBezTo>
                  <a:cubicBezTo>
                    <a:pt x="2795" y="7676"/>
                    <a:pt x="3184" y="6838"/>
                    <a:pt x="3622" y="6028"/>
                  </a:cubicBezTo>
                  <a:cubicBezTo>
                    <a:pt x="4047" y="5211"/>
                    <a:pt x="4549" y="4439"/>
                    <a:pt x="5079" y="3688"/>
                  </a:cubicBezTo>
                  <a:cubicBezTo>
                    <a:pt x="5617" y="2942"/>
                    <a:pt x="6225" y="2246"/>
                    <a:pt x="6909" y="1629"/>
                  </a:cubicBezTo>
                  <a:cubicBezTo>
                    <a:pt x="7579" y="991"/>
                    <a:pt x="8352" y="474"/>
                    <a:pt x="9192" y="48"/>
                  </a:cubicBezTo>
                  <a:lnTo>
                    <a:pt x="9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4"/>
            <p:cNvSpPr/>
            <p:nvPr/>
          </p:nvSpPr>
          <p:spPr>
            <a:xfrm>
              <a:off x="7285650" y="3062963"/>
              <a:ext cx="406200" cy="232900"/>
            </a:xfrm>
            <a:custGeom>
              <a:avLst/>
              <a:gdLst/>
              <a:ahLst/>
              <a:cxnLst/>
              <a:rect l="l" t="t" r="r" b="b"/>
              <a:pathLst>
                <a:path w="16248" h="9316" extrusionOk="0">
                  <a:moveTo>
                    <a:pt x="1631" y="0"/>
                  </a:moveTo>
                  <a:cubicBezTo>
                    <a:pt x="1087" y="0"/>
                    <a:pt x="542" y="31"/>
                    <a:pt x="0" y="95"/>
                  </a:cubicBezTo>
                  <a:lnTo>
                    <a:pt x="6" y="145"/>
                  </a:lnTo>
                  <a:cubicBezTo>
                    <a:pt x="403" y="161"/>
                    <a:pt x="796" y="171"/>
                    <a:pt x="1185" y="171"/>
                  </a:cubicBezTo>
                  <a:cubicBezTo>
                    <a:pt x="1206" y="171"/>
                    <a:pt x="1227" y="171"/>
                    <a:pt x="1247" y="171"/>
                  </a:cubicBezTo>
                  <a:cubicBezTo>
                    <a:pt x="1659" y="200"/>
                    <a:pt x="2068" y="251"/>
                    <a:pt x="2474" y="290"/>
                  </a:cubicBezTo>
                  <a:cubicBezTo>
                    <a:pt x="2880" y="338"/>
                    <a:pt x="3282" y="421"/>
                    <a:pt x="3683" y="484"/>
                  </a:cubicBezTo>
                  <a:cubicBezTo>
                    <a:pt x="4083" y="554"/>
                    <a:pt x="4475" y="667"/>
                    <a:pt x="4871" y="756"/>
                  </a:cubicBezTo>
                  <a:cubicBezTo>
                    <a:pt x="5652" y="975"/>
                    <a:pt x="6427" y="1212"/>
                    <a:pt x="7174" y="1526"/>
                  </a:cubicBezTo>
                  <a:cubicBezTo>
                    <a:pt x="7556" y="1662"/>
                    <a:pt x="7917" y="1845"/>
                    <a:pt x="8285" y="2012"/>
                  </a:cubicBezTo>
                  <a:cubicBezTo>
                    <a:pt x="8658" y="2169"/>
                    <a:pt x="9007" y="2375"/>
                    <a:pt x="9362" y="2569"/>
                  </a:cubicBezTo>
                  <a:cubicBezTo>
                    <a:pt x="9538" y="2668"/>
                    <a:pt x="9724" y="2751"/>
                    <a:pt x="9893" y="2862"/>
                  </a:cubicBezTo>
                  <a:lnTo>
                    <a:pt x="10406" y="3184"/>
                  </a:lnTo>
                  <a:cubicBezTo>
                    <a:pt x="10576" y="3294"/>
                    <a:pt x="10754" y="3392"/>
                    <a:pt x="10916" y="3511"/>
                  </a:cubicBezTo>
                  <a:cubicBezTo>
                    <a:pt x="11080" y="3630"/>
                    <a:pt x="11241" y="3752"/>
                    <a:pt x="11407" y="3867"/>
                  </a:cubicBezTo>
                  <a:cubicBezTo>
                    <a:pt x="11571" y="3987"/>
                    <a:pt x="11742" y="4096"/>
                    <a:pt x="11899" y="4224"/>
                  </a:cubicBezTo>
                  <a:lnTo>
                    <a:pt x="12367" y="4610"/>
                  </a:lnTo>
                  <a:cubicBezTo>
                    <a:pt x="12520" y="4741"/>
                    <a:pt x="12683" y="4863"/>
                    <a:pt x="12830" y="5002"/>
                  </a:cubicBezTo>
                  <a:lnTo>
                    <a:pt x="13273" y="5417"/>
                  </a:lnTo>
                  <a:cubicBezTo>
                    <a:pt x="13417" y="5558"/>
                    <a:pt x="13577" y="5687"/>
                    <a:pt x="13708" y="5841"/>
                  </a:cubicBezTo>
                  <a:lnTo>
                    <a:pt x="14119" y="6289"/>
                  </a:lnTo>
                  <a:cubicBezTo>
                    <a:pt x="14410" y="6577"/>
                    <a:pt x="14641" y="6909"/>
                    <a:pt x="14896" y="7228"/>
                  </a:cubicBezTo>
                  <a:lnTo>
                    <a:pt x="15090" y="7465"/>
                  </a:lnTo>
                  <a:lnTo>
                    <a:pt x="15259" y="7720"/>
                  </a:lnTo>
                  <a:lnTo>
                    <a:pt x="15599" y="8233"/>
                  </a:lnTo>
                  <a:cubicBezTo>
                    <a:pt x="15723" y="8400"/>
                    <a:pt x="15798" y="8591"/>
                    <a:pt x="15898" y="8770"/>
                  </a:cubicBezTo>
                  <a:lnTo>
                    <a:pt x="16200" y="9316"/>
                  </a:lnTo>
                  <a:lnTo>
                    <a:pt x="16247" y="9299"/>
                  </a:lnTo>
                  <a:cubicBezTo>
                    <a:pt x="15675" y="7733"/>
                    <a:pt x="14707" y="6337"/>
                    <a:pt x="13557" y="5141"/>
                  </a:cubicBezTo>
                  <a:cubicBezTo>
                    <a:pt x="12402" y="3945"/>
                    <a:pt x="11056" y="2938"/>
                    <a:pt x="9604" y="2130"/>
                  </a:cubicBezTo>
                  <a:cubicBezTo>
                    <a:pt x="8147" y="1331"/>
                    <a:pt x="6579" y="730"/>
                    <a:pt x="4956" y="371"/>
                  </a:cubicBezTo>
                  <a:cubicBezTo>
                    <a:pt x="3866" y="130"/>
                    <a:pt x="2748" y="0"/>
                    <a:pt x="16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4"/>
            <p:cNvSpPr/>
            <p:nvPr/>
          </p:nvSpPr>
          <p:spPr>
            <a:xfrm>
              <a:off x="7251625" y="2743613"/>
              <a:ext cx="320875" cy="287800"/>
            </a:xfrm>
            <a:custGeom>
              <a:avLst/>
              <a:gdLst/>
              <a:ahLst/>
              <a:cxnLst/>
              <a:rect l="l" t="t" r="r" b="b"/>
              <a:pathLst>
                <a:path w="12835" h="11512" extrusionOk="0">
                  <a:moveTo>
                    <a:pt x="12562" y="0"/>
                  </a:moveTo>
                  <a:cubicBezTo>
                    <a:pt x="11897" y="0"/>
                    <a:pt x="11231" y="128"/>
                    <a:pt x="10581" y="301"/>
                  </a:cubicBezTo>
                  <a:cubicBezTo>
                    <a:pt x="9848" y="518"/>
                    <a:pt x="9142" y="823"/>
                    <a:pt x="8474" y="1192"/>
                  </a:cubicBezTo>
                  <a:cubicBezTo>
                    <a:pt x="7801" y="1554"/>
                    <a:pt x="7174" y="1992"/>
                    <a:pt x="6567" y="2450"/>
                  </a:cubicBezTo>
                  <a:cubicBezTo>
                    <a:pt x="5966" y="2917"/>
                    <a:pt x="5404" y="3428"/>
                    <a:pt x="4860" y="3954"/>
                  </a:cubicBezTo>
                  <a:cubicBezTo>
                    <a:pt x="4326" y="4492"/>
                    <a:pt x="3815" y="5050"/>
                    <a:pt x="3332" y="5632"/>
                  </a:cubicBezTo>
                  <a:cubicBezTo>
                    <a:pt x="2860" y="6220"/>
                    <a:pt x="2399" y="6818"/>
                    <a:pt x="1986" y="7451"/>
                  </a:cubicBezTo>
                  <a:cubicBezTo>
                    <a:pt x="1156" y="8702"/>
                    <a:pt x="403" y="10037"/>
                    <a:pt x="1" y="11495"/>
                  </a:cubicBezTo>
                  <a:lnTo>
                    <a:pt x="48" y="11512"/>
                  </a:lnTo>
                  <a:cubicBezTo>
                    <a:pt x="311" y="10819"/>
                    <a:pt x="680" y="10168"/>
                    <a:pt x="1061" y="9532"/>
                  </a:cubicBezTo>
                  <a:cubicBezTo>
                    <a:pt x="1447" y="8898"/>
                    <a:pt x="1866" y="8283"/>
                    <a:pt x="2306" y="7684"/>
                  </a:cubicBezTo>
                  <a:cubicBezTo>
                    <a:pt x="3185" y="6486"/>
                    <a:pt x="4155" y="5353"/>
                    <a:pt x="5212" y="4310"/>
                  </a:cubicBezTo>
                  <a:cubicBezTo>
                    <a:pt x="6263" y="3262"/>
                    <a:pt x="7410" y="2303"/>
                    <a:pt x="8678" y="1530"/>
                  </a:cubicBezTo>
                  <a:cubicBezTo>
                    <a:pt x="9941" y="762"/>
                    <a:pt x="11349" y="173"/>
                    <a:pt x="12835" y="58"/>
                  </a:cubicBezTo>
                  <a:lnTo>
                    <a:pt x="12830" y="7"/>
                  </a:lnTo>
                  <a:cubicBezTo>
                    <a:pt x="12741" y="3"/>
                    <a:pt x="12652" y="0"/>
                    <a:pt x="12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4"/>
            <p:cNvSpPr/>
            <p:nvPr/>
          </p:nvSpPr>
          <p:spPr>
            <a:xfrm>
              <a:off x="6769725" y="2980463"/>
              <a:ext cx="449850" cy="83650"/>
            </a:xfrm>
            <a:custGeom>
              <a:avLst/>
              <a:gdLst/>
              <a:ahLst/>
              <a:cxnLst/>
              <a:rect l="l" t="t" r="r" b="b"/>
              <a:pathLst>
                <a:path w="17994" h="3346" extrusionOk="0">
                  <a:moveTo>
                    <a:pt x="9267" y="0"/>
                  </a:moveTo>
                  <a:cubicBezTo>
                    <a:pt x="9129" y="0"/>
                    <a:pt x="8991" y="2"/>
                    <a:pt x="8853" y="5"/>
                  </a:cubicBezTo>
                  <a:cubicBezTo>
                    <a:pt x="7248" y="55"/>
                    <a:pt x="5650" y="352"/>
                    <a:pt x="4144" y="908"/>
                  </a:cubicBezTo>
                  <a:cubicBezTo>
                    <a:pt x="2634" y="1455"/>
                    <a:pt x="1238" y="2291"/>
                    <a:pt x="1" y="3307"/>
                  </a:cubicBezTo>
                  <a:lnTo>
                    <a:pt x="33" y="3346"/>
                  </a:lnTo>
                  <a:cubicBezTo>
                    <a:pt x="1375" y="2463"/>
                    <a:pt x="2793" y="1753"/>
                    <a:pt x="4280" y="1278"/>
                  </a:cubicBezTo>
                  <a:cubicBezTo>
                    <a:pt x="5026" y="1047"/>
                    <a:pt x="5780" y="850"/>
                    <a:pt x="6548" y="730"/>
                  </a:cubicBezTo>
                  <a:cubicBezTo>
                    <a:pt x="7314" y="600"/>
                    <a:pt x="8089" y="521"/>
                    <a:pt x="8867" y="506"/>
                  </a:cubicBezTo>
                  <a:cubicBezTo>
                    <a:pt x="9051" y="499"/>
                    <a:pt x="9236" y="496"/>
                    <a:pt x="9421" y="496"/>
                  </a:cubicBezTo>
                  <a:cubicBezTo>
                    <a:pt x="10014" y="496"/>
                    <a:pt x="10608" y="530"/>
                    <a:pt x="11200" y="589"/>
                  </a:cubicBezTo>
                  <a:cubicBezTo>
                    <a:pt x="11978" y="657"/>
                    <a:pt x="12749" y="793"/>
                    <a:pt x="13516" y="954"/>
                  </a:cubicBezTo>
                  <a:cubicBezTo>
                    <a:pt x="14281" y="1126"/>
                    <a:pt x="15040" y="1336"/>
                    <a:pt x="15784" y="1600"/>
                  </a:cubicBezTo>
                  <a:cubicBezTo>
                    <a:pt x="16158" y="1724"/>
                    <a:pt x="16527" y="1870"/>
                    <a:pt x="16891" y="2028"/>
                  </a:cubicBezTo>
                  <a:cubicBezTo>
                    <a:pt x="17071" y="2109"/>
                    <a:pt x="17253" y="2192"/>
                    <a:pt x="17430" y="2283"/>
                  </a:cubicBezTo>
                  <a:cubicBezTo>
                    <a:pt x="17613" y="2365"/>
                    <a:pt x="17786" y="2461"/>
                    <a:pt x="17964" y="2554"/>
                  </a:cubicBezTo>
                  <a:lnTo>
                    <a:pt x="17993" y="2514"/>
                  </a:lnTo>
                  <a:cubicBezTo>
                    <a:pt x="16672" y="1597"/>
                    <a:pt x="15161" y="991"/>
                    <a:pt x="13617" y="571"/>
                  </a:cubicBezTo>
                  <a:cubicBezTo>
                    <a:pt x="12200" y="197"/>
                    <a:pt x="10734" y="0"/>
                    <a:pt x="92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0" name="Google Shape;1550;p34"/>
          <p:cNvGrpSpPr/>
          <p:nvPr/>
        </p:nvGrpSpPr>
        <p:grpSpPr>
          <a:xfrm>
            <a:off x="8253178" y="4456416"/>
            <a:ext cx="1075299" cy="686966"/>
            <a:chOff x="2393525" y="4487550"/>
            <a:chExt cx="1315350" cy="840325"/>
          </a:xfrm>
        </p:grpSpPr>
        <p:sp>
          <p:nvSpPr>
            <p:cNvPr id="1551" name="Google Shape;1551;p34"/>
            <p:cNvSpPr/>
            <p:nvPr/>
          </p:nvSpPr>
          <p:spPr>
            <a:xfrm>
              <a:off x="2393525" y="4487550"/>
              <a:ext cx="1315350" cy="840325"/>
            </a:xfrm>
            <a:custGeom>
              <a:avLst/>
              <a:gdLst/>
              <a:ahLst/>
              <a:cxnLst/>
              <a:rect l="l" t="t" r="r" b="b"/>
              <a:pathLst>
                <a:path w="52614" h="33613" extrusionOk="0">
                  <a:moveTo>
                    <a:pt x="30910" y="0"/>
                  </a:moveTo>
                  <a:cubicBezTo>
                    <a:pt x="30208" y="0"/>
                    <a:pt x="29513" y="25"/>
                    <a:pt x="28825" y="73"/>
                  </a:cubicBezTo>
                  <a:cubicBezTo>
                    <a:pt x="28827" y="347"/>
                    <a:pt x="28826" y="623"/>
                    <a:pt x="28821" y="898"/>
                  </a:cubicBezTo>
                  <a:cubicBezTo>
                    <a:pt x="28770" y="3670"/>
                    <a:pt x="28349" y="6425"/>
                    <a:pt x="28355" y="9198"/>
                  </a:cubicBezTo>
                  <a:cubicBezTo>
                    <a:pt x="28358" y="10598"/>
                    <a:pt x="28467" y="11995"/>
                    <a:pt x="28499" y="13395"/>
                  </a:cubicBezTo>
                  <a:cubicBezTo>
                    <a:pt x="28529" y="14744"/>
                    <a:pt x="28505" y="16118"/>
                    <a:pt x="28181" y="17435"/>
                  </a:cubicBezTo>
                  <a:cubicBezTo>
                    <a:pt x="28175" y="17461"/>
                    <a:pt x="28150" y="17476"/>
                    <a:pt x="28125" y="17476"/>
                  </a:cubicBezTo>
                  <a:cubicBezTo>
                    <a:pt x="28106" y="17476"/>
                    <a:pt x="28087" y="17467"/>
                    <a:pt x="28077" y="17448"/>
                  </a:cubicBezTo>
                  <a:cubicBezTo>
                    <a:pt x="27444" y="16257"/>
                    <a:pt x="27035" y="14957"/>
                    <a:pt x="26710" y="13652"/>
                  </a:cubicBezTo>
                  <a:cubicBezTo>
                    <a:pt x="26403" y="12420"/>
                    <a:pt x="26176" y="11169"/>
                    <a:pt x="25966" y="9918"/>
                  </a:cubicBezTo>
                  <a:cubicBezTo>
                    <a:pt x="25756" y="8682"/>
                    <a:pt x="25547" y="7445"/>
                    <a:pt x="25336" y="6210"/>
                  </a:cubicBezTo>
                  <a:cubicBezTo>
                    <a:pt x="25076" y="4692"/>
                    <a:pt x="24819" y="3174"/>
                    <a:pt x="24573" y="1656"/>
                  </a:cubicBezTo>
                  <a:cubicBezTo>
                    <a:pt x="24523" y="1340"/>
                    <a:pt x="24471" y="1026"/>
                    <a:pt x="24421" y="710"/>
                  </a:cubicBezTo>
                  <a:cubicBezTo>
                    <a:pt x="23594" y="895"/>
                    <a:pt x="22783" y="1115"/>
                    <a:pt x="21986" y="1367"/>
                  </a:cubicBezTo>
                  <a:cubicBezTo>
                    <a:pt x="22126" y="2259"/>
                    <a:pt x="22217" y="3153"/>
                    <a:pt x="21992" y="4031"/>
                  </a:cubicBezTo>
                  <a:cubicBezTo>
                    <a:pt x="21987" y="4052"/>
                    <a:pt x="21967" y="4064"/>
                    <a:pt x="21948" y="4064"/>
                  </a:cubicBezTo>
                  <a:cubicBezTo>
                    <a:pt x="21936" y="4064"/>
                    <a:pt x="21925" y="4060"/>
                    <a:pt x="21916" y="4051"/>
                  </a:cubicBezTo>
                  <a:cubicBezTo>
                    <a:pt x="21573" y="3707"/>
                    <a:pt x="21269" y="3325"/>
                    <a:pt x="20994" y="2924"/>
                  </a:cubicBezTo>
                  <a:cubicBezTo>
                    <a:pt x="20774" y="2601"/>
                    <a:pt x="20575" y="2264"/>
                    <a:pt x="20387" y="1921"/>
                  </a:cubicBezTo>
                  <a:cubicBezTo>
                    <a:pt x="18489" y="2641"/>
                    <a:pt x="16689" y="3544"/>
                    <a:pt x="15001" y="4603"/>
                  </a:cubicBezTo>
                  <a:cubicBezTo>
                    <a:pt x="15491" y="6763"/>
                    <a:pt x="16049" y="8926"/>
                    <a:pt x="16115" y="11147"/>
                  </a:cubicBezTo>
                  <a:cubicBezTo>
                    <a:pt x="16116" y="11181"/>
                    <a:pt x="16084" y="11206"/>
                    <a:pt x="16053" y="11206"/>
                  </a:cubicBezTo>
                  <a:cubicBezTo>
                    <a:pt x="16039" y="11206"/>
                    <a:pt x="16025" y="11201"/>
                    <a:pt x="16014" y="11189"/>
                  </a:cubicBezTo>
                  <a:cubicBezTo>
                    <a:pt x="15621" y="10747"/>
                    <a:pt x="15283" y="10260"/>
                    <a:pt x="14979" y="9753"/>
                  </a:cubicBezTo>
                  <a:cubicBezTo>
                    <a:pt x="14238" y="8519"/>
                    <a:pt x="13688" y="7189"/>
                    <a:pt x="13156" y="5853"/>
                  </a:cubicBezTo>
                  <a:cubicBezTo>
                    <a:pt x="12199" y="6552"/>
                    <a:pt x="11286" y="7305"/>
                    <a:pt x="10416" y="8100"/>
                  </a:cubicBezTo>
                  <a:cubicBezTo>
                    <a:pt x="10489" y="8226"/>
                    <a:pt x="10557" y="8354"/>
                    <a:pt x="10632" y="8479"/>
                  </a:cubicBezTo>
                  <a:cubicBezTo>
                    <a:pt x="11811" y="10458"/>
                    <a:pt x="13231" y="12277"/>
                    <a:pt x="14574" y="14145"/>
                  </a:cubicBezTo>
                  <a:cubicBezTo>
                    <a:pt x="15890" y="15976"/>
                    <a:pt x="17164" y="17869"/>
                    <a:pt x="18010" y="19971"/>
                  </a:cubicBezTo>
                  <a:cubicBezTo>
                    <a:pt x="18027" y="20011"/>
                    <a:pt x="17989" y="20039"/>
                    <a:pt x="17953" y="20039"/>
                  </a:cubicBezTo>
                  <a:cubicBezTo>
                    <a:pt x="17945" y="20039"/>
                    <a:pt x="17936" y="20038"/>
                    <a:pt x="17929" y="20034"/>
                  </a:cubicBezTo>
                  <a:cubicBezTo>
                    <a:pt x="16821" y="19496"/>
                    <a:pt x="15828" y="18746"/>
                    <a:pt x="14901" y="17943"/>
                  </a:cubicBezTo>
                  <a:cubicBezTo>
                    <a:pt x="13180" y="16453"/>
                    <a:pt x="11663" y="14746"/>
                    <a:pt x="10010" y="13186"/>
                  </a:cubicBezTo>
                  <a:cubicBezTo>
                    <a:pt x="9223" y="12442"/>
                    <a:pt x="8420" y="11716"/>
                    <a:pt x="7617" y="10993"/>
                  </a:cubicBezTo>
                  <a:cubicBezTo>
                    <a:pt x="5384" y="13603"/>
                    <a:pt x="3582" y="16532"/>
                    <a:pt x="2299" y="19616"/>
                  </a:cubicBezTo>
                  <a:cubicBezTo>
                    <a:pt x="4165" y="21603"/>
                    <a:pt x="6032" y="23588"/>
                    <a:pt x="8017" y="25459"/>
                  </a:cubicBezTo>
                  <a:cubicBezTo>
                    <a:pt x="8055" y="25494"/>
                    <a:pt x="8020" y="25554"/>
                    <a:pt x="7977" y="25554"/>
                  </a:cubicBezTo>
                  <a:cubicBezTo>
                    <a:pt x="7968" y="25554"/>
                    <a:pt x="7959" y="25551"/>
                    <a:pt x="7950" y="25546"/>
                  </a:cubicBezTo>
                  <a:cubicBezTo>
                    <a:pt x="7318" y="25143"/>
                    <a:pt x="6680" y="24750"/>
                    <a:pt x="6041" y="24359"/>
                  </a:cubicBezTo>
                  <a:cubicBezTo>
                    <a:pt x="4542" y="23445"/>
                    <a:pt x="3030" y="22546"/>
                    <a:pt x="1560" y="21585"/>
                  </a:cubicBezTo>
                  <a:cubicBezTo>
                    <a:pt x="1051" y="23095"/>
                    <a:pt x="667" y="24633"/>
                    <a:pt x="416" y="26180"/>
                  </a:cubicBezTo>
                  <a:cubicBezTo>
                    <a:pt x="1801" y="27115"/>
                    <a:pt x="3202" y="28026"/>
                    <a:pt x="4584" y="28967"/>
                  </a:cubicBezTo>
                  <a:cubicBezTo>
                    <a:pt x="4626" y="28997"/>
                    <a:pt x="4607" y="29070"/>
                    <a:pt x="4561" y="29070"/>
                  </a:cubicBezTo>
                  <a:cubicBezTo>
                    <a:pt x="4555" y="29070"/>
                    <a:pt x="4549" y="29069"/>
                    <a:pt x="4542" y="29067"/>
                  </a:cubicBezTo>
                  <a:cubicBezTo>
                    <a:pt x="4050" y="28886"/>
                    <a:pt x="3562" y="28699"/>
                    <a:pt x="3077" y="28503"/>
                  </a:cubicBezTo>
                  <a:cubicBezTo>
                    <a:pt x="2132" y="28122"/>
                    <a:pt x="1184" y="27721"/>
                    <a:pt x="262" y="27270"/>
                  </a:cubicBezTo>
                  <a:lnTo>
                    <a:pt x="262" y="27270"/>
                  </a:lnTo>
                  <a:cubicBezTo>
                    <a:pt x="5" y="29391"/>
                    <a:pt x="1" y="31520"/>
                    <a:pt x="281" y="33612"/>
                  </a:cubicBezTo>
                  <a:lnTo>
                    <a:pt x="52614" y="33612"/>
                  </a:lnTo>
                  <a:cubicBezTo>
                    <a:pt x="52614" y="33612"/>
                    <a:pt x="52582" y="32165"/>
                    <a:pt x="52348" y="29873"/>
                  </a:cubicBezTo>
                  <a:lnTo>
                    <a:pt x="52348" y="29872"/>
                  </a:lnTo>
                  <a:cubicBezTo>
                    <a:pt x="51048" y="30061"/>
                    <a:pt x="49735" y="30213"/>
                    <a:pt x="48428" y="30213"/>
                  </a:cubicBezTo>
                  <a:cubicBezTo>
                    <a:pt x="47837" y="30213"/>
                    <a:pt x="47246" y="30182"/>
                    <a:pt x="46659" y="30109"/>
                  </a:cubicBezTo>
                  <a:cubicBezTo>
                    <a:pt x="46601" y="30102"/>
                    <a:pt x="46592" y="30033"/>
                    <a:pt x="46645" y="30011"/>
                  </a:cubicBezTo>
                  <a:cubicBezTo>
                    <a:pt x="47152" y="29802"/>
                    <a:pt x="47670" y="29628"/>
                    <a:pt x="48198" y="29481"/>
                  </a:cubicBezTo>
                  <a:cubicBezTo>
                    <a:pt x="49515" y="29108"/>
                    <a:pt x="50868" y="28889"/>
                    <a:pt x="52207" y="28611"/>
                  </a:cubicBezTo>
                  <a:cubicBezTo>
                    <a:pt x="52132" y="27977"/>
                    <a:pt x="52042" y="27297"/>
                    <a:pt x="51934" y="26582"/>
                  </a:cubicBezTo>
                  <a:cubicBezTo>
                    <a:pt x="51154" y="26728"/>
                    <a:pt x="50372" y="26869"/>
                    <a:pt x="49591" y="27011"/>
                  </a:cubicBezTo>
                  <a:cubicBezTo>
                    <a:pt x="48412" y="27224"/>
                    <a:pt x="47237" y="27462"/>
                    <a:pt x="46063" y="27701"/>
                  </a:cubicBezTo>
                  <a:cubicBezTo>
                    <a:pt x="43577" y="28206"/>
                    <a:pt x="41099" y="28754"/>
                    <a:pt x="38594" y="29161"/>
                  </a:cubicBezTo>
                  <a:cubicBezTo>
                    <a:pt x="38591" y="29161"/>
                    <a:pt x="38589" y="29161"/>
                    <a:pt x="38586" y="29161"/>
                  </a:cubicBezTo>
                  <a:cubicBezTo>
                    <a:pt x="38535" y="29161"/>
                    <a:pt x="38496" y="29088"/>
                    <a:pt x="38553" y="29062"/>
                  </a:cubicBezTo>
                  <a:cubicBezTo>
                    <a:pt x="39972" y="28436"/>
                    <a:pt x="41387" y="27800"/>
                    <a:pt x="42801" y="27163"/>
                  </a:cubicBezTo>
                  <a:cubicBezTo>
                    <a:pt x="45318" y="26026"/>
                    <a:pt x="47833" y="24881"/>
                    <a:pt x="50361" y="23770"/>
                  </a:cubicBezTo>
                  <a:cubicBezTo>
                    <a:pt x="50696" y="23622"/>
                    <a:pt x="51033" y="23478"/>
                    <a:pt x="51369" y="23332"/>
                  </a:cubicBezTo>
                  <a:cubicBezTo>
                    <a:pt x="50845" y="20701"/>
                    <a:pt x="50100" y="17820"/>
                    <a:pt x="49048" y="15007"/>
                  </a:cubicBezTo>
                  <a:cubicBezTo>
                    <a:pt x="47353" y="15639"/>
                    <a:pt x="45659" y="16278"/>
                    <a:pt x="43974" y="16939"/>
                  </a:cubicBezTo>
                  <a:cubicBezTo>
                    <a:pt x="43410" y="17160"/>
                    <a:pt x="42840" y="17372"/>
                    <a:pt x="42282" y="17605"/>
                  </a:cubicBezTo>
                  <a:cubicBezTo>
                    <a:pt x="41748" y="17829"/>
                    <a:pt x="41225" y="18079"/>
                    <a:pt x="40697" y="18314"/>
                  </a:cubicBezTo>
                  <a:cubicBezTo>
                    <a:pt x="39730" y="18744"/>
                    <a:pt x="38704" y="19171"/>
                    <a:pt x="37630" y="19177"/>
                  </a:cubicBezTo>
                  <a:cubicBezTo>
                    <a:pt x="37580" y="19177"/>
                    <a:pt x="37570" y="19115"/>
                    <a:pt x="37606" y="19090"/>
                  </a:cubicBezTo>
                  <a:cubicBezTo>
                    <a:pt x="38471" y="18464"/>
                    <a:pt x="39372" y="17890"/>
                    <a:pt x="40292" y="17350"/>
                  </a:cubicBezTo>
                  <a:cubicBezTo>
                    <a:pt x="42014" y="16343"/>
                    <a:pt x="43805" y="15456"/>
                    <a:pt x="45618" y="14627"/>
                  </a:cubicBezTo>
                  <a:cubicBezTo>
                    <a:pt x="46542" y="14205"/>
                    <a:pt x="47474" y="13798"/>
                    <a:pt x="48409" y="13402"/>
                  </a:cubicBezTo>
                  <a:cubicBezTo>
                    <a:pt x="48000" y="12434"/>
                    <a:pt x="47554" y="11481"/>
                    <a:pt x="47061" y="10558"/>
                  </a:cubicBezTo>
                  <a:cubicBezTo>
                    <a:pt x="45865" y="11137"/>
                    <a:pt x="44639" y="11651"/>
                    <a:pt x="43345" y="11954"/>
                  </a:cubicBezTo>
                  <a:cubicBezTo>
                    <a:pt x="43341" y="11955"/>
                    <a:pt x="43337" y="11956"/>
                    <a:pt x="43333" y="11956"/>
                  </a:cubicBezTo>
                  <a:cubicBezTo>
                    <a:pt x="43292" y="11956"/>
                    <a:pt x="43268" y="11905"/>
                    <a:pt x="43298" y="11872"/>
                  </a:cubicBezTo>
                  <a:cubicBezTo>
                    <a:pt x="43680" y="11451"/>
                    <a:pt x="44094" y="11059"/>
                    <a:pt x="44528" y="10690"/>
                  </a:cubicBezTo>
                  <a:cubicBezTo>
                    <a:pt x="45109" y="10195"/>
                    <a:pt x="45722" y="9737"/>
                    <a:pt x="46336" y="9283"/>
                  </a:cubicBezTo>
                  <a:cubicBezTo>
                    <a:pt x="45807" y="8400"/>
                    <a:pt x="45239" y="7550"/>
                    <a:pt x="44618" y="6750"/>
                  </a:cubicBezTo>
                  <a:cubicBezTo>
                    <a:pt x="44242" y="7050"/>
                    <a:pt x="43865" y="7348"/>
                    <a:pt x="43476" y="7631"/>
                  </a:cubicBezTo>
                  <a:cubicBezTo>
                    <a:pt x="42625" y="8249"/>
                    <a:pt x="41706" y="8820"/>
                    <a:pt x="40683" y="9099"/>
                  </a:cubicBezTo>
                  <a:cubicBezTo>
                    <a:pt x="40679" y="9100"/>
                    <a:pt x="40674" y="9100"/>
                    <a:pt x="40670" y="9100"/>
                  </a:cubicBezTo>
                  <a:cubicBezTo>
                    <a:pt x="40638" y="9100"/>
                    <a:pt x="40619" y="9064"/>
                    <a:pt x="40633" y="9033"/>
                  </a:cubicBezTo>
                  <a:cubicBezTo>
                    <a:pt x="41293" y="7596"/>
                    <a:pt x="42257" y="6351"/>
                    <a:pt x="43178" y="5077"/>
                  </a:cubicBezTo>
                  <a:cubicBezTo>
                    <a:pt x="40779" y="2577"/>
                    <a:pt x="37770" y="771"/>
                    <a:pt x="34001" y="201"/>
                  </a:cubicBezTo>
                  <a:cubicBezTo>
                    <a:pt x="33675" y="1764"/>
                    <a:pt x="33525" y="3398"/>
                    <a:pt x="32732" y="4804"/>
                  </a:cubicBezTo>
                  <a:cubicBezTo>
                    <a:pt x="32722" y="4822"/>
                    <a:pt x="32706" y="4829"/>
                    <a:pt x="32691" y="4829"/>
                  </a:cubicBezTo>
                  <a:cubicBezTo>
                    <a:pt x="32669" y="4829"/>
                    <a:pt x="32647" y="4815"/>
                    <a:pt x="32639" y="4793"/>
                  </a:cubicBezTo>
                  <a:cubicBezTo>
                    <a:pt x="32389" y="4165"/>
                    <a:pt x="32223" y="3508"/>
                    <a:pt x="32116" y="2842"/>
                  </a:cubicBezTo>
                  <a:cubicBezTo>
                    <a:pt x="31965" y="1906"/>
                    <a:pt x="31920" y="962"/>
                    <a:pt x="31902" y="17"/>
                  </a:cubicBezTo>
                  <a:cubicBezTo>
                    <a:pt x="31570" y="6"/>
                    <a:pt x="31239" y="0"/>
                    <a:pt x="30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4"/>
            <p:cNvSpPr/>
            <p:nvPr/>
          </p:nvSpPr>
          <p:spPr>
            <a:xfrm>
              <a:off x="2870925" y="4650350"/>
              <a:ext cx="460975" cy="666775"/>
            </a:xfrm>
            <a:custGeom>
              <a:avLst/>
              <a:gdLst/>
              <a:ahLst/>
              <a:cxnLst/>
              <a:rect l="l" t="t" r="r" b="b"/>
              <a:pathLst>
                <a:path w="18439" h="26671" extrusionOk="0">
                  <a:moveTo>
                    <a:pt x="1" y="0"/>
                  </a:moveTo>
                  <a:lnTo>
                    <a:pt x="1" y="0"/>
                  </a:lnTo>
                  <a:cubicBezTo>
                    <a:pt x="598" y="2218"/>
                    <a:pt x="1223" y="4426"/>
                    <a:pt x="1834" y="6639"/>
                  </a:cubicBezTo>
                  <a:lnTo>
                    <a:pt x="3715" y="13264"/>
                  </a:lnTo>
                  <a:cubicBezTo>
                    <a:pt x="4337" y="15474"/>
                    <a:pt x="4988" y="17675"/>
                    <a:pt x="5629" y="19880"/>
                  </a:cubicBezTo>
                  <a:lnTo>
                    <a:pt x="7555" y="26491"/>
                  </a:lnTo>
                  <a:cubicBezTo>
                    <a:pt x="7577" y="26561"/>
                    <a:pt x="7629" y="26623"/>
                    <a:pt x="7702" y="26652"/>
                  </a:cubicBezTo>
                  <a:cubicBezTo>
                    <a:pt x="7732" y="26664"/>
                    <a:pt x="7764" y="26670"/>
                    <a:pt x="7795" y="26670"/>
                  </a:cubicBezTo>
                  <a:cubicBezTo>
                    <a:pt x="7893" y="26670"/>
                    <a:pt x="7986" y="26611"/>
                    <a:pt x="8025" y="26513"/>
                  </a:cubicBezTo>
                  <a:lnTo>
                    <a:pt x="10668" y="19901"/>
                  </a:lnTo>
                  <a:cubicBezTo>
                    <a:pt x="11544" y="17695"/>
                    <a:pt x="12438" y="15496"/>
                    <a:pt x="13298" y="13284"/>
                  </a:cubicBezTo>
                  <a:lnTo>
                    <a:pt x="15894" y="6652"/>
                  </a:lnTo>
                  <a:cubicBezTo>
                    <a:pt x="16741" y="4435"/>
                    <a:pt x="17605" y="2224"/>
                    <a:pt x="18438" y="0"/>
                  </a:cubicBezTo>
                  <a:lnTo>
                    <a:pt x="18438" y="0"/>
                  </a:lnTo>
                  <a:cubicBezTo>
                    <a:pt x="17498" y="2181"/>
                    <a:pt x="16588" y="4373"/>
                    <a:pt x="15661" y="6559"/>
                  </a:cubicBezTo>
                  <a:lnTo>
                    <a:pt x="12935" y="13138"/>
                  </a:lnTo>
                  <a:cubicBezTo>
                    <a:pt x="12021" y="15329"/>
                    <a:pt x="11141" y="17533"/>
                    <a:pt x="10243" y="19730"/>
                  </a:cubicBezTo>
                  <a:lnTo>
                    <a:pt x="7830" y="25671"/>
                  </a:lnTo>
                  <a:lnTo>
                    <a:pt x="6063" y="19751"/>
                  </a:lnTo>
                  <a:cubicBezTo>
                    <a:pt x="5404" y="17553"/>
                    <a:pt x="4757" y="15350"/>
                    <a:pt x="4080" y="13157"/>
                  </a:cubicBezTo>
                  <a:lnTo>
                    <a:pt x="2065" y="6572"/>
                  </a:lnTo>
                  <a:cubicBezTo>
                    <a:pt x="1376" y="4381"/>
                    <a:pt x="704" y="218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4"/>
            <p:cNvSpPr/>
            <p:nvPr/>
          </p:nvSpPr>
          <p:spPr>
            <a:xfrm>
              <a:off x="2597700" y="4961025"/>
              <a:ext cx="947325" cy="356125"/>
            </a:xfrm>
            <a:custGeom>
              <a:avLst/>
              <a:gdLst/>
              <a:ahLst/>
              <a:cxnLst/>
              <a:rect l="l" t="t" r="r" b="b"/>
              <a:pathLst>
                <a:path w="37893" h="14245" extrusionOk="0">
                  <a:moveTo>
                    <a:pt x="1" y="1"/>
                  </a:moveTo>
                  <a:cubicBezTo>
                    <a:pt x="1527" y="1213"/>
                    <a:pt x="3073" y="2398"/>
                    <a:pt x="4608" y="3598"/>
                  </a:cubicBezTo>
                  <a:lnTo>
                    <a:pt x="9246" y="7152"/>
                  </a:lnTo>
                  <a:cubicBezTo>
                    <a:pt x="10789" y="8342"/>
                    <a:pt x="12353" y="9503"/>
                    <a:pt x="13906" y="10678"/>
                  </a:cubicBezTo>
                  <a:lnTo>
                    <a:pt x="18573" y="14194"/>
                  </a:lnTo>
                  <a:cubicBezTo>
                    <a:pt x="18617" y="14227"/>
                    <a:pt x="18670" y="14244"/>
                    <a:pt x="18723" y="14244"/>
                  </a:cubicBezTo>
                  <a:cubicBezTo>
                    <a:pt x="18773" y="14244"/>
                    <a:pt x="18822" y="14230"/>
                    <a:pt x="18865" y="14199"/>
                  </a:cubicBezTo>
                  <a:lnTo>
                    <a:pt x="23645" y="10878"/>
                  </a:lnTo>
                  <a:cubicBezTo>
                    <a:pt x="25236" y="9768"/>
                    <a:pt x="26836" y="8672"/>
                    <a:pt x="28417" y="7547"/>
                  </a:cubicBezTo>
                  <a:lnTo>
                    <a:pt x="33169" y="4187"/>
                  </a:lnTo>
                  <a:cubicBezTo>
                    <a:pt x="34744" y="3052"/>
                    <a:pt x="36327" y="1931"/>
                    <a:pt x="37893" y="784"/>
                  </a:cubicBezTo>
                  <a:lnTo>
                    <a:pt x="37893" y="784"/>
                  </a:lnTo>
                  <a:cubicBezTo>
                    <a:pt x="36264" y="1838"/>
                    <a:pt x="34652" y="2919"/>
                    <a:pt x="33031" y="3986"/>
                  </a:cubicBezTo>
                  <a:lnTo>
                    <a:pt x="28199" y="7230"/>
                  </a:lnTo>
                  <a:cubicBezTo>
                    <a:pt x="26585" y="8307"/>
                    <a:pt x="24990" y="9412"/>
                    <a:pt x="23386" y="10503"/>
                  </a:cubicBezTo>
                  <a:lnTo>
                    <a:pt x="18730" y="13686"/>
                  </a:lnTo>
                  <a:lnTo>
                    <a:pt x="18730" y="13686"/>
                  </a:lnTo>
                  <a:lnTo>
                    <a:pt x="14179" y="10313"/>
                  </a:lnTo>
                  <a:cubicBezTo>
                    <a:pt x="12612" y="9156"/>
                    <a:pt x="11056" y="7984"/>
                    <a:pt x="9477" y="6842"/>
                  </a:cubicBezTo>
                  <a:lnTo>
                    <a:pt x="4755" y="3400"/>
                  </a:lnTo>
                  <a:cubicBezTo>
                    <a:pt x="3170" y="2267"/>
                    <a:pt x="1595" y="112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4" name="Google Shape;1554;p34"/>
          <p:cNvGrpSpPr/>
          <p:nvPr/>
        </p:nvGrpSpPr>
        <p:grpSpPr>
          <a:xfrm flipH="1">
            <a:off x="-176447" y="4466016"/>
            <a:ext cx="1075299" cy="686966"/>
            <a:chOff x="2393525" y="4487550"/>
            <a:chExt cx="1315350" cy="840325"/>
          </a:xfrm>
        </p:grpSpPr>
        <p:sp>
          <p:nvSpPr>
            <p:cNvPr id="1555" name="Google Shape;1555;p34"/>
            <p:cNvSpPr/>
            <p:nvPr/>
          </p:nvSpPr>
          <p:spPr>
            <a:xfrm>
              <a:off x="2393525" y="4487550"/>
              <a:ext cx="1315350" cy="840325"/>
            </a:xfrm>
            <a:custGeom>
              <a:avLst/>
              <a:gdLst/>
              <a:ahLst/>
              <a:cxnLst/>
              <a:rect l="l" t="t" r="r" b="b"/>
              <a:pathLst>
                <a:path w="52614" h="33613" extrusionOk="0">
                  <a:moveTo>
                    <a:pt x="30910" y="0"/>
                  </a:moveTo>
                  <a:cubicBezTo>
                    <a:pt x="30208" y="0"/>
                    <a:pt x="29513" y="25"/>
                    <a:pt x="28825" y="73"/>
                  </a:cubicBezTo>
                  <a:cubicBezTo>
                    <a:pt x="28827" y="347"/>
                    <a:pt x="28826" y="623"/>
                    <a:pt x="28821" y="898"/>
                  </a:cubicBezTo>
                  <a:cubicBezTo>
                    <a:pt x="28770" y="3670"/>
                    <a:pt x="28349" y="6425"/>
                    <a:pt x="28355" y="9198"/>
                  </a:cubicBezTo>
                  <a:cubicBezTo>
                    <a:pt x="28358" y="10598"/>
                    <a:pt x="28467" y="11995"/>
                    <a:pt x="28499" y="13395"/>
                  </a:cubicBezTo>
                  <a:cubicBezTo>
                    <a:pt x="28529" y="14744"/>
                    <a:pt x="28505" y="16118"/>
                    <a:pt x="28181" y="17435"/>
                  </a:cubicBezTo>
                  <a:cubicBezTo>
                    <a:pt x="28175" y="17461"/>
                    <a:pt x="28150" y="17476"/>
                    <a:pt x="28125" y="17476"/>
                  </a:cubicBezTo>
                  <a:cubicBezTo>
                    <a:pt x="28106" y="17476"/>
                    <a:pt x="28087" y="17467"/>
                    <a:pt x="28077" y="17448"/>
                  </a:cubicBezTo>
                  <a:cubicBezTo>
                    <a:pt x="27444" y="16257"/>
                    <a:pt x="27035" y="14957"/>
                    <a:pt x="26710" y="13652"/>
                  </a:cubicBezTo>
                  <a:cubicBezTo>
                    <a:pt x="26403" y="12420"/>
                    <a:pt x="26176" y="11169"/>
                    <a:pt x="25966" y="9918"/>
                  </a:cubicBezTo>
                  <a:cubicBezTo>
                    <a:pt x="25756" y="8682"/>
                    <a:pt x="25547" y="7445"/>
                    <a:pt x="25336" y="6210"/>
                  </a:cubicBezTo>
                  <a:cubicBezTo>
                    <a:pt x="25076" y="4692"/>
                    <a:pt x="24819" y="3174"/>
                    <a:pt x="24573" y="1656"/>
                  </a:cubicBezTo>
                  <a:cubicBezTo>
                    <a:pt x="24523" y="1340"/>
                    <a:pt x="24471" y="1026"/>
                    <a:pt x="24421" y="710"/>
                  </a:cubicBezTo>
                  <a:cubicBezTo>
                    <a:pt x="23594" y="895"/>
                    <a:pt x="22783" y="1115"/>
                    <a:pt x="21986" y="1367"/>
                  </a:cubicBezTo>
                  <a:cubicBezTo>
                    <a:pt x="22126" y="2259"/>
                    <a:pt x="22217" y="3153"/>
                    <a:pt x="21992" y="4031"/>
                  </a:cubicBezTo>
                  <a:cubicBezTo>
                    <a:pt x="21987" y="4052"/>
                    <a:pt x="21967" y="4064"/>
                    <a:pt x="21948" y="4064"/>
                  </a:cubicBezTo>
                  <a:cubicBezTo>
                    <a:pt x="21936" y="4064"/>
                    <a:pt x="21925" y="4060"/>
                    <a:pt x="21916" y="4051"/>
                  </a:cubicBezTo>
                  <a:cubicBezTo>
                    <a:pt x="21573" y="3707"/>
                    <a:pt x="21269" y="3325"/>
                    <a:pt x="20994" y="2924"/>
                  </a:cubicBezTo>
                  <a:cubicBezTo>
                    <a:pt x="20774" y="2601"/>
                    <a:pt x="20575" y="2264"/>
                    <a:pt x="20387" y="1921"/>
                  </a:cubicBezTo>
                  <a:cubicBezTo>
                    <a:pt x="18489" y="2641"/>
                    <a:pt x="16689" y="3544"/>
                    <a:pt x="15001" y="4603"/>
                  </a:cubicBezTo>
                  <a:cubicBezTo>
                    <a:pt x="15491" y="6763"/>
                    <a:pt x="16049" y="8926"/>
                    <a:pt x="16115" y="11147"/>
                  </a:cubicBezTo>
                  <a:cubicBezTo>
                    <a:pt x="16116" y="11181"/>
                    <a:pt x="16084" y="11206"/>
                    <a:pt x="16053" y="11206"/>
                  </a:cubicBezTo>
                  <a:cubicBezTo>
                    <a:pt x="16039" y="11206"/>
                    <a:pt x="16025" y="11201"/>
                    <a:pt x="16014" y="11189"/>
                  </a:cubicBezTo>
                  <a:cubicBezTo>
                    <a:pt x="15621" y="10747"/>
                    <a:pt x="15283" y="10260"/>
                    <a:pt x="14979" y="9753"/>
                  </a:cubicBezTo>
                  <a:cubicBezTo>
                    <a:pt x="14238" y="8519"/>
                    <a:pt x="13688" y="7189"/>
                    <a:pt x="13156" y="5853"/>
                  </a:cubicBezTo>
                  <a:cubicBezTo>
                    <a:pt x="12199" y="6552"/>
                    <a:pt x="11286" y="7305"/>
                    <a:pt x="10416" y="8100"/>
                  </a:cubicBezTo>
                  <a:cubicBezTo>
                    <a:pt x="10489" y="8226"/>
                    <a:pt x="10557" y="8354"/>
                    <a:pt x="10632" y="8479"/>
                  </a:cubicBezTo>
                  <a:cubicBezTo>
                    <a:pt x="11811" y="10458"/>
                    <a:pt x="13231" y="12277"/>
                    <a:pt x="14574" y="14145"/>
                  </a:cubicBezTo>
                  <a:cubicBezTo>
                    <a:pt x="15890" y="15976"/>
                    <a:pt x="17164" y="17869"/>
                    <a:pt x="18010" y="19971"/>
                  </a:cubicBezTo>
                  <a:cubicBezTo>
                    <a:pt x="18027" y="20011"/>
                    <a:pt x="17989" y="20039"/>
                    <a:pt x="17953" y="20039"/>
                  </a:cubicBezTo>
                  <a:cubicBezTo>
                    <a:pt x="17945" y="20039"/>
                    <a:pt x="17936" y="20038"/>
                    <a:pt x="17929" y="20034"/>
                  </a:cubicBezTo>
                  <a:cubicBezTo>
                    <a:pt x="16821" y="19496"/>
                    <a:pt x="15828" y="18746"/>
                    <a:pt x="14901" y="17943"/>
                  </a:cubicBezTo>
                  <a:cubicBezTo>
                    <a:pt x="13180" y="16453"/>
                    <a:pt x="11663" y="14746"/>
                    <a:pt x="10010" y="13186"/>
                  </a:cubicBezTo>
                  <a:cubicBezTo>
                    <a:pt x="9223" y="12442"/>
                    <a:pt x="8420" y="11716"/>
                    <a:pt x="7617" y="10993"/>
                  </a:cubicBezTo>
                  <a:cubicBezTo>
                    <a:pt x="5384" y="13603"/>
                    <a:pt x="3582" y="16532"/>
                    <a:pt x="2299" y="19616"/>
                  </a:cubicBezTo>
                  <a:cubicBezTo>
                    <a:pt x="4165" y="21603"/>
                    <a:pt x="6032" y="23588"/>
                    <a:pt x="8017" y="25459"/>
                  </a:cubicBezTo>
                  <a:cubicBezTo>
                    <a:pt x="8055" y="25494"/>
                    <a:pt x="8020" y="25554"/>
                    <a:pt x="7977" y="25554"/>
                  </a:cubicBezTo>
                  <a:cubicBezTo>
                    <a:pt x="7968" y="25554"/>
                    <a:pt x="7959" y="25551"/>
                    <a:pt x="7950" y="25546"/>
                  </a:cubicBezTo>
                  <a:cubicBezTo>
                    <a:pt x="7318" y="25143"/>
                    <a:pt x="6680" y="24750"/>
                    <a:pt x="6041" y="24359"/>
                  </a:cubicBezTo>
                  <a:cubicBezTo>
                    <a:pt x="4542" y="23445"/>
                    <a:pt x="3030" y="22546"/>
                    <a:pt x="1560" y="21585"/>
                  </a:cubicBezTo>
                  <a:cubicBezTo>
                    <a:pt x="1051" y="23095"/>
                    <a:pt x="667" y="24633"/>
                    <a:pt x="416" y="26180"/>
                  </a:cubicBezTo>
                  <a:cubicBezTo>
                    <a:pt x="1801" y="27115"/>
                    <a:pt x="3202" y="28026"/>
                    <a:pt x="4584" y="28967"/>
                  </a:cubicBezTo>
                  <a:cubicBezTo>
                    <a:pt x="4626" y="28997"/>
                    <a:pt x="4607" y="29070"/>
                    <a:pt x="4561" y="29070"/>
                  </a:cubicBezTo>
                  <a:cubicBezTo>
                    <a:pt x="4555" y="29070"/>
                    <a:pt x="4549" y="29069"/>
                    <a:pt x="4542" y="29067"/>
                  </a:cubicBezTo>
                  <a:cubicBezTo>
                    <a:pt x="4050" y="28886"/>
                    <a:pt x="3562" y="28699"/>
                    <a:pt x="3077" y="28503"/>
                  </a:cubicBezTo>
                  <a:cubicBezTo>
                    <a:pt x="2132" y="28122"/>
                    <a:pt x="1184" y="27721"/>
                    <a:pt x="262" y="27270"/>
                  </a:cubicBezTo>
                  <a:lnTo>
                    <a:pt x="262" y="27270"/>
                  </a:lnTo>
                  <a:cubicBezTo>
                    <a:pt x="5" y="29391"/>
                    <a:pt x="1" y="31520"/>
                    <a:pt x="281" y="33612"/>
                  </a:cubicBezTo>
                  <a:lnTo>
                    <a:pt x="52614" y="33612"/>
                  </a:lnTo>
                  <a:cubicBezTo>
                    <a:pt x="52614" y="33612"/>
                    <a:pt x="52582" y="32165"/>
                    <a:pt x="52348" y="29873"/>
                  </a:cubicBezTo>
                  <a:lnTo>
                    <a:pt x="52348" y="29872"/>
                  </a:lnTo>
                  <a:cubicBezTo>
                    <a:pt x="51048" y="30061"/>
                    <a:pt x="49735" y="30213"/>
                    <a:pt x="48428" y="30213"/>
                  </a:cubicBezTo>
                  <a:cubicBezTo>
                    <a:pt x="47837" y="30213"/>
                    <a:pt x="47246" y="30182"/>
                    <a:pt x="46659" y="30109"/>
                  </a:cubicBezTo>
                  <a:cubicBezTo>
                    <a:pt x="46601" y="30102"/>
                    <a:pt x="46592" y="30033"/>
                    <a:pt x="46645" y="30011"/>
                  </a:cubicBezTo>
                  <a:cubicBezTo>
                    <a:pt x="47152" y="29802"/>
                    <a:pt x="47670" y="29628"/>
                    <a:pt x="48198" y="29481"/>
                  </a:cubicBezTo>
                  <a:cubicBezTo>
                    <a:pt x="49515" y="29108"/>
                    <a:pt x="50868" y="28889"/>
                    <a:pt x="52207" y="28611"/>
                  </a:cubicBezTo>
                  <a:cubicBezTo>
                    <a:pt x="52132" y="27977"/>
                    <a:pt x="52042" y="27297"/>
                    <a:pt x="51934" y="26582"/>
                  </a:cubicBezTo>
                  <a:cubicBezTo>
                    <a:pt x="51154" y="26728"/>
                    <a:pt x="50372" y="26869"/>
                    <a:pt x="49591" y="27011"/>
                  </a:cubicBezTo>
                  <a:cubicBezTo>
                    <a:pt x="48412" y="27224"/>
                    <a:pt x="47237" y="27462"/>
                    <a:pt x="46063" y="27701"/>
                  </a:cubicBezTo>
                  <a:cubicBezTo>
                    <a:pt x="43577" y="28206"/>
                    <a:pt x="41099" y="28754"/>
                    <a:pt x="38594" y="29161"/>
                  </a:cubicBezTo>
                  <a:cubicBezTo>
                    <a:pt x="38591" y="29161"/>
                    <a:pt x="38589" y="29161"/>
                    <a:pt x="38586" y="29161"/>
                  </a:cubicBezTo>
                  <a:cubicBezTo>
                    <a:pt x="38535" y="29161"/>
                    <a:pt x="38496" y="29088"/>
                    <a:pt x="38553" y="29062"/>
                  </a:cubicBezTo>
                  <a:cubicBezTo>
                    <a:pt x="39972" y="28436"/>
                    <a:pt x="41387" y="27800"/>
                    <a:pt x="42801" y="27163"/>
                  </a:cubicBezTo>
                  <a:cubicBezTo>
                    <a:pt x="45318" y="26026"/>
                    <a:pt x="47833" y="24881"/>
                    <a:pt x="50361" y="23770"/>
                  </a:cubicBezTo>
                  <a:cubicBezTo>
                    <a:pt x="50696" y="23622"/>
                    <a:pt x="51033" y="23478"/>
                    <a:pt x="51369" y="23332"/>
                  </a:cubicBezTo>
                  <a:cubicBezTo>
                    <a:pt x="50845" y="20701"/>
                    <a:pt x="50100" y="17820"/>
                    <a:pt x="49048" y="15007"/>
                  </a:cubicBezTo>
                  <a:cubicBezTo>
                    <a:pt x="47353" y="15639"/>
                    <a:pt x="45659" y="16278"/>
                    <a:pt x="43974" y="16939"/>
                  </a:cubicBezTo>
                  <a:cubicBezTo>
                    <a:pt x="43410" y="17160"/>
                    <a:pt x="42840" y="17372"/>
                    <a:pt x="42282" y="17605"/>
                  </a:cubicBezTo>
                  <a:cubicBezTo>
                    <a:pt x="41748" y="17829"/>
                    <a:pt x="41225" y="18079"/>
                    <a:pt x="40697" y="18314"/>
                  </a:cubicBezTo>
                  <a:cubicBezTo>
                    <a:pt x="39730" y="18744"/>
                    <a:pt x="38704" y="19171"/>
                    <a:pt x="37630" y="19177"/>
                  </a:cubicBezTo>
                  <a:cubicBezTo>
                    <a:pt x="37580" y="19177"/>
                    <a:pt x="37570" y="19115"/>
                    <a:pt x="37606" y="19090"/>
                  </a:cubicBezTo>
                  <a:cubicBezTo>
                    <a:pt x="38471" y="18464"/>
                    <a:pt x="39372" y="17890"/>
                    <a:pt x="40292" y="17350"/>
                  </a:cubicBezTo>
                  <a:cubicBezTo>
                    <a:pt x="42014" y="16343"/>
                    <a:pt x="43805" y="15456"/>
                    <a:pt x="45618" y="14627"/>
                  </a:cubicBezTo>
                  <a:cubicBezTo>
                    <a:pt x="46542" y="14205"/>
                    <a:pt x="47474" y="13798"/>
                    <a:pt x="48409" y="13402"/>
                  </a:cubicBezTo>
                  <a:cubicBezTo>
                    <a:pt x="48000" y="12434"/>
                    <a:pt x="47554" y="11481"/>
                    <a:pt x="47061" y="10558"/>
                  </a:cubicBezTo>
                  <a:cubicBezTo>
                    <a:pt x="45865" y="11137"/>
                    <a:pt x="44639" y="11651"/>
                    <a:pt x="43345" y="11954"/>
                  </a:cubicBezTo>
                  <a:cubicBezTo>
                    <a:pt x="43341" y="11955"/>
                    <a:pt x="43337" y="11956"/>
                    <a:pt x="43333" y="11956"/>
                  </a:cubicBezTo>
                  <a:cubicBezTo>
                    <a:pt x="43292" y="11956"/>
                    <a:pt x="43268" y="11905"/>
                    <a:pt x="43298" y="11872"/>
                  </a:cubicBezTo>
                  <a:cubicBezTo>
                    <a:pt x="43680" y="11451"/>
                    <a:pt x="44094" y="11059"/>
                    <a:pt x="44528" y="10690"/>
                  </a:cubicBezTo>
                  <a:cubicBezTo>
                    <a:pt x="45109" y="10195"/>
                    <a:pt x="45722" y="9737"/>
                    <a:pt x="46336" y="9283"/>
                  </a:cubicBezTo>
                  <a:cubicBezTo>
                    <a:pt x="45807" y="8400"/>
                    <a:pt x="45239" y="7550"/>
                    <a:pt x="44618" y="6750"/>
                  </a:cubicBezTo>
                  <a:cubicBezTo>
                    <a:pt x="44242" y="7050"/>
                    <a:pt x="43865" y="7348"/>
                    <a:pt x="43476" y="7631"/>
                  </a:cubicBezTo>
                  <a:cubicBezTo>
                    <a:pt x="42625" y="8249"/>
                    <a:pt x="41706" y="8820"/>
                    <a:pt x="40683" y="9099"/>
                  </a:cubicBezTo>
                  <a:cubicBezTo>
                    <a:pt x="40679" y="9100"/>
                    <a:pt x="40674" y="9100"/>
                    <a:pt x="40670" y="9100"/>
                  </a:cubicBezTo>
                  <a:cubicBezTo>
                    <a:pt x="40638" y="9100"/>
                    <a:pt x="40619" y="9064"/>
                    <a:pt x="40633" y="9033"/>
                  </a:cubicBezTo>
                  <a:cubicBezTo>
                    <a:pt x="41293" y="7596"/>
                    <a:pt x="42257" y="6351"/>
                    <a:pt x="43178" y="5077"/>
                  </a:cubicBezTo>
                  <a:cubicBezTo>
                    <a:pt x="40779" y="2577"/>
                    <a:pt x="37770" y="771"/>
                    <a:pt x="34001" y="201"/>
                  </a:cubicBezTo>
                  <a:cubicBezTo>
                    <a:pt x="33675" y="1764"/>
                    <a:pt x="33525" y="3398"/>
                    <a:pt x="32732" y="4804"/>
                  </a:cubicBezTo>
                  <a:cubicBezTo>
                    <a:pt x="32722" y="4822"/>
                    <a:pt x="32706" y="4829"/>
                    <a:pt x="32691" y="4829"/>
                  </a:cubicBezTo>
                  <a:cubicBezTo>
                    <a:pt x="32669" y="4829"/>
                    <a:pt x="32647" y="4815"/>
                    <a:pt x="32639" y="4793"/>
                  </a:cubicBezTo>
                  <a:cubicBezTo>
                    <a:pt x="32389" y="4165"/>
                    <a:pt x="32223" y="3508"/>
                    <a:pt x="32116" y="2842"/>
                  </a:cubicBezTo>
                  <a:cubicBezTo>
                    <a:pt x="31965" y="1906"/>
                    <a:pt x="31920" y="962"/>
                    <a:pt x="31902" y="17"/>
                  </a:cubicBezTo>
                  <a:cubicBezTo>
                    <a:pt x="31570" y="6"/>
                    <a:pt x="31239" y="0"/>
                    <a:pt x="30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4"/>
            <p:cNvSpPr/>
            <p:nvPr/>
          </p:nvSpPr>
          <p:spPr>
            <a:xfrm>
              <a:off x="2870925" y="4650350"/>
              <a:ext cx="460975" cy="666775"/>
            </a:xfrm>
            <a:custGeom>
              <a:avLst/>
              <a:gdLst/>
              <a:ahLst/>
              <a:cxnLst/>
              <a:rect l="l" t="t" r="r" b="b"/>
              <a:pathLst>
                <a:path w="18439" h="26671" extrusionOk="0">
                  <a:moveTo>
                    <a:pt x="1" y="0"/>
                  </a:moveTo>
                  <a:lnTo>
                    <a:pt x="1" y="0"/>
                  </a:lnTo>
                  <a:cubicBezTo>
                    <a:pt x="598" y="2218"/>
                    <a:pt x="1223" y="4426"/>
                    <a:pt x="1834" y="6639"/>
                  </a:cubicBezTo>
                  <a:lnTo>
                    <a:pt x="3715" y="13264"/>
                  </a:lnTo>
                  <a:cubicBezTo>
                    <a:pt x="4337" y="15474"/>
                    <a:pt x="4988" y="17675"/>
                    <a:pt x="5629" y="19880"/>
                  </a:cubicBezTo>
                  <a:lnTo>
                    <a:pt x="7555" y="26491"/>
                  </a:lnTo>
                  <a:cubicBezTo>
                    <a:pt x="7577" y="26561"/>
                    <a:pt x="7629" y="26623"/>
                    <a:pt x="7702" y="26652"/>
                  </a:cubicBezTo>
                  <a:cubicBezTo>
                    <a:pt x="7732" y="26664"/>
                    <a:pt x="7764" y="26670"/>
                    <a:pt x="7795" y="26670"/>
                  </a:cubicBezTo>
                  <a:cubicBezTo>
                    <a:pt x="7893" y="26670"/>
                    <a:pt x="7986" y="26611"/>
                    <a:pt x="8025" y="26513"/>
                  </a:cubicBezTo>
                  <a:lnTo>
                    <a:pt x="10668" y="19901"/>
                  </a:lnTo>
                  <a:cubicBezTo>
                    <a:pt x="11544" y="17695"/>
                    <a:pt x="12438" y="15496"/>
                    <a:pt x="13298" y="13284"/>
                  </a:cubicBezTo>
                  <a:lnTo>
                    <a:pt x="15894" y="6652"/>
                  </a:lnTo>
                  <a:cubicBezTo>
                    <a:pt x="16741" y="4435"/>
                    <a:pt x="17605" y="2224"/>
                    <a:pt x="18438" y="0"/>
                  </a:cubicBezTo>
                  <a:lnTo>
                    <a:pt x="18438" y="0"/>
                  </a:lnTo>
                  <a:cubicBezTo>
                    <a:pt x="17498" y="2181"/>
                    <a:pt x="16588" y="4373"/>
                    <a:pt x="15661" y="6559"/>
                  </a:cubicBezTo>
                  <a:lnTo>
                    <a:pt x="12935" y="13138"/>
                  </a:lnTo>
                  <a:cubicBezTo>
                    <a:pt x="12021" y="15329"/>
                    <a:pt x="11141" y="17533"/>
                    <a:pt x="10243" y="19730"/>
                  </a:cubicBezTo>
                  <a:lnTo>
                    <a:pt x="7830" y="25671"/>
                  </a:lnTo>
                  <a:lnTo>
                    <a:pt x="6063" y="19751"/>
                  </a:lnTo>
                  <a:cubicBezTo>
                    <a:pt x="5404" y="17553"/>
                    <a:pt x="4757" y="15350"/>
                    <a:pt x="4080" y="13157"/>
                  </a:cubicBezTo>
                  <a:lnTo>
                    <a:pt x="2065" y="6572"/>
                  </a:lnTo>
                  <a:cubicBezTo>
                    <a:pt x="1376" y="4381"/>
                    <a:pt x="704" y="218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4"/>
            <p:cNvSpPr/>
            <p:nvPr/>
          </p:nvSpPr>
          <p:spPr>
            <a:xfrm>
              <a:off x="2597700" y="4961025"/>
              <a:ext cx="947325" cy="356125"/>
            </a:xfrm>
            <a:custGeom>
              <a:avLst/>
              <a:gdLst/>
              <a:ahLst/>
              <a:cxnLst/>
              <a:rect l="l" t="t" r="r" b="b"/>
              <a:pathLst>
                <a:path w="37893" h="14245" extrusionOk="0">
                  <a:moveTo>
                    <a:pt x="1" y="1"/>
                  </a:moveTo>
                  <a:cubicBezTo>
                    <a:pt x="1527" y="1213"/>
                    <a:pt x="3073" y="2398"/>
                    <a:pt x="4608" y="3598"/>
                  </a:cubicBezTo>
                  <a:lnTo>
                    <a:pt x="9246" y="7152"/>
                  </a:lnTo>
                  <a:cubicBezTo>
                    <a:pt x="10789" y="8342"/>
                    <a:pt x="12353" y="9503"/>
                    <a:pt x="13906" y="10678"/>
                  </a:cubicBezTo>
                  <a:lnTo>
                    <a:pt x="18573" y="14194"/>
                  </a:lnTo>
                  <a:cubicBezTo>
                    <a:pt x="18617" y="14227"/>
                    <a:pt x="18670" y="14244"/>
                    <a:pt x="18723" y="14244"/>
                  </a:cubicBezTo>
                  <a:cubicBezTo>
                    <a:pt x="18773" y="14244"/>
                    <a:pt x="18822" y="14230"/>
                    <a:pt x="18865" y="14199"/>
                  </a:cubicBezTo>
                  <a:lnTo>
                    <a:pt x="23645" y="10878"/>
                  </a:lnTo>
                  <a:cubicBezTo>
                    <a:pt x="25236" y="9768"/>
                    <a:pt x="26836" y="8672"/>
                    <a:pt x="28417" y="7547"/>
                  </a:cubicBezTo>
                  <a:lnTo>
                    <a:pt x="33169" y="4187"/>
                  </a:lnTo>
                  <a:cubicBezTo>
                    <a:pt x="34744" y="3052"/>
                    <a:pt x="36327" y="1931"/>
                    <a:pt x="37893" y="784"/>
                  </a:cubicBezTo>
                  <a:lnTo>
                    <a:pt x="37893" y="784"/>
                  </a:lnTo>
                  <a:cubicBezTo>
                    <a:pt x="36264" y="1838"/>
                    <a:pt x="34652" y="2919"/>
                    <a:pt x="33031" y="3986"/>
                  </a:cubicBezTo>
                  <a:lnTo>
                    <a:pt x="28199" y="7230"/>
                  </a:lnTo>
                  <a:cubicBezTo>
                    <a:pt x="26585" y="8307"/>
                    <a:pt x="24990" y="9412"/>
                    <a:pt x="23386" y="10503"/>
                  </a:cubicBezTo>
                  <a:lnTo>
                    <a:pt x="18730" y="13686"/>
                  </a:lnTo>
                  <a:lnTo>
                    <a:pt x="18730" y="13686"/>
                  </a:lnTo>
                  <a:lnTo>
                    <a:pt x="14179" y="10313"/>
                  </a:lnTo>
                  <a:cubicBezTo>
                    <a:pt x="12612" y="9156"/>
                    <a:pt x="11056" y="7984"/>
                    <a:pt x="9477" y="6842"/>
                  </a:cubicBezTo>
                  <a:lnTo>
                    <a:pt x="4755" y="3400"/>
                  </a:lnTo>
                  <a:cubicBezTo>
                    <a:pt x="3170" y="2267"/>
                    <a:pt x="1595" y="112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9" name="Google Shape;1559;p35"/>
          <p:cNvGrpSpPr/>
          <p:nvPr/>
        </p:nvGrpSpPr>
        <p:grpSpPr>
          <a:xfrm>
            <a:off x="4" y="4705698"/>
            <a:ext cx="9143721" cy="438098"/>
            <a:chOff x="0" y="3915008"/>
            <a:chExt cx="9143721" cy="1228542"/>
          </a:xfrm>
        </p:grpSpPr>
        <p:sp>
          <p:nvSpPr>
            <p:cNvPr id="1560" name="Google Shape;1560;p35"/>
            <p:cNvSpPr/>
            <p:nvPr/>
          </p:nvSpPr>
          <p:spPr>
            <a:xfrm>
              <a:off x="0" y="4235450"/>
              <a:ext cx="9143680" cy="908100"/>
            </a:xfrm>
            <a:custGeom>
              <a:avLst/>
              <a:gdLst/>
              <a:ahLst/>
              <a:cxnLst/>
              <a:rect l="l" t="t" r="r" b="b"/>
              <a:pathLst>
                <a:path w="223071" h="53261" extrusionOk="0">
                  <a:moveTo>
                    <a:pt x="0" y="1"/>
                  </a:moveTo>
                  <a:lnTo>
                    <a:pt x="0" y="53261"/>
                  </a:lnTo>
                  <a:lnTo>
                    <a:pt x="223070" y="53261"/>
                  </a:lnTo>
                  <a:lnTo>
                    <a:pt x="2230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0" y="4410663"/>
              <a:ext cx="9143721" cy="732877"/>
            </a:xfrm>
            <a:custGeom>
              <a:avLst/>
              <a:gdLst/>
              <a:ahLst/>
              <a:cxnLst/>
              <a:rect l="l" t="t" r="r" b="b"/>
              <a:pathLst>
                <a:path w="223072" h="42984" extrusionOk="0">
                  <a:moveTo>
                    <a:pt x="35107" y="1"/>
                  </a:moveTo>
                  <a:cubicBezTo>
                    <a:pt x="33221" y="1"/>
                    <a:pt x="31345" y="54"/>
                    <a:pt x="29490" y="157"/>
                  </a:cubicBezTo>
                  <a:cubicBezTo>
                    <a:pt x="19390" y="716"/>
                    <a:pt x="9491" y="3021"/>
                    <a:pt x="0" y="6552"/>
                  </a:cubicBezTo>
                  <a:lnTo>
                    <a:pt x="0" y="42984"/>
                  </a:lnTo>
                  <a:lnTo>
                    <a:pt x="223071" y="42984"/>
                  </a:lnTo>
                  <a:lnTo>
                    <a:pt x="223071" y="33255"/>
                  </a:lnTo>
                  <a:cubicBezTo>
                    <a:pt x="214095" y="34195"/>
                    <a:pt x="205180" y="35705"/>
                    <a:pt x="196398" y="37778"/>
                  </a:cubicBezTo>
                  <a:cubicBezTo>
                    <a:pt x="189926" y="39305"/>
                    <a:pt x="183318" y="41146"/>
                    <a:pt x="176744" y="41146"/>
                  </a:cubicBezTo>
                  <a:cubicBezTo>
                    <a:pt x="174943" y="41146"/>
                    <a:pt x="173144" y="41008"/>
                    <a:pt x="171351" y="40687"/>
                  </a:cubicBezTo>
                  <a:cubicBezTo>
                    <a:pt x="163473" y="39281"/>
                    <a:pt x="156623" y="34495"/>
                    <a:pt x="148985" y="32098"/>
                  </a:cubicBezTo>
                  <a:cubicBezTo>
                    <a:pt x="129964" y="26122"/>
                    <a:pt x="110628" y="33263"/>
                    <a:pt x="93812" y="22550"/>
                  </a:cubicBezTo>
                  <a:cubicBezTo>
                    <a:pt x="89877" y="20042"/>
                    <a:pt x="86533" y="22610"/>
                    <a:pt x="79630" y="15510"/>
                  </a:cubicBezTo>
                  <a:cubicBezTo>
                    <a:pt x="68447" y="4009"/>
                    <a:pt x="51390" y="1"/>
                    <a:pt x="35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0" y="4247487"/>
              <a:ext cx="9143721" cy="785459"/>
            </a:xfrm>
            <a:custGeom>
              <a:avLst/>
              <a:gdLst/>
              <a:ahLst/>
              <a:cxnLst/>
              <a:rect l="l" t="t" r="r" b="b"/>
              <a:pathLst>
                <a:path w="223072" h="46068" extrusionOk="0">
                  <a:moveTo>
                    <a:pt x="48745" y="0"/>
                  </a:moveTo>
                  <a:cubicBezTo>
                    <a:pt x="32438" y="0"/>
                    <a:pt x="16132" y="1189"/>
                    <a:pt x="0" y="3562"/>
                  </a:cubicBezTo>
                  <a:lnTo>
                    <a:pt x="0" y="6896"/>
                  </a:lnTo>
                  <a:cubicBezTo>
                    <a:pt x="12989" y="3857"/>
                    <a:pt x="27360" y="5434"/>
                    <a:pt x="40884" y="3829"/>
                  </a:cubicBezTo>
                  <a:cubicBezTo>
                    <a:pt x="42841" y="3597"/>
                    <a:pt x="44819" y="3296"/>
                    <a:pt x="46780" y="3296"/>
                  </a:cubicBezTo>
                  <a:cubicBezTo>
                    <a:pt x="47677" y="3296"/>
                    <a:pt x="48572" y="3359"/>
                    <a:pt x="49459" y="3521"/>
                  </a:cubicBezTo>
                  <a:cubicBezTo>
                    <a:pt x="52097" y="3996"/>
                    <a:pt x="54539" y="5326"/>
                    <a:pt x="57201" y="5650"/>
                  </a:cubicBezTo>
                  <a:cubicBezTo>
                    <a:pt x="57674" y="5707"/>
                    <a:pt x="58149" y="5733"/>
                    <a:pt x="58626" y="5733"/>
                  </a:cubicBezTo>
                  <a:cubicBezTo>
                    <a:pt x="62830" y="5733"/>
                    <a:pt x="67209" y="3738"/>
                    <a:pt x="71209" y="3738"/>
                  </a:cubicBezTo>
                  <a:cubicBezTo>
                    <a:pt x="72722" y="3738"/>
                    <a:pt x="74181" y="4024"/>
                    <a:pt x="75556" y="4811"/>
                  </a:cubicBezTo>
                  <a:cubicBezTo>
                    <a:pt x="77061" y="5674"/>
                    <a:pt x="78253" y="7075"/>
                    <a:pt x="79883" y="7666"/>
                  </a:cubicBezTo>
                  <a:cubicBezTo>
                    <a:pt x="80521" y="7899"/>
                    <a:pt x="81170" y="7994"/>
                    <a:pt x="81826" y="7994"/>
                  </a:cubicBezTo>
                  <a:cubicBezTo>
                    <a:pt x="83860" y="7994"/>
                    <a:pt x="85961" y="7084"/>
                    <a:pt x="87995" y="6548"/>
                  </a:cubicBezTo>
                  <a:cubicBezTo>
                    <a:pt x="88698" y="6363"/>
                    <a:pt x="89469" y="6262"/>
                    <a:pt x="90237" y="6262"/>
                  </a:cubicBezTo>
                  <a:cubicBezTo>
                    <a:pt x="92048" y="6262"/>
                    <a:pt x="93839" y="6826"/>
                    <a:pt x="94671" y="8178"/>
                  </a:cubicBezTo>
                  <a:cubicBezTo>
                    <a:pt x="95009" y="8728"/>
                    <a:pt x="95548" y="9126"/>
                    <a:pt x="96185" y="9232"/>
                  </a:cubicBezTo>
                  <a:cubicBezTo>
                    <a:pt x="97844" y="9510"/>
                    <a:pt x="99485" y="9897"/>
                    <a:pt x="101092" y="10385"/>
                  </a:cubicBezTo>
                  <a:cubicBezTo>
                    <a:pt x="101656" y="10558"/>
                    <a:pt x="102244" y="10760"/>
                    <a:pt x="102628" y="11209"/>
                  </a:cubicBezTo>
                  <a:cubicBezTo>
                    <a:pt x="103999" y="12812"/>
                    <a:pt x="101613" y="14808"/>
                    <a:pt x="100076" y="16253"/>
                  </a:cubicBezTo>
                  <a:cubicBezTo>
                    <a:pt x="95635" y="20423"/>
                    <a:pt x="98277" y="28531"/>
                    <a:pt x="103530" y="31615"/>
                  </a:cubicBezTo>
                  <a:cubicBezTo>
                    <a:pt x="106853" y="33569"/>
                    <a:pt x="110683" y="34111"/>
                    <a:pt x="114586" y="34111"/>
                  </a:cubicBezTo>
                  <a:cubicBezTo>
                    <a:pt x="116851" y="34111"/>
                    <a:pt x="119140" y="33929"/>
                    <a:pt x="121368" y="33733"/>
                  </a:cubicBezTo>
                  <a:cubicBezTo>
                    <a:pt x="126018" y="33323"/>
                    <a:pt x="130666" y="32915"/>
                    <a:pt x="135312" y="32507"/>
                  </a:cubicBezTo>
                  <a:lnTo>
                    <a:pt x="135312" y="32507"/>
                  </a:lnTo>
                  <a:cubicBezTo>
                    <a:pt x="134610" y="33456"/>
                    <a:pt x="135443" y="34908"/>
                    <a:pt x="136567" y="35269"/>
                  </a:cubicBezTo>
                  <a:cubicBezTo>
                    <a:pt x="136890" y="35371"/>
                    <a:pt x="137220" y="35413"/>
                    <a:pt x="137553" y="35413"/>
                  </a:cubicBezTo>
                  <a:cubicBezTo>
                    <a:pt x="138382" y="35413"/>
                    <a:pt x="139228" y="35151"/>
                    <a:pt x="140032" y="34896"/>
                  </a:cubicBezTo>
                  <a:cubicBezTo>
                    <a:pt x="143540" y="33787"/>
                    <a:pt x="147456" y="32917"/>
                    <a:pt x="151169" y="32917"/>
                  </a:cubicBezTo>
                  <a:cubicBezTo>
                    <a:pt x="155241" y="32917"/>
                    <a:pt x="159070" y="33963"/>
                    <a:pt x="161852" y="36886"/>
                  </a:cubicBezTo>
                  <a:cubicBezTo>
                    <a:pt x="163520" y="38644"/>
                    <a:pt x="164603" y="40919"/>
                    <a:pt x="166387" y="42561"/>
                  </a:cubicBezTo>
                  <a:cubicBezTo>
                    <a:pt x="169329" y="45262"/>
                    <a:pt x="173620" y="45783"/>
                    <a:pt x="177610" y="45960"/>
                  </a:cubicBezTo>
                  <a:cubicBezTo>
                    <a:pt x="179235" y="46032"/>
                    <a:pt x="180861" y="46068"/>
                    <a:pt x="182487" y="46068"/>
                  </a:cubicBezTo>
                  <a:cubicBezTo>
                    <a:pt x="196328" y="46068"/>
                    <a:pt x="210167" y="43481"/>
                    <a:pt x="223071" y="38471"/>
                  </a:cubicBezTo>
                  <a:lnTo>
                    <a:pt x="223071" y="36300"/>
                  </a:lnTo>
                  <a:cubicBezTo>
                    <a:pt x="210264" y="40255"/>
                    <a:pt x="196882" y="42359"/>
                    <a:pt x="183480" y="42493"/>
                  </a:cubicBezTo>
                  <a:cubicBezTo>
                    <a:pt x="183210" y="42496"/>
                    <a:pt x="182938" y="42497"/>
                    <a:pt x="182666" y="42497"/>
                  </a:cubicBezTo>
                  <a:cubicBezTo>
                    <a:pt x="178528" y="42497"/>
                    <a:pt x="174222" y="42134"/>
                    <a:pt x="170837" y="39807"/>
                  </a:cubicBezTo>
                  <a:cubicBezTo>
                    <a:pt x="168186" y="37984"/>
                    <a:pt x="166399" y="35149"/>
                    <a:pt x="163892" y="33132"/>
                  </a:cubicBezTo>
                  <a:cubicBezTo>
                    <a:pt x="159735" y="29795"/>
                    <a:pt x="154251" y="29126"/>
                    <a:pt x="148804" y="29126"/>
                  </a:cubicBezTo>
                  <a:cubicBezTo>
                    <a:pt x="147328" y="29126"/>
                    <a:pt x="145856" y="29175"/>
                    <a:pt x="144413" y="29234"/>
                  </a:cubicBezTo>
                  <a:cubicBezTo>
                    <a:pt x="135473" y="29593"/>
                    <a:pt x="126529" y="29955"/>
                    <a:pt x="117588" y="30316"/>
                  </a:cubicBezTo>
                  <a:cubicBezTo>
                    <a:pt x="116625" y="30355"/>
                    <a:pt x="115647" y="30391"/>
                    <a:pt x="114671" y="30391"/>
                  </a:cubicBezTo>
                  <a:cubicBezTo>
                    <a:pt x="111925" y="30391"/>
                    <a:pt x="109190" y="30106"/>
                    <a:pt x="106809" y="28808"/>
                  </a:cubicBezTo>
                  <a:cubicBezTo>
                    <a:pt x="103585" y="27047"/>
                    <a:pt x="101465" y="22708"/>
                    <a:pt x="103381" y="19573"/>
                  </a:cubicBezTo>
                  <a:cubicBezTo>
                    <a:pt x="105403" y="16259"/>
                    <a:pt x="110842" y="15622"/>
                    <a:pt x="111734" y="11846"/>
                  </a:cubicBezTo>
                  <a:cubicBezTo>
                    <a:pt x="112231" y="9743"/>
                    <a:pt x="110914" y="7550"/>
                    <a:pt x="109111" y="6361"/>
                  </a:cubicBezTo>
                  <a:cubicBezTo>
                    <a:pt x="107310" y="5175"/>
                    <a:pt x="105114" y="4776"/>
                    <a:pt x="102984" y="4425"/>
                  </a:cubicBezTo>
                  <a:cubicBezTo>
                    <a:pt x="85066" y="1474"/>
                    <a:pt x="66905" y="0"/>
                    <a:pt x="48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0" y="3915008"/>
              <a:ext cx="9143721" cy="1097082"/>
            </a:xfrm>
            <a:custGeom>
              <a:avLst/>
              <a:gdLst/>
              <a:ahLst/>
              <a:cxnLst/>
              <a:rect l="l" t="t" r="r" b="b"/>
              <a:pathLst>
                <a:path w="223072" h="64345" extrusionOk="0">
                  <a:moveTo>
                    <a:pt x="0" y="1"/>
                  </a:moveTo>
                  <a:lnTo>
                    <a:pt x="0" y="22359"/>
                  </a:lnTo>
                  <a:cubicBezTo>
                    <a:pt x="3127" y="21599"/>
                    <a:pt x="6342" y="21208"/>
                    <a:pt x="9557" y="21208"/>
                  </a:cubicBezTo>
                  <a:cubicBezTo>
                    <a:pt x="11159" y="21208"/>
                    <a:pt x="12761" y="21305"/>
                    <a:pt x="14351" y="21502"/>
                  </a:cubicBezTo>
                  <a:cubicBezTo>
                    <a:pt x="18341" y="21997"/>
                    <a:pt x="22331" y="23094"/>
                    <a:pt x="26310" y="23094"/>
                  </a:cubicBezTo>
                  <a:cubicBezTo>
                    <a:pt x="27231" y="23094"/>
                    <a:pt x="28151" y="23035"/>
                    <a:pt x="29071" y="22897"/>
                  </a:cubicBezTo>
                  <a:cubicBezTo>
                    <a:pt x="33248" y="22269"/>
                    <a:pt x="37326" y="20792"/>
                    <a:pt x="42326" y="20792"/>
                  </a:cubicBezTo>
                  <a:cubicBezTo>
                    <a:pt x="43670" y="20792"/>
                    <a:pt x="45080" y="20899"/>
                    <a:pt x="46577" y="21157"/>
                  </a:cubicBezTo>
                  <a:cubicBezTo>
                    <a:pt x="48716" y="21526"/>
                    <a:pt x="43493" y="23569"/>
                    <a:pt x="44415" y="23935"/>
                  </a:cubicBezTo>
                  <a:cubicBezTo>
                    <a:pt x="46582" y="24798"/>
                    <a:pt x="48783" y="25056"/>
                    <a:pt x="50962" y="25056"/>
                  </a:cubicBezTo>
                  <a:cubicBezTo>
                    <a:pt x="53611" y="25056"/>
                    <a:pt x="56228" y="24676"/>
                    <a:pt x="58712" y="24538"/>
                  </a:cubicBezTo>
                  <a:cubicBezTo>
                    <a:pt x="63450" y="24280"/>
                    <a:pt x="68165" y="23572"/>
                    <a:pt x="72772" y="22424"/>
                  </a:cubicBezTo>
                  <a:cubicBezTo>
                    <a:pt x="74374" y="22025"/>
                    <a:pt x="76179" y="21638"/>
                    <a:pt x="77857" y="21638"/>
                  </a:cubicBezTo>
                  <a:cubicBezTo>
                    <a:pt x="79731" y="21638"/>
                    <a:pt x="81447" y="22120"/>
                    <a:pt x="82543" y="23605"/>
                  </a:cubicBezTo>
                  <a:cubicBezTo>
                    <a:pt x="83034" y="24271"/>
                    <a:pt x="83319" y="25071"/>
                    <a:pt x="83804" y="25744"/>
                  </a:cubicBezTo>
                  <a:cubicBezTo>
                    <a:pt x="85353" y="27885"/>
                    <a:pt x="88384" y="28164"/>
                    <a:pt x="91024" y="28247"/>
                  </a:cubicBezTo>
                  <a:cubicBezTo>
                    <a:pt x="97102" y="28441"/>
                    <a:pt x="103180" y="28634"/>
                    <a:pt x="109257" y="28828"/>
                  </a:cubicBezTo>
                  <a:cubicBezTo>
                    <a:pt x="112115" y="28919"/>
                    <a:pt x="115083" y="29036"/>
                    <a:pt x="117633" y="30339"/>
                  </a:cubicBezTo>
                  <a:cubicBezTo>
                    <a:pt x="120179" y="31641"/>
                    <a:pt x="122177" y="34490"/>
                    <a:pt x="121547" y="37280"/>
                  </a:cubicBezTo>
                  <a:cubicBezTo>
                    <a:pt x="121330" y="38232"/>
                    <a:pt x="120827" y="39181"/>
                    <a:pt x="121053" y="40130"/>
                  </a:cubicBezTo>
                  <a:cubicBezTo>
                    <a:pt x="121847" y="43466"/>
                    <a:pt x="128442" y="40493"/>
                    <a:pt x="129955" y="43568"/>
                  </a:cubicBezTo>
                  <a:cubicBezTo>
                    <a:pt x="131713" y="47137"/>
                    <a:pt x="123248" y="48571"/>
                    <a:pt x="123625" y="52532"/>
                  </a:cubicBezTo>
                  <a:cubicBezTo>
                    <a:pt x="126002" y="53297"/>
                    <a:pt x="128446" y="53581"/>
                    <a:pt x="130928" y="53581"/>
                  </a:cubicBezTo>
                  <a:cubicBezTo>
                    <a:pt x="138113" y="53581"/>
                    <a:pt x="145618" y="51200"/>
                    <a:pt x="152724" y="51200"/>
                  </a:cubicBezTo>
                  <a:cubicBezTo>
                    <a:pt x="155701" y="51200"/>
                    <a:pt x="158607" y="51618"/>
                    <a:pt x="161391" y="52803"/>
                  </a:cubicBezTo>
                  <a:cubicBezTo>
                    <a:pt x="166194" y="54846"/>
                    <a:pt x="170203" y="59066"/>
                    <a:pt x="175405" y="59502"/>
                  </a:cubicBezTo>
                  <a:cubicBezTo>
                    <a:pt x="175710" y="59527"/>
                    <a:pt x="176015" y="59539"/>
                    <a:pt x="176318" y="59539"/>
                  </a:cubicBezTo>
                  <a:cubicBezTo>
                    <a:pt x="180009" y="59539"/>
                    <a:pt x="183574" y="57785"/>
                    <a:pt x="187291" y="57541"/>
                  </a:cubicBezTo>
                  <a:cubicBezTo>
                    <a:pt x="187816" y="57506"/>
                    <a:pt x="188299" y="57490"/>
                    <a:pt x="188743" y="57490"/>
                  </a:cubicBezTo>
                  <a:cubicBezTo>
                    <a:pt x="197524" y="57490"/>
                    <a:pt x="191246" y="63935"/>
                    <a:pt x="195068" y="64266"/>
                  </a:cubicBezTo>
                  <a:cubicBezTo>
                    <a:pt x="195675" y="64319"/>
                    <a:pt x="196321" y="64345"/>
                    <a:pt x="197000" y="64345"/>
                  </a:cubicBezTo>
                  <a:cubicBezTo>
                    <a:pt x="203901" y="64345"/>
                    <a:pt x="214260" y="61687"/>
                    <a:pt x="223071" y="57689"/>
                  </a:cubicBezTo>
                  <a:lnTo>
                    <a:pt x="223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0" y="4049905"/>
              <a:ext cx="9143721" cy="922183"/>
            </a:xfrm>
            <a:custGeom>
              <a:avLst/>
              <a:gdLst/>
              <a:ahLst/>
              <a:cxnLst/>
              <a:rect l="l" t="t" r="r" b="b"/>
              <a:pathLst>
                <a:path w="223072" h="54087" extrusionOk="0">
                  <a:moveTo>
                    <a:pt x="41712" y="1"/>
                  </a:moveTo>
                  <a:cubicBezTo>
                    <a:pt x="37446" y="1"/>
                    <a:pt x="33251" y="1289"/>
                    <a:pt x="28988" y="1663"/>
                  </a:cubicBezTo>
                  <a:cubicBezTo>
                    <a:pt x="27958" y="1753"/>
                    <a:pt x="26920" y="1791"/>
                    <a:pt x="25874" y="1791"/>
                  </a:cubicBezTo>
                  <a:cubicBezTo>
                    <a:pt x="19778" y="1791"/>
                    <a:pt x="13455" y="487"/>
                    <a:pt x="7499" y="487"/>
                  </a:cubicBezTo>
                  <a:cubicBezTo>
                    <a:pt x="4914" y="487"/>
                    <a:pt x="2398" y="733"/>
                    <a:pt x="0" y="1437"/>
                  </a:cubicBezTo>
                  <a:lnTo>
                    <a:pt x="0" y="15151"/>
                  </a:lnTo>
                  <a:cubicBezTo>
                    <a:pt x="16132" y="12777"/>
                    <a:pt x="32440" y="11589"/>
                    <a:pt x="48747" y="11589"/>
                  </a:cubicBezTo>
                  <a:cubicBezTo>
                    <a:pt x="66907" y="11589"/>
                    <a:pt x="85067" y="13063"/>
                    <a:pt x="102984" y="16013"/>
                  </a:cubicBezTo>
                  <a:cubicBezTo>
                    <a:pt x="105114" y="16365"/>
                    <a:pt x="107309" y="16763"/>
                    <a:pt x="109111" y="17950"/>
                  </a:cubicBezTo>
                  <a:cubicBezTo>
                    <a:pt x="110914" y="19139"/>
                    <a:pt x="112231" y="21331"/>
                    <a:pt x="111734" y="23435"/>
                  </a:cubicBezTo>
                  <a:cubicBezTo>
                    <a:pt x="110842" y="27211"/>
                    <a:pt x="105402" y="27848"/>
                    <a:pt x="103380" y="31162"/>
                  </a:cubicBezTo>
                  <a:cubicBezTo>
                    <a:pt x="101465" y="34297"/>
                    <a:pt x="103585" y="38636"/>
                    <a:pt x="106809" y="40397"/>
                  </a:cubicBezTo>
                  <a:cubicBezTo>
                    <a:pt x="109189" y="41695"/>
                    <a:pt x="111925" y="41980"/>
                    <a:pt x="114670" y="41980"/>
                  </a:cubicBezTo>
                  <a:cubicBezTo>
                    <a:pt x="115647" y="41980"/>
                    <a:pt x="116625" y="41944"/>
                    <a:pt x="117588" y="41905"/>
                  </a:cubicBezTo>
                  <a:cubicBezTo>
                    <a:pt x="126529" y="41544"/>
                    <a:pt x="135473" y="41182"/>
                    <a:pt x="144413" y="40823"/>
                  </a:cubicBezTo>
                  <a:cubicBezTo>
                    <a:pt x="145856" y="40764"/>
                    <a:pt x="147328" y="40715"/>
                    <a:pt x="148804" y="40715"/>
                  </a:cubicBezTo>
                  <a:cubicBezTo>
                    <a:pt x="154251" y="40715"/>
                    <a:pt x="159735" y="41384"/>
                    <a:pt x="163892" y="44721"/>
                  </a:cubicBezTo>
                  <a:cubicBezTo>
                    <a:pt x="166399" y="46738"/>
                    <a:pt x="168186" y="49573"/>
                    <a:pt x="170836" y="51396"/>
                  </a:cubicBezTo>
                  <a:cubicBezTo>
                    <a:pt x="174222" y="53723"/>
                    <a:pt x="178528" y="54086"/>
                    <a:pt x="182666" y="54086"/>
                  </a:cubicBezTo>
                  <a:cubicBezTo>
                    <a:pt x="182938" y="54086"/>
                    <a:pt x="183210" y="54085"/>
                    <a:pt x="183480" y="54082"/>
                  </a:cubicBezTo>
                  <a:cubicBezTo>
                    <a:pt x="196882" y="53948"/>
                    <a:pt x="210264" y="51844"/>
                    <a:pt x="223071" y="47889"/>
                  </a:cubicBezTo>
                  <a:lnTo>
                    <a:pt x="223071" y="32358"/>
                  </a:lnTo>
                  <a:lnTo>
                    <a:pt x="223071" y="32357"/>
                  </a:lnTo>
                  <a:cubicBezTo>
                    <a:pt x="217955" y="33998"/>
                    <a:pt x="212843" y="35640"/>
                    <a:pt x="207726" y="37282"/>
                  </a:cubicBezTo>
                  <a:cubicBezTo>
                    <a:pt x="205043" y="38143"/>
                    <a:pt x="202290" y="39014"/>
                    <a:pt x="199485" y="39014"/>
                  </a:cubicBezTo>
                  <a:cubicBezTo>
                    <a:pt x="199219" y="39014"/>
                    <a:pt x="198952" y="39006"/>
                    <a:pt x="198685" y="38990"/>
                  </a:cubicBezTo>
                  <a:cubicBezTo>
                    <a:pt x="193308" y="38654"/>
                    <a:pt x="188632" y="34900"/>
                    <a:pt x="183270" y="34362"/>
                  </a:cubicBezTo>
                  <a:cubicBezTo>
                    <a:pt x="182771" y="34312"/>
                    <a:pt x="182270" y="34290"/>
                    <a:pt x="181767" y="34290"/>
                  </a:cubicBezTo>
                  <a:cubicBezTo>
                    <a:pt x="178132" y="34290"/>
                    <a:pt x="174419" y="35445"/>
                    <a:pt x="170867" y="35445"/>
                  </a:cubicBezTo>
                  <a:cubicBezTo>
                    <a:pt x="169443" y="35445"/>
                    <a:pt x="168045" y="35259"/>
                    <a:pt x="166688" y="34739"/>
                  </a:cubicBezTo>
                  <a:cubicBezTo>
                    <a:pt x="164308" y="33827"/>
                    <a:pt x="162417" y="31988"/>
                    <a:pt x="160248" y="30643"/>
                  </a:cubicBezTo>
                  <a:cubicBezTo>
                    <a:pt x="157523" y="28954"/>
                    <a:pt x="154313" y="28074"/>
                    <a:pt x="151108" y="28074"/>
                  </a:cubicBezTo>
                  <a:cubicBezTo>
                    <a:pt x="149592" y="28074"/>
                    <a:pt x="148077" y="28271"/>
                    <a:pt x="146614" y="28672"/>
                  </a:cubicBezTo>
                  <a:cubicBezTo>
                    <a:pt x="144580" y="29231"/>
                    <a:pt x="142277" y="30100"/>
                    <a:pt x="140249" y="30100"/>
                  </a:cubicBezTo>
                  <a:cubicBezTo>
                    <a:pt x="139019" y="30100"/>
                    <a:pt x="137890" y="29780"/>
                    <a:pt x="136984" y="28877"/>
                  </a:cubicBezTo>
                  <a:cubicBezTo>
                    <a:pt x="139007" y="27694"/>
                    <a:pt x="140148" y="25171"/>
                    <a:pt x="139702" y="22873"/>
                  </a:cubicBezTo>
                  <a:cubicBezTo>
                    <a:pt x="139253" y="20573"/>
                    <a:pt x="137249" y="18664"/>
                    <a:pt x="134929" y="18328"/>
                  </a:cubicBezTo>
                  <a:cubicBezTo>
                    <a:pt x="134506" y="18267"/>
                    <a:pt x="134070" y="18252"/>
                    <a:pt x="133630" y="18252"/>
                  </a:cubicBezTo>
                  <a:cubicBezTo>
                    <a:pt x="133162" y="18252"/>
                    <a:pt x="132689" y="18269"/>
                    <a:pt x="132224" y="18269"/>
                  </a:cubicBezTo>
                  <a:cubicBezTo>
                    <a:pt x="131161" y="18269"/>
                    <a:pt x="130138" y="18176"/>
                    <a:pt x="129295" y="17560"/>
                  </a:cubicBezTo>
                  <a:cubicBezTo>
                    <a:pt x="128061" y="16662"/>
                    <a:pt x="127737" y="15002"/>
                    <a:pt x="127065" y="13631"/>
                  </a:cubicBezTo>
                  <a:cubicBezTo>
                    <a:pt x="125286" y="10000"/>
                    <a:pt x="120926" y="8370"/>
                    <a:pt x="116887" y="8122"/>
                  </a:cubicBezTo>
                  <a:cubicBezTo>
                    <a:pt x="116334" y="8089"/>
                    <a:pt x="115781" y="8075"/>
                    <a:pt x="115228" y="8075"/>
                  </a:cubicBezTo>
                  <a:cubicBezTo>
                    <a:pt x="112505" y="8075"/>
                    <a:pt x="109776" y="8410"/>
                    <a:pt x="107056" y="8410"/>
                  </a:cubicBezTo>
                  <a:cubicBezTo>
                    <a:pt x="106291" y="8410"/>
                    <a:pt x="105527" y="8384"/>
                    <a:pt x="104764" y="8316"/>
                  </a:cubicBezTo>
                  <a:cubicBezTo>
                    <a:pt x="96617" y="7597"/>
                    <a:pt x="89336" y="2270"/>
                    <a:pt x="81162" y="2005"/>
                  </a:cubicBezTo>
                  <a:cubicBezTo>
                    <a:pt x="80942" y="1998"/>
                    <a:pt x="80723" y="1995"/>
                    <a:pt x="80503" y="1995"/>
                  </a:cubicBezTo>
                  <a:cubicBezTo>
                    <a:pt x="74644" y="1995"/>
                    <a:pt x="68936" y="4467"/>
                    <a:pt x="63083" y="4467"/>
                  </a:cubicBezTo>
                  <a:cubicBezTo>
                    <a:pt x="62781" y="4467"/>
                    <a:pt x="62478" y="4460"/>
                    <a:pt x="62175" y="4446"/>
                  </a:cubicBezTo>
                  <a:cubicBezTo>
                    <a:pt x="55480" y="4144"/>
                    <a:pt x="49320" y="327"/>
                    <a:pt x="42628" y="21"/>
                  </a:cubicBezTo>
                  <a:cubicBezTo>
                    <a:pt x="42322" y="7"/>
                    <a:pt x="42017" y="1"/>
                    <a:pt x="41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 rot="679445">
              <a:off x="7059272" y="4635821"/>
              <a:ext cx="227206" cy="107373"/>
            </a:xfrm>
            <a:custGeom>
              <a:avLst/>
              <a:gdLst/>
              <a:ahLst/>
              <a:cxnLst/>
              <a:rect l="l" t="t" r="r" b="b"/>
              <a:pathLst>
                <a:path w="5449" h="2549" extrusionOk="0">
                  <a:moveTo>
                    <a:pt x="3146" y="0"/>
                  </a:moveTo>
                  <a:cubicBezTo>
                    <a:pt x="1776" y="0"/>
                    <a:pt x="256" y="475"/>
                    <a:pt x="116" y="1425"/>
                  </a:cubicBezTo>
                  <a:cubicBezTo>
                    <a:pt x="1" y="2210"/>
                    <a:pt x="969" y="2549"/>
                    <a:pt x="2106" y="2549"/>
                  </a:cubicBezTo>
                  <a:cubicBezTo>
                    <a:pt x="3558" y="2549"/>
                    <a:pt x="5286" y="1995"/>
                    <a:pt x="5375" y="1109"/>
                  </a:cubicBezTo>
                  <a:cubicBezTo>
                    <a:pt x="5448" y="370"/>
                    <a:pt x="4355" y="0"/>
                    <a:pt x="3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6047237" y="4563116"/>
              <a:ext cx="158959" cy="27689"/>
            </a:xfrm>
            <a:custGeom>
              <a:avLst/>
              <a:gdLst/>
              <a:ahLst/>
              <a:cxnLst/>
              <a:rect l="l" t="t" r="r" b="b"/>
              <a:pathLst>
                <a:path w="3878" h="1624" extrusionOk="0">
                  <a:moveTo>
                    <a:pt x="2636" y="0"/>
                  </a:moveTo>
                  <a:cubicBezTo>
                    <a:pt x="1525" y="0"/>
                    <a:pt x="0" y="577"/>
                    <a:pt x="70" y="1130"/>
                  </a:cubicBezTo>
                  <a:cubicBezTo>
                    <a:pt x="111" y="1463"/>
                    <a:pt x="729" y="1623"/>
                    <a:pt x="1448" y="1623"/>
                  </a:cubicBezTo>
                  <a:cubicBezTo>
                    <a:pt x="2546" y="1623"/>
                    <a:pt x="3878" y="1250"/>
                    <a:pt x="3751" y="551"/>
                  </a:cubicBezTo>
                  <a:cubicBezTo>
                    <a:pt x="3679" y="156"/>
                    <a:pt x="3213" y="0"/>
                    <a:pt x="2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5608220" y="4582705"/>
              <a:ext cx="333700" cy="47638"/>
            </a:xfrm>
            <a:custGeom>
              <a:avLst/>
              <a:gdLst/>
              <a:ahLst/>
              <a:cxnLst/>
              <a:rect l="l" t="t" r="r" b="b"/>
              <a:pathLst>
                <a:path w="8141" h="2794" extrusionOk="0">
                  <a:moveTo>
                    <a:pt x="5799" y="1"/>
                  </a:moveTo>
                  <a:cubicBezTo>
                    <a:pt x="3405" y="1"/>
                    <a:pt x="1" y="763"/>
                    <a:pt x="1" y="1926"/>
                  </a:cubicBezTo>
                  <a:cubicBezTo>
                    <a:pt x="1" y="2539"/>
                    <a:pt x="959" y="2793"/>
                    <a:pt x="2216" y="2793"/>
                  </a:cubicBezTo>
                  <a:cubicBezTo>
                    <a:pt x="4628" y="2793"/>
                    <a:pt x="8140" y="1857"/>
                    <a:pt x="8098" y="717"/>
                  </a:cubicBezTo>
                  <a:cubicBezTo>
                    <a:pt x="8080" y="221"/>
                    <a:pt x="7085" y="1"/>
                    <a:pt x="5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5112226" y="4407407"/>
              <a:ext cx="213599" cy="39880"/>
            </a:xfrm>
            <a:custGeom>
              <a:avLst/>
              <a:gdLst/>
              <a:ahLst/>
              <a:cxnLst/>
              <a:rect l="l" t="t" r="r" b="b"/>
              <a:pathLst>
                <a:path w="5211" h="2339" extrusionOk="0">
                  <a:moveTo>
                    <a:pt x="2050" y="0"/>
                  </a:moveTo>
                  <a:cubicBezTo>
                    <a:pt x="1744" y="0"/>
                    <a:pt x="1463" y="59"/>
                    <a:pt x="1251" y="192"/>
                  </a:cubicBezTo>
                  <a:cubicBezTo>
                    <a:pt x="1" y="974"/>
                    <a:pt x="1584" y="2339"/>
                    <a:pt x="3006" y="2339"/>
                  </a:cubicBezTo>
                  <a:cubicBezTo>
                    <a:pt x="3387" y="2339"/>
                    <a:pt x="3756" y="2241"/>
                    <a:pt x="4056" y="2007"/>
                  </a:cubicBezTo>
                  <a:cubicBezTo>
                    <a:pt x="5211" y="1110"/>
                    <a:pt x="3384" y="0"/>
                    <a:pt x="2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40555" y="4224846"/>
              <a:ext cx="211017" cy="36299"/>
            </a:xfrm>
            <a:custGeom>
              <a:avLst/>
              <a:gdLst/>
              <a:ahLst/>
              <a:cxnLst/>
              <a:rect l="l" t="t" r="r" b="b"/>
              <a:pathLst>
                <a:path w="5148" h="2129" extrusionOk="0">
                  <a:moveTo>
                    <a:pt x="1202" y="0"/>
                  </a:moveTo>
                  <a:cubicBezTo>
                    <a:pt x="819" y="0"/>
                    <a:pt x="525" y="90"/>
                    <a:pt x="411" y="307"/>
                  </a:cubicBezTo>
                  <a:cubicBezTo>
                    <a:pt x="0" y="1089"/>
                    <a:pt x="2392" y="2128"/>
                    <a:pt x="3776" y="2128"/>
                  </a:cubicBezTo>
                  <a:cubicBezTo>
                    <a:pt x="4160" y="2128"/>
                    <a:pt x="4467" y="2048"/>
                    <a:pt x="4614" y="1861"/>
                  </a:cubicBezTo>
                  <a:cubicBezTo>
                    <a:pt x="5148" y="1182"/>
                    <a:pt x="2589" y="0"/>
                    <a:pt x="1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3656525" y="4104036"/>
              <a:ext cx="117873" cy="86021"/>
            </a:xfrm>
            <a:custGeom>
              <a:avLst/>
              <a:gdLst/>
              <a:ahLst/>
              <a:cxnLst/>
              <a:rect l="l" t="t" r="r" b="b"/>
              <a:pathLst>
                <a:path w="2876" h="1660" extrusionOk="0">
                  <a:moveTo>
                    <a:pt x="1539" y="0"/>
                  </a:moveTo>
                  <a:cubicBezTo>
                    <a:pt x="969" y="0"/>
                    <a:pt x="356" y="250"/>
                    <a:pt x="167" y="844"/>
                  </a:cubicBezTo>
                  <a:cubicBezTo>
                    <a:pt x="1" y="1366"/>
                    <a:pt x="554" y="1660"/>
                    <a:pt x="1185" y="1660"/>
                  </a:cubicBezTo>
                  <a:cubicBezTo>
                    <a:pt x="1734" y="1660"/>
                    <a:pt x="2341" y="1438"/>
                    <a:pt x="2586" y="952"/>
                  </a:cubicBezTo>
                  <a:cubicBezTo>
                    <a:pt x="2875" y="376"/>
                    <a:pt x="2239" y="0"/>
                    <a:pt x="1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989375" y="4051706"/>
              <a:ext cx="295556" cy="71857"/>
            </a:xfrm>
            <a:custGeom>
              <a:avLst/>
              <a:gdLst/>
              <a:ahLst/>
              <a:cxnLst/>
              <a:rect l="l" t="t" r="r" b="b"/>
              <a:pathLst>
                <a:path w="7210" h="1878" extrusionOk="0">
                  <a:moveTo>
                    <a:pt x="3661" y="0"/>
                  </a:moveTo>
                  <a:cubicBezTo>
                    <a:pt x="1873" y="0"/>
                    <a:pt x="59" y="290"/>
                    <a:pt x="32" y="868"/>
                  </a:cubicBezTo>
                  <a:cubicBezTo>
                    <a:pt x="0" y="1578"/>
                    <a:pt x="1506" y="1877"/>
                    <a:pt x="3140" y="1877"/>
                  </a:cubicBezTo>
                  <a:cubicBezTo>
                    <a:pt x="5010" y="1877"/>
                    <a:pt x="7047" y="1485"/>
                    <a:pt x="7131" y="868"/>
                  </a:cubicBezTo>
                  <a:cubicBezTo>
                    <a:pt x="7210" y="290"/>
                    <a:pt x="5448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2871100" y="4391457"/>
              <a:ext cx="132603" cy="71859"/>
            </a:xfrm>
            <a:custGeom>
              <a:avLst/>
              <a:gdLst/>
              <a:ahLst/>
              <a:cxnLst/>
              <a:rect l="l" t="t" r="r" b="b"/>
              <a:pathLst>
                <a:path w="3235" h="1461" extrusionOk="0">
                  <a:moveTo>
                    <a:pt x="1637" y="0"/>
                  </a:moveTo>
                  <a:cubicBezTo>
                    <a:pt x="820" y="0"/>
                    <a:pt x="0" y="258"/>
                    <a:pt x="54" y="730"/>
                  </a:cubicBezTo>
                  <a:cubicBezTo>
                    <a:pt x="108" y="1203"/>
                    <a:pt x="952" y="1460"/>
                    <a:pt x="1754" y="1460"/>
                  </a:cubicBezTo>
                  <a:cubicBezTo>
                    <a:pt x="2514" y="1460"/>
                    <a:pt x="3235" y="1229"/>
                    <a:pt x="3210" y="730"/>
                  </a:cubicBezTo>
                  <a:cubicBezTo>
                    <a:pt x="3184" y="231"/>
                    <a:pt x="2411" y="0"/>
                    <a:pt x="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0" y="4111384"/>
              <a:ext cx="9143721" cy="860701"/>
            </a:xfrm>
            <a:custGeom>
              <a:avLst/>
              <a:gdLst/>
              <a:ahLst/>
              <a:cxnLst/>
              <a:rect l="l" t="t" r="r" b="b"/>
              <a:pathLst>
                <a:path w="223072" h="50481" extrusionOk="0">
                  <a:moveTo>
                    <a:pt x="42327" y="0"/>
                  </a:moveTo>
                  <a:cubicBezTo>
                    <a:pt x="37327" y="0"/>
                    <a:pt x="33248" y="1477"/>
                    <a:pt x="29071" y="2105"/>
                  </a:cubicBezTo>
                  <a:cubicBezTo>
                    <a:pt x="28151" y="2243"/>
                    <a:pt x="27231" y="2302"/>
                    <a:pt x="26310" y="2302"/>
                  </a:cubicBezTo>
                  <a:cubicBezTo>
                    <a:pt x="22331" y="2302"/>
                    <a:pt x="18342" y="1205"/>
                    <a:pt x="14351" y="710"/>
                  </a:cubicBezTo>
                  <a:cubicBezTo>
                    <a:pt x="12761" y="513"/>
                    <a:pt x="11159" y="416"/>
                    <a:pt x="9557" y="416"/>
                  </a:cubicBezTo>
                  <a:cubicBezTo>
                    <a:pt x="6342" y="416"/>
                    <a:pt x="3127" y="807"/>
                    <a:pt x="0" y="1567"/>
                  </a:cubicBezTo>
                  <a:lnTo>
                    <a:pt x="0" y="11545"/>
                  </a:lnTo>
                  <a:cubicBezTo>
                    <a:pt x="16132" y="9171"/>
                    <a:pt x="32440" y="7983"/>
                    <a:pt x="48747" y="7983"/>
                  </a:cubicBezTo>
                  <a:cubicBezTo>
                    <a:pt x="66907" y="7983"/>
                    <a:pt x="85067" y="9457"/>
                    <a:pt x="102984" y="12407"/>
                  </a:cubicBezTo>
                  <a:cubicBezTo>
                    <a:pt x="105114" y="12759"/>
                    <a:pt x="107309" y="13157"/>
                    <a:pt x="109111" y="14344"/>
                  </a:cubicBezTo>
                  <a:cubicBezTo>
                    <a:pt x="110914" y="15533"/>
                    <a:pt x="112231" y="17725"/>
                    <a:pt x="111734" y="19829"/>
                  </a:cubicBezTo>
                  <a:cubicBezTo>
                    <a:pt x="110842" y="23605"/>
                    <a:pt x="105402" y="24242"/>
                    <a:pt x="103380" y="27556"/>
                  </a:cubicBezTo>
                  <a:cubicBezTo>
                    <a:pt x="101465" y="30691"/>
                    <a:pt x="103585" y="35030"/>
                    <a:pt x="106809" y="36791"/>
                  </a:cubicBezTo>
                  <a:cubicBezTo>
                    <a:pt x="109189" y="38089"/>
                    <a:pt x="111925" y="38374"/>
                    <a:pt x="114670" y="38374"/>
                  </a:cubicBezTo>
                  <a:cubicBezTo>
                    <a:pt x="115647" y="38374"/>
                    <a:pt x="116625" y="38338"/>
                    <a:pt x="117588" y="38299"/>
                  </a:cubicBezTo>
                  <a:cubicBezTo>
                    <a:pt x="126529" y="37938"/>
                    <a:pt x="135473" y="37576"/>
                    <a:pt x="144413" y="37217"/>
                  </a:cubicBezTo>
                  <a:cubicBezTo>
                    <a:pt x="145856" y="37158"/>
                    <a:pt x="147328" y="37109"/>
                    <a:pt x="148804" y="37109"/>
                  </a:cubicBezTo>
                  <a:cubicBezTo>
                    <a:pt x="154251" y="37109"/>
                    <a:pt x="159735" y="37778"/>
                    <a:pt x="163892" y="41115"/>
                  </a:cubicBezTo>
                  <a:cubicBezTo>
                    <a:pt x="166399" y="43132"/>
                    <a:pt x="168186" y="45967"/>
                    <a:pt x="170836" y="47790"/>
                  </a:cubicBezTo>
                  <a:cubicBezTo>
                    <a:pt x="174222" y="50117"/>
                    <a:pt x="178528" y="50480"/>
                    <a:pt x="182666" y="50480"/>
                  </a:cubicBezTo>
                  <a:cubicBezTo>
                    <a:pt x="182938" y="50480"/>
                    <a:pt x="183210" y="50479"/>
                    <a:pt x="183480" y="50476"/>
                  </a:cubicBezTo>
                  <a:cubicBezTo>
                    <a:pt x="196882" y="50342"/>
                    <a:pt x="210264" y="48238"/>
                    <a:pt x="223071" y="44283"/>
                  </a:cubicBezTo>
                  <a:lnTo>
                    <a:pt x="223071" y="36897"/>
                  </a:lnTo>
                  <a:cubicBezTo>
                    <a:pt x="214260" y="40895"/>
                    <a:pt x="203901" y="43553"/>
                    <a:pt x="197000" y="43553"/>
                  </a:cubicBezTo>
                  <a:cubicBezTo>
                    <a:pt x="196321" y="43553"/>
                    <a:pt x="195675" y="43527"/>
                    <a:pt x="195068" y="43474"/>
                  </a:cubicBezTo>
                  <a:cubicBezTo>
                    <a:pt x="191246" y="43143"/>
                    <a:pt x="197524" y="36698"/>
                    <a:pt x="188743" y="36698"/>
                  </a:cubicBezTo>
                  <a:cubicBezTo>
                    <a:pt x="188299" y="36698"/>
                    <a:pt x="187816" y="36714"/>
                    <a:pt x="187291" y="36749"/>
                  </a:cubicBezTo>
                  <a:cubicBezTo>
                    <a:pt x="183574" y="36993"/>
                    <a:pt x="180009" y="38747"/>
                    <a:pt x="176318" y="38747"/>
                  </a:cubicBezTo>
                  <a:cubicBezTo>
                    <a:pt x="176015" y="38747"/>
                    <a:pt x="175710" y="38735"/>
                    <a:pt x="175405" y="38710"/>
                  </a:cubicBezTo>
                  <a:cubicBezTo>
                    <a:pt x="170203" y="38276"/>
                    <a:pt x="166194" y="34054"/>
                    <a:pt x="161391" y="32011"/>
                  </a:cubicBezTo>
                  <a:cubicBezTo>
                    <a:pt x="158607" y="30825"/>
                    <a:pt x="155700" y="30408"/>
                    <a:pt x="152724" y="30408"/>
                  </a:cubicBezTo>
                  <a:cubicBezTo>
                    <a:pt x="145617" y="30408"/>
                    <a:pt x="138112" y="32789"/>
                    <a:pt x="130928" y="32789"/>
                  </a:cubicBezTo>
                  <a:cubicBezTo>
                    <a:pt x="128446" y="32789"/>
                    <a:pt x="126003" y="32505"/>
                    <a:pt x="123627" y="31740"/>
                  </a:cubicBezTo>
                  <a:cubicBezTo>
                    <a:pt x="123248" y="27779"/>
                    <a:pt x="131713" y="26345"/>
                    <a:pt x="129955" y="22776"/>
                  </a:cubicBezTo>
                  <a:cubicBezTo>
                    <a:pt x="128442" y="19701"/>
                    <a:pt x="121847" y="22674"/>
                    <a:pt x="121053" y="19338"/>
                  </a:cubicBezTo>
                  <a:cubicBezTo>
                    <a:pt x="120827" y="18389"/>
                    <a:pt x="121330" y="17440"/>
                    <a:pt x="121547" y="16488"/>
                  </a:cubicBezTo>
                  <a:cubicBezTo>
                    <a:pt x="122177" y="13698"/>
                    <a:pt x="120179" y="10849"/>
                    <a:pt x="117633" y="9547"/>
                  </a:cubicBezTo>
                  <a:cubicBezTo>
                    <a:pt x="115084" y="8244"/>
                    <a:pt x="112115" y="8127"/>
                    <a:pt x="109257" y="8036"/>
                  </a:cubicBezTo>
                  <a:cubicBezTo>
                    <a:pt x="103180" y="7842"/>
                    <a:pt x="97102" y="7649"/>
                    <a:pt x="91024" y="7455"/>
                  </a:cubicBezTo>
                  <a:cubicBezTo>
                    <a:pt x="88384" y="7372"/>
                    <a:pt x="85353" y="7093"/>
                    <a:pt x="83804" y="4952"/>
                  </a:cubicBezTo>
                  <a:cubicBezTo>
                    <a:pt x="83319" y="4279"/>
                    <a:pt x="83034" y="3479"/>
                    <a:pt x="82543" y="2813"/>
                  </a:cubicBezTo>
                  <a:cubicBezTo>
                    <a:pt x="81448" y="1328"/>
                    <a:pt x="79732" y="846"/>
                    <a:pt x="77858" y="846"/>
                  </a:cubicBezTo>
                  <a:cubicBezTo>
                    <a:pt x="76180" y="846"/>
                    <a:pt x="74374" y="1233"/>
                    <a:pt x="72772" y="1632"/>
                  </a:cubicBezTo>
                  <a:cubicBezTo>
                    <a:pt x="68165" y="2779"/>
                    <a:pt x="63450" y="3488"/>
                    <a:pt x="58712" y="3746"/>
                  </a:cubicBezTo>
                  <a:cubicBezTo>
                    <a:pt x="56228" y="3884"/>
                    <a:pt x="53611" y="4264"/>
                    <a:pt x="50963" y="4264"/>
                  </a:cubicBezTo>
                  <a:cubicBezTo>
                    <a:pt x="48783" y="4264"/>
                    <a:pt x="46582" y="4006"/>
                    <a:pt x="44416" y="3143"/>
                  </a:cubicBezTo>
                  <a:cubicBezTo>
                    <a:pt x="43493" y="2777"/>
                    <a:pt x="48716" y="734"/>
                    <a:pt x="46577" y="365"/>
                  </a:cubicBezTo>
                  <a:cubicBezTo>
                    <a:pt x="45081" y="107"/>
                    <a:pt x="43671" y="0"/>
                    <a:pt x="42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953917" y="4502847"/>
              <a:ext cx="216755" cy="35345"/>
            </a:xfrm>
            <a:custGeom>
              <a:avLst/>
              <a:gdLst/>
              <a:ahLst/>
              <a:cxnLst/>
              <a:rect l="l" t="t" r="r" b="b"/>
              <a:pathLst>
                <a:path w="5288" h="2073" extrusionOk="0">
                  <a:moveTo>
                    <a:pt x="1939" y="0"/>
                  </a:moveTo>
                  <a:cubicBezTo>
                    <a:pt x="1202" y="0"/>
                    <a:pt x="566" y="212"/>
                    <a:pt x="338" y="764"/>
                  </a:cubicBezTo>
                  <a:cubicBezTo>
                    <a:pt x="1" y="1580"/>
                    <a:pt x="1862" y="2072"/>
                    <a:pt x="3358" y="2072"/>
                  </a:cubicBezTo>
                  <a:cubicBezTo>
                    <a:pt x="4240" y="2072"/>
                    <a:pt x="4995" y="1902"/>
                    <a:pt x="5100" y="1526"/>
                  </a:cubicBezTo>
                  <a:cubicBezTo>
                    <a:pt x="5287" y="849"/>
                    <a:pt x="3412" y="0"/>
                    <a:pt x="1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3111979" y="4153187"/>
              <a:ext cx="206549" cy="86020"/>
            </a:xfrm>
            <a:custGeom>
              <a:avLst/>
              <a:gdLst/>
              <a:ahLst/>
              <a:cxnLst/>
              <a:rect l="l" t="t" r="r" b="b"/>
              <a:pathLst>
                <a:path w="5039" h="2911" extrusionOk="0">
                  <a:moveTo>
                    <a:pt x="3000" y="1"/>
                  </a:moveTo>
                  <a:cubicBezTo>
                    <a:pt x="1636" y="1"/>
                    <a:pt x="1" y="680"/>
                    <a:pt x="104" y="1890"/>
                  </a:cubicBezTo>
                  <a:cubicBezTo>
                    <a:pt x="166" y="2611"/>
                    <a:pt x="864" y="2911"/>
                    <a:pt x="1703" y="2911"/>
                  </a:cubicBezTo>
                  <a:cubicBezTo>
                    <a:pt x="3159" y="2911"/>
                    <a:pt x="5039" y="2009"/>
                    <a:pt x="4753" y="848"/>
                  </a:cubicBezTo>
                  <a:cubicBezTo>
                    <a:pt x="4612" y="270"/>
                    <a:pt x="3860" y="1"/>
                    <a:pt x="3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2906000" y="4168256"/>
              <a:ext cx="126577" cy="49526"/>
            </a:xfrm>
            <a:custGeom>
              <a:avLst/>
              <a:gdLst/>
              <a:ahLst/>
              <a:cxnLst/>
              <a:rect l="l" t="t" r="r" b="b"/>
              <a:pathLst>
                <a:path w="3088" h="1676" extrusionOk="0">
                  <a:moveTo>
                    <a:pt x="1881" y="1"/>
                  </a:moveTo>
                  <a:cubicBezTo>
                    <a:pt x="1022" y="1"/>
                    <a:pt x="1" y="360"/>
                    <a:pt x="1" y="946"/>
                  </a:cubicBezTo>
                  <a:cubicBezTo>
                    <a:pt x="1" y="1415"/>
                    <a:pt x="686" y="1676"/>
                    <a:pt x="1406" y="1676"/>
                  </a:cubicBezTo>
                  <a:cubicBezTo>
                    <a:pt x="2224" y="1676"/>
                    <a:pt x="3087" y="1340"/>
                    <a:pt x="3045" y="591"/>
                  </a:cubicBezTo>
                  <a:cubicBezTo>
                    <a:pt x="3021" y="182"/>
                    <a:pt x="2492" y="1"/>
                    <a:pt x="1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1508971" y="4134027"/>
              <a:ext cx="234776" cy="71839"/>
            </a:xfrm>
            <a:custGeom>
              <a:avLst/>
              <a:gdLst/>
              <a:ahLst/>
              <a:cxnLst/>
              <a:rect l="l" t="t" r="r" b="b"/>
              <a:pathLst>
                <a:path w="5728" h="1732" extrusionOk="0">
                  <a:moveTo>
                    <a:pt x="2816" y="1"/>
                  </a:moveTo>
                  <a:cubicBezTo>
                    <a:pt x="1550" y="1"/>
                    <a:pt x="306" y="255"/>
                    <a:pt x="158" y="813"/>
                  </a:cubicBezTo>
                  <a:cubicBezTo>
                    <a:pt x="1" y="1407"/>
                    <a:pt x="1503" y="1731"/>
                    <a:pt x="2973" y="1731"/>
                  </a:cubicBezTo>
                  <a:cubicBezTo>
                    <a:pt x="4364" y="1731"/>
                    <a:pt x="5727" y="1441"/>
                    <a:pt x="5628" y="813"/>
                  </a:cubicBezTo>
                  <a:cubicBezTo>
                    <a:pt x="5546" y="292"/>
                    <a:pt x="4169" y="1"/>
                    <a:pt x="2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1306525" y="4174879"/>
              <a:ext cx="122553" cy="45169"/>
            </a:xfrm>
            <a:custGeom>
              <a:avLst/>
              <a:gdLst/>
              <a:ahLst/>
              <a:cxnLst/>
              <a:rect l="l" t="t" r="r" b="b"/>
              <a:pathLst>
                <a:path w="2990" h="1089" extrusionOk="0">
                  <a:moveTo>
                    <a:pt x="2182" y="1"/>
                  </a:moveTo>
                  <a:cubicBezTo>
                    <a:pt x="1296" y="1"/>
                    <a:pt x="0" y="388"/>
                    <a:pt x="0" y="747"/>
                  </a:cubicBezTo>
                  <a:cubicBezTo>
                    <a:pt x="0" y="972"/>
                    <a:pt x="514" y="1088"/>
                    <a:pt x="1115" y="1088"/>
                  </a:cubicBezTo>
                  <a:cubicBezTo>
                    <a:pt x="1965" y="1088"/>
                    <a:pt x="2990" y="856"/>
                    <a:pt x="2990" y="372"/>
                  </a:cubicBezTo>
                  <a:cubicBezTo>
                    <a:pt x="2990" y="105"/>
                    <a:pt x="2641" y="1"/>
                    <a:pt x="2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0" y="3953271"/>
              <a:ext cx="9143721" cy="662563"/>
            </a:xfrm>
            <a:custGeom>
              <a:avLst/>
              <a:gdLst/>
              <a:ahLst/>
              <a:cxnLst/>
              <a:rect l="l" t="t" r="r" b="b"/>
              <a:pathLst>
                <a:path w="223072" h="38860" extrusionOk="0">
                  <a:moveTo>
                    <a:pt x="57018" y="0"/>
                  </a:moveTo>
                  <a:cubicBezTo>
                    <a:pt x="38118" y="0"/>
                    <a:pt x="19144" y="1332"/>
                    <a:pt x="0" y="2816"/>
                  </a:cubicBezTo>
                  <a:lnTo>
                    <a:pt x="0" y="4841"/>
                  </a:lnTo>
                  <a:cubicBezTo>
                    <a:pt x="21032" y="4335"/>
                    <a:pt x="42063" y="3836"/>
                    <a:pt x="63090" y="3337"/>
                  </a:cubicBezTo>
                  <a:cubicBezTo>
                    <a:pt x="66070" y="3266"/>
                    <a:pt x="69055" y="3195"/>
                    <a:pt x="72038" y="3195"/>
                  </a:cubicBezTo>
                  <a:cubicBezTo>
                    <a:pt x="76820" y="3195"/>
                    <a:pt x="81595" y="3377"/>
                    <a:pt x="86329" y="4036"/>
                  </a:cubicBezTo>
                  <a:cubicBezTo>
                    <a:pt x="92515" y="4895"/>
                    <a:pt x="98568" y="6557"/>
                    <a:pt x="104748" y="7450"/>
                  </a:cubicBezTo>
                  <a:cubicBezTo>
                    <a:pt x="113207" y="8666"/>
                    <a:pt x="122588" y="8723"/>
                    <a:pt x="128998" y="14374"/>
                  </a:cubicBezTo>
                  <a:cubicBezTo>
                    <a:pt x="132436" y="17408"/>
                    <a:pt x="134634" y="21803"/>
                    <a:pt x="138539" y="24210"/>
                  </a:cubicBezTo>
                  <a:cubicBezTo>
                    <a:pt x="144759" y="28041"/>
                    <a:pt x="153122" y="25608"/>
                    <a:pt x="159829" y="28496"/>
                  </a:cubicBezTo>
                  <a:cubicBezTo>
                    <a:pt x="163675" y="30156"/>
                    <a:pt x="166605" y="33412"/>
                    <a:pt x="170269" y="35443"/>
                  </a:cubicBezTo>
                  <a:cubicBezTo>
                    <a:pt x="174400" y="37731"/>
                    <a:pt x="179233" y="38338"/>
                    <a:pt x="183947" y="38629"/>
                  </a:cubicBezTo>
                  <a:cubicBezTo>
                    <a:pt x="186437" y="38783"/>
                    <a:pt x="188932" y="38860"/>
                    <a:pt x="191427" y="38860"/>
                  </a:cubicBezTo>
                  <a:cubicBezTo>
                    <a:pt x="202097" y="38860"/>
                    <a:pt x="212766" y="37457"/>
                    <a:pt x="223071" y="34692"/>
                  </a:cubicBezTo>
                  <a:lnTo>
                    <a:pt x="223071" y="29011"/>
                  </a:lnTo>
                  <a:cubicBezTo>
                    <a:pt x="214423" y="31866"/>
                    <a:pt x="205175" y="33427"/>
                    <a:pt x="196096" y="33427"/>
                  </a:cubicBezTo>
                  <a:cubicBezTo>
                    <a:pt x="195342" y="33427"/>
                    <a:pt x="194589" y="33416"/>
                    <a:pt x="193837" y="33394"/>
                  </a:cubicBezTo>
                  <a:cubicBezTo>
                    <a:pt x="190051" y="33284"/>
                    <a:pt x="186211" y="32910"/>
                    <a:pt x="182696" y="31502"/>
                  </a:cubicBezTo>
                  <a:cubicBezTo>
                    <a:pt x="176551" y="29048"/>
                    <a:pt x="171852" y="23650"/>
                    <a:pt x="165548" y="21638"/>
                  </a:cubicBezTo>
                  <a:cubicBezTo>
                    <a:pt x="161197" y="20248"/>
                    <a:pt x="156466" y="20599"/>
                    <a:pt x="152048" y="19439"/>
                  </a:cubicBezTo>
                  <a:cubicBezTo>
                    <a:pt x="146341" y="17939"/>
                    <a:pt x="141614" y="14055"/>
                    <a:pt x="136467" y="11161"/>
                  </a:cubicBezTo>
                  <a:cubicBezTo>
                    <a:pt x="129310" y="7144"/>
                    <a:pt x="121226" y="6718"/>
                    <a:pt x="113180" y="5091"/>
                  </a:cubicBezTo>
                  <a:cubicBezTo>
                    <a:pt x="94470" y="1313"/>
                    <a:pt x="75781" y="0"/>
                    <a:pt x="5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6633453" y="4322076"/>
              <a:ext cx="2475837" cy="247293"/>
            </a:xfrm>
            <a:custGeom>
              <a:avLst/>
              <a:gdLst/>
              <a:ahLst/>
              <a:cxnLst/>
              <a:rect l="l" t="t" r="r" b="b"/>
              <a:pathLst>
                <a:path w="60401" h="14504" extrusionOk="0">
                  <a:moveTo>
                    <a:pt x="3966" y="1"/>
                  </a:moveTo>
                  <a:cubicBezTo>
                    <a:pt x="3884" y="1"/>
                    <a:pt x="3803" y="2"/>
                    <a:pt x="3722" y="6"/>
                  </a:cubicBezTo>
                  <a:cubicBezTo>
                    <a:pt x="2497" y="54"/>
                    <a:pt x="1049" y="550"/>
                    <a:pt x="235" y="1467"/>
                  </a:cubicBezTo>
                  <a:cubicBezTo>
                    <a:pt x="126" y="1590"/>
                    <a:pt x="15" y="1731"/>
                    <a:pt x="11" y="1896"/>
                  </a:cubicBezTo>
                  <a:cubicBezTo>
                    <a:pt x="0" y="2435"/>
                    <a:pt x="832" y="2334"/>
                    <a:pt x="1364" y="2425"/>
                  </a:cubicBezTo>
                  <a:cubicBezTo>
                    <a:pt x="2348" y="2593"/>
                    <a:pt x="2569" y="3861"/>
                    <a:pt x="2914" y="4797"/>
                  </a:cubicBezTo>
                  <a:cubicBezTo>
                    <a:pt x="3726" y="7006"/>
                    <a:pt x="6207" y="8067"/>
                    <a:pt x="8618" y="8067"/>
                  </a:cubicBezTo>
                  <a:cubicBezTo>
                    <a:pt x="9092" y="8067"/>
                    <a:pt x="9564" y="8026"/>
                    <a:pt x="10020" y="7945"/>
                  </a:cubicBezTo>
                  <a:cubicBezTo>
                    <a:pt x="11055" y="7759"/>
                    <a:pt x="12148" y="7429"/>
                    <a:pt x="13177" y="7429"/>
                  </a:cubicBezTo>
                  <a:cubicBezTo>
                    <a:pt x="13741" y="7429"/>
                    <a:pt x="14286" y="7528"/>
                    <a:pt x="14791" y="7804"/>
                  </a:cubicBezTo>
                  <a:cubicBezTo>
                    <a:pt x="16394" y="8680"/>
                    <a:pt x="16726" y="10877"/>
                    <a:pt x="18064" y="12120"/>
                  </a:cubicBezTo>
                  <a:cubicBezTo>
                    <a:pt x="19035" y="13023"/>
                    <a:pt x="20421" y="13307"/>
                    <a:pt x="21761" y="13307"/>
                  </a:cubicBezTo>
                  <a:cubicBezTo>
                    <a:pt x="21898" y="13307"/>
                    <a:pt x="22035" y="13304"/>
                    <a:pt x="22171" y="13299"/>
                  </a:cubicBezTo>
                  <a:cubicBezTo>
                    <a:pt x="23476" y="13246"/>
                    <a:pt x="24773" y="12990"/>
                    <a:pt x="26077" y="12990"/>
                  </a:cubicBezTo>
                  <a:cubicBezTo>
                    <a:pt x="26233" y="12990"/>
                    <a:pt x="26389" y="12993"/>
                    <a:pt x="26546" y="13001"/>
                  </a:cubicBezTo>
                  <a:cubicBezTo>
                    <a:pt x="28753" y="13116"/>
                    <a:pt x="30824" y="14110"/>
                    <a:pt x="33016" y="14405"/>
                  </a:cubicBezTo>
                  <a:cubicBezTo>
                    <a:pt x="33514" y="14472"/>
                    <a:pt x="34009" y="14503"/>
                    <a:pt x="34500" y="14503"/>
                  </a:cubicBezTo>
                  <a:cubicBezTo>
                    <a:pt x="39651" y="14503"/>
                    <a:pt x="44493" y="11116"/>
                    <a:pt x="49721" y="10501"/>
                  </a:cubicBezTo>
                  <a:cubicBezTo>
                    <a:pt x="51210" y="10326"/>
                    <a:pt x="52721" y="10379"/>
                    <a:pt x="54209" y="10193"/>
                  </a:cubicBezTo>
                  <a:cubicBezTo>
                    <a:pt x="56545" y="9902"/>
                    <a:pt x="58493" y="9033"/>
                    <a:pt x="60400" y="7653"/>
                  </a:cubicBezTo>
                  <a:cubicBezTo>
                    <a:pt x="60339" y="7651"/>
                    <a:pt x="60273" y="7649"/>
                    <a:pt x="60202" y="7649"/>
                  </a:cubicBezTo>
                  <a:cubicBezTo>
                    <a:pt x="56482" y="7649"/>
                    <a:pt x="39873" y="11192"/>
                    <a:pt x="32321" y="11192"/>
                  </a:cubicBezTo>
                  <a:cubicBezTo>
                    <a:pt x="31569" y="11192"/>
                    <a:pt x="30907" y="11157"/>
                    <a:pt x="30356" y="11079"/>
                  </a:cubicBezTo>
                  <a:cubicBezTo>
                    <a:pt x="20506" y="9696"/>
                    <a:pt x="10326" y="1"/>
                    <a:pt x="3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5293448" y="4092698"/>
              <a:ext cx="926661" cy="190585"/>
            </a:xfrm>
            <a:custGeom>
              <a:avLst/>
              <a:gdLst/>
              <a:ahLst/>
              <a:cxnLst/>
              <a:rect l="l" t="t" r="r" b="b"/>
              <a:pathLst>
                <a:path w="22607" h="11178" extrusionOk="0">
                  <a:moveTo>
                    <a:pt x="191" y="0"/>
                  </a:moveTo>
                  <a:cubicBezTo>
                    <a:pt x="121" y="0"/>
                    <a:pt x="57" y="5"/>
                    <a:pt x="1" y="15"/>
                  </a:cubicBezTo>
                  <a:cubicBezTo>
                    <a:pt x="870" y="154"/>
                    <a:pt x="1164" y="1232"/>
                    <a:pt x="1401" y="2080"/>
                  </a:cubicBezTo>
                  <a:cubicBezTo>
                    <a:pt x="1639" y="2927"/>
                    <a:pt x="1905" y="3903"/>
                    <a:pt x="2703" y="4275"/>
                  </a:cubicBezTo>
                  <a:cubicBezTo>
                    <a:pt x="3057" y="4440"/>
                    <a:pt x="3460" y="4452"/>
                    <a:pt x="3845" y="4516"/>
                  </a:cubicBezTo>
                  <a:cubicBezTo>
                    <a:pt x="5521" y="4794"/>
                    <a:pt x="6852" y="6054"/>
                    <a:pt x="7941" y="7357"/>
                  </a:cubicBezTo>
                  <a:cubicBezTo>
                    <a:pt x="8219" y="7689"/>
                    <a:pt x="8497" y="8035"/>
                    <a:pt x="8871" y="8254"/>
                  </a:cubicBezTo>
                  <a:cubicBezTo>
                    <a:pt x="9223" y="8460"/>
                    <a:pt x="9605" y="8530"/>
                    <a:pt x="10004" y="8530"/>
                  </a:cubicBezTo>
                  <a:cubicBezTo>
                    <a:pt x="10840" y="8530"/>
                    <a:pt x="11748" y="8222"/>
                    <a:pt x="12606" y="8222"/>
                  </a:cubicBezTo>
                  <a:cubicBezTo>
                    <a:pt x="12902" y="8222"/>
                    <a:pt x="13191" y="8258"/>
                    <a:pt x="13469" y="8357"/>
                  </a:cubicBezTo>
                  <a:cubicBezTo>
                    <a:pt x="14485" y="8716"/>
                    <a:pt x="15052" y="9786"/>
                    <a:pt x="15925" y="10418"/>
                  </a:cubicBezTo>
                  <a:cubicBezTo>
                    <a:pt x="16709" y="10986"/>
                    <a:pt x="17645" y="11113"/>
                    <a:pt x="18632" y="11113"/>
                  </a:cubicBezTo>
                  <a:cubicBezTo>
                    <a:pt x="19432" y="11113"/>
                    <a:pt x="20266" y="11030"/>
                    <a:pt x="21079" y="11030"/>
                  </a:cubicBezTo>
                  <a:cubicBezTo>
                    <a:pt x="21601" y="11030"/>
                    <a:pt x="22115" y="11064"/>
                    <a:pt x="22607" y="11177"/>
                  </a:cubicBezTo>
                  <a:cubicBezTo>
                    <a:pt x="21665" y="10417"/>
                    <a:pt x="345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7399300" y="4156874"/>
              <a:ext cx="1682762" cy="247334"/>
            </a:xfrm>
            <a:custGeom>
              <a:avLst/>
              <a:gdLst/>
              <a:ahLst/>
              <a:cxnLst/>
              <a:rect l="l" t="t" r="r" b="b"/>
              <a:pathLst>
                <a:path w="41053" h="5472" extrusionOk="0">
                  <a:moveTo>
                    <a:pt x="41052" y="1"/>
                  </a:moveTo>
                  <a:lnTo>
                    <a:pt x="41052" y="1"/>
                  </a:lnTo>
                  <a:cubicBezTo>
                    <a:pt x="27369" y="489"/>
                    <a:pt x="13685" y="979"/>
                    <a:pt x="1" y="1467"/>
                  </a:cubicBezTo>
                  <a:cubicBezTo>
                    <a:pt x="1536" y="2759"/>
                    <a:pt x="3591" y="3293"/>
                    <a:pt x="5595" y="3400"/>
                  </a:cubicBezTo>
                  <a:cubicBezTo>
                    <a:pt x="7598" y="3508"/>
                    <a:pt x="9640" y="3401"/>
                    <a:pt x="11576" y="3926"/>
                  </a:cubicBezTo>
                  <a:cubicBezTo>
                    <a:pt x="12969" y="4303"/>
                    <a:pt x="14267" y="4998"/>
                    <a:pt x="15679" y="5293"/>
                  </a:cubicBezTo>
                  <a:cubicBezTo>
                    <a:pt x="16282" y="5420"/>
                    <a:pt x="16892" y="5471"/>
                    <a:pt x="17504" y="5471"/>
                  </a:cubicBezTo>
                  <a:cubicBezTo>
                    <a:pt x="18856" y="5471"/>
                    <a:pt x="20220" y="5221"/>
                    <a:pt x="21557" y="4977"/>
                  </a:cubicBezTo>
                  <a:cubicBezTo>
                    <a:pt x="23964" y="4537"/>
                    <a:pt x="26378" y="4115"/>
                    <a:pt x="28819" y="3943"/>
                  </a:cubicBezTo>
                  <a:cubicBezTo>
                    <a:pt x="30466" y="3827"/>
                    <a:pt x="32132" y="3823"/>
                    <a:pt x="33746" y="3478"/>
                  </a:cubicBezTo>
                  <a:cubicBezTo>
                    <a:pt x="36126" y="2969"/>
                    <a:pt x="38711" y="663"/>
                    <a:pt x="41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7399292" y="4165448"/>
              <a:ext cx="1682762" cy="48678"/>
            </a:xfrm>
            <a:custGeom>
              <a:avLst/>
              <a:gdLst/>
              <a:ahLst/>
              <a:cxnLst/>
              <a:rect l="l" t="t" r="r" b="b"/>
              <a:pathLst>
                <a:path w="41053" h="2855" extrusionOk="0">
                  <a:moveTo>
                    <a:pt x="37935" y="1"/>
                  </a:moveTo>
                  <a:cubicBezTo>
                    <a:pt x="28468" y="1"/>
                    <a:pt x="980" y="1135"/>
                    <a:pt x="1" y="1593"/>
                  </a:cubicBezTo>
                  <a:cubicBezTo>
                    <a:pt x="607" y="1915"/>
                    <a:pt x="1259" y="2014"/>
                    <a:pt x="1934" y="2014"/>
                  </a:cubicBezTo>
                  <a:cubicBezTo>
                    <a:pt x="3015" y="2014"/>
                    <a:pt x="4156" y="1759"/>
                    <a:pt x="5263" y="1759"/>
                  </a:cubicBezTo>
                  <a:cubicBezTo>
                    <a:pt x="5386" y="1759"/>
                    <a:pt x="5508" y="1763"/>
                    <a:pt x="5630" y="1770"/>
                  </a:cubicBezTo>
                  <a:cubicBezTo>
                    <a:pt x="6441" y="1816"/>
                    <a:pt x="7229" y="2043"/>
                    <a:pt x="8029" y="2188"/>
                  </a:cubicBezTo>
                  <a:cubicBezTo>
                    <a:pt x="8726" y="2313"/>
                    <a:pt x="9433" y="2376"/>
                    <a:pt x="10141" y="2376"/>
                  </a:cubicBezTo>
                  <a:cubicBezTo>
                    <a:pt x="10715" y="2376"/>
                    <a:pt x="11289" y="2335"/>
                    <a:pt x="11858" y="2252"/>
                  </a:cubicBezTo>
                  <a:cubicBezTo>
                    <a:pt x="12786" y="2116"/>
                    <a:pt x="13724" y="1871"/>
                    <a:pt x="14652" y="1871"/>
                  </a:cubicBezTo>
                  <a:cubicBezTo>
                    <a:pt x="14939" y="1871"/>
                    <a:pt x="15226" y="1894"/>
                    <a:pt x="15511" y="1952"/>
                  </a:cubicBezTo>
                  <a:cubicBezTo>
                    <a:pt x="16410" y="2135"/>
                    <a:pt x="17217" y="2645"/>
                    <a:pt x="18120" y="2801"/>
                  </a:cubicBezTo>
                  <a:cubicBezTo>
                    <a:pt x="18334" y="2838"/>
                    <a:pt x="18548" y="2854"/>
                    <a:pt x="18760" y="2854"/>
                  </a:cubicBezTo>
                  <a:cubicBezTo>
                    <a:pt x="20437" y="2854"/>
                    <a:pt x="22066" y="1822"/>
                    <a:pt x="23782" y="1743"/>
                  </a:cubicBezTo>
                  <a:cubicBezTo>
                    <a:pt x="23858" y="1739"/>
                    <a:pt x="23935" y="1738"/>
                    <a:pt x="24011" y="1738"/>
                  </a:cubicBezTo>
                  <a:cubicBezTo>
                    <a:pt x="25047" y="1738"/>
                    <a:pt x="26076" y="2044"/>
                    <a:pt x="27110" y="2044"/>
                  </a:cubicBezTo>
                  <a:cubicBezTo>
                    <a:pt x="27234" y="2044"/>
                    <a:pt x="27359" y="2040"/>
                    <a:pt x="27485" y="2029"/>
                  </a:cubicBezTo>
                  <a:cubicBezTo>
                    <a:pt x="28927" y="1915"/>
                    <a:pt x="30230" y="1074"/>
                    <a:pt x="31669" y="920"/>
                  </a:cubicBezTo>
                  <a:cubicBezTo>
                    <a:pt x="31863" y="899"/>
                    <a:pt x="32058" y="891"/>
                    <a:pt x="32254" y="891"/>
                  </a:cubicBezTo>
                  <a:cubicBezTo>
                    <a:pt x="32909" y="891"/>
                    <a:pt x="33566" y="981"/>
                    <a:pt x="34223" y="981"/>
                  </a:cubicBezTo>
                  <a:cubicBezTo>
                    <a:pt x="34337" y="981"/>
                    <a:pt x="34452" y="978"/>
                    <a:pt x="34566" y="972"/>
                  </a:cubicBezTo>
                  <a:cubicBezTo>
                    <a:pt x="36507" y="862"/>
                    <a:pt x="38656" y="787"/>
                    <a:pt x="41052" y="127"/>
                  </a:cubicBezTo>
                  <a:cubicBezTo>
                    <a:pt x="40806" y="39"/>
                    <a:pt x="39675" y="1"/>
                    <a:pt x="37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7448933" y="4254818"/>
              <a:ext cx="131250" cy="17238"/>
            </a:xfrm>
            <a:custGeom>
              <a:avLst/>
              <a:gdLst/>
              <a:ahLst/>
              <a:cxnLst/>
              <a:rect l="l" t="t" r="r" b="b"/>
              <a:pathLst>
                <a:path w="3202" h="1011" extrusionOk="0">
                  <a:moveTo>
                    <a:pt x="1114" y="0"/>
                  </a:moveTo>
                  <a:cubicBezTo>
                    <a:pt x="614" y="0"/>
                    <a:pt x="192" y="114"/>
                    <a:pt x="99" y="406"/>
                  </a:cubicBezTo>
                  <a:cubicBezTo>
                    <a:pt x="0" y="718"/>
                    <a:pt x="1281" y="1011"/>
                    <a:pt x="2203" y="1011"/>
                  </a:cubicBezTo>
                  <a:cubicBezTo>
                    <a:pt x="2675" y="1011"/>
                    <a:pt x="3054" y="934"/>
                    <a:pt x="3105" y="743"/>
                  </a:cubicBezTo>
                  <a:cubicBezTo>
                    <a:pt x="3202" y="380"/>
                    <a:pt x="2027" y="0"/>
                    <a:pt x="1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7699553" y="4119619"/>
              <a:ext cx="213230" cy="24501"/>
            </a:xfrm>
            <a:custGeom>
              <a:avLst/>
              <a:gdLst/>
              <a:ahLst/>
              <a:cxnLst/>
              <a:rect l="l" t="t" r="r" b="b"/>
              <a:pathLst>
                <a:path w="5202" h="1437" extrusionOk="0">
                  <a:moveTo>
                    <a:pt x="2720" y="0"/>
                  </a:moveTo>
                  <a:cubicBezTo>
                    <a:pt x="1530" y="0"/>
                    <a:pt x="310" y="237"/>
                    <a:pt x="146" y="748"/>
                  </a:cubicBezTo>
                  <a:cubicBezTo>
                    <a:pt x="0" y="1201"/>
                    <a:pt x="1223" y="1436"/>
                    <a:pt x="2491" y="1436"/>
                  </a:cubicBezTo>
                  <a:cubicBezTo>
                    <a:pt x="3730" y="1436"/>
                    <a:pt x="5012" y="1212"/>
                    <a:pt x="5105" y="748"/>
                  </a:cubicBezTo>
                  <a:cubicBezTo>
                    <a:pt x="5202" y="265"/>
                    <a:pt x="3978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6461986" y="4121494"/>
              <a:ext cx="281355" cy="30451"/>
            </a:xfrm>
            <a:custGeom>
              <a:avLst/>
              <a:gdLst/>
              <a:ahLst/>
              <a:cxnLst/>
              <a:rect l="l" t="t" r="r" b="b"/>
              <a:pathLst>
                <a:path w="6864" h="1786" extrusionOk="0">
                  <a:moveTo>
                    <a:pt x="2195" y="1"/>
                  </a:moveTo>
                  <a:cubicBezTo>
                    <a:pt x="1122" y="1"/>
                    <a:pt x="249" y="177"/>
                    <a:pt x="131" y="609"/>
                  </a:cubicBezTo>
                  <a:cubicBezTo>
                    <a:pt x="1" y="1084"/>
                    <a:pt x="3108" y="1785"/>
                    <a:pt x="5088" y="1785"/>
                  </a:cubicBezTo>
                  <a:cubicBezTo>
                    <a:pt x="5937" y="1785"/>
                    <a:pt x="6578" y="1656"/>
                    <a:pt x="6669" y="1325"/>
                  </a:cubicBezTo>
                  <a:cubicBezTo>
                    <a:pt x="6864" y="610"/>
                    <a:pt x="4186" y="1"/>
                    <a:pt x="2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6866939" y="4118494"/>
              <a:ext cx="187201" cy="18772"/>
            </a:xfrm>
            <a:custGeom>
              <a:avLst/>
              <a:gdLst/>
              <a:ahLst/>
              <a:cxnLst/>
              <a:rect l="l" t="t" r="r" b="b"/>
              <a:pathLst>
                <a:path w="4567" h="1101" extrusionOk="0">
                  <a:moveTo>
                    <a:pt x="2407" y="1"/>
                  </a:moveTo>
                  <a:cubicBezTo>
                    <a:pt x="1280" y="1"/>
                    <a:pt x="115" y="189"/>
                    <a:pt x="57" y="550"/>
                  </a:cubicBezTo>
                  <a:cubicBezTo>
                    <a:pt x="0" y="912"/>
                    <a:pt x="1128" y="1100"/>
                    <a:pt x="2266" y="1100"/>
                  </a:cubicBezTo>
                  <a:cubicBezTo>
                    <a:pt x="3374" y="1100"/>
                    <a:pt x="4492" y="921"/>
                    <a:pt x="4529" y="550"/>
                  </a:cubicBezTo>
                  <a:cubicBezTo>
                    <a:pt x="4566" y="179"/>
                    <a:pt x="3505" y="1"/>
                    <a:pt x="2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8353036" y="4030077"/>
              <a:ext cx="164083" cy="21551"/>
            </a:xfrm>
            <a:custGeom>
              <a:avLst/>
              <a:gdLst/>
              <a:ahLst/>
              <a:cxnLst/>
              <a:rect l="l" t="t" r="r" b="b"/>
              <a:pathLst>
                <a:path w="4003" h="1264" extrusionOk="0">
                  <a:moveTo>
                    <a:pt x="3053" y="1"/>
                  </a:moveTo>
                  <a:cubicBezTo>
                    <a:pt x="1903" y="1"/>
                    <a:pt x="72" y="344"/>
                    <a:pt x="21" y="927"/>
                  </a:cubicBezTo>
                  <a:cubicBezTo>
                    <a:pt x="1" y="1168"/>
                    <a:pt x="290" y="1263"/>
                    <a:pt x="720" y="1263"/>
                  </a:cubicBezTo>
                  <a:cubicBezTo>
                    <a:pt x="1832" y="1263"/>
                    <a:pt x="3885" y="630"/>
                    <a:pt x="3966" y="251"/>
                  </a:cubicBezTo>
                  <a:cubicBezTo>
                    <a:pt x="4003" y="80"/>
                    <a:pt x="3607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846689" y="3962409"/>
              <a:ext cx="335134" cy="30315"/>
            </a:xfrm>
            <a:custGeom>
              <a:avLst/>
              <a:gdLst/>
              <a:ahLst/>
              <a:cxnLst/>
              <a:rect l="l" t="t" r="r" b="b"/>
              <a:pathLst>
                <a:path w="8176" h="1778" extrusionOk="0">
                  <a:moveTo>
                    <a:pt x="5109" y="1"/>
                  </a:moveTo>
                  <a:cubicBezTo>
                    <a:pt x="2797" y="1"/>
                    <a:pt x="0" y="409"/>
                    <a:pt x="25" y="1189"/>
                  </a:cubicBezTo>
                  <a:cubicBezTo>
                    <a:pt x="39" y="1615"/>
                    <a:pt x="896" y="1777"/>
                    <a:pt x="2048" y="1777"/>
                  </a:cubicBezTo>
                  <a:cubicBezTo>
                    <a:pt x="4463" y="1777"/>
                    <a:pt x="8175" y="1066"/>
                    <a:pt x="8116" y="593"/>
                  </a:cubicBezTo>
                  <a:cubicBezTo>
                    <a:pt x="8065" y="194"/>
                    <a:pt x="6702" y="1"/>
                    <a:pt x="5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7285624" y="3956425"/>
              <a:ext cx="98868" cy="16675"/>
            </a:xfrm>
            <a:custGeom>
              <a:avLst/>
              <a:gdLst/>
              <a:ahLst/>
              <a:cxnLst/>
              <a:rect l="l" t="t" r="r" b="b"/>
              <a:pathLst>
                <a:path w="2412" h="978" extrusionOk="0">
                  <a:moveTo>
                    <a:pt x="744" y="1"/>
                  </a:moveTo>
                  <a:cubicBezTo>
                    <a:pt x="330" y="1"/>
                    <a:pt x="1" y="102"/>
                    <a:pt x="1" y="352"/>
                  </a:cubicBezTo>
                  <a:cubicBezTo>
                    <a:pt x="1" y="754"/>
                    <a:pt x="824" y="978"/>
                    <a:pt x="1503" y="978"/>
                  </a:cubicBezTo>
                  <a:cubicBezTo>
                    <a:pt x="1969" y="978"/>
                    <a:pt x="2367" y="872"/>
                    <a:pt x="2385" y="647"/>
                  </a:cubicBezTo>
                  <a:cubicBezTo>
                    <a:pt x="2411" y="297"/>
                    <a:pt x="1454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1" name="Google Shape;1591;p35"/>
          <p:cNvSpPr/>
          <p:nvPr/>
        </p:nvSpPr>
        <p:spPr>
          <a:xfrm flipH="1">
            <a:off x="8592279" y="1138895"/>
            <a:ext cx="1076671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5"/>
          <p:cNvSpPr/>
          <p:nvPr/>
        </p:nvSpPr>
        <p:spPr>
          <a:xfrm flipH="1">
            <a:off x="8258900" y="346325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5"/>
          <p:cNvSpPr/>
          <p:nvPr/>
        </p:nvSpPr>
        <p:spPr>
          <a:xfrm flipH="1">
            <a:off x="1083577" y="202762"/>
            <a:ext cx="844198" cy="143569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35"/>
          <p:cNvSpPr/>
          <p:nvPr/>
        </p:nvSpPr>
        <p:spPr>
          <a:xfrm flipH="1">
            <a:off x="-167425" y="1371700"/>
            <a:ext cx="650475" cy="1008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5" name="Google Shape;1595;p35"/>
          <p:cNvGrpSpPr/>
          <p:nvPr/>
        </p:nvGrpSpPr>
        <p:grpSpPr>
          <a:xfrm>
            <a:off x="-319815" y="3984132"/>
            <a:ext cx="1177090" cy="1336124"/>
            <a:chOff x="1602669" y="3914050"/>
            <a:chExt cx="668725" cy="759075"/>
          </a:xfrm>
        </p:grpSpPr>
        <p:sp>
          <p:nvSpPr>
            <p:cNvPr id="1596" name="Google Shape;1596;p35"/>
            <p:cNvSpPr/>
            <p:nvPr/>
          </p:nvSpPr>
          <p:spPr>
            <a:xfrm>
              <a:off x="1602669" y="3914050"/>
              <a:ext cx="668725" cy="759075"/>
            </a:xfrm>
            <a:custGeom>
              <a:avLst/>
              <a:gdLst/>
              <a:ahLst/>
              <a:cxnLst/>
              <a:rect l="l" t="t" r="r" b="b"/>
              <a:pathLst>
                <a:path w="26749" h="30363" extrusionOk="0">
                  <a:moveTo>
                    <a:pt x="2445" y="1"/>
                  </a:moveTo>
                  <a:cubicBezTo>
                    <a:pt x="1065" y="3521"/>
                    <a:pt x="268" y="7266"/>
                    <a:pt x="58" y="11042"/>
                  </a:cubicBezTo>
                  <a:cubicBezTo>
                    <a:pt x="245" y="11123"/>
                    <a:pt x="429" y="11210"/>
                    <a:pt x="604" y="11312"/>
                  </a:cubicBezTo>
                  <a:cubicBezTo>
                    <a:pt x="1011" y="11547"/>
                    <a:pt x="1458" y="11908"/>
                    <a:pt x="1375" y="12433"/>
                  </a:cubicBezTo>
                  <a:cubicBezTo>
                    <a:pt x="1304" y="12869"/>
                    <a:pt x="915" y="13122"/>
                    <a:pt x="530" y="13263"/>
                  </a:cubicBezTo>
                  <a:cubicBezTo>
                    <a:pt x="359" y="13325"/>
                    <a:pt x="180" y="13369"/>
                    <a:pt x="0" y="13403"/>
                  </a:cubicBezTo>
                  <a:cubicBezTo>
                    <a:pt x="48" y="18587"/>
                    <a:pt x="1204" y="23754"/>
                    <a:pt x="3486" y="28405"/>
                  </a:cubicBezTo>
                  <a:lnTo>
                    <a:pt x="18774" y="30363"/>
                  </a:lnTo>
                  <a:cubicBezTo>
                    <a:pt x="20525" y="29119"/>
                    <a:pt x="22235" y="27791"/>
                    <a:pt x="23669" y="26191"/>
                  </a:cubicBezTo>
                  <a:cubicBezTo>
                    <a:pt x="25102" y="24591"/>
                    <a:pt x="26257" y="22698"/>
                    <a:pt x="26749" y="20607"/>
                  </a:cubicBezTo>
                  <a:lnTo>
                    <a:pt x="26749" y="20607"/>
                  </a:lnTo>
                  <a:cubicBezTo>
                    <a:pt x="25818" y="20726"/>
                    <a:pt x="24918" y="20963"/>
                    <a:pt x="24059" y="21302"/>
                  </a:cubicBezTo>
                  <a:cubicBezTo>
                    <a:pt x="24056" y="21501"/>
                    <a:pt x="24045" y="21699"/>
                    <a:pt x="24012" y="21895"/>
                  </a:cubicBezTo>
                  <a:cubicBezTo>
                    <a:pt x="23981" y="22075"/>
                    <a:pt x="23932" y="22263"/>
                    <a:pt x="23820" y="22410"/>
                  </a:cubicBezTo>
                  <a:cubicBezTo>
                    <a:pt x="23727" y="22532"/>
                    <a:pt x="23571" y="22629"/>
                    <a:pt x="23426" y="22673"/>
                  </a:cubicBezTo>
                  <a:cubicBezTo>
                    <a:pt x="23382" y="22687"/>
                    <a:pt x="23340" y="22693"/>
                    <a:pt x="23301" y="22693"/>
                  </a:cubicBezTo>
                  <a:cubicBezTo>
                    <a:pt x="23110" y="22693"/>
                    <a:pt x="22976" y="22543"/>
                    <a:pt x="22909" y="22351"/>
                  </a:cubicBezTo>
                  <a:cubicBezTo>
                    <a:pt x="22857" y="22198"/>
                    <a:pt x="22835" y="22034"/>
                    <a:pt x="22828" y="21869"/>
                  </a:cubicBezTo>
                  <a:cubicBezTo>
                    <a:pt x="21819" y="22408"/>
                    <a:pt x="20882" y="23093"/>
                    <a:pt x="20045" y="23899"/>
                  </a:cubicBezTo>
                  <a:lnTo>
                    <a:pt x="20045" y="23899"/>
                  </a:lnTo>
                  <a:cubicBezTo>
                    <a:pt x="21801" y="22118"/>
                    <a:pt x="23090" y="19921"/>
                    <a:pt x="23863" y="17550"/>
                  </a:cubicBezTo>
                  <a:lnTo>
                    <a:pt x="23863" y="17550"/>
                  </a:lnTo>
                  <a:cubicBezTo>
                    <a:pt x="23609" y="17569"/>
                    <a:pt x="23354" y="17583"/>
                    <a:pt x="23100" y="17583"/>
                  </a:cubicBezTo>
                  <a:cubicBezTo>
                    <a:pt x="22909" y="17583"/>
                    <a:pt x="22718" y="17575"/>
                    <a:pt x="22528" y="17557"/>
                  </a:cubicBezTo>
                  <a:cubicBezTo>
                    <a:pt x="22258" y="17530"/>
                    <a:pt x="21697" y="17474"/>
                    <a:pt x="21676" y="17105"/>
                  </a:cubicBezTo>
                  <a:cubicBezTo>
                    <a:pt x="21665" y="16920"/>
                    <a:pt x="21800" y="16753"/>
                    <a:pt x="21919" y="16626"/>
                  </a:cubicBezTo>
                  <a:cubicBezTo>
                    <a:pt x="22212" y="16313"/>
                    <a:pt x="22588" y="16071"/>
                    <a:pt x="22956" y="15858"/>
                  </a:cubicBezTo>
                  <a:cubicBezTo>
                    <a:pt x="23432" y="15580"/>
                    <a:pt x="23936" y="15347"/>
                    <a:pt x="24454" y="15157"/>
                  </a:cubicBezTo>
                  <a:cubicBezTo>
                    <a:pt x="24730" y="13559"/>
                    <a:pt x="24782" y="11919"/>
                    <a:pt x="24589" y="10305"/>
                  </a:cubicBezTo>
                  <a:lnTo>
                    <a:pt x="24589" y="10305"/>
                  </a:lnTo>
                  <a:cubicBezTo>
                    <a:pt x="22774" y="11338"/>
                    <a:pt x="21125" y="12661"/>
                    <a:pt x="19699" y="14194"/>
                  </a:cubicBezTo>
                  <a:cubicBezTo>
                    <a:pt x="19699" y="14262"/>
                    <a:pt x="19699" y="14330"/>
                    <a:pt x="19697" y="14399"/>
                  </a:cubicBezTo>
                  <a:cubicBezTo>
                    <a:pt x="19690" y="14832"/>
                    <a:pt x="19664" y="15268"/>
                    <a:pt x="19583" y="15696"/>
                  </a:cubicBezTo>
                  <a:cubicBezTo>
                    <a:pt x="19521" y="16025"/>
                    <a:pt x="19426" y="16414"/>
                    <a:pt x="19175" y="16656"/>
                  </a:cubicBezTo>
                  <a:cubicBezTo>
                    <a:pt x="19057" y="16768"/>
                    <a:pt x="18913" y="16820"/>
                    <a:pt x="18767" y="16820"/>
                  </a:cubicBezTo>
                  <a:cubicBezTo>
                    <a:pt x="18584" y="16820"/>
                    <a:pt x="18399" y="16738"/>
                    <a:pt x="18264" y="16594"/>
                  </a:cubicBezTo>
                  <a:cubicBezTo>
                    <a:pt x="18166" y="16488"/>
                    <a:pt x="18089" y="16363"/>
                    <a:pt x="18029" y="16228"/>
                  </a:cubicBezTo>
                  <a:cubicBezTo>
                    <a:pt x="17145" y="17453"/>
                    <a:pt x="16390" y="18770"/>
                    <a:pt x="15795" y="20154"/>
                  </a:cubicBezTo>
                  <a:cubicBezTo>
                    <a:pt x="16205" y="18449"/>
                    <a:pt x="16477" y="16711"/>
                    <a:pt x="16617" y="14961"/>
                  </a:cubicBezTo>
                  <a:lnTo>
                    <a:pt x="16617" y="14961"/>
                  </a:lnTo>
                  <a:cubicBezTo>
                    <a:pt x="16512" y="14997"/>
                    <a:pt x="16407" y="15035"/>
                    <a:pt x="16300" y="15069"/>
                  </a:cubicBezTo>
                  <a:cubicBezTo>
                    <a:pt x="15945" y="15184"/>
                    <a:pt x="15585" y="15288"/>
                    <a:pt x="15218" y="15359"/>
                  </a:cubicBezTo>
                  <a:cubicBezTo>
                    <a:pt x="14997" y="15403"/>
                    <a:pt x="14768" y="15440"/>
                    <a:pt x="14541" y="15440"/>
                  </a:cubicBezTo>
                  <a:cubicBezTo>
                    <a:pt x="14465" y="15440"/>
                    <a:pt x="14389" y="15435"/>
                    <a:pt x="14313" y="15426"/>
                  </a:cubicBezTo>
                  <a:cubicBezTo>
                    <a:pt x="14108" y="15401"/>
                    <a:pt x="13887" y="15327"/>
                    <a:pt x="13780" y="15135"/>
                  </a:cubicBezTo>
                  <a:cubicBezTo>
                    <a:pt x="13658" y="14912"/>
                    <a:pt x="13725" y="14635"/>
                    <a:pt x="13842" y="14426"/>
                  </a:cubicBezTo>
                  <a:cubicBezTo>
                    <a:pt x="14012" y="14126"/>
                    <a:pt x="14295" y="13895"/>
                    <a:pt x="14574" y="13701"/>
                  </a:cubicBezTo>
                  <a:cubicBezTo>
                    <a:pt x="14939" y="13447"/>
                    <a:pt x="15337" y="13242"/>
                    <a:pt x="15740" y="13058"/>
                  </a:cubicBezTo>
                  <a:cubicBezTo>
                    <a:pt x="16062" y="12911"/>
                    <a:pt x="16391" y="12777"/>
                    <a:pt x="16722" y="12649"/>
                  </a:cubicBezTo>
                  <a:cubicBezTo>
                    <a:pt x="16734" y="11711"/>
                    <a:pt x="16711" y="10772"/>
                    <a:pt x="16649" y="9836"/>
                  </a:cubicBezTo>
                  <a:cubicBezTo>
                    <a:pt x="16531" y="9828"/>
                    <a:pt x="16415" y="9815"/>
                    <a:pt x="16299" y="9793"/>
                  </a:cubicBezTo>
                  <a:cubicBezTo>
                    <a:pt x="15896" y="9719"/>
                    <a:pt x="15504" y="9509"/>
                    <a:pt x="15380" y="9094"/>
                  </a:cubicBezTo>
                  <a:cubicBezTo>
                    <a:pt x="15200" y="8491"/>
                    <a:pt x="15547" y="7866"/>
                    <a:pt x="15923" y="7418"/>
                  </a:cubicBezTo>
                  <a:cubicBezTo>
                    <a:pt x="16052" y="7261"/>
                    <a:pt x="16193" y="7117"/>
                    <a:pt x="16339" y="6977"/>
                  </a:cubicBezTo>
                  <a:cubicBezTo>
                    <a:pt x="16018" y="4862"/>
                    <a:pt x="15506" y="2779"/>
                    <a:pt x="14797" y="765"/>
                  </a:cubicBezTo>
                  <a:cubicBezTo>
                    <a:pt x="14038" y="1626"/>
                    <a:pt x="13398" y="2596"/>
                    <a:pt x="12849" y="3620"/>
                  </a:cubicBezTo>
                  <a:cubicBezTo>
                    <a:pt x="12953" y="3752"/>
                    <a:pt x="13054" y="3884"/>
                    <a:pt x="13145" y="4024"/>
                  </a:cubicBezTo>
                  <a:cubicBezTo>
                    <a:pt x="13368" y="4365"/>
                    <a:pt x="13640" y="4854"/>
                    <a:pt x="13474" y="5271"/>
                  </a:cubicBezTo>
                  <a:cubicBezTo>
                    <a:pt x="13355" y="5571"/>
                    <a:pt x="13072" y="5687"/>
                    <a:pt x="12777" y="5687"/>
                  </a:cubicBezTo>
                  <a:cubicBezTo>
                    <a:pt x="12723" y="5687"/>
                    <a:pt x="12669" y="5683"/>
                    <a:pt x="12615" y="5676"/>
                  </a:cubicBezTo>
                  <a:cubicBezTo>
                    <a:pt x="12393" y="5646"/>
                    <a:pt x="12177" y="5578"/>
                    <a:pt x="11968" y="5490"/>
                  </a:cubicBezTo>
                  <a:cubicBezTo>
                    <a:pt x="11773" y="5956"/>
                    <a:pt x="11591" y="6426"/>
                    <a:pt x="11424" y="6896"/>
                  </a:cubicBezTo>
                  <a:cubicBezTo>
                    <a:pt x="10020" y="10851"/>
                    <a:pt x="9242" y="15025"/>
                    <a:pt x="9108" y="19219"/>
                  </a:cubicBezTo>
                  <a:cubicBezTo>
                    <a:pt x="8892" y="16224"/>
                    <a:pt x="8398" y="13228"/>
                    <a:pt x="7667" y="10338"/>
                  </a:cubicBezTo>
                  <a:cubicBezTo>
                    <a:pt x="7562" y="10390"/>
                    <a:pt x="7457" y="10439"/>
                    <a:pt x="7348" y="10483"/>
                  </a:cubicBezTo>
                  <a:cubicBezTo>
                    <a:pt x="7077" y="10594"/>
                    <a:pt x="6777" y="10686"/>
                    <a:pt x="6483" y="10686"/>
                  </a:cubicBezTo>
                  <a:cubicBezTo>
                    <a:pt x="6307" y="10686"/>
                    <a:pt x="6134" y="10654"/>
                    <a:pt x="5969" y="10572"/>
                  </a:cubicBezTo>
                  <a:cubicBezTo>
                    <a:pt x="5934" y="10554"/>
                    <a:pt x="5926" y="10507"/>
                    <a:pt x="5944" y="10474"/>
                  </a:cubicBezTo>
                  <a:cubicBezTo>
                    <a:pt x="6191" y="10031"/>
                    <a:pt x="6543" y="9654"/>
                    <a:pt x="6914" y="9311"/>
                  </a:cubicBezTo>
                  <a:cubicBezTo>
                    <a:pt x="7040" y="9195"/>
                    <a:pt x="7171" y="9084"/>
                    <a:pt x="7303" y="8972"/>
                  </a:cubicBezTo>
                  <a:cubicBezTo>
                    <a:pt x="7126" y="8347"/>
                    <a:pt x="6933" y="7721"/>
                    <a:pt x="6721" y="7101"/>
                  </a:cubicBezTo>
                  <a:cubicBezTo>
                    <a:pt x="6176" y="7375"/>
                    <a:pt x="5606" y="7623"/>
                    <a:pt x="5016" y="7743"/>
                  </a:cubicBezTo>
                  <a:cubicBezTo>
                    <a:pt x="4885" y="7769"/>
                    <a:pt x="4743" y="7791"/>
                    <a:pt x="4604" y="7791"/>
                  </a:cubicBezTo>
                  <a:cubicBezTo>
                    <a:pt x="4479" y="7791"/>
                    <a:pt x="4356" y="7773"/>
                    <a:pt x="4244" y="7725"/>
                  </a:cubicBezTo>
                  <a:cubicBezTo>
                    <a:pt x="4021" y="7628"/>
                    <a:pt x="3921" y="7411"/>
                    <a:pt x="3908" y="7179"/>
                  </a:cubicBezTo>
                  <a:cubicBezTo>
                    <a:pt x="3888" y="6830"/>
                    <a:pt x="4074" y="6492"/>
                    <a:pt x="4268" y="6215"/>
                  </a:cubicBezTo>
                  <a:cubicBezTo>
                    <a:pt x="4530" y="5838"/>
                    <a:pt x="4859" y="5510"/>
                    <a:pt x="5200" y="5202"/>
                  </a:cubicBezTo>
                  <a:cubicBezTo>
                    <a:pt x="5385" y="5035"/>
                    <a:pt x="5577" y="4875"/>
                    <a:pt x="5773" y="4719"/>
                  </a:cubicBezTo>
                  <a:cubicBezTo>
                    <a:pt x="4951" y="2945"/>
                    <a:pt x="3888" y="1311"/>
                    <a:pt x="2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2059900" y="4474975"/>
              <a:ext cx="186850" cy="148525"/>
            </a:xfrm>
            <a:custGeom>
              <a:avLst/>
              <a:gdLst/>
              <a:ahLst/>
              <a:cxnLst/>
              <a:rect l="l" t="t" r="r" b="b"/>
              <a:pathLst>
                <a:path w="7474" h="5941" extrusionOk="0">
                  <a:moveTo>
                    <a:pt x="7473" y="1"/>
                  </a:moveTo>
                  <a:cubicBezTo>
                    <a:pt x="6757" y="374"/>
                    <a:pt x="6082" y="803"/>
                    <a:pt x="5424" y="1253"/>
                  </a:cubicBezTo>
                  <a:cubicBezTo>
                    <a:pt x="4763" y="1701"/>
                    <a:pt x="4125" y="2178"/>
                    <a:pt x="3500" y="2673"/>
                  </a:cubicBezTo>
                  <a:cubicBezTo>
                    <a:pt x="2877" y="3169"/>
                    <a:pt x="2268" y="3684"/>
                    <a:pt x="1683" y="4226"/>
                  </a:cubicBezTo>
                  <a:cubicBezTo>
                    <a:pt x="1095" y="4766"/>
                    <a:pt x="525" y="5327"/>
                    <a:pt x="0" y="5941"/>
                  </a:cubicBezTo>
                  <a:cubicBezTo>
                    <a:pt x="700" y="5538"/>
                    <a:pt x="1360" y="5090"/>
                    <a:pt x="2008" y="4626"/>
                  </a:cubicBezTo>
                  <a:cubicBezTo>
                    <a:pt x="2658" y="4166"/>
                    <a:pt x="3290" y="3685"/>
                    <a:pt x="3911" y="3190"/>
                  </a:cubicBezTo>
                  <a:cubicBezTo>
                    <a:pt x="4532" y="2695"/>
                    <a:pt x="5145" y="2189"/>
                    <a:pt x="5739" y="1659"/>
                  </a:cubicBezTo>
                  <a:cubicBezTo>
                    <a:pt x="6337" y="1133"/>
                    <a:pt x="6923" y="591"/>
                    <a:pt x="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1987100" y="4264625"/>
              <a:ext cx="190100" cy="360075"/>
            </a:xfrm>
            <a:custGeom>
              <a:avLst/>
              <a:gdLst/>
              <a:ahLst/>
              <a:cxnLst/>
              <a:rect l="l" t="t" r="r" b="b"/>
              <a:pathLst>
                <a:path w="7604" h="14403" extrusionOk="0">
                  <a:moveTo>
                    <a:pt x="7603" y="0"/>
                  </a:moveTo>
                  <a:cubicBezTo>
                    <a:pt x="6848" y="1137"/>
                    <a:pt x="6152" y="2304"/>
                    <a:pt x="5475" y="3481"/>
                  </a:cubicBezTo>
                  <a:cubicBezTo>
                    <a:pt x="5131" y="4068"/>
                    <a:pt x="4808" y="4664"/>
                    <a:pt x="4476" y="5256"/>
                  </a:cubicBezTo>
                  <a:lnTo>
                    <a:pt x="3510" y="7048"/>
                  </a:lnTo>
                  <a:lnTo>
                    <a:pt x="2574" y="8856"/>
                  </a:lnTo>
                  <a:cubicBezTo>
                    <a:pt x="2274" y="9464"/>
                    <a:pt x="1962" y="10067"/>
                    <a:pt x="1673" y="10682"/>
                  </a:cubicBezTo>
                  <a:cubicBezTo>
                    <a:pt x="1081" y="11905"/>
                    <a:pt x="512" y="13138"/>
                    <a:pt x="0" y="14403"/>
                  </a:cubicBezTo>
                  <a:cubicBezTo>
                    <a:pt x="755" y="13267"/>
                    <a:pt x="1453" y="12100"/>
                    <a:pt x="2129" y="10923"/>
                  </a:cubicBezTo>
                  <a:cubicBezTo>
                    <a:pt x="2472" y="10338"/>
                    <a:pt x="2795" y="9740"/>
                    <a:pt x="3128" y="9149"/>
                  </a:cubicBezTo>
                  <a:lnTo>
                    <a:pt x="4094" y="7356"/>
                  </a:lnTo>
                  <a:lnTo>
                    <a:pt x="5028" y="5547"/>
                  </a:lnTo>
                  <a:cubicBezTo>
                    <a:pt x="5328" y="4939"/>
                    <a:pt x="5639" y="4335"/>
                    <a:pt x="5929" y="3721"/>
                  </a:cubicBezTo>
                  <a:cubicBezTo>
                    <a:pt x="6520" y="2499"/>
                    <a:pt x="7090" y="1265"/>
                    <a:pt x="7603" y="2"/>
                  </a:cubicBezTo>
                  <a:lnTo>
                    <a:pt x="76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1918650" y="4108475"/>
              <a:ext cx="36775" cy="509600"/>
            </a:xfrm>
            <a:custGeom>
              <a:avLst/>
              <a:gdLst/>
              <a:ahLst/>
              <a:cxnLst/>
              <a:rect l="l" t="t" r="r" b="b"/>
              <a:pathLst>
                <a:path w="1471" h="20384" extrusionOk="0">
                  <a:moveTo>
                    <a:pt x="1470" y="0"/>
                  </a:moveTo>
                  <a:cubicBezTo>
                    <a:pt x="1170" y="1682"/>
                    <a:pt x="947" y="3373"/>
                    <a:pt x="758" y="5067"/>
                  </a:cubicBezTo>
                  <a:cubicBezTo>
                    <a:pt x="659" y="5914"/>
                    <a:pt x="585" y="6763"/>
                    <a:pt x="502" y="7611"/>
                  </a:cubicBezTo>
                  <a:lnTo>
                    <a:pt x="299" y="10160"/>
                  </a:lnTo>
                  <a:lnTo>
                    <a:pt x="150" y="12712"/>
                  </a:lnTo>
                  <a:cubicBezTo>
                    <a:pt x="116" y="13563"/>
                    <a:pt x="72" y="14415"/>
                    <a:pt x="56" y="15267"/>
                  </a:cubicBezTo>
                  <a:cubicBezTo>
                    <a:pt x="11" y="16971"/>
                    <a:pt x="1" y="18676"/>
                    <a:pt x="67" y="20383"/>
                  </a:cubicBezTo>
                  <a:cubicBezTo>
                    <a:pt x="275" y="18688"/>
                    <a:pt x="430" y="16991"/>
                    <a:pt x="571" y="15295"/>
                  </a:cubicBezTo>
                  <a:cubicBezTo>
                    <a:pt x="649" y="14447"/>
                    <a:pt x="704" y="13599"/>
                    <a:pt x="775" y="12750"/>
                  </a:cubicBezTo>
                  <a:lnTo>
                    <a:pt x="959" y="10205"/>
                  </a:lnTo>
                  <a:lnTo>
                    <a:pt x="1124" y="7658"/>
                  </a:lnTo>
                  <a:cubicBezTo>
                    <a:pt x="1172" y="6808"/>
                    <a:pt x="1231" y="5960"/>
                    <a:pt x="1271" y="5109"/>
                  </a:cubicBezTo>
                  <a:cubicBezTo>
                    <a:pt x="1363" y="3410"/>
                    <a:pt x="1443" y="1708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1695600" y="4082125"/>
              <a:ext cx="86525" cy="505175"/>
            </a:xfrm>
            <a:custGeom>
              <a:avLst/>
              <a:gdLst/>
              <a:ahLst/>
              <a:cxnLst/>
              <a:rect l="l" t="t" r="r" b="b"/>
              <a:pathLst>
                <a:path w="3461" h="20207" extrusionOk="0">
                  <a:moveTo>
                    <a:pt x="0" y="1"/>
                  </a:moveTo>
                  <a:lnTo>
                    <a:pt x="0" y="1"/>
                  </a:lnTo>
                  <a:cubicBezTo>
                    <a:pt x="120" y="1711"/>
                    <a:pt x="312" y="3411"/>
                    <a:pt x="535" y="5106"/>
                  </a:cubicBezTo>
                  <a:cubicBezTo>
                    <a:pt x="642" y="5955"/>
                    <a:pt x="772" y="6800"/>
                    <a:pt x="895" y="7646"/>
                  </a:cubicBezTo>
                  <a:lnTo>
                    <a:pt x="1303" y="10178"/>
                  </a:lnTo>
                  <a:lnTo>
                    <a:pt x="1759" y="12701"/>
                  </a:lnTo>
                  <a:cubicBezTo>
                    <a:pt x="1926" y="13539"/>
                    <a:pt x="2083" y="14379"/>
                    <a:pt x="2266" y="15215"/>
                  </a:cubicBezTo>
                  <a:cubicBezTo>
                    <a:pt x="2618" y="16888"/>
                    <a:pt x="3003" y="18555"/>
                    <a:pt x="3461" y="20207"/>
                  </a:cubicBezTo>
                  <a:cubicBezTo>
                    <a:pt x="3274" y="18504"/>
                    <a:pt x="3030" y="16812"/>
                    <a:pt x="2774" y="15122"/>
                  </a:cubicBezTo>
                  <a:cubicBezTo>
                    <a:pt x="2652" y="14277"/>
                    <a:pt x="2506" y="13436"/>
                    <a:pt x="2376" y="12591"/>
                  </a:cubicBezTo>
                  <a:lnTo>
                    <a:pt x="1954" y="10065"/>
                  </a:lnTo>
                  <a:lnTo>
                    <a:pt x="1511" y="7543"/>
                  </a:lnTo>
                  <a:cubicBezTo>
                    <a:pt x="1353" y="6704"/>
                    <a:pt x="1208" y="5863"/>
                    <a:pt x="1043" y="5024"/>
                  </a:cubicBezTo>
                  <a:cubicBezTo>
                    <a:pt x="723" y="3346"/>
                    <a:pt x="390" y="167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1" name="Google Shape;1601;p35"/>
          <p:cNvGrpSpPr/>
          <p:nvPr/>
        </p:nvGrpSpPr>
        <p:grpSpPr>
          <a:xfrm>
            <a:off x="8152866" y="4016703"/>
            <a:ext cx="1620040" cy="1227353"/>
            <a:chOff x="5095125" y="4051925"/>
            <a:chExt cx="934225" cy="707775"/>
          </a:xfrm>
        </p:grpSpPr>
        <p:sp>
          <p:nvSpPr>
            <p:cNvPr id="1602" name="Google Shape;1602;p35"/>
            <p:cNvSpPr/>
            <p:nvPr/>
          </p:nvSpPr>
          <p:spPr>
            <a:xfrm>
              <a:off x="5095125" y="4051925"/>
              <a:ext cx="934225" cy="707200"/>
            </a:xfrm>
            <a:custGeom>
              <a:avLst/>
              <a:gdLst/>
              <a:ahLst/>
              <a:cxnLst/>
              <a:rect l="l" t="t" r="r" b="b"/>
              <a:pathLst>
                <a:path w="37369" h="28288" extrusionOk="0">
                  <a:moveTo>
                    <a:pt x="21510" y="1"/>
                  </a:moveTo>
                  <a:cubicBezTo>
                    <a:pt x="21058" y="1366"/>
                    <a:pt x="20673" y="2756"/>
                    <a:pt x="20353" y="4164"/>
                  </a:cubicBezTo>
                  <a:cubicBezTo>
                    <a:pt x="20396" y="4223"/>
                    <a:pt x="20438" y="4283"/>
                    <a:pt x="20480" y="4344"/>
                  </a:cubicBezTo>
                  <a:cubicBezTo>
                    <a:pt x="20845" y="4885"/>
                    <a:pt x="21383" y="5839"/>
                    <a:pt x="20763" y="6399"/>
                  </a:cubicBezTo>
                  <a:cubicBezTo>
                    <a:pt x="20619" y="6529"/>
                    <a:pt x="20464" y="6584"/>
                    <a:pt x="20307" y="6584"/>
                  </a:cubicBezTo>
                  <a:cubicBezTo>
                    <a:pt x="20166" y="6584"/>
                    <a:pt x="20024" y="6541"/>
                    <a:pt x="19887" y="6470"/>
                  </a:cubicBezTo>
                  <a:cubicBezTo>
                    <a:pt x="19770" y="7133"/>
                    <a:pt x="19665" y="7799"/>
                    <a:pt x="19575" y="8468"/>
                  </a:cubicBezTo>
                  <a:cubicBezTo>
                    <a:pt x="20020" y="8777"/>
                    <a:pt x="20445" y="9114"/>
                    <a:pt x="20829" y="9491"/>
                  </a:cubicBezTo>
                  <a:cubicBezTo>
                    <a:pt x="21376" y="10031"/>
                    <a:pt x="21903" y="10717"/>
                    <a:pt x="21949" y="11514"/>
                  </a:cubicBezTo>
                  <a:cubicBezTo>
                    <a:pt x="21965" y="11774"/>
                    <a:pt x="21946" y="12091"/>
                    <a:pt x="21774" y="12303"/>
                  </a:cubicBezTo>
                  <a:cubicBezTo>
                    <a:pt x="21658" y="12445"/>
                    <a:pt x="21486" y="12505"/>
                    <a:pt x="21309" y="12505"/>
                  </a:cubicBezTo>
                  <a:cubicBezTo>
                    <a:pt x="21290" y="12505"/>
                    <a:pt x="21272" y="12504"/>
                    <a:pt x="21254" y="12503"/>
                  </a:cubicBezTo>
                  <a:cubicBezTo>
                    <a:pt x="20697" y="12466"/>
                    <a:pt x="20161" y="12086"/>
                    <a:pt x="19723" y="11772"/>
                  </a:cubicBezTo>
                  <a:cubicBezTo>
                    <a:pt x="19569" y="11661"/>
                    <a:pt x="19417" y="11543"/>
                    <a:pt x="19267" y="11423"/>
                  </a:cubicBezTo>
                  <a:cubicBezTo>
                    <a:pt x="19183" y="12558"/>
                    <a:pt x="19140" y="13695"/>
                    <a:pt x="19134" y="14833"/>
                  </a:cubicBezTo>
                  <a:cubicBezTo>
                    <a:pt x="19260" y="14905"/>
                    <a:pt x="19380" y="14985"/>
                    <a:pt x="19490" y="15065"/>
                  </a:cubicBezTo>
                  <a:cubicBezTo>
                    <a:pt x="19752" y="15256"/>
                    <a:pt x="20001" y="15495"/>
                    <a:pt x="20143" y="15790"/>
                  </a:cubicBezTo>
                  <a:cubicBezTo>
                    <a:pt x="20256" y="16028"/>
                    <a:pt x="20351" y="16378"/>
                    <a:pt x="20256" y="16636"/>
                  </a:cubicBezTo>
                  <a:cubicBezTo>
                    <a:pt x="20188" y="16826"/>
                    <a:pt x="20043" y="16894"/>
                    <a:pt x="19872" y="16894"/>
                  </a:cubicBezTo>
                  <a:cubicBezTo>
                    <a:pt x="19635" y="16894"/>
                    <a:pt x="19349" y="16762"/>
                    <a:pt x="19152" y="16647"/>
                  </a:cubicBezTo>
                  <a:lnTo>
                    <a:pt x="19152" y="16647"/>
                  </a:lnTo>
                  <a:cubicBezTo>
                    <a:pt x="19202" y="18321"/>
                    <a:pt x="19335" y="19991"/>
                    <a:pt x="19552" y="21645"/>
                  </a:cubicBezTo>
                  <a:cubicBezTo>
                    <a:pt x="18981" y="18212"/>
                    <a:pt x="17992" y="14785"/>
                    <a:pt x="16308" y="11745"/>
                  </a:cubicBezTo>
                  <a:cubicBezTo>
                    <a:pt x="16302" y="11751"/>
                    <a:pt x="16298" y="11757"/>
                    <a:pt x="16292" y="11762"/>
                  </a:cubicBezTo>
                  <a:cubicBezTo>
                    <a:pt x="15834" y="12198"/>
                    <a:pt x="15349" y="12636"/>
                    <a:pt x="14792" y="12941"/>
                  </a:cubicBezTo>
                  <a:cubicBezTo>
                    <a:pt x="14579" y="13057"/>
                    <a:pt x="14349" y="13157"/>
                    <a:pt x="14105" y="13183"/>
                  </a:cubicBezTo>
                  <a:cubicBezTo>
                    <a:pt x="14068" y="13187"/>
                    <a:pt x="14030" y="13189"/>
                    <a:pt x="13993" y="13189"/>
                  </a:cubicBezTo>
                  <a:cubicBezTo>
                    <a:pt x="13928" y="13189"/>
                    <a:pt x="13864" y="13182"/>
                    <a:pt x="13801" y="13167"/>
                  </a:cubicBezTo>
                  <a:cubicBezTo>
                    <a:pt x="13763" y="13158"/>
                    <a:pt x="13696" y="13147"/>
                    <a:pt x="13668" y="13118"/>
                  </a:cubicBezTo>
                  <a:cubicBezTo>
                    <a:pt x="13623" y="13076"/>
                    <a:pt x="13627" y="12988"/>
                    <a:pt x="13621" y="12930"/>
                  </a:cubicBezTo>
                  <a:cubicBezTo>
                    <a:pt x="13536" y="12178"/>
                    <a:pt x="13891" y="11433"/>
                    <a:pt x="14283" y="10817"/>
                  </a:cubicBezTo>
                  <a:cubicBezTo>
                    <a:pt x="14518" y="10448"/>
                    <a:pt x="14787" y="10102"/>
                    <a:pt x="15072" y="9769"/>
                  </a:cubicBezTo>
                  <a:cubicBezTo>
                    <a:pt x="14583" y="9077"/>
                    <a:pt x="14047" y="8415"/>
                    <a:pt x="13474" y="7789"/>
                  </a:cubicBezTo>
                  <a:cubicBezTo>
                    <a:pt x="13340" y="7891"/>
                    <a:pt x="13204" y="7989"/>
                    <a:pt x="13063" y="8077"/>
                  </a:cubicBezTo>
                  <a:cubicBezTo>
                    <a:pt x="12869" y="8198"/>
                    <a:pt x="12587" y="8372"/>
                    <a:pt x="12329" y="8372"/>
                  </a:cubicBezTo>
                  <a:cubicBezTo>
                    <a:pt x="12262" y="8372"/>
                    <a:pt x="12197" y="8360"/>
                    <a:pt x="12136" y="8333"/>
                  </a:cubicBezTo>
                  <a:cubicBezTo>
                    <a:pt x="11745" y="8161"/>
                    <a:pt x="11941" y="7675"/>
                    <a:pt x="12125" y="7428"/>
                  </a:cubicBezTo>
                  <a:cubicBezTo>
                    <a:pt x="12267" y="7236"/>
                    <a:pt x="12438" y="7066"/>
                    <a:pt x="12620" y="6910"/>
                  </a:cubicBezTo>
                  <a:cubicBezTo>
                    <a:pt x="11672" y="5997"/>
                    <a:pt x="10634" y="5185"/>
                    <a:pt x="9518" y="4507"/>
                  </a:cubicBezTo>
                  <a:cubicBezTo>
                    <a:pt x="9507" y="4518"/>
                    <a:pt x="9497" y="4533"/>
                    <a:pt x="9485" y="4545"/>
                  </a:cubicBezTo>
                  <a:cubicBezTo>
                    <a:pt x="9318" y="4726"/>
                    <a:pt x="9084" y="4914"/>
                    <a:pt x="8829" y="4914"/>
                  </a:cubicBezTo>
                  <a:cubicBezTo>
                    <a:pt x="8775" y="4914"/>
                    <a:pt x="8719" y="4906"/>
                    <a:pt x="8663" y="4887"/>
                  </a:cubicBezTo>
                  <a:cubicBezTo>
                    <a:pt x="8277" y="4753"/>
                    <a:pt x="8222" y="4339"/>
                    <a:pt x="8263" y="3981"/>
                  </a:cubicBezTo>
                  <a:cubicBezTo>
                    <a:pt x="8269" y="3931"/>
                    <a:pt x="8280" y="3880"/>
                    <a:pt x="8288" y="3830"/>
                  </a:cubicBezTo>
                  <a:cubicBezTo>
                    <a:pt x="7501" y="3441"/>
                    <a:pt x="6681" y="3116"/>
                    <a:pt x="5832" y="2868"/>
                  </a:cubicBezTo>
                  <a:lnTo>
                    <a:pt x="5832" y="2868"/>
                  </a:lnTo>
                  <a:cubicBezTo>
                    <a:pt x="5996" y="4700"/>
                    <a:pt x="6349" y="6516"/>
                    <a:pt x="6846" y="8296"/>
                  </a:cubicBezTo>
                  <a:cubicBezTo>
                    <a:pt x="7087" y="8300"/>
                    <a:pt x="7327" y="8317"/>
                    <a:pt x="7567" y="8361"/>
                  </a:cubicBezTo>
                  <a:cubicBezTo>
                    <a:pt x="8233" y="8482"/>
                    <a:pt x="8900" y="8882"/>
                    <a:pt x="9042" y="9596"/>
                  </a:cubicBezTo>
                  <a:cubicBezTo>
                    <a:pt x="9151" y="10142"/>
                    <a:pt x="8811" y="10584"/>
                    <a:pt x="8392" y="10891"/>
                  </a:cubicBezTo>
                  <a:cubicBezTo>
                    <a:pt x="8210" y="11025"/>
                    <a:pt x="8014" y="11140"/>
                    <a:pt x="7811" y="11241"/>
                  </a:cubicBezTo>
                  <a:cubicBezTo>
                    <a:pt x="8085" y="11974"/>
                    <a:pt x="8379" y="12698"/>
                    <a:pt x="8693" y="13410"/>
                  </a:cubicBezTo>
                  <a:cubicBezTo>
                    <a:pt x="9068" y="14259"/>
                    <a:pt x="9472" y="15096"/>
                    <a:pt x="9900" y="15919"/>
                  </a:cubicBezTo>
                  <a:cubicBezTo>
                    <a:pt x="9976" y="15905"/>
                    <a:pt x="10053" y="15887"/>
                    <a:pt x="10128" y="15874"/>
                  </a:cubicBezTo>
                  <a:cubicBezTo>
                    <a:pt x="10348" y="15839"/>
                    <a:pt x="10582" y="15812"/>
                    <a:pt x="10816" y="15812"/>
                  </a:cubicBezTo>
                  <a:cubicBezTo>
                    <a:pt x="11129" y="15812"/>
                    <a:pt x="11441" y="15861"/>
                    <a:pt x="11714" y="16005"/>
                  </a:cubicBezTo>
                  <a:cubicBezTo>
                    <a:pt x="12065" y="16192"/>
                    <a:pt x="12378" y="16591"/>
                    <a:pt x="12225" y="17002"/>
                  </a:cubicBezTo>
                  <a:cubicBezTo>
                    <a:pt x="12073" y="17407"/>
                    <a:pt x="11637" y="17676"/>
                    <a:pt x="11276" y="17872"/>
                  </a:cubicBezTo>
                  <a:cubicBezTo>
                    <a:pt x="11201" y="17914"/>
                    <a:pt x="11124" y="17952"/>
                    <a:pt x="11045" y="17989"/>
                  </a:cubicBezTo>
                  <a:cubicBezTo>
                    <a:pt x="12017" y="19654"/>
                    <a:pt x="13080" y="21270"/>
                    <a:pt x="14205" y="22835"/>
                  </a:cubicBezTo>
                  <a:cubicBezTo>
                    <a:pt x="13164" y="21877"/>
                    <a:pt x="12041" y="21012"/>
                    <a:pt x="10853" y="20248"/>
                  </a:cubicBezTo>
                  <a:cubicBezTo>
                    <a:pt x="10587" y="20545"/>
                    <a:pt x="10266" y="20788"/>
                    <a:pt x="9865" y="20827"/>
                  </a:cubicBezTo>
                  <a:cubicBezTo>
                    <a:pt x="9863" y="20827"/>
                    <a:pt x="9861" y="20827"/>
                    <a:pt x="9860" y="20827"/>
                  </a:cubicBezTo>
                  <a:cubicBezTo>
                    <a:pt x="9828" y="20827"/>
                    <a:pt x="9801" y="20799"/>
                    <a:pt x="9791" y="20771"/>
                  </a:cubicBezTo>
                  <a:cubicBezTo>
                    <a:pt x="9655" y="20399"/>
                    <a:pt x="9751" y="20023"/>
                    <a:pt x="9888" y="19662"/>
                  </a:cubicBezTo>
                  <a:cubicBezTo>
                    <a:pt x="9498" y="19435"/>
                    <a:pt x="9105" y="19217"/>
                    <a:pt x="8704" y="19012"/>
                  </a:cubicBezTo>
                  <a:cubicBezTo>
                    <a:pt x="8618" y="19194"/>
                    <a:pt x="8528" y="19375"/>
                    <a:pt x="8430" y="19552"/>
                  </a:cubicBezTo>
                  <a:cubicBezTo>
                    <a:pt x="8283" y="19818"/>
                    <a:pt x="8122" y="20080"/>
                    <a:pt x="7931" y="20316"/>
                  </a:cubicBezTo>
                  <a:cubicBezTo>
                    <a:pt x="7785" y="20497"/>
                    <a:pt x="7612" y="20681"/>
                    <a:pt x="7393" y="20772"/>
                  </a:cubicBezTo>
                  <a:cubicBezTo>
                    <a:pt x="7321" y="20802"/>
                    <a:pt x="7245" y="20818"/>
                    <a:pt x="7169" y="20818"/>
                  </a:cubicBezTo>
                  <a:cubicBezTo>
                    <a:pt x="7062" y="20818"/>
                    <a:pt x="6957" y="20785"/>
                    <a:pt x="6870" y="20713"/>
                  </a:cubicBezTo>
                  <a:cubicBezTo>
                    <a:pt x="6711" y="20584"/>
                    <a:pt x="6652" y="20376"/>
                    <a:pt x="6629" y="20181"/>
                  </a:cubicBezTo>
                  <a:cubicBezTo>
                    <a:pt x="6563" y="19597"/>
                    <a:pt x="6738" y="18975"/>
                    <a:pt x="6894" y="18417"/>
                  </a:cubicBezTo>
                  <a:cubicBezTo>
                    <a:pt x="6913" y="18346"/>
                    <a:pt x="6935" y="18276"/>
                    <a:pt x="6956" y="18205"/>
                  </a:cubicBezTo>
                  <a:cubicBezTo>
                    <a:pt x="6080" y="17842"/>
                    <a:pt x="5181" y="17531"/>
                    <a:pt x="4270" y="17273"/>
                  </a:cubicBezTo>
                  <a:cubicBezTo>
                    <a:pt x="4156" y="17457"/>
                    <a:pt x="4031" y="17634"/>
                    <a:pt x="3888" y="17794"/>
                  </a:cubicBezTo>
                  <a:cubicBezTo>
                    <a:pt x="3736" y="17965"/>
                    <a:pt x="3517" y="18156"/>
                    <a:pt x="3278" y="18156"/>
                  </a:cubicBezTo>
                  <a:cubicBezTo>
                    <a:pt x="3224" y="18156"/>
                    <a:pt x="3169" y="18146"/>
                    <a:pt x="3113" y="18124"/>
                  </a:cubicBezTo>
                  <a:cubicBezTo>
                    <a:pt x="2705" y="17964"/>
                    <a:pt x="2671" y="17492"/>
                    <a:pt x="2723" y="17120"/>
                  </a:cubicBezTo>
                  <a:cubicBezTo>
                    <a:pt x="2734" y="17046"/>
                    <a:pt x="2752" y="16973"/>
                    <a:pt x="2766" y="16899"/>
                  </a:cubicBezTo>
                  <a:cubicBezTo>
                    <a:pt x="1855" y="16704"/>
                    <a:pt x="931" y="16563"/>
                    <a:pt x="0" y="16482"/>
                  </a:cubicBezTo>
                  <a:lnTo>
                    <a:pt x="0" y="16482"/>
                  </a:lnTo>
                  <a:cubicBezTo>
                    <a:pt x="1667" y="21695"/>
                    <a:pt x="5626" y="26150"/>
                    <a:pt x="10666" y="28288"/>
                  </a:cubicBezTo>
                  <a:lnTo>
                    <a:pt x="28144" y="27755"/>
                  </a:lnTo>
                  <a:cubicBezTo>
                    <a:pt x="33908" y="23164"/>
                    <a:pt x="37305" y="15935"/>
                    <a:pt x="37369" y="8567"/>
                  </a:cubicBezTo>
                  <a:lnTo>
                    <a:pt x="37369" y="8567"/>
                  </a:lnTo>
                  <a:cubicBezTo>
                    <a:pt x="35205" y="9096"/>
                    <a:pt x="33203" y="10170"/>
                    <a:pt x="31472" y="11578"/>
                  </a:cubicBezTo>
                  <a:lnTo>
                    <a:pt x="31472" y="11579"/>
                  </a:lnTo>
                  <a:cubicBezTo>
                    <a:pt x="31530" y="11948"/>
                    <a:pt x="31577" y="12326"/>
                    <a:pt x="31547" y="12698"/>
                  </a:cubicBezTo>
                  <a:cubicBezTo>
                    <a:pt x="31524" y="12982"/>
                    <a:pt x="31439" y="13349"/>
                    <a:pt x="31112" y="13413"/>
                  </a:cubicBezTo>
                  <a:cubicBezTo>
                    <a:pt x="31078" y="13420"/>
                    <a:pt x="31045" y="13423"/>
                    <a:pt x="31013" y="13423"/>
                  </a:cubicBezTo>
                  <a:cubicBezTo>
                    <a:pt x="30659" y="13423"/>
                    <a:pt x="30377" y="13058"/>
                    <a:pt x="30198" y="12792"/>
                  </a:cubicBezTo>
                  <a:cubicBezTo>
                    <a:pt x="30187" y="12778"/>
                    <a:pt x="30180" y="12762"/>
                    <a:pt x="30170" y="12748"/>
                  </a:cubicBezTo>
                  <a:cubicBezTo>
                    <a:pt x="30031" y="12885"/>
                    <a:pt x="29893" y="13025"/>
                    <a:pt x="29759" y="13167"/>
                  </a:cubicBezTo>
                  <a:cubicBezTo>
                    <a:pt x="29565" y="13373"/>
                    <a:pt x="29376" y="13584"/>
                    <a:pt x="29192" y="13798"/>
                  </a:cubicBezTo>
                  <a:cubicBezTo>
                    <a:pt x="29346" y="14347"/>
                    <a:pt x="29498" y="14898"/>
                    <a:pt x="29587" y="15460"/>
                  </a:cubicBezTo>
                  <a:cubicBezTo>
                    <a:pt x="29649" y="15857"/>
                    <a:pt x="29801" y="16704"/>
                    <a:pt x="29249" y="16844"/>
                  </a:cubicBezTo>
                  <a:cubicBezTo>
                    <a:pt x="29214" y="16853"/>
                    <a:pt x="29179" y="16857"/>
                    <a:pt x="29144" y="16857"/>
                  </a:cubicBezTo>
                  <a:cubicBezTo>
                    <a:pt x="28950" y="16857"/>
                    <a:pt x="28767" y="16727"/>
                    <a:pt x="28629" y="16601"/>
                  </a:cubicBezTo>
                  <a:cubicBezTo>
                    <a:pt x="28378" y="16376"/>
                    <a:pt x="28181" y="16086"/>
                    <a:pt x="28008" y="15800"/>
                  </a:cubicBezTo>
                  <a:cubicBezTo>
                    <a:pt x="27951" y="15708"/>
                    <a:pt x="27902" y="15612"/>
                    <a:pt x="27852" y="15519"/>
                  </a:cubicBezTo>
                  <a:cubicBezTo>
                    <a:pt x="26710" y="17150"/>
                    <a:pt x="25782" y="18935"/>
                    <a:pt x="25025" y="20780"/>
                  </a:cubicBezTo>
                  <a:cubicBezTo>
                    <a:pt x="25896" y="18372"/>
                    <a:pt x="25979" y="15680"/>
                    <a:pt x="25817" y="13106"/>
                  </a:cubicBezTo>
                  <a:lnTo>
                    <a:pt x="25817" y="13106"/>
                  </a:lnTo>
                  <a:cubicBezTo>
                    <a:pt x="25422" y="13229"/>
                    <a:pt x="25017" y="13327"/>
                    <a:pt x="24608" y="13357"/>
                  </a:cubicBezTo>
                  <a:cubicBezTo>
                    <a:pt x="24563" y="13361"/>
                    <a:pt x="24515" y="13363"/>
                    <a:pt x="24466" y="13363"/>
                  </a:cubicBezTo>
                  <a:cubicBezTo>
                    <a:pt x="24118" y="13363"/>
                    <a:pt x="23702" y="13262"/>
                    <a:pt x="23698" y="12846"/>
                  </a:cubicBezTo>
                  <a:cubicBezTo>
                    <a:pt x="23696" y="12583"/>
                    <a:pt x="23877" y="12342"/>
                    <a:pt x="24045" y="12158"/>
                  </a:cubicBezTo>
                  <a:cubicBezTo>
                    <a:pt x="24287" y="11892"/>
                    <a:pt x="24579" y="11672"/>
                    <a:pt x="24877" y="11473"/>
                  </a:cubicBezTo>
                  <a:cubicBezTo>
                    <a:pt x="25117" y="11310"/>
                    <a:pt x="25370" y="11153"/>
                    <a:pt x="25632" y="11008"/>
                  </a:cubicBezTo>
                  <a:cubicBezTo>
                    <a:pt x="25532" y="10099"/>
                    <a:pt x="25403" y="9193"/>
                    <a:pt x="25225" y="8296"/>
                  </a:cubicBezTo>
                  <a:cubicBezTo>
                    <a:pt x="25110" y="8318"/>
                    <a:pt x="24994" y="8335"/>
                    <a:pt x="24878" y="8345"/>
                  </a:cubicBezTo>
                  <a:cubicBezTo>
                    <a:pt x="24833" y="8348"/>
                    <a:pt x="24786" y="8350"/>
                    <a:pt x="24739" y="8350"/>
                  </a:cubicBezTo>
                  <a:cubicBezTo>
                    <a:pt x="24429" y="8350"/>
                    <a:pt x="24103" y="8262"/>
                    <a:pt x="23974" y="7951"/>
                  </a:cubicBezTo>
                  <a:cubicBezTo>
                    <a:pt x="23888" y="7747"/>
                    <a:pt x="23906" y="7513"/>
                    <a:pt x="23945" y="7300"/>
                  </a:cubicBezTo>
                  <a:cubicBezTo>
                    <a:pt x="24017" y="6913"/>
                    <a:pt x="24171" y="6546"/>
                    <a:pt x="24366" y="6206"/>
                  </a:cubicBezTo>
                  <a:cubicBezTo>
                    <a:pt x="24440" y="6077"/>
                    <a:pt x="24520" y="5951"/>
                    <a:pt x="24603" y="5828"/>
                  </a:cubicBezTo>
                  <a:cubicBezTo>
                    <a:pt x="23945" y="3713"/>
                    <a:pt x="22944" y="1687"/>
                    <a:pt x="2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5731950" y="4337850"/>
              <a:ext cx="245250" cy="389625"/>
            </a:xfrm>
            <a:custGeom>
              <a:avLst/>
              <a:gdLst/>
              <a:ahLst/>
              <a:cxnLst/>
              <a:rect l="l" t="t" r="r" b="b"/>
              <a:pathLst>
                <a:path w="9810" h="15585" extrusionOk="0">
                  <a:moveTo>
                    <a:pt x="9809" y="0"/>
                  </a:moveTo>
                  <a:lnTo>
                    <a:pt x="9809" y="0"/>
                  </a:lnTo>
                  <a:cubicBezTo>
                    <a:pt x="8827" y="1188"/>
                    <a:pt x="7911" y="2423"/>
                    <a:pt x="7025" y="3680"/>
                  </a:cubicBezTo>
                  <a:cubicBezTo>
                    <a:pt x="6578" y="4307"/>
                    <a:pt x="6154" y="4947"/>
                    <a:pt x="5723" y="5583"/>
                  </a:cubicBezTo>
                  <a:cubicBezTo>
                    <a:pt x="5297" y="6223"/>
                    <a:pt x="4884" y="6871"/>
                    <a:pt x="4469" y="7517"/>
                  </a:cubicBezTo>
                  <a:cubicBezTo>
                    <a:pt x="4064" y="8172"/>
                    <a:pt x="3660" y="8826"/>
                    <a:pt x="3265" y="9484"/>
                  </a:cubicBezTo>
                  <a:cubicBezTo>
                    <a:pt x="2879" y="10148"/>
                    <a:pt x="2484" y="10808"/>
                    <a:pt x="2114" y="11482"/>
                  </a:cubicBezTo>
                  <a:cubicBezTo>
                    <a:pt x="1362" y="12824"/>
                    <a:pt x="645" y="14185"/>
                    <a:pt x="0" y="15584"/>
                  </a:cubicBezTo>
                  <a:cubicBezTo>
                    <a:pt x="884" y="14322"/>
                    <a:pt x="1723" y="13037"/>
                    <a:pt x="2556" y="11748"/>
                  </a:cubicBezTo>
                  <a:cubicBezTo>
                    <a:pt x="2978" y="11108"/>
                    <a:pt x="3382" y="10456"/>
                    <a:pt x="3798" y="9813"/>
                  </a:cubicBezTo>
                  <a:lnTo>
                    <a:pt x="5028" y="7870"/>
                  </a:lnTo>
                  <a:lnTo>
                    <a:pt x="6247" y="5921"/>
                  </a:lnTo>
                  <a:cubicBezTo>
                    <a:pt x="6648" y="5266"/>
                    <a:pt x="7060" y="4621"/>
                    <a:pt x="7455" y="3962"/>
                  </a:cubicBezTo>
                  <a:cubicBezTo>
                    <a:pt x="8257" y="2655"/>
                    <a:pt x="9053" y="1343"/>
                    <a:pt x="9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5651975" y="4168375"/>
              <a:ext cx="17075" cy="563775"/>
            </a:xfrm>
            <a:custGeom>
              <a:avLst/>
              <a:gdLst/>
              <a:ahLst/>
              <a:cxnLst/>
              <a:rect l="l" t="t" r="r" b="b"/>
              <a:pathLst>
                <a:path w="683" h="22551" extrusionOk="0">
                  <a:moveTo>
                    <a:pt x="112" y="0"/>
                  </a:moveTo>
                  <a:cubicBezTo>
                    <a:pt x="39" y="1883"/>
                    <a:pt x="20" y="3763"/>
                    <a:pt x="11" y="5642"/>
                  </a:cubicBezTo>
                  <a:cubicBezTo>
                    <a:pt x="0" y="6582"/>
                    <a:pt x="11" y="7521"/>
                    <a:pt x="8" y="8460"/>
                  </a:cubicBezTo>
                  <a:lnTo>
                    <a:pt x="22" y="11277"/>
                  </a:lnTo>
                  <a:lnTo>
                    <a:pt x="54" y="14094"/>
                  </a:lnTo>
                  <a:cubicBezTo>
                    <a:pt x="73" y="15034"/>
                    <a:pt x="78" y="15973"/>
                    <a:pt x="106" y="16912"/>
                  </a:cubicBezTo>
                  <a:cubicBezTo>
                    <a:pt x="145" y="18790"/>
                    <a:pt x="196" y="20669"/>
                    <a:pt x="302" y="22551"/>
                  </a:cubicBezTo>
                  <a:cubicBezTo>
                    <a:pt x="472" y="20674"/>
                    <a:pt x="564" y="18794"/>
                    <a:pt x="622" y="16914"/>
                  </a:cubicBezTo>
                  <a:cubicBezTo>
                    <a:pt x="655" y="15974"/>
                    <a:pt x="662" y="15034"/>
                    <a:pt x="680" y="14093"/>
                  </a:cubicBezTo>
                  <a:lnTo>
                    <a:pt x="683" y="11272"/>
                  </a:lnTo>
                  <a:lnTo>
                    <a:pt x="631" y="8451"/>
                  </a:lnTo>
                  <a:cubicBezTo>
                    <a:pt x="599" y="7510"/>
                    <a:pt x="575" y="6571"/>
                    <a:pt x="525" y="5631"/>
                  </a:cubicBezTo>
                  <a:cubicBezTo>
                    <a:pt x="437" y="3752"/>
                    <a:pt x="312" y="1874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5329725" y="4231575"/>
              <a:ext cx="241325" cy="512625"/>
            </a:xfrm>
            <a:custGeom>
              <a:avLst/>
              <a:gdLst/>
              <a:ahLst/>
              <a:cxnLst/>
              <a:rect l="l" t="t" r="r" b="b"/>
              <a:pathLst>
                <a:path w="9653" h="20505" extrusionOk="0">
                  <a:moveTo>
                    <a:pt x="1" y="1"/>
                  </a:moveTo>
                  <a:lnTo>
                    <a:pt x="1" y="1"/>
                  </a:lnTo>
                  <a:cubicBezTo>
                    <a:pt x="682" y="1768"/>
                    <a:pt x="1422" y="3507"/>
                    <a:pt x="2182" y="5237"/>
                  </a:cubicBezTo>
                  <a:cubicBezTo>
                    <a:pt x="2556" y="6103"/>
                    <a:pt x="2952" y="6961"/>
                    <a:pt x="3338" y="7823"/>
                  </a:cubicBezTo>
                  <a:lnTo>
                    <a:pt x="4527" y="10393"/>
                  </a:lnTo>
                  <a:lnTo>
                    <a:pt x="5750" y="12949"/>
                  </a:lnTo>
                  <a:cubicBezTo>
                    <a:pt x="6169" y="13795"/>
                    <a:pt x="6575" y="14647"/>
                    <a:pt x="7006" y="15488"/>
                  </a:cubicBezTo>
                  <a:cubicBezTo>
                    <a:pt x="7854" y="17175"/>
                    <a:pt x="8724" y="18854"/>
                    <a:pt x="9652" y="20504"/>
                  </a:cubicBezTo>
                  <a:cubicBezTo>
                    <a:pt x="8974" y="18738"/>
                    <a:pt x="8234" y="16998"/>
                    <a:pt x="7473" y="15269"/>
                  </a:cubicBezTo>
                  <a:cubicBezTo>
                    <a:pt x="7099" y="14402"/>
                    <a:pt x="6702" y="13545"/>
                    <a:pt x="6316" y="12682"/>
                  </a:cubicBezTo>
                  <a:lnTo>
                    <a:pt x="5126" y="10112"/>
                  </a:lnTo>
                  <a:lnTo>
                    <a:pt x="3902" y="7556"/>
                  </a:lnTo>
                  <a:cubicBezTo>
                    <a:pt x="3484" y="6709"/>
                    <a:pt x="3075" y="5858"/>
                    <a:pt x="2646" y="5017"/>
                  </a:cubicBezTo>
                  <a:cubicBezTo>
                    <a:pt x="1797" y="3329"/>
                    <a:pt x="928" y="165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5188100" y="4538975"/>
              <a:ext cx="255575" cy="220725"/>
            </a:xfrm>
            <a:custGeom>
              <a:avLst/>
              <a:gdLst/>
              <a:ahLst/>
              <a:cxnLst/>
              <a:rect l="l" t="t" r="r" b="b"/>
              <a:pathLst>
                <a:path w="10223" h="8829" extrusionOk="0">
                  <a:moveTo>
                    <a:pt x="1" y="0"/>
                  </a:moveTo>
                  <a:lnTo>
                    <a:pt x="1" y="0"/>
                  </a:lnTo>
                  <a:cubicBezTo>
                    <a:pt x="812" y="791"/>
                    <a:pt x="1651" y="1543"/>
                    <a:pt x="2493" y="2289"/>
                  </a:cubicBezTo>
                  <a:cubicBezTo>
                    <a:pt x="2909" y="2667"/>
                    <a:pt x="3338" y="3030"/>
                    <a:pt x="3758" y="3404"/>
                  </a:cubicBezTo>
                  <a:lnTo>
                    <a:pt x="5029" y="4509"/>
                  </a:lnTo>
                  <a:lnTo>
                    <a:pt x="6306" y="5606"/>
                  </a:lnTo>
                  <a:cubicBezTo>
                    <a:pt x="6738" y="5967"/>
                    <a:pt x="7158" y="6339"/>
                    <a:pt x="7593" y="6696"/>
                  </a:cubicBezTo>
                  <a:cubicBezTo>
                    <a:pt x="8454" y="7420"/>
                    <a:pt x="9320" y="8140"/>
                    <a:pt x="10222" y="8828"/>
                  </a:cubicBezTo>
                  <a:cubicBezTo>
                    <a:pt x="9511" y="7943"/>
                    <a:pt x="8740" y="7115"/>
                    <a:pt x="7942" y="6316"/>
                  </a:cubicBezTo>
                  <a:cubicBezTo>
                    <a:pt x="7547" y="5912"/>
                    <a:pt x="7132" y="5529"/>
                    <a:pt x="6723" y="5139"/>
                  </a:cubicBezTo>
                  <a:cubicBezTo>
                    <a:pt x="6308" y="4757"/>
                    <a:pt x="5885" y="4382"/>
                    <a:pt x="5460" y="4009"/>
                  </a:cubicBezTo>
                  <a:cubicBezTo>
                    <a:pt x="5029" y="3645"/>
                    <a:pt x="4598" y="3280"/>
                    <a:pt x="4158" y="2926"/>
                  </a:cubicBezTo>
                  <a:cubicBezTo>
                    <a:pt x="3713" y="2577"/>
                    <a:pt x="3274" y="2223"/>
                    <a:pt x="2817" y="1891"/>
                  </a:cubicBezTo>
                  <a:cubicBezTo>
                    <a:pt x="1910" y="1217"/>
                    <a:pt x="978" y="57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35"/>
          <p:cNvGrpSpPr/>
          <p:nvPr/>
        </p:nvGrpSpPr>
        <p:grpSpPr>
          <a:xfrm flipH="1">
            <a:off x="190833" y="171873"/>
            <a:ext cx="602172" cy="602117"/>
            <a:chOff x="8374650" y="330550"/>
            <a:chExt cx="552350" cy="552300"/>
          </a:xfrm>
        </p:grpSpPr>
        <p:sp>
          <p:nvSpPr>
            <p:cNvPr id="1608" name="Google Shape;1608;p35"/>
            <p:cNvSpPr/>
            <p:nvPr/>
          </p:nvSpPr>
          <p:spPr>
            <a:xfrm>
              <a:off x="8374650" y="330550"/>
              <a:ext cx="552350" cy="552300"/>
            </a:xfrm>
            <a:custGeom>
              <a:avLst/>
              <a:gdLst/>
              <a:ahLst/>
              <a:cxnLst/>
              <a:rect l="l" t="t" r="r" b="b"/>
              <a:pathLst>
                <a:path w="22094" h="22092" extrusionOk="0">
                  <a:moveTo>
                    <a:pt x="11046" y="1"/>
                  </a:moveTo>
                  <a:cubicBezTo>
                    <a:pt x="10608" y="1"/>
                    <a:pt x="10178" y="28"/>
                    <a:pt x="9752" y="75"/>
                  </a:cubicBezTo>
                  <a:cubicBezTo>
                    <a:pt x="13981" y="629"/>
                    <a:pt x="17244" y="4243"/>
                    <a:pt x="17244" y="8624"/>
                  </a:cubicBezTo>
                  <a:cubicBezTo>
                    <a:pt x="17244" y="13386"/>
                    <a:pt x="13384" y="17243"/>
                    <a:pt x="8622" y="17243"/>
                  </a:cubicBezTo>
                  <a:cubicBezTo>
                    <a:pt x="4243" y="17243"/>
                    <a:pt x="628" y="13980"/>
                    <a:pt x="74" y="9754"/>
                  </a:cubicBezTo>
                  <a:cubicBezTo>
                    <a:pt x="27" y="10178"/>
                    <a:pt x="0" y="10608"/>
                    <a:pt x="0" y="11044"/>
                  </a:cubicBezTo>
                  <a:cubicBezTo>
                    <a:pt x="0" y="17145"/>
                    <a:pt x="4946" y="22091"/>
                    <a:pt x="11046" y="22091"/>
                  </a:cubicBezTo>
                  <a:cubicBezTo>
                    <a:pt x="17146" y="22091"/>
                    <a:pt x="22093" y="17144"/>
                    <a:pt x="22093" y="11044"/>
                  </a:cubicBezTo>
                  <a:cubicBezTo>
                    <a:pt x="22093" y="4944"/>
                    <a:pt x="17146" y="1"/>
                    <a:pt x="110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8374650" y="330575"/>
              <a:ext cx="552350" cy="552275"/>
            </a:xfrm>
            <a:custGeom>
              <a:avLst/>
              <a:gdLst/>
              <a:ahLst/>
              <a:cxnLst/>
              <a:rect l="l" t="t" r="r" b="b"/>
              <a:pathLst>
                <a:path w="22094" h="22091" extrusionOk="0">
                  <a:moveTo>
                    <a:pt x="11046" y="1"/>
                  </a:moveTo>
                  <a:cubicBezTo>
                    <a:pt x="10909" y="1"/>
                    <a:pt x="10773" y="3"/>
                    <a:pt x="10639" y="9"/>
                  </a:cubicBezTo>
                  <a:cubicBezTo>
                    <a:pt x="16070" y="238"/>
                    <a:pt x="20401" y="4566"/>
                    <a:pt x="20401" y="10199"/>
                  </a:cubicBezTo>
                  <a:cubicBezTo>
                    <a:pt x="20401" y="15833"/>
                    <a:pt x="15686" y="20401"/>
                    <a:pt x="10201" y="20401"/>
                  </a:cubicBezTo>
                  <a:cubicBezTo>
                    <a:pt x="4717" y="20401"/>
                    <a:pt x="243" y="16073"/>
                    <a:pt x="9" y="10645"/>
                  </a:cubicBezTo>
                  <a:cubicBezTo>
                    <a:pt x="3" y="10778"/>
                    <a:pt x="0" y="10910"/>
                    <a:pt x="0" y="11043"/>
                  </a:cubicBezTo>
                  <a:cubicBezTo>
                    <a:pt x="0" y="17144"/>
                    <a:pt x="4946" y="22090"/>
                    <a:pt x="11046" y="22090"/>
                  </a:cubicBezTo>
                  <a:cubicBezTo>
                    <a:pt x="17146" y="22090"/>
                    <a:pt x="22093" y="17144"/>
                    <a:pt x="22093" y="11044"/>
                  </a:cubicBezTo>
                  <a:lnTo>
                    <a:pt x="22093" y="11044"/>
                  </a:lnTo>
                  <a:cubicBezTo>
                    <a:pt x="22093" y="11044"/>
                    <a:pt x="22093" y="11044"/>
                    <a:pt x="22093" y="11044"/>
                  </a:cubicBezTo>
                  <a:lnTo>
                    <a:pt x="22093" y="11043"/>
                  </a:lnTo>
                  <a:cubicBezTo>
                    <a:pt x="22093" y="11043"/>
                    <a:pt x="22093" y="11043"/>
                    <a:pt x="22093" y="11044"/>
                  </a:cubicBezTo>
                  <a:cubicBezTo>
                    <a:pt x="22093" y="4944"/>
                    <a:pt x="17146" y="1"/>
                    <a:pt x="11046" y="1"/>
                  </a:cubicBezTo>
                  <a:close/>
                </a:path>
              </a:pathLst>
            </a:custGeom>
            <a:solidFill>
              <a:srgbClr val="4F92B2">
                <a:alpha val="42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7049143" y="28687"/>
            <a:ext cx="2094864" cy="766704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655596" y="4"/>
            <a:ext cx="2963810" cy="824072"/>
          </a:xfrm>
          <a:custGeom>
            <a:avLst/>
            <a:gdLst/>
            <a:ahLst/>
            <a:cxnLst/>
            <a:rect l="l" t="t" r="r" b="b"/>
            <a:pathLst>
              <a:path w="29811" h="8289" extrusionOk="0">
                <a:moveTo>
                  <a:pt x="22212" y="1"/>
                </a:moveTo>
                <a:cubicBezTo>
                  <a:pt x="20427" y="1"/>
                  <a:pt x="18781" y="1159"/>
                  <a:pt x="18238" y="2943"/>
                </a:cubicBezTo>
                <a:cubicBezTo>
                  <a:pt x="17872" y="2555"/>
                  <a:pt x="17370" y="2349"/>
                  <a:pt x="16845" y="2349"/>
                </a:cubicBezTo>
                <a:cubicBezTo>
                  <a:pt x="16320" y="2349"/>
                  <a:pt x="15818" y="2578"/>
                  <a:pt x="15453" y="2966"/>
                </a:cubicBezTo>
                <a:cubicBezTo>
                  <a:pt x="15088" y="1916"/>
                  <a:pt x="14152" y="1140"/>
                  <a:pt x="13056" y="957"/>
                </a:cubicBezTo>
                <a:cubicBezTo>
                  <a:pt x="12881" y="929"/>
                  <a:pt x="12706" y="914"/>
                  <a:pt x="12532" y="914"/>
                </a:cubicBezTo>
                <a:cubicBezTo>
                  <a:pt x="11597" y="914"/>
                  <a:pt x="10709" y="1321"/>
                  <a:pt x="10112" y="2053"/>
                </a:cubicBezTo>
                <a:cubicBezTo>
                  <a:pt x="9404" y="2920"/>
                  <a:pt x="9222" y="4107"/>
                  <a:pt x="9632" y="5157"/>
                </a:cubicBezTo>
                <a:cubicBezTo>
                  <a:pt x="4565" y="5203"/>
                  <a:pt x="2351" y="5773"/>
                  <a:pt x="502" y="6275"/>
                </a:cubicBezTo>
                <a:cubicBezTo>
                  <a:pt x="480" y="6275"/>
                  <a:pt x="457" y="6298"/>
                  <a:pt x="457" y="6298"/>
                </a:cubicBezTo>
                <a:cubicBezTo>
                  <a:pt x="183" y="6367"/>
                  <a:pt x="0" y="6641"/>
                  <a:pt x="23" y="6914"/>
                </a:cubicBezTo>
                <a:cubicBezTo>
                  <a:pt x="69" y="7211"/>
                  <a:pt x="297" y="7417"/>
                  <a:pt x="594" y="7417"/>
                </a:cubicBezTo>
                <a:cubicBezTo>
                  <a:pt x="1233" y="7439"/>
                  <a:pt x="1876" y="7449"/>
                  <a:pt x="2495" y="7449"/>
                </a:cubicBezTo>
                <a:cubicBezTo>
                  <a:pt x="4972" y="7449"/>
                  <a:pt x="7076" y="7303"/>
                  <a:pt x="7076" y="7303"/>
                </a:cubicBezTo>
                <a:lnTo>
                  <a:pt x="7076" y="7303"/>
                </a:lnTo>
                <a:cubicBezTo>
                  <a:pt x="7076" y="7303"/>
                  <a:pt x="6414" y="7599"/>
                  <a:pt x="5570" y="7873"/>
                </a:cubicBezTo>
                <a:cubicBezTo>
                  <a:pt x="5478" y="7896"/>
                  <a:pt x="5433" y="7987"/>
                  <a:pt x="5433" y="8079"/>
                </a:cubicBezTo>
                <a:cubicBezTo>
                  <a:pt x="5455" y="8170"/>
                  <a:pt x="5524" y="8238"/>
                  <a:pt x="5615" y="8238"/>
                </a:cubicBezTo>
                <a:cubicBezTo>
                  <a:pt x="7264" y="8173"/>
                  <a:pt x="9297" y="8086"/>
                  <a:pt x="11345" y="8086"/>
                </a:cubicBezTo>
                <a:cubicBezTo>
                  <a:pt x="12896" y="8086"/>
                  <a:pt x="14456" y="8136"/>
                  <a:pt x="15864" y="8284"/>
                </a:cubicBezTo>
                <a:cubicBezTo>
                  <a:pt x="15878" y="8287"/>
                  <a:pt x="15893" y="8288"/>
                  <a:pt x="15907" y="8288"/>
                </a:cubicBezTo>
                <a:cubicBezTo>
                  <a:pt x="16006" y="8288"/>
                  <a:pt x="16098" y="8221"/>
                  <a:pt x="16138" y="8101"/>
                </a:cubicBezTo>
                <a:cubicBezTo>
                  <a:pt x="16183" y="7987"/>
                  <a:pt x="16115" y="7850"/>
                  <a:pt x="16001" y="7805"/>
                </a:cubicBezTo>
                <a:cubicBezTo>
                  <a:pt x="15887" y="7736"/>
                  <a:pt x="15795" y="7691"/>
                  <a:pt x="15681" y="7622"/>
                </a:cubicBezTo>
                <a:cubicBezTo>
                  <a:pt x="15567" y="7576"/>
                  <a:pt x="15521" y="7439"/>
                  <a:pt x="15567" y="7325"/>
                </a:cubicBezTo>
                <a:cubicBezTo>
                  <a:pt x="15607" y="7226"/>
                  <a:pt x="15716" y="7161"/>
                  <a:pt x="15819" y="7161"/>
                </a:cubicBezTo>
                <a:cubicBezTo>
                  <a:pt x="15834" y="7161"/>
                  <a:pt x="15849" y="7163"/>
                  <a:pt x="15864" y="7166"/>
                </a:cubicBezTo>
                <a:cubicBezTo>
                  <a:pt x="16937" y="7439"/>
                  <a:pt x="18466" y="7736"/>
                  <a:pt x="20406" y="7828"/>
                </a:cubicBezTo>
                <a:cubicBezTo>
                  <a:pt x="20414" y="7832"/>
                  <a:pt x="20423" y="7834"/>
                  <a:pt x="20431" y="7834"/>
                </a:cubicBezTo>
                <a:cubicBezTo>
                  <a:pt x="20467" y="7834"/>
                  <a:pt x="20497" y="7796"/>
                  <a:pt x="20497" y="7759"/>
                </a:cubicBezTo>
                <a:cubicBezTo>
                  <a:pt x="20520" y="7713"/>
                  <a:pt x="20497" y="7668"/>
                  <a:pt x="20452" y="7645"/>
                </a:cubicBezTo>
                <a:cubicBezTo>
                  <a:pt x="20383" y="7622"/>
                  <a:pt x="20360" y="7554"/>
                  <a:pt x="20360" y="7485"/>
                </a:cubicBezTo>
                <a:cubicBezTo>
                  <a:pt x="20383" y="7417"/>
                  <a:pt x="20452" y="7371"/>
                  <a:pt x="20520" y="7371"/>
                </a:cubicBezTo>
                <a:cubicBezTo>
                  <a:pt x="21578" y="7476"/>
                  <a:pt x="22536" y="7523"/>
                  <a:pt x="23410" y="7523"/>
                </a:cubicBezTo>
                <a:cubicBezTo>
                  <a:pt x="25949" y="7523"/>
                  <a:pt x="27767" y="7127"/>
                  <a:pt x="29194" y="6618"/>
                </a:cubicBezTo>
                <a:cubicBezTo>
                  <a:pt x="29810" y="6390"/>
                  <a:pt x="29742" y="5499"/>
                  <a:pt x="29102" y="5408"/>
                </a:cubicBezTo>
                <a:cubicBezTo>
                  <a:pt x="28669" y="5340"/>
                  <a:pt x="28281" y="5248"/>
                  <a:pt x="27870" y="5180"/>
                </a:cubicBezTo>
                <a:cubicBezTo>
                  <a:pt x="27345" y="5066"/>
                  <a:pt x="26820" y="4952"/>
                  <a:pt x="26363" y="4837"/>
                </a:cubicBezTo>
                <a:cubicBezTo>
                  <a:pt x="26706" y="2669"/>
                  <a:pt x="25313" y="592"/>
                  <a:pt x="23168" y="113"/>
                </a:cubicBezTo>
                <a:cubicBezTo>
                  <a:pt x="22849" y="37"/>
                  <a:pt x="22528" y="1"/>
                  <a:pt x="222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89050" y="329179"/>
            <a:ext cx="1231044" cy="420641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16625" y="830275"/>
            <a:ext cx="5714100" cy="24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716625" y="3348600"/>
            <a:ext cx="5714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64125" y="45730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784384" y="4700107"/>
            <a:ext cx="5359624" cy="72963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0" y="4900115"/>
            <a:ext cx="7882851" cy="14858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947102" y="4604000"/>
            <a:ext cx="3490293" cy="61198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73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933147" y="1687850"/>
            <a:ext cx="40119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687875"/>
            <a:ext cx="1143000" cy="113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13226" y="2820950"/>
            <a:ext cx="52317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flipH="1">
            <a:off x="130" y="4933675"/>
            <a:ext cx="7837395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005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3E9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leway ExtraBold"/>
              <a:buNone/>
              <a:defRPr sz="33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60" r:id="rId3"/>
    <p:sldLayoutId id="2147483667" r:id="rId4"/>
    <p:sldLayoutId id="2147483679" r:id="rId5"/>
    <p:sldLayoutId id="2147483680" r:id="rId6"/>
    <p:sldLayoutId id="214748368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4137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40"/>
          <p:cNvSpPr/>
          <p:nvPr/>
        </p:nvSpPr>
        <p:spPr>
          <a:xfrm>
            <a:off x="7550053" y="2948875"/>
            <a:ext cx="3395547" cy="636354"/>
          </a:xfrm>
          <a:custGeom>
            <a:avLst/>
            <a:gdLst/>
            <a:ahLst/>
            <a:cxnLst/>
            <a:rect l="l" t="t" r="r" b="b"/>
            <a:pathLst>
              <a:path w="40265" h="7546" extrusionOk="0">
                <a:moveTo>
                  <a:pt x="13004" y="0"/>
                </a:moveTo>
                <a:cubicBezTo>
                  <a:pt x="11387" y="0"/>
                  <a:pt x="9763" y="1185"/>
                  <a:pt x="9542" y="3845"/>
                </a:cubicBezTo>
                <a:cubicBezTo>
                  <a:pt x="9324" y="3742"/>
                  <a:pt x="9092" y="3690"/>
                  <a:pt x="8861" y="3690"/>
                </a:cubicBezTo>
                <a:cubicBezTo>
                  <a:pt x="8583" y="3690"/>
                  <a:pt x="8307" y="3765"/>
                  <a:pt x="8058" y="3914"/>
                </a:cubicBezTo>
                <a:cubicBezTo>
                  <a:pt x="7601" y="4211"/>
                  <a:pt x="7328" y="4713"/>
                  <a:pt x="7350" y="5238"/>
                </a:cubicBezTo>
                <a:cubicBezTo>
                  <a:pt x="6925" y="5104"/>
                  <a:pt x="6533" y="5050"/>
                  <a:pt x="6197" y="5050"/>
                </a:cubicBezTo>
                <a:cubicBezTo>
                  <a:pt x="4686" y="5050"/>
                  <a:pt x="4319" y="6154"/>
                  <a:pt x="7305" y="6154"/>
                </a:cubicBezTo>
                <a:cubicBezTo>
                  <a:pt x="7400" y="6154"/>
                  <a:pt x="7499" y="6153"/>
                  <a:pt x="7601" y="6151"/>
                </a:cubicBezTo>
                <a:lnTo>
                  <a:pt x="7601" y="6151"/>
                </a:lnTo>
                <a:cubicBezTo>
                  <a:pt x="6939" y="6219"/>
                  <a:pt x="6209" y="6288"/>
                  <a:pt x="5479" y="6333"/>
                </a:cubicBezTo>
                <a:cubicBezTo>
                  <a:pt x="3721" y="6470"/>
                  <a:pt x="1827" y="6584"/>
                  <a:pt x="138" y="6699"/>
                </a:cubicBezTo>
                <a:cubicBezTo>
                  <a:pt x="1" y="6721"/>
                  <a:pt x="1" y="6927"/>
                  <a:pt x="138" y="6927"/>
                </a:cubicBezTo>
                <a:cubicBezTo>
                  <a:pt x="2489" y="6927"/>
                  <a:pt x="3653" y="6950"/>
                  <a:pt x="5684" y="7315"/>
                </a:cubicBezTo>
                <a:cubicBezTo>
                  <a:pt x="6640" y="7487"/>
                  <a:pt x="7823" y="7546"/>
                  <a:pt x="9020" y="7546"/>
                </a:cubicBezTo>
                <a:cubicBezTo>
                  <a:pt x="10996" y="7546"/>
                  <a:pt x="13012" y="7386"/>
                  <a:pt x="14107" y="7315"/>
                </a:cubicBezTo>
                <a:cubicBezTo>
                  <a:pt x="15864" y="7178"/>
                  <a:pt x="19174" y="6836"/>
                  <a:pt x="16001" y="6174"/>
                </a:cubicBezTo>
                <a:cubicBezTo>
                  <a:pt x="16471" y="6158"/>
                  <a:pt x="16899" y="6151"/>
                  <a:pt x="17296" y="6151"/>
                </a:cubicBezTo>
                <a:cubicBezTo>
                  <a:pt x="20926" y="6151"/>
                  <a:pt x="21847" y="6747"/>
                  <a:pt x="26683" y="6767"/>
                </a:cubicBezTo>
                <a:cubicBezTo>
                  <a:pt x="26782" y="6768"/>
                  <a:pt x="26880" y="6768"/>
                  <a:pt x="26980" y="6768"/>
                </a:cubicBezTo>
                <a:cubicBezTo>
                  <a:pt x="30970" y="6768"/>
                  <a:pt x="35912" y="6331"/>
                  <a:pt x="39876" y="6219"/>
                </a:cubicBezTo>
                <a:cubicBezTo>
                  <a:pt x="40242" y="6219"/>
                  <a:pt x="40264" y="5671"/>
                  <a:pt x="39899" y="5626"/>
                </a:cubicBezTo>
                <a:cubicBezTo>
                  <a:pt x="38986" y="5535"/>
                  <a:pt x="38073" y="5466"/>
                  <a:pt x="37206" y="5420"/>
                </a:cubicBezTo>
                <a:cubicBezTo>
                  <a:pt x="36318" y="5378"/>
                  <a:pt x="35463" y="5363"/>
                  <a:pt x="34661" y="5363"/>
                </a:cubicBezTo>
                <a:cubicBezTo>
                  <a:pt x="32739" y="5363"/>
                  <a:pt x="31129" y="5449"/>
                  <a:pt x="30138" y="5449"/>
                </a:cubicBezTo>
                <a:cubicBezTo>
                  <a:pt x="29992" y="5449"/>
                  <a:pt x="29860" y="5448"/>
                  <a:pt x="29742" y="5443"/>
                </a:cubicBezTo>
                <a:cubicBezTo>
                  <a:pt x="30997" y="5329"/>
                  <a:pt x="32002" y="5215"/>
                  <a:pt x="32778" y="5124"/>
                </a:cubicBezTo>
                <a:cubicBezTo>
                  <a:pt x="33143" y="5078"/>
                  <a:pt x="33143" y="4530"/>
                  <a:pt x="32778" y="4507"/>
                </a:cubicBezTo>
                <a:cubicBezTo>
                  <a:pt x="31587" y="4442"/>
                  <a:pt x="30097" y="4381"/>
                  <a:pt x="28530" y="4381"/>
                </a:cubicBezTo>
                <a:cubicBezTo>
                  <a:pt x="26824" y="4381"/>
                  <a:pt x="25026" y="4453"/>
                  <a:pt x="23419" y="4667"/>
                </a:cubicBezTo>
                <a:cubicBezTo>
                  <a:pt x="23026" y="3913"/>
                  <a:pt x="22256" y="3477"/>
                  <a:pt x="21456" y="3477"/>
                </a:cubicBezTo>
                <a:cubicBezTo>
                  <a:pt x="21142" y="3477"/>
                  <a:pt x="20823" y="3544"/>
                  <a:pt x="20521" y="3686"/>
                </a:cubicBezTo>
                <a:cubicBezTo>
                  <a:pt x="20384" y="2932"/>
                  <a:pt x="19836" y="2316"/>
                  <a:pt x="19105" y="2111"/>
                </a:cubicBezTo>
                <a:cubicBezTo>
                  <a:pt x="18943" y="2071"/>
                  <a:pt x="18780" y="2052"/>
                  <a:pt x="18618" y="2052"/>
                </a:cubicBezTo>
                <a:cubicBezTo>
                  <a:pt x="18031" y="2052"/>
                  <a:pt x="17468" y="2307"/>
                  <a:pt x="17074" y="2773"/>
                </a:cubicBezTo>
                <a:cubicBezTo>
                  <a:pt x="17051" y="2590"/>
                  <a:pt x="16914" y="2430"/>
                  <a:pt x="16754" y="2362"/>
                </a:cubicBezTo>
                <a:cubicBezTo>
                  <a:pt x="16691" y="2335"/>
                  <a:pt x="16621" y="2322"/>
                  <a:pt x="16551" y="2322"/>
                </a:cubicBezTo>
                <a:cubicBezTo>
                  <a:pt x="16443" y="2322"/>
                  <a:pt x="16335" y="2352"/>
                  <a:pt x="16252" y="2407"/>
                </a:cubicBezTo>
                <a:cubicBezTo>
                  <a:pt x="15758" y="863"/>
                  <a:pt x="14384" y="0"/>
                  <a:pt x="13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A boat with a flag on the water&#10;&#10;Description automatically generated">
            <a:extLst>
              <a:ext uri="{FF2B5EF4-FFF2-40B4-BE49-F238E27FC236}">
                <a16:creationId xmlns:a16="http://schemas.microsoft.com/office/drawing/2014/main" id="{C4FC26C3-582A-6049-0FA6-FABCE85B6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7" y="0"/>
            <a:ext cx="9202723" cy="5745729"/>
          </a:xfrm>
          <a:prstGeom prst="rect">
            <a:avLst/>
          </a:prstGeom>
        </p:spPr>
      </p:pic>
      <p:sp>
        <p:nvSpPr>
          <p:cNvPr id="2" name="Google Shape;400;p38">
            <a:extLst>
              <a:ext uri="{FF2B5EF4-FFF2-40B4-BE49-F238E27FC236}">
                <a16:creationId xmlns:a16="http://schemas.microsoft.com/office/drawing/2014/main" id="{5E8BD55E-A3D4-1E13-C499-82924152AC39}"/>
              </a:ext>
            </a:extLst>
          </p:cNvPr>
          <p:cNvSpPr txBox="1">
            <a:spLocks/>
          </p:cNvSpPr>
          <p:nvPr/>
        </p:nvSpPr>
        <p:spPr>
          <a:xfrm rot="-360">
            <a:off x="1619174" y="126133"/>
            <a:ext cx="5721900" cy="190801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CHỦ ĐỀ </a:t>
            </a:r>
            <a:r>
              <a:rPr kumimoji="0" lang="en-US" sz="44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4</a:t>
            </a:r>
            <a:br>
              <a:rPr kumimoji="0" lang="vi-VN" sz="44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</a:br>
            <a:r>
              <a:rPr kumimoji="0" lang="en-US" sz="44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BIỂN ĐẢO QUÊ HƯƠNG</a:t>
            </a:r>
            <a:endParaRPr kumimoji="0" lang="vi-VN" sz="44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sym typeface="Arial"/>
            </a:endParaRPr>
          </a:p>
        </p:txBody>
      </p:sp>
      <p:pic>
        <p:nvPicPr>
          <p:cNvPr id="4" name="noname-_5_ (mp3cut.net)">
            <a:hlinkClick r:id="" action="ppaction://media"/>
            <a:extLst>
              <a:ext uri="{FF2B5EF4-FFF2-40B4-BE49-F238E27FC236}">
                <a16:creationId xmlns:a16="http://schemas.microsoft.com/office/drawing/2014/main" id="{ABBB4661-AE19-4AAD-BC99-8546FA13A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6067" y="320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7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9"/>
          <p:cNvSpPr/>
          <p:nvPr/>
        </p:nvSpPr>
        <p:spPr>
          <a:xfrm flipH="1">
            <a:off x="-1000076" y="4298872"/>
            <a:ext cx="2632976" cy="1503880"/>
          </a:xfrm>
          <a:custGeom>
            <a:avLst/>
            <a:gdLst/>
            <a:ahLst/>
            <a:cxnLst/>
            <a:rect l="l" t="t" r="r" b="b"/>
            <a:pathLst>
              <a:path w="37206" h="21251" extrusionOk="0">
                <a:moveTo>
                  <a:pt x="26044" y="19721"/>
                </a:moveTo>
                <a:cubicBezTo>
                  <a:pt x="26044" y="19721"/>
                  <a:pt x="15750" y="20475"/>
                  <a:pt x="14974" y="20475"/>
                </a:cubicBezTo>
                <a:cubicBezTo>
                  <a:pt x="14175" y="20475"/>
                  <a:pt x="0" y="21251"/>
                  <a:pt x="0" y="21251"/>
                </a:cubicBezTo>
                <a:lnTo>
                  <a:pt x="8994" y="19721"/>
                </a:lnTo>
                <a:lnTo>
                  <a:pt x="8195" y="19173"/>
                </a:lnTo>
                <a:lnTo>
                  <a:pt x="8697" y="17872"/>
                </a:lnTo>
                <a:lnTo>
                  <a:pt x="7898" y="15613"/>
                </a:lnTo>
                <a:lnTo>
                  <a:pt x="8195" y="14312"/>
                </a:lnTo>
                <a:lnTo>
                  <a:pt x="10249" y="12668"/>
                </a:lnTo>
                <a:lnTo>
                  <a:pt x="11139" y="13102"/>
                </a:lnTo>
                <a:lnTo>
                  <a:pt x="11048" y="12143"/>
                </a:lnTo>
                <a:lnTo>
                  <a:pt x="11915" y="11710"/>
                </a:lnTo>
                <a:lnTo>
                  <a:pt x="12600" y="8993"/>
                </a:lnTo>
                <a:lnTo>
                  <a:pt x="13787" y="7807"/>
                </a:lnTo>
                <a:lnTo>
                  <a:pt x="14677" y="8126"/>
                </a:lnTo>
                <a:cubicBezTo>
                  <a:pt x="14677" y="8126"/>
                  <a:pt x="14084" y="6939"/>
                  <a:pt x="14266" y="6597"/>
                </a:cubicBezTo>
                <a:cubicBezTo>
                  <a:pt x="14472" y="6277"/>
                  <a:pt x="14266" y="5090"/>
                  <a:pt x="15065" y="4862"/>
                </a:cubicBezTo>
                <a:cubicBezTo>
                  <a:pt x="15841" y="4657"/>
                  <a:pt x="17804" y="3789"/>
                  <a:pt x="17804" y="3789"/>
                </a:cubicBezTo>
                <a:lnTo>
                  <a:pt x="19379" y="4862"/>
                </a:lnTo>
                <a:lnTo>
                  <a:pt x="20452" y="6163"/>
                </a:lnTo>
                <a:lnTo>
                  <a:pt x="21525" y="3789"/>
                </a:lnTo>
                <a:lnTo>
                  <a:pt x="23488" y="3470"/>
                </a:lnTo>
                <a:lnTo>
                  <a:pt x="24675" y="4223"/>
                </a:lnTo>
                <a:lnTo>
                  <a:pt x="25154" y="2602"/>
                </a:lnTo>
                <a:cubicBezTo>
                  <a:pt x="25154" y="2602"/>
                  <a:pt x="25656" y="1826"/>
                  <a:pt x="26044" y="1826"/>
                </a:cubicBezTo>
                <a:lnTo>
                  <a:pt x="27893" y="1826"/>
                </a:lnTo>
                <a:lnTo>
                  <a:pt x="28395" y="2602"/>
                </a:lnTo>
                <a:lnTo>
                  <a:pt x="29765" y="0"/>
                </a:lnTo>
                <a:lnTo>
                  <a:pt x="31225" y="0"/>
                </a:lnTo>
                <a:cubicBezTo>
                  <a:pt x="31522" y="0"/>
                  <a:pt x="32321" y="1393"/>
                  <a:pt x="32321" y="1393"/>
                </a:cubicBezTo>
                <a:lnTo>
                  <a:pt x="33599" y="3036"/>
                </a:lnTo>
                <a:lnTo>
                  <a:pt x="33188" y="3675"/>
                </a:lnTo>
                <a:lnTo>
                  <a:pt x="35060" y="4109"/>
                </a:lnTo>
                <a:lnTo>
                  <a:pt x="35060" y="6163"/>
                </a:lnTo>
                <a:lnTo>
                  <a:pt x="37114" y="6825"/>
                </a:lnTo>
                <a:lnTo>
                  <a:pt x="37206" y="7898"/>
                </a:lnTo>
                <a:cubicBezTo>
                  <a:pt x="29194" y="6551"/>
                  <a:pt x="22734" y="11299"/>
                  <a:pt x="26044" y="197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6" name="Google Shape;776;p39"/>
          <p:cNvSpPr/>
          <p:nvPr/>
        </p:nvSpPr>
        <p:spPr>
          <a:xfrm>
            <a:off x="-48769" y="3345777"/>
            <a:ext cx="869988" cy="274033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            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7" name="Google Shape;777;p39"/>
          <p:cNvGrpSpPr/>
          <p:nvPr/>
        </p:nvGrpSpPr>
        <p:grpSpPr>
          <a:xfrm>
            <a:off x="6531058" y="4622526"/>
            <a:ext cx="2963776" cy="642928"/>
            <a:chOff x="6531058" y="4622526"/>
            <a:chExt cx="2963776" cy="642928"/>
          </a:xfrm>
        </p:grpSpPr>
        <p:grpSp>
          <p:nvGrpSpPr>
            <p:cNvPr id="778" name="Google Shape;778;p39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779" name="Google Shape;779;p39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9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39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786" name="Google Shape;786;p39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9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9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9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9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9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9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9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9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9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9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9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9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9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9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9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9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39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9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9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9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9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9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9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9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9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9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9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9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9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9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9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9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9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9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9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9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9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9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9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9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9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9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9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9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9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9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9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9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9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9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9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9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9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9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9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9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9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9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9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9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9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9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9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9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9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9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9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9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9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9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9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9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9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9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9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9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9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9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9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9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9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9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9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9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9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9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9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9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9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9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9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9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9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9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9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9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9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9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9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9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9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9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9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9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9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9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9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9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9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9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9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9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9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9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9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9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9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9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9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9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9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9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9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9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9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9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9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9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9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9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9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9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9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9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9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9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9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9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9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9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9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9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9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9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9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9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9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9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9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9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9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9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9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9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9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9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9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9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9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9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9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9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9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9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9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9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9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9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9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9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9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9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9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9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9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9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9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9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9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9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9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9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9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9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9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9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9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9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9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9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9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9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9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9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9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9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9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9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9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9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9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9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9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9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9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9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9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9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9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9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9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9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9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9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9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9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9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9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9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9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9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9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9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9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9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9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9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9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9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9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39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9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9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9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9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9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9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9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9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9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9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9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9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9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9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1" name="Google Shape;1111;p39"/>
          <p:cNvSpPr/>
          <p:nvPr/>
        </p:nvSpPr>
        <p:spPr>
          <a:xfrm flipH="1">
            <a:off x="-509100" y="3473513"/>
            <a:ext cx="1416133" cy="1628673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2" name="Google Shape;1112;p39"/>
          <p:cNvSpPr/>
          <p:nvPr/>
        </p:nvSpPr>
        <p:spPr>
          <a:xfrm>
            <a:off x="8424000" y="-322900"/>
            <a:ext cx="928800" cy="9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3" name="Google Shape;1113;p39"/>
          <p:cNvSpPr/>
          <p:nvPr/>
        </p:nvSpPr>
        <p:spPr>
          <a:xfrm flipH="1">
            <a:off x="438756" y="4298880"/>
            <a:ext cx="734394" cy="844615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990;p50">
            <a:extLst>
              <a:ext uri="{FF2B5EF4-FFF2-40B4-BE49-F238E27FC236}">
                <a16:creationId xmlns:a16="http://schemas.microsoft.com/office/drawing/2014/main" id="{9E7B7C0D-2BE0-E199-A570-A59FEBEF1C92}"/>
              </a:ext>
            </a:extLst>
          </p:cNvPr>
          <p:cNvSpPr/>
          <p:nvPr/>
        </p:nvSpPr>
        <p:spPr>
          <a:xfrm>
            <a:off x="1073733" y="1235826"/>
            <a:ext cx="2474810" cy="904841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Bài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7 -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Tiết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14</a:t>
            </a:r>
            <a:endParaRPr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7" name="Google Shape;1991;p50">
            <a:extLst>
              <a:ext uri="{FF2B5EF4-FFF2-40B4-BE49-F238E27FC236}">
                <a16:creationId xmlns:a16="http://schemas.microsoft.com/office/drawing/2014/main" id="{9F5595AA-4F5C-C830-8353-084EC0BCB0BA}"/>
              </a:ext>
            </a:extLst>
          </p:cNvPr>
          <p:cNvSpPr/>
          <p:nvPr/>
        </p:nvSpPr>
        <p:spPr>
          <a:xfrm>
            <a:off x="6238743" y="2900559"/>
            <a:ext cx="1828799" cy="788222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Tiết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18</a:t>
            </a:r>
            <a:endParaRPr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Google Shape;1992;p50">
            <a:extLst>
              <a:ext uri="{FF2B5EF4-FFF2-40B4-BE49-F238E27FC236}">
                <a16:creationId xmlns:a16="http://schemas.microsoft.com/office/drawing/2014/main" id="{B6AD1B14-B984-BB9C-E635-26B5BEBDE9E8}"/>
              </a:ext>
            </a:extLst>
          </p:cNvPr>
          <p:cNvSpPr/>
          <p:nvPr/>
        </p:nvSpPr>
        <p:spPr>
          <a:xfrm>
            <a:off x="5906969" y="1323142"/>
            <a:ext cx="2345905" cy="832569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Bài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8 -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Tiết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16</a:t>
            </a:r>
            <a:endParaRPr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9" name="Google Shape;1991;p50">
            <a:extLst>
              <a:ext uri="{FF2B5EF4-FFF2-40B4-BE49-F238E27FC236}">
                <a16:creationId xmlns:a16="http://schemas.microsoft.com/office/drawing/2014/main" id="{3226FED7-EA1D-8B22-D7A4-56FB2F4C4B30}"/>
              </a:ext>
            </a:extLst>
          </p:cNvPr>
          <p:cNvSpPr/>
          <p:nvPr/>
        </p:nvSpPr>
        <p:spPr>
          <a:xfrm>
            <a:off x="1305789" y="2922444"/>
            <a:ext cx="2632976" cy="846665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Bài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8 - </a:t>
            </a:r>
            <a:r>
              <a:rPr lang="en-US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Tiết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17</a:t>
            </a:r>
            <a:endParaRPr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0" name="Google Shape;525;p41">
            <a:extLst>
              <a:ext uri="{FF2B5EF4-FFF2-40B4-BE49-F238E27FC236}">
                <a16:creationId xmlns:a16="http://schemas.microsoft.com/office/drawing/2014/main" id="{ED9F6E50-85D3-9AA7-1E8A-6479C0EFFF1C}"/>
              </a:ext>
            </a:extLst>
          </p:cNvPr>
          <p:cNvSpPr txBox="1">
            <a:spLocks/>
          </p:cNvSpPr>
          <p:nvPr/>
        </p:nvSpPr>
        <p:spPr>
          <a:xfrm>
            <a:off x="562967" y="2097203"/>
            <a:ext cx="3796189" cy="70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>
              <a:buSzPts val="688"/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- </a:t>
            </a:r>
            <a:r>
              <a:rPr lang="vi-VN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Hát: Bài hát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Nơi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ấy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Trường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Sa</a:t>
            </a:r>
            <a:endParaRPr lang="vi-VN" sz="1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  <a:p>
            <a:pPr marL="0" indent="0">
              <a:buSzPts val="688"/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- </a:t>
            </a:r>
            <a:r>
              <a:rPr lang="vi-VN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Nghe nhạc: Bài hát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Nơi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đảo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xa</a:t>
            </a:r>
            <a:endParaRPr lang="vi-VN" sz="1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</p:txBody>
      </p:sp>
      <p:sp>
        <p:nvSpPr>
          <p:cNvPr id="11" name="Google Shape;525;p41">
            <a:extLst>
              <a:ext uri="{FF2B5EF4-FFF2-40B4-BE49-F238E27FC236}">
                <a16:creationId xmlns:a16="http://schemas.microsoft.com/office/drawing/2014/main" id="{5C4C8586-E0DD-A45D-EABC-8C98391E2707}"/>
              </a:ext>
            </a:extLst>
          </p:cNvPr>
          <p:cNvSpPr txBox="1">
            <a:spLocks/>
          </p:cNvSpPr>
          <p:nvPr/>
        </p:nvSpPr>
        <p:spPr>
          <a:xfrm>
            <a:off x="4875094" y="2043646"/>
            <a:ext cx="3955862" cy="70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>
                <a:schemeClr val="lt1"/>
              </a:buClr>
              <a:buSzPts val="688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- TTÂN</a:t>
            </a:r>
            <a:r>
              <a:rPr lang="vi-VN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: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Đàn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guitar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và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ukulele</a:t>
            </a:r>
            <a:endParaRPr lang="vi-VN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  <a:p>
            <a:pPr marL="0" indent="0">
              <a:buClr>
                <a:schemeClr val="lt1"/>
              </a:buClr>
              <a:buSzPts val="688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-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Ôn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bài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hát</a:t>
            </a:r>
            <a:r>
              <a:rPr lang="vi-VN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: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Nơi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ấy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Trường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Sa</a:t>
            </a:r>
            <a:endParaRPr lang="vi-VN" sz="1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</p:txBody>
      </p:sp>
      <p:sp>
        <p:nvSpPr>
          <p:cNvPr id="12" name="Google Shape;525;p41">
            <a:extLst>
              <a:ext uri="{FF2B5EF4-FFF2-40B4-BE49-F238E27FC236}">
                <a16:creationId xmlns:a16="http://schemas.microsoft.com/office/drawing/2014/main" id="{DE433EDC-25DA-DAA1-5AC3-75ADCFDEFAE4}"/>
              </a:ext>
            </a:extLst>
          </p:cNvPr>
          <p:cNvSpPr txBox="1">
            <a:spLocks/>
          </p:cNvSpPr>
          <p:nvPr/>
        </p:nvSpPr>
        <p:spPr>
          <a:xfrm>
            <a:off x="727077" y="3602556"/>
            <a:ext cx="3982487" cy="70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>
                <a:schemeClr val="lt1"/>
              </a:buClr>
              <a:buSzPts val="688"/>
            </a:pP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Nhạc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cụ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thể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hiện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giai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điệu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: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Kèn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phím</a:t>
            </a:r>
            <a:endParaRPr lang="vi-VN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</p:txBody>
      </p:sp>
      <p:sp>
        <p:nvSpPr>
          <p:cNvPr id="13" name="Google Shape;525;p41">
            <a:extLst>
              <a:ext uri="{FF2B5EF4-FFF2-40B4-BE49-F238E27FC236}">
                <a16:creationId xmlns:a16="http://schemas.microsoft.com/office/drawing/2014/main" id="{4CF07306-73DE-1EB2-4954-3C447AE341CA}"/>
              </a:ext>
            </a:extLst>
          </p:cNvPr>
          <p:cNvSpPr txBox="1">
            <a:spLocks/>
          </p:cNvSpPr>
          <p:nvPr/>
        </p:nvSpPr>
        <p:spPr>
          <a:xfrm>
            <a:off x="5440619" y="3589502"/>
            <a:ext cx="3372841" cy="70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688"/>
            </a:pP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Vận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dụng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–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sáng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tạo</a:t>
            </a:r>
            <a:endParaRPr lang="vi-VN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</p:txBody>
      </p:sp>
      <p:sp>
        <p:nvSpPr>
          <p:cNvPr id="14" name="Google Shape;400;p38">
            <a:extLst>
              <a:ext uri="{FF2B5EF4-FFF2-40B4-BE49-F238E27FC236}">
                <a16:creationId xmlns:a16="http://schemas.microsoft.com/office/drawing/2014/main" id="{11517C36-36D8-8193-5E76-8F22F7507927}"/>
              </a:ext>
            </a:extLst>
          </p:cNvPr>
          <p:cNvSpPr txBox="1">
            <a:spLocks/>
          </p:cNvSpPr>
          <p:nvPr/>
        </p:nvSpPr>
        <p:spPr>
          <a:xfrm rot="-360">
            <a:off x="2462249" y="-73593"/>
            <a:ext cx="3955718" cy="1374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32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CHỦ ĐỀ </a:t>
            </a:r>
            <a:r>
              <a:rPr lang="en-US" sz="32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32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BIỂN ĐẢO QUÊ HƯƠNG</a:t>
            </a:r>
            <a:endParaRPr lang="vi-VN" sz="3200" b="1" dirty="0">
              <a:ln w="0">
                <a:solidFill>
                  <a:srgbClr val="FFFFFF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8" name="Google Shape;2438;p58"/>
          <p:cNvGrpSpPr/>
          <p:nvPr/>
        </p:nvGrpSpPr>
        <p:grpSpPr>
          <a:xfrm flipH="1">
            <a:off x="-176632" y="4164646"/>
            <a:ext cx="1564346" cy="999399"/>
            <a:chOff x="2393525" y="4487550"/>
            <a:chExt cx="1315350" cy="840325"/>
          </a:xfrm>
        </p:grpSpPr>
        <p:sp>
          <p:nvSpPr>
            <p:cNvPr id="2439" name="Google Shape;2439;p58"/>
            <p:cNvSpPr/>
            <p:nvPr/>
          </p:nvSpPr>
          <p:spPr>
            <a:xfrm>
              <a:off x="2393525" y="4487550"/>
              <a:ext cx="1315350" cy="840325"/>
            </a:xfrm>
            <a:custGeom>
              <a:avLst/>
              <a:gdLst/>
              <a:ahLst/>
              <a:cxnLst/>
              <a:rect l="l" t="t" r="r" b="b"/>
              <a:pathLst>
                <a:path w="52614" h="33613" extrusionOk="0">
                  <a:moveTo>
                    <a:pt x="30910" y="0"/>
                  </a:moveTo>
                  <a:cubicBezTo>
                    <a:pt x="30208" y="0"/>
                    <a:pt x="29513" y="25"/>
                    <a:pt x="28825" y="73"/>
                  </a:cubicBezTo>
                  <a:cubicBezTo>
                    <a:pt x="28827" y="347"/>
                    <a:pt x="28826" y="623"/>
                    <a:pt x="28821" y="898"/>
                  </a:cubicBezTo>
                  <a:cubicBezTo>
                    <a:pt x="28770" y="3670"/>
                    <a:pt x="28349" y="6425"/>
                    <a:pt x="28355" y="9198"/>
                  </a:cubicBezTo>
                  <a:cubicBezTo>
                    <a:pt x="28358" y="10598"/>
                    <a:pt x="28467" y="11995"/>
                    <a:pt x="28499" y="13395"/>
                  </a:cubicBezTo>
                  <a:cubicBezTo>
                    <a:pt x="28529" y="14744"/>
                    <a:pt x="28505" y="16118"/>
                    <a:pt x="28181" y="17435"/>
                  </a:cubicBezTo>
                  <a:cubicBezTo>
                    <a:pt x="28175" y="17461"/>
                    <a:pt x="28150" y="17476"/>
                    <a:pt x="28125" y="17476"/>
                  </a:cubicBezTo>
                  <a:cubicBezTo>
                    <a:pt x="28106" y="17476"/>
                    <a:pt x="28087" y="17467"/>
                    <a:pt x="28077" y="17448"/>
                  </a:cubicBezTo>
                  <a:cubicBezTo>
                    <a:pt x="27444" y="16257"/>
                    <a:pt x="27035" y="14957"/>
                    <a:pt x="26710" y="13652"/>
                  </a:cubicBezTo>
                  <a:cubicBezTo>
                    <a:pt x="26403" y="12420"/>
                    <a:pt x="26176" y="11169"/>
                    <a:pt x="25966" y="9918"/>
                  </a:cubicBezTo>
                  <a:cubicBezTo>
                    <a:pt x="25756" y="8682"/>
                    <a:pt x="25547" y="7445"/>
                    <a:pt x="25336" y="6210"/>
                  </a:cubicBezTo>
                  <a:cubicBezTo>
                    <a:pt x="25076" y="4692"/>
                    <a:pt x="24819" y="3174"/>
                    <a:pt x="24573" y="1656"/>
                  </a:cubicBezTo>
                  <a:cubicBezTo>
                    <a:pt x="24523" y="1340"/>
                    <a:pt x="24471" y="1026"/>
                    <a:pt x="24421" y="710"/>
                  </a:cubicBezTo>
                  <a:cubicBezTo>
                    <a:pt x="23594" y="895"/>
                    <a:pt x="22783" y="1115"/>
                    <a:pt x="21986" y="1367"/>
                  </a:cubicBezTo>
                  <a:cubicBezTo>
                    <a:pt x="22126" y="2259"/>
                    <a:pt x="22217" y="3153"/>
                    <a:pt x="21992" y="4031"/>
                  </a:cubicBezTo>
                  <a:cubicBezTo>
                    <a:pt x="21987" y="4052"/>
                    <a:pt x="21967" y="4064"/>
                    <a:pt x="21948" y="4064"/>
                  </a:cubicBezTo>
                  <a:cubicBezTo>
                    <a:pt x="21936" y="4064"/>
                    <a:pt x="21925" y="4060"/>
                    <a:pt x="21916" y="4051"/>
                  </a:cubicBezTo>
                  <a:cubicBezTo>
                    <a:pt x="21573" y="3707"/>
                    <a:pt x="21269" y="3325"/>
                    <a:pt x="20994" y="2924"/>
                  </a:cubicBezTo>
                  <a:cubicBezTo>
                    <a:pt x="20774" y="2601"/>
                    <a:pt x="20575" y="2264"/>
                    <a:pt x="20387" y="1921"/>
                  </a:cubicBezTo>
                  <a:cubicBezTo>
                    <a:pt x="18489" y="2641"/>
                    <a:pt x="16689" y="3544"/>
                    <a:pt x="15001" y="4603"/>
                  </a:cubicBezTo>
                  <a:cubicBezTo>
                    <a:pt x="15491" y="6763"/>
                    <a:pt x="16049" y="8926"/>
                    <a:pt x="16115" y="11147"/>
                  </a:cubicBezTo>
                  <a:cubicBezTo>
                    <a:pt x="16116" y="11181"/>
                    <a:pt x="16084" y="11206"/>
                    <a:pt x="16053" y="11206"/>
                  </a:cubicBezTo>
                  <a:cubicBezTo>
                    <a:pt x="16039" y="11206"/>
                    <a:pt x="16025" y="11201"/>
                    <a:pt x="16014" y="11189"/>
                  </a:cubicBezTo>
                  <a:cubicBezTo>
                    <a:pt x="15621" y="10747"/>
                    <a:pt x="15283" y="10260"/>
                    <a:pt x="14979" y="9753"/>
                  </a:cubicBezTo>
                  <a:cubicBezTo>
                    <a:pt x="14238" y="8519"/>
                    <a:pt x="13688" y="7189"/>
                    <a:pt x="13156" y="5853"/>
                  </a:cubicBezTo>
                  <a:cubicBezTo>
                    <a:pt x="12199" y="6552"/>
                    <a:pt x="11286" y="7305"/>
                    <a:pt x="10416" y="8100"/>
                  </a:cubicBezTo>
                  <a:cubicBezTo>
                    <a:pt x="10489" y="8226"/>
                    <a:pt x="10557" y="8354"/>
                    <a:pt x="10632" y="8479"/>
                  </a:cubicBezTo>
                  <a:cubicBezTo>
                    <a:pt x="11811" y="10458"/>
                    <a:pt x="13231" y="12277"/>
                    <a:pt x="14574" y="14145"/>
                  </a:cubicBezTo>
                  <a:cubicBezTo>
                    <a:pt x="15890" y="15976"/>
                    <a:pt x="17164" y="17869"/>
                    <a:pt x="18010" y="19971"/>
                  </a:cubicBezTo>
                  <a:cubicBezTo>
                    <a:pt x="18027" y="20011"/>
                    <a:pt x="17989" y="20039"/>
                    <a:pt x="17953" y="20039"/>
                  </a:cubicBezTo>
                  <a:cubicBezTo>
                    <a:pt x="17945" y="20039"/>
                    <a:pt x="17936" y="20038"/>
                    <a:pt x="17929" y="20034"/>
                  </a:cubicBezTo>
                  <a:cubicBezTo>
                    <a:pt x="16821" y="19496"/>
                    <a:pt x="15828" y="18746"/>
                    <a:pt x="14901" y="17943"/>
                  </a:cubicBezTo>
                  <a:cubicBezTo>
                    <a:pt x="13180" y="16453"/>
                    <a:pt x="11663" y="14746"/>
                    <a:pt x="10010" y="13186"/>
                  </a:cubicBezTo>
                  <a:cubicBezTo>
                    <a:pt x="9223" y="12442"/>
                    <a:pt x="8420" y="11716"/>
                    <a:pt x="7617" y="10993"/>
                  </a:cubicBezTo>
                  <a:cubicBezTo>
                    <a:pt x="5384" y="13603"/>
                    <a:pt x="3582" y="16532"/>
                    <a:pt x="2299" y="19616"/>
                  </a:cubicBezTo>
                  <a:cubicBezTo>
                    <a:pt x="4165" y="21603"/>
                    <a:pt x="6032" y="23588"/>
                    <a:pt x="8017" y="25459"/>
                  </a:cubicBezTo>
                  <a:cubicBezTo>
                    <a:pt x="8055" y="25494"/>
                    <a:pt x="8020" y="25554"/>
                    <a:pt x="7977" y="25554"/>
                  </a:cubicBezTo>
                  <a:cubicBezTo>
                    <a:pt x="7968" y="25554"/>
                    <a:pt x="7959" y="25551"/>
                    <a:pt x="7950" y="25546"/>
                  </a:cubicBezTo>
                  <a:cubicBezTo>
                    <a:pt x="7318" y="25143"/>
                    <a:pt x="6680" y="24750"/>
                    <a:pt x="6041" y="24359"/>
                  </a:cubicBezTo>
                  <a:cubicBezTo>
                    <a:pt x="4542" y="23445"/>
                    <a:pt x="3030" y="22546"/>
                    <a:pt x="1560" y="21585"/>
                  </a:cubicBezTo>
                  <a:cubicBezTo>
                    <a:pt x="1051" y="23095"/>
                    <a:pt x="667" y="24633"/>
                    <a:pt x="416" y="26180"/>
                  </a:cubicBezTo>
                  <a:cubicBezTo>
                    <a:pt x="1801" y="27115"/>
                    <a:pt x="3202" y="28026"/>
                    <a:pt x="4584" y="28967"/>
                  </a:cubicBezTo>
                  <a:cubicBezTo>
                    <a:pt x="4626" y="28997"/>
                    <a:pt x="4607" y="29070"/>
                    <a:pt x="4561" y="29070"/>
                  </a:cubicBezTo>
                  <a:cubicBezTo>
                    <a:pt x="4555" y="29070"/>
                    <a:pt x="4549" y="29069"/>
                    <a:pt x="4542" y="29067"/>
                  </a:cubicBezTo>
                  <a:cubicBezTo>
                    <a:pt x="4050" y="28886"/>
                    <a:pt x="3562" y="28699"/>
                    <a:pt x="3077" y="28503"/>
                  </a:cubicBezTo>
                  <a:cubicBezTo>
                    <a:pt x="2132" y="28122"/>
                    <a:pt x="1184" y="27721"/>
                    <a:pt x="262" y="27270"/>
                  </a:cubicBezTo>
                  <a:lnTo>
                    <a:pt x="262" y="27270"/>
                  </a:lnTo>
                  <a:cubicBezTo>
                    <a:pt x="5" y="29391"/>
                    <a:pt x="1" y="31520"/>
                    <a:pt x="281" y="33612"/>
                  </a:cubicBezTo>
                  <a:lnTo>
                    <a:pt x="52614" y="33612"/>
                  </a:lnTo>
                  <a:cubicBezTo>
                    <a:pt x="52614" y="33612"/>
                    <a:pt x="52582" y="32165"/>
                    <a:pt x="52348" y="29873"/>
                  </a:cubicBezTo>
                  <a:lnTo>
                    <a:pt x="52348" y="29872"/>
                  </a:lnTo>
                  <a:cubicBezTo>
                    <a:pt x="51048" y="30061"/>
                    <a:pt x="49735" y="30213"/>
                    <a:pt x="48428" y="30213"/>
                  </a:cubicBezTo>
                  <a:cubicBezTo>
                    <a:pt x="47837" y="30213"/>
                    <a:pt x="47246" y="30182"/>
                    <a:pt x="46659" y="30109"/>
                  </a:cubicBezTo>
                  <a:cubicBezTo>
                    <a:pt x="46601" y="30102"/>
                    <a:pt x="46592" y="30033"/>
                    <a:pt x="46645" y="30011"/>
                  </a:cubicBezTo>
                  <a:cubicBezTo>
                    <a:pt x="47152" y="29802"/>
                    <a:pt x="47670" y="29628"/>
                    <a:pt x="48198" y="29481"/>
                  </a:cubicBezTo>
                  <a:cubicBezTo>
                    <a:pt x="49515" y="29108"/>
                    <a:pt x="50868" y="28889"/>
                    <a:pt x="52207" y="28611"/>
                  </a:cubicBezTo>
                  <a:cubicBezTo>
                    <a:pt x="52132" y="27977"/>
                    <a:pt x="52042" y="27297"/>
                    <a:pt x="51934" y="26582"/>
                  </a:cubicBezTo>
                  <a:cubicBezTo>
                    <a:pt x="51154" y="26728"/>
                    <a:pt x="50372" y="26869"/>
                    <a:pt x="49591" y="27011"/>
                  </a:cubicBezTo>
                  <a:cubicBezTo>
                    <a:pt x="48412" y="27224"/>
                    <a:pt x="47237" y="27462"/>
                    <a:pt x="46063" y="27701"/>
                  </a:cubicBezTo>
                  <a:cubicBezTo>
                    <a:pt x="43577" y="28206"/>
                    <a:pt x="41099" y="28754"/>
                    <a:pt x="38594" y="29161"/>
                  </a:cubicBezTo>
                  <a:cubicBezTo>
                    <a:pt x="38591" y="29161"/>
                    <a:pt x="38589" y="29161"/>
                    <a:pt x="38586" y="29161"/>
                  </a:cubicBezTo>
                  <a:cubicBezTo>
                    <a:pt x="38535" y="29161"/>
                    <a:pt x="38496" y="29088"/>
                    <a:pt x="38553" y="29062"/>
                  </a:cubicBezTo>
                  <a:cubicBezTo>
                    <a:pt x="39972" y="28436"/>
                    <a:pt x="41387" y="27800"/>
                    <a:pt x="42801" y="27163"/>
                  </a:cubicBezTo>
                  <a:cubicBezTo>
                    <a:pt x="45318" y="26026"/>
                    <a:pt x="47833" y="24881"/>
                    <a:pt x="50361" y="23770"/>
                  </a:cubicBezTo>
                  <a:cubicBezTo>
                    <a:pt x="50696" y="23622"/>
                    <a:pt x="51033" y="23478"/>
                    <a:pt x="51369" y="23332"/>
                  </a:cubicBezTo>
                  <a:cubicBezTo>
                    <a:pt x="50845" y="20701"/>
                    <a:pt x="50100" y="17820"/>
                    <a:pt x="49048" y="15007"/>
                  </a:cubicBezTo>
                  <a:cubicBezTo>
                    <a:pt x="47353" y="15639"/>
                    <a:pt x="45659" y="16278"/>
                    <a:pt x="43974" y="16939"/>
                  </a:cubicBezTo>
                  <a:cubicBezTo>
                    <a:pt x="43410" y="17160"/>
                    <a:pt x="42840" y="17372"/>
                    <a:pt x="42282" y="17605"/>
                  </a:cubicBezTo>
                  <a:cubicBezTo>
                    <a:pt x="41748" y="17829"/>
                    <a:pt x="41225" y="18079"/>
                    <a:pt x="40697" y="18314"/>
                  </a:cubicBezTo>
                  <a:cubicBezTo>
                    <a:pt x="39730" y="18744"/>
                    <a:pt x="38704" y="19171"/>
                    <a:pt x="37630" y="19177"/>
                  </a:cubicBezTo>
                  <a:cubicBezTo>
                    <a:pt x="37580" y="19177"/>
                    <a:pt x="37570" y="19115"/>
                    <a:pt x="37606" y="19090"/>
                  </a:cubicBezTo>
                  <a:cubicBezTo>
                    <a:pt x="38471" y="18464"/>
                    <a:pt x="39372" y="17890"/>
                    <a:pt x="40292" y="17350"/>
                  </a:cubicBezTo>
                  <a:cubicBezTo>
                    <a:pt x="42014" y="16343"/>
                    <a:pt x="43805" y="15456"/>
                    <a:pt x="45618" y="14627"/>
                  </a:cubicBezTo>
                  <a:cubicBezTo>
                    <a:pt x="46542" y="14205"/>
                    <a:pt x="47474" y="13798"/>
                    <a:pt x="48409" y="13402"/>
                  </a:cubicBezTo>
                  <a:cubicBezTo>
                    <a:pt x="48000" y="12434"/>
                    <a:pt x="47554" y="11481"/>
                    <a:pt x="47061" y="10558"/>
                  </a:cubicBezTo>
                  <a:cubicBezTo>
                    <a:pt x="45865" y="11137"/>
                    <a:pt x="44639" y="11651"/>
                    <a:pt x="43345" y="11954"/>
                  </a:cubicBezTo>
                  <a:cubicBezTo>
                    <a:pt x="43341" y="11955"/>
                    <a:pt x="43337" y="11956"/>
                    <a:pt x="43333" y="11956"/>
                  </a:cubicBezTo>
                  <a:cubicBezTo>
                    <a:pt x="43292" y="11956"/>
                    <a:pt x="43268" y="11905"/>
                    <a:pt x="43298" y="11872"/>
                  </a:cubicBezTo>
                  <a:cubicBezTo>
                    <a:pt x="43680" y="11451"/>
                    <a:pt x="44094" y="11059"/>
                    <a:pt x="44528" y="10690"/>
                  </a:cubicBezTo>
                  <a:cubicBezTo>
                    <a:pt x="45109" y="10195"/>
                    <a:pt x="45722" y="9737"/>
                    <a:pt x="46336" y="9283"/>
                  </a:cubicBezTo>
                  <a:cubicBezTo>
                    <a:pt x="45807" y="8400"/>
                    <a:pt x="45239" y="7550"/>
                    <a:pt x="44618" y="6750"/>
                  </a:cubicBezTo>
                  <a:cubicBezTo>
                    <a:pt x="44242" y="7050"/>
                    <a:pt x="43865" y="7348"/>
                    <a:pt x="43476" y="7631"/>
                  </a:cubicBezTo>
                  <a:cubicBezTo>
                    <a:pt x="42625" y="8249"/>
                    <a:pt x="41706" y="8820"/>
                    <a:pt x="40683" y="9099"/>
                  </a:cubicBezTo>
                  <a:cubicBezTo>
                    <a:pt x="40679" y="9100"/>
                    <a:pt x="40674" y="9100"/>
                    <a:pt x="40670" y="9100"/>
                  </a:cubicBezTo>
                  <a:cubicBezTo>
                    <a:pt x="40638" y="9100"/>
                    <a:pt x="40619" y="9064"/>
                    <a:pt x="40633" y="9033"/>
                  </a:cubicBezTo>
                  <a:cubicBezTo>
                    <a:pt x="41293" y="7596"/>
                    <a:pt x="42257" y="6351"/>
                    <a:pt x="43178" y="5077"/>
                  </a:cubicBezTo>
                  <a:cubicBezTo>
                    <a:pt x="40779" y="2577"/>
                    <a:pt x="37770" y="771"/>
                    <a:pt x="34001" y="201"/>
                  </a:cubicBezTo>
                  <a:cubicBezTo>
                    <a:pt x="33675" y="1764"/>
                    <a:pt x="33525" y="3398"/>
                    <a:pt x="32732" y="4804"/>
                  </a:cubicBezTo>
                  <a:cubicBezTo>
                    <a:pt x="32722" y="4822"/>
                    <a:pt x="32706" y="4829"/>
                    <a:pt x="32691" y="4829"/>
                  </a:cubicBezTo>
                  <a:cubicBezTo>
                    <a:pt x="32669" y="4829"/>
                    <a:pt x="32647" y="4815"/>
                    <a:pt x="32639" y="4793"/>
                  </a:cubicBezTo>
                  <a:cubicBezTo>
                    <a:pt x="32389" y="4165"/>
                    <a:pt x="32223" y="3508"/>
                    <a:pt x="32116" y="2842"/>
                  </a:cubicBezTo>
                  <a:cubicBezTo>
                    <a:pt x="31965" y="1906"/>
                    <a:pt x="31920" y="962"/>
                    <a:pt x="31902" y="17"/>
                  </a:cubicBezTo>
                  <a:cubicBezTo>
                    <a:pt x="31570" y="6"/>
                    <a:pt x="31239" y="0"/>
                    <a:pt x="30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2870925" y="4650350"/>
              <a:ext cx="460975" cy="666775"/>
            </a:xfrm>
            <a:custGeom>
              <a:avLst/>
              <a:gdLst/>
              <a:ahLst/>
              <a:cxnLst/>
              <a:rect l="l" t="t" r="r" b="b"/>
              <a:pathLst>
                <a:path w="18439" h="26671" extrusionOk="0">
                  <a:moveTo>
                    <a:pt x="1" y="0"/>
                  </a:moveTo>
                  <a:lnTo>
                    <a:pt x="1" y="0"/>
                  </a:lnTo>
                  <a:cubicBezTo>
                    <a:pt x="598" y="2218"/>
                    <a:pt x="1223" y="4426"/>
                    <a:pt x="1834" y="6639"/>
                  </a:cubicBezTo>
                  <a:lnTo>
                    <a:pt x="3715" y="13264"/>
                  </a:lnTo>
                  <a:cubicBezTo>
                    <a:pt x="4337" y="15474"/>
                    <a:pt x="4988" y="17675"/>
                    <a:pt x="5629" y="19880"/>
                  </a:cubicBezTo>
                  <a:lnTo>
                    <a:pt x="7555" y="26491"/>
                  </a:lnTo>
                  <a:cubicBezTo>
                    <a:pt x="7577" y="26561"/>
                    <a:pt x="7629" y="26623"/>
                    <a:pt x="7702" y="26652"/>
                  </a:cubicBezTo>
                  <a:cubicBezTo>
                    <a:pt x="7732" y="26664"/>
                    <a:pt x="7764" y="26670"/>
                    <a:pt x="7795" y="26670"/>
                  </a:cubicBezTo>
                  <a:cubicBezTo>
                    <a:pt x="7893" y="26670"/>
                    <a:pt x="7986" y="26611"/>
                    <a:pt x="8025" y="26513"/>
                  </a:cubicBezTo>
                  <a:lnTo>
                    <a:pt x="10668" y="19901"/>
                  </a:lnTo>
                  <a:cubicBezTo>
                    <a:pt x="11544" y="17695"/>
                    <a:pt x="12438" y="15496"/>
                    <a:pt x="13298" y="13284"/>
                  </a:cubicBezTo>
                  <a:lnTo>
                    <a:pt x="15894" y="6652"/>
                  </a:lnTo>
                  <a:cubicBezTo>
                    <a:pt x="16741" y="4435"/>
                    <a:pt x="17605" y="2224"/>
                    <a:pt x="18438" y="0"/>
                  </a:cubicBezTo>
                  <a:lnTo>
                    <a:pt x="18438" y="0"/>
                  </a:lnTo>
                  <a:cubicBezTo>
                    <a:pt x="17498" y="2181"/>
                    <a:pt x="16588" y="4373"/>
                    <a:pt x="15661" y="6559"/>
                  </a:cubicBezTo>
                  <a:lnTo>
                    <a:pt x="12935" y="13138"/>
                  </a:lnTo>
                  <a:cubicBezTo>
                    <a:pt x="12021" y="15329"/>
                    <a:pt x="11141" y="17533"/>
                    <a:pt x="10243" y="19730"/>
                  </a:cubicBezTo>
                  <a:lnTo>
                    <a:pt x="7830" y="25671"/>
                  </a:lnTo>
                  <a:lnTo>
                    <a:pt x="6063" y="19751"/>
                  </a:lnTo>
                  <a:cubicBezTo>
                    <a:pt x="5404" y="17553"/>
                    <a:pt x="4757" y="15350"/>
                    <a:pt x="4080" y="13157"/>
                  </a:cubicBezTo>
                  <a:lnTo>
                    <a:pt x="2065" y="6572"/>
                  </a:lnTo>
                  <a:cubicBezTo>
                    <a:pt x="1376" y="4381"/>
                    <a:pt x="704" y="218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58"/>
            <p:cNvSpPr/>
            <p:nvPr/>
          </p:nvSpPr>
          <p:spPr>
            <a:xfrm>
              <a:off x="2597700" y="4961025"/>
              <a:ext cx="947325" cy="356125"/>
            </a:xfrm>
            <a:custGeom>
              <a:avLst/>
              <a:gdLst/>
              <a:ahLst/>
              <a:cxnLst/>
              <a:rect l="l" t="t" r="r" b="b"/>
              <a:pathLst>
                <a:path w="37893" h="14245" extrusionOk="0">
                  <a:moveTo>
                    <a:pt x="1" y="1"/>
                  </a:moveTo>
                  <a:cubicBezTo>
                    <a:pt x="1527" y="1213"/>
                    <a:pt x="3073" y="2398"/>
                    <a:pt x="4608" y="3598"/>
                  </a:cubicBezTo>
                  <a:lnTo>
                    <a:pt x="9246" y="7152"/>
                  </a:lnTo>
                  <a:cubicBezTo>
                    <a:pt x="10789" y="8342"/>
                    <a:pt x="12353" y="9503"/>
                    <a:pt x="13906" y="10678"/>
                  </a:cubicBezTo>
                  <a:lnTo>
                    <a:pt x="18573" y="14194"/>
                  </a:lnTo>
                  <a:cubicBezTo>
                    <a:pt x="18617" y="14227"/>
                    <a:pt x="18670" y="14244"/>
                    <a:pt x="18723" y="14244"/>
                  </a:cubicBezTo>
                  <a:cubicBezTo>
                    <a:pt x="18773" y="14244"/>
                    <a:pt x="18822" y="14230"/>
                    <a:pt x="18865" y="14199"/>
                  </a:cubicBezTo>
                  <a:lnTo>
                    <a:pt x="23645" y="10878"/>
                  </a:lnTo>
                  <a:cubicBezTo>
                    <a:pt x="25236" y="9768"/>
                    <a:pt x="26836" y="8672"/>
                    <a:pt x="28417" y="7547"/>
                  </a:cubicBezTo>
                  <a:lnTo>
                    <a:pt x="33169" y="4187"/>
                  </a:lnTo>
                  <a:cubicBezTo>
                    <a:pt x="34744" y="3052"/>
                    <a:pt x="36327" y="1931"/>
                    <a:pt x="37893" y="784"/>
                  </a:cubicBezTo>
                  <a:lnTo>
                    <a:pt x="37893" y="784"/>
                  </a:lnTo>
                  <a:cubicBezTo>
                    <a:pt x="36264" y="1838"/>
                    <a:pt x="34652" y="2919"/>
                    <a:pt x="33031" y="3986"/>
                  </a:cubicBezTo>
                  <a:lnTo>
                    <a:pt x="28199" y="7230"/>
                  </a:lnTo>
                  <a:cubicBezTo>
                    <a:pt x="26585" y="8307"/>
                    <a:pt x="24990" y="9412"/>
                    <a:pt x="23386" y="10503"/>
                  </a:cubicBezTo>
                  <a:lnTo>
                    <a:pt x="18730" y="13686"/>
                  </a:lnTo>
                  <a:lnTo>
                    <a:pt x="18730" y="13686"/>
                  </a:lnTo>
                  <a:lnTo>
                    <a:pt x="14179" y="10313"/>
                  </a:lnTo>
                  <a:cubicBezTo>
                    <a:pt x="12612" y="9156"/>
                    <a:pt x="11056" y="7984"/>
                    <a:pt x="9477" y="6842"/>
                  </a:cubicBezTo>
                  <a:lnTo>
                    <a:pt x="4755" y="3400"/>
                  </a:lnTo>
                  <a:cubicBezTo>
                    <a:pt x="3170" y="2267"/>
                    <a:pt x="1595" y="112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2" name="Google Shape;2442;p58"/>
          <p:cNvGrpSpPr/>
          <p:nvPr/>
        </p:nvGrpSpPr>
        <p:grpSpPr>
          <a:xfrm>
            <a:off x="555827" y="3960381"/>
            <a:ext cx="1902209" cy="1226979"/>
            <a:chOff x="1302325" y="1126500"/>
            <a:chExt cx="1852200" cy="1171900"/>
          </a:xfrm>
        </p:grpSpPr>
        <p:sp>
          <p:nvSpPr>
            <p:cNvPr id="2443" name="Google Shape;2443;p58"/>
            <p:cNvSpPr/>
            <p:nvPr/>
          </p:nvSpPr>
          <p:spPr>
            <a:xfrm>
              <a:off x="1302325" y="1126500"/>
              <a:ext cx="1852200" cy="1171900"/>
            </a:xfrm>
            <a:custGeom>
              <a:avLst/>
              <a:gdLst/>
              <a:ahLst/>
              <a:cxnLst/>
              <a:rect l="l" t="t" r="r" b="b"/>
              <a:pathLst>
                <a:path w="74088" h="46876" extrusionOk="0">
                  <a:moveTo>
                    <a:pt x="15092" y="1"/>
                  </a:moveTo>
                  <a:cubicBezTo>
                    <a:pt x="14100" y="1867"/>
                    <a:pt x="13523" y="3915"/>
                    <a:pt x="13341" y="5999"/>
                  </a:cubicBezTo>
                  <a:cubicBezTo>
                    <a:pt x="13453" y="6085"/>
                    <a:pt x="13567" y="6168"/>
                    <a:pt x="13685" y="6245"/>
                  </a:cubicBezTo>
                  <a:cubicBezTo>
                    <a:pt x="14031" y="6469"/>
                    <a:pt x="14400" y="6661"/>
                    <a:pt x="14729" y="6912"/>
                  </a:cubicBezTo>
                  <a:cubicBezTo>
                    <a:pt x="14765" y="6940"/>
                    <a:pt x="14768" y="6988"/>
                    <a:pt x="14729" y="7016"/>
                  </a:cubicBezTo>
                  <a:cubicBezTo>
                    <a:pt x="14302" y="7311"/>
                    <a:pt x="13794" y="7444"/>
                    <a:pt x="13279" y="7542"/>
                  </a:cubicBezTo>
                  <a:cubicBezTo>
                    <a:pt x="13297" y="10351"/>
                    <a:pt x="14022" y="13157"/>
                    <a:pt x="15416" y="15605"/>
                  </a:cubicBezTo>
                  <a:cubicBezTo>
                    <a:pt x="16486" y="15230"/>
                    <a:pt x="17565" y="14869"/>
                    <a:pt x="18676" y="14645"/>
                  </a:cubicBezTo>
                  <a:cubicBezTo>
                    <a:pt x="18680" y="14644"/>
                    <a:pt x="18684" y="14644"/>
                    <a:pt x="18687" y="14644"/>
                  </a:cubicBezTo>
                  <a:cubicBezTo>
                    <a:pt x="18725" y="14644"/>
                    <a:pt x="18755" y="14683"/>
                    <a:pt x="18733" y="14720"/>
                  </a:cubicBezTo>
                  <a:cubicBezTo>
                    <a:pt x="18182" y="15702"/>
                    <a:pt x="17241" y="16390"/>
                    <a:pt x="16429" y="17159"/>
                  </a:cubicBezTo>
                  <a:cubicBezTo>
                    <a:pt x="16578" y="17360"/>
                    <a:pt x="16731" y="17558"/>
                    <a:pt x="16890" y="17751"/>
                  </a:cubicBezTo>
                  <a:cubicBezTo>
                    <a:pt x="18099" y="19222"/>
                    <a:pt x="19611" y="20555"/>
                    <a:pt x="20153" y="22379"/>
                  </a:cubicBezTo>
                  <a:cubicBezTo>
                    <a:pt x="20838" y="24680"/>
                    <a:pt x="19798" y="27198"/>
                    <a:pt x="20331" y="29539"/>
                  </a:cubicBezTo>
                  <a:cubicBezTo>
                    <a:pt x="20335" y="29558"/>
                    <a:pt x="20342" y="29576"/>
                    <a:pt x="20346" y="29595"/>
                  </a:cubicBezTo>
                  <a:cubicBezTo>
                    <a:pt x="21053" y="29419"/>
                    <a:pt x="21763" y="29259"/>
                    <a:pt x="22492" y="29210"/>
                  </a:cubicBezTo>
                  <a:cubicBezTo>
                    <a:pt x="22493" y="29209"/>
                    <a:pt x="22494" y="29209"/>
                    <a:pt x="22496" y="29209"/>
                  </a:cubicBezTo>
                  <a:cubicBezTo>
                    <a:pt x="22533" y="29209"/>
                    <a:pt x="22552" y="29249"/>
                    <a:pt x="22546" y="29282"/>
                  </a:cubicBezTo>
                  <a:cubicBezTo>
                    <a:pt x="22459" y="29790"/>
                    <a:pt x="22035" y="30211"/>
                    <a:pt x="21679" y="30553"/>
                  </a:cubicBezTo>
                  <a:cubicBezTo>
                    <a:pt x="21452" y="30771"/>
                    <a:pt x="21211" y="30974"/>
                    <a:pt x="20971" y="31178"/>
                  </a:cubicBezTo>
                  <a:cubicBezTo>
                    <a:pt x="21844" y="32749"/>
                    <a:pt x="23312" y="34028"/>
                    <a:pt x="24638" y="35299"/>
                  </a:cubicBezTo>
                  <a:cubicBezTo>
                    <a:pt x="26397" y="36983"/>
                    <a:pt x="28121" y="39158"/>
                    <a:pt x="27814" y="41574"/>
                  </a:cubicBezTo>
                  <a:cubicBezTo>
                    <a:pt x="27792" y="39689"/>
                    <a:pt x="26186" y="38308"/>
                    <a:pt x="24564" y="37347"/>
                  </a:cubicBezTo>
                  <a:cubicBezTo>
                    <a:pt x="23927" y="36969"/>
                    <a:pt x="23256" y="36627"/>
                    <a:pt x="22604" y="36261"/>
                  </a:cubicBezTo>
                  <a:cubicBezTo>
                    <a:pt x="22508" y="36328"/>
                    <a:pt x="22410" y="36393"/>
                    <a:pt x="22313" y="36459"/>
                  </a:cubicBezTo>
                  <a:cubicBezTo>
                    <a:pt x="21853" y="36774"/>
                    <a:pt x="21385" y="37075"/>
                    <a:pt x="20872" y="37298"/>
                  </a:cubicBezTo>
                  <a:cubicBezTo>
                    <a:pt x="20864" y="37301"/>
                    <a:pt x="20855" y="37303"/>
                    <a:pt x="20846" y="37303"/>
                  </a:cubicBezTo>
                  <a:cubicBezTo>
                    <a:pt x="20806" y="37303"/>
                    <a:pt x="20770" y="37265"/>
                    <a:pt x="20795" y="37222"/>
                  </a:cubicBezTo>
                  <a:cubicBezTo>
                    <a:pt x="21058" y="36765"/>
                    <a:pt x="21436" y="36359"/>
                    <a:pt x="21786" y="35968"/>
                  </a:cubicBezTo>
                  <a:cubicBezTo>
                    <a:pt x="21822" y="35926"/>
                    <a:pt x="21862" y="35888"/>
                    <a:pt x="21898" y="35847"/>
                  </a:cubicBezTo>
                  <a:cubicBezTo>
                    <a:pt x="21515" y="35610"/>
                    <a:pt x="21147" y="35357"/>
                    <a:pt x="20804" y="35075"/>
                  </a:cubicBezTo>
                  <a:cubicBezTo>
                    <a:pt x="20458" y="35367"/>
                    <a:pt x="20128" y="35679"/>
                    <a:pt x="19732" y="35905"/>
                  </a:cubicBezTo>
                  <a:cubicBezTo>
                    <a:pt x="19724" y="35910"/>
                    <a:pt x="19714" y="35912"/>
                    <a:pt x="19704" y="35912"/>
                  </a:cubicBezTo>
                  <a:cubicBezTo>
                    <a:pt x="19679" y="35912"/>
                    <a:pt x="19653" y="35898"/>
                    <a:pt x="19649" y="35871"/>
                  </a:cubicBezTo>
                  <a:cubicBezTo>
                    <a:pt x="19581" y="35485"/>
                    <a:pt x="19730" y="35108"/>
                    <a:pt x="19914" y="34776"/>
                  </a:cubicBezTo>
                  <a:cubicBezTo>
                    <a:pt x="19979" y="34658"/>
                    <a:pt x="20051" y="34546"/>
                    <a:pt x="20125" y="34434"/>
                  </a:cubicBezTo>
                  <a:cubicBezTo>
                    <a:pt x="20053" y="34355"/>
                    <a:pt x="19982" y="34275"/>
                    <a:pt x="19915" y="34192"/>
                  </a:cubicBezTo>
                  <a:cubicBezTo>
                    <a:pt x="18892" y="32935"/>
                    <a:pt x="18472" y="31277"/>
                    <a:pt x="17473" y="30002"/>
                  </a:cubicBezTo>
                  <a:cubicBezTo>
                    <a:pt x="16790" y="29131"/>
                    <a:pt x="15886" y="28495"/>
                    <a:pt x="14933" y="27916"/>
                  </a:cubicBezTo>
                  <a:cubicBezTo>
                    <a:pt x="14573" y="28474"/>
                    <a:pt x="14172" y="28997"/>
                    <a:pt x="13665" y="29438"/>
                  </a:cubicBezTo>
                  <a:cubicBezTo>
                    <a:pt x="13652" y="29450"/>
                    <a:pt x="13636" y="29456"/>
                    <a:pt x="13620" y="29456"/>
                  </a:cubicBezTo>
                  <a:cubicBezTo>
                    <a:pt x="13599" y="29456"/>
                    <a:pt x="13579" y="29446"/>
                    <a:pt x="13566" y="29426"/>
                  </a:cubicBezTo>
                  <a:cubicBezTo>
                    <a:pt x="13358" y="29111"/>
                    <a:pt x="13302" y="28719"/>
                    <a:pt x="13288" y="28350"/>
                  </a:cubicBezTo>
                  <a:cubicBezTo>
                    <a:pt x="13270" y="27901"/>
                    <a:pt x="13309" y="27450"/>
                    <a:pt x="13376" y="27003"/>
                  </a:cubicBezTo>
                  <a:cubicBezTo>
                    <a:pt x="13261" y="26935"/>
                    <a:pt x="13148" y="26866"/>
                    <a:pt x="13035" y="26797"/>
                  </a:cubicBezTo>
                  <a:cubicBezTo>
                    <a:pt x="10665" y="25338"/>
                    <a:pt x="8625" y="23377"/>
                    <a:pt x="7022" y="21104"/>
                  </a:cubicBezTo>
                  <a:cubicBezTo>
                    <a:pt x="6740" y="21345"/>
                    <a:pt x="6431" y="21605"/>
                    <a:pt x="6053" y="21605"/>
                  </a:cubicBezTo>
                  <a:cubicBezTo>
                    <a:pt x="6015" y="21605"/>
                    <a:pt x="5977" y="21603"/>
                    <a:pt x="5938" y="21597"/>
                  </a:cubicBezTo>
                  <a:cubicBezTo>
                    <a:pt x="5911" y="21594"/>
                    <a:pt x="5891" y="21561"/>
                    <a:pt x="5891" y="21536"/>
                  </a:cubicBezTo>
                  <a:cubicBezTo>
                    <a:pt x="5897" y="20958"/>
                    <a:pt x="6022" y="20397"/>
                    <a:pt x="6204" y="19851"/>
                  </a:cubicBezTo>
                  <a:cubicBezTo>
                    <a:pt x="4393" y="16863"/>
                    <a:pt x="3306" y="13439"/>
                    <a:pt x="3161" y="9948"/>
                  </a:cubicBezTo>
                  <a:cubicBezTo>
                    <a:pt x="1490" y="13356"/>
                    <a:pt x="1" y="16928"/>
                    <a:pt x="289" y="20713"/>
                  </a:cubicBezTo>
                  <a:cubicBezTo>
                    <a:pt x="495" y="23404"/>
                    <a:pt x="1466" y="26085"/>
                    <a:pt x="3140" y="28176"/>
                  </a:cubicBezTo>
                  <a:cubicBezTo>
                    <a:pt x="3179" y="28138"/>
                    <a:pt x="3218" y="28097"/>
                    <a:pt x="3260" y="28060"/>
                  </a:cubicBezTo>
                  <a:cubicBezTo>
                    <a:pt x="3669" y="27681"/>
                    <a:pt x="4163" y="27265"/>
                    <a:pt x="4735" y="27182"/>
                  </a:cubicBezTo>
                  <a:cubicBezTo>
                    <a:pt x="4738" y="27181"/>
                    <a:pt x="4742" y="27181"/>
                    <a:pt x="4746" y="27181"/>
                  </a:cubicBezTo>
                  <a:cubicBezTo>
                    <a:pt x="4779" y="27181"/>
                    <a:pt x="4811" y="27201"/>
                    <a:pt x="4810" y="27238"/>
                  </a:cubicBezTo>
                  <a:cubicBezTo>
                    <a:pt x="4787" y="28038"/>
                    <a:pt x="4661" y="28821"/>
                    <a:pt x="4493" y="29597"/>
                  </a:cubicBezTo>
                  <a:cubicBezTo>
                    <a:pt x="4818" y="29882"/>
                    <a:pt x="5160" y="30151"/>
                    <a:pt x="5523" y="30395"/>
                  </a:cubicBezTo>
                  <a:cubicBezTo>
                    <a:pt x="6751" y="31223"/>
                    <a:pt x="8175" y="31810"/>
                    <a:pt x="9163" y="32914"/>
                  </a:cubicBezTo>
                  <a:cubicBezTo>
                    <a:pt x="10858" y="34808"/>
                    <a:pt x="10873" y="37772"/>
                    <a:pt x="12523" y="39702"/>
                  </a:cubicBezTo>
                  <a:cubicBezTo>
                    <a:pt x="13334" y="38942"/>
                    <a:pt x="14098" y="38127"/>
                    <a:pt x="14986" y="37454"/>
                  </a:cubicBezTo>
                  <a:cubicBezTo>
                    <a:pt x="14995" y="37447"/>
                    <a:pt x="15004" y="37444"/>
                    <a:pt x="15013" y="37444"/>
                  </a:cubicBezTo>
                  <a:cubicBezTo>
                    <a:pt x="15047" y="37444"/>
                    <a:pt x="15077" y="37484"/>
                    <a:pt x="15069" y="37518"/>
                  </a:cubicBezTo>
                  <a:cubicBezTo>
                    <a:pt x="14787" y="38681"/>
                    <a:pt x="14454" y="39830"/>
                    <a:pt x="14121" y="40979"/>
                  </a:cubicBezTo>
                  <a:cubicBezTo>
                    <a:pt x="15555" y="41777"/>
                    <a:pt x="17307" y="42113"/>
                    <a:pt x="18935" y="42515"/>
                  </a:cubicBezTo>
                  <a:cubicBezTo>
                    <a:pt x="21230" y="43082"/>
                    <a:pt x="23761" y="44184"/>
                    <a:pt x="24445" y="46448"/>
                  </a:cubicBezTo>
                  <a:cubicBezTo>
                    <a:pt x="25513" y="46738"/>
                    <a:pt x="26631" y="46876"/>
                    <a:pt x="27757" y="46876"/>
                  </a:cubicBezTo>
                  <a:cubicBezTo>
                    <a:pt x="29552" y="46876"/>
                    <a:pt x="31363" y="46525"/>
                    <a:pt x="33009" y="45881"/>
                  </a:cubicBezTo>
                  <a:cubicBezTo>
                    <a:pt x="34081" y="43330"/>
                    <a:pt x="36105" y="41209"/>
                    <a:pt x="38566" y="39952"/>
                  </a:cubicBezTo>
                  <a:cubicBezTo>
                    <a:pt x="38279" y="39697"/>
                    <a:pt x="38009" y="39425"/>
                    <a:pt x="37772" y="39117"/>
                  </a:cubicBezTo>
                  <a:cubicBezTo>
                    <a:pt x="37740" y="39075"/>
                    <a:pt x="37788" y="39028"/>
                    <a:pt x="37830" y="39028"/>
                  </a:cubicBezTo>
                  <a:cubicBezTo>
                    <a:pt x="37833" y="39028"/>
                    <a:pt x="37837" y="39029"/>
                    <a:pt x="37840" y="39029"/>
                  </a:cubicBezTo>
                  <a:cubicBezTo>
                    <a:pt x="38423" y="39139"/>
                    <a:pt x="38986" y="39314"/>
                    <a:pt x="39544" y="39507"/>
                  </a:cubicBezTo>
                  <a:cubicBezTo>
                    <a:pt x="39997" y="39326"/>
                    <a:pt x="40461" y="39171"/>
                    <a:pt x="40935" y="39050"/>
                  </a:cubicBezTo>
                  <a:cubicBezTo>
                    <a:pt x="43003" y="38522"/>
                    <a:pt x="45192" y="38558"/>
                    <a:pt x="47339" y="38459"/>
                  </a:cubicBezTo>
                  <a:cubicBezTo>
                    <a:pt x="46966" y="37491"/>
                    <a:pt x="46574" y="36512"/>
                    <a:pt x="46513" y="35475"/>
                  </a:cubicBezTo>
                  <a:cubicBezTo>
                    <a:pt x="46511" y="35442"/>
                    <a:pt x="46540" y="35422"/>
                    <a:pt x="46569" y="35422"/>
                  </a:cubicBezTo>
                  <a:cubicBezTo>
                    <a:pt x="46578" y="35422"/>
                    <a:pt x="46587" y="35424"/>
                    <a:pt x="46595" y="35428"/>
                  </a:cubicBezTo>
                  <a:cubicBezTo>
                    <a:pt x="47876" y="36079"/>
                    <a:pt x="48630" y="37378"/>
                    <a:pt x="49728" y="38253"/>
                  </a:cubicBezTo>
                  <a:cubicBezTo>
                    <a:pt x="50676" y="38117"/>
                    <a:pt x="51603" y="37899"/>
                    <a:pt x="52493" y="37533"/>
                  </a:cubicBezTo>
                  <a:cubicBezTo>
                    <a:pt x="51713" y="36025"/>
                    <a:pt x="50904" y="34485"/>
                    <a:pt x="50498" y="32831"/>
                  </a:cubicBezTo>
                  <a:cubicBezTo>
                    <a:pt x="50489" y="32792"/>
                    <a:pt x="50523" y="32749"/>
                    <a:pt x="50561" y="32749"/>
                  </a:cubicBezTo>
                  <a:cubicBezTo>
                    <a:pt x="50571" y="32749"/>
                    <a:pt x="50581" y="32752"/>
                    <a:pt x="50591" y="32759"/>
                  </a:cubicBezTo>
                  <a:cubicBezTo>
                    <a:pt x="50990" y="33038"/>
                    <a:pt x="51358" y="33357"/>
                    <a:pt x="51697" y="33705"/>
                  </a:cubicBezTo>
                  <a:cubicBezTo>
                    <a:pt x="52589" y="34618"/>
                    <a:pt x="53296" y="35688"/>
                    <a:pt x="54096" y="36678"/>
                  </a:cubicBezTo>
                  <a:cubicBezTo>
                    <a:pt x="56543" y="35079"/>
                    <a:pt x="58342" y="32526"/>
                    <a:pt x="60652" y="30665"/>
                  </a:cubicBezTo>
                  <a:cubicBezTo>
                    <a:pt x="61830" y="29714"/>
                    <a:pt x="63158" y="28959"/>
                    <a:pt x="64566" y="28407"/>
                  </a:cubicBezTo>
                  <a:cubicBezTo>
                    <a:pt x="64107" y="28054"/>
                    <a:pt x="63628" y="27727"/>
                    <a:pt x="63139" y="27415"/>
                  </a:cubicBezTo>
                  <a:cubicBezTo>
                    <a:pt x="63095" y="27387"/>
                    <a:pt x="63109" y="27309"/>
                    <a:pt x="63165" y="27309"/>
                  </a:cubicBezTo>
                  <a:cubicBezTo>
                    <a:pt x="63166" y="27309"/>
                    <a:pt x="63167" y="27309"/>
                    <a:pt x="63168" y="27309"/>
                  </a:cubicBezTo>
                  <a:cubicBezTo>
                    <a:pt x="64076" y="27356"/>
                    <a:pt x="64933" y="27654"/>
                    <a:pt x="65774" y="27995"/>
                  </a:cubicBezTo>
                  <a:cubicBezTo>
                    <a:pt x="67233" y="27557"/>
                    <a:pt x="68757" y="27330"/>
                    <a:pt x="70279" y="27330"/>
                  </a:cubicBezTo>
                  <a:cubicBezTo>
                    <a:pt x="71563" y="27330"/>
                    <a:pt x="72845" y="27492"/>
                    <a:pt x="74088" y="27824"/>
                  </a:cubicBezTo>
                  <a:cubicBezTo>
                    <a:pt x="73332" y="26104"/>
                    <a:pt x="71329" y="25385"/>
                    <a:pt x="69473" y="25096"/>
                  </a:cubicBezTo>
                  <a:lnTo>
                    <a:pt x="69472" y="25096"/>
                  </a:lnTo>
                  <a:cubicBezTo>
                    <a:pt x="67617" y="24808"/>
                    <a:pt x="65693" y="24922"/>
                    <a:pt x="63891" y="24389"/>
                  </a:cubicBezTo>
                  <a:cubicBezTo>
                    <a:pt x="63784" y="24358"/>
                    <a:pt x="63680" y="24319"/>
                    <a:pt x="63574" y="24284"/>
                  </a:cubicBezTo>
                  <a:cubicBezTo>
                    <a:pt x="63282" y="24537"/>
                    <a:pt x="62972" y="24765"/>
                    <a:pt x="62626" y="24943"/>
                  </a:cubicBezTo>
                  <a:cubicBezTo>
                    <a:pt x="62618" y="24947"/>
                    <a:pt x="62609" y="24949"/>
                    <a:pt x="62600" y="24949"/>
                  </a:cubicBezTo>
                  <a:cubicBezTo>
                    <a:pt x="62564" y="24949"/>
                    <a:pt x="62527" y="24919"/>
                    <a:pt x="62543" y="24880"/>
                  </a:cubicBezTo>
                  <a:cubicBezTo>
                    <a:pt x="62656" y="24596"/>
                    <a:pt x="62784" y="24321"/>
                    <a:pt x="62919" y="24048"/>
                  </a:cubicBezTo>
                  <a:cubicBezTo>
                    <a:pt x="62512" y="23888"/>
                    <a:pt x="62107" y="23719"/>
                    <a:pt x="61702" y="23561"/>
                  </a:cubicBezTo>
                  <a:cubicBezTo>
                    <a:pt x="61211" y="24146"/>
                    <a:pt x="60725" y="24733"/>
                    <a:pt x="60222" y="25307"/>
                  </a:cubicBezTo>
                  <a:cubicBezTo>
                    <a:pt x="60213" y="25316"/>
                    <a:pt x="60203" y="25320"/>
                    <a:pt x="60192" y="25320"/>
                  </a:cubicBezTo>
                  <a:cubicBezTo>
                    <a:pt x="60165" y="25320"/>
                    <a:pt x="60137" y="25293"/>
                    <a:pt x="60147" y="25263"/>
                  </a:cubicBezTo>
                  <a:cubicBezTo>
                    <a:pt x="60365" y="24588"/>
                    <a:pt x="60622" y="23928"/>
                    <a:pt x="60904" y="23279"/>
                  </a:cubicBezTo>
                  <a:cubicBezTo>
                    <a:pt x="60374" y="23114"/>
                    <a:pt x="59837" y="23002"/>
                    <a:pt x="59284" y="23002"/>
                  </a:cubicBezTo>
                  <a:cubicBezTo>
                    <a:pt x="59197" y="23002"/>
                    <a:pt x="59110" y="23004"/>
                    <a:pt x="59022" y="23010"/>
                  </a:cubicBezTo>
                  <a:cubicBezTo>
                    <a:pt x="57295" y="23123"/>
                    <a:pt x="55879" y="24363"/>
                    <a:pt x="54276" y="25013"/>
                  </a:cubicBezTo>
                  <a:cubicBezTo>
                    <a:pt x="53995" y="26219"/>
                    <a:pt x="54159" y="27501"/>
                    <a:pt x="53838" y="28709"/>
                  </a:cubicBezTo>
                  <a:cubicBezTo>
                    <a:pt x="53832" y="28731"/>
                    <a:pt x="53809" y="28745"/>
                    <a:pt x="53787" y="28745"/>
                  </a:cubicBezTo>
                  <a:cubicBezTo>
                    <a:pt x="53771" y="28745"/>
                    <a:pt x="53755" y="28738"/>
                    <a:pt x="53748" y="28721"/>
                  </a:cubicBezTo>
                  <a:cubicBezTo>
                    <a:pt x="53462" y="28079"/>
                    <a:pt x="53317" y="27392"/>
                    <a:pt x="53214" y="26701"/>
                  </a:cubicBezTo>
                  <a:cubicBezTo>
                    <a:pt x="53150" y="26269"/>
                    <a:pt x="53091" y="25835"/>
                    <a:pt x="53033" y="25402"/>
                  </a:cubicBezTo>
                  <a:cubicBezTo>
                    <a:pt x="52374" y="25557"/>
                    <a:pt x="51698" y="25647"/>
                    <a:pt x="51016" y="25721"/>
                  </a:cubicBezTo>
                  <a:cubicBezTo>
                    <a:pt x="50993" y="26548"/>
                    <a:pt x="51144" y="27381"/>
                    <a:pt x="50989" y="28203"/>
                  </a:cubicBezTo>
                  <a:cubicBezTo>
                    <a:pt x="50985" y="28225"/>
                    <a:pt x="50960" y="28242"/>
                    <a:pt x="50937" y="28242"/>
                  </a:cubicBezTo>
                  <a:cubicBezTo>
                    <a:pt x="50929" y="28242"/>
                    <a:pt x="50920" y="28239"/>
                    <a:pt x="50913" y="28234"/>
                  </a:cubicBezTo>
                  <a:cubicBezTo>
                    <a:pt x="50521" y="27943"/>
                    <a:pt x="50256" y="27509"/>
                    <a:pt x="50032" y="27083"/>
                  </a:cubicBezTo>
                  <a:cubicBezTo>
                    <a:pt x="49825" y="26691"/>
                    <a:pt x="49646" y="26284"/>
                    <a:pt x="49468" y="25878"/>
                  </a:cubicBezTo>
                  <a:cubicBezTo>
                    <a:pt x="48852" y="25944"/>
                    <a:pt x="48238" y="26023"/>
                    <a:pt x="47636" y="26154"/>
                  </a:cubicBezTo>
                  <a:cubicBezTo>
                    <a:pt x="44981" y="26727"/>
                    <a:pt x="42656" y="28228"/>
                    <a:pt x="40584" y="30022"/>
                  </a:cubicBezTo>
                  <a:cubicBezTo>
                    <a:pt x="40813" y="30964"/>
                    <a:pt x="41192" y="31860"/>
                    <a:pt x="41436" y="32797"/>
                  </a:cubicBezTo>
                  <a:cubicBezTo>
                    <a:pt x="41448" y="32843"/>
                    <a:pt x="41410" y="32880"/>
                    <a:pt x="41370" y="32880"/>
                  </a:cubicBezTo>
                  <a:cubicBezTo>
                    <a:pt x="41354" y="32880"/>
                    <a:pt x="41338" y="32874"/>
                    <a:pt x="41325" y="32861"/>
                  </a:cubicBezTo>
                  <a:cubicBezTo>
                    <a:pt x="40956" y="32496"/>
                    <a:pt x="40589" y="32131"/>
                    <a:pt x="40234" y="31751"/>
                  </a:cubicBezTo>
                  <a:cubicBezTo>
                    <a:pt x="39996" y="31497"/>
                    <a:pt x="39760" y="31240"/>
                    <a:pt x="39543" y="30967"/>
                  </a:cubicBezTo>
                  <a:cubicBezTo>
                    <a:pt x="39269" y="31227"/>
                    <a:pt x="38997" y="31489"/>
                    <a:pt x="38732" y="31753"/>
                  </a:cubicBezTo>
                  <a:cubicBezTo>
                    <a:pt x="35047" y="35429"/>
                    <a:pt x="31929" y="40116"/>
                    <a:pt x="31399" y="42665"/>
                  </a:cubicBezTo>
                  <a:cubicBezTo>
                    <a:pt x="31035" y="41817"/>
                    <a:pt x="31099" y="41037"/>
                    <a:pt x="31939" y="39199"/>
                  </a:cubicBezTo>
                  <a:cubicBezTo>
                    <a:pt x="32779" y="37361"/>
                    <a:pt x="34040" y="35753"/>
                    <a:pt x="35289" y="34165"/>
                  </a:cubicBezTo>
                  <a:cubicBezTo>
                    <a:pt x="36572" y="32533"/>
                    <a:pt x="37866" y="30890"/>
                    <a:pt x="39411" y="29503"/>
                  </a:cubicBezTo>
                  <a:cubicBezTo>
                    <a:pt x="40453" y="28568"/>
                    <a:pt x="41594" y="27767"/>
                    <a:pt x="42802" y="27068"/>
                  </a:cubicBezTo>
                  <a:cubicBezTo>
                    <a:pt x="42503" y="26558"/>
                    <a:pt x="42234" y="26028"/>
                    <a:pt x="42015" y="25480"/>
                  </a:cubicBezTo>
                  <a:cubicBezTo>
                    <a:pt x="41999" y="25439"/>
                    <a:pt x="42034" y="25413"/>
                    <a:pt x="42070" y="25413"/>
                  </a:cubicBezTo>
                  <a:cubicBezTo>
                    <a:pt x="42084" y="25413"/>
                    <a:pt x="42098" y="25417"/>
                    <a:pt x="42109" y="25425"/>
                  </a:cubicBezTo>
                  <a:cubicBezTo>
                    <a:pt x="42422" y="25678"/>
                    <a:pt x="42721" y="25946"/>
                    <a:pt x="43017" y="26220"/>
                  </a:cubicBezTo>
                  <a:cubicBezTo>
                    <a:pt x="43163" y="26355"/>
                    <a:pt x="43309" y="26493"/>
                    <a:pt x="43454" y="26630"/>
                  </a:cubicBezTo>
                  <a:cubicBezTo>
                    <a:pt x="43471" y="26646"/>
                    <a:pt x="43488" y="26661"/>
                    <a:pt x="43505" y="26677"/>
                  </a:cubicBezTo>
                  <a:cubicBezTo>
                    <a:pt x="45638" y="25537"/>
                    <a:pt x="47950" y="24698"/>
                    <a:pt x="50282" y="24039"/>
                  </a:cubicBezTo>
                  <a:cubicBezTo>
                    <a:pt x="52072" y="23534"/>
                    <a:pt x="53942" y="23098"/>
                    <a:pt x="55426" y="21977"/>
                  </a:cubicBezTo>
                  <a:cubicBezTo>
                    <a:pt x="56197" y="21396"/>
                    <a:pt x="56820" y="20656"/>
                    <a:pt x="57357" y="19850"/>
                  </a:cubicBezTo>
                  <a:cubicBezTo>
                    <a:pt x="56845" y="19578"/>
                    <a:pt x="56365" y="19245"/>
                    <a:pt x="56021" y="18778"/>
                  </a:cubicBezTo>
                  <a:cubicBezTo>
                    <a:pt x="55995" y="18742"/>
                    <a:pt x="56031" y="18690"/>
                    <a:pt x="56072" y="18690"/>
                  </a:cubicBezTo>
                  <a:cubicBezTo>
                    <a:pt x="56679" y="18697"/>
                    <a:pt x="57290" y="18815"/>
                    <a:pt x="57876" y="19008"/>
                  </a:cubicBezTo>
                  <a:cubicBezTo>
                    <a:pt x="58033" y="18732"/>
                    <a:pt x="58186" y="18454"/>
                    <a:pt x="58331" y="18173"/>
                  </a:cubicBezTo>
                  <a:cubicBezTo>
                    <a:pt x="58790" y="17281"/>
                    <a:pt x="59205" y="16365"/>
                    <a:pt x="59611" y="15445"/>
                  </a:cubicBezTo>
                  <a:cubicBezTo>
                    <a:pt x="58203" y="15287"/>
                    <a:pt x="56799" y="15108"/>
                    <a:pt x="55486" y="14561"/>
                  </a:cubicBezTo>
                  <a:cubicBezTo>
                    <a:pt x="55437" y="14540"/>
                    <a:pt x="55421" y="14459"/>
                    <a:pt x="55486" y="14446"/>
                  </a:cubicBezTo>
                  <a:cubicBezTo>
                    <a:pt x="57076" y="14133"/>
                    <a:pt x="58694" y="13915"/>
                    <a:pt x="60316" y="13849"/>
                  </a:cubicBezTo>
                  <a:cubicBezTo>
                    <a:pt x="60912" y="12519"/>
                    <a:pt x="61536" y="11206"/>
                    <a:pt x="62303" y="9973"/>
                  </a:cubicBezTo>
                  <a:cubicBezTo>
                    <a:pt x="61823" y="9806"/>
                    <a:pt x="61318" y="9706"/>
                    <a:pt x="60858" y="9484"/>
                  </a:cubicBezTo>
                  <a:cubicBezTo>
                    <a:pt x="60800" y="9457"/>
                    <a:pt x="60837" y="9383"/>
                    <a:pt x="60887" y="9378"/>
                  </a:cubicBezTo>
                  <a:cubicBezTo>
                    <a:pt x="61301" y="9333"/>
                    <a:pt x="61715" y="9318"/>
                    <a:pt x="62130" y="9318"/>
                  </a:cubicBezTo>
                  <a:cubicBezTo>
                    <a:pt x="62327" y="9318"/>
                    <a:pt x="62525" y="9321"/>
                    <a:pt x="62722" y="9326"/>
                  </a:cubicBezTo>
                  <a:cubicBezTo>
                    <a:pt x="64498" y="6725"/>
                    <a:pt x="67313" y="4532"/>
                    <a:pt x="70430" y="4532"/>
                  </a:cubicBezTo>
                  <a:cubicBezTo>
                    <a:pt x="70571" y="4532"/>
                    <a:pt x="70712" y="4536"/>
                    <a:pt x="70854" y="4545"/>
                  </a:cubicBezTo>
                  <a:cubicBezTo>
                    <a:pt x="68740" y="4365"/>
                    <a:pt x="66508" y="4193"/>
                    <a:pt x="64303" y="4193"/>
                  </a:cubicBezTo>
                  <a:cubicBezTo>
                    <a:pt x="62754" y="4193"/>
                    <a:pt x="61219" y="4278"/>
                    <a:pt x="59746" y="4503"/>
                  </a:cubicBezTo>
                  <a:cubicBezTo>
                    <a:pt x="56185" y="5049"/>
                    <a:pt x="52646" y="6534"/>
                    <a:pt x="50297" y="9264"/>
                  </a:cubicBezTo>
                  <a:cubicBezTo>
                    <a:pt x="50453" y="9949"/>
                    <a:pt x="50620" y="10628"/>
                    <a:pt x="50824" y="11303"/>
                  </a:cubicBezTo>
                  <a:cubicBezTo>
                    <a:pt x="51109" y="12249"/>
                    <a:pt x="51407" y="13194"/>
                    <a:pt x="51569" y="14170"/>
                  </a:cubicBezTo>
                  <a:cubicBezTo>
                    <a:pt x="51575" y="14207"/>
                    <a:pt x="51551" y="14250"/>
                    <a:pt x="51513" y="14250"/>
                  </a:cubicBezTo>
                  <a:cubicBezTo>
                    <a:pt x="51507" y="14250"/>
                    <a:pt x="51500" y="14249"/>
                    <a:pt x="51493" y="14246"/>
                  </a:cubicBezTo>
                  <a:cubicBezTo>
                    <a:pt x="51005" y="14072"/>
                    <a:pt x="50581" y="13768"/>
                    <a:pt x="50207" y="13412"/>
                  </a:cubicBezTo>
                  <a:cubicBezTo>
                    <a:pt x="49587" y="12817"/>
                    <a:pt x="49094" y="12100"/>
                    <a:pt x="48631" y="11372"/>
                  </a:cubicBezTo>
                  <a:cubicBezTo>
                    <a:pt x="48207" y="11877"/>
                    <a:pt x="47749" y="12345"/>
                    <a:pt x="47201" y="12709"/>
                  </a:cubicBezTo>
                  <a:cubicBezTo>
                    <a:pt x="47032" y="12822"/>
                    <a:pt x="46855" y="12922"/>
                    <a:pt x="46674" y="13015"/>
                  </a:cubicBezTo>
                  <a:cubicBezTo>
                    <a:pt x="46894" y="13453"/>
                    <a:pt x="47100" y="13896"/>
                    <a:pt x="47258" y="14361"/>
                  </a:cubicBezTo>
                  <a:cubicBezTo>
                    <a:pt x="47273" y="14405"/>
                    <a:pt x="47237" y="14433"/>
                    <a:pt x="47201" y="14433"/>
                  </a:cubicBezTo>
                  <a:cubicBezTo>
                    <a:pt x="47186" y="14433"/>
                    <a:pt x="47171" y="14428"/>
                    <a:pt x="47159" y="14418"/>
                  </a:cubicBezTo>
                  <a:cubicBezTo>
                    <a:pt x="46752" y="14082"/>
                    <a:pt x="46396" y="13695"/>
                    <a:pt x="46057" y="13293"/>
                  </a:cubicBezTo>
                  <a:cubicBezTo>
                    <a:pt x="43931" y="14132"/>
                    <a:pt x="41320" y="14125"/>
                    <a:pt x="39923" y="15904"/>
                  </a:cubicBezTo>
                  <a:cubicBezTo>
                    <a:pt x="39620" y="16291"/>
                    <a:pt x="39412" y="16721"/>
                    <a:pt x="39260" y="17175"/>
                  </a:cubicBezTo>
                  <a:cubicBezTo>
                    <a:pt x="39498" y="17495"/>
                    <a:pt x="39731" y="17816"/>
                    <a:pt x="39943" y="18153"/>
                  </a:cubicBezTo>
                  <a:cubicBezTo>
                    <a:pt x="40677" y="19316"/>
                    <a:pt x="41672" y="20304"/>
                    <a:pt x="42245" y="21572"/>
                  </a:cubicBezTo>
                  <a:cubicBezTo>
                    <a:pt x="42264" y="21612"/>
                    <a:pt x="42237" y="21657"/>
                    <a:pt x="42194" y="21657"/>
                  </a:cubicBezTo>
                  <a:cubicBezTo>
                    <a:pt x="42190" y="21657"/>
                    <a:pt x="42185" y="21656"/>
                    <a:pt x="42180" y="21655"/>
                  </a:cubicBezTo>
                  <a:cubicBezTo>
                    <a:pt x="41687" y="21551"/>
                    <a:pt x="41219" y="21354"/>
                    <a:pt x="40778" y="21111"/>
                  </a:cubicBezTo>
                  <a:cubicBezTo>
                    <a:pt x="40069" y="20719"/>
                    <a:pt x="39425" y="20221"/>
                    <a:pt x="38806" y="19699"/>
                  </a:cubicBezTo>
                  <a:cubicBezTo>
                    <a:pt x="38715" y="20485"/>
                    <a:pt x="38612" y="21273"/>
                    <a:pt x="38359" y="22004"/>
                  </a:cubicBezTo>
                  <a:cubicBezTo>
                    <a:pt x="37658" y="24027"/>
                    <a:pt x="35879" y="25443"/>
                    <a:pt x="34480" y="27063"/>
                  </a:cubicBezTo>
                  <a:cubicBezTo>
                    <a:pt x="34407" y="27148"/>
                    <a:pt x="34335" y="27235"/>
                    <a:pt x="34262" y="27324"/>
                  </a:cubicBezTo>
                  <a:cubicBezTo>
                    <a:pt x="34376" y="27689"/>
                    <a:pt x="34469" y="28060"/>
                    <a:pt x="34515" y="28443"/>
                  </a:cubicBezTo>
                  <a:cubicBezTo>
                    <a:pt x="34518" y="28472"/>
                    <a:pt x="34492" y="28490"/>
                    <a:pt x="34465" y="28490"/>
                  </a:cubicBezTo>
                  <a:cubicBezTo>
                    <a:pt x="34453" y="28490"/>
                    <a:pt x="34440" y="28486"/>
                    <a:pt x="34431" y="28477"/>
                  </a:cubicBezTo>
                  <a:cubicBezTo>
                    <a:pt x="34231" y="28275"/>
                    <a:pt x="34035" y="28065"/>
                    <a:pt x="33847" y="27848"/>
                  </a:cubicBezTo>
                  <a:cubicBezTo>
                    <a:pt x="31179" y="31362"/>
                    <a:pt x="29137" y="36823"/>
                    <a:pt x="29777" y="40988"/>
                  </a:cubicBezTo>
                  <a:cubicBezTo>
                    <a:pt x="27757" y="36808"/>
                    <a:pt x="31235" y="30587"/>
                    <a:pt x="30287" y="26001"/>
                  </a:cubicBezTo>
                  <a:lnTo>
                    <a:pt x="30287" y="26001"/>
                  </a:lnTo>
                  <a:cubicBezTo>
                    <a:pt x="30206" y="26008"/>
                    <a:pt x="30126" y="26012"/>
                    <a:pt x="30045" y="26012"/>
                  </a:cubicBezTo>
                  <a:cubicBezTo>
                    <a:pt x="29786" y="26012"/>
                    <a:pt x="29529" y="25969"/>
                    <a:pt x="29303" y="25835"/>
                  </a:cubicBezTo>
                  <a:cubicBezTo>
                    <a:pt x="29267" y="25814"/>
                    <a:pt x="29264" y="25768"/>
                    <a:pt x="29291" y="25738"/>
                  </a:cubicBezTo>
                  <a:cubicBezTo>
                    <a:pt x="29511" y="25495"/>
                    <a:pt x="29770" y="25297"/>
                    <a:pt x="30038" y="25112"/>
                  </a:cubicBezTo>
                  <a:cubicBezTo>
                    <a:pt x="29986" y="24969"/>
                    <a:pt x="29930" y="24828"/>
                    <a:pt x="29867" y="24690"/>
                  </a:cubicBezTo>
                  <a:cubicBezTo>
                    <a:pt x="29437" y="23746"/>
                    <a:pt x="28798" y="22911"/>
                    <a:pt x="28206" y="22054"/>
                  </a:cubicBezTo>
                  <a:cubicBezTo>
                    <a:pt x="27200" y="22252"/>
                    <a:pt x="26187" y="22422"/>
                    <a:pt x="25162" y="22422"/>
                  </a:cubicBezTo>
                  <a:cubicBezTo>
                    <a:pt x="25159" y="22422"/>
                    <a:pt x="25156" y="22422"/>
                    <a:pt x="25153" y="22422"/>
                  </a:cubicBezTo>
                  <a:cubicBezTo>
                    <a:pt x="25099" y="22422"/>
                    <a:pt x="25071" y="22355"/>
                    <a:pt x="25109" y="22317"/>
                  </a:cubicBezTo>
                  <a:cubicBezTo>
                    <a:pt x="25635" y="21800"/>
                    <a:pt x="26251" y="21376"/>
                    <a:pt x="26818" y="20904"/>
                  </a:cubicBezTo>
                  <a:cubicBezTo>
                    <a:pt x="26967" y="20781"/>
                    <a:pt x="27124" y="20650"/>
                    <a:pt x="27279" y="20512"/>
                  </a:cubicBezTo>
                  <a:cubicBezTo>
                    <a:pt x="27157" y="20259"/>
                    <a:pt x="27049" y="20002"/>
                    <a:pt x="26963" y="19732"/>
                  </a:cubicBezTo>
                  <a:cubicBezTo>
                    <a:pt x="26429" y="18059"/>
                    <a:pt x="26745" y="16197"/>
                    <a:pt x="26155" y="14544"/>
                  </a:cubicBezTo>
                  <a:cubicBezTo>
                    <a:pt x="25721" y="13325"/>
                    <a:pt x="24870" y="12384"/>
                    <a:pt x="23879" y="11543"/>
                  </a:cubicBezTo>
                  <a:cubicBezTo>
                    <a:pt x="22807" y="12085"/>
                    <a:pt x="21721" y="12596"/>
                    <a:pt x="20609" y="13050"/>
                  </a:cubicBezTo>
                  <a:cubicBezTo>
                    <a:pt x="20601" y="13054"/>
                    <a:pt x="20594" y="13055"/>
                    <a:pt x="20586" y="13055"/>
                  </a:cubicBezTo>
                  <a:cubicBezTo>
                    <a:pt x="20532" y="13055"/>
                    <a:pt x="20500" y="12974"/>
                    <a:pt x="20541" y="12934"/>
                  </a:cubicBezTo>
                  <a:cubicBezTo>
                    <a:pt x="21302" y="12184"/>
                    <a:pt x="22115" y="11488"/>
                    <a:pt x="22907" y="10769"/>
                  </a:cubicBezTo>
                  <a:cubicBezTo>
                    <a:pt x="22269" y="10289"/>
                    <a:pt x="21610" y="9824"/>
                    <a:pt x="20992" y="9337"/>
                  </a:cubicBezTo>
                  <a:cubicBezTo>
                    <a:pt x="20257" y="9833"/>
                    <a:pt x="19523" y="10331"/>
                    <a:pt x="18782" y="10816"/>
                  </a:cubicBezTo>
                  <a:cubicBezTo>
                    <a:pt x="18773" y="10822"/>
                    <a:pt x="18763" y="10825"/>
                    <a:pt x="18753" y="10825"/>
                  </a:cubicBezTo>
                  <a:cubicBezTo>
                    <a:pt x="18718" y="10825"/>
                    <a:pt x="18688" y="10787"/>
                    <a:pt x="18696" y="10750"/>
                  </a:cubicBezTo>
                  <a:cubicBezTo>
                    <a:pt x="18890" y="9892"/>
                    <a:pt x="19390" y="9110"/>
                    <a:pt x="19895" y="8402"/>
                  </a:cubicBezTo>
                  <a:cubicBezTo>
                    <a:pt x="19896" y="8401"/>
                    <a:pt x="19897" y="8399"/>
                    <a:pt x="19898" y="8397"/>
                  </a:cubicBezTo>
                  <a:cubicBezTo>
                    <a:pt x="17511" y="6158"/>
                    <a:pt x="15805" y="3196"/>
                    <a:pt x="15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2106700" y="1773875"/>
              <a:ext cx="887400" cy="450425"/>
            </a:xfrm>
            <a:custGeom>
              <a:avLst/>
              <a:gdLst/>
              <a:ahLst/>
              <a:cxnLst/>
              <a:rect l="l" t="t" r="r" b="b"/>
              <a:pathLst>
                <a:path w="35496" h="18017" extrusionOk="0">
                  <a:moveTo>
                    <a:pt x="32273" y="0"/>
                  </a:moveTo>
                  <a:cubicBezTo>
                    <a:pt x="31595" y="0"/>
                    <a:pt x="30916" y="38"/>
                    <a:pt x="30240" y="120"/>
                  </a:cubicBezTo>
                  <a:cubicBezTo>
                    <a:pt x="28495" y="330"/>
                    <a:pt x="26762" y="856"/>
                    <a:pt x="25256" y="1803"/>
                  </a:cubicBezTo>
                  <a:cubicBezTo>
                    <a:pt x="23750" y="2747"/>
                    <a:pt x="22541" y="4070"/>
                    <a:pt x="21022" y="4887"/>
                  </a:cubicBezTo>
                  <a:cubicBezTo>
                    <a:pt x="20643" y="5088"/>
                    <a:pt x="20250" y="5254"/>
                    <a:pt x="19842" y="5371"/>
                  </a:cubicBezTo>
                  <a:cubicBezTo>
                    <a:pt x="19434" y="5492"/>
                    <a:pt x="19009" y="5550"/>
                    <a:pt x="18582" y="5588"/>
                  </a:cubicBezTo>
                  <a:cubicBezTo>
                    <a:pt x="18289" y="5612"/>
                    <a:pt x="17994" y="5620"/>
                    <a:pt x="17698" y="5620"/>
                  </a:cubicBezTo>
                  <a:cubicBezTo>
                    <a:pt x="17129" y="5620"/>
                    <a:pt x="16555" y="5589"/>
                    <a:pt x="15976" y="5571"/>
                  </a:cubicBezTo>
                  <a:cubicBezTo>
                    <a:pt x="15719" y="5563"/>
                    <a:pt x="15460" y="5557"/>
                    <a:pt x="15200" y="5557"/>
                  </a:cubicBezTo>
                  <a:cubicBezTo>
                    <a:pt x="14570" y="5557"/>
                    <a:pt x="13934" y="5595"/>
                    <a:pt x="13305" y="5739"/>
                  </a:cubicBezTo>
                  <a:cubicBezTo>
                    <a:pt x="12412" y="5931"/>
                    <a:pt x="11585" y="6351"/>
                    <a:pt x="10844" y="6851"/>
                  </a:cubicBezTo>
                  <a:cubicBezTo>
                    <a:pt x="9354" y="7863"/>
                    <a:pt x="8176" y="9184"/>
                    <a:pt x="6804" y="10235"/>
                  </a:cubicBezTo>
                  <a:cubicBezTo>
                    <a:pt x="5449" y="11320"/>
                    <a:pt x="3960" y="12281"/>
                    <a:pt x="2673" y="13510"/>
                  </a:cubicBezTo>
                  <a:cubicBezTo>
                    <a:pt x="2034" y="14124"/>
                    <a:pt x="1449" y="14801"/>
                    <a:pt x="973" y="15552"/>
                  </a:cubicBezTo>
                  <a:cubicBezTo>
                    <a:pt x="506" y="16306"/>
                    <a:pt x="146" y="17136"/>
                    <a:pt x="0" y="18006"/>
                  </a:cubicBezTo>
                  <a:lnTo>
                    <a:pt x="50" y="18017"/>
                  </a:lnTo>
                  <a:cubicBezTo>
                    <a:pt x="269" y="17170"/>
                    <a:pt x="659" y="16382"/>
                    <a:pt x="1163" y="15679"/>
                  </a:cubicBezTo>
                  <a:cubicBezTo>
                    <a:pt x="1660" y="14971"/>
                    <a:pt x="2258" y="14337"/>
                    <a:pt x="2910" y="13766"/>
                  </a:cubicBezTo>
                  <a:cubicBezTo>
                    <a:pt x="4213" y="12622"/>
                    <a:pt x="5698" y="11694"/>
                    <a:pt x="7111" y="10630"/>
                  </a:cubicBezTo>
                  <a:cubicBezTo>
                    <a:pt x="7817" y="10095"/>
                    <a:pt x="8478" y="9499"/>
                    <a:pt x="9128" y="8915"/>
                  </a:cubicBezTo>
                  <a:cubicBezTo>
                    <a:pt x="9776" y="8330"/>
                    <a:pt x="10421" y="7748"/>
                    <a:pt x="11125" y="7259"/>
                  </a:cubicBezTo>
                  <a:cubicBezTo>
                    <a:pt x="11825" y="6770"/>
                    <a:pt x="12585" y="6368"/>
                    <a:pt x="13406" y="6177"/>
                  </a:cubicBezTo>
                  <a:cubicBezTo>
                    <a:pt x="14090" y="6006"/>
                    <a:pt x="14809" y="5969"/>
                    <a:pt x="15533" y="5969"/>
                  </a:cubicBezTo>
                  <a:cubicBezTo>
                    <a:pt x="15677" y="5969"/>
                    <a:pt x="15821" y="5970"/>
                    <a:pt x="15966" y="5972"/>
                  </a:cubicBezTo>
                  <a:cubicBezTo>
                    <a:pt x="16455" y="5980"/>
                    <a:pt x="16949" y="5999"/>
                    <a:pt x="17447" y="5999"/>
                  </a:cubicBezTo>
                  <a:cubicBezTo>
                    <a:pt x="17834" y="5999"/>
                    <a:pt x="18224" y="5988"/>
                    <a:pt x="18614" y="5951"/>
                  </a:cubicBezTo>
                  <a:cubicBezTo>
                    <a:pt x="19059" y="5904"/>
                    <a:pt x="19506" y="5837"/>
                    <a:pt x="19938" y="5703"/>
                  </a:cubicBezTo>
                  <a:cubicBezTo>
                    <a:pt x="20371" y="5571"/>
                    <a:pt x="20785" y="5390"/>
                    <a:pt x="21178" y="5173"/>
                  </a:cubicBezTo>
                  <a:cubicBezTo>
                    <a:pt x="22749" y="4293"/>
                    <a:pt x="23934" y="2952"/>
                    <a:pt x="25391" y="2014"/>
                  </a:cubicBezTo>
                  <a:cubicBezTo>
                    <a:pt x="26842" y="1062"/>
                    <a:pt x="28535" y="510"/>
                    <a:pt x="30260" y="268"/>
                  </a:cubicBezTo>
                  <a:cubicBezTo>
                    <a:pt x="31044" y="159"/>
                    <a:pt x="31835" y="109"/>
                    <a:pt x="32628" y="109"/>
                  </a:cubicBezTo>
                  <a:cubicBezTo>
                    <a:pt x="33583" y="109"/>
                    <a:pt x="34540" y="182"/>
                    <a:pt x="35488" y="310"/>
                  </a:cubicBezTo>
                  <a:lnTo>
                    <a:pt x="35495" y="260"/>
                  </a:lnTo>
                  <a:cubicBezTo>
                    <a:pt x="34431" y="96"/>
                    <a:pt x="33353" y="0"/>
                    <a:pt x="32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2061975" y="1276425"/>
              <a:ext cx="781850" cy="876525"/>
            </a:xfrm>
            <a:custGeom>
              <a:avLst/>
              <a:gdLst/>
              <a:ahLst/>
              <a:cxnLst/>
              <a:rect l="l" t="t" r="r" b="b"/>
              <a:pathLst>
                <a:path w="31274" h="35061" extrusionOk="0">
                  <a:moveTo>
                    <a:pt x="31260" y="1"/>
                  </a:moveTo>
                  <a:cubicBezTo>
                    <a:pt x="29253" y="514"/>
                    <a:pt x="27400" y="1652"/>
                    <a:pt x="26056" y="3247"/>
                  </a:cubicBezTo>
                  <a:cubicBezTo>
                    <a:pt x="25719" y="3645"/>
                    <a:pt x="25424" y="4077"/>
                    <a:pt x="25156" y="4524"/>
                  </a:cubicBezTo>
                  <a:cubicBezTo>
                    <a:pt x="24903" y="4981"/>
                    <a:pt x="24673" y="5453"/>
                    <a:pt x="24499" y="5944"/>
                  </a:cubicBezTo>
                  <a:cubicBezTo>
                    <a:pt x="24139" y="6921"/>
                    <a:pt x="23903" y="7935"/>
                    <a:pt x="23471" y="8856"/>
                  </a:cubicBezTo>
                  <a:cubicBezTo>
                    <a:pt x="23256" y="9315"/>
                    <a:pt x="22989" y="9748"/>
                    <a:pt x="22647" y="10111"/>
                  </a:cubicBezTo>
                  <a:cubicBezTo>
                    <a:pt x="22305" y="10474"/>
                    <a:pt x="21883" y="10754"/>
                    <a:pt x="21424" y="10956"/>
                  </a:cubicBezTo>
                  <a:cubicBezTo>
                    <a:pt x="20500" y="11364"/>
                    <a:pt x="19473" y="11504"/>
                    <a:pt x="18459" y="11735"/>
                  </a:cubicBezTo>
                  <a:cubicBezTo>
                    <a:pt x="17951" y="11848"/>
                    <a:pt x="17439" y="11984"/>
                    <a:pt x="16949" y="12197"/>
                  </a:cubicBezTo>
                  <a:cubicBezTo>
                    <a:pt x="16460" y="12407"/>
                    <a:pt x="15994" y="12700"/>
                    <a:pt x="15603" y="13068"/>
                  </a:cubicBezTo>
                  <a:cubicBezTo>
                    <a:pt x="14820" y="13812"/>
                    <a:pt x="14311" y="14749"/>
                    <a:pt x="13765" y="15613"/>
                  </a:cubicBezTo>
                  <a:cubicBezTo>
                    <a:pt x="13493" y="16046"/>
                    <a:pt x="13208" y="16468"/>
                    <a:pt x="12882" y="16846"/>
                  </a:cubicBezTo>
                  <a:cubicBezTo>
                    <a:pt x="12552" y="17223"/>
                    <a:pt x="12180" y="17559"/>
                    <a:pt x="11776" y="17859"/>
                  </a:cubicBezTo>
                  <a:cubicBezTo>
                    <a:pt x="10967" y="18463"/>
                    <a:pt x="10046" y="18920"/>
                    <a:pt x="9132" y="19402"/>
                  </a:cubicBezTo>
                  <a:cubicBezTo>
                    <a:pt x="8216" y="19885"/>
                    <a:pt x="7286" y="20381"/>
                    <a:pt x="6462" y="21076"/>
                  </a:cubicBezTo>
                  <a:cubicBezTo>
                    <a:pt x="5649" y="21779"/>
                    <a:pt x="5016" y="22644"/>
                    <a:pt x="4455" y="23521"/>
                  </a:cubicBezTo>
                  <a:cubicBezTo>
                    <a:pt x="4177" y="23962"/>
                    <a:pt x="3915" y="24410"/>
                    <a:pt x="3652" y="24854"/>
                  </a:cubicBezTo>
                  <a:lnTo>
                    <a:pt x="2855" y="26187"/>
                  </a:lnTo>
                  <a:cubicBezTo>
                    <a:pt x="2334" y="27095"/>
                    <a:pt x="1890" y="28046"/>
                    <a:pt x="1535" y="29026"/>
                  </a:cubicBezTo>
                  <a:cubicBezTo>
                    <a:pt x="1180" y="30004"/>
                    <a:pt x="891" y="31004"/>
                    <a:pt x="646" y="32012"/>
                  </a:cubicBezTo>
                  <a:cubicBezTo>
                    <a:pt x="406" y="33021"/>
                    <a:pt x="215" y="34038"/>
                    <a:pt x="0" y="35047"/>
                  </a:cubicBezTo>
                  <a:lnTo>
                    <a:pt x="49" y="35060"/>
                  </a:lnTo>
                  <a:cubicBezTo>
                    <a:pt x="600" y="33065"/>
                    <a:pt x="1077" y="31051"/>
                    <a:pt x="1861" y="29152"/>
                  </a:cubicBezTo>
                  <a:cubicBezTo>
                    <a:pt x="2255" y="28205"/>
                    <a:pt x="2695" y="27279"/>
                    <a:pt x="3228" y="26407"/>
                  </a:cubicBezTo>
                  <a:lnTo>
                    <a:pt x="4050" y="25097"/>
                  </a:lnTo>
                  <a:cubicBezTo>
                    <a:pt x="4324" y="24658"/>
                    <a:pt x="4594" y="24219"/>
                    <a:pt x="4876" y="23792"/>
                  </a:cubicBezTo>
                  <a:cubicBezTo>
                    <a:pt x="5432" y="22937"/>
                    <a:pt x="6043" y="22119"/>
                    <a:pt x="6802" y="21471"/>
                  </a:cubicBezTo>
                  <a:cubicBezTo>
                    <a:pt x="7561" y="20828"/>
                    <a:pt x="8459" y="20327"/>
                    <a:pt x="9365" y="19840"/>
                  </a:cubicBezTo>
                  <a:cubicBezTo>
                    <a:pt x="10269" y="19346"/>
                    <a:pt x="11204" y="18866"/>
                    <a:pt x="12047" y="18218"/>
                  </a:cubicBezTo>
                  <a:cubicBezTo>
                    <a:pt x="12467" y="17896"/>
                    <a:pt x="12861" y="17530"/>
                    <a:pt x="13205" y="17122"/>
                  </a:cubicBezTo>
                  <a:cubicBezTo>
                    <a:pt x="13548" y="16713"/>
                    <a:pt x="13836" y="16269"/>
                    <a:pt x="14107" y="15825"/>
                  </a:cubicBezTo>
                  <a:cubicBezTo>
                    <a:pt x="14649" y="14940"/>
                    <a:pt x="15136" y="14029"/>
                    <a:pt x="15853" y="13332"/>
                  </a:cubicBezTo>
                  <a:cubicBezTo>
                    <a:pt x="16213" y="12987"/>
                    <a:pt x="16630" y="12717"/>
                    <a:pt x="17087" y="12514"/>
                  </a:cubicBezTo>
                  <a:cubicBezTo>
                    <a:pt x="17544" y="12308"/>
                    <a:pt x="18035" y="12170"/>
                    <a:pt x="18532" y="12053"/>
                  </a:cubicBezTo>
                  <a:cubicBezTo>
                    <a:pt x="19526" y="11813"/>
                    <a:pt x="20571" y="11661"/>
                    <a:pt x="21543" y="11219"/>
                  </a:cubicBezTo>
                  <a:cubicBezTo>
                    <a:pt x="22027" y="11000"/>
                    <a:pt x="22481" y="10691"/>
                    <a:pt x="22844" y="10296"/>
                  </a:cubicBezTo>
                  <a:cubicBezTo>
                    <a:pt x="23206" y="9902"/>
                    <a:pt x="23482" y="9440"/>
                    <a:pt x="23698" y="8962"/>
                  </a:cubicBezTo>
                  <a:cubicBezTo>
                    <a:pt x="24131" y="7999"/>
                    <a:pt x="24349" y="6980"/>
                    <a:pt x="24688" y="6013"/>
                  </a:cubicBezTo>
                  <a:cubicBezTo>
                    <a:pt x="24851" y="5526"/>
                    <a:pt x="25068" y="5063"/>
                    <a:pt x="25309" y="4612"/>
                  </a:cubicBezTo>
                  <a:cubicBezTo>
                    <a:pt x="25565" y="4169"/>
                    <a:pt x="25847" y="3740"/>
                    <a:pt x="26171" y="3343"/>
                  </a:cubicBezTo>
                  <a:cubicBezTo>
                    <a:pt x="27469" y="1753"/>
                    <a:pt x="29285" y="593"/>
                    <a:pt x="31273" y="50"/>
                  </a:cubicBezTo>
                  <a:lnTo>
                    <a:pt x="312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1689950" y="1280250"/>
              <a:ext cx="328350" cy="883525"/>
            </a:xfrm>
            <a:custGeom>
              <a:avLst/>
              <a:gdLst/>
              <a:ahLst/>
              <a:cxnLst/>
              <a:rect l="l" t="t" r="r" b="b"/>
              <a:pathLst>
                <a:path w="13134" h="35341" extrusionOk="0">
                  <a:moveTo>
                    <a:pt x="66" y="1"/>
                  </a:moveTo>
                  <a:lnTo>
                    <a:pt x="66" y="1"/>
                  </a:lnTo>
                  <a:cubicBezTo>
                    <a:pt x="0" y="819"/>
                    <a:pt x="141" y="1652"/>
                    <a:pt x="454" y="2412"/>
                  </a:cubicBezTo>
                  <a:cubicBezTo>
                    <a:pt x="752" y="3182"/>
                    <a:pt x="1202" y="3879"/>
                    <a:pt x="1692" y="4536"/>
                  </a:cubicBezTo>
                  <a:cubicBezTo>
                    <a:pt x="2684" y="5851"/>
                    <a:pt x="3934" y="6930"/>
                    <a:pt x="4998" y="8153"/>
                  </a:cubicBezTo>
                  <a:cubicBezTo>
                    <a:pt x="5537" y="8758"/>
                    <a:pt x="6028" y="9404"/>
                    <a:pt x="6424" y="10103"/>
                  </a:cubicBezTo>
                  <a:cubicBezTo>
                    <a:pt x="6811" y="10803"/>
                    <a:pt x="7088" y="11563"/>
                    <a:pt x="7178" y="12352"/>
                  </a:cubicBezTo>
                  <a:cubicBezTo>
                    <a:pt x="7269" y="13144"/>
                    <a:pt x="7205" y="13956"/>
                    <a:pt x="7220" y="14784"/>
                  </a:cubicBezTo>
                  <a:cubicBezTo>
                    <a:pt x="7227" y="15197"/>
                    <a:pt x="7255" y="15617"/>
                    <a:pt x="7339" y="16035"/>
                  </a:cubicBezTo>
                  <a:cubicBezTo>
                    <a:pt x="7422" y="16451"/>
                    <a:pt x="7569" y="16859"/>
                    <a:pt x="7760" y="17237"/>
                  </a:cubicBezTo>
                  <a:cubicBezTo>
                    <a:pt x="8147" y="17991"/>
                    <a:pt x="8671" y="18639"/>
                    <a:pt x="9148" y="19291"/>
                  </a:cubicBezTo>
                  <a:cubicBezTo>
                    <a:pt x="9623" y="19942"/>
                    <a:pt x="10068" y="20616"/>
                    <a:pt x="10237" y="21358"/>
                  </a:cubicBezTo>
                  <a:cubicBezTo>
                    <a:pt x="10426" y="22095"/>
                    <a:pt x="10257" y="22869"/>
                    <a:pt x="10071" y="23661"/>
                  </a:cubicBezTo>
                  <a:cubicBezTo>
                    <a:pt x="9983" y="24059"/>
                    <a:pt x="9887" y="24465"/>
                    <a:pt x="9843" y="24893"/>
                  </a:cubicBezTo>
                  <a:cubicBezTo>
                    <a:pt x="9798" y="25319"/>
                    <a:pt x="9810" y="25769"/>
                    <a:pt x="9922" y="26199"/>
                  </a:cubicBezTo>
                  <a:cubicBezTo>
                    <a:pt x="10162" y="27059"/>
                    <a:pt x="10690" y="27729"/>
                    <a:pt x="11095" y="28415"/>
                  </a:cubicBezTo>
                  <a:cubicBezTo>
                    <a:pt x="11510" y="29102"/>
                    <a:pt x="11853" y="29832"/>
                    <a:pt x="12141" y="30585"/>
                  </a:cubicBezTo>
                  <a:cubicBezTo>
                    <a:pt x="12430" y="31337"/>
                    <a:pt x="12641" y="32120"/>
                    <a:pt x="12787" y="32916"/>
                  </a:cubicBezTo>
                  <a:cubicBezTo>
                    <a:pt x="12943" y="33711"/>
                    <a:pt x="13006" y="34523"/>
                    <a:pt x="13020" y="35339"/>
                  </a:cubicBezTo>
                  <a:lnTo>
                    <a:pt x="13069" y="35340"/>
                  </a:lnTo>
                  <a:cubicBezTo>
                    <a:pt x="13133" y="34524"/>
                    <a:pt x="13112" y="33699"/>
                    <a:pt x="13014" y="32881"/>
                  </a:cubicBezTo>
                  <a:cubicBezTo>
                    <a:pt x="12908" y="32064"/>
                    <a:pt x="12729" y="31255"/>
                    <a:pt x="12470" y="30469"/>
                  </a:cubicBezTo>
                  <a:cubicBezTo>
                    <a:pt x="12221" y="29679"/>
                    <a:pt x="11873" y="28922"/>
                    <a:pt x="11468" y="28197"/>
                  </a:cubicBezTo>
                  <a:cubicBezTo>
                    <a:pt x="11064" y="27475"/>
                    <a:pt x="10586" y="26809"/>
                    <a:pt x="10408" y="26074"/>
                  </a:cubicBezTo>
                  <a:cubicBezTo>
                    <a:pt x="10220" y="25347"/>
                    <a:pt x="10390" y="24567"/>
                    <a:pt x="10579" y="23776"/>
                  </a:cubicBezTo>
                  <a:cubicBezTo>
                    <a:pt x="10670" y="23378"/>
                    <a:pt x="10761" y="22970"/>
                    <a:pt x="10804" y="22542"/>
                  </a:cubicBezTo>
                  <a:cubicBezTo>
                    <a:pt x="10850" y="22115"/>
                    <a:pt x="10824" y="21666"/>
                    <a:pt x="10719" y="21241"/>
                  </a:cubicBezTo>
                  <a:cubicBezTo>
                    <a:pt x="10618" y="20813"/>
                    <a:pt x="10428" y="20421"/>
                    <a:pt x="10217" y="20055"/>
                  </a:cubicBezTo>
                  <a:cubicBezTo>
                    <a:pt x="10003" y="19689"/>
                    <a:pt x="9758" y="19349"/>
                    <a:pt x="9507" y="19023"/>
                  </a:cubicBezTo>
                  <a:cubicBezTo>
                    <a:pt x="9008" y="18369"/>
                    <a:pt x="8490" y="17748"/>
                    <a:pt x="8116" y="17053"/>
                  </a:cubicBezTo>
                  <a:cubicBezTo>
                    <a:pt x="7934" y="16703"/>
                    <a:pt x="7796" y="16339"/>
                    <a:pt x="7714" y="15957"/>
                  </a:cubicBezTo>
                  <a:cubicBezTo>
                    <a:pt x="7629" y="15574"/>
                    <a:pt x="7596" y="15177"/>
                    <a:pt x="7583" y="14775"/>
                  </a:cubicBezTo>
                  <a:cubicBezTo>
                    <a:pt x="7556" y="13971"/>
                    <a:pt x="7609" y="13146"/>
                    <a:pt x="7501" y="12312"/>
                  </a:cubicBezTo>
                  <a:cubicBezTo>
                    <a:pt x="7393" y="11477"/>
                    <a:pt x="7088" y="10680"/>
                    <a:pt x="6674" y="9960"/>
                  </a:cubicBezTo>
                  <a:cubicBezTo>
                    <a:pt x="6254" y="9243"/>
                    <a:pt x="5739" y="8590"/>
                    <a:pt x="5185" y="7985"/>
                  </a:cubicBezTo>
                  <a:cubicBezTo>
                    <a:pt x="4079" y="6768"/>
                    <a:pt x="2816" y="5723"/>
                    <a:pt x="1811" y="4444"/>
                  </a:cubicBezTo>
                  <a:cubicBezTo>
                    <a:pt x="1314" y="3805"/>
                    <a:pt x="856" y="3125"/>
                    <a:pt x="546" y="2375"/>
                  </a:cubicBezTo>
                  <a:cubicBezTo>
                    <a:pt x="224" y="1632"/>
                    <a:pt x="67" y="816"/>
                    <a:pt x="117" y="4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1374300" y="1565075"/>
              <a:ext cx="578700" cy="642275"/>
            </a:xfrm>
            <a:custGeom>
              <a:avLst/>
              <a:gdLst/>
              <a:ahLst/>
              <a:cxnLst/>
              <a:rect l="l" t="t" r="r" b="b"/>
              <a:pathLst>
                <a:path w="23148" h="25691" extrusionOk="0">
                  <a:moveTo>
                    <a:pt x="50" y="1"/>
                  </a:moveTo>
                  <a:lnTo>
                    <a:pt x="1" y="4"/>
                  </a:lnTo>
                  <a:cubicBezTo>
                    <a:pt x="17" y="758"/>
                    <a:pt x="122" y="1512"/>
                    <a:pt x="297" y="2249"/>
                  </a:cubicBezTo>
                  <a:cubicBezTo>
                    <a:pt x="478" y="2986"/>
                    <a:pt x="726" y="3707"/>
                    <a:pt x="1028" y="4404"/>
                  </a:cubicBezTo>
                  <a:cubicBezTo>
                    <a:pt x="1629" y="5802"/>
                    <a:pt x="2460" y="7088"/>
                    <a:pt x="3363" y="8302"/>
                  </a:cubicBezTo>
                  <a:cubicBezTo>
                    <a:pt x="3824" y="8903"/>
                    <a:pt x="4304" y="9487"/>
                    <a:pt x="4797" y="10058"/>
                  </a:cubicBezTo>
                  <a:cubicBezTo>
                    <a:pt x="5293" y="10627"/>
                    <a:pt x="5803" y="11180"/>
                    <a:pt x="6311" y="11734"/>
                  </a:cubicBezTo>
                  <a:cubicBezTo>
                    <a:pt x="7333" y="12832"/>
                    <a:pt x="8365" y="13952"/>
                    <a:pt x="9575" y="14886"/>
                  </a:cubicBezTo>
                  <a:cubicBezTo>
                    <a:pt x="10172" y="15356"/>
                    <a:pt x="10831" y="15766"/>
                    <a:pt x="11507" y="16103"/>
                  </a:cubicBezTo>
                  <a:cubicBezTo>
                    <a:pt x="12172" y="16444"/>
                    <a:pt x="12835" y="16787"/>
                    <a:pt x="13284" y="17343"/>
                  </a:cubicBezTo>
                  <a:cubicBezTo>
                    <a:pt x="13738" y="17900"/>
                    <a:pt x="13990" y="18610"/>
                    <a:pt x="14315" y="19296"/>
                  </a:cubicBezTo>
                  <a:cubicBezTo>
                    <a:pt x="14479" y="19639"/>
                    <a:pt x="14663" y="19983"/>
                    <a:pt x="14909" y="20286"/>
                  </a:cubicBezTo>
                  <a:cubicBezTo>
                    <a:pt x="15148" y="20593"/>
                    <a:pt x="15433" y="20862"/>
                    <a:pt x="15744" y="21088"/>
                  </a:cubicBezTo>
                  <a:cubicBezTo>
                    <a:pt x="17012" y="21992"/>
                    <a:pt x="18533" y="22289"/>
                    <a:pt x="19924" y="22808"/>
                  </a:cubicBezTo>
                  <a:cubicBezTo>
                    <a:pt x="20617" y="23080"/>
                    <a:pt x="21296" y="23409"/>
                    <a:pt x="21876" y="23877"/>
                  </a:cubicBezTo>
                  <a:cubicBezTo>
                    <a:pt x="22454" y="24338"/>
                    <a:pt x="22927" y="24959"/>
                    <a:pt x="23099" y="25690"/>
                  </a:cubicBezTo>
                  <a:lnTo>
                    <a:pt x="23099" y="25691"/>
                  </a:lnTo>
                  <a:lnTo>
                    <a:pt x="23147" y="25679"/>
                  </a:lnTo>
                  <a:cubicBezTo>
                    <a:pt x="22990" y="24931"/>
                    <a:pt x="22520" y="24282"/>
                    <a:pt x="21940" y="23800"/>
                  </a:cubicBezTo>
                  <a:cubicBezTo>
                    <a:pt x="21358" y="23309"/>
                    <a:pt x="20676" y="22960"/>
                    <a:pt x="19979" y="22669"/>
                  </a:cubicBezTo>
                  <a:cubicBezTo>
                    <a:pt x="19277" y="22384"/>
                    <a:pt x="18557" y="22172"/>
                    <a:pt x="17858" y="21905"/>
                  </a:cubicBezTo>
                  <a:cubicBezTo>
                    <a:pt x="17162" y="21639"/>
                    <a:pt x="16479" y="21329"/>
                    <a:pt x="15894" y="20888"/>
                  </a:cubicBezTo>
                  <a:cubicBezTo>
                    <a:pt x="15302" y="20449"/>
                    <a:pt x="14868" y="19856"/>
                    <a:pt x="14577" y="19174"/>
                  </a:cubicBezTo>
                  <a:cubicBezTo>
                    <a:pt x="14269" y="18504"/>
                    <a:pt x="14028" y="17766"/>
                    <a:pt x="13538" y="17140"/>
                  </a:cubicBezTo>
                  <a:cubicBezTo>
                    <a:pt x="13042" y="16506"/>
                    <a:pt x="12331" y="16133"/>
                    <a:pt x="11676" y="15781"/>
                  </a:cubicBezTo>
                  <a:cubicBezTo>
                    <a:pt x="11013" y="15437"/>
                    <a:pt x="10399" y="15038"/>
                    <a:pt x="9823" y="14570"/>
                  </a:cubicBezTo>
                  <a:cubicBezTo>
                    <a:pt x="8669" y="13641"/>
                    <a:pt x="7676" y="12521"/>
                    <a:pt x="6679" y="11400"/>
                  </a:cubicBezTo>
                  <a:cubicBezTo>
                    <a:pt x="6177" y="10842"/>
                    <a:pt x="5680" y="10281"/>
                    <a:pt x="5190" y="9716"/>
                  </a:cubicBezTo>
                  <a:cubicBezTo>
                    <a:pt x="4697" y="9154"/>
                    <a:pt x="4218" y="8582"/>
                    <a:pt x="3759" y="7996"/>
                  </a:cubicBezTo>
                  <a:cubicBezTo>
                    <a:pt x="2830" y="6832"/>
                    <a:pt x="1999" y="5592"/>
                    <a:pt x="1345" y="4258"/>
                  </a:cubicBezTo>
                  <a:cubicBezTo>
                    <a:pt x="1014" y="3592"/>
                    <a:pt x="736" y="2900"/>
                    <a:pt x="517" y="2189"/>
                  </a:cubicBezTo>
                  <a:cubicBezTo>
                    <a:pt x="288" y="1480"/>
                    <a:pt x="143" y="745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52" name="Google Shape;2452;p58"/>
          <p:cNvSpPr/>
          <p:nvPr/>
        </p:nvSpPr>
        <p:spPr>
          <a:xfrm>
            <a:off x="4535700" y="4238625"/>
            <a:ext cx="755918" cy="100794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400;p38">
            <a:extLst>
              <a:ext uri="{FF2B5EF4-FFF2-40B4-BE49-F238E27FC236}">
                <a16:creationId xmlns:a16="http://schemas.microsoft.com/office/drawing/2014/main" id="{70B54F3B-B546-9FD5-7B3E-30BDA3349404}"/>
              </a:ext>
            </a:extLst>
          </p:cNvPr>
          <p:cNvSpPr txBox="1">
            <a:spLocks/>
          </p:cNvSpPr>
          <p:nvPr/>
        </p:nvSpPr>
        <p:spPr>
          <a:xfrm rot="21599640">
            <a:off x="3204410" y="331187"/>
            <a:ext cx="2735179" cy="65915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wrap="square" lIns="91397" tIns="91397" rIns="91397" bIns="913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914126">
              <a:buClr>
                <a:srgbClr val="000000"/>
              </a:buClr>
              <a:buSzPts val="1100"/>
              <a:defRPr/>
            </a:pPr>
            <a:r>
              <a:rPr lang="en-GB" sz="3199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 </a:t>
            </a:r>
            <a:r>
              <a:rPr lang="en-GB" sz="40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BÀI 8 – TIẾT 17 </a:t>
            </a:r>
            <a:endParaRPr lang="vi-VN" sz="4000" b="1" dirty="0">
              <a:ln w="0">
                <a:solidFill>
                  <a:srgbClr val="FFFFFF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B72E1-D25F-6D8C-5218-9ABCF1255B7E}"/>
              </a:ext>
            </a:extLst>
          </p:cNvPr>
          <p:cNvSpPr txBox="1"/>
          <p:nvPr/>
        </p:nvSpPr>
        <p:spPr>
          <a:xfrm>
            <a:off x="826617" y="1049609"/>
            <a:ext cx="7628363" cy="63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3568" indent="-473568" algn="ctr" defTabSz="684959">
              <a:lnSpc>
                <a:spcPct val="107000"/>
              </a:lnSpc>
              <a:spcAft>
                <a:spcPts val="800"/>
              </a:spcAft>
              <a:buClrTx/>
              <a:defRPr/>
            </a:pPr>
            <a:r>
              <a:rPr lang="en-US" sz="36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NHẠC CỤ THỂ HIỆN GIAI ĐIỆU: KÈN PHÍM</a:t>
            </a:r>
            <a:endParaRPr lang="en-GB" sz="3600" b="1" dirty="0">
              <a:ln w="0">
                <a:solidFill>
                  <a:srgbClr val="FFFFFF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  <a:ea typeface="Sue Ellen Francisco"/>
              <a:cs typeface="Sue Ellen Francisco"/>
              <a:sym typeface="Sue Ellen Francisc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E97EFF-561C-EEA6-C2B5-B0793E8A9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3264772" y="1614170"/>
            <a:ext cx="2674852" cy="267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34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A42568F-111E-E9F0-CE6C-CB4ADADA4688}"/>
              </a:ext>
            </a:extLst>
          </p:cNvPr>
          <p:cNvGrpSpPr/>
          <p:nvPr/>
        </p:nvGrpSpPr>
        <p:grpSpPr>
          <a:xfrm>
            <a:off x="-514222" y="0"/>
            <a:ext cx="9658222" cy="5143865"/>
            <a:chOff x="-514222" y="0"/>
            <a:chExt cx="9658222" cy="5143865"/>
          </a:xfrm>
        </p:grpSpPr>
        <p:grpSp>
          <p:nvGrpSpPr>
            <p:cNvPr id="2302" name="Google Shape;2302;p54"/>
            <p:cNvGrpSpPr/>
            <p:nvPr/>
          </p:nvGrpSpPr>
          <p:grpSpPr>
            <a:xfrm flipH="1">
              <a:off x="-514222" y="3857619"/>
              <a:ext cx="2165032" cy="1286246"/>
              <a:chOff x="4862750" y="1367725"/>
              <a:chExt cx="1451775" cy="862500"/>
            </a:xfrm>
          </p:grpSpPr>
          <p:sp>
            <p:nvSpPr>
              <p:cNvPr id="2303" name="Google Shape;2303;p54"/>
              <p:cNvSpPr/>
              <p:nvPr/>
            </p:nvSpPr>
            <p:spPr>
              <a:xfrm>
                <a:off x="4862750" y="1367725"/>
                <a:ext cx="1451775" cy="862500"/>
              </a:xfrm>
              <a:custGeom>
                <a:avLst/>
                <a:gdLst/>
                <a:ahLst/>
                <a:cxnLst/>
                <a:rect l="l" t="t" r="r" b="b"/>
                <a:pathLst>
                  <a:path w="58071" h="34500" extrusionOk="0">
                    <a:moveTo>
                      <a:pt x="25729" y="0"/>
                    </a:moveTo>
                    <a:cubicBezTo>
                      <a:pt x="27105" y="1136"/>
                      <a:pt x="27171" y="3212"/>
                      <a:pt x="26889" y="4974"/>
                    </a:cubicBezTo>
                    <a:cubicBezTo>
                      <a:pt x="26607" y="6736"/>
                      <a:pt x="26100" y="8584"/>
                      <a:pt x="26719" y="10257"/>
                    </a:cubicBezTo>
                    <a:cubicBezTo>
                      <a:pt x="27777" y="13120"/>
                      <a:pt x="31526" y="14032"/>
                      <a:pt x="33127" y="16629"/>
                    </a:cubicBezTo>
                    <a:cubicBezTo>
                      <a:pt x="34035" y="18101"/>
                      <a:pt x="34130" y="19911"/>
                      <a:pt x="34557" y="21587"/>
                    </a:cubicBezTo>
                    <a:cubicBezTo>
                      <a:pt x="34971" y="23217"/>
                      <a:pt x="35714" y="24759"/>
                      <a:pt x="36019" y="26412"/>
                    </a:cubicBezTo>
                    <a:cubicBezTo>
                      <a:pt x="36323" y="28067"/>
                      <a:pt x="36194" y="30081"/>
                      <a:pt x="34953" y="31216"/>
                    </a:cubicBezTo>
                    <a:cubicBezTo>
                      <a:pt x="35096" y="28858"/>
                      <a:pt x="35032" y="26438"/>
                      <a:pt x="34217" y="24222"/>
                    </a:cubicBezTo>
                    <a:cubicBezTo>
                      <a:pt x="33402" y="22006"/>
                      <a:pt x="31733" y="20006"/>
                      <a:pt x="29488" y="19275"/>
                    </a:cubicBezTo>
                    <a:cubicBezTo>
                      <a:pt x="28442" y="18934"/>
                      <a:pt x="27330" y="18878"/>
                      <a:pt x="26209" y="18878"/>
                    </a:cubicBezTo>
                    <a:cubicBezTo>
                      <a:pt x="25661" y="18878"/>
                      <a:pt x="25112" y="18892"/>
                      <a:pt x="24567" y="18892"/>
                    </a:cubicBezTo>
                    <a:cubicBezTo>
                      <a:pt x="23140" y="18892"/>
                      <a:pt x="21745" y="18800"/>
                      <a:pt x="20503" y="18137"/>
                    </a:cubicBezTo>
                    <a:cubicBezTo>
                      <a:pt x="18964" y="17314"/>
                      <a:pt x="17970" y="15760"/>
                      <a:pt x="16636" y="14636"/>
                    </a:cubicBezTo>
                    <a:cubicBezTo>
                      <a:pt x="15142" y="13377"/>
                      <a:pt x="13187" y="12692"/>
                      <a:pt x="11236" y="12692"/>
                    </a:cubicBezTo>
                    <a:cubicBezTo>
                      <a:pt x="10610" y="12692"/>
                      <a:pt x="9984" y="12762"/>
                      <a:pt x="9375" y="12907"/>
                    </a:cubicBezTo>
                    <a:cubicBezTo>
                      <a:pt x="6864" y="13502"/>
                      <a:pt x="4694" y="15382"/>
                      <a:pt x="3677" y="17754"/>
                    </a:cubicBezTo>
                    <a:cubicBezTo>
                      <a:pt x="4991" y="16800"/>
                      <a:pt x="6613" y="16323"/>
                      <a:pt x="8235" y="16323"/>
                    </a:cubicBezTo>
                    <a:cubicBezTo>
                      <a:pt x="9858" y="16323"/>
                      <a:pt x="11481" y="16801"/>
                      <a:pt x="12795" y="17756"/>
                    </a:cubicBezTo>
                    <a:cubicBezTo>
                      <a:pt x="14974" y="19340"/>
                      <a:pt x="16326" y="22045"/>
                      <a:pt x="18826" y="23050"/>
                    </a:cubicBezTo>
                    <a:cubicBezTo>
                      <a:pt x="19659" y="23384"/>
                      <a:pt x="20533" y="23494"/>
                      <a:pt x="21426" y="23494"/>
                    </a:cubicBezTo>
                    <a:cubicBezTo>
                      <a:pt x="23143" y="23494"/>
                      <a:pt x="24933" y="23088"/>
                      <a:pt x="26655" y="23088"/>
                    </a:cubicBezTo>
                    <a:cubicBezTo>
                      <a:pt x="27499" y="23088"/>
                      <a:pt x="28327" y="23185"/>
                      <a:pt x="29121" y="23476"/>
                    </a:cubicBezTo>
                    <a:cubicBezTo>
                      <a:pt x="30644" y="24034"/>
                      <a:pt x="31856" y="25261"/>
                      <a:pt x="32647" y="26678"/>
                    </a:cubicBezTo>
                    <a:cubicBezTo>
                      <a:pt x="33437" y="28093"/>
                      <a:pt x="33518" y="29731"/>
                      <a:pt x="33790" y="31329"/>
                    </a:cubicBezTo>
                    <a:cubicBezTo>
                      <a:pt x="33276" y="29023"/>
                      <a:pt x="31423" y="27067"/>
                      <a:pt x="29148" y="26427"/>
                    </a:cubicBezTo>
                    <a:cubicBezTo>
                      <a:pt x="28419" y="26222"/>
                      <a:pt x="27677" y="26147"/>
                      <a:pt x="26928" y="26147"/>
                    </a:cubicBezTo>
                    <a:cubicBezTo>
                      <a:pt x="24848" y="26147"/>
                      <a:pt x="22709" y="26727"/>
                      <a:pt x="20615" y="26727"/>
                    </a:cubicBezTo>
                    <a:cubicBezTo>
                      <a:pt x="20020" y="26727"/>
                      <a:pt x="19428" y="26680"/>
                      <a:pt x="18843" y="26560"/>
                    </a:cubicBezTo>
                    <a:cubicBezTo>
                      <a:pt x="16575" y="26095"/>
                      <a:pt x="14671" y="24581"/>
                      <a:pt x="12497" y="23785"/>
                    </a:cubicBezTo>
                    <a:cubicBezTo>
                      <a:pt x="11348" y="23365"/>
                      <a:pt x="10125" y="23154"/>
                      <a:pt x="8902" y="23154"/>
                    </a:cubicBezTo>
                    <a:cubicBezTo>
                      <a:pt x="7738" y="23154"/>
                      <a:pt x="6575" y="23345"/>
                      <a:pt x="5475" y="23727"/>
                    </a:cubicBezTo>
                    <a:cubicBezTo>
                      <a:pt x="3221" y="24508"/>
                      <a:pt x="1251" y="26089"/>
                      <a:pt x="0" y="28121"/>
                    </a:cubicBezTo>
                    <a:cubicBezTo>
                      <a:pt x="2127" y="27000"/>
                      <a:pt x="4552" y="26229"/>
                      <a:pt x="6927" y="26229"/>
                    </a:cubicBezTo>
                    <a:cubicBezTo>
                      <a:pt x="8122" y="26229"/>
                      <a:pt x="9303" y="26423"/>
                      <a:pt x="10427" y="26867"/>
                    </a:cubicBezTo>
                    <a:cubicBezTo>
                      <a:pt x="13177" y="27951"/>
                      <a:pt x="15315" y="30404"/>
                      <a:pt x="18202" y="31041"/>
                    </a:cubicBezTo>
                    <a:cubicBezTo>
                      <a:pt x="18767" y="31166"/>
                      <a:pt x="19335" y="31215"/>
                      <a:pt x="19905" y="31215"/>
                    </a:cubicBezTo>
                    <a:cubicBezTo>
                      <a:pt x="22108" y="31215"/>
                      <a:pt x="24345" y="30478"/>
                      <a:pt x="26576" y="30478"/>
                    </a:cubicBezTo>
                    <a:cubicBezTo>
                      <a:pt x="26754" y="30478"/>
                      <a:pt x="26932" y="30483"/>
                      <a:pt x="27109" y="30493"/>
                    </a:cubicBezTo>
                    <a:cubicBezTo>
                      <a:pt x="29757" y="30644"/>
                      <a:pt x="32300" y="32079"/>
                      <a:pt x="33797" y="34267"/>
                    </a:cubicBezTo>
                    <a:lnTo>
                      <a:pt x="41860" y="34499"/>
                    </a:lnTo>
                    <a:lnTo>
                      <a:pt x="41860" y="34498"/>
                    </a:lnTo>
                    <a:cubicBezTo>
                      <a:pt x="43078" y="33070"/>
                      <a:pt x="45080" y="32670"/>
                      <a:pt x="46908" y="32246"/>
                    </a:cubicBezTo>
                    <a:cubicBezTo>
                      <a:pt x="48737" y="31822"/>
                      <a:pt x="50737" y="31134"/>
                      <a:pt x="51589" y="29463"/>
                    </a:cubicBezTo>
                    <a:cubicBezTo>
                      <a:pt x="52297" y="28073"/>
                      <a:pt x="52031" y="26299"/>
                      <a:pt x="52904" y="25009"/>
                    </a:cubicBezTo>
                    <a:cubicBezTo>
                      <a:pt x="53639" y="23922"/>
                      <a:pt x="54990" y="23457"/>
                      <a:pt x="55991" y="22610"/>
                    </a:cubicBezTo>
                    <a:cubicBezTo>
                      <a:pt x="57434" y="21390"/>
                      <a:pt x="58070" y="19378"/>
                      <a:pt x="57878" y="17498"/>
                    </a:cubicBezTo>
                    <a:cubicBezTo>
                      <a:pt x="57685" y="15618"/>
                      <a:pt x="56592" y="13852"/>
                      <a:pt x="55343" y="12434"/>
                    </a:cubicBezTo>
                    <a:lnTo>
                      <a:pt x="55343" y="12434"/>
                    </a:lnTo>
                    <a:cubicBezTo>
                      <a:pt x="55772" y="15401"/>
                      <a:pt x="54681" y="18548"/>
                      <a:pt x="52507" y="20613"/>
                    </a:cubicBezTo>
                    <a:cubicBezTo>
                      <a:pt x="51428" y="21638"/>
                      <a:pt x="50106" y="22408"/>
                      <a:pt x="49152" y="23551"/>
                    </a:cubicBezTo>
                    <a:cubicBezTo>
                      <a:pt x="47741" y="25243"/>
                      <a:pt x="47202" y="27669"/>
                      <a:pt x="45392" y="28925"/>
                    </a:cubicBezTo>
                    <a:cubicBezTo>
                      <a:pt x="43457" y="30267"/>
                      <a:pt x="40699" y="29728"/>
                      <a:pt x="38837" y="31169"/>
                    </a:cubicBezTo>
                    <a:cubicBezTo>
                      <a:pt x="40092" y="29943"/>
                      <a:pt x="41696" y="29156"/>
                      <a:pt x="43180" y="28222"/>
                    </a:cubicBezTo>
                    <a:cubicBezTo>
                      <a:pt x="44664" y="27287"/>
                      <a:pt x="46109" y="26105"/>
                      <a:pt x="46726" y="24465"/>
                    </a:cubicBezTo>
                    <a:cubicBezTo>
                      <a:pt x="47232" y="23121"/>
                      <a:pt x="47130" y="21605"/>
                      <a:pt x="47664" y="20272"/>
                    </a:cubicBezTo>
                    <a:cubicBezTo>
                      <a:pt x="48424" y="18380"/>
                      <a:pt x="50392" y="17049"/>
                      <a:pt x="50728" y="15037"/>
                    </a:cubicBezTo>
                    <a:cubicBezTo>
                      <a:pt x="51146" y="12527"/>
                      <a:pt x="48817" y="10158"/>
                      <a:pt x="49253" y="7650"/>
                    </a:cubicBezTo>
                    <a:cubicBezTo>
                      <a:pt x="49453" y="6497"/>
                      <a:pt x="50146" y="5455"/>
                      <a:pt x="50880" y="4544"/>
                    </a:cubicBezTo>
                    <a:lnTo>
                      <a:pt x="50880" y="4544"/>
                    </a:lnTo>
                    <a:cubicBezTo>
                      <a:pt x="48922" y="4979"/>
                      <a:pt x="47126" y="6107"/>
                      <a:pt x="45884" y="7681"/>
                    </a:cubicBezTo>
                    <a:cubicBezTo>
                      <a:pt x="44641" y="9255"/>
                      <a:pt x="43959" y="11263"/>
                      <a:pt x="43988" y="13268"/>
                    </a:cubicBezTo>
                    <a:cubicBezTo>
                      <a:pt x="44007" y="14455"/>
                      <a:pt x="44263" y="15630"/>
                      <a:pt x="44259" y="16817"/>
                    </a:cubicBezTo>
                    <a:cubicBezTo>
                      <a:pt x="44254" y="18004"/>
                      <a:pt x="43934" y="19273"/>
                      <a:pt x="43028" y="20040"/>
                    </a:cubicBezTo>
                    <a:cubicBezTo>
                      <a:pt x="42251" y="20698"/>
                      <a:pt x="41112" y="20932"/>
                      <a:pt x="40552" y="21781"/>
                    </a:cubicBezTo>
                    <a:cubicBezTo>
                      <a:pt x="39937" y="22713"/>
                      <a:pt x="40282" y="23938"/>
                      <a:pt x="40352" y="25052"/>
                    </a:cubicBezTo>
                    <a:cubicBezTo>
                      <a:pt x="40498" y="27399"/>
                      <a:pt x="39052" y="29686"/>
                      <a:pt x="36976" y="30791"/>
                    </a:cubicBezTo>
                    <a:cubicBezTo>
                      <a:pt x="38166" y="29780"/>
                      <a:pt x="38473" y="28057"/>
                      <a:pt x="38374" y="26499"/>
                    </a:cubicBezTo>
                    <a:cubicBezTo>
                      <a:pt x="38275" y="24941"/>
                      <a:pt x="37851" y="23405"/>
                      <a:pt x="37900" y="21844"/>
                    </a:cubicBezTo>
                    <a:cubicBezTo>
                      <a:pt x="37956" y="20117"/>
                      <a:pt x="38589" y="18409"/>
                      <a:pt x="38356" y="16696"/>
                    </a:cubicBezTo>
                    <a:cubicBezTo>
                      <a:pt x="38110" y="14894"/>
                      <a:pt x="36936" y="13356"/>
                      <a:pt x="35651" y="12067"/>
                    </a:cubicBezTo>
                    <a:cubicBezTo>
                      <a:pt x="34978" y="11392"/>
                      <a:pt x="34241" y="10726"/>
                      <a:pt x="33904" y="9835"/>
                    </a:cubicBezTo>
                    <a:cubicBezTo>
                      <a:pt x="33480" y="8712"/>
                      <a:pt x="33772" y="7453"/>
                      <a:pt x="33623" y="6261"/>
                    </a:cubicBezTo>
                    <a:cubicBezTo>
                      <a:pt x="33403" y="4496"/>
                      <a:pt x="32207" y="2968"/>
                      <a:pt x="30753" y="1943"/>
                    </a:cubicBezTo>
                    <a:cubicBezTo>
                      <a:pt x="29299" y="917"/>
                      <a:pt x="27412" y="578"/>
                      <a:pt x="257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54"/>
              <p:cNvSpPr/>
              <p:nvPr/>
            </p:nvSpPr>
            <p:spPr>
              <a:xfrm>
                <a:off x="5848900" y="1551375"/>
                <a:ext cx="217000" cy="560850"/>
              </a:xfrm>
              <a:custGeom>
                <a:avLst/>
                <a:gdLst/>
                <a:ahLst/>
                <a:cxnLst/>
                <a:rect l="l" t="t" r="r" b="b"/>
                <a:pathLst>
                  <a:path w="8680" h="22434" extrusionOk="0">
                    <a:moveTo>
                      <a:pt x="8657" y="0"/>
                    </a:moveTo>
                    <a:cubicBezTo>
                      <a:pt x="8139" y="916"/>
                      <a:pt x="7797" y="1931"/>
                      <a:pt x="7656" y="2975"/>
                    </a:cubicBezTo>
                    <a:cubicBezTo>
                      <a:pt x="7582" y="3496"/>
                      <a:pt x="7562" y="4026"/>
                      <a:pt x="7592" y="4553"/>
                    </a:cubicBezTo>
                    <a:cubicBezTo>
                      <a:pt x="7617" y="5082"/>
                      <a:pt x="7710" y="5602"/>
                      <a:pt x="7796" y="6119"/>
                    </a:cubicBezTo>
                    <a:cubicBezTo>
                      <a:pt x="7883" y="6635"/>
                      <a:pt x="7959" y="7153"/>
                      <a:pt x="7945" y="7670"/>
                    </a:cubicBezTo>
                    <a:cubicBezTo>
                      <a:pt x="7932" y="8184"/>
                      <a:pt x="7803" y="8694"/>
                      <a:pt x="7533" y="9129"/>
                    </a:cubicBezTo>
                    <a:cubicBezTo>
                      <a:pt x="7267" y="9568"/>
                      <a:pt x="6903" y="9945"/>
                      <a:pt x="6557" y="10343"/>
                    </a:cubicBezTo>
                    <a:cubicBezTo>
                      <a:pt x="6384" y="10542"/>
                      <a:pt x="6214" y="10747"/>
                      <a:pt x="6064" y="10970"/>
                    </a:cubicBezTo>
                    <a:cubicBezTo>
                      <a:pt x="5915" y="11193"/>
                      <a:pt x="5787" y="11434"/>
                      <a:pt x="5689" y="11683"/>
                    </a:cubicBezTo>
                    <a:cubicBezTo>
                      <a:pt x="5291" y="12693"/>
                      <a:pt x="5289" y="13774"/>
                      <a:pt x="5127" y="14795"/>
                    </a:cubicBezTo>
                    <a:cubicBezTo>
                      <a:pt x="5050" y="15310"/>
                      <a:pt x="4930" y="15802"/>
                      <a:pt x="4725" y="16282"/>
                    </a:cubicBezTo>
                    <a:cubicBezTo>
                      <a:pt x="4531" y="16763"/>
                      <a:pt x="4313" y="17236"/>
                      <a:pt x="4057" y="17688"/>
                    </a:cubicBezTo>
                    <a:cubicBezTo>
                      <a:pt x="3064" y="19521"/>
                      <a:pt x="1591" y="21054"/>
                      <a:pt x="1" y="22413"/>
                    </a:cubicBezTo>
                    <a:lnTo>
                      <a:pt x="16" y="22433"/>
                    </a:lnTo>
                    <a:cubicBezTo>
                      <a:pt x="1697" y="21183"/>
                      <a:pt x="3222" y="19658"/>
                      <a:pt x="4276" y="17810"/>
                    </a:cubicBezTo>
                    <a:cubicBezTo>
                      <a:pt x="4538" y="17350"/>
                      <a:pt x="4759" y="16866"/>
                      <a:pt x="4957" y="16374"/>
                    </a:cubicBezTo>
                    <a:cubicBezTo>
                      <a:pt x="5165" y="15889"/>
                      <a:pt x="5297" y="15354"/>
                      <a:pt x="5373" y="14832"/>
                    </a:cubicBezTo>
                    <a:cubicBezTo>
                      <a:pt x="5520" y="13785"/>
                      <a:pt x="5510" y="12722"/>
                      <a:pt x="5875" y="11757"/>
                    </a:cubicBezTo>
                    <a:cubicBezTo>
                      <a:pt x="5967" y="11517"/>
                      <a:pt x="6084" y="11290"/>
                      <a:pt x="6224" y="11075"/>
                    </a:cubicBezTo>
                    <a:cubicBezTo>
                      <a:pt x="6364" y="10862"/>
                      <a:pt x="6526" y="10659"/>
                      <a:pt x="6695" y="10462"/>
                    </a:cubicBezTo>
                    <a:cubicBezTo>
                      <a:pt x="7031" y="10064"/>
                      <a:pt x="7399" y="9676"/>
                      <a:pt x="7673" y="9212"/>
                    </a:cubicBezTo>
                    <a:cubicBezTo>
                      <a:pt x="7953" y="8750"/>
                      <a:pt x="8083" y="8206"/>
                      <a:pt x="8089" y="7673"/>
                    </a:cubicBezTo>
                    <a:cubicBezTo>
                      <a:pt x="8098" y="7139"/>
                      <a:pt x="8012" y="6614"/>
                      <a:pt x="7920" y="6098"/>
                    </a:cubicBezTo>
                    <a:cubicBezTo>
                      <a:pt x="7826" y="5581"/>
                      <a:pt x="7725" y="5068"/>
                      <a:pt x="7691" y="4547"/>
                    </a:cubicBezTo>
                    <a:cubicBezTo>
                      <a:pt x="7655" y="4027"/>
                      <a:pt x="7665" y="3503"/>
                      <a:pt x="7731" y="2985"/>
                    </a:cubicBezTo>
                    <a:cubicBezTo>
                      <a:pt x="7854" y="1948"/>
                      <a:pt x="8178" y="933"/>
                      <a:pt x="8679" y="13"/>
                    </a:cubicBezTo>
                    <a:lnTo>
                      <a:pt x="86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54"/>
              <p:cNvSpPr/>
              <p:nvPr/>
            </p:nvSpPr>
            <p:spPr>
              <a:xfrm>
                <a:off x="5888975" y="1759975"/>
                <a:ext cx="386250" cy="428450"/>
              </a:xfrm>
              <a:custGeom>
                <a:avLst/>
                <a:gdLst/>
                <a:ahLst/>
                <a:cxnLst/>
                <a:rect l="l" t="t" r="r" b="b"/>
                <a:pathLst>
                  <a:path w="15450" h="17138" extrusionOk="0">
                    <a:moveTo>
                      <a:pt x="15293" y="1"/>
                    </a:moveTo>
                    <a:lnTo>
                      <a:pt x="15268" y="2"/>
                    </a:lnTo>
                    <a:cubicBezTo>
                      <a:pt x="15329" y="1051"/>
                      <a:pt x="15389" y="2119"/>
                      <a:pt x="15146" y="3143"/>
                    </a:cubicBezTo>
                    <a:cubicBezTo>
                      <a:pt x="15025" y="3652"/>
                      <a:pt x="14831" y="4145"/>
                      <a:pt x="14540" y="4578"/>
                    </a:cubicBezTo>
                    <a:cubicBezTo>
                      <a:pt x="14251" y="5012"/>
                      <a:pt x="13855" y="5364"/>
                      <a:pt x="13416" y="5642"/>
                    </a:cubicBezTo>
                    <a:cubicBezTo>
                      <a:pt x="12538" y="6210"/>
                      <a:pt x="11515" y="6537"/>
                      <a:pt x="10640" y="7165"/>
                    </a:cubicBezTo>
                    <a:cubicBezTo>
                      <a:pt x="10420" y="7318"/>
                      <a:pt x="10221" y="7502"/>
                      <a:pt x="10034" y="7698"/>
                    </a:cubicBezTo>
                    <a:cubicBezTo>
                      <a:pt x="9859" y="7904"/>
                      <a:pt x="9695" y="8123"/>
                      <a:pt x="9576" y="8367"/>
                    </a:cubicBezTo>
                    <a:cubicBezTo>
                      <a:pt x="9324" y="8848"/>
                      <a:pt x="9195" y="9376"/>
                      <a:pt x="9093" y="9895"/>
                    </a:cubicBezTo>
                    <a:cubicBezTo>
                      <a:pt x="8989" y="10415"/>
                      <a:pt x="8911" y="10936"/>
                      <a:pt x="8780" y="11439"/>
                    </a:cubicBezTo>
                    <a:cubicBezTo>
                      <a:pt x="8652" y="11942"/>
                      <a:pt x="8454" y="12422"/>
                      <a:pt x="8148" y="12826"/>
                    </a:cubicBezTo>
                    <a:cubicBezTo>
                      <a:pt x="7531" y="13643"/>
                      <a:pt x="6557" y="14127"/>
                      <a:pt x="5570" y="14426"/>
                    </a:cubicBezTo>
                    <a:cubicBezTo>
                      <a:pt x="4578" y="14744"/>
                      <a:pt x="3525" y="14905"/>
                      <a:pt x="2520" y="15264"/>
                    </a:cubicBezTo>
                    <a:cubicBezTo>
                      <a:pt x="2018" y="15444"/>
                      <a:pt x="1532" y="15673"/>
                      <a:pt x="1092" y="15976"/>
                    </a:cubicBezTo>
                    <a:cubicBezTo>
                      <a:pt x="655" y="16282"/>
                      <a:pt x="269" y="16667"/>
                      <a:pt x="0" y="17125"/>
                    </a:cubicBezTo>
                    <a:lnTo>
                      <a:pt x="22" y="17138"/>
                    </a:lnTo>
                    <a:cubicBezTo>
                      <a:pt x="312" y="16699"/>
                      <a:pt x="712" y="16345"/>
                      <a:pt x="1155" y="16071"/>
                    </a:cubicBezTo>
                    <a:cubicBezTo>
                      <a:pt x="1596" y="15793"/>
                      <a:pt x="2079" y="15587"/>
                      <a:pt x="2576" y="15429"/>
                    </a:cubicBezTo>
                    <a:cubicBezTo>
                      <a:pt x="3573" y="15113"/>
                      <a:pt x="4619" y="14964"/>
                      <a:pt x="5644" y="14666"/>
                    </a:cubicBezTo>
                    <a:cubicBezTo>
                      <a:pt x="6154" y="14511"/>
                      <a:pt x="6657" y="14309"/>
                      <a:pt x="7122" y="14036"/>
                    </a:cubicBezTo>
                    <a:cubicBezTo>
                      <a:pt x="7588" y="13763"/>
                      <a:pt x="8019" y="13414"/>
                      <a:pt x="8347" y="12975"/>
                    </a:cubicBezTo>
                    <a:cubicBezTo>
                      <a:pt x="8672" y="12532"/>
                      <a:pt x="8874" y="12013"/>
                      <a:pt x="8997" y="11493"/>
                    </a:cubicBezTo>
                    <a:cubicBezTo>
                      <a:pt x="9125" y="10974"/>
                      <a:pt x="9194" y="10447"/>
                      <a:pt x="9289" y="9933"/>
                    </a:cubicBezTo>
                    <a:cubicBezTo>
                      <a:pt x="9386" y="9420"/>
                      <a:pt x="9504" y="8908"/>
                      <a:pt x="9738" y="8449"/>
                    </a:cubicBezTo>
                    <a:cubicBezTo>
                      <a:pt x="9961" y="7985"/>
                      <a:pt x="10318" y="7600"/>
                      <a:pt x="10736" y="7296"/>
                    </a:cubicBezTo>
                    <a:cubicBezTo>
                      <a:pt x="11574" y="6677"/>
                      <a:pt x="12595" y="6335"/>
                      <a:pt x="13485" y="5747"/>
                    </a:cubicBezTo>
                    <a:cubicBezTo>
                      <a:pt x="13929" y="5456"/>
                      <a:pt x="14335" y="5083"/>
                      <a:pt x="14623" y="4633"/>
                    </a:cubicBezTo>
                    <a:cubicBezTo>
                      <a:pt x="14915" y="4184"/>
                      <a:pt x="15106" y="3678"/>
                      <a:pt x="15220" y="3160"/>
                    </a:cubicBezTo>
                    <a:cubicBezTo>
                      <a:pt x="15449" y="2118"/>
                      <a:pt x="15371" y="1048"/>
                      <a:pt x="152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54"/>
              <p:cNvSpPr/>
              <p:nvPr/>
            </p:nvSpPr>
            <p:spPr>
              <a:xfrm>
                <a:off x="5583250" y="1445550"/>
                <a:ext cx="215275" cy="644525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25781" extrusionOk="0">
                    <a:moveTo>
                      <a:pt x="19" y="1"/>
                    </a:moveTo>
                    <a:lnTo>
                      <a:pt x="1" y="18"/>
                    </a:lnTo>
                    <a:cubicBezTo>
                      <a:pt x="401" y="449"/>
                      <a:pt x="668" y="987"/>
                      <a:pt x="837" y="1546"/>
                    </a:cubicBezTo>
                    <a:cubicBezTo>
                      <a:pt x="1009" y="2107"/>
                      <a:pt x="1091" y="2691"/>
                      <a:pt x="1143" y="3275"/>
                    </a:cubicBezTo>
                    <a:cubicBezTo>
                      <a:pt x="1245" y="4439"/>
                      <a:pt x="1239" y="5644"/>
                      <a:pt x="1663" y="6770"/>
                    </a:cubicBezTo>
                    <a:cubicBezTo>
                      <a:pt x="1874" y="7328"/>
                      <a:pt x="2220" y="7834"/>
                      <a:pt x="2635" y="8260"/>
                    </a:cubicBezTo>
                    <a:cubicBezTo>
                      <a:pt x="3052" y="8685"/>
                      <a:pt x="3522" y="9049"/>
                      <a:pt x="3987" y="9409"/>
                    </a:cubicBezTo>
                    <a:cubicBezTo>
                      <a:pt x="4451" y="9769"/>
                      <a:pt x="4915" y="10129"/>
                      <a:pt x="5313" y="10550"/>
                    </a:cubicBezTo>
                    <a:cubicBezTo>
                      <a:pt x="5720" y="10965"/>
                      <a:pt x="6028" y="11459"/>
                      <a:pt x="6238" y="11996"/>
                    </a:cubicBezTo>
                    <a:cubicBezTo>
                      <a:pt x="6652" y="13082"/>
                      <a:pt x="6701" y="14268"/>
                      <a:pt x="6828" y="15438"/>
                    </a:cubicBezTo>
                    <a:cubicBezTo>
                      <a:pt x="6947" y="16620"/>
                      <a:pt x="7256" y="17774"/>
                      <a:pt x="7578" y="18903"/>
                    </a:cubicBezTo>
                    <a:cubicBezTo>
                      <a:pt x="7909" y="20032"/>
                      <a:pt x="8242" y="21159"/>
                      <a:pt x="8381" y="22320"/>
                    </a:cubicBezTo>
                    <a:cubicBezTo>
                      <a:pt x="8520" y="23473"/>
                      <a:pt x="8477" y="24676"/>
                      <a:pt x="8035" y="25771"/>
                    </a:cubicBezTo>
                    <a:lnTo>
                      <a:pt x="8058" y="25781"/>
                    </a:lnTo>
                    <a:cubicBezTo>
                      <a:pt x="8305" y="25245"/>
                      <a:pt x="8463" y="24667"/>
                      <a:pt x="8538" y="24078"/>
                    </a:cubicBezTo>
                    <a:cubicBezTo>
                      <a:pt x="8611" y="23489"/>
                      <a:pt x="8609" y="22892"/>
                      <a:pt x="8554" y="22301"/>
                    </a:cubicBezTo>
                    <a:cubicBezTo>
                      <a:pt x="8449" y="21116"/>
                      <a:pt x="8125" y="19969"/>
                      <a:pt x="7818" y="18835"/>
                    </a:cubicBezTo>
                    <a:cubicBezTo>
                      <a:pt x="7496" y="17704"/>
                      <a:pt x="7193" y="16574"/>
                      <a:pt x="7074" y="15410"/>
                    </a:cubicBezTo>
                    <a:cubicBezTo>
                      <a:pt x="6932" y="14252"/>
                      <a:pt x="6870" y="13046"/>
                      <a:pt x="6426" y="11922"/>
                    </a:cubicBezTo>
                    <a:cubicBezTo>
                      <a:pt x="5538" y="9540"/>
                      <a:pt x="2625" y="8992"/>
                      <a:pt x="1779" y="6724"/>
                    </a:cubicBezTo>
                    <a:cubicBezTo>
                      <a:pt x="1351" y="5634"/>
                      <a:pt x="1334" y="4435"/>
                      <a:pt x="1218" y="3267"/>
                    </a:cubicBezTo>
                    <a:cubicBezTo>
                      <a:pt x="1157" y="2682"/>
                      <a:pt x="1067" y="2094"/>
                      <a:pt x="885" y="1531"/>
                    </a:cubicBezTo>
                    <a:cubicBezTo>
                      <a:pt x="706" y="970"/>
                      <a:pt x="429" y="430"/>
                      <a:pt x="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54"/>
              <p:cNvSpPr/>
              <p:nvPr/>
            </p:nvSpPr>
            <p:spPr>
              <a:xfrm>
                <a:off x="5138650" y="1739750"/>
                <a:ext cx="581525" cy="368325"/>
              </a:xfrm>
              <a:custGeom>
                <a:avLst/>
                <a:gdLst/>
                <a:ahLst/>
                <a:cxnLst/>
                <a:rect l="l" t="t" r="r" b="b"/>
                <a:pathLst>
                  <a:path w="23261" h="14733" extrusionOk="0">
                    <a:moveTo>
                      <a:pt x="102" y="0"/>
                    </a:moveTo>
                    <a:cubicBezTo>
                      <a:pt x="68" y="0"/>
                      <a:pt x="35" y="1"/>
                      <a:pt x="1" y="1"/>
                    </a:cubicBezTo>
                    <a:lnTo>
                      <a:pt x="1" y="27"/>
                    </a:lnTo>
                    <a:cubicBezTo>
                      <a:pt x="629" y="44"/>
                      <a:pt x="1249" y="172"/>
                      <a:pt x="1839" y="379"/>
                    </a:cubicBezTo>
                    <a:cubicBezTo>
                      <a:pt x="2429" y="583"/>
                      <a:pt x="2992" y="863"/>
                      <a:pt x="3517" y="1198"/>
                    </a:cubicBezTo>
                    <a:cubicBezTo>
                      <a:pt x="4571" y="1868"/>
                      <a:pt x="5487" y="2735"/>
                      <a:pt x="6336" y="3655"/>
                    </a:cubicBezTo>
                    <a:cubicBezTo>
                      <a:pt x="6766" y="4111"/>
                      <a:pt x="7185" y="4584"/>
                      <a:pt x="7645" y="5025"/>
                    </a:cubicBezTo>
                    <a:cubicBezTo>
                      <a:pt x="8103" y="5465"/>
                      <a:pt x="8606" y="5876"/>
                      <a:pt x="9188" y="6166"/>
                    </a:cubicBezTo>
                    <a:cubicBezTo>
                      <a:pt x="9477" y="6312"/>
                      <a:pt x="9786" y="6415"/>
                      <a:pt x="10102" y="6491"/>
                    </a:cubicBezTo>
                    <a:cubicBezTo>
                      <a:pt x="10419" y="6557"/>
                      <a:pt x="10741" y="6598"/>
                      <a:pt x="11061" y="6603"/>
                    </a:cubicBezTo>
                    <a:cubicBezTo>
                      <a:pt x="11107" y="6604"/>
                      <a:pt x="11153" y="6604"/>
                      <a:pt x="11199" y="6604"/>
                    </a:cubicBezTo>
                    <a:cubicBezTo>
                      <a:pt x="11794" y="6604"/>
                      <a:pt x="12381" y="6523"/>
                      <a:pt x="12959" y="6436"/>
                    </a:cubicBezTo>
                    <a:cubicBezTo>
                      <a:pt x="13582" y="6342"/>
                      <a:pt x="14202" y="6238"/>
                      <a:pt x="14824" y="6205"/>
                    </a:cubicBezTo>
                    <a:cubicBezTo>
                      <a:pt x="14951" y="6196"/>
                      <a:pt x="15078" y="6192"/>
                      <a:pt x="15204" y="6192"/>
                    </a:cubicBezTo>
                    <a:cubicBezTo>
                      <a:pt x="15699" y="6192"/>
                      <a:pt x="16191" y="6255"/>
                      <a:pt x="16673" y="6369"/>
                    </a:cubicBezTo>
                    <a:cubicBezTo>
                      <a:pt x="17886" y="6656"/>
                      <a:pt x="19003" y="7296"/>
                      <a:pt x="19935" y="8124"/>
                    </a:cubicBezTo>
                    <a:cubicBezTo>
                      <a:pt x="20866" y="8959"/>
                      <a:pt x="21600" y="10005"/>
                      <a:pt x="22135" y="11139"/>
                    </a:cubicBezTo>
                    <a:cubicBezTo>
                      <a:pt x="22677" y="12272"/>
                      <a:pt x="23024" y="13493"/>
                      <a:pt x="23236" y="14732"/>
                    </a:cubicBezTo>
                    <a:lnTo>
                      <a:pt x="23236" y="14731"/>
                    </a:lnTo>
                    <a:lnTo>
                      <a:pt x="23261" y="14728"/>
                    </a:lnTo>
                    <a:cubicBezTo>
                      <a:pt x="23064" y="13484"/>
                      <a:pt x="22734" y="12254"/>
                      <a:pt x="22203" y="11107"/>
                    </a:cubicBezTo>
                    <a:cubicBezTo>
                      <a:pt x="21680" y="9958"/>
                      <a:pt x="20954" y="8892"/>
                      <a:pt x="20019" y="8031"/>
                    </a:cubicBezTo>
                    <a:cubicBezTo>
                      <a:pt x="19082" y="7180"/>
                      <a:pt x="17953" y="6517"/>
                      <a:pt x="16712" y="6211"/>
                    </a:cubicBezTo>
                    <a:cubicBezTo>
                      <a:pt x="16202" y="6084"/>
                      <a:pt x="15673" y="6014"/>
                      <a:pt x="15146" y="6014"/>
                    </a:cubicBezTo>
                    <a:cubicBezTo>
                      <a:pt x="15035" y="6014"/>
                      <a:pt x="14925" y="6017"/>
                      <a:pt x="14815" y="6023"/>
                    </a:cubicBezTo>
                    <a:cubicBezTo>
                      <a:pt x="14178" y="6051"/>
                      <a:pt x="13552" y="6149"/>
                      <a:pt x="12930" y="6237"/>
                    </a:cubicBezTo>
                    <a:cubicBezTo>
                      <a:pt x="12381" y="6313"/>
                      <a:pt x="11830" y="6382"/>
                      <a:pt x="11283" y="6382"/>
                    </a:cubicBezTo>
                    <a:cubicBezTo>
                      <a:pt x="11211" y="6382"/>
                      <a:pt x="11139" y="6381"/>
                      <a:pt x="11068" y="6378"/>
                    </a:cubicBezTo>
                    <a:cubicBezTo>
                      <a:pt x="10759" y="6369"/>
                      <a:pt x="10454" y="6326"/>
                      <a:pt x="10155" y="6261"/>
                    </a:cubicBezTo>
                    <a:cubicBezTo>
                      <a:pt x="9859" y="6184"/>
                      <a:pt x="9570" y="6085"/>
                      <a:pt x="9299" y="5944"/>
                    </a:cubicBezTo>
                    <a:cubicBezTo>
                      <a:pt x="8750" y="5671"/>
                      <a:pt x="8266" y="5275"/>
                      <a:pt x="7817" y="4845"/>
                    </a:cubicBezTo>
                    <a:cubicBezTo>
                      <a:pt x="7368" y="4414"/>
                      <a:pt x="6952" y="3944"/>
                      <a:pt x="6519" y="3483"/>
                    </a:cubicBezTo>
                    <a:cubicBezTo>
                      <a:pt x="5644" y="2574"/>
                      <a:pt x="4704" y="1701"/>
                      <a:pt x="3609" y="1048"/>
                    </a:cubicBezTo>
                    <a:cubicBezTo>
                      <a:pt x="3062" y="724"/>
                      <a:pt x="2481" y="457"/>
                      <a:pt x="1874" y="271"/>
                    </a:cubicBezTo>
                    <a:cubicBezTo>
                      <a:pt x="1299" y="99"/>
                      <a:pt x="700" y="0"/>
                      <a:pt x="1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54"/>
              <p:cNvSpPr/>
              <p:nvPr/>
            </p:nvSpPr>
            <p:spPr>
              <a:xfrm>
                <a:off x="5066250" y="1986775"/>
                <a:ext cx="617525" cy="169325"/>
              </a:xfrm>
              <a:custGeom>
                <a:avLst/>
                <a:gdLst/>
                <a:ahLst/>
                <a:cxnLst/>
                <a:rect l="l" t="t" r="r" b="b"/>
                <a:pathLst>
                  <a:path w="24701" h="6773" extrusionOk="0">
                    <a:moveTo>
                      <a:pt x="1251" y="1"/>
                    </a:moveTo>
                    <a:cubicBezTo>
                      <a:pt x="829" y="1"/>
                      <a:pt x="408" y="48"/>
                      <a:pt x="1" y="151"/>
                    </a:cubicBezTo>
                    <a:lnTo>
                      <a:pt x="6" y="175"/>
                    </a:lnTo>
                    <a:cubicBezTo>
                      <a:pt x="323" y="113"/>
                      <a:pt x="642" y="85"/>
                      <a:pt x="961" y="85"/>
                    </a:cubicBezTo>
                    <a:cubicBezTo>
                      <a:pt x="1744" y="85"/>
                      <a:pt x="2524" y="256"/>
                      <a:pt x="3259" y="517"/>
                    </a:cubicBezTo>
                    <a:cubicBezTo>
                      <a:pt x="4298" y="886"/>
                      <a:pt x="5271" y="1419"/>
                      <a:pt x="6218" y="1997"/>
                    </a:cubicBezTo>
                    <a:cubicBezTo>
                      <a:pt x="7174" y="2559"/>
                      <a:pt x="8129" y="3144"/>
                      <a:pt x="9161" y="3595"/>
                    </a:cubicBezTo>
                    <a:cubicBezTo>
                      <a:pt x="9678" y="3815"/>
                      <a:pt x="10213" y="4001"/>
                      <a:pt x="10765" y="4120"/>
                    </a:cubicBezTo>
                    <a:cubicBezTo>
                      <a:pt x="11244" y="4225"/>
                      <a:pt x="11736" y="4274"/>
                      <a:pt x="12225" y="4274"/>
                    </a:cubicBezTo>
                    <a:cubicBezTo>
                      <a:pt x="12300" y="4274"/>
                      <a:pt x="12374" y="4273"/>
                      <a:pt x="12448" y="4271"/>
                    </a:cubicBezTo>
                    <a:cubicBezTo>
                      <a:pt x="13576" y="4241"/>
                      <a:pt x="14670" y="3987"/>
                      <a:pt x="15760" y="3786"/>
                    </a:cubicBezTo>
                    <a:cubicBezTo>
                      <a:pt x="16544" y="3637"/>
                      <a:pt x="17338" y="3521"/>
                      <a:pt x="18131" y="3521"/>
                    </a:cubicBezTo>
                    <a:cubicBezTo>
                      <a:pt x="18439" y="3521"/>
                      <a:pt x="18747" y="3539"/>
                      <a:pt x="19054" y="3579"/>
                    </a:cubicBezTo>
                    <a:cubicBezTo>
                      <a:pt x="21248" y="3835"/>
                      <a:pt x="23330" y="5004"/>
                      <a:pt x="24680" y="6772"/>
                    </a:cubicBezTo>
                    <a:lnTo>
                      <a:pt x="24700" y="6757"/>
                    </a:lnTo>
                    <a:cubicBezTo>
                      <a:pt x="23372" y="4964"/>
                      <a:pt x="21294" y="3749"/>
                      <a:pt x="19070" y="3454"/>
                    </a:cubicBezTo>
                    <a:cubicBezTo>
                      <a:pt x="18727" y="3405"/>
                      <a:pt x="18383" y="3384"/>
                      <a:pt x="18039" y="3384"/>
                    </a:cubicBezTo>
                    <a:cubicBezTo>
                      <a:pt x="17264" y="3384"/>
                      <a:pt x="16489" y="3490"/>
                      <a:pt x="15732" y="3626"/>
                    </a:cubicBezTo>
                    <a:cubicBezTo>
                      <a:pt x="14634" y="3816"/>
                      <a:pt x="13546" y="4054"/>
                      <a:pt x="12444" y="4071"/>
                    </a:cubicBezTo>
                    <a:cubicBezTo>
                      <a:pt x="12407" y="4071"/>
                      <a:pt x="12370" y="4072"/>
                      <a:pt x="12333" y="4072"/>
                    </a:cubicBezTo>
                    <a:cubicBezTo>
                      <a:pt x="11821" y="4072"/>
                      <a:pt x="11312" y="4016"/>
                      <a:pt x="10815" y="3901"/>
                    </a:cubicBezTo>
                    <a:cubicBezTo>
                      <a:pt x="10281" y="3778"/>
                      <a:pt x="9763" y="3589"/>
                      <a:pt x="9260" y="3367"/>
                    </a:cubicBezTo>
                    <a:cubicBezTo>
                      <a:pt x="8250" y="2926"/>
                      <a:pt x="7304" y="2345"/>
                      <a:pt x="6345" y="1781"/>
                    </a:cubicBezTo>
                    <a:cubicBezTo>
                      <a:pt x="5382" y="1224"/>
                      <a:pt x="4386" y="691"/>
                      <a:pt x="3314" y="351"/>
                    </a:cubicBezTo>
                    <a:cubicBezTo>
                      <a:pt x="2779" y="182"/>
                      <a:pt x="2227" y="60"/>
                      <a:pt x="1667" y="16"/>
                    </a:cubicBezTo>
                    <a:cubicBezTo>
                      <a:pt x="1529" y="6"/>
                      <a:pt x="1390" y="1"/>
                      <a:pt x="12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D4594D-6AC8-5691-EAD9-D5C1E6EB4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150" b="57994"/>
            <a:stretch/>
          </p:blipFill>
          <p:spPr>
            <a:xfrm>
              <a:off x="0" y="0"/>
              <a:ext cx="9144000" cy="2160573"/>
            </a:xfrm>
            <a:prstGeom prst="rect">
              <a:avLst/>
            </a:prstGeom>
          </p:spPr>
        </p:pic>
      </p:grpSp>
      <p:sp>
        <p:nvSpPr>
          <p:cNvPr id="12" name="Google Shape;400;p38">
            <a:extLst>
              <a:ext uri="{FF2B5EF4-FFF2-40B4-BE49-F238E27FC236}">
                <a16:creationId xmlns:a16="http://schemas.microsoft.com/office/drawing/2014/main" id="{7A480D9E-7235-2986-2157-490B7D175D44}"/>
              </a:ext>
            </a:extLst>
          </p:cNvPr>
          <p:cNvSpPr txBox="1">
            <a:spLocks/>
          </p:cNvSpPr>
          <p:nvPr/>
        </p:nvSpPr>
        <p:spPr>
          <a:xfrm rot="21599640">
            <a:off x="-23499" y="125136"/>
            <a:ext cx="4339274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>
                <a:ln w="1270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KHỞI ĐỘNG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599098-B812-A5FB-E877-892B5AF7DA8F}"/>
              </a:ext>
            </a:extLst>
          </p:cNvPr>
          <p:cNvGrpSpPr/>
          <p:nvPr/>
        </p:nvGrpSpPr>
        <p:grpSpPr>
          <a:xfrm>
            <a:off x="0" y="1230398"/>
            <a:ext cx="4595532" cy="2160574"/>
            <a:chOff x="1208147" y="2516119"/>
            <a:chExt cx="6642185" cy="205315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22E99C-DAB3-1BC0-4452-E4C1929F4B95}"/>
                </a:ext>
              </a:extLst>
            </p:cNvPr>
            <p:cNvGrpSpPr/>
            <p:nvPr/>
          </p:nvGrpSpPr>
          <p:grpSpPr>
            <a:xfrm>
              <a:off x="1208147" y="2571750"/>
              <a:ext cx="6642185" cy="1997524"/>
              <a:chOff x="1139528" y="2374240"/>
              <a:chExt cx="6642185" cy="199752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1B9BF99-011F-8602-18BB-C815A48AD6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695" t="36116" r="16526" b="28888"/>
              <a:stretch/>
            </p:blipFill>
            <p:spPr>
              <a:xfrm>
                <a:off x="1139528" y="2571750"/>
                <a:ext cx="6563533" cy="180001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3722E6C-9C44-31A2-6F4B-6E6F3B9F20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2966" t="13711" b="67458"/>
              <a:stretch/>
            </p:blipFill>
            <p:spPr>
              <a:xfrm>
                <a:off x="6224133" y="2374240"/>
                <a:ext cx="1557580" cy="375239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C6A201-32A8-A027-0492-168B2CB220AB}"/>
                </a:ext>
              </a:extLst>
            </p:cNvPr>
            <p:cNvSpPr txBox="1"/>
            <p:nvPr/>
          </p:nvSpPr>
          <p:spPr>
            <a:xfrm>
              <a:off x="3755833" y="2516119"/>
              <a:ext cx="1643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 defTabSz="1219170">
                <a:defRPr sz="2400" b="1">
                  <a:solidFill>
                    <a:schemeClr val="tx2">
                      <a:lumMod val="75000"/>
                    </a:schemeClr>
                  </a:solidFill>
                  <a:latin typeface="+mn-lt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 w="0"/>
                  <a:solidFill>
                    <a:srgbClr val="2A684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Bahnschrift Condensed" panose="020B0502040204020203" pitchFamily="34" charset="0"/>
                  <a:cs typeface="Arial"/>
                  <a:sym typeface="Sue Ellen Francisco"/>
                </a:rPr>
                <a:t>Xòe</a:t>
              </a:r>
              <a:r>
                <a:rPr kumimoji="0" lang="en-US" sz="1800" b="1" i="0" u="none" strike="noStrike" kern="0" cap="none" spc="0" normalizeH="0" baseline="0" noProof="0" dirty="0">
                  <a:ln w="0"/>
                  <a:solidFill>
                    <a:srgbClr val="2A684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Bahnschrift Condensed" panose="020B0502040204020203" pitchFamily="34" charset="0"/>
                  <a:cs typeface="Arial"/>
                  <a:sym typeface="Sue Ellen Francisco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 w="0"/>
                  <a:solidFill>
                    <a:srgbClr val="2A684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Bahnschrift Condensed" panose="020B0502040204020203" pitchFamily="34" charset="0"/>
                  <a:cs typeface="Arial"/>
                  <a:sym typeface="Sue Ellen Francisco"/>
                </a:rPr>
                <a:t>hoa</a:t>
              </a:r>
              <a:endParaRPr kumimoji="0" lang="en-US" sz="1800" b="1" i="0" u="none" strike="noStrike" kern="0" cap="none" spc="0" normalizeH="0" baseline="0" noProof="0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Sue Ellen Francisco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700808-7D70-9954-393E-68B354EA2832}"/>
                </a:ext>
              </a:extLst>
            </p:cNvPr>
            <p:cNvSpPr txBox="1"/>
            <p:nvPr/>
          </p:nvSpPr>
          <p:spPr>
            <a:xfrm>
              <a:off x="5432945" y="2698550"/>
              <a:ext cx="2338735" cy="277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 defTabSz="1219170">
                <a:defRPr sz="2400" b="1">
                  <a:solidFill>
                    <a:schemeClr val="tx2">
                      <a:lumMod val="75000"/>
                    </a:schemeClr>
                  </a:solidFill>
                  <a:latin typeface="+mn-lt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300" b="0" spc="-3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ue Ellen Francisco"/>
                </a:rPr>
                <a:t>Nhạc</a:t>
              </a:r>
              <a:r>
                <a:rPr lang="en-US" sz="1300" b="0" spc="-3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ue Ellen Francisco"/>
                </a:rPr>
                <a:t>: </a:t>
              </a:r>
              <a:r>
                <a:rPr lang="en-US" sz="1300" b="0" spc="-3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ue Ellen Francisco"/>
                </a:rPr>
                <a:t>Dân</a:t>
              </a:r>
              <a:r>
                <a:rPr lang="en-US" sz="1300" b="0" spc="-3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ue Ellen Francisco"/>
                </a:rPr>
                <a:t> ca Thái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DBA4ED-C07A-2CEA-91DB-B2A1777999CB}"/>
              </a:ext>
            </a:extLst>
          </p:cNvPr>
          <p:cNvSpPr txBox="1"/>
          <p:nvPr/>
        </p:nvSpPr>
        <p:spPr>
          <a:xfrm>
            <a:off x="180164" y="673789"/>
            <a:ext cx="43393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Thể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hiện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lại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Xòe</a:t>
            </a:r>
            <a:r>
              <a:rPr kumimoji="0" lang="en-US" sz="2400" b="1" i="1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hoa</a:t>
            </a:r>
            <a:r>
              <a:rPr kumimoji="0" lang="en-US" sz="2400" b="1" i="1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trên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kèn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phím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Arial"/>
              <a:sym typeface="Arial"/>
            </a:endParaRPr>
          </a:p>
        </p:txBody>
      </p:sp>
      <p:pic>
        <p:nvPicPr>
          <p:cNvPr id="2" name="noname (4)">
            <a:hlinkClick r:id="" action="ppaction://media"/>
            <a:extLst>
              <a:ext uri="{FF2B5EF4-FFF2-40B4-BE49-F238E27FC236}">
                <a16:creationId xmlns:a16="http://schemas.microsoft.com/office/drawing/2014/main" id="{910961F5-2F49-4E57-BE27-A01CF2BE9E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4341" y="287383"/>
            <a:ext cx="4541115" cy="36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2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D4594D-6AC8-5691-EAD9-D5C1E6EB47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150" b="57994"/>
          <a:stretch/>
        </p:blipFill>
        <p:spPr>
          <a:xfrm>
            <a:off x="0" y="0"/>
            <a:ext cx="9144000" cy="2160573"/>
          </a:xfrm>
          <a:prstGeom prst="rect">
            <a:avLst/>
          </a:prstGeom>
        </p:spPr>
      </p:pic>
      <p:sp>
        <p:nvSpPr>
          <p:cNvPr id="12" name="Google Shape;400;p38">
            <a:extLst>
              <a:ext uri="{FF2B5EF4-FFF2-40B4-BE49-F238E27FC236}">
                <a16:creationId xmlns:a16="http://schemas.microsoft.com/office/drawing/2014/main" id="{7A480D9E-7235-2986-2157-490B7D175D44}"/>
              </a:ext>
            </a:extLst>
          </p:cNvPr>
          <p:cNvSpPr txBox="1">
            <a:spLocks/>
          </p:cNvSpPr>
          <p:nvPr/>
        </p:nvSpPr>
        <p:spPr>
          <a:xfrm rot="21599640">
            <a:off x="-243884" y="57410"/>
            <a:ext cx="4339274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50" normalizeH="0" baseline="0" noProof="0" dirty="0">
                <a:ln w="1270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sym typeface="Arial"/>
              </a:rPr>
              <a:t>HÌNH THÀNH KIẾN THỨC MỚI: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DBA4ED-C07A-2CEA-91DB-B2A1777999CB}"/>
              </a:ext>
            </a:extLst>
          </p:cNvPr>
          <p:cNvSpPr txBox="1"/>
          <p:nvPr/>
        </p:nvSpPr>
        <p:spPr>
          <a:xfrm>
            <a:off x="3683213" y="159158"/>
            <a:ext cx="5785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hành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thế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bấm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âm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giọng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Đô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trưởng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A84E0-DA12-DA2B-8373-D63A954B84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47" t="52741" r="26565" b="18277"/>
          <a:stretch/>
        </p:blipFill>
        <p:spPr>
          <a:xfrm>
            <a:off x="26571" y="2373070"/>
            <a:ext cx="4048585" cy="1457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62CEB4-9538-FB3B-86B3-48F16E90E174}"/>
              </a:ext>
            </a:extLst>
          </p:cNvPr>
          <p:cNvSpPr txBox="1"/>
          <p:nvPr/>
        </p:nvSpPr>
        <p:spPr>
          <a:xfrm>
            <a:off x="2729" y="758003"/>
            <a:ext cx="40724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25" indent="0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1125" indent="0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GB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GB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1125" indent="0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(chia ô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1 - 2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3 - 4).</a:t>
            </a:r>
            <a:endParaRPr lang="en-GB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02" name="Google Shape;2302;p54"/>
          <p:cNvGrpSpPr/>
          <p:nvPr/>
        </p:nvGrpSpPr>
        <p:grpSpPr>
          <a:xfrm flipH="1">
            <a:off x="-514222" y="3857619"/>
            <a:ext cx="2165032" cy="1286246"/>
            <a:chOff x="4862750" y="1367725"/>
            <a:chExt cx="1451775" cy="862500"/>
          </a:xfrm>
        </p:grpSpPr>
        <p:sp>
          <p:nvSpPr>
            <p:cNvPr id="2304" name="Google Shape;2304;p54"/>
            <p:cNvSpPr/>
            <p:nvPr/>
          </p:nvSpPr>
          <p:spPr>
            <a:xfrm>
              <a:off x="5848900" y="1551375"/>
              <a:ext cx="217000" cy="560850"/>
            </a:xfrm>
            <a:custGeom>
              <a:avLst/>
              <a:gdLst/>
              <a:ahLst/>
              <a:cxnLst/>
              <a:rect l="l" t="t" r="r" b="b"/>
              <a:pathLst>
                <a:path w="8680" h="22434" extrusionOk="0">
                  <a:moveTo>
                    <a:pt x="8657" y="0"/>
                  </a:moveTo>
                  <a:cubicBezTo>
                    <a:pt x="8139" y="916"/>
                    <a:pt x="7797" y="1931"/>
                    <a:pt x="7656" y="2975"/>
                  </a:cubicBezTo>
                  <a:cubicBezTo>
                    <a:pt x="7582" y="3496"/>
                    <a:pt x="7562" y="4026"/>
                    <a:pt x="7592" y="4553"/>
                  </a:cubicBezTo>
                  <a:cubicBezTo>
                    <a:pt x="7617" y="5082"/>
                    <a:pt x="7710" y="5602"/>
                    <a:pt x="7796" y="6119"/>
                  </a:cubicBezTo>
                  <a:cubicBezTo>
                    <a:pt x="7883" y="6635"/>
                    <a:pt x="7959" y="7153"/>
                    <a:pt x="7945" y="7670"/>
                  </a:cubicBezTo>
                  <a:cubicBezTo>
                    <a:pt x="7932" y="8184"/>
                    <a:pt x="7803" y="8694"/>
                    <a:pt x="7533" y="9129"/>
                  </a:cubicBezTo>
                  <a:cubicBezTo>
                    <a:pt x="7267" y="9568"/>
                    <a:pt x="6903" y="9945"/>
                    <a:pt x="6557" y="10343"/>
                  </a:cubicBezTo>
                  <a:cubicBezTo>
                    <a:pt x="6384" y="10542"/>
                    <a:pt x="6214" y="10747"/>
                    <a:pt x="6064" y="10970"/>
                  </a:cubicBezTo>
                  <a:cubicBezTo>
                    <a:pt x="5915" y="11193"/>
                    <a:pt x="5787" y="11434"/>
                    <a:pt x="5689" y="11683"/>
                  </a:cubicBezTo>
                  <a:cubicBezTo>
                    <a:pt x="5291" y="12693"/>
                    <a:pt x="5289" y="13774"/>
                    <a:pt x="5127" y="14795"/>
                  </a:cubicBezTo>
                  <a:cubicBezTo>
                    <a:pt x="5050" y="15310"/>
                    <a:pt x="4930" y="15802"/>
                    <a:pt x="4725" y="16282"/>
                  </a:cubicBezTo>
                  <a:cubicBezTo>
                    <a:pt x="4531" y="16763"/>
                    <a:pt x="4313" y="17236"/>
                    <a:pt x="4057" y="17688"/>
                  </a:cubicBezTo>
                  <a:cubicBezTo>
                    <a:pt x="3064" y="19521"/>
                    <a:pt x="1591" y="21054"/>
                    <a:pt x="1" y="22413"/>
                  </a:cubicBezTo>
                  <a:lnTo>
                    <a:pt x="16" y="22433"/>
                  </a:lnTo>
                  <a:cubicBezTo>
                    <a:pt x="1697" y="21183"/>
                    <a:pt x="3222" y="19658"/>
                    <a:pt x="4276" y="17810"/>
                  </a:cubicBezTo>
                  <a:cubicBezTo>
                    <a:pt x="4538" y="17350"/>
                    <a:pt x="4759" y="16866"/>
                    <a:pt x="4957" y="16374"/>
                  </a:cubicBezTo>
                  <a:cubicBezTo>
                    <a:pt x="5165" y="15889"/>
                    <a:pt x="5297" y="15354"/>
                    <a:pt x="5373" y="14832"/>
                  </a:cubicBezTo>
                  <a:cubicBezTo>
                    <a:pt x="5520" y="13785"/>
                    <a:pt x="5510" y="12722"/>
                    <a:pt x="5875" y="11757"/>
                  </a:cubicBezTo>
                  <a:cubicBezTo>
                    <a:pt x="5967" y="11517"/>
                    <a:pt x="6084" y="11290"/>
                    <a:pt x="6224" y="11075"/>
                  </a:cubicBezTo>
                  <a:cubicBezTo>
                    <a:pt x="6364" y="10862"/>
                    <a:pt x="6526" y="10659"/>
                    <a:pt x="6695" y="10462"/>
                  </a:cubicBezTo>
                  <a:cubicBezTo>
                    <a:pt x="7031" y="10064"/>
                    <a:pt x="7399" y="9676"/>
                    <a:pt x="7673" y="9212"/>
                  </a:cubicBezTo>
                  <a:cubicBezTo>
                    <a:pt x="7953" y="8750"/>
                    <a:pt x="8083" y="8206"/>
                    <a:pt x="8089" y="7673"/>
                  </a:cubicBezTo>
                  <a:cubicBezTo>
                    <a:pt x="8098" y="7139"/>
                    <a:pt x="8012" y="6614"/>
                    <a:pt x="7920" y="6098"/>
                  </a:cubicBezTo>
                  <a:cubicBezTo>
                    <a:pt x="7826" y="5581"/>
                    <a:pt x="7725" y="5068"/>
                    <a:pt x="7691" y="4547"/>
                  </a:cubicBezTo>
                  <a:cubicBezTo>
                    <a:pt x="7655" y="4027"/>
                    <a:pt x="7665" y="3503"/>
                    <a:pt x="7731" y="2985"/>
                  </a:cubicBezTo>
                  <a:cubicBezTo>
                    <a:pt x="7854" y="1948"/>
                    <a:pt x="8178" y="933"/>
                    <a:pt x="8679" y="13"/>
                  </a:cubicBezTo>
                  <a:lnTo>
                    <a:pt x="86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54"/>
            <p:cNvSpPr/>
            <p:nvPr/>
          </p:nvSpPr>
          <p:spPr>
            <a:xfrm>
              <a:off x="5888975" y="1759975"/>
              <a:ext cx="386250" cy="428450"/>
            </a:xfrm>
            <a:custGeom>
              <a:avLst/>
              <a:gdLst/>
              <a:ahLst/>
              <a:cxnLst/>
              <a:rect l="l" t="t" r="r" b="b"/>
              <a:pathLst>
                <a:path w="15450" h="17138" extrusionOk="0">
                  <a:moveTo>
                    <a:pt x="15293" y="1"/>
                  </a:moveTo>
                  <a:lnTo>
                    <a:pt x="15268" y="2"/>
                  </a:lnTo>
                  <a:cubicBezTo>
                    <a:pt x="15329" y="1051"/>
                    <a:pt x="15389" y="2119"/>
                    <a:pt x="15146" y="3143"/>
                  </a:cubicBezTo>
                  <a:cubicBezTo>
                    <a:pt x="15025" y="3652"/>
                    <a:pt x="14831" y="4145"/>
                    <a:pt x="14540" y="4578"/>
                  </a:cubicBezTo>
                  <a:cubicBezTo>
                    <a:pt x="14251" y="5012"/>
                    <a:pt x="13855" y="5364"/>
                    <a:pt x="13416" y="5642"/>
                  </a:cubicBezTo>
                  <a:cubicBezTo>
                    <a:pt x="12538" y="6210"/>
                    <a:pt x="11515" y="6537"/>
                    <a:pt x="10640" y="7165"/>
                  </a:cubicBezTo>
                  <a:cubicBezTo>
                    <a:pt x="10420" y="7318"/>
                    <a:pt x="10221" y="7502"/>
                    <a:pt x="10034" y="7698"/>
                  </a:cubicBezTo>
                  <a:cubicBezTo>
                    <a:pt x="9859" y="7904"/>
                    <a:pt x="9695" y="8123"/>
                    <a:pt x="9576" y="8367"/>
                  </a:cubicBezTo>
                  <a:cubicBezTo>
                    <a:pt x="9324" y="8848"/>
                    <a:pt x="9195" y="9376"/>
                    <a:pt x="9093" y="9895"/>
                  </a:cubicBezTo>
                  <a:cubicBezTo>
                    <a:pt x="8989" y="10415"/>
                    <a:pt x="8911" y="10936"/>
                    <a:pt x="8780" y="11439"/>
                  </a:cubicBezTo>
                  <a:cubicBezTo>
                    <a:pt x="8652" y="11942"/>
                    <a:pt x="8454" y="12422"/>
                    <a:pt x="8148" y="12826"/>
                  </a:cubicBezTo>
                  <a:cubicBezTo>
                    <a:pt x="7531" y="13643"/>
                    <a:pt x="6557" y="14127"/>
                    <a:pt x="5570" y="14426"/>
                  </a:cubicBezTo>
                  <a:cubicBezTo>
                    <a:pt x="4578" y="14744"/>
                    <a:pt x="3525" y="14905"/>
                    <a:pt x="2520" y="15264"/>
                  </a:cubicBezTo>
                  <a:cubicBezTo>
                    <a:pt x="2018" y="15444"/>
                    <a:pt x="1532" y="15673"/>
                    <a:pt x="1092" y="15976"/>
                  </a:cubicBezTo>
                  <a:cubicBezTo>
                    <a:pt x="655" y="16282"/>
                    <a:pt x="269" y="16667"/>
                    <a:pt x="0" y="17125"/>
                  </a:cubicBezTo>
                  <a:lnTo>
                    <a:pt x="22" y="17138"/>
                  </a:lnTo>
                  <a:cubicBezTo>
                    <a:pt x="312" y="16699"/>
                    <a:pt x="712" y="16345"/>
                    <a:pt x="1155" y="16071"/>
                  </a:cubicBezTo>
                  <a:cubicBezTo>
                    <a:pt x="1596" y="15793"/>
                    <a:pt x="2079" y="15587"/>
                    <a:pt x="2576" y="15429"/>
                  </a:cubicBezTo>
                  <a:cubicBezTo>
                    <a:pt x="3573" y="15113"/>
                    <a:pt x="4619" y="14964"/>
                    <a:pt x="5644" y="14666"/>
                  </a:cubicBezTo>
                  <a:cubicBezTo>
                    <a:pt x="6154" y="14511"/>
                    <a:pt x="6657" y="14309"/>
                    <a:pt x="7122" y="14036"/>
                  </a:cubicBezTo>
                  <a:cubicBezTo>
                    <a:pt x="7588" y="13763"/>
                    <a:pt x="8019" y="13414"/>
                    <a:pt x="8347" y="12975"/>
                  </a:cubicBezTo>
                  <a:cubicBezTo>
                    <a:pt x="8672" y="12532"/>
                    <a:pt x="8874" y="12013"/>
                    <a:pt x="8997" y="11493"/>
                  </a:cubicBezTo>
                  <a:cubicBezTo>
                    <a:pt x="9125" y="10974"/>
                    <a:pt x="9194" y="10447"/>
                    <a:pt x="9289" y="9933"/>
                  </a:cubicBezTo>
                  <a:cubicBezTo>
                    <a:pt x="9386" y="9420"/>
                    <a:pt x="9504" y="8908"/>
                    <a:pt x="9738" y="8449"/>
                  </a:cubicBezTo>
                  <a:cubicBezTo>
                    <a:pt x="9961" y="7985"/>
                    <a:pt x="10318" y="7600"/>
                    <a:pt x="10736" y="7296"/>
                  </a:cubicBezTo>
                  <a:cubicBezTo>
                    <a:pt x="11574" y="6677"/>
                    <a:pt x="12595" y="6335"/>
                    <a:pt x="13485" y="5747"/>
                  </a:cubicBezTo>
                  <a:cubicBezTo>
                    <a:pt x="13929" y="5456"/>
                    <a:pt x="14335" y="5083"/>
                    <a:pt x="14623" y="4633"/>
                  </a:cubicBezTo>
                  <a:cubicBezTo>
                    <a:pt x="14915" y="4184"/>
                    <a:pt x="15106" y="3678"/>
                    <a:pt x="15220" y="3160"/>
                  </a:cubicBezTo>
                  <a:cubicBezTo>
                    <a:pt x="15449" y="2118"/>
                    <a:pt x="15371" y="1048"/>
                    <a:pt x="15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54"/>
            <p:cNvSpPr/>
            <p:nvPr/>
          </p:nvSpPr>
          <p:spPr>
            <a:xfrm>
              <a:off x="5583250" y="1445550"/>
              <a:ext cx="215275" cy="644525"/>
            </a:xfrm>
            <a:custGeom>
              <a:avLst/>
              <a:gdLst/>
              <a:ahLst/>
              <a:cxnLst/>
              <a:rect l="l" t="t" r="r" b="b"/>
              <a:pathLst>
                <a:path w="8611" h="25781" extrusionOk="0">
                  <a:moveTo>
                    <a:pt x="19" y="1"/>
                  </a:moveTo>
                  <a:lnTo>
                    <a:pt x="1" y="18"/>
                  </a:lnTo>
                  <a:cubicBezTo>
                    <a:pt x="401" y="449"/>
                    <a:pt x="668" y="987"/>
                    <a:pt x="837" y="1546"/>
                  </a:cubicBezTo>
                  <a:cubicBezTo>
                    <a:pt x="1009" y="2107"/>
                    <a:pt x="1091" y="2691"/>
                    <a:pt x="1143" y="3275"/>
                  </a:cubicBezTo>
                  <a:cubicBezTo>
                    <a:pt x="1245" y="4439"/>
                    <a:pt x="1239" y="5644"/>
                    <a:pt x="1663" y="6770"/>
                  </a:cubicBezTo>
                  <a:cubicBezTo>
                    <a:pt x="1874" y="7328"/>
                    <a:pt x="2220" y="7834"/>
                    <a:pt x="2635" y="8260"/>
                  </a:cubicBezTo>
                  <a:cubicBezTo>
                    <a:pt x="3052" y="8685"/>
                    <a:pt x="3522" y="9049"/>
                    <a:pt x="3987" y="9409"/>
                  </a:cubicBezTo>
                  <a:cubicBezTo>
                    <a:pt x="4451" y="9769"/>
                    <a:pt x="4915" y="10129"/>
                    <a:pt x="5313" y="10550"/>
                  </a:cubicBezTo>
                  <a:cubicBezTo>
                    <a:pt x="5720" y="10965"/>
                    <a:pt x="6028" y="11459"/>
                    <a:pt x="6238" y="11996"/>
                  </a:cubicBezTo>
                  <a:cubicBezTo>
                    <a:pt x="6652" y="13082"/>
                    <a:pt x="6701" y="14268"/>
                    <a:pt x="6828" y="15438"/>
                  </a:cubicBezTo>
                  <a:cubicBezTo>
                    <a:pt x="6947" y="16620"/>
                    <a:pt x="7256" y="17774"/>
                    <a:pt x="7578" y="18903"/>
                  </a:cubicBezTo>
                  <a:cubicBezTo>
                    <a:pt x="7909" y="20032"/>
                    <a:pt x="8242" y="21159"/>
                    <a:pt x="8381" y="22320"/>
                  </a:cubicBezTo>
                  <a:cubicBezTo>
                    <a:pt x="8520" y="23473"/>
                    <a:pt x="8477" y="24676"/>
                    <a:pt x="8035" y="25771"/>
                  </a:cubicBezTo>
                  <a:lnTo>
                    <a:pt x="8058" y="25781"/>
                  </a:lnTo>
                  <a:cubicBezTo>
                    <a:pt x="8305" y="25245"/>
                    <a:pt x="8463" y="24667"/>
                    <a:pt x="8538" y="24078"/>
                  </a:cubicBezTo>
                  <a:cubicBezTo>
                    <a:pt x="8611" y="23489"/>
                    <a:pt x="8609" y="22892"/>
                    <a:pt x="8554" y="22301"/>
                  </a:cubicBezTo>
                  <a:cubicBezTo>
                    <a:pt x="8449" y="21116"/>
                    <a:pt x="8125" y="19969"/>
                    <a:pt x="7818" y="18835"/>
                  </a:cubicBezTo>
                  <a:cubicBezTo>
                    <a:pt x="7496" y="17704"/>
                    <a:pt x="7193" y="16574"/>
                    <a:pt x="7074" y="15410"/>
                  </a:cubicBezTo>
                  <a:cubicBezTo>
                    <a:pt x="6932" y="14252"/>
                    <a:pt x="6870" y="13046"/>
                    <a:pt x="6426" y="11922"/>
                  </a:cubicBezTo>
                  <a:cubicBezTo>
                    <a:pt x="5538" y="9540"/>
                    <a:pt x="2625" y="8992"/>
                    <a:pt x="1779" y="6724"/>
                  </a:cubicBezTo>
                  <a:cubicBezTo>
                    <a:pt x="1351" y="5634"/>
                    <a:pt x="1334" y="4435"/>
                    <a:pt x="1218" y="3267"/>
                  </a:cubicBezTo>
                  <a:cubicBezTo>
                    <a:pt x="1157" y="2682"/>
                    <a:pt x="1067" y="2094"/>
                    <a:pt x="885" y="1531"/>
                  </a:cubicBezTo>
                  <a:cubicBezTo>
                    <a:pt x="706" y="970"/>
                    <a:pt x="429" y="430"/>
                    <a:pt x="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54"/>
            <p:cNvSpPr/>
            <p:nvPr/>
          </p:nvSpPr>
          <p:spPr>
            <a:xfrm>
              <a:off x="5138650" y="1739750"/>
              <a:ext cx="581525" cy="368325"/>
            </a:xfrm>
            <a:custGeom>
              <a:avLst/>
              <a:gdLst/>
              <a:ahLst/>
              <a:cxnLst/>
              <a:rect l="l" t="t" r="r" b="b"/>
              <a:pathLst>
                <a:path w="23261" h="14733" extrusionOk="0">
                  <a:moveTo>
                    <a:pt x="102" y="0"/>
                  </a:moveTo>
                  <a:cubicBezTo>
                    <a:pt x="68" y="0"/>
                    <a:pt x="35" y="1"/>
                    <a:pt x="1" y="1"/>
                  </a:cubicBezTo>
                  <a:lnTo>
                    <a:pt x="1" y="27"/>
                  </a:lnTo>
                  <a:cubicBezTo>
                    <a:pt x="629" y="44"/>
                    <a:pt x="1249" y="172"/>
                    <a:pt x="1839" y="379"/>
                  </a:cubicBezTo>
                  <a:cubicBezTo>
                    <a:pt x="2429" y="583"/>
                    <a:pt x="2992" y="863"/>
                    <a:pt x="3517" y="1198"/>
                  </a:cubicBezTo>
                  <a:cubicBezTo>
                    <a:pt x="4571" y="1868"/>
                    <a:pt x="5487" y="2735"/>
                    <a:pt x="6336" y="3655"/>
                  </a:cubicBezTo>
                  <a:cubicBezTo>
                    <a:pt x="6766" y="4111"/>
                    <a:pt x="7185" y="4584"/>
                    <a:pt x="7645" y="5025"/>
                  </a:cubicBezTo>
                  <a:cubicBezTo>
                    <a:pt x="8103" y="5465"/>
                    <a:pt x="8606" y="5876"/>
                    <a:pt x="9188" y="6166"/>
                  </a:cubicBezTo>
                  <a:cubicBezTo>
                    <a:pt x="9477" y="6312"/>
                    <a:pt x="9786" y="6415"/>
                    <a:pt x="10102" y="6491"/>
                  </a:cubicBezTo>
                  <a:cubicBezTo>
                    <a:pt x="10419" y="6557"/>
                    <a:pt x="10741" y="6598"/>
                    <a:pt x="11061" y="6603"/>
                  </a:cubicBezTo>
                  <a:cubicBezTo>
                    <a:pt x="11107" y="6604"/>
                    <a:pt x="11153" y="6604"/>
                    <a:pt x="11199" y="6604"/>
                  </a:cubicBezTo>
                  <a:cubicBezTo>
                    <a:pt x="11794" y="6604"/>
                    <a:pt x="12381" y="6523"/>
                    <a:pt x="12959" y="6436"/>
                  </a:cubicBezTo>
                  <a:cubicBezTo>
                    <a:pt x="13582" y="6342"/>
                    <a:pt x="14202" y="6238"/>
                    <a:pt x="14824" y="6205"/>
                  </a:cubicBezTo>
                  <a:cubicBezTo>
                    <a:pt x="14951" y="6196"/>
                    <a:pt x="15078" y="6192"/>
                    <a:pt x="15204" y="6192"/>
                  </a:cubicBezTo>
                  <a:cubicBezTo>
                    <a:pt x="15699" y="6192"/>
                    <a:pt x="16191" y="6255"/>
                    <a:pt x="16673" y="6369"/>
                  </a:cubicBezTo>
                  <a:cubicBezTo>
                    <a:pt x="17886" y="6656"/>
                    <a:pt x="19003" y="7296"/>
                    <a:pt x="19935" y="8124"/>
                  </a:cubicBezTo>
                  <a:cubicBezTo>
                    <a:pt x="20866" y="8959"/>
                    <a:pt x="21600" y="10005"/>
                    <a:pt x="22135" y="11139"/>
                  </a:cubicBezTo>
                  <a:cubicBezTo>
                    <a:pt x="22677" y="12272"/>
                    <a:pt x="23024" y="13493"/>
                    <a:pt x="23236" y="14732"/>
                  </a:cubicBezTo>
                  <a:lnTo>
                    <a:pt x="23236" y="14731"/>
                  </a:lnTo>
                  <a:lnTo>
                    <a:pt x="23261" y="14728"/>
                  </a:lnTo>
                  <a:cubicBezTo>
                    <a:pt x="23064" y="13484"/>
                    <a:pt x="22734" y="12254"/>
                    <a:pt x="22203" y="11107"/>
                  </a:cubicBezTo>
                  <a:cubicBezTo>
                    <a:pt x="21680" y="9958"/>
                    <a:pt x="20954" y="8892"/>
                    <a:pt x="20019" y="8031"/>
                  </a:cubicBezTo>
                  <a:cubicBezTo>
                    <a:pt x="19082" y="7180"/>
                    <a:pt x="17953" y="6517"/>
                    <a:pt x="16712" y="6211"/>
                  </a:cubicBezTo>
                  <a:cubicBezTo>
                    <a:pt x="16202" y="6084"/>
                    <a:pt x="15673" y="6014"/>
                    <a:pt x="15146" y="6014"/>
                  </a:cubicBezTo>
                  <a:cubicBezTo>
                    <a:pt x="15035" y="6014"/>
                    <a:pt x="14925" y="6017"/>
                    <a:pt x="14815" y="6023"/>
                  </a:cubicBezTo>
                  <a:cubicBezTo>
                    <a:pt x="14178" y="6051"/>
                    <a:pt x="13552" y="6149"/>
                    <a:pt x="12930" y="6237"/>
                  </a:cubicBezTo>
                  <a:cubicBezTo>
                    <a:pt x="12381" y="6313"/>
                    <a:pt x="11830" y="6382"/>
                    <a:pt x="11283" y="6382"/>
                  </a:cubicBezTo>
                  <a:cubicBezTo>
                    <a:pt x="11211" y="6382"/>
                    <a:pt x="11139" y="6381"/>
                    <a:pt x="11068" y="6378"/>
                  </a:cubicBezTo>
                  <a:cubicBezTo>
                    <a:pt x="10759" y="6369"/>
                    <a:pt x="10454" y="6326"/>
                    <a:pt x="10155" y="6261"/>
                  </a:cubicBezTo>
                  <a:cubicBezTo>
                    <a:pt x="9859" y="6184"/>
                    <a:pt x="9570" y="6085"/>
                    <a:pt x="9299" y="5944"/>
                  </a:cubicBezTo>
                  <a:cubicBezTo>
                    <a:pt x="8750" y="5671"/>
                    <a:pt x="8266" y="5275"/>
                    <a:pt x="7817" y="4845"/>
                  </a:cubicBezTo>
                  <a:cubicBezTo>
                    <a:pt x="7368" y="4414"/>
                    <a:pt x="6952" y="3944"/>
                    <a:pt x="6519" y="3483"/>
                  </a:cubicBezTo>
                  <a:cubicBezTo>
                    <a:pt x="5644" y="2574"/>
                    <a:pt x="4704" y="1701"/>
                    <a:pt x="3609" y="1048"/>
                  </a:cubicBezTo>
                  <a:cubicBezTo>
                    <a:pt x="3062" y="724"/>
                    <a:pt x="2481" y="457"/>
                    <a:pt x="1874" y="271"/>
                  </a:cubicBezTo>
                  <a:cubicBezTo>
                    <a:pt x="1299" y="99"/>
                    <a:pt x="700" y="0"/>
                    <a:pt x="1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54"/>
            <p:cNvSpPr/>
            <p:nvPr/>
          </p:nvSpPr>
          <p:spPr>
            <a:xfrm>
              <a:off x="5066250" y="1986775"/>
              <a:ext cx="617525" cy="169325"/>
            </a:xfrm>
            <a:custGeom>
              <a:avLst/>
              <a:gdLst/>
              <a:ahLst/>
              <a:cxnLst/>
              <a:rect l="l" t="t" r="r" b="b"/>
              <a:pathLst>
                <a:path w="24701" h="6773" extrusionOk="0">
                  <a:moveTo>
                    <a:pt x="1251" y="1"/>
                  </a:moveTo>
                  <a:cubicBezTo>
                    <a:pt x="829" y="1"/>
                    <a:pt x="408" y="48"/>
                    <a:pt x="1" y="151"/>
                  </a:cubicBezTo>
                  <a:lnTo>
                    <a:pt x="6" y="175"/>
                  </a:lnTo>
                  <a:cubicBezTo>
                    <a:pt x="323" y="113"/>
                    <a:pt x="642" y="85"/>
                    <a:pt x="961" y="85"/>
                  </a:cubicBezTo>
                  <a:cubicBezTo>
                    <a:pt x="1744" y="85"/>
                    <a:pt x="2524" y="256"/>
                    <a:pt x="3259" y="517"/>
                  </a:cubicBezTo>
                  <a:cubicBezTo>
                    <a:pt x="4298" y="886"/>
                    <a:pt x="5271" y="1419"/>
                    <a:pt x="6218" y="1997"/>
                  </a:cubicBezTo>
                  <a:cubicBezTo>
                    <a:pt x="7174" y="2559"/>
                    <a:pt x="8129" y="3144"/>
                    <a:pt x="9161" y="3595"/>
                  </a:cubicBezTo>
                  <a:cubicBezTo>
                    <a:pt x="9678" y="3815"/>
                    <a:pt x="10213" y="4001"/>
                    <a:pt x="10765" y="4120"/>
                  </a:cubicBezTo>
                  <a:cubicBezTo>
                    <a:pt x="11244" y="4225"/>
                    <a:pt x="11736" y="4274"/>
                    <a:pt x="12225" y="4274"/>
                  </a:cubicBezTo>
                  <a:cubicBezTo>
                    <a:pt x="12300" y="4274"/>
                    <a:pt x="12374" y="4273"/>
                    <a:pt x="12448" y="4271"/>
                  </a:cubicBezTo>
                  <a:cubicBezTo>
                    <a:pt x="13576" y="4241"/>
                    <a:pt x="14670" y="3987"/>
                    <a:pt x="15760" y="3786"/>
                  </a:cubicBezTo>
                  <a:cubicBezTo>
                    <a:pt x="16544" y="3637"/>
                    <a:pt x="17338" y="3521"/>
                    <a:pt x="18131" y="3521"/>
                  </a:cubicBezTo>
                  <a:cubicBezTo>
                    <a:pt x="18439" y="3521"/>
                    <a:pt x="18747" y="3539"/>
                    <a:pt x="19054" y="3579"/>
                  </a:cubicBezTo>
                  <a:cubicBezTo>
                    <a:pt x="21248" y="3835"/>
                    <a:pt x="23330" y="5004"/>
                    <a:pt x="24680" y="6772"/>
                  </a:cubicBezTo>
                  <a:lnTo>
                    <a:pt x="24700" y="6757"/>
                  </a:lnTo>
                  <a:cubicBezTo>
                    <a:pt x="23372" y="4964"/>
                    <a:pt x="21294" y="3749"/>
                    <a:pt x="19070" y="3454"/>
                  </a:cubicBezTo>
                  <a:cubicBezTo>
                    <a:pt x="18727" y="3405"/>
                    <a:pt x="18383" y="3384"/>
                    <a:pt x="18039" y="3384"/>
                  </a:cubicBezTo>
                  <a:cubicBezTo>
                    <a:pt x="17264" y="3384"/>
                    <a:pt x="16489" y="3490"/>
                    <a:pt x="15732" y="3626"/>
                  </a:cubicBezTo>
                  <a:cubicBezTo>
                    <a:pt x="14634" y="3816"/>
                    <a:pt x="13546" y="4054"/>
                    <a:pt x="12444" y="4071"/>
                  </a:cubicBezTo>
                  <a:cubicBezTo>
                    <a:pt x="12407" y="4071"/>
                    <a:pt x="12370" y="4072"/>
                    <a:pt x="12333" y="4072"/>
                  </a:cubicBezTo>
                  <a:cubicBezTo>
                    <a:pt x="11821" y="4072"/>
                    <a:pt x="11312" y="4016"/>
                    <a:pt x="10815" y="3901"/>
                  </a:cubicBezTo>
                  <a:cubicBezTo>
                    <a:pt x="10281" y="3778"/>
                    <a:pt x="9763" y="3589"/>
                    <a:pt x="9260" y="3367"/>
                  </a:cubicBezTo>
                  <a:cubicBezTo>
                    <a:pt x="8250" y="2926"/>
                    <a:pt x="7304" y="2345"/>
                    <a:pt x="6345" y="1781"/>
                  </a:cubicBezTo>
                  <a:cubicBezTo>
                    <a:pt x="5382" y="1224"/>
                    <a:pt x="4386" y="691"/>
                    <a:pt x="3314" y="351"/>
                  </a:cubicBezTo>
                  <a:cubicBezTo>
                    <a:pt x="2779" y="182"/>
                    <a:pt x="2227" y="60"/>
                    <a:pt x="1667" y="16"/>
                  </a:cubicBezTo>
                  <a:cubicBezTo>
                    <a:pt x="1529" y="6"/>
                    <a:pt x="1390" y="1"/>
                    <a:pt x="12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54"/>
            <p:cNvSpPr/>
            <p:nvPr/>
          </p:nvSpPr>
          <p:spPr>
            <a:xfrm>
              <a:off x="4862750" y="1367725"/>
              <a:ext cx="1451775" cy="862500"/>
            </a:xfrm>
            <a:custGeom>
              <a:avLst/>
              <a:gdLst/>
              <a:ahLst/>
              <a:cxnLst/>
              <a:rect l="l" t="t" r="r" b="b"/>
              <a:pathLst>
                <a:path w="58071" h="34500" extrusionOk="0">
                  <a:moveTo>
                    <a:pt x="25729" y="0"/>
                  </a:moveTo>
                  <a:cubicBezTo>
                    <a:pt x="27105" y="1136"/>
                    <a:pt x="27171" y="3212"/>
                    <a:pt x="26889" y="4974"/>
                  </a:cubicBezTo>
                  <a:cubicBezTo>
                    <a:pt x="26607" y="6736"/>
                    <a:pt x="26100" y="8584"/>
                    <a:pt x="26719" y="10257"/>
                  </a:cubicBezTo>
                  <a:cubicBezTo>
                    <a:pt x="27777" y="13120"/>
                    <a:pt x="31526" y="14032"/>
                    <a:pt x="33127" y="16629"/>
                  </a:cubicBezTo>
                  <a:cubicBezTo>
                    <a:pt x="34035" y="18101"/>
                    <a:pt x="34130" y="19911"/>
                    <a:pt x="34557" y="21587"/>
                  </a:cubicBezTo>
                  <a:cubicBezTo>
                    <a:pt x="34971" y="23217"/>
                    <a:pt x="35714" y="24759"/>
                    <a:pt x="36019" y="26412"/>
                  </a:cubicBezTo>
                  <a:cubicBezTo>
                    <a:pt x="36323" y="28067"/>
                    <a:pt x="36194" y="30081"/>
                    <a:pt x="34953" y="31216"/>
                  </a:cubicBezTo>
                  <a:cubicBezTo>
                    <a:pt x="35096" y="28858"/>
                    <a:pt x="35032" y="26438"/>
                    <a:pt x="34217" y="24222"/>
                  </a:cubicBezTo>
                  <a:cubicBezTo>
                    <a:pt x="33402" y="22006"/>
                    <a:pt x="31733" y="20006"/>
                    <a:pt x="29488" y="19275"/>
                  </a:cubicBezTo>
                  <a:cubicBezTo>
                    <a:pt x="28442" y="18934"/>
                    <a:pt x="27330" y="18878"/>
                    <a:pt x="26209" y="18878"/>
                  </a:cubicBezTo>
                  <a:cubicBezTo>
                    <a:pt x="25661" y="18878"/>
                    <a:pt x="25112" y="18892"/>
                    <a:pt x="24567" y="18892"/>
                  </a:cubicBezTo>
                  <a:cubicBezTo>
                    <a:pt x="23140" y="18892"/>
                    <a:pt x="21745" y="18800"/>
                    <a:pt x="20503" y="18137"/>
                  </a:cubicBezTo>
                  <a:cubicBezTo>
                    <a:pt x="18964" y="17314"/>
                    <a:pt x="17970" y="15760"/>
                    <a:pt x="16636" y="14636"/>
                  </a:cubicBezTo>
                  <a:cubicBezTo>
                    <a:pt x="15142" y="13377"/>
                    <a:pt x="13187" y="12692"/>
                    <a:pt x="11236" y="12692"/>
                  </a:cubicBezTo>
                  <a:cubicBezTo>
                    <a:pt x="10610" y="12692"/>
                    <a:pt x="9984" y="12762"/>
                    <a:pt x="9375" y="12907"/>
                  </a:cubicBezTo>
                  <a:cubicBezTo>
                    <a:pt x="6864" y="13502"/>
                    <a:pt x="4694" y="15382"/>
                    <a:pt x="3677" y="17754"/>
                  </a:cubicBezTo>
                  <a:cubicBezTo>
                    <a:pt x="4991" y="16800"/>
                    <a:pt x="6613" y="16323"/>
                    <a:pt x="8235" y="16323"/>
                  </a:cubicBezTo>
                  <a:cubicBezTo>
                    <a:pt x="9858" y="16323"/>
                    <a:pt x="11481" y="16801"/>
                    <a:pt x="12795" y="17756"/>
                  </a:cubicBezTo>
                  <a:cubicBezTo>
                    <a:pt x="14974" y="19340"/>
                    <a:pt x="16326" y="22045"/>
                    <a:pt x="18826" y="23050"/>
                  </a:cubicBezTo>
                  <a:cubicBezTo>
                    <a:pt x="19659" y="23384"/>
                    <a:pt x="20533" y="23494"/>
                    <a:pt x="21426" y="23494"/>
                  </a:cubicBezTo>
                  <a:cubicBezTo>
                    <a:pt x="23143" y="23494"/>
                    <a:pt x="24933" y="23088"/>
                    <a:pt x="26655" y="23088"/>
                  </a:cubicBezTo>
                  <a:cubicBezTo>
                    <a:pt x="27499" y="23088"/>
                    <a:pt x="28327" y="23185"/>
                    <a:pt x="29121" y="23476"/>
                  </a:cubicBezTo>
                  <a:cubicBezTo>
                    <a:pt x="30644" y="24034"/>
                    <a:pt x="31856" y="25261"/>
                    <a:pt x="32647" y="26678"/>
                  </a:cubicBezTo>
                  <a:cubicBezTo>
                    <a:pt x="33437" y="28093"/>
                    <a:pt x="33518" y="29731"/>
                    <a:pt x="33790" y="31329"/>
                  </a:cubicBezTo>
                  <a:cubicBezTo>
                    <a:pt x="33276" y="29023"/>
                    <a:pt x="31423" y="27067"/>
                    <a:pt x="29148" y="26427"/>
                  </a:cubicBezTo>
                  <a:cubicBezTo>
                    <a:pt x="28419" y="26222"/>
                    <a:pt x="27677" y="26147"/>
                    <a:pt x="26928" y="26147"/>
                  </a:cubicBezTo>
                  <a:cubicBezTo>
                    <a:pt x="24848" y="26147"/>
                    <a:pt x="22709" y="26727"/>
                    <a:pt x="20615" y="26727"/>
                  </a:cubicBezTo>
                  <a:cubicBezTo>
                    <a:pt x="20020" y="26727"/>
                    <a:pt x="19428" y="26680"/>
                    <a:pt x="18843" y="26560"/>
                  </a:cubicBezTo>
                  <a:cubicBezTo>
                    <a:pt x="16575" y="26095"/>
                    <a:pt x="14671" y="24581"/>
                    <a:pt x="12497" y="23785"/>
                  </a:cubicBezTo>
                  <a:cubicBezTo>
                    <a:pt x="11348" y="23365"/>
                    <a:pt x="10125" y="23154"/>
                    <a:pt x="8902" y="23154"/>
                  </a:cubicBezTo>
                  <a:cubicBezTo>
                    <a:pt x="7738" y="23154"/>
                    <a:pt x="6575" y="23345"/>
                    <a:pt x="5475" y="23727"/>
                  </a:cubicBezTo>
                  <a:cubicBezTo>
                    <a:pt x="3221" y="24508"/>
                    <a:pt x="1251" y="26089"/>
                    <a:pt x="0" y="28121"/>
                  </a:cubicBezTo>
                  <a:cubicBezTo>
                    <a:pt x="2127" y="27000"/>
                    <a:pt x="4552" y="26229"/>
                    <a:pt x="6927" y="26229"/>
                  </a:cubicBezTo>
                  <a:cubicBezTo>
                    <a:pt x="8122" y="26229"/>
                    <a:pt x="9303" y="26423"/>
                    <a:pt x="10427" y="26867"/>
                  </a:cubicBezTo>
                  <a:cubicBezTo>
                    <a:pt x="13177" y="27951"/>
                    <a:pt x="15315" y="30404"/>
                    <a:pt x="18202" y="31041"/>
                  </a:cubicBezTo>
                  <a:cubicBezTo>
                    <a:pt x="18767" y="31166"/>
                    <a:pt x="19335" y="31215"/>
                    <a:pt x="19905" y="31215"/>
                  </a:cubicBezTo>
                  <a:cubicBezTo>
                    <a:pt x="22108" y="31215"/>
                    <a:pt x="24345" y="30478"/>
                    <a:pt x="26576" y="30478"/>
                  </a:cubicBezTo>
                  <a:cubicBezTo>
                    <a:pt x="26754" y="30478"/>
                    <a:pt x="26932" y="30483"/>
                    <a:pt x="27109" y="30493"/>
                  </a:cubicBezTo>
                  <a:cubicBezTo>
                    <a:pt x="29757" y="30644"/>
                    <a:pt x="32300" y="32079"/>
                    <a:pt x="33797" y="34267"/>
                  </a:cubicBezTo>
                  <a:lnTo>
                    <a:pt x="41860" y="34499"/>
                  </a:lnTo>
                  <a:lnTo>
                    <a:pt x="41860" y="34498"/>
                  </a:lnTo>
                  <a:cubicBezTo>
                    <a:pt x="43078" y="33070"/>
                    <a:pt x="45080" y="32670"/>
                    <a:pt x="46908" y="32246"/>
                  </a:cubicBezTo>
                  <a:cubicBezTo>
                    <a:pt x="48737" y="31822"/>
                    <a:pt x="50737" y="31134"/>
                    <a:pt x="51589" y="29463"/>
                  </a:cubicBezTo>
                  <a:cubicBezTo>
                    <a:pt x="52297" y="28073"/>
                    <a:pt x="52031" y="26299"/>
                    <a:pt x="52904" y="25009"/>
                  </a:cubicBezTo>
                  <a:cubicBezTo>
                    <a:pt x="53639" y="23922"/>
                    <a:pt x="54990" y="23457"/>
                    <a:pt x="55991" y="22610"/>
                  </a:cubicBezTo>
                  <a:cubicBezTo>
                    <a:pt x="57434" y="21390"/>
                    <a:pt x="58070" y="19378"/>
                    <a:pt x="57878" y="17498"/>
                  </a:cubicBezTo>
                  <a:cubicBezTo>
                    <a:pt x="57685" y="15618"/>
                    <a:pt x="56592" y="13852"/>
                    <a:pt x="55343" y="12434"/>
                  </a:cubicBezTo>
                  <a:lnTo>
                    <a:pt x="55343" y="12434"/>
                  </a:lnTo>
                  <a:cubicBezTo>
                    <a:pt x="55772" y="15401"/>
                    <a:pt x="54681" y="18548"/>
                    <a:pt x="52507" y="20613"/>
                  </a:cubicBezTo>
                  <a:cubicBezTo>
                    <a:pt x="51428" y="21638"/>
                    <a:pt x="50106" y="22408"/>
                    <a:pt x="49152" y="23551"/>
                  </a:cubicBezTo>
                  <a:cubicBezTo>
                    <a:pt x="47741" y="25243"/>
                    <a:pt x="47202" y="27669"/>
                    <a:pt x="45392" y="28925"/>
                  </a:cubicBezTo>
                  <a:cubicBezTo>
                    <a:pt x="43457" y="30267"/>
                    <a:pt x="40699" y="29728"/>
                    <a:pt x="38837" y="31169"/>
                  </a:cubicBezTo>
                  <a:cubicBezTo>
                    <a:pt x="40092" y="29943"/>
                    <a:pt x="41696" y="29156"/>
                    <a:pt x="43180" y="28222"/>
                  </a:cubicBezTo>
                  <a:cubicBezTo>
                    <a:pt x="44664" y="27287"/>
                    <a:pt x="46109" y="26105"/>
                    <a:pt x="46726" y="24465"/>
                  </a:cubicBezTo>
                  <a:cubicBezTo>
                    <a:pt x="47232" y="23121"/>
                    <a:pt x="47130" y="21605"/>
                    <a:pt x="47664" y="20272"/>
                  </a:cubicBezTo>
                  <a:cubicBezTo>
                    <a:pt x="48424" y="18380"/>
                    <a:pt x="50392" y="17049"/>
                    <a:pt x="50728" y="15037"/>
                  </a:cubicBezTo>
                  <a:cubicBezTo>
                    <a:pt x="51146" y="12527"/>
                    <a:pt x="48817" y="10158"/>
                    <a:pt x="49253" y="7650"/>
                  </a:cubicBezTo>
                  <a:cubicBezTo>
                    <a:pt x="49453" y="6497"/>
                    <a:pt x="50146" y="5455"/>
                    <a:pt x="50880" y="4544"/>
                  </a:cubicBezTo>
                  <a:lnTo>
                    <a:pt x="50880" y="4544"/>
                  </a:lnTo>
                  <a:cubicBezTo>
                    <a:pt x="48922" y="4979"/>
                    <a:pt x="47126" y="6107"/>
                    <a:pt x="45884" y="7681"/>
                  </a:cubicBezTo>
                  <a:cubicBezTo>
                    <a:pt x="44641" y="9255"/>
                    <a:pt x="43959" y="11263"/>
                    <a:pt x="43988" y="13268"/>
                  </a:cubicBezTo>
                  <a:cubicBezTo>
                    <a:pt x="44007" y="14455"/>
                    <a:pt x="44263" y="15630"/>
                    <a:pt x="44259" y="16817"/>
                  </a:cubicBezTo>
                  <a:cubicBezTo>
                    <a:pt x="44254" y="18004"/>
                    <a:pt x="43934" y="19273"/>
                    <a:pt x="43028" y="20040"/>
                  </a:cubicBezTo>
                  <a:cubicBezTo>
                    <a:pt x="42251" y="20698"/>
                    <a:pt x="41112" y="20932"/>
                    <a:pt x="40552" y="21781"/>
                  </a:cubicBezTo>
                  <a:cubicBezTo>
                    <a:pt x="39937" y="22713"/>
                    <a:pt x="40282" y="23938"/>
                    <a:pt x="40352" y="25052"/>
                  </a:cubicBezTo>
                  <a:cubicBezTo>
                    <a:pt x="40498" y="27399"/>
                    <a:pt x="39052" y="29686"/>
                    <a:pt x="36976" y="30791"/>
                  </a:cubicBezTo>
                  <a:cubicBezTo>
                    <a:pt x="38166" y="29780"/>
                    <a:pt x="38473" y="28057"/>
                    <a:pt x="38374" y="26499"/>
                  </a:cubicBezTo>
                  <a:cubicBezTo>
                    <a:pt x="38275" y="24941"/>
                    <a:pt x="37851" y="23405"/>
                    <a:pt x="37900" y="21844"/>
                  </a:cubicBezTo>
                  <a:cubicBezTo>
                    <a:pt x="37956" y="20117"/>
                    <a:pt x="38589" y="18409"/>
                    <a:pt x="38356" y="16696"/>
                  </a:cubicBezTo>
                  <a:cubicBezTo>
                    <a:pt x="38110" y="14894"/>
                    <a:pt x="36936" y="13356"/>
                    <a:pt x="35651" y="12067"/>
                  </a:cubicBezTo>
                  <a:cubicBezTo>
                    <a:pt x="34978" y="11392"/>
                    <a:pt x="34241" y="10726"/>
                    <a:pt x="33904" y="9835"/>
                  </a:cubicBezTo>
                  <a:cubicBezTo>
                    <a:pt x="33480" y="8712"/>
                    <a:pt x="33772" y="7453"/>
                    <a:pt x="33623" y="6261"/>
                  </a:cubicBezTo>
                  <a:cubicBezTo>
                    <a:pt x="33403" y="4496"/>
                    <a:pt x="32207" y="2968"/>
                    <a:pt x="30753" y="1943"/>
                  </a:cubicBezTo>
                  <a:cubicBezTo>
                    <a:pt x="29299" y="917"/>
                    <a:pt x="27412" y="578"/>
                    <a:pt x="25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noname (3)">
            <a:hlinkClick r:id="" action="ppaction://media"/>
            <a:extLst>
              <a:ext uri="{FF2B5EF4-FFF2-40B4-BE49-F238E27FC236}">
                <a16:creationId xmlns:a16="http://schemas.microsoft.com/office/drawing/2014/main" id="{6706CFB6-9D32-4953-8AC3-4C444BC023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9443" y="658569"/>
            <a:ext cx="5017986" cy="40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3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9"/>
          <p:cNvSpPr/>
          <p:nvPr/>
        </p:nvSpPr>
        <p:spPr>
          <a:xfrm flipH="1">
            <a:off x="-1000076" y="4298872"/>
            <a:ext cx="2632976" cy="1503880"/>
          </a:xfrm>
          <a:custGeom>
            <a:avLst/>
            <a:gdLst/>
            <a:ahLst/>
            <a:cxnLst/>
            <a:rect l="l" t="t" r="r" b="b"/>
            <a:pathLst>
              <a:path w="37206" h="21251" extrusionOk="0">
                <a:moveTo>
                  <a:pt x="26044" y="19721"/>
                </a:moveTo>
                <a:cubicBezTo>
                  <a:pt x="26044" y="19721"/>
                  <a:pt x="15750" y="20475"/>
                  <a:pt x="14974" y="20475"/>
                </a:cubicBezTo>
                <a:cubicBezTo>
                  <a:pt x="14175" y="20475"/>
                  <a:pt x="0" y="21251"/>
                  <a:pt x="0" y="21251"/>
                </a:cubicBezTo>
                <a:lnTo>
                  <a:pt x="8994" y="19721"/>
                </a:lnTo>
                <a:lnTo>
                  <a:pt x="8195" y="19173"/>
                </a:lnTo>
                <a:lnTo>
                  <a:pt x="8697" y="17872"/>
                </a:lnTo>
                <a:lnTo>
                  <a:pt x="7898" y="15613"/>
                </a:lnTo>
                <a:lnTo>
                  <a:pt x="8195" y="14312"/>
                </a:lnTo>
                <a:lnTo>
                  <a:pt x="10249" y="12668"/>
                </a:lnTo>
                <a:lnTo>
                  <a:pt x="11139" y="13102"/>
                </a:lnTo>
                <a:lnTo>
                  <a:pt x="11048" y="12143"/>
                </a:lnTo>
                <a:lnTo>
                  <a:pt x="11915" y="11710"/>
                </a:lnTo>
                <a:lnTo>
                  <a:pt x="12600" y="8993"/>
                </a:lnTo>
                <a:lnTo>
                  <a:pt x="13787" y="7807"/>
                </a:lnTo>
                <a:lnTo>
                  <a:pt x="14677" y="8126"/>
                </a:lnTo>
                <a:cubicBezTo>
                  <a:pt x="14677" y="8126"/>
                  <a:pt x="14084" y="6939"/>
                  <a:pt x="14266" y="6597"/>
                </a:cubicBezTo>
                <a:cubicBezTo>
                  <a:pt x="14472" y="6277"/>
                  <a:pt x="14266" y="5090"/>
                  <a:pt x="15065" y="4862"/>
                </a:cubicBezTo>
                <a:cubicBezTo>
                  <a:pt x="15841" y="4657"/>
                  <a:pt x="17804" y="3789"/>
                  <a:pt x="17804" y="3789"/>
                </a:cubicBezTo>
                <a:lnTo>
                  <a:pt x="19379" y="4862"/>
                </a:lnTo>
                <a:lnTo>
                  <a:pt x="20452" y="6163"/>
                </a:lnTo>
                <a:lnTo>
                  <a:pt x="21525" y="3789"/>
                </a:lnTo>
                <a:lnTo>
                  <a:pt x="23488" y="3470"/>
                </a:lnTo>
                <a:lnTo>
                  <a:pt x="24675" y="4223"/>
                </a:lnTo>
                <a:lnTo>
                  <a:pt x="25154" y="2602"/>
                </a:lnTo>
                <a:cubicBezTo>
                  <a:pt x="25154" y="2602"/>
                  <a:pt x="25656" y="1826"/>
                  <a:pt x="26044" y="1826"/>
                </a:cubicBezTo>
                <a:lnTo>
                  <a:pt x="27893" y="1826"/>
                </a:lnTo>
                <a:lnTo>
                  <a:pt x="28395" y="2602"/>
                </a:lnTo>
                <a:lnTo>
                  <a:pt x="29765" y="0"/>
                </a:lnTo>
                <a:lnTo>
                  <a:pt x="31225" y="0"/>
                </a:lnTo>
                <a:cubicBezTo>
                  <a:pt x="31522" y="0"/>
                  <a:pt x="32321" y="1393"/>
                  <a:pt x="32321" y="1393"/>
                </a:cubicBezTo>
                <a:lnTo>
                  <a:pt x="33599" y="3036"/>
                </a:lnTo>
                <a:lnTo>
                  <a:pt x="33188" y="3675"/>
                </a:lnTo>
                <a:lnTo>
                  <a:pt x="35060" y="4109"/>
                </a:lnTo>
                <a:lnTo>
                  <a:pt x="35060" y="6163"/>
                </a:lnTo>
                <a:lnTo>
                  <a:pt x="37114" y="6825"/>
                </a:lnTo>
                <a:lnTo>
                  <a:pt x="37206" y="7898"/>
                </a:lnTo>
                <a:cubicBezTo>
                  <a:pt x="29194" y="6551"/>
                  <a:pt x="22734" y="11299"/>
                  <a:pt x="26044" y="197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5" name="Google Shape;775;p39"/>
          <p:cNvSpPr/>
          <p:nvPr/>
        </p:nvSpPr>
        <p:spPr>
          <a:xfrm flipH="1">
            <a:off x="-795950" y="294575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7" name="Google Shape;777;p39"/>
          <p:cNvGrpSpPr/>
          <p:nvPr/>
        </p:nvGrpSpPr>
        <p:grpSpPr>
          <a:xfrm>
            <a:off x="6531058" y="4622526"/>
            <a:ext cx="2963776" cy="642928"/>
            <a:chOff x="6531058" y="4622526"/>
            <a:chExt cx="2963776" cy="642928"/>
          </a:xfrm>
        </p:grpSpPr>
        <p:grpSp>
          <p:nvGrpSpPr>
            <p:cNvPr id="778" name="Google Shape;778;p39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779" name="Google Shape;779;p39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9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39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786" name="Google Shape;786;p39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9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9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9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9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9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9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9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9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9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9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9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9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9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9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9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9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39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9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9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9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9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9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9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9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9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9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9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9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9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9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9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9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9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9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9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9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9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9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9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9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9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9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9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9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9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9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9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9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9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9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9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9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9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9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9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9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9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9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9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9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9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9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9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9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9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9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9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9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9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9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9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9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9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9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9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9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9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9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9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9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9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9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9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9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9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9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9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9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9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9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9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9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9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9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9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9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9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9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9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9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9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9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9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9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9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9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9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9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9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9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9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9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9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9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9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9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9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9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9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9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9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9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9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9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9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9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9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9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9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9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9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9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9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9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9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9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9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9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9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9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9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9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9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9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9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9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9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9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9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9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9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9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9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9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9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9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9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9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9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9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9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9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9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9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9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9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9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9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9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9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9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9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9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9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9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9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9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9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9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9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9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9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9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9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9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9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9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9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9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9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9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9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9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9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9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9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9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9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9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9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9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9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9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9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9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9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9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9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9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9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9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9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9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9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9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9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9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9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9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9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9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9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9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9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9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9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9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9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9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9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39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9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9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9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9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9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9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9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9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9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9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9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9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9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9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2" name="Google Shape;1112;p39"/>
          <p:cNvSpPr/>
          <p:nvPr/>
        </p:nvSpPr>
        <p:spPr>
          <a:xfrm>
            <a:off x="8424000" y="-322900"/>
            <a:ext cx="928800" cy="9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AutoShape 4" descr="Trường Sa mãi trong tim người Việt: Đất thiêng trên Biển Đông - Ảnh 6.">
            <a:extLst>
              <a:ext uri="{FF2B5EF4-FFF2-40B4-BE49-F238E27FC236}">
                <a16:creationId xmlns:a16="http://schemas.microsoft.com/office/drawing/2014/main" id="{E755311D-B65F-4E79-984E-A71237A138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35347" y="286247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16136-8D28-54A4-484C-C713E5A859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49" t="81483" r="37257" b="10010"/>
          <a:stretch/>
        </p:blipFill>
        <p:spPr>
          <a:xfrm>
            <a:off x="62728" y="992906"/>
            <a:ext cx="503278" cy="906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B30701-A2CE-61F1-CF2E-724D563665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49" t="81483" r="37257" b="10010"/>
          <a:stretch/>
        </p:blipFill>
        <p:spPr>
          <a:xfrm>
            <a:off x="5500711" y="1771012"/>
            <a:ext cx="3270618" cy="286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93A89C-516E-1BEE-289A-7EC4F32B6A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49" t="81483" r="37257" b="10010"/>
          <a:stretch/>
        </p:blipFill>
        <p:spPr>
          <a:xfrm>
            <a:off x="4953603" y="4521071"/>
            <a:ext cx="281508" cy="115743"/>
          </a:xfrm>
          <a:prstGeom prst="rect">
            <a:avLst/>
          </a:prstGeom>
        </p:spPr>
      </p:pic>
      <p:sp>
        <p:nvSpPr>
          <p:cNvPr id="1113" name="Google Shape;1113;p39"/>
          <p:cNvSpPr/>
          <p:nvPr/>
        </p:nvSpPr>
        <p:spPr>
          <a:xfrm flipH="1">
            <a:off x="-184914" y="4249871"/>
            <a:ext cx="734394" cy="844615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400;p38">
            <a:extLst>
              <a:ext uri="{FF2B5EF4-FFF2-40B4-BE49-F238E27FC236}">
                <a16:creationId xmlns:a16="http://schemas.microsoft.com/office/drawing/2014/main" id="{AD01E42A-742C-1EBF-C28B-16727F679C0C}"/>
              </a:ext>
            </a:extLst>
          </p:cNvPr>
          <p:cNvSpPr txBox="1">
            <a:spLocks/>
          </p:cNvSpPr>
          <p:nvPr/>
        </p:nvSpPr>
        <p:spPr>
          <a:xfrm rot="21599640">
            <a:off x="3411697" y="-28663"/>
            <a:ext cx="2131310" cy="53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>
                <a:ln w="1270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LUYỆN TẬP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3D415-C571-6A1E-2B8C-455F5A88DC6A}"/>
              </a:ext>
            </a:extLst>
          </p:cNvPr>
          <p:cNvSpPr txBox="1"/>
          <p:nvPr/>
        </p:nvSpPr>
        <p:spPr>
          <a:xfrm>
            <a:off x="223795" y="425659"/>
            <a:ext cx="868878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25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en-GB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GB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GB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GB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11125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GB" sz="1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B41DDA-8B26-D102-01F7-2D0D23B59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26" t="19730" r="25345" b="12783"/>
          <a:stretch/>
        </p:blipFill>
        <p:spPr>
          <a:xfrm>
            <a:off x="0" y="1142324"/>
            <a:ext cx="4435347" cy="3107548"/>
          </a:xfrm>
          <a:prstGeom prst="rect">
            <a:avLst/>
          </a:prstGeom>
        </p:spPr>
      </p:pic>
      <p:pic>
        <p:nvPicPr>
          <p:cNvPr id="9" name="noname (3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3D4407F-F0A8-456B-B522-7EE79ADCF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1715" y="1077049"/>
            <a:ext cx="466773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9"/>
          <p:cNvSpPr/>
          <p:nvPr/>
        </p:nvSpPr>
        <p:spPr>
          <a:xfrm flipH="1">
            <a:off x="-133210" y="-46451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2" name="Google Shape;1112;p39"/>
          <p:cNvSpPr/>
          <p:nvPr/>
        </p:nvSpPr>
        <p:spPr>
          <a:xfrm>
            <a:off x="8424000" y="-322900"/>
            <a:ext cx="928800" cy="9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7" name="Google Shape;777;p39"/>
          <p:cNvGrpSpPr/>
          <p:nvPr/>
        </p:nvGrpSpPr>
        <p:grpSpPr>
          <a:xfrm>
            <a:off x="6531058" y="4622526"/>
            <a:ext cx="2963776" cy="642928"/>
            <a:chOff x="6531058" y="4622526"/>
            <a:chExt cx="2963776" cy="642928"/>
          </a:xfrm>
        </p:grpSpPr>
        <p:grpSp>
          <p:nvGrpSpPr>
            <p:cNvPr id="778" name="Google Shape;778;p39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779" name="Google Shape;779;p39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9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39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786" name="Google Shape;786;p39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9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9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9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9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9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9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9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9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9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9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9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9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9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9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9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9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39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9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9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9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9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9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9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9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9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9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9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9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9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9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9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9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9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9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9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9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9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9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9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9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9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9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9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9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9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9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9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9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9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9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9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9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9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9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9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9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9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9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9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9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9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9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9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9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9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9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9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9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9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9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9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9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9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9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9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9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9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9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9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9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9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9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9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9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9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9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9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9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9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9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9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9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9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9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9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9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9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9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9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9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9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9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9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9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9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9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9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9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9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9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9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9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9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9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9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9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9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9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9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9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9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9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9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9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9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9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9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9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9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9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9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9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9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9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9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9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9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9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9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9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9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9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9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9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9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9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9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9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9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9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9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9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9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9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9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9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9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9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9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9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9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9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9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9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9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9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9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9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9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9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9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9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9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9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9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9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9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9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9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9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9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9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9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9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9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9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9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9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9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9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9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9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9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9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9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9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9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9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9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9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9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9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9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9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9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9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9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9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9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9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9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9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9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9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9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9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9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9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9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9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9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9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9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9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9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9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9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9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9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9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39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9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9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9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9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9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9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9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9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9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9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9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9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9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9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68" name="Google Shape;768;p39"/>
          <p:cNvSpPr/>
          <p:nvPr/>
        </p:nvSpPr>
        <p:spPr>
          <a:xfrm flipH="1">
            <a:off x="-1000076" y="4298872"/>
            <a:ext cx="2632976" cy="1503880"/>
          </a:xfrm>
          <a:custGeom>
            <a:avLst/>
            <a:gdLst/>
            <a:ahLst/>
            <a:cxnLst/>
            <a:rect l="l" t="t" r="r" b="b"/>
            <a:pathLst>
              <a:path w="37206" h="21251" extrusionOk="0">
                <a:moveTo>
                  <a:pt x="26044" y="19721"/>
                </a:moveTo>
                <a:cubicBezTo>
                  <a:pt x="26044" y="19721"/>
                  <a:pt x="15750" y="20475"/>
                  <a:pt x="14974" y="20475"/>
                </a:cubicBezTo>
                <a:cubicBezTo>
                  <a:pt x="14175" y="20475"/>
                  <a:pt x="0" y="21251"/>
                  <a:pt x="0" y="21251"/>
                </a:cubicBezTo>
                <a:lnTo>
                  <a:pt x="8994" y="19721"/>
                </a:lnTo>
                <a:lnTo>
                  <a:pt x="8195" y="19173"/>
                </a:lnTo>
                <a:lnTo>
                  <a:pt x="8697" y="17872"/>
                </a:lnTo>
                <a:lnTo>
                  <a:pt x="7898" y="15613"/>
                </a:lnTo>
                <a:lnTo>
                  <a:pt x="8195" y="14312"/>
                </a:lnTo>
                <a:lnTo>
                  <a:pt x="10249" y="12668"/>
                </a:lnTo>
                <a:lnTo>
                  <a:pt x="11139" y="13102"/>
                </a:lnTo>
                <a:lnTo>
                  <a:pt x="11048" y="12143"/>
                </a:lnTo>
                <a:lnTo>
                  <a:pt x="11915" y="11710"/>
                </a:lnTo>
                <a:lnTo>
                  <a:pt x="12600" y="8993"/>
                </a:lnTo>
                <a:lnTo>
                  <a:pt x="13787" y="7807"/>
                </a:lnTo>
                <a:lnTo>
                  <a:pt x="14677" y="8126"/>
                </a:lnTo>
                <a:cubicBezTo>
                  <a:pt x="14677" y="8126"/>
                  <a:pt x="14084" y="6939"/>
                  <a:pt x="14266" y="6597"/>
                </a:cubicBezTo>
                <a:cubicBezTo>
                  <a:pt x="14472" y="6277"/>
                  <a:pt x="14266" y="5090"/>
                  <a:pt x="15065" y="4862"/>
                </a:cubicBezTo>
                <a:cubicBezTo>
                  <a:pt x="15841" y="4657"/>
                  <a:pt x="17804" y="3789"/>
                  <a:pt x="17804" y="3789"/>
                </a:cubicBezTo>
                <a:lnTo>
                  <a:pt x="19379" y="4862"/>
                </a:lnTo>
                <a:lnTo>
                  <a:pt x="20452" y="6163"/>
                </a:lnTo>
                <a:lnTo>
                  <a:pt x="21525" y="3789"/>
                </a:lnTo>
                <a:lnTo>
                  <a:pt x="23488" y="3470"/>
                </a:lnTo>
                <a:lnTo>
                  <a:pt x="24675" y="4223"/>
                </a:lnTo>
                <a:lnTo>
                  <a:pt x="25154" y="2602"/>
                </a:lnTo>
                <a:cubicBezTo>
                  <a:pt x="25154" y="2602"/>
                  <a:pt x="25656" y="1826"/>
                  <a:pt x="26044" y="1826"/>
                </a:cubicBezTo>
                <a:lnTo>
                  <a:pt x="27893" y="1826"/>
                </a:lnTo>
                <a:lnTo>
                  <a:pt x="28395" y="2602"/>
                </a:lnTo>
                <a:lnTo>
                  <a:pt x="29765" y="0"/>
                </a:lnTo>
                <a:lnTo>
                  <a:pt x="31225" y="0"/>
                </a:lnTo>
                <a:cubicBezTo>
                  <a:pt x="31522" y="0"/>
                  <a:pt x="32321" y="1393"/>
                  <a:pt x="32321" y="1393"/>
                </a:cubicBezTo>
                <a:lnTo>
                  <a:pt x="33599" y="3036"/>
                </a:lnTo>
                <a:lnTo>
                  <a:pt x="33188" y="3675"/>
                </a:lnTo>
                <a:lnTo>
                  <a:pt x="35060" y="4109"/>
                </a:lnTo>
                <a:lnTo>
                  <a:pt x="35060" y="6163"/>
                </a:lnTo>
                <a:lnTo>
                  <a:pt x="37114" y="6825"/>
                </a:lnTo>
                <a:lnTo>
                  <a:pt x="37206" y="7898"/>
                </a:lnTo>
                <a:cubicBezTo>
                  <a:pt x="29194" y="6551"/>
                  <a:pt x="22734" y="11299"/>
                  <a:pt x="26044" y="197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96" name="Google Shape;1479;p30">
            <a:extLst>
              <a:ext uri="{FF2B5EF4-FFF2-40B4-BE49-F238E27FC236}">
                <a16:creationId xmlns:a16="http://schemas.microsoft.com/office/drawing/2014/main" id="{F2EBAAAD-9C8A-0DCC-B5FC-32995D346AD4}"/>
              </a:ext>
            </a:extLst>
          </p:cNvPr>
          <p:cNvGrpSpPr/>
          <p:nvPr/>
        </p:nvGrpSpPr>
        <p:grpSpPr>
          <a:xfrm>
            <a:off x="833126" y="696136"/>
            <a:ext cx="5732400" cy="3432952"/>
            <a:chOff x="628875" y="452264"/>
            <a:chExt cx="5732400" cy="4147136"/>
          </a:xfrm>
        </p:grpSpPr>
        <p:sp>
          <p:nvSpPr>
            <p:cNvPr id="1197" name="Google Shape;1480;p30">
              <a:extLst>
                <a:ext uri="{FF2B5EF4-FFF2-40B4-BE49-F238E27FC236}">
                  <a16:creationId xmlns:a16="http://schemas.microsoft.com/office/drawing/2014/main" id="{DBC0BEC3-A74B-7582-2F95-F58617BC4754}"/>
                </a:ext>
              </a:extLst>
            </p:cNvPr>
            <p:cNvSpPr/>
            <p:nvPr/>
          </p:nvSpPr>
          <p:spPr>
            <a:xfrm>
              <a:off x="696870" y="617500"/>
              <a:ext cx="5598900" cy="3981900"/>
            </a:xfrm>
            <a:prstGeom prst="roundRect">
              <a:avLst>
                <a:gd name="adj" fmla="val 5289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81;p30">
              <a:extLst>
                <a:ext uri="{FF2B5EF4-FFF2-40B4-BE49-F238E27FC236}">
                  <a16:creationId xmlns:a16="http://schemas.microsoft.com/office/drawing/2014/main" id="{398B84A5-B4D5-8DAF-9596-A39F5727EEAA}"/>
                </a:ext>
              </a:extLst>
            </p:cNvPr>
            <p:cNvSpPr/>
            <p:nvPr/>
          </p:nvSpPr>
          <p:spPr>
            <a:xfrm>
              <a:off x="628875" y="527550"/>
              <a:ext cx="5732400" cy="433500"/>
            </a:xfrm>
            <a:prstGeom prst="roundRect">
              <a:avLst>
                <a:gd name="adj" fmla="val 13206"/>
              </a:avLst>
            </a:pr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99" name="Google Shape;1482;p30">
              <a:extLst>
                <a:ext uri="{FF2B5EF4-FFF2-40B4-BE49-F238E27FC236}">
                  <a16:creationId xmlns:a16="http://schemas.microsoft.com/office/drawing/2014/main" id="{098620A8-95AC-1C4C-55F3-731C7B5BFE97}"/>
                </a:ext>
              </a:extLst>
            </p:cNvPr>
            <p:cNvGrpSpPr/>
            <p:nvPr/>
          </p:nvGrpSpPr>
          <p:grpSpPr>
            <a:xfrm>
              <a:off x="816950" y="452264"/>
              <a:ext cx="196200" cy="375250"/>
              <a:chOff x="816950" y="467150"/>
              <a:chExt cx="196200" cy="375250"/>
            </a:xfrm>
          </p:grpSpPr>
          <p:sp>
            <p:nvSpPr>
              <p:cNvPr id="1236" name="Google Shape;1483;p30">
                <a:extLst>
                  <a:ext uri="{FF2B5EF4-FFF2-40B4-BE49-F238E27FC236}">
                    <a16:creationId xmlns:a16="http://schemas.microsoft.com/office/drawing/2014/main" id="{0508AB64-5189-8EB3-DF21-418A42243BB1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484;p30">
                <a:extLst>
                  <a:ext uri="{FF2B5EF4-FFF2-40B4-BE49-F238E27FC236}">
                    <a16:creationId xmlns:a16="http://schemas.microsoft.com/office/drawing/2014/main" id="{F9ACCFC5-2C19-F99E-7BB4-F30903281AA5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485;p30">
              <a:extLst>
                <a:ext uri="{FF2B5EF4-FFF2-40B4-BE49-F238E27FC236}">
                  <a16:creationId xmlns:a16="http://schemas.microsoft.com/office/drawing/2014/main" id="{C804D936-D5F7-14A0-7FDE-DD487D71A95C}"/>
                </a:ext>
              </a:extLst>
            </p:cNvPr>
            <p:cNvGrpSpPr/>
            <p:nvPr/>
          </p:nvGrpSpPr>
          <p:grpSpPr>
            <a:xfrm>
              <a:off x="1244763" y="452264"/>
              <a:ext cx="196200" cy="375250"/>
              <a:chOff x="816950" y="467150"/>
              <a:chExt cx="196200" cy="375250"/>
            </a:xfrm>
          </p:grpSpPr>
          <p:sp>
            <p:nvSpPr>
              <p:cNvPr id="1234" name="Google Shape;1486;p30">
                <a:extLst>
                  <a:ext uri="{FF2B5EF4-FFF2-40B4-BE49-F238E27FC236}">
                    <a16:creationId xmlns:a16="http://schemas.microsoft.com/office/drawing/2014/main" id="{CDDCAE8E-5D93-F6F7-3C34-1093729D1052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487;p30">
                <a:extLst>
                  <a:ext uri="{FF2B5EF4-FFF2-40B4-BE49-F238E27FC236}">
                    <a16:creationId xmlns:a16="http://schemas.microsoft.com/office/drawing/2014/main" id="{0FD55188-257B-DF8D-1EE1-761CCD5DBD54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1" name="Google Shape;1488;p30">
              <a:extLst>
                <a:ext uri="{FF2B5EF4-FFF2-40B4-BE49-F238E27FC236}">
                  <a16:creationId xmlns:a16="http://schemas.microsoft.com/office/drawing/2014/main" id="{65A80373-A590-9557-53A8-552813B790C8}"/>
                </a:ext>
              </a:extLst>
            </p:cNvPr>
            <p:cNvGrpSpPr/>
            <p:nvPr/>
          </p:nvGrpSpPr>
          <p:grpSpPr>
            <a:xfrm>
              <a:off x="1672575" y="452264"/>
              <a:ext cx="196200" cy="375250"/>
              <a:chOff x="816950" y="467150"/>
              <a:chExt cx="196200" cy="375250"/>
            </a:xfrm>
          </p:grpSpPr>
          <p:sp>
            <p:nvSpPr>
              <p:cNvPr id="1232" name="Google Shape;1489;p30">
                <a:extLst>
                  <a:ext uri="{FF2B5EF4-FFF2-40B4-BE49-F238E27FC236}">
                    <a16:creationId xmlns:a16="http://schemas.microsoft.com/office/drawing/2014/main" id="{B475B561-30FA-6573-9D2E-3358234129EA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490;p30">
                <a:extLst>
                  <a:ext uri="{FF2B5EF4-FFF2-40B4-BE49-F238E27FC236}">
                    <a16:creationId xmlns:a16="http://schemas.microsoft.com/office/drawing/2014/main" id="{8DF3A5ED-DF3C-CBE1-9D50-EC1D106EAE02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2" name="Google Shape;1491;p30">
              <a:extLst>
                <a:ext uri="{FF2B5EF4-FFF2-40B4-BE49-F238E27FC236}">
                  <a16:creationId xmlns:a16="http://schemas.microsoft.com/office/drawing/2014/main" id="{333A9B68-7D94-CF1C-ED97-D87B94F57A57}"/>
                </a:ext>
              </a:extLst>
            </p:cNvPr>
            <p:cNvGrpSpPr/>
            <p:nvPr/>
          </p:nvGrpSpPr>
          <p:grpSpPr>
            <a:xfrm>
              <a:off x="2100388" y="452264"/>
              <a:ext cx="196200" cy="375250"/>
              <a:chOff x="816950" y="467150"/>
              <a:chExt cx="196200" cy="375250"/>
            </a:xfrm>
          </p:grpSpPr>
          <p:sp>
            <p:nvSpPr>
              <p:cNvPr id="1230" name="Google Shape;1492;p30">
                <a:extLst>
                  <a:ext uri="{FF2B5EF4-FFF2-40B4-BE49-F238E27FC236}">
                    <a16:creationId xmlns:a16="http://schemas.microsoft.com/office/drawing/2014/main" id="{3710D4FC-903E-F0D9-EE06-73DFBADF1298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493;p30">
                <a:extLst>
                  <a:ext uri="{FF2B5EF4-FFF2-40B4-BE49-F238E27FC236}">
                    <a16:creationId xmlns:a16="http://schemas.microsoft.com/office/drawing/2014/main" id="{C5E8003B-24C3-6768-7CEA-7C6A442AA7AE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3" name="Google Shape;1494;p30">
              <a:extLst>
                <a:ext uri="{FF2B5EF4-FFF2-40B4-BE49-F238E27FC236}">
                  <a16:creationId xmlns:a16="http://schemas.microsoft.com/office/drawing/2014/main" id="{89EC8326-BB2D-DBBB-3E0D-4A9CA74DCF29}"/>
                </a:ext>
              </a:extLst>
            </p:cNvPr>
            <p:cNvGrpSpPr/>
            <p:nvPr/>
          </p:nvGrpSpPr>
          <p:grpSpPr>
            <a:xfrm>
              <a:off x="2528200" y="452264"/>
              <a:ext cx="196200" cy="375250"/>
              <a:chOff x="816950" y="467150"/>
              <a:chExt cx="196200" cy="375250"/>
            </a:xfrm>
          </p:grpSpPr>
          <p:sp>
            <p:nvSpPr>
              <p:cNvPr id="1228" name="Google Shape;1495;p30">
                <a:extLst>
                  <a:ext uri="{FF2B5EF4-FFF2-40B4-BE49-F238E27FC236}">
                    <a16:creationId xmlns:a16="http://schemas.microsoft.com/office/drawing/2014/main" id="{01908609-ADBC-CCD4-C571-8F8AE15D173C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496;p30">
                <a:extLst>
                  <a:ext uri="{FF2B5EF4-FFF2-40B4-BE49-F238E27FC236}">
                    <a16:creationId xmlns:a16="http://schemas.microsoft.com/office/drawing/2014/main" id="{AFFFE4FC-3ACC-9D43-D610-DF9ECCB898F5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497;p30">
              <a:extLst>
                <a:ext uri="{FF2B5EF4-FFF2-40B4-BE49-F238E27FC236}">
                  <a16:creationId xmlns:a16="http://schemas.microsoft.com/office/drawing/2014/main" id="{FEF940E0-64E6-66E0-4FB5-E87DAD46B46B}"/>
                </a:ext>
              </a:extLst>
            </p:cNvPr>
            <p:cNvGrpSpPr/>
            <p:nvPr/>
          </p:nvGrpSpPr>
          <p:grpSpPr>
            <a:xfrm>
              <a:off x="2956013" y="452264"/>
              <a:ext cx="196200" cy="375250"/>
              <a:chOff x="816950" y="467150"/>
              <a:chExt cx="196200" cy="375250"/>
            </a:xfrm>
          </p:grpSpPr>
          <p:sp>
            <p:nvSpPr>
              <p:cNvPr id="1226" name="Google Shape;1498;p30">
                <a:extLst>
                  <a:ext uri="{FF2B5EF4-FFF2-40B4-BE49-F238E27FC236}">
                    <a16:creationId xmlns:a16="http://schemas.microsoft.com/office/drawing/2014/main" id="{5364BA58-9C90-3848-D738-A2BA8FBBE90D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499;p30">
                <a:extLst>
                  <a:ext uri="{FF2B5EF4-FFF2-40B4-BE49-F238E27FC236}">
                    <a16:creationId xmlns:a16="http://schemas.microsoft.com/office/drawing/2014/main" id="{BAC5C08B-77AD-B206-330F-C0EBBE92215F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5" name="Google Shape;1500;p30">
              <a:extLst>
                <a:ext uri="{FF2B5EF4-FFF2-40B4-BE49-F238E27FC236}">
                  <a16:creationId xmlns:a16="http://schemas.microsoft.com/office/drawing/2014/main" id="{1A31F960-C3D8-6F7C-9AB0-5F136436C2D1}"/>
                </a:ext>
              </a:extLst>
            </p:cNvPr>
            <p:cNvGrpSpPr/>
            <p:nvPr/>
          </p:nvGrpSpPr>
          <p:grpSpPr>
            <a:xfrm>
              <a:off x="3383825" y="452264"/>
              <a:ext cx="196200" cy="375250"/>
              <a:chOff x="816950" y="467150"/>
              <a:chExt cx="196200" cy="375250"/>
            </a:xfrm>
          </p:grpSpPr>
          <p:sp>
            <p:nvSpPr>
              <p:cNvPr id="1224" name="Google Shape;1501;p30">
                <a:extLst>
                  <a:ext uri="{FF2B5EF4-FFF2-40B4-BE49-F238E27FC236}">
                    <a16:creationId xmlns:a16="http://schemas.microsoft.com/office/drawing/2014/main" id="{8BF70A84-254A-28F2-1292-109A46A0FEFC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502;p30">
                <a:extLst>
                  <a:ext uri="{FF2B5EF4-FFF2-40B4-BE49-F238E27FC236}">
                    <a16:creationId xmlns:a16="http://schemas.microsoft.com/office/drawing/2014/main" id="{4DD2BC13-8710-FDC2-1705-B7C7AFF2A2AF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503;p30">
              <a:extLst>
                <a:ext uri="{FF2B5EF4-FFF2-40B4-BE49-F238E27FC236}">
                  <a16:creationId xmlns:a16="http://schemas.microsoft.com/office/drawing/2014/main" id="{CDEB6A73-AA43-F13B-CFC3-D906A56727CB}"/>
                </a:ext>
              </a:extLst>
            </p:cNvPr>
            <p:cNvGrpSpPr/>
            <p:nvPr/>
          </p:nvGrpSpPr>
          <p:grpSpPr>
            <a:xfrm>
              <a:off x="3811638" y="452264"/>
              <a:ext cx="196200" cy="375250"/>
              <a:chOff x="816950" y="467150"/>
              <a:chExt cx="196200" cy="375250"/>
            </a:xfrm>
          </p:grpSpPr>
          <p:sp>
            <p:nvSpPr>
              <p:cNvPr id="1222" name="Google Shape;1504;p30">
                <a:extLst>
                  <a:ext uri="{FF2B5EF4-FFF2-40B4-BE49-F238E27FC236}">
                    <a16:creationId xmlns:a16="http://schemas.microsoft.com/office/drawing/2014/main" id="{6BABD22E-B15C-ACD6-9B3E-A9BB7116B07A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505;p30">
                <a:extLst>
                  <a:ext uri="{FF2B5EF4-FFF2-40B4-BE49-F238E27FC236}">
                    <a16:creationId xmlns:a16="http://schemas.microsoft.com/office/drawing/2014/main" id="{792E5D33-A864-B2ED-383E-6FA8D1A1825F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7" name="Google Shape;1506;p30">
              <a:extLst>
                <a:ext uri="{FF2B5EF4-FFF2-40B4-BE49-F238E27FC236}">
                  <a16:creationId xmlns:a16="http://schemas.microsoft.com/office/drawing/2014/main" id="{1FFBCE80-05BE-EBCA-9041-FCF2AB334277}"/>
                </a:ext>
              </a:extLst>
            </p:cNvPr>
            <p:cNvGrpSpPr/>
            <p:nvPr/>
          </p:nvGrpSpPr>
          <p:grpSpPr>
            <a:xfrm>
              <a:off x="4239450" y="452264"/>
              <a:ext cx="196200" cy="375250"/>
              <a:chOff x="816950" y="467150"/>
              <a:chExt cx="196200" cy="375250"/>
            </a:xfrm>
          </p:grpSpPr>
          <p:sp>
            <p:nvSpPr>
              <p:cNvPr id="1220" name="Google Shape;1507;p30">
                <a:extLst>
                  <a:ext uri="{FF2B5EF4-FFF2-40B4-BE49-F238E27FC236}">
                    <a16:creationId xmlns:a16="http://schemas.microsoft.com/office/drawing/2014/main" id="{D1103203-924C-7B1F-A958-A1A6AB413DDA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508;p30">
                <a:extLst>
                  <a:ext uri="{FF2B5EF4-FFF2-40B4-BE49-F238E27FC236}">
                    <a16:creationId xmlns:a16="http://schemas.microsoft.com/office/drawing/2014/main" id="{56F84E4D-EBD8-8868-D5FB-1951640191C0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8" name="Google Shape;1509;p30">
              <a:extLst>
                <a:ext uri="{FF2B5EF4-FFF2-40B4-BE49-F238E27FC236}">
                  <a16:creationId xmlns:a16="http://schemas.microsoft.com/office/drawing/2014/main" id="{5A077B4D-5550-52D4-6280-C57F168E028C}"/>
                </a:ext>
              </a:extLst>
            </p:cNvPr>
            <p:cNvGrpSpPr/>
            <p:nvPr/>
          </p:nvGrpSpPr>
          <p:grpSpPr>
            <a:xfrm>
              <a:off x="4667263" y="452264"/>
              <a:ext cx="196200" cy="375250"/>
              <a:chOff x="816950" y="467150"/>
              <a:chExt cx="196200" cy="375250"/>
            </a:xfrm>
          </p:grpSpPr>
          <p:sp>
            <p:nvSpPr>
              <p:cNvPr id="1218" name="Google Shape;1510;p30">
                <a:extLst>
                  <a:ext uri="{FF2B5EF4-FFF2-40B4-BE49-F238E27FC236}">
                    <a16:creationId xmlns:a16="http://schemas.microsoft.com/office/drawing/2014/main" id="{0FE31BFC-75C3-A45F-4DBB-2E2CE91368DB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511;p30">
                <a:extLst>
                  <a:ext uri="{FF2B5EF4-FFF2-40B4-BE49-F238E27FC236}">
                    <a16:creationId xmlns:a16="http://schemas.microsoft.com/office/drawing/2014/main" id="{A33287F1-9D9D-9083-9E86-BC9E369414C8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9" name="Google Shape;1512;p30">
              <a:extLst>
                <a:ext uri="{FF2B5EF4-FFF2-40B4-BE49-F238E27FC236}">
                  <a16:creationId xmlns:a16="http://schemas.microsoft.com/office/drawing/2014/main" id="{61140FDB-3304-CF6E-8C16-97E8792DBC81}"/>
                </a:ext>
              </a:extLst>
            </p:cNvPr>
            <p:cNvGrpSpPr/>
            <p:nvPr/>
          </p:nvGrpSpPr>
          <p:grpSpPr>
            <a:xfrm>
              <a:off x="5095075" y="452264"/>
              <a:ext cx="196200" cy="375250"/>
              <a:chOff x="816950" y="467150"/>
              <a:chExt cx="196200" cy="375250"/>
            </a:xfrm>
          </p:grpSpPr>
          <p:sp>
            <p:nvSpPr>
              <p:cNvPr id="1216" name="Google Shape;1513;p30">
                <a:extLst>
                  <a:ext uri="{FF2B5EF4-FFF2-40B4-BE49-F238E27FC236}">
                    <a16:creationId xmlns:a16="http://schemas.microsoft.com/office/drawing/2014/main" id="{26E9A68C-0DC0-08A4-0266-B2527D73AF63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514;p30">
                <a:extLst>
                  <a:ext uri="{FF2B5EF4-FFF2-40B4-BE49-F238E27FC236}">
                    <a16:creationId xmlns:a16="http://schemas.microsoft.com/office/drawing/2014/main" id="{B0BEF1D5-341C-F815-50B8-298A57349799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0" name="Google Shape;1515;p30">
              <a:extLst>
                <a:ext uri="{FF2B5EF4-FFF2-40B4-BE49-F238E27FC236}">
                  <a16:creationId xmlns:a16="http://schemas.microsoft.com/office/drawing/2014/main" id="{A9764156-A181-335C-E4BF-26F24017E531}"/>
                </a:ext>
              </a:extLst>
            </p:cNvPr>
            <p:cNvGrpSpPr/>
            <p:nvPr/>
          </p:nvGrpSpPr>
          <p:grpSpPr>
            <a:xfrm>
              <a:off x="5522888" y="452264"/>
              <a:ext cx="196200" cy="375250"/>
              <a:chOff x="816950" y="467150"/>
              <a:chExt cx="196200" cy="375250"/>
            </a:xfrm>
          </p:grpSpPr>
          <p:sp>
            <p:nvSpPr>
              <p:cNvPr id="1214" name="Google Shape;1516;p30">
                <a:extLst>
                  <a:ext uri="{FF2B5EF4-FFF2-40B4-BE49-F238E27FC236}">
                    <a16:creationId xmlns:a16="http://schemas.microsoft.com/office/drawing/2014/main" id="{66688F68-5AD4-579A-6894-791FBFD14852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517;p30">
                <a:extLst>
                  <a:ext uri="{FF2B5EF4-FFF2-40B4-BE49-F238E27FC236}">
                    <a16:creationId xmlns:a16="http://schemas.microsoft.com/office/drawing/2014/main" id="{57F6DC57-A7E7-C7C8-B067-60D97FDAE5A2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1" name="Google Shape;1518;p30">
              <a:extLst>
                <a:ext uri="{FF2B5EF4-FFF2-40B4-BE49-F238E27FC236}">
                  <a16:creationId xmlns:a16="http://schemas.microsoft.com/office/drawing/2014/main" id="{BA8E816B-0DD8-C389-6C66-23DE18C6ADB0}"/>
                </a:ext>
              </a:extLst>
            </p:cNvPr>
            <p:cNvGrpSpPr/>
            <p:nvPr/>
          </p:nvGrpSpPr>
          <p:grpSpPr>
            <a:xfrm>
              <a:off x="5950700" y="452264"/>
              <a:ext cx="196200" cy="375250"/>
              <a:chOff x="816950" y="467150"/>
              <a:chExt cx="196200" cy="375250"/>
            </a:xfrm>
          </p:grpSpPr>
          <p:sp>
            <p:nvSpPr>
              <p:cNvPr id="1212" name="Google Shape;1519;p30">
                <a:extLst>
                  <a:ext uri="{FF2B5EF4-FFF2-40B4-BE49-F238E27FC236}">
                    <a16:creationId xmlns:a16="http://schemas.microsoft.com/office/drawing/2014/main" id="{F0297678-AA92-E52F-7948-7C5B3EA9A843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520;p30">
                <a:extLst>
                  <a:ext uri="{FF2B5EF4-FFF2-40B4-BE49-F238E27FC236}">
                    <a16:creationId xmlns:a16="http://schemas.microsoft.com/office/drawing/2014/main" id="{5CCF5937-D87B-2AEE-52FF-96423EF2496E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38" name="Google Shape;1633;p30">
            <a:extLst>
              <a:ext uri="{FF2B5EF4-FFF2-40B4-BE49-F238E27FC236}">
                <a16:creationId xmlns:a16="http://schemas.microsoft.com/office/drawing/2014/main" id="{04D04E01-083F-9ADA-790C-EDAFFB5781C7}"/>
              </a:ext>
            </a:extLst>
          </p:cNvPr>
          <p:cNvGrpSpPr/>
          <p:nvPr/>
        </p:nvGrpSpPr>
        <p:grpSpPr>
          <a:xfrm>
            <a:off x="7984251" y="3278597"/>
            <a:ext cx="1027975" cy="1851078"/>
            <a:chOff x="8046725" y="2806125"/>
            <a:chExt cx="1027975" cy="1851078"/>
          </a:xfrm>
        </p:grpSpPr>
        <p:sp>
          <p:nvSpPr>
            <p:cNvPr id="1239" name="Google Shape;1634;p30">
              <a:extLst>
                <a:ext uri="{FF2B5EF4-FFF2-40B4-BE49-F238E27FC236}">
                  <a16:creationId xmlns:a16="http://schemas.microsoft.com/office/drawing/2014/main" id="{C3615C20-3EE5-E2AE-A376-C2969501CC3F}"/>
                </a:ext>
              </a:extLst>
            </p:cNvPr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40" name="Google Shape;1635;p30">
              <a:extLst>
                <a:ext uri="{FF2B5EF4-FFF2-40B4-BE49-F238E27FC236}">
                  <a16:creationId xmlns:a16="http://schemas.microsoft.com/office/drawing/2014/main" id="{539D447E-EB9E-3E12-9D0F-5C353C06A5D9}"/>
                </a:ext>
              </a:extLst>
            </p:cNvPr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241" name="Google Shape;1636;p30">
                <a:extLst>
                  <a:ext uri="{FF2B5EF4-FFF2-40B4-BE49-F238E27FC236}">
                    <a16:creationId xmlns:a16="http://schemas.microsoft.com/office/drawing/2014/main" id="{268958C7-2076-D1C3-4659-4C1C0CC1DE68}"/>
                  </a:ext>
                </a:extLst>
              </p:cNvPr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637;p30">
                <a:extLst>
                  <a:ext uri="{FF2B5EF4-FFF2-40B4-BE49-F238E27FC236}">
                    <a16:creationId xmlns:a16="http://schemas.microsoft.com/office/drawing/2014/main" id="{20669C18-8804-74DC-870B-E9BE8D0505FB}"/>
                  </a:ext>
                </a:extLst>
              </p:cNvPr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638;p30">
                <a:extLst>
                  <a:ext uri="{FF2B5EF4-FFF2-40B4-BE49-F238E27FC236}">
                    <a16:creationId xmlns:a16="http://schemas.microsoft.com/office/drawing/2014/main" id="{D478DA6F-FD74-C6DF-915F-FBB0346601F9}"/>
                  </a:ext>
                </a:extLst>
              </p:cNvPr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639;p30">
                <a:extLst>
                  <a:ext uri="{FF2B5EF4-FFF2-40B4-BE49-F238E27FC236}">
                    <a16:creationId xmlns:a16="http://schemas.microsoft.com/office/drawing/2014/main" id="{F86DD97B-36AB-2602-1E38-D60986AABDA9}"/>
                  </a:ext>
                </a:extLst>
              </p:cNvPr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640;p30">
                <a:extLst>
                  <a:ext uri="{FF2B5EF4-FFF2-40B4-BE49-F238E27FC236}">
                    <a16:creationId xmlns:a16="http://schemas.microsoft.com/office/drawing/2014/main" id="{E952AA0F-E287-8A47-2FD4-00E47C5193F7}"/>
                  </a:ext>
                </a:extLst>
              </p:cNvPr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641;p30">
                <a:extLst>
                  <a:ext uri="{FF2B5EF4-FFF2-40B4-BE49-F238E27FC236}">
                    <a16:creationId xmlns:a16="http://schemas.microsoft.com/office/drawing/2014/main" id="{48705B0E-0ED7-CCB7-EC8B-81964C393874}"/>
                  </a:ext>
                </a:extLst>
              </p:cNvPr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642;p30">
                <a:extLst>
                  <a:ext uri="{FF2B5EF4-FFF2-40B4-BE49-F238E27FC236}">
                    <a16:creationId xmlns:a16="http://schemas.microsoft.com/office/drawing/2014/main" id="{0960B655-35AD-CF09-09DE-78682F2CC1DE}"/>
                  </a:ext>
                </a:extLst>
              </p:cNvPr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643;p30">
                <a:extLst>
                  <a:ext uri="{FF2B5EF4-FFF2-40B4-BE49-F238E27FC236}">
                    <a16:creationId xmlns:a16="http://schemas.microsoft.com/office/drawing/2014/main" id="{E87D74F9-AE83-2240-48FB-53D65874280B}"/>
                  </a:ext>
                </a:extLst>
              </p:cNvPr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rgbClr val="5EBE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644;p30">
                <a:extLst>
                  <a:ext uri="{FF2B5EF4-FFF2-40B4-BE49-F238E27FC236}">
                    <a16:creationId xmlns:a16="http://schemas.microsoft.com/office/drawing/2014/main" id="{BF985790-7013-6851-76CF-4B2D89295925}"/>
                  </a:ext>
                </a:extLst>
              </p:cNvPr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645;p30">
                <a:extLst>
                  <a:ext uri="{FF2B5EF4-FFF2-40B4-BE49-F238E27FC236}">
                    <a16:creationId xmlns:a16="http://schemas.microsoft.com/office/drawing/2014/main" id="{DF67D911-6B33-BFB1-7DC3-C61240F43AAF}"/>
                  </a:ext>
                </a:extLst>
              </p:cNvPr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646;p30">
                <a:extLst>
                  <a:ext uri="{FF2B5EF4-FFF2-40B4-BE49-F238E27FC236}">
                    <a16:creationId xmlns:a16="http://schemas.microsoft.com/office/drawing/2014/main" id="{E9805282-7FD9-7A90-E0E8-B49741743530}"/>
                  </a:ext>
                </a:extLst>
              </p:cNvPr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647;p30">
                <a:extLst>
                  <a:ext uri="{FF2B5EF4-FFF2-40B4-BE49-F238E27FC236}">
                    <a16:creationId xmlns:a16="http://schemas.microsoft.com/office/drawing/2014/main" id="{551C5963-1A45-81FB-5C1A-9CEAF3700F5C}"/>
                  </a:ext>
                </a:extLst>
              </p:cNvPr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53" name="Google Shape;1540;p30">
            <a:extLst>
              <a:ext uri="{FF2B5EF4-FFF2-40B4-BE49-F238E27FC236}">
                <a16:creationId xmlns:a16="http://schemas.microsoft.com/office/drawing/2014/main" id="{711E7A19-B790-4F10-E375-FAB160C333CC}"/>
              </a:ext>
            </a:extLst>
          </p:cNvPr>
          <p:cNvGrpSpPr/>
          <p:nvPr/>
        </p:nvGrpSpPr>
        <p:grpSpPr>
          <a:xfrm>
            <a:off x="5928055" y="589657"/>
            <a:ext cx="2193955" cy="4253650"/>
            <a:chOff x="4224625" y="287225"/>
            <a:chExt cx="1882900" cy="3650575"/>
          </a:xfrm>
        </p:grpSpPr>
        <p:sp>
          <p:nvSpPr>
            <p:cNvPr id="1254" name="Google Shape;1541;p30">
              <a:extLst>
                <a:ext uri="{FF2B5EF4-FFF2-40B4-BE49-F238E27FC236}">
                  <a16:creationId xmlns:a16="http://schemas.microsoft.com/office/drawing/2014/main" id="{00F567DE-B068-15B5-F372-251916A8C780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542;p30">
              <a:extLst>
                <a:ext uri="{FF2B5EF4-FFF2-40B4-BE49-F238E27FC236}">
                  <a16:creationId xmlns:a16="http://schemas.microsoft.com/office/drawing/2014/main" id="{562C2AC0-6D26-0330-02EC-79769C74E2A2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543;p30">
              <a:extLst>
                <a:ext uri="{FF2B5EF4-FFF2-40B4-BE49-F238E27FC236}">
                  <a16:creationId xmlns:a16="http://schemas.microsoft.com/office/drawing/2014/main" id="{C3879D50-6866-C733-9B38-DDA109C2404F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544;p30">
              <a:extLst>
                <a:ext uri="{FF2B5EF4-FFF2-40B4-BE49-F238E27FC236}">
                  <a16:creationId xmlns:a16="http://schemas.microsoft.com/office/drawing/2014/main" id="{BE6EF78F-0E4E-9617-7911-8564390F53DD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545;p30">
              <a:extLst>
                <a:ext uri="{FF2B5EF4-FFF2-40B4-BE49-F238E27FC236}">
                  <a16:creationId xmlns:a16="http://schemas.microsoft.com/office/drawing/2014/main" id="{CD1EF65D-A82C-F2AA-4D31-51AF90094086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546;p30">
              <a:extLst>
                <a:ext uri="{FF2B5EF4-FFF2-40B4-BE49-F238E27FC236}">
                  <a16:creationId xmlns:a16="http://schemas.microsoft.com/office/drawing/2014/main" id="{0B0CB99B-48F1-D7C2-64EC-FDA11C307B1E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547;p30">
              <a:extLst>
                <a:ext uri="{FF2B5EF4-FFF2-40B4-BE49-F238E27FC236}">
                  <a16:creationId xmlns:a16="http://schemas.microsoft.com/office/drawing/2014/main" id="{700C9A24-CC9F-A75C-8A1B-0B723994328E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548;p30">
              <a:extLst>
                <a:ext uri="{FF2B5EF4-FFF2-40B4-BE49-F238E27FC236}">
                  <a16:creationId xmlns:a16="http://schemas.microsoft.com/office/drawing/2014/main" id="{B2C75F25-DD46-82F8-AF35-185DA6F50A45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549;p30">
              <a:extLst>
                <a:ext uri="{FF2B5EF4-FFF2-40B4-BE49-F238E27FC236}">
                  <a16:creationId xmlns:a16="http://schemas.microsoft.com/office/drawing/2014/main" id="{1115E26E-23CB-A616-C057-9D5F5DFD3DD0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550;p30">
              <a:extLst>
                <a:ext uri="{FF2B5EF4-FFF2-40B4-BE49-F238E27FC236}">
                  <a16:creationId xmlns:a16="http://schemas.microsoft.com/office/drawing/2014/main" id="{428DD064-E8CE-604C-EDB6-CB725C96E5DA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551;p30">
              <a:extLst>
                <a:ext uri="{FF2B5EF4-FFF2-40B4-BE49-F238E27FC236}">
                  <a16:creationId xmlns:a16="http://schemas.microsoft.com/office/drawing/2014/main" id="{9FA69EA8-56FE-288B-80D2-E91BD6CEAC20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552;p30">
              <a:extLst>
                <a:ext uri="{FF2B5EF4-FFF2-40B4-BE49-F238E27FC236}">
                  <a16:creationId xmlns:a16="http://schemas.microsoft.com/office/drawing/2014/main" id="{47F0D957-5073-3F30-C237-24E64F57404D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553;p30">
              <a:extLst>
                <a:ext uri="{FF2B5EF4-FFF2-40B4-BE49-F238E27FC236}">
                  <a16:creationId xmlns:a16="http://schemas.microsoft.com/office/drawing/2014/main" id="{419063A8-E075-93DC-7394-D3C771AA4B85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554;p30">
              <a:extLst>
                <a:ext uri="{FF2B5EF4-FFF2-40B4-BE49-F238E27FC236}">
                  <a16:creationId xmlns:a16="http://schemas.microsoft.com/office/drawing/2014/main" id="{D1DB6E2D-B021-9719-EBE9-F1DA0195B17A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555;p30">
              <a:extLst>
                <a:ext uri="{FF2B5EF4-FFF2-40B4-BE49-F238E27FC236}">
                  <a16:creationId xmlns:a16="http://schemas.microsoft.com/office/drawing/2014/main" id="{035435A9-C98D-D913-2468-B05ADDA75D91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556;p30">
              <a:extLst>
                <a:ext uri="{FF2B5EF4-FFF2-40B4-BE49-F238E27FC236}">
                  <a16:creationId xmlns:a16="http://schemas.microsoft.com/office/drawing/2014/main" id="{532A5490-4393-0D5E-D419-448E3B0E3247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557;p30">
              <a:extLst>
                <a:ext uri="{FF2B5EF4-FFF2-40B4-BE49-F238E27FC236}">
                  <a16:creationId xmlns:a16="http://schemas.microsoft.com/office/drawing/2014/main" id="{6734E120-29FA-2E39-995B-FFC361A17298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558;p30">
              <a:extLst>
                <a:ext uri="{FF2B5EF4-FFF2-40B4-BE49-F238E27FC236}">
                  <a16:creationId xmlns:a16="http://schemas.microsoft.com/office/drawing/2014/main" id="{D5BB6CC7-7637-A99B-7794-6E7E321F4BD2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559;p30">
              <a:extLst>
                <a:ext uri="{FF2B5EF4-FFF2-40B4-BE49-F238E27FC236}">
                  <a16:creationId xmlns:a16="http://schemas.microsoft.com/office/drawing/2014/main" id="{F34D125E-FDFD-076E-D820-4A2C3A67C9BF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560;p30">
              <a:extLst>
                <a:ext uri="{FF2B5EF4-FFF2-40B4-BE49-F238E27FC236}">
                  <a16:creationId xmlns:a16="http://schemas.microsoft.com/office/drawing/2014/main" id="{7961BF08-6B92-DF92-0247-CE33C0CEFC9B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561;p30">
              <a:extLst>
                <a:ext uri="{FF2B5EF4-FFF2-40B4-BE49-F238E27FC236}">
                  <a16:creationId xmlns:a16="http://schemas.microsoft.com/office/drawing/2014/main" id="{C2F7F0C0-E6AE-B2F1-0C18-61581BD1EF9E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562;p30">
              <a:extLst>
                <a:ext uri="{FF2B5EF4-FFF2-40B4-BE49-F238E27FC236}">
                  <a16:creationId xmlns:a16="http://schemas.microsoft.com/office/drawing/2014/main" id="{E2755909-75AF-CFEC-B11E-9162F6949660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563;p30">
              <a:extLst>
                <a:ext uri="{FF2B5EF4-FFF2-40B4-BE49-F238E27FC236}">
                  <a16:creationId xmlns:a16="http://schemas.microsoft.com/office/drawing/2014/main" id="{5D85C7EE-ED68-D378-C967-BD2C6BAF3C23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564;p30">
              <a:extLst>
                <a:ext uri="{FF2B5EF4-FFF2-40B4-BE49-F238E27FC236}">
                  <a16:creationId xmlns:a16="http://schemas.microsoft.com/office/drawing/2014/main" id="{FD1EBFDA-5A4A-52CC-21DD-1DC322511EE1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565;p30">
              <a:extLst>
                <a:ext uri="{FF2B5EF4-FFF2-40B4-BE49-F238E27FC236}">
                  <a16:creationId xmlns:a16="http://schemas.microsoft.com/office/drawing/2014/main" id="{DE2C4E12-624D-B41F-535A-37BFC8CA9D4C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566;p30">
              <a:extLst>
                <a:ext uri="{FF2B5EF4-FFF2-40B4-BE49-F238E27FC236}">
                  <a16:creationId xmlns:a16="http://schemas.microsoft.com/office/drawing/2014/main" id="{1C1A2258-AED9-55A7-CC70-1A425DDF35F0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567;p30">
              <a:extLst>
                <a:ext uri="{FF2B5EF4-FFF2-40B4-BE49-F238E27FC236}">
                  <a16:creationId xmlns:a16="http://schemas.microsoft.com/office/drawing/2014/main" id="{1B827852-0585-84E8-E007-4C9768AF442F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568;p30">
              <a:extLst>
                <a:ext uri="{FF2B5EF4-FFF2-40B4-BE49-F238E27FC236}">
                  <a16:creationId xmlns:a16="http://schemas.microsoft.com/office/drawing/2014/main" id="{E0BA876E-F1A2-29E2-B56D-CBC8B6FA33B1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569;p30">
              <a:extLst>
                <a:ext uri="{FF2B5EF4-FFF2-40B4-BE49-F238E27FC236}">
                  <a16:creationId xmlns:a16="http://schemas.microsoft.com/office/drawing/2014/main" id="{7CA3AC2E-AFF9-B68C-83AF-6CFCF86A8843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570;p30">
              <a:extLst>
                <a:ext uri="{FF2B5EF4-FFF2-40B4-BE49-F238E27FC236}">
                  <a16:creationId xmlns:a16="http://schemas.microsoft.com/office/drawing/2014/main" id="{5A6A9387-5DF9-F0BB-38FA-811A7CE324AD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571;p30">
              <a:extLst>
                <a:ext uri="{FF2B5EF4-FFF2-40B4-BE49-F238E27FC236}">
                  <a16:creationId xmlns:a16="http://schemas.microsoft.com/office/drawing/2014/main" id="{11D4C768-A9F4-D810-EFBE-1190A2D04C46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572;p30">
              <a:extLst>
                <a:ext uri="{FF2B5EF4-FFF2-40B4-BE49-F238E27FC236}">
                  <a16:creationId xmlns:a16="http://schemas.microsoft.com/office/drawing/2014/main" id="{E7A02BA1-B110-DB5D-44DB-93943C9070C8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573;p30">
              <a:extLst>
                <a:ext uri="{FF2B5EF4-FFF2-40B4-BE49-F238E27FC236}">
                  <a16:creationId xmlns:a16="http://schemas.microsoft.com/office/drawing/2014/main" id="{B73C4877-30AD-D312-3F57-6B3E0094DFDE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574;p30">
              <a:extLst>
                <a:ext uri="{FF2B5EF4-FFF2-40B4-BE49-F238E27FC236}">
                  <a16:creationId xmlns:a16="http://schemas.microsoft.com/office/drawing/2014/main" id="{2463E2D4-5AD0-2723-66FA-F9807079A715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575;p30">
              <a:extLst>
                <a:ext uri="{FF2B5EF4-FFF2-40B4-BE49-F238E27FC236}">
                  <a16:creationId xmlns:a16="http://schemas.microsoft.com/office/drawing/2014/main" id="{BA33272D-9B04-B696-BBA4-6311337550F6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576;p30">
              <a:extLst>
                <a:ext uri="{FF2B5EF4-FFF2-40B4-BE49-F238E27FC236}">
                  <a16:creationId xmlns:a16="http://schemas.microsoft.com/office/drawing/2014/main" id="{355D4710-000D-E069-3DF0-5653F6F905DC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577;p30">
              <a:extLst>
                <a:ext uri="{FF2B5EF4-FFF2-40B4-BE49-F238E27FC236}">
                  <a16:creationId xmlns:a16="http://schemas.microsoft.com/office/drawing/2014/main" id="{9A0BF887-9493-8233-DA6F-04165D4A4819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578;p30">
              <a:extLst>
                <a:ext uri="{FF2B5EF4-FFF2-40B4-BE49-F238E27FC236}">
                  <a16:creationId xmlns:a16="http://schemas.microsoft.com/office/drawing/2014/main" id="{EB0B6703-806C-7695-6A8E-2C2431ABE9C3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579;p30">
              <a:extLst>
                <a:ext uri="{FF2B5EF4-FFF2-40B4-BE49-F238E27FC236}">
                  <a16:creationId xmlns:a16="http://schemas.microsoft.com/office/drawing/2014/main" id="{FDA38F57-E866-A593-7888-07441A08D362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580;p30">
              <a:extLst>
                <a:ext uri="{FF2B5EF4-FFF2-40B4-BE49-F238E27FC236}">
                  <a16:creationId xmlns:a16="http://schemas.microsoft.com/office/drawing/2014/main" id="{F4CBCCE9-5B26-F072-3104-61CE54127AA2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581;p30">
              <a:extLst>
                <a:ext uri="{FF2B5EF4-FFF2-40B4-BE49-F238E27FC236}">
                  <a16:creationId xmlns:a16="http://schemas.microsoft.com/office/drawing/2014/main" id="{D4E69901-9A5F-824C-5420-DA028565D6D2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582;p30">
              <a:extLst>
                <a:ext uri="{FF2B5EF4-FFF2-40B4-BE49-F238E27FC236}">
                  <a16:creationId xmlns:a16="http://schemas.microsoft.com/office/drawing/2014/main" id="{DF4B95B7-3598-6089-D013-3294E573349F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583;p30">
              <a:extLst>
                <a:ext uri="{FF2B5EF4-FFF2-40B4-BE49-F238E27FC236}">
                  <a16:creationId xmlns:a16="http://schemas.microsoft.com/office/drawing/2014/main" id="{142505D1-EF80-8549-329D-662C8C44E692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584;p30">
              <a:extLst>
                <a:ext uri="{FF2B5EF4-FFF2-40B4-BE49-F238E27FC236}">
                  <a16:creationId xmlns:a16="http://schemas.microsoft.com/office/drawing/2014/main" id="{8ACDD99B-47BF-B2D1-0C8D-72649190C1D3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585;p30">
              <a:extLst>
                <a:ext uri="{FF2B5EF4-FFF2-40B4-BE49-F238E27FC236}">
                  <a16:creationId xmlns:a16="http://schemas.microsoft.com/office/drawing/2014/main" id="{FAEC55A2-7FEC-4B5C-FF3D-71124350DA62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586;p30">
              <a:extLst>
                <a:ext uri="{FF2B5EF4-FFF2-40B4-BE49-F238E27FC236}">
                  <a16:creationId xmlns:a16="http://schemas.microsoft.com/office/drawing/2014/main" id="{E62CE8F0-C1CF-FFBF-BA34-CB1499BF43E5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587;p30">
              <a:extLst>
                <a:ext uri="{FF2B5EF4-FFF2-40B4-BE49-F238E27FC236}">
                  <a16:creationId xmlns:a16="http://schemas.microsoft.com/office/drawing/2014/main" id="{D24BA6E4-8528-8B08-943A-C1565CC4B68B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588;p30">
              <a:extLst>
                <a:ext uri="{FF2B5EF4-FFF2-40B4-BE49-F238E27FC236}">
                  <a16:creationId xmlns:a16="http://schemas.microsoft.com/office/drawing/2014/main" id="{03217543-D735-DF56-C98F-FFAFF4674731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589;p30">
              <a:extLst>
                <a:ext uri="{FF2B5EF4-FFF2-40B4-BE49-F238E27FC236}">
                  <a16:creationId xmlns:a16="http://schemas.microsoft.com/office/drawing/2014/main" id="{3A88872E-25D5-6C49-8A77-BBDE169A9C4B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590;p30">
              <a:extLst>
                <a:ext uri="{FF2B5EF4-FFF2-40B4-BE49-F238E27FC236}">
                  <a16:creationId xmlns:a16="http://schemas.microsoft.com/office/drawing/2014/main" id="{880C6B7A-DD5E-7FA0-9947-64DFA57E7212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591;p30">
              <a:extLst>
                <a:ext uri="{FF2B5EF4-FFF2-40B4-BE49-F238E27FC236}">
                  <a16:creationId xmlns:a16="http://schemas.microsoft.com/office/drawing/2014/main" id="{0023F269-673E-57E4-9D5E-C2FB54DFDA83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592;p30">
              <a:extLst>
                <a:ext uri="{FF2B5EF4-FFF2-40B4-BE49-F238E27FC236}">
                  <a16:creationId xmlns:a16="http://schemas.microsoft.com/office/drawing/2014/main" id="{F481EA83-79C7-D680-5F24-DFF3CA27189D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593;p30">
              <a:extLst>
                <a:ext uri="{FF2B5EF4-FFF2-40B4-BE49-F238E27FC236}">
                  <a16:creationId xmlns:a16="http://schemas.microsoft.com/office/drawing/2014/main" id="{0E073552-AC1D-2718-3379-E8262FBAEE8B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594;p30">
              <a:extLst>
                <a:ext uri="{FF2B5EF4-FFF2-40B4-BE49-F238E27FC236}">
                  <a16:creationId xmlns:a16="http://schemas.microsoft.com/office/drawing/2014/main" id="{84E49E13-2C48-AD31-77BF-5DF0886F9DAB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595;p30">
              <a:extLst>
                <a:ext uri="{FF2B5EF4-FFF2-40B4-BE49-F238E27FC236}">
                  <a16:creationId xmlns:a16="http://schemas.microsoft.com/office/drawing/2014/main" id="{24820BE5-51CD-138F-A699-4F91BBAB98E5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596;p30">
              <a:extLst>
                <a:ext uri="{FF2B5EF4-FFF2-40B4-BE49-F238E27FC236}">
                  <a16:creationId xmlns:a16="http://schemas.microsoft.com/office/drawing/2014/main" id="{5A81FAF0-DFA6-1940-CF93-0088008C6FAB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597;p30">
              <a:extLst>
                <a:ext uri="{FF2B5EF4-FFF2-40B4-BE49-F238E27FC236}">
                  <a16:creationId xmlns:a16="http://schemas.microsoft.com/office/drawing/2014/main" id="{0F91C35D-0009-A582-2C39-28107556F81B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598;p30">
              <a:extLst>
                <a:ext uri="{FF2B5EF4-FFF2-40B4-BE49-F238E27FC236}">
                  <a16:creationId xmlns:a16="http://schemas.microsoft.com/office/drawing/2014/main" id="{0B2988E6-4190-D367-79B8-3414AE930F18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599;p30">
              <a:extLst>
                <a:ext uri="{FF2B5EF4-FFF2-40B4-BE49-F238E27FC236}">
                  <a16:creationId xmlns:a16="http://schemas.microsoft.com/office/drawing/2014/main" id="{8E649E21-B9C9-7A38-B95E-661BFF5073DA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600;p30">
              <a:extLst>
                <a:ext uri="{FF2B5EF4-FFF2-40B4-BE49-F238E27FC236}">
                  <a16:creationId xmlns:a16="http://schemas.microsoft.com/office/drawing/2014/main" id="{AC039939-1B4C-BB4F-0B8F-2BA1BF4400E5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601;p30">
              <a:extLst>
                <a:ext uri="{FF2B5EF4-FFF2-40B4-BE49-F238E27FC236}">
                  <a16:creationId xmlns:a16="http://schemas.microsoft.com/office/drawing/2014/main" id="{608995E8-5169-F339-79F4-12C5F5261F2E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602;p30">
              <a:extLst>
                <a:ext uri="{FF2B5EF4-FFF2-40B4-BE49-F238E27FC236}">
                  <a16:creationId xmlns:a16="http://schemas.microsoft.com/office/drawing/2014/main" id="{EEAB4881-2669-E4ED-567D-98C466AE377F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603;p30">
              <a:extLst>
                <a:ext uri="{FF2B5EF4-FFF2-40B4-BE49-F238E27FC236}">
                  <a16:creationId xmlns:a16="http://schemas.microsoft.com/office/drawing/2014/main" id="{3C33181D-758B-3A0D-39A5-485FF8A1BAE9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604;p30">
              <a:extLst>
                <a:ext uri="{FF2B5EF4-FFF2-40B4-BE49-F238E27FC236}">
                  <a16:creationId xmlns:a16="http://schemas.microsoft.com/office/drawing/2014/main" id="{14177CB7-BA05-C0BD-E752-6F36245A5C30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605;p30">
              <a:extLst>
                <a:ext uri="{FF2B5EF4-FFF2-40B4-BE49-F238E27FC236}">
                  <a16:creationId xmlns:a16="http://schemas.microsoft.com/office/drawing/2014/main" id="{35C51170-D4E8-53D8-EC39-CCDE3A6322DC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606;p30">
              <a:extLst>
                <a:ext uri="{FF2B5EF4-FFF2-40B4-BE49-F238E27FC236}">
                  <a16:creationId xmlns:a16="http://schemas.microsoft.com/office/drawing/2014/main" id="{F84C8443-C494-7EFE-FB62-92E4430C880F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607;p30">
              <a:extLst>
                <a:ext uri="{FF2B5EF4-FFF2-40B4-BE49-F238E27FC236}">
                  <a16:creationId xmlns:a16="http://schemas.microsoft.com/office/drawing/2014/main" id="{4775B75D-A27A-63DC-3CD8-2B78494EFAD8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608;p30">
              <a:extLst>
                <a:ext uri="{FF2B5EF4-FFF2-40B4-BE49-F238E27FC236}">
                  <a16:creationId xmlns:a16="http://schemas.microsoft.com/office/drawing/2014/main" id="{263765F3-3738-E78F-2072-8555507CA0D0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609;p30">
              <a:extLst>
                <a:ext uri="{FF2B5EF4-FFF2-40B4-BE49-F238E27FC236}">
                  <a16:creationId xmlns:a16="http://schemas.microsoft.com/office/drawing/2014/main" id="{DB04675D-29DE-642D-2643-BD2CE0AFBCA8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610;p30">
              <a:extLst>
                <a:ext uri="{FF2B5EF4-FFF2-40B4-BE49-F238E27FC236}">
                  <a16:creationId xmlns:a16="http://schemas.microsoft.com/office/drawing/2014/main" id="{8D8D7B87-E961-D79C-9AD6-F1B53AD89EDB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611;p30">
              <a:extLst>
                <a:ext uri="{FF2B5EF4-FFF2-40B4-BE49-F238E27FC236}">
                  <a16:creationId xmlns:a16="http://schemas.microsoft.com/office/drawing/2014/main" id="{E1D32B7D-78EB-0501-42E7-3B7D907083CC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612;p30">
              <a:extLst>
                <a:ext uri="{FF2B5EF4-FFF2-40B4-BE49-F238E27FC236}">
                  <a16:creationId xmlns:a16="http://schemas.microsoft.com/office/drawing/2014/main" id="{4C80FDEE-ABD0-E949-C92E-2CE60F3E7A32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613;p30">
              <a:extLst>
                <a:ext uri="{FF2B5EF4-FFF2-40B4-BE49-F238E27FC236}">
                  <a16:creationId xmlns:a16="http://schemas.microsoft.com/office/drawing/2014/main" id="{25F15E8F-F9E3-7C68-2D0E-CEF3ECABD64D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614;p30">
              <a:extLst>
                <a:ext uri="{FF2B5EF4-FFF2-40B4-BE49-F238E27FC236}">
                  <a16:creationId xmlns:a16="http://schemas.microsoft.com/office/drawing/2014/main" id="{EB9D93D9-B36C-6B11-1D89-A3CF932200DD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615;p30">
              <a:extLst>
                <a:ext uri="{FF2B5EF4-FFF2-40B4-BE49-F238E27FC236}">
                  <a16:creationId xmlns:a16="http://schemas.microsoft.com/office/drawing/2014/main" id="{1CADDA15-B13F-1A41-11A4-91F5860BF171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616;p30">
              <a:extLst>
                <a:ext uri="{FF2B5EF4-FFF2-40B4-BE49-F238E27FC236}">
                  <a16:creationId xmlns:a16="http://schemas.microsoft.com/office/drawing/2014/main" id="{A993517E-80FA-BC10-56CE-022ACBB9DBA3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617;p30">
              <a:extLst>
                <a:ext uri="{FF2B5EF4-FFF2-40B4-BE49-F238E27FC236}">
                  <a16:creationId xmlns:a16="http://schemas.microsoft.com/office/drawing/2014/main" id="{DC550DE8-97D8-1DB6-7778-8676A3FE07DC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618;p30">
              <a:extLst>
                <a:ext uri="{FF2B5EF4-FFF2-40B4-BE49-F238E27FC236}">
                  <a16:creationId xmlns:a16="http://schemas.microsoft.com/office/drawing/2014/main" id="{C2F3E8A0-EF25-0E0B-9039-9D902731FFC9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619;p30">
              <a:extLst>
                <a:ext uri="{FF2B5EF4-FFF2-40B4-BE49-F238E27FC236}">
                  <a16:creationId xmlns:a16="http://schemas.microsoft.com/office/drawing/2014/main" id="{AE9AB59C-CBD2-0E7F-F156-0F7C685B6938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620;p30">
              <a:extLst>
                <a:ext uri="{FF2B5EF4-FFF2-40B4-BE49-F238E27FC236}">
                  <a16:creationId xmlns:a16="http://schemas.microsoft.com/office/drawing/2014/main" id="{EBA4B624-306F-4E85-2F31-7955C8063A86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621;p30">
              <a:extLst>
                <a:ext uri="{FF2B5EF4-FFF2-40B4-BE49-F238E27FC236}">
                  <a16:creationId xmlns:a16="http://schemas.microsoft.com/office/drawing/2014/main" id="{467912D4-15D7-014F-2D8C-257FF1F603C5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622;p30">
              <a:extLst>
                <a:ext uri="{FF2B5EF4-FFF2-40B4-BE49-F238E27FC236}">
                  <a16:creationId xmlns:a16="http://schemas.microsoft.com/office/drawing/2014/main" id="{F43CBF6C-F7FA-EECE-5C15-ADF3CFB6F949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623;p30">
              <a:extLst>
                <a:ext uri="{FF2B5EF4-FFF2-40B4-BE49-F238E27FC236}">
                  <a16:creationId xmlns:a16="http://schemas.microsoft.com/office/drawing/2014/main" id="{267335E2-C529-C5D9-79FF-0DCCFBC6F02A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624;p30">
              <a:extLst>
                <a:ext uri="{FF2B5EF4-FFF2-40B4-BE49-F238E27FC236}">
                  <a16:creationId xmlns:a16="http://schemas.microsoft.com/office/drawing/2014/main" id="{659EA755-7C6C-E1BA-5E3D-4699FC955715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625;p30">
              <a:extLst>
                <a:ext uri="{FF2B5EF4-FFF2-40B4-BE49-F238E27FC236}">
                  <a16:creationId xmlns:a16="http://schemas.microsoft.com/office/drawing/2014/main" id="{38F83459-C98F-B20A-BCB8-884F037D634C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626;p30">
              <a:extLst>
                <a:ext uri="{FF2B5EF4-FFF2-40B4-BE49-F238E27FC236}">
                  <a16:creationId xmlns:a16="http://schemas.microsoft.com/office/drawing/2014/main" id="{0044BD53-7F3A-5F81-5248-A9AFDA32A120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627;p30">
              <a:extLst>
                <a:ext uri="{FF2B5EF4-FFF2-40B4-BE49-F238E27FC236}">
                  <a16:creationId xmlns:a16="http://schemas.microsoft.com/office/drawing/2014/main" id="{6455331E-16A4-A060-1A3C-E560E1A4E346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628;p30">
              <a:extLst>
                <a:ext uri="{FF2B5EF4-FFF2-40B4-BE49-F238E27FC236}">
                  <a16:creationId xmlns:a16="http://schemas.microsoft.com/office/drawing/2014/main" id="{794768C8-429F-2002-197A-208AA34776F8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629;p30">
              <a:extLst>
                <a:ext uri="{FF2B5EF4-FFF2-40B4-BE49-F238E27FC236}">
                  <a16:creationId xmlns:a16="http://schemas.microsoft.com/office/drawing/2014/main" id="{9B03E826-C069-83A9-B5A0-8C3790D51065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630;p30">
              <a:extLst>
                <a:ext uri="{FF2B5EF4-FFF2-40B4-BE49-F238E27FC236}">
                  <a16:creationId xmlns:a16="http://schemas.microsoft.com/office/drawing/2014/main" id="{A602F34F-4FE9-2D9B-533E-8D1E893FCA1C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631;p30">
              <a:extLst>
                <a:ext uri="{FF2B5EF4-FFF2-40B4-BE49-F238E27FC236}">
                  <a16:creationId xmlns:a16="http://schemas.microsoft.com/office/drawing/2014/main" id="{2604094F-5605-7BFF-C292-B14724B5D58B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632;p30">
              <a:extLst>
                <a:ext uri="{FF2B5EF4-FFF2-40B4-BE49-F238E27FC236}">
                  <a16:creationId xmlns:a16="http://schemas.microsoft.com/office/drawing/2014/main" id="{B1A53001-4BCB-0A54-4603-CEB89373CD74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0A43D2F-BC49-DB6B-B876-8FC7687C90EC}"/>
              </a:ext>
            </a:extLst>
          </p:cNvPr>
          <p:cNvGrpSpPr/>
          <p:nvPr/>
        </p:nvGrpSpPr>
        <p:grpSpPr>
          <a:xfrm>
            <a:off x="-509100" y="3473513"/>
            <a:ext cx="1682250" cy="1669982"/>
            <a:chOff x="-509100" y="3473513"/>
            <a:chExt cx="1682250" cy="1669982"/>
          </a:xfrm>
        </p:grpSpPr>
        <p:sp>
          <p:nvSpPr>
            <p:cNvPr id="1113" name="Google Shape;1113;p39"/>
            <p:cNvSpPr/>
            <p:nvPr/>
          </p:nvSpPr>
          <p:spPr>
            <a:xfrm flipH="1">
              <a:off x="438756" y="4298880"/>
              <a:ext cx="734394" cy="844615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9"/>
            <p:cNvSpPr/>
            <p:nvPr/>
          </p:nvSpPr>
          <p:spPr>
            <a:xfrm flipH="1">
              <a:off x="-509100" y="3473513"/>
              <a:ext cx="1416133" cy="1628673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7" name="TextBox 1346">
            <a:extLst>
              <a:ext uri="{FF2B5EF4-FFF2-40B4-BE49-F238E27FC236}">
                <a16:creationId xmlns:a16="http://schemas.microsoft.com/office/drawing/2014/main" id="{AF2A3CC5-9EF0-AFA5-9DA6-128B0D7FC5B3}"/>
              </a:ext>
            </a:extLst>
          </p:cNvPr>
          <p:cNvSpPr txBox="1"/>
          <p:nvPr/>
        </p:nvSpPr>
        <p:spPr>
          <a:xfrm>
            <a:off x="2341194" y="1756016"/>
            <a:ext cx="2798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Chuẩn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bị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tiết</a:t>
            </a: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sau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Arial"/>
              <a:sym typeface="Arial"/>
            </a:endParaRPr>
          </a:p>
        </p:txBody>
      </p:sp>
      <p:sp>
        <p:nvSpPr>
          <p:cNvPr id="1351" name="TextBox 1350">
            <a:extLst>
              <a:ext uri="{FF2B5EF4-FFF2-40B4-BE49-F238E27FC236}">
                <a16:creationId xmlns:a16="http://schemas.microsoft.com/office/drawing/2014/main" id="{A1B402FE-0DBE-8639-4B3A-6619B34A3125}"/>
              </a:ext>
            </a:extLst>
          </p:cNvPr>
          <p:cNvSpPr txBox="1"/>
          <p:nvPr/>
        </p:nvSpPr>
        <p:spPr>
          <a:xfrm>
            <a:off x="1479719" y="2419025"/>
            <a:ext cx="43784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1800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6" name="Google Shape;2206;p52"/>
          <p:cNvGrpSpPr/>
          <p:nvPr/>
        </p:nvGrpSpPr>
        <p:grpSpPr>
          <a:xfrm flipH="1">
            <a:off x="7239533" y="3076386"/>
            <a:ext cx="1275283" cy="1275283"/>
            <a:chOff x="4267275" y="505375"/>
            <a:chExt cx="610125" cy="610125"/>
          </a:xfrm>
        </p:grpSpPr>
        <p:sp>
          <p:nvSpPr>
            <p:cNvPr id="2207" name="Google Shape;2207;p52"/>
            <p:cNvSpPr/>
            <p:nvPr/>
          </p:nvSpPr>
          <p:spPr>
            <a:xfrm>
              <a:off x="4267275" y="505375"/>
              <a:ext cx="610125" cy="610125"/>
            </a:xfrm>
            <a:custGeom>
              <a:avLst/>
              <a:gdLst/>
              <a:ahLst/>
              <a:cxnLst/>
              <a:rect l="l" t="t" r="r" b="b"/>
              <a:pathLst>
                <a:path w="24405" h="24405" extrusionOk="0">
                  <a:moveTo>
                    <a:pt x="12203" y="0"/>
                  </a:moveTo>
                  <a:cubicBezTo>
                    <a:pt x="8966" y="0"/>
                    <a:pt x="5863" y="1286"/>
                    <a:pt x="3574" y="3574"/>
                  </a:cubicBezTo>
                  <a:cubicBezTo>
                    <a:pt x="1286" y="5863"/>
                    <a:pt x="0" y="8966"/>
                    <a:pt x="0" y="12202"/>
                  </a:cubicBezTo>
                  <a:cubicBezTo>
                    <a:pt x="0" y="15439"/>
                    <a:pt x="1286" y="18542"/>
                    <a:pt x="3574" y="20831"/>
                  </a:cubicBezTo>
                  <a:cubicBezTo>
                    <a:pt x="5863" y="23119"/>
                    <a:pt x="8966" y="24405"/>
                    <a:pt x="12203" y="24405"/>
                  </a:cubicBezTo>
                  <a:cubicBezTo>
                    <a:pt x="15439" y="24405"/>
                    <a:pt x="18542" y="23119"/>
                    <a:pt x="20831" y="20831"/>
                  </a:cubicBezTo>
                  <a:cubicBezTo>
                    <a:pt x="23119" y="18542"/>
                    <a:pt x="24405" y="15439"/>
                    <a:pt x="24405" y="12202"/>
                  </a:cubicBezTo>
                  <a:cubicBezTo>
                    <a:pt x="24405" y="8966"/>
                    <a:pt x="23119" y="5863"/>
                    <a:pt x="20831" y="3574"/>
                  </a:cubicBezTo>
                  <a:cubicBezTo>
                    <a:pt x="18542" y="1286"/>
                    <a:pt x="15439" y="0"/>
                    <a:pt x="12203" y="0"/>
                  </a:cubicBezTo>
                  <a:close/>
                </a:path>
              </a:pathLst>
            </a:custGeom>
            <a:solidFill>
              <a:srgbClr val="FFFFFF">
                <a:alpha val="7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2"/>
            <p:cNvSpPr/>
            <p:nvPr/>
          </p:nvSpPr>
          <p:spPr>
            <a:xfrm>
              <a:off x="4294000" y="532050"/>
              <a:ext cx="556725" cy="556725"/>
            </a:xfrm>
            <a:custGeom>
              <a:avLst/>
              <a:gdLst/>
              <a:ahLst/>
              <a:cxnLst/>
              <a:rect l="l" t="t" r="r" b="b"/>
              <a:pathLst>
                <a:path w="22269" h="22269" extrusionOk="0">
                  <a:moveTo>
                    <a:pt x="11134" y="1"/>
                  </a:moveTo>
                  <a:cubicBezTo>
                    <a:pt x="8181" y="1"/>
                    <a:pt x="5348" y="1175"/>
                    <a:pt x="3261" y="3262"/>
                  </a:cubicBezTo>
                  <a:cubicBezTo>
                    <a:pt x="1173" y="5351"/>
                    <a:pt x="0" y="8182"/>
                    <a:pt x="0" y="11135"/>
                  </a:cubicBezTo>
                  <a:cubicBezTo>
                    <a:pt x="0" y="14088"/>
                    <a:pt x="1173" y="16919"/>
                    <a:pt x="3261" y="19008"/>
                  </a:cubicBezTo>
                  <a:cubicBezTo>
                    <a:pt x="5348" y="21096"/>
                    <a:pt x="8181" y="22269"/>
                    <a:pt x="11134" y="22269"/>
                  </a:cubicBezTo>
                  <a:cubicBezTo>
                    <a:pt x="14087" y="22269"/>
                    <a:pt x="16918" y="21096"/>
                    <a:pt x="19007" y="19008"/>
                  </a:cubicBezTo>
                  <a:cubicBezTo>
                    <a:pt x="21094" y="16919"/>
                    <a:pt x="22268" y="14088"/>
                    <a:pt x="22268" y="11135"/>
                  </a:cubicBezTo>
                  <a:cubicBezTo>
                    <a:pt x="22268" y="8182"/>
                    <a:pt x="21094" y="5351"/>
                    <a:pt x="19007" y="3262"/>
                  </a:cubicBezTo>
                  <a:cubicBezTo>
                    <a:pt x="16918" y="1175"/>
                    <a:pt x="14087" y="1"/>
                    <a:pt x="11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2"/>
            <p:cNvSpPr/>
            <p:nvPr/>
          </p:nvSpPr>
          <p:spPr>
            <a:xfrm>
              <a:off x="4674050" y="698175"/>
              <a:ext cx="154325" cy="125575"/>
            </a:xfrm>
            <a:custGeom>
              <a:avLst/>
              <a:gdLst/>
              <a:ahLst/>
              <a:cxnLst/>
              <a:rect l="l" t="t" r="r" b="b"/>
              <a:pathLst>
                <a:path w="6173" h="5023" extrusionOk="0">
                  <a:moveTo>
                    <a:pt x="2143" y="0"/>
                  </a:moveTo>
                  <a:cubicBezTo>
                    <a:pt x="1973" y="0"/>
                    <a:pt x="1811" y="43"/>
                    <a:pt x="1662" y="137"/>
                  </a:cubicBezTo>
                  <a:cubicBezTo>
                    <a:pt x="0" y="1189"/>
                    <a:pt x="1854" y="5022"/>
                    <a:pt x="3724" y="5022"/>
                  </a:cubicBezTo>
                  <a:cubicBezTo>
                    <a:pt x="3928" y="5022"/>
                    <a:pt x="4133" y="4976"/>
                    <a:pt x="4333" y="4876"/>
                  </a:cubicBezTo>
                  <a:cubicBezTo>
                    <a:pt x="6172" y="3957"/>
                    <a:pt x="3779" y="0"/>
                    <a:pt x="2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2"/>
            <p:cNvSpPr/>
            <p:nvPr/>
          </p:nvSpPr>
          <p:spPr>
            <a:xfrm>
              <a:off x="4528775" y="745775"/>
              <a:ext cx="99575" cy="78000"/>
            </a:xfrm>
            <a:custGeom>
              <a:avLst/>
              <a:gdLst/>
              <a:ahLst/>
              <a:cxnLst/>
              <a:rect l="l" t="t" r="r" b="b"/>
              <a:pathLst>
                <a:path w="3983" h="3120" extrusionOk="0">
                  <a:moveTo>
                    <a:pt x="2302" y="0"/>
                  </a:moveTo>
                  <a:cubicBezTo>
                    <a:pt x="1265" y="0"/>
                    <a:pt x="118" y="725"/>
                    <a:pt x="56" y="1609"/>
                  </a:cubicBezTo>
                  <a:cubicBezTo>
                    <a:pt x="1" y="2402"/>
                    <a:pt x="1369" y="3119"/>
                    <a:pt x="2503" y="3119"/>
                  </a:cubicBezTo>
                  <a:cubicBezTo>
                    <a:pt x="3301" y="3119"/>
                    <a:pt x="3982" y="2764"/>
                    <a:pt x="3968" y="1830"/>
                  </a:cubicBezTo>
                  <a:cubicBezTo>
                    <a:pt x="3949" y="501"/>
                    <a:pt x="3164" y="0"/>
                    <a:pt x="2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2"/>
            <p:cNvSpPr/>
            <p:nvPr/>
          </p:nvSpPr>
          <p:spPr>
            <a:xfrm>
              <a:off x="4502175" y="854825"/>
              <a:ext cx="310550" cy="184825"/>
            </a:xfrm>
            <a:custGeom>
              <a:avLst/>
              <a:gdLst/>
              <a:ahLst/>
              <a:cxnLst/>
              <a:rect l="l" t="t" r="r" b="b"/>
              <a:pathLst>
                <a:path w="12422" h="7393" extrusionOk="0">
                  <a:moveTo>
                    <a:pt x="7294" y="1"/>
                  </a:moveTo>
                  <a:cubicBezTo>
                    <a:pt x="4508" y="1"/>
                    <a:pt x="0" y="5631"/>
                    <a:pt x="4314" y="7163"/>
                  </a:cubicBezTo>
                  <a:cubicBezTo>
                    <a:pt x="4758" y="7321"/>
                    <a:pt x="5197" y="7392"/>
                    <a:pt x="5624" y="7392"/>
                  </a:cubicBezTo>
                  <a:cubicBezTo>
                    <a:pt x="9570" y="7392"/>
                    <a:pt x="12421" y="1242"/>
                    <a:pt x="7737" y="54"/>
                  </a:cubicBezTo>
                  <a:cubicBezTo>
                    <a:pt x="7596" y="18"/>
                    <a:pt x="7448" y="1"/>
                    <a:pt x="7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2"/>
            <p:cNvSpPr/>
            <p:nvPr/>
          </p:nvSpPr>
          <p:spPr>
            <a:xfrm>
              <a:off x="4408975" y="602275"/>
              <a:ext cx="92075" cy="56975"/>
            </a:xfrm>
            <a:custGeom>
              <a:avLst/>
              <a:gdLst/>
              <a:ahLst/>
              <a:cxnLst/>
              <a:rect l="l" t="t" r="r" b="b"/>
              <a:pathLst>
                <a:path w="3683" h="2279" extrusionOk="0">
                  <a:moveTo>
                    <a:pt x="2345" y="1"/>
                  </a:moveTo>
                  <a:cubicBezTo>
                    <a:pt x="1301" y="1"/>
                    <a:pt x="0" y="644"/>
                    <a:pt x="213" y="1706"/>
                  </a:cubicBezTo>
                  <a:cubicBezTo>
                    <a:pt x="292" y="2104"/>
                    <a:pt x="737" y="2279"/>
                    <a:pt x="1277" y="2279"/>
                  </a:cubicBezTo>
                  <a:cubicBezTo>
                    <a:pt x="2306" y="2279"/>
                    <a:pt x="3683" y="1647"/>
                    <a:pt x="3560" y="728"/>
                  </a:cubicBezTo>
                  <a:cubicBezTo>
                    <a:pt x="3492" y="228"/>
                    <a:pt x="2964" y="1"/>
                    <a:pt x="23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2"/>
            <p:cNvSpPr/>
            <p:nvPr/>
          </p:nvSpPr>
          <p:spPr>
            <a:xfrm>
              <a:off x="4328625" y="804375"/>
              <a:ext cx="103800" cy="89300"/>
            </a:xfrm>
            <a:custGeom>
              <a:avLst/>
              <a:gdLst/>
              <a:ahLst/>
              <a:cxnLst/>
              <a:rect l="l" t="t" r="r" b="b"/>
              <a:pathLst>
                <a:path w="4152" h="3572" extrusionOk="0">
                  <a:moveTo>
                    <a:pt x="1701" y="0"/>
                  </a:moveTo>
                  <a:cubicBezTo>
                    <a:pt x="1584" y="0"/>
                    <a:pt x="1462" y="18"/>
                    <a:pt x="1337" y="54"/>
                  </a:cubicBezTo>
                  <a:cubicBezTo>
                    <a:pt x="0" y="443"/>
                    <a:pt x="671" y="3572"/>
                    <a:pt x="2283" y="3572"/>
                  </a:cubicBezTo>
                  <a:cubicBezTo>
                    <a:pt x="2354" y="3572"/>
                    <a:pt x="2427" y="3565"/>
                    <a:pt x="2502" y="3553"/>
                  </a:cubicBezTo>
                  <a:cubicBezTo>
                    <a:pt x="4151" y="3272"/>
                    <a:pt x="3331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2"/>
            <p:cNvSpPr/>
            <p:nvPr/>
          </p:nvSpPr>
          <p:spPr>
            <a:xfrm>
              <a:off x="4457475" y="947825"/>
              <a:ext cx="55925" cy="34625"/>
            </a:xfrm>
            <a:custGeom>
              <a:avLst/>
              <a:gdLst/>
              <a:ahLst/>
              <a:cxnLst/>
              <a:rect l="l" t="t" r="r" b="b"/>
              <a:pathLst>
                <a:path w="2237" h="1385" extrusionOk="0">
                  <a:moveTo>
                    <a:pt x="1112" y="0"/>
                  </a:moveTo>
                  <a:cubicBezTo>
                    <a:pt x="486" y="0"/>
                    <a:pt x="0" y="952"/>
                    <a:pt x="483" y="1274"/>
                  </a:cubicBezTo>
                  <a:cubicBezTo>
                    <a:pt x="597" y="1351"/>
                    <a:pt x="736" y="1384"/>
                    <a:pt x="881" y="1384"/>
                  </a:cubicBezTo>
                  <a:cubicBezTo>
                    <a:pt x="1503" y="1384"/>
                    <a:pt x="2236" y="766"/>
                    <a:pt x="1587" y="196"/>
                  </a:cubicBezTo>
                  <a:cubicBezTo>
                    <a:pt x="1428" y="58"/>
                    <a:pt x="1266" y="0"/>
                    <a:pt x="1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2"/>
            <p:cNvSpPr/>
            <p:nvPr/>
          </p:nvSpPr>
          <p:spPr>
            <a:xfrm>
              <a:off x="4519675" y="553200"/>
              <a:ext cx="53925" cy="28800"/>
            </a:xfrm>
            <a:custGeom>
              <a:avLst/>
              <a:gdLst/>
              <a:ahLst/>
              <a:cxnLst/>
              <a:rect l="l" t="t" r="r" b="b"/>
              <a:pathLst>
                <a:path w="2157" h="1152" extrusionOk="0">
                  <a:moveTo>
                    <a:pt x="1062" y="0"/>
                  </a:moveTo>
                  <a:cubicBezTo>
                    <a:pt x="532" y="0"/>
                    <a:pt x="1" y="241"/>
                    <a:pt x="1" y="660"/>
                  </a:cubicBezTo>
                  <a:cubicBezTo>
                    <a:pt x="1" y="999"/>
                    <a:pt x="508" y="1152"/>
                    <a:pt x="1026" y="1152"/>
                  </a:cubicBezTo>
                  <a:cubicBezTo>
                    <a:pt x="1585" y="1152"/>
                    <a:pt x="2156" y="973"/>
                    <a:pt x="2107" y="660"/>
                  </a:cubicBezTo>
                  <a:cubicBezTo>
                    <a:pt x="2035" y="204"/>
                    <a:pt x="1549" y="0"/>
                    <a:pt x="1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2"/>
            <p:cNvSpPr/>
            <p:nvPr/>
          </p:nvSpPr>
          <p:spPr>
            <a:xfrm>
              <a:off x="4696200" y="697450"/>
              <a:ext cx="77800" cy="107300"/>
            </a:xfrm>
            <a:custGeom>
              <a:avLst/>
              <a:gdLst/>
              <a:ahLst/>
              <a:cxnLst/>
              <a:rect l="l" t="t" r="r" b="b"/>
              <a:pathLst>
                <a:path w="3112" h="4292" extrusionOk="0">
                  <a:moveTo>
                    <a:pt x="1259" y="1"/>
                  </a:moveTo>
                  <a:cubicBezTo>
                    <a:pt x="1084" y="1"/>
                    <a:pt x="909" y="42"/>
                    <a:pt x="757" y="137"/>
                  </a:cubicBezTo>
                  <a:cubicBezTo>
                    <a:pt x="486" y="307"/>
                    <a:pt x="286" y="580"/>
                    <a:pt x="188" y="880"/>
                  </a:cubicBezTo>
                  <a:cubicBezTo>
                    <a:pt x="0" y="1492"/>
                    <a:pt x="125" y="2140"/>
                    <a:pt x="336" y="2719"/>
                  </a:cubicBezTo>
                  <a:cubicBezTo>
                    <a:pt x="555" y="3303"/>
                    <a:pt x="889" y="3841"/>
                    <a:pt x="1318" y="4292"/>
                  </a:cubicBezTo>
                  <a:lnTo>
                    <a:pt x="1346" y="4265"/>
                  </a:lnTo>
                  <a:cubicBezTo>
                    <a:pt x="1020" y="3727"/>
                    <a:pt x="791" y="3170"/>
                    <a:pt x="630" y="2611"/>
                  </a:cubicBezTo>
                  <a:cubicBezTo>
                    <a:pt x="483" y="2056"/>
                    <a:pt x="409" y="1468"/>
                    <a:pt x="566" y="1005"/>
                  </a:cubicBezTo>
                  <a:cubicBezTo>
                    <a:pt x="633" y="772"/>
                    <a:pt x="767" y="589"/>
                    <a:pt x="957" y="453"/>
                  </a:cubicBezTo>
                  <a:cubicBezTo>
                    <a:pt x="1057" y="379"/>
                    <a:pt x="1181" y="342"/>
                    <a:pt x="1326" y="342"/>
                  </a:cubicBezTo>
                  <a:cubicBezTo>
                    <a:pt x="1404" y="342"/>
                    <a:pt x="1488" y="353"/>
                    <a:pt x="1576" y="374"/>
                  </a:cubicBezTo>
                  <a:cubicBezTo>
                    <a:pt x="1827" y="435"/>
                    <a:pt x="2090" y="566"/>
                    <a:pt x="2338" y="725"/>
                  </a:cubicBezTo>
                  <a:cubicBezTo>
                    <a:pt x="2599" y="874"/>
                    <a:pt x="2832" y="1074"/>
                    <a:pt x="3081" y="1268"/>
                  </a:cubicBezTo>
                  <a:lnTo>
                    <a:pt x="3111" y="1244"/>
                  </a:lnTo>
                  <a:cubicBezTo>
                    <a:pt x="2728" y="763"/>
                    <a:pt x="2274" y="301"/>
                    <a:pt x="1678" y="79"/>
                  </a:cubicBezTo>
                  <a:cubicBezTo>
                    <a:pt x="1547" y="29"/>
                    <a:pt x="1403" y="1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2"/>
            <p:cNvSpPr/>
            <p:nvPr/>
          </p:nvSpPr>
          <p:spPr>
            <a:xfrm>
              <a:off x="4528825" y="745125"/>
              <a:ext cx="92975" cy="69450"/>
            </a:xfrm>
            <a:custGeom>
              <a:avLst/>
              <a:gdLst/>
              <a:ahLst/>
              <a:cxnLst/>
              <a:rect l="l" t="t" r="r" b="b"/>
              <a:pathLst>
                <a:path w="3719" h="2778" extrusionOk="0">
                  <a:moveTo>
                    <a:pt x="2302" y="1"/>
                  </a:moveTo>
                  <a:cubicBezTo>
                    <a:pt x="1818" y="1"/>
                    <a:pt x="1336" y="133"/>
                    <a:pt x="922" y="385"/>
                  </a:cubicBezTo>
                  <a:cubicBezTo>
                    <a:pt x="695" y="516"/>
                    <a:pt x="501" y="696"/>
                    <a:pt x="329" y="895"/>
                  </a:cubicBezTo>
                  <a:cubicBezTo>
                    <a:pt x="174" y="1105"/>
                    <a:pt x="53" y="1347"/>
                    <a:pt x="27" y="1615"/>
                  </a:cubicBezTo>
                  <a:cubicBezTo>
                    <a:pt x="0" y="1887"/>
                    <a:pt x="147" y="2140"/>
                    <a:pt x="325" y="2326"/>
                  </a:cubicBezTo>
                  <a:cubicBezTo>
                    <a:pt x="507" y="2514"/>
                    <a:pt x="726" y="2659"/>
                    <a:pt x="956" y="2777"/>
                  </a:cubicBezTo>
                  <a:lnTo>
                    <a:pt x="974" y="2743"/>
                  </a:lnTo>
                  <a:cubicBezTo>
                    <a:pt x="783" y="2558"/>
                    <a:pt x="595" y="2388"/>
                    <a:pt x="477" y="2182"/>
                  </a:cubicBezTo>
                  <a:cubicBezTo>
                    <a:pt x="349" y="1988"/>
                    <a:pt x="295" y="1788"/>
                    <a:pt x="338" y="1641"/>
                  </a:cubicBezTo>
                  <a:cubicBezTo>
                    <a:pt x="432" y="1271"/>
                    <a:pt x="740" y="947"/>
                    <a:pt x="1126" y="725"/>
                  </a:cubicBezTo>
                  <a:cubicBezTo>
                    <a:pt x="1215" y="657"/>
                    <a:pt x="1323" y="620"/>
                    <a:pt x="1421" y="564"/>
                  </a:cubicBezTo>
                  <a:cubicBezTo>
                    <a:pt x="1526" y="523"/>
                    <a:pt x="1630" y="478"/>
                    <a:pt x="1738" y="445"/>
                  </a:cubicBezTo>
                  <a:cubicBezTo>
                    <a:pt x="1952" y="372"/>
                    <a:pt x="2176" y="332"/>
                    <a:pt x="2398" y="316"/>
                  </a:cubicBezTo>
                  <a:cubicBezTo>
                    <a:pt x="2442" y="314"/>
                    <a:pt x="2486" y="313"/>
                    <a:pt x="2530" y="313"/>
                  </a:cubicBezTo>
                  <a:cubicBezTo>
                    <a:pt x="2710" y="313"/>
                    <a:pt x="2891" y="333"/>
                    <a:pt x="3061" y="396"/>
                  </a:cubicBezTo>
                  <a:cubicBezTo>
                    <a:pt x="3297" y="445"/>
                    <a:pt x="3475" y="606"/>
                    <a:pt x="3684" y="773"/>
                  </a:cubicBezTo>
                  <a:lnTo>
                    <a:pt x="3718" y="752"/>
                  </a:lnTo>
                  <a:cubicBezTo>
                    <a:pt x="3454" y="299"/>
                    <a:pt x="2938" y="15"/>
                    <a:pt x="2416" y="3"/>
                  </a:cubicBezTo>
                  <a:cubicBezTo>
                    <a:pt x="2378" y="2"/>
                    <a:pt x="2340" y="1"/>
                    <a:pt x="2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2"/>
            <p:cNvSpPr/>
            <p:nvPr/>
          </p:nvSpPr>
          <p:spPr>
            <a:xfrm>
              <a:off x="4563625" y="854225"/>
              <a:ext cx="176800" cy="170625"/>
            </a:xfrm>
            <a:custGeom>
              <a:avLst/>
              <a:gdLst/>
              <a:ahLst/>
              <a:cxnLst/>
              <a:rect l="l" t="t" r="r" b="b"/>
              <a:pathLst>
                <a:path w="7072" h="6825" extrusionOk="0">
                  <a:moveTo>
                    <a:pt x="4807" y="1"/>
                  </a:moveTo>
                  <a:cubicBezTo>
                    <a:pt x="4646" y="1"/>
                    <a:pt x="4486" y="17"/>
                    <a:pt x="4329" y="54"/>
                  </a:cubicBezTo>
                  <a:cubicBezTo>
                    <a:pt x="3828" y="153"/>
                    <a:pt x="3368" y="384"/>
                    <a:pt x="2938" y="649"/>
                  </a:cubicBezTo>
                  <a:cubicBezTo>
                    <a:pt x="2510" y="918"/>
                    <a:pt x="2116" y="1240"/>
                    <a:pt x="1757" y="1595"/>
                  </a:cubicBezTo>
                  <a:cubicBezTo>
                    <a:pt x="1048" y="2312"/>
                    <a:pt x="451" y="3168"/>
                    <a:pt x="167" y="4145"/>
                  </a:cubicBezTo>
                  <a:cubicBezTo>
                    <a:pt x="26" y="4631"/>
                    <a:pt x="0" y="5158"/>
                    <a:pt x="142" y="5648"/>
                  </a:cubicBezTo>
                  <a:cubicBezTo>
                    <a:pt x="297" y="6137"/>
                    <a:pt x="641" y="6549"/>
                    <a:pt x="1065" y="6824"/>
                  </a:cubicBezTo>
                  <a:lnTo>
                    <a:pt x="1086" y="6791"/>
                  </a:lnTo>
                  <a:cubicBezTo>
                    <a:pt x="712" y="6453"/>
                    <a:pt x="427" y="6042"/>
                    <a:pt x="342" y="5588"/>
                  </a:cubicBezTo>
                  <a:cubicBezTo>
                    <a:pt x="251" y="5137"/>
                    <a:pt x="303" y="4668"/>
                    <a:pt x="465" y="4229"/>
                  </a:cubicBezTo>
                  <a:cubicBezTo>
                    <a:pt x="787" y="3351"/>
                    <a:pt x="1358" y="2548"/>
                    <a:pt x="2036" y="1876"/>
                  </a:cubicBezTo>
                  <a:cubicBezTo>
                    <a:pt x="2371" y="1533"/>
                    <a:pt x="2744" y="1226"/>
                    <a:pt x="3138" y="963"/>
                  </a:cubicBezTo>
                  <a:cubicBezTo>
                    <a:pt x="3529" y="697"/>
                    <a:pt x="3955" y="481"/>
                    <a:pt x="4392" y="356"/>
                  </a:cubicBezTo>
                  <a:cubicBezTo>
                    <a:pt x="4586" y="294"/>
                    <a:pt x="4782" y="272"/>
                    <a:pt x="4977" y="272"/>
                  </a:cubicBezTo>
                  <a:cubicBezTo>
                    <a:pt x="5002" y="272"/>
                    <a:pt x="5028" y="273"/>
                    <a:pt x="5054" y="273"/>
                  </a:cubicBezTo>
                  <a:cubicBezTo>
                    <a:pt x="5263" y="282"/>
                    <a:pt x="5518" y="354"/>
                    <a:pt x="5744" y="418"/>
                  </a:cubicBezTo>
                  <a:cubicBezTo>
                    <a:pt x="6213" y="539"/>
                    <a:pt x="6652" y="763"/>
                    <a:pt x="7042" y="1084"/>
                  </a:cubicBezTo>
                  <a:lnTo>
                    <a:pt x="7072" y="1058"/>
                  </a:lnTo>
                  <a:cubicBezTo>
                    <a:pt x="6733" y="678"/>
                    <a:pt x="6290" y="406"/>
                    <a:pt x="5819" y="222"/>
                  </a:cubicBezTo>
                  <a:cubicBezTo>
                    <a:pt x="5582" y="135"/>
                    <a:pt x="5344" y="51"/>
                    <a:pt x="5088" y="16"/>
                  </a:cubicBezTo>
                  <a:cubicBezTo>
                    <a:pt x="4995" y="6"/>
                    <a:pt x="4901" y="1"/>
                    <a:pt x="4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2"/>
            <p:cNvSpPr/>
            <p:nvPr/>
          </p:nvSpPr>
          <p:spPr>
            <a:xfrm>
              <a:off x="4411800" y="601600"/>
              <a:ext cx="79775" cy="43450"/>
            </a:xfrm>
            <a:custGeom>
              <a:avLst/>
              <a:gdLst/>
              <a:ahLst/>
              <a:cxnLst/>
              <a:rect l="l" t="t" r="r" b="b"/>
              <a:pathLst>
                <a:path w="3191" h="1738" extrusionOk="0">
                  <a:moveTo>
                    <a:pt x="2208" y="1"/>
                  </a:moveTo>
                  <a:cubicBezTo>
                    <a:pt x="1862" y="1"/>
                    <a:pt x="1518" y="64"/>
                    <a:pt x="1193" y="182"/>
                  </a:cubicBezTo>
                  <a:cubicBezTo>
                    <a:pt x="871" y="309"/>
                    <a:pt x="564" y="494"/>
                    <a:pt x="339" y="760"/>
                  </a:cubicBezTo>
                  <a:cubicBezTo>
                    <a:pt x="107" y="1021"/>
                    <a:pt x="0" y="1394"/>
                    <a:pt x="80" y="1737"/>
                  </a:cubicBezTo>
                  <a:lnTo>
                    <a:pt x="119" y="1730"/>
                  </a:lnTo>
                  <a:cubicBezTo>
                    <a:pt x="190" y="1366"/>
                    <a:pt x="361" y="1137"/>
                    <a:pt x="576" y="963"/>
                  </a:cubicBezTo>
                  <a:cubicBezTo>
                    <a:pt x="794" y="793"/>
                    <a:pt x="1051" y="655"/>
                    <a:pt x="1333" y="552"/>
                  </a:cubicBezTo>
                  <a:cubicBezTo>
                    <a:pt x="1611" y="444"/>
                    <a:pt x="1908" y="370"/>
                    <a:pt x="2209" y="313"/>
                  </a:cubicBezTo>
                  <a:cubicBezTo>
                    <a:pt x="2389" y="287"/>
                    <a:pt x="2566" y="262"/>
                    <a:pt x="2753" y="262"/>
                  </a:cubicBezTo>
                  <a:cubicBezTo>
                    <a:pt x="2885" y="262"/>
                    <a:pt x="3021" y="274"/>
                    <a:pt x="3167" y="307"/>
                  </a:cubicBezTo>
                  <a:lnTo>
                    <a:pt x="3167" y="306"/>
                  </a:lnTo>
                  <a:lnTo>
                    <a:pt x="3191" y="276"/>
                  </a:lnTo>
                  <a:cubicBezTo>
                    <a:pt x="2910" y="64"/>
                    <a:pt x="2549" y="4"/>
                    <a:pt x="2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2"/>
            <p:cNvSpPr/>
            <p:nvPr/>
          </p:nvSpPr>
          <p:spPr>
            <a:xfrm>
              <a:off x="4342700" y="803575"/>
              <a:ext cx="62850" cy="73950"/>
            </a:xfrm>
            <a:custGeom>
              <a:avLst/>
              <a:gdLst/>
              <a:ahLst/>
              <a:cxnLst/>
              <a:rect l="l" t="t" r="r" b="b"/>
              <a:pathLst>
                <a:path w="2514" h="2958" extrusionOk="0">
                  <a:moveTo>
                    <a:pt x="1122" y="0"/>
                  </a:moveTo>
                  <a:cubicBezTo>
                    <a:pt x="1035" y="0"/>
                    <a:pt x="948" y="10"/>
                    <a:pt x="864" y="29"/>
                  </a:cubicBezTo>
                  <a:cubicBezTo>
                    <a:pt x="638" y="74"/>
                    <a:pt x="420" y="199"/>
                    <a:pt x="285" y="390"/>
                  </a:cubicBezTo>
                  <a:cubicBezTo>
                    <a:pt x="13" y="778"/>
                    <a:pt x="1" y="1268"/>
                    <a:pt x="58" y="1710"/>
                  </a:cubicBezTo>
                  <a:cubicBezTo>
                    <a:pt x="127" y="2156"/>
                    <a:pt x="291" y="2589"/>
                    <a:pt x="557" y="2958"/>
                  </a:cubicBezTo>
                  <a:lnTo>
                    <a:pt x="589" y="2934"/>
                  </a:lnTo>
                  <a:cubicBezTo>
                    <a:pt x="438" y="2496"/>
                    <a:pt x="384" y="2072"/>
                    <a:pt x="368" y="1666"/>
                  </a:cubicBezTo>
                  <a:cubicBezTo>
                    <a:pt x="368" y="1268"/>
                    <a:pt x="422" y="854"/>
                    <a:pt x="605" y="624"/>
                  </a:cubicBezTo>
                  <a:cubicBezTo>
                    <a:pt x="689" y="501"/>
                    <a:pt x="781" y="444"/>
                    <a:pt x="942" y="394"/>
                  </a:cubicBezTo>
                  <a:cubicBezTo>
                    <a:pt x="1034" y="362"/>
                    <a:pt x="1126" y="350"/>
                    <a:pt x="1221" y="350"/>
                  </a:cubicBezTo>
                  <a:cubicBezTo>
                    <a:pt x="1293" y="350"/>
                    <a:pt x="1366" y="357"/>
                    <a:pt x="1441" y="367"/>
                  </a:cubicBezTo>
                  <a:cubicBezTo>
                    <a:pt x="1787" y="436"/>
                    <a:pt x="2152" y="678"/>
                    <a:pt x="2479" y="1005"/>
                  </a:cubicBezTo>
                  <a:lnTo>
                    <a:pt x="2513" y="985"/>
                  </a:lnTo>
                  <a:cubicBezTo>
                    <a:pt x="2300" y="593"/>
                    <a:pt x="1981" y="229"/>
                    <a:pt x="1544" y="72"/>
                  </a:cubicBezTo>
                  <a:cubicBezTo>
                    <a:pt x="1409" y="26"/>
                    <a:pt x="1265" y="0"/>
                    <a:pt x="11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2"/>
            <p:cNvSpPr/>
            <p:nvPr/>
          </p:nvSpPr>
          <p:spPr>
            <a:xfrm>
              <a:off x="4463325" y="947075"/>
              <a:ext cx="36525" cy="29775"/>
            </a:xfrm>
            <a:custGeom>
              <a:avLst/>
              <a:gdLst/>
              <a:ahLst/>
              <a:cxnLst/>
              <a:rect l="l" t="t" r="r" b="b"/>
              <a:pathLst>
                <a:path w="1461" h="1191" extrusionOk="0">
                  <a:moveTo>
                    <a:pt x="866" y="1"/>
                  </a:moveTo>
                  <a:cubicBezTo>
                    <a:pt x="705" y="1"/>
                    <a:pt x="545" y="61"/>
                    <a:pt x="417" y="157"/>
                  </a:cubicBezTo>
                  <a:cubicBezTo>
                    <a:pt x="264" y="279"/>
                    <a:pt x="148" y="443"/>
                    <a:pt x="82" y="625"/>
                  </a:cubicBezTo>
                  <a:cubicBezTo>
                    <a:pt x="16" y="804"/>
                    <a:pt x="1" y="1020"/>
                    <a:pt x="108" y="1190"/>
                  </a:cubicBezTo>
                  <a:lnTo>
                    <a:pt x="142" y="1169"/>
                  </a:lnTo>
                  <a:cubicBezTo>
                    <a:pt x="178" y="944"/>
                    <a:pt x="286" y="849"/>
                    <a:pt x="374" y="736"/>
                  </a:cubicBezTo>
                  <a:cubicBezTo>
                    <a:pt x="468" y="634"/>
                    <a:pt x="562" y="538"/>
                    <a:pt x="658" y="473"/>
                  </a:cubicBezTo>
                  <a:cubicBezTo>
                    <a:pt x="750" y="398"/>
                    <a:pt x="823" y="359"/>
                    <a:pt x="927" y="320"/>
                  </a:cubicBezTo>
                  <a:cubicBezTo>
                    <a:pt x="975" y="304"/>
                    <a:pt x="1035" y="296"/>
                    <a:pt x="1108" y="296"/>
                  </a:cubicBezTo>
                  <a:cubicBezTo>
                    <a:pt x="1197" y="296"/>
                    <a:pt x="1305" y="308"/>
                    <a:pt x="1431" y="333"/>
                  </a:cubicBezTo>
                  <a:lnTo>
                    <a:pt x="1461" y="306"/>
                  </a:lnTo>
                  <a:cubicBezTo>
                    <a:pt x="1336" y="163"/>
                    <a:pt x="1169" y="43"/>
                    <a:pt x="974" y="10"/>
                  </a:cubicBezTo>
                  <a:cubicBezTo>
                    <a:pt x="938" y="4"/>
                    <a:pt x="902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2"/>
            <p:cNvSpPr/>
            <p:nvPr/>
          </p:nvSpPr>
          <p:spPr>
            <a:xfrm>
              <a:off x="4518550" y="552425"/>
              <a:ext cx="47200" cy="26600"/>
            </a:xfrm>
            <a:custGeom>
              <a:avLst/>
              <a:gdLst/>
              <a:ahLst/>
              <a:cxnLst/>
              <a:rect l="l" t="t" r="r" b="b"/>
              <a:pathLst>
                <a:path w="1888" h="1064" extrusionOk="0">
                  <a:moveTo>
                    <a:pt x="1072" y="1"/>
                  </a:moveTo>
                  <a:cubicBezTo>
                    <a:pt x="907" y="1"/>
                    <a:pt x="742" y="24"/>
                    <a:pt x="582" y="73"/>
                  </a:cubicBezTo>
                  <a:cubicBezTo>
                    <a:pt x="373" y="150"/>
                    <a:pt x="151" y="272"/>
                    <a:pt x="59" y="496"/>
                  </a:cubicBezTo>
                  <a:cubicBezTo>
                    <a:pt x="14" y="602"/>
                    <a:pt x="1" y="732"/>
                    <a:pt x="55" y="840"/>
                  </a:cubicBezTo>
                  <a:cubicBezTo>
                    <a:pt x="110" y="948"/>
                    <a:pt x="213" y="1016"/>
                    <a:pt x="313" y="1064"/>
                  </a:cubicBezTo>
                  <a:lnTo>
                    <a:pt x="331" y="1028"/>
                  </a:lnTo>
                  <a:cubicBezTo>
                    <a:pt x="265" y="917"/>
                    <a:pt x="220" y="813"/>
                    <a:pt x="243" y="748"/>
                  </a:cubicBezTo>
                  <a:cubicBezTo>
                    <a:pt x="252" y="717"/>
                    <a:pt x="265" y="705"/>
                    <a:pt x="288" y="680"/>
                  </a:cubicBezTo>
                  <a:cubicBezTo>
                    <a:pt x="310" y="655"/>
                    <a:pt x="321" y="632"/>
                    <a:pt x="346" y="619"/>
                  </a:cubicBezTo>
                  <a:cubicBezTo>
                    <a:pt x="420" y="563"/>
                    <a:pt x="548" y="499"/>
                    <a:pt x="706" y="450"/>
                  </a:cubicBezTo>
                  <a:cubicBezTo>
                    <a:pt x="862" y="393"/>
                    <a:pt x="1043" y="360"/>
                    <a:pt x="1227" y="321"/>
                  </a:cubicBezTo>
                  <a:cubicBezTo>
                    <a:pt x="1403" y="293"/>
                    <a:pt x="1576" y="263"/>
                    <a:pt x="1803" y="263"/>
                  </a:cubicBezTo>
                  <a:cubicBezTo>
                    <a:pt x="1823" y="263"/>
                    <a:pt x="1843" y="264"/>
                    <a:pt x="1863" y="264"/>
                  </a:cubicBezTo>
                  <a:lnTo>
                    <a:pt x="1888" y="232"/>
                  </a:lnTo>
                  <a:cubicBezTo>
                    <a:pt x="1703" y="99"/>
                    <a:pt x="1479" y="32"/>
                    <a:pt x="1255" y="10"/>
                  </a:cubicBezTo>
                  <a:cubicBezTo>
                    <a:pt x="1194" y="4"/>
                    <a:pt x="1133" y="1"/>
                    <a:pt x="10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5" name="Google Shape;2225;p52"/>
          <p:cNvGrpSpPr/>
          <p:nvPr/>
        </p:nvGrpSpPr>
        <p:grpSpPr>
          <a:xfrm flipH="1">
            <a:off x="4" y="3807021"/>
            <a:ext cx="9143721" cy="1336592"/>
            <a:chOff x="0" y="3756900"/>
            <a:chExt cx="9143721" cy="1386650"/>
          </a:xfrm>
        </p:grpSpPr>
        <p:sp>
          <p:nvSpPr>
            <p:cNvPr id="2226" name="Google Shape;2226;p52"/>
            <p:cNvSpPr/>
            <p:nvPr/>
          </p:nvSpPr>
          <p:spPr>
            <a:xfrm>
              <a:off x="0" y="4235450"/>
              <a:ext cx="9143680" cy="908100"/>
            </a:xfrm>
            <a:custGeom>
              <a:avLst/>
              <a:gdLst/>
              <a:ahLst/>
              <a:cxnLst/>
              <a:rect l="l" t="t" r="r" b="b"/>
              <a:pathLst>
                <a:path w="223071" h="53261" extrusionOk="0">
                  <a:moveTo>
                    <a:pt x="0" y="1"/>
                  </a:moveTo>
                  <a:lnTo>
                    <a:pt x="0" y="53261"/>
                  </a:lnTo>
                  <a:lnTo>
                    <a:pt x="223070" y="53261"/>
                  </a:lnTo>
                  <a:lnTo>
                    <a:pt x="2230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2"/>
            <p:cNvSpPr/>
            <p:nvPr/>
          </p:nvSpPr>
          <p:spPr>
            <a:xfrm>
              <a:off x="0" y="4410663"/>
              <a:ext cx="9143721" cy="732877"/>
            </a:xfrm>
            <a:custGeom>
              <a:avLst/>
              <a:gdLst/>
              <a:ahLst/>
              <a:cxnLst/>
              <a:rect l="l" t="t" r="r" b="b"/>
              <a:pathLst>
                <a:path w="223072" h="42984" extrusionOk="0">
                  <a:moveTo>
                    <a:pt x="35107" y="1"/>
                  </a:moveTo>
                  <a:cubicBezTo>
                    <a:pt x="33221" y="1"/>
                    <a:pt x="31345" y="54"/>
                    <a:pt x="29490" y="157"/>
                  </a:cubicBezTo>
                  <a:cubicBezTo>
                    <a:pt x="19390" y="716"/>
                    <a:pt x="9491" y="3021"/>
                    <a:pt x="0" y="6552"/>
                  </a:cubicBezTo>
                  <a:lnTo>
                    <a:pt x="0" y="42984"/>
                  </a:lnTo>
                  <a:lnTo>
                    <a:pt x="223071" y="42984"/>
                  </a:lnTo>
                  <a:lnTo>
                    <a:pt x="223071" y="33255"/>
                  </a:lnTo>
                  <a:cubicBezTo>
                    <a:pt x="214095" y="34195"/>
                    <a:pt x="205180" y="35705"/>
                    <a:pt x="196398" y="37778"/>
                  </a:cubicBezTo>
                  <a:cubicBezTo>
                    <a:pt x="189926" y="39305"/>
                    <a:pt x="183318" y="41146"/>
                    <a:pt x="176744" y="41146"/>
                  </a:cubicBezTo>
                  <a:cubicBezTo>
                    <a:pt x="174943" y="41146"/>
                    <a:pt x="173144" y="41008"/>
                    <a:pt x="171351" y="40687"/>
                  </a:cubicBezTo>
                  <a:cubicBezTo>
                    <a:pt x="163473" y="39281"/>
                    <a:pt x="156623" y="34495"/>
                    <a:pt x="148985" y="32098"/>
                  </a:cubicBezTo>
                  <a:cubicBezTo>
                    <a:pt x="129964" y="26122"/>
                    <a:pt x="110628" y="33263"/>
                    <a:pt x="93812" y="22550"/>
                  </a:cubicBezTo>
                  <a:cubicBezTo>
                    <a:pt x="89877" y="20042"/>
                    <a:pt x="86533" y="22610"/>
                    <a:pt x="79630" y="15510"/>
                  </a:cubicBezTo>
                  <a:cubicBezTo>
                    <a:pt x="68447" y="4009"/>
                    <a:pt x="51390" y="1"/>
                    <a:pt x="35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2"/>
            <p:cNvSpPr/>
            <p:nvPr/>
          </p:nvSpPr>
          <p:spPr>
            <a:xfrm>
              <a:off x="0" y="4247487"/>
              <a:ext cx="9143721" cy="785459"/>
            </a:xfrm>
            <a:custGeom>
              <a:avLst/>
              <a:gdLst/>
              <a:ahLst/>
              <a:cxnLst/>
              <a:rect l="l" t="t" r="r" b="b"/>
              <a:pathLst>
                <a:path w="223072" h="46068" extrusionOk="0">
                  <a:moveTo>
                    <a:pt x="48745" y="0"/>
                  </a:moveTo>
                  <a:cubicBezTo>
                    <a:pt x="32438" y="0"/>
                    <a:pt x="16132" y="1189"/>
                    <a:pt x="0" y="3562"/>
                  </a:cubicBezTo>
                  <a:lnTo>
                    <a:pt x="0" y="6896"/>
                  </a:lnTo>
                  <a:cubicBezTo>
                    <a:pt x="12989" y="3857"/>
                    <a:pt x="27360" y="5434"/>
                    <a:pt x="40884" y="3829"/>
                  </a:cubicBezTo>
                  <a:cubicBezTo>
                    <a:pt x="42841" y="3597"/>
                    <a:pt x="44819" y="3296"/>
                    <a:pt x="46780" y="3296"/>
                  </a:cubicBezTo>
                  <a:cubicBezTo>
                    <a:pt x="47677" y="3296"/>
                    <a:pt x="48572" y="3359"/>
                    <a:pt x="49459" y="3521"/>
                  </a:cubicBezTo>
                  <a:cubicBezTo>
                    <a:pt x="52097" y="3996"/>
                    <a:pt x="54539" y="5326"/>
                    <a:pt x="57201" y="5650"/>
                  </a:cubicBezTo>
                  <a:cubicBezTo>
                    <a:pt x="57674" y="5707"/>
                    <a:pt x="58149" y="5733"/>
                    <a:pt x="58626" y="5733"/>
                  </a:cubicBezTo>
                  <a:cubicBezTo>
                    <a:pt x="62830" y="5733"/>
                    <a:pt x="67209" y="3738"/>
                    <a:pt x="71209" y="3738"/>
                  </a:cubicBezTo>
                  <a:cubicBezTo>
                    <a:pt x="72722" y="3738"/>
                    <a:pt x="74181" y="4024"/>
                    <a:pt x="75556" y="4811"/>
                  </a:cubicBezTo>
                  <a:cubicBezTo>
                    <a:pt x="77061" y="5674"/>
                    <a:pt x="78253" y="7075"/>
                    <a:pt x="79883" y="7666"/>
                  </a:cubicBezTo>
                  <a:cubicBezTo>
                    <a:pt x="80521" y="7899"/>
                    <a:pt x="81170" y="7994"/>
                    <a:pt x="81826" y="7994"/>
                  </a:cubicBezTo>
                  <a:cubicBezTo>
                    <a:pt x="83860" y="7994"/>
                    <a:pt x="85961" y="7084"/>
                    <a:pt x="87995" y="6548"/>
                  </a:cubicBezTo>
                  <a:cubicBezTo>
                    <a:pt x="88698" y="6363"/>
                    <a:pt x="89469" y="6262"/>
                    <a:pt x="90237" y="6262"/>
                  </a:cubicBezTo>
                  <a:cubicBezTo>
                    <a:pt x="92048" y="6262"/>
                    <a:pt x="93839" y="6826"/>
                    <a:pt x="94671" y="8178"/>
                  </a:cubicBezTo>
                  <a:cubicBezTo>
                    <a:pt x="95009" y="8728"/>
                    <a:pt x="95548" y="9126"/>
                    <a:pt x="96185" y="9232"/>
                  </a:cubicBezTo>
                  <a:cubicBezTo>
                    <a:pt x="97844" y="9510"/>
                    <a:pt x="99485" y="9897"/>
                    <a:pt x="101092" y="10385"/>
                  </a:cubicBezTo>
                  <a:cubicBezTo>
                    <a:pt x="101656" y="10558"/>
                    <a:pt x="102244" y="10760"/>
                    <a:pt x="102628" y="11209"/>
                  </a:cubicBezTo>
                  <a:cubicBezTo>
                    <a:pt x="103999" y="12812"/>
                    <a:pt x="101613" y="14808"/>
                    <a:pt x="100076" y="16253"/>
                  </a:cubicBezTo>
                  <a:cubicBezTo>
                    <a:pt x="95635" y="20423"/>
                    <a:pt x="98277" y="28531"/>
                    <a:pt x="103530" y="31615"/>
                  </a:cubicBezTo>
                  <a:cubicBezTo>
                    <a:pt x="106853" y="33569"/>
                    <a:pt x="110683" y="34111"/>
                    <a:pt x="114586" y="34111"/>
                  </a:cubicBezTo>
                  <a:cubicBezTo>
                    <a:pt x="116851" y="34111"/>
                    <a:pt x="119140" y="33929"/>
                    <a:pt x="121368" y="33733"/>
                  </a:cubicBezTo>
                  <a:cubicBezTo>
                    <a:pt x="126018" y="33323"/>
                    <a:pt x="130666" y="32915"/>
                    <a:pt x="135312" y="32507"/>
                  </a:cubicBezTo>
                  <a:lnTo>
                    <a:pt x="135312" y="32507"/>
                  </a:lnTo>
                  <a:cubicBezTo>
                    <a:pt x="134610" y="33456"/>
                    <a:pt x="135443" y="34908"/>
                    <a:pt x="136567" y="35269"/>
                  </a:cubicBezTo>
                  <a:cubicBezTo>
                    <a:pt x="136890" y="35371"/>
                    <a:pt x="137220" y="35413"/>
                    <a:pt x="137553" y="35413"/>
                  </a:cubicBezTo>
                  <a:cubicBezTo>
                    <a:pt x="138382" y="35413"/>
                    <a:pt x="139228" y="35151"/>
                    <a:pt x="140032" y="34896"/>
                  </a:cubicBezTo>
                  <a:cubicBezTo>
                    <a:pt x="143540" y="33787"/>
                    <a:pt x="147456" y="32917"/>
                    <a:pt x="151169" y="32917"/>
                  </a:cubicBezTo>
                  <a:cubicBezTo>
                    <a:pt x="155241" y="32917"/>
                    <a:pt x="159070" y="33963"/>
                    <a:pt x="161852" y="36886"/>
                  </a:cubicBezTo>
                  <a:cubicBezTo>
                    <a:pt x="163520" y="38644"/>
                    <a:pt x="164603" y="40919"/>
                    <a:pt x="166387" y="42561"/>
                  </a:cubicBezTo>
                  <a:cubicBezTo>
                    <a:pt x="169329" y="45262"/>
                    <a:pt x="173620" y="45783"/>
                    <a:pt x="177610" y="45960"/>
                  </a:cubicBezTo>
                  <a:cubicBezTo>
                    <a:pt x="179235" y="46032"/>
                    <a:pt x="180861" y="46068"/>
                    <a:pt x="182487" y="46068"/>
                  </a:cubicBezTo>
                  <a:cubicBezTo>
                    <a:pt x="196328" y="46068"/>
                    <a:pt x="210167" y="43481"/>
                    <a:pt x="223071" y="38471"/>
                  </a:cubicBezTo>
                  <a:lnTo>
                    <a:pt x="223071" y="36300"/>
                  </a:lnTo>
                  <a:cubicBezTo>
                    <a:pt x="210264" y="40255"/>
                    <a:pt x="196882" y="42359"/>
                    <a:pt x="183480" y="42493"/>
                  </a:cubicBezTo>
                  <a:cubicBezTo>
                    <a:pt x="183210" y="42496"/>
                    <a:pt x="182938" y="42497"/>
                    <a:pt x="182666" y="42497"/>
                  </a:cubicBezTo>
                  <a:cubicBezTo>
                    <a:pt x="178528" y="42497"/>
                    <a:pt x="174222" y="42134"/>
                    <a:pt x="170837" y="39807"/>
                  </a:cubicBezTo>
                  <a:cubicBezTo>
                    <a:pt x="168186" y="37984"/>
                    <a:pt x="166399" y="35149"/>
                    <a:pt x="163892" y="33132"/>
                  </a:cubicBezTo>
                  <a:cubicBezTo>
                    <a:pt x="159735" y="29795"/>
                    <a:pt x="154251" y="29126"/>
                    <a:pt x="148804" y="29126"/>
                  </a:cubicBezTo>
                  <a:cubicBezTo>
                    <a:pt x="147328" y="29126"/>
                    <a:pt x="145856" y="29175"/>
                    <a:pt x="144413" y="29234"/>
                  </a:cubicBezTo>
                  <a:cubicBezTo>
                    <a:pt x="135473" y="29593"/>
                    <a:pt x="126529" y="29955"/>
                    <a:pt x="117588" y="30316"/>
                  </a:cubicBezTo>
                  <a:cubicBezTo>
                    <a:pt x="116625" y="30355"/>
                    <a:pt x="115647" y="30391"/>
                    <a:pt x="114671" y="30391"/>
                  </a:cubicBezTo>
                  <a:cubicBezTo>
                    <a:pt x="111925" y="30391"/>
                    <a:pt x="109190" y="30106"/>
                    <a:pt x="106809" y="28808"/>
                  </a:cubicBezTo>
                  <a:cubicBezTo>
                    <a:pt x="103585" y="27047"/>
                    <a:pt x="101465" y="22708"/>
                    <a:pt x="103381" y="19573"/>
                  </a:cubicBezTo>
                  <a:cubicBezTo>
                    <a:pt x="105403" y="16259"/>
                    <a:pt x="110842" y="15622"/>
                    <a:pt x="111734" y="11846"/>
                  </a:cubicBezTo>
                  <a:cubicBezTo>
                    <a:pt x="112231" y="9743"/>
                    <a:pt x="110914" y="7550"/>
                    <a:pt x="109111" y="6361"/>
                  </a:cubicBezTo>
                  <a:cubicBezTo>
                    <a:pt x="107310" y="5175"/>
                    <a:pt x="105114" y="4776"/>
                    <a:pt x="102984" y="4425"/>
                  </a:cubicBezTo>
                  <a:cubicBezTo>
                    <a:pt x="85066" y="1474"/>
                    <a:pt x="66905" y="0"/>
                    <a:pt x="48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2"/>
            <p:cNvSpPr/>
            <p:nvPr/>
          </p:nvSpPr>
          <p:spPr>
            <a:xfrm>
              <a:off x="0" y="3756900"/>
              <a:ext cx="9143721" cy="1097082"/>
            </a:xfrm>
            <a:custGeom>
              <a:avLst/>
              <a:gdLst/>
              <a:ahLst/>
              <a:cxnLst/>
              <a:rect l="l" t="t" r="r" b="b"/>
              <a:pathLst>
                <a:path w="223072" h="64345" extrusionOk="0">
                  <a:moveTo>
                    <a:pt x="0" y="1"/>
                  </a:moveTo>
                  <a:lnTo>
                    <a:pt x="0" y="22359"/>
                  </a:lnTo>
                  <a:cubicBezTo>
                    <a:pt x="3127" y="21599"/>
                    <a:pt x="6342" y="21208"/>
                    <a:pt x="9557" y="21208"/>
                  </a:cubicBezTo>
                  <a:cubicBezTo>
                    <a:pt x="11159" y="21208"/>
                    <a:pt x="12761" y="21305"/>
                    <a:pt x="14351" y="21502"/>
                  </a:cubicBezTo>
                  <a:cubicBezTo>
                    <a:pt x="18341" y="21997"/>
                    <a:pt x="22331" y="23094"/>
                    <a:pt x="26310" y="23094"/>
                  </a:cubicBezTo>
                  <a:cubicBezTo>
                    <a:pt x="27231" y="23094"/>
                    <a:pt x="28151" y="23035"/>
                    <a:pt x="29071" y="22897"/>
                  </a:cubicBezTo>
                  <a:cubicBezTo>
                    <a:pt x="33248" y="22269"/>
                    <a:pt x="37326" y="20792"/>
                    <a:pt x="42326" y="20792"/>
                  </a:cubicBezTo>
                  <a:cubicBezTo>
                    <a:pt x="43670" y="20792"/>
                    <a:pt x="45080" y="20899"/>
                    <a:pt x="46577" y="21157"/>
                  </a:cubicBezTo>
                  <a:cubicBezTo>
                    <a:pt x="48716" y="21526"/>
                    <a:pt x="43493" y="23569"/>
                    <a:pt x="44415" y="23935"/>
                  </a:cubicBezTo>
                  <a:cubicBezTo>
                    <a:pt x="46582" y="24798"/>
                    <a:pt x="48783" y="25056"/>
                    <a:pt x="50962" y="25056"/>
                  </a:cubicBezTo>
                  <a:cubicBezTo>
                    <a:pt x="53611" y="25056"/>
                    <a:pt x="56228" y="24676"/>
                    <a:pt x="58712" y="24538"/>
                  </a:cubicBezTo>
                  <a:cubicBezTo>
                    <a:pt x="63450" y="24280"/>
                    <a:pt x="68165" y="23572"/>
                    <a:pt x="72772" y="22424"/>
                  </a:cubicBezTo>
                  <a:cubicBezTo>
                    <a:pt x="74374" y="22025"/>
                    <a:pt x="76179" y="21638"/>
                    <a:pt x="77857" y="21638"/>
                  </a:cubicBezTo>
                  <a:cubicBezTo>
                    <a:pt x="79731" y="21638"/>
                    <a:pt x="81447" y="22120"/>
                    <a:pt x="82543" y="23605"/>
                  </a:cubicBezTo>
                  <a:cubicBezTo>
                    <a:pt x="83034" y="24271"/>
                    <a:pt x="83319" y="25071"/>
                    <a:pt x="83804" y="25744"/>
                  </a:cubicBezTo>
                  <a:cubicBezTo>
                    <a:pt x="85353" y="27885"/>
                    <a:pt x="88384" y="28164"/>
                    <a:pt x="91024" y="28247"/>
                  </a:cubicBezTo>
                  <a:cubicBezTo>
                    <a:pt x="97102" y="28441"/>
                    <a:pt x="103180" y="28634"/>
                    <a:pt x="109257" y="28828"/>
                  </a:cubicBezTo>
                  <a:cubicBezTo>
                    <a:pt x="112115" y="28919"/>
                    <a:pt x="115083" y="29036"/>
                    <a:pt x="117633" y="30339"/>
                  </a:cubicBezTo>
                  <a:cubicBezTo>
                    <a:pt x="120179" y="31641"/>
                    <a:pt x="122177" y="34490"/>
                    <a:pt x="121547" y="37280"/>
                  </a:cubicBezTo>
                  <a:cubicBezTo>
                    <a:pt x="121330" y="38232"/>
                    <a:pt x="120827" y="39181"/>
                    <a:pt x="121053" y="40130"/>
                  </a:cubicBezTo>
                  <a:cubicBezTo>
                    <a:pt x="121847" y="43466"/>
                    <a:pt x="128442" y="40493"/>
                    <a:pt x="129955" y="43568"/>
                  </a:cubicBezTo>
                  <a:cubicBezTo>
                    <a:pt x="131713" y="47137"/>
                    <a:pt x="123248" y="48571"/>
                    <a:pt x="123625" y="52532"/>
                  </a:cubicBezTo>
                  <a:cubicBezTo>
                    <a:pt x="126002" y="53297"/>
                    <a:pt x="128446" y="53581"/>
                    <a:pt x="130928" y="53581"/>
                  </a:cubicBezTo>
                  <a:cubicBezTo>
                    <a:pt x="138113" y="53581"/>
                    <a:pt x="145618" y="51200"/>
                    <a:pt x="152724" y="51200"/>
                  </a:cubicBezTo>
                  <a:cubicBezTo>
                    <a:pt x="155701" y="51200"/>
                    <a:pt x="158607" y="51618"/>
                    <a:pt x="161391" y="52803"/>
                  </a:cubicBezTo>
                  <a:cubicBezTo>
                    <a:pt x="166194" y="54846"/>
                    <a:pt x="170203" y="59066"/>
                    <a:pt x="175405" y="59502"/>
                  </a:cubicBezTo>
                  <a:cubicBezTo>
                    <a:pt x="175710" y="59527"/>
                    <a:pt x="176015" y="59539"/>
                    <a:pt x="176318" y="59539"/>
                  </a:cubicBezTo>
                  <a:cubicBezTo>
                    <a:pt x="180009" y="59539"/>
                    <a:pt x="183574" y="57785"/>
                    <a:pt x="187291" y="57541"/>
                  </a:cubicBezTo>
                  <a:cubicBezTo>
                    <a:pt x="187816" y="57506"/>
                    <a:pt x="188299" y="57490"/>
                    <a:pt x="188743" y="57490"/>
                  </a:cubicBezTo>
                  <a:cubicBezTo>
                    <a:pt x="197524" y="57490"/>
                    <a:pt x="191246" y="63935"/>
                    <a:pt x="195068" y="64266"/>
                  </a:cubicBezTo>
                  <a:cubicBezTo>
                    <a:pt x="195675" y="64319"/>
                    <a:pt x="196321" y="64345"/>
                    <a:pt x="197000" y="64345"/>
                  </a:cubicBezTo>
                  <a:cubicBezTo>
                    <a:pt x="203901" y="64345"/>
                    <a:pt x="214260" y="61687"/>
                    <a:pt x="223071" y="57689"/>
                  </a:cubicBezTo>
                  <a:lnTo>
                    <a:pt x="223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2"/>
            <p:cNvSpPr/>
            <p:nvPr/>
          </p:nvSpPr>
          <p:spPr>
            <a:xfrm>
              <a:off x="0" y="4049905"/>
              <a:ext cx="9143721" cy="922183"/>
            </a:xfrm>
            <a:custGeom>
              <a:avLst/>
              <a:gdLst/>
              <a:ahLst/>
              <a:cxnLst/>
              <a:rect l="l" t="t" r="r" b="b"/>
              <a:pathLst>
                <a:path w="223072" h="54087" extrusionOk="0">
                  <a:moveTo>
                    <a:pt x="41712" y="1"/>
                  </a:moveTo>
                  <a:cubicBezTo>
                    <a:pt x="37446" y="1"/>
                    <a:pt x="33251" y="1289"/>
                    <a:pt x="28988" y="1663"/>
                  </a:cubicBezTo>
                  <a:cubicBezTo>
                    <a:pt x="27958" y="1753"/>
                    <a:pt x="26920" y="1791"/>
                    <a:pt x="25874" y="1791"/>
                  </a:cubicBezTo>
                  <a:cubicBezTo>
                    <a:pt x="19778" y="1791"/>
                    <a:pt x="13455" y="487"/>
                    <a:pt x="7499" y="487"/>
                  </a:cubicBezTo>
                  <a:cubicBezTo>
                    <a:pt x="4914" y="487"/>
                    <a:pt x="2398" y="733"/>
                    <a:pt x="0" y="1437"/>
                  </a:cubicBezTo>
                  <a:lnTo>
                    <a:pt x="0" y="15151"/>
                  </a:lnTo>
                  <a:cubicBezTo>
                    <a:pt x="16132" y="12777"/>
                    <a:pt x="32440" y="11589"/>
                    <a:pt x="48747" y="11589"/>
                  </a:cubicBezTo>
                  <a:cubicBezTo>
                    <a:pt x="66907" y="11589"/>
                    <a:pt x="85067" y="13063"/>
                    <a:pt x="102984" y="16013"/>
                  </a:cubicBezTo>
                  <a:cubicBezTo>
                    <a:pt x="105114" y="16365"/>
                    <a:pt x="107309" y="16763"/>
                    <a:pt x="109111" y="17950"/>
                  </a:cubicBezTo>
                  <a:cubicBezTo>
                    <a:pt x="110914" y="19139"/>
                    <a:pt x="112231" y="21331"/>
                    <a:pt x="111734" y="23435"/>
                  </a:cubicBezTo>
                  <a:cubicBezTo>
                    <a:pt x="110842" y="27211"/>
                    <a:pt x="105402" y="27848"/>
                    <a:pt x="103380" y="31162"/>
                  </a:cubicBezTo>
                  <a:cubicBezTo>
                    <a:pt x="101465" y="34297"/>
                    <a:pt x="103585" y="38636"/>
                    <a:pt x="106809" y="40397"/>
                  </a:cubicBezTo>
                  <a:cubicBezTo>
                    <a:pt x="109189" y="41695"/>
                    <a:pt x="111925" y="41980"/>
                    <a:pt x="114670" y="41980"/>
                  </a:cubicBezTo>
                  <a:cubicBezTo>
                    <a:pt x="115647" y="41980"/>
                    <a:pt x="116625" y="41944"/>
                    <a:pt x="117588" y="41905"/>
                  </a:cubicBezTo>
                  <a:cubicBezTo>
                    <a:pt x="126529" y="41544"/>
                    <a:pt x="135473" y="41182"/>
                    <a:pt x="144413" y="40823"/>
                  </a:cubicBezTo>
                  <a:cubicBezTo>
                    <a:pt x="145856" y="40764"/>
                    <a:pt x="147328" y="40715"/>
                    <a:pt x="148804" y="40715"/>
                  </a:cubicBezTo>
                  <a:cubicBezTo>
                    <a:pt x="154251" y="40715"/>
                    <a:pt x="159735" y="41384"/>
                    <a:pt x="163892" y="44721"/>
                  </a:cubicBezTo>
                  <a:cubicBezTo>
                    <a:pt x="166399" y="46738"/>
                    <a:pt x="168186" y="49573"/>
                    <a:pt x="170836" y="51396"/>
                  </a:cubicBezTo>
                  <a:cubicBezTo>
                    <a:pt x="174222" y="53723"/>
                    <a:pt x="178528" y="54086"/>
                    <a:pt x="182666" y="54086"/>
                  </a:cubicBezTo>
                  <a:cubicBezTo>
                    <a:pt x="182938" y="54086"/>
                    <a:pt x="183210" y="54085"/>
                    <a:pt x="183480" y="54082"/>
                  </a:cubicBezTo>
                  <a:cubicBezTo>
                    <a:pt x="196882" y="53948"/>
                    <a:pt x="210264" y="51844"/>
                    <a:pt x="223071" y="47889"/>
                  </a:cubicBezTo>
                  <a:lnTo>
                    <a:pt x="223071" y="32358"/>
                  </a:lnTo>
                  <a:lnTo>
                    <a:pt x="223071" y="32357"/>
                  </a:lnTo>
                  <a:cubicBezTo>
                    <a:pt x="217955" y="33998"/>
                    <a:pt x="212843" y="35640"/>
                    <a:pt x="207726" y="37282"/>
                  </a:cubicBezTo>
                  <a:cubicBezTo>
                    <a:pt x="205043" y="38143"/>
                    <a:pt x="202290" y="39014"/>
                    <a:pt x="199485" y="39014"/>
                  </a:cubicBezTo>
                  <a:cubicBezTo>
                    <a:pt x="199219" y="39014"/>
                    <a:pt x="198952" y="39006"/>
                    <a:pt x="198685" y="38990"/>
                  </a:cubicBezTo>
                  <a:cubicBezTo>
                    <a:pt x="193308" y="38654"/>
                    <a:pt x="188632" y="34900"/>
                    <a:pt x="183270" y="34362"/>
                  </a:cubicBezTo>
                  <a:cubicBezTo>
                    <a:pt x="182771" y="34312"/>
                    <a:pt x="182270" y="34290"/>
                    <a:pt x="181767" y="34290"/>
                  </a:cubicBezTo>
                  <a:cubicBezTo>
                    <a:pt x="178132" y="34290"/>
                    <a:pt x="174419" y="35445"/>
                    <a:pt x="170867" y="35445"/>
                  </a:cubicBezTo>
                  <a:cubicBezTo>
                    <a:pt x="169443" y="35445"/>
                    <a:pt x="168045" y="35259"/>
                    <a:pt x="166688" y="34739"/>
                  </a:cubicBezTo>
                  <a:cubicBezTo>
                    <a:pt x="164308" y="33827"/>
                    <a:pt x="162417" y="31988"/>
                    <a:pt x="160248" y="30643"/>
                  </a:cubicBezTo>
                  <a:cubicBezTo>
                    <a:pt x="157523" y="28954"/>
                    <a:pt x="154313" y="28074"/>
                    <a:pt x="151108" y="28074"/>
                  </a:cubicBezTo>
                  <a:cubicBezTo>
                    <a:pt x="149592" y="28074"/>
                    <a:pt x="148077" y="28271"/>
                    <a:pt x="146614" y="28672"/>
                  </a:cubicBezTo>
                  <a:cubicBezTo>
                    <a:pt x="144580" y="29231"/>
                    <a:pt x="142277" y="30100"/>
                    <a:pt x="140249" y="30100"/>
                  </a:cubicBezTo>
                  <a:cubicBezTo>
                    <a:pt x="139019" y="30100"/>
                    <a:pt x="137890" y="29780"/>
                    <a:pt x="136984" y="28877"/>
                  </a:cubicBezTo>
                  <a:cubicBezTo>
                    <a:pt x="139007" y="27694"/>
                    <a:pt x="140148" y="25171"/>
                    <a:pt x="139702" y="22873"/>
                  </a:cubicBezTo>
                  <a:cubicBezTo>
                    <a:pt x="139253" y="20573"/>
                    <a:pt x="137249" y="18664"/>
                    <a:pt x="134929" y="18328"/>
                  </a:cubicBezTo>
                  <a:cubicBezTo>
                    <a:pt x="134506" y="18267"/>
                    <a:pt x="134070" y="18252"/>
                    <a:pt x="133630" y="18252"/>
                  </a:cubicBezTo>
                  <a:cubicBezTo>
                    <a:pt x="133162" y="18252"/>
                    <a:pt x="132689" y="18269"/>
                    <a:pt x="132224" y="18269"/>
                  </a:cubicBezTo>
                  <a:cubicBezTo>
                    <a:pt x="131161" y="18269"/>
                    <a:pt x="130138" y="18176"/>
                    <a:pt x="129295" y="17560"/>
                  </a:cubicBezTo>
                  <a:cubicBezTo>
                    <a:pt x="128061" y="16662"/>
                    <a:pt x="127737" y="15002"/>
                    <a:pt x="127065" y="13631"/>
                  </a:cubicBezTo>
                  <a:cubicBezTo>
                    <a:pt x="125286" y="10000"/>
                    <a:pt x="120926" y="8370"/>
                    <a:pt x="116887" y="8122"/>
                  </a:cubicBezTo>
                  <a:cubicBezTo>
                    <a:pt x="116334" y="8089"/>
                    <a:pt x="115781" y="8075"/>
                    <a:pt x="115228" y="8075"/>
                  </a:cubicBezTo>
                  <a:cubicBezTo>
                    <a:pt x="112505" y="8075"/>
                    <a:pt x="109776" y="8410"/>
                    <a:pt x="107056" y="8410"/>
                  </a:cubicBezTo>
                  <a:cubicBezTo>
                    <a:pt x="106291" y="8410"/>
                    <a:pt x="105527" y="8384"/>
                    <a:pt x="104764" y="8316"/>
                  </a:cubicBezTo>
                  <a:cubicBezTo>
                    <a:pt x="96617" y="7597"/>
                    <a:pt x="89336" y="2270"/>
                    <a:pt x="81162" y="2005"/>
                  </a:cubicBezTo>
                  <a:cubicBezTo>
                    <a:pt x="80942" y="1998"/>
                    <a:pt x="80723" y="1995"/>
                    <a:pt x="80503" y="1995"/>
                  </a:cubicBezTo>
                  <a:cubicBezTo>
                    <a:pt x="74644" y="1995"/>
                    <a:pt x="68936" y="4467"/>
                    <a:pt x="63083" y="4467"/>
                  </a:cubicBezTo>
                  <a:cubicBezTo>
                    <a:pt x="62781" y="4467"/>
                    <a:pt x="62478" y="4460"/>
                    <a:pt x="62175" y="4446"/>
                  </a:cubicBezTo>
                  <a:cubicBezTo>
                    <a:pt x="55480" y="4144"/>
                    <a:pt x="49320" y="327"/>
                    <a:pt x="42628" y="21"/>
                  </a:cubicBezTo>
                  <a:cubicBezTo>
                    <a:pt x="42322" y="7"/>
                    <a:pt x="42017" y="1"/>
                    <a:pt x="41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2"/>
            <p:cNvSpPr/>
            <p:nvPr/>
          </p:nvSpPr>
          <p:spPr>
            <a:xfrm>
              <a:off x="7066976" y="4680004"/>
              <a:ext cx="223355" cy="43460"/>
            </a:xfrm>
            <a:custGeom>
              <a:avLst/>
              <a:gdLst/>
              <a:ahLst/>
              <a:cxnLst/>
              <a:rect l="l" t="t" r="r" b="b"/>
              <a:pathLst>
                <a:path w="5449" h="2549" extrusionOk="0">
                  <a:moveTo>
                    <a:pt x="3146" y="0"/>
                  </a:moveTo>
                  <a:cubicBezTo>
                    <a:pt x="1776" y="0"/>
                    <a:pt x="256" y="475"/>
                    <a:pt x="116" y="1425"/>
                  </a:cubicBezTo>
                  <a:cubicBezTo>
                    <a:pt x="1" y="2210"/>
                    <a:pt x="969" y="2549"/>
                    <a:pt x="2106" y="2549"/>
                  </a:cubicBezTo>
                  <a:cubicBezTo>
                    <a:pt x="3558" y="2549"/>
                    <a:pt x="5286" y="1995"/>
                    <a:pt x="5375" y="1109"/>
                  </a:cubicBezTo>
                  <a:cubicBezTo>
                    <a:pt x="5448" y="370"/>
                    <a:pt x="4355" y="0"/>
                    <a:pt x="3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2"/>
            <p:cNvSpPr/>
            <p:nvPr/>
          </p:nvSpPr>
          <p:spPr>
            <a:xfrm>
              <a:off x="6047237" y="4563116"/>
              <a:ext cx="158959" cy="27689"/>
            </a:xfrm>
            <a:custGeom>
              <a:avLst/>
              <a:gdLst/>
              <a:ahLst/>
              <a:cxnLst/>
              <a:rect l="l" t="t" r="r" b="b"/>
              <a:pathLst>
                <a:path w="3878" h="1624" extrusionOk="0">
                  <a:moveTo>
                    <a:pt x="2636" y="0"/>
                  </a:moveTo>
                  <a:cubicBezTo>
                    <a:pt x="1525" y="0"/>
                    <a:pt x="0" y="577"/>
                    <a:pt x="70" y="1130"/>
                  </a:cubicBezTo>
                  <a:cubicBezTo>
                    <a:pt x="111" y="1463"/>
                    <a:pt x="729" y="1623"/>
                    <a:pt x="1448" y="1623"/>
                  </a:cubicBezTo>
                  <a:cubicBezTo>
                    <a:pt x="2546" y="1623"/>
                    <a:pt x="3878" y="1250"/>
                    <a:pt x="3751" y="551"/>
                  </a:cubicBezTo>
                  <a:cubicBezTo>
                    <a:pt x="3679" y="156"/>
                    <a:pt x="3213" y="0"/>
                    <a:pt x="2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2"/>
            <p:cNvSpPr/>
            <p:nvPr/>
          </p:nvSpPr>
          <p:spPr>
            <a:xfrm>
              <a:off x="5608220" y="4582705"/>
              <a:ext cx="333700" cy="47638"/>
            </a:xfrm>
            <a:custGeom>
              <a:avLst/>
              <a:gdLst/>
              <a:ahLst/>
              <a:cxnLst/>
              <a:rect l="l" t="t" r="r" b="b"/>
              <a:pathLst>
                <a:path w="8141" h="2794" extrusionOk="0">
                  <a:moveTo>
                    <a:pt x="5799" y="1"/>
                  </a:moveTo>
                  <a:cubicBezTo>
                    <a:pt x="3405" y="1"/>
                    <a:pt x="1" y="763"/>
                    <a:pt x="1" y="1926"/>
                  </a:cubicBezTo>
                  <a:cubicBezTo>
                    <a:pt x="1" y="2539"/>
                    <a:pt x="959" y="2793"/>
                    <a:pt x="2216" y="2793"/>
                  </a:cubicBezTo>
                  <a:cubicBezTo>
                    <a:pt x="4628" y="2793"/>
                    <a:pt x="8140" y="1857"/>
                    <a:pt x="8098" y="717"/>
                  </a:cubicBezTo>
                  <a:cubicBezTo>
                    <a:pt x="8080" y="221"/>
                    <a:pt x="7085" y="1"/>
                    <a:pt x="5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2"/>
            <p:cNvSpPr/>
            <p:nvPr/>
          </p:nvSpPr>
          <p:spPr>
            <a:xfrm>
              <a:off x="5112226" y="4407407"/>
              <a:ext cx="213599" cy="39880"/>
            </a:xfrm>
            <a:custGeom>
              <a:avLst/>
              <a:gdLst/>
              <a:ahLst/>
              <a:cxnLst/>
              <a:rect l="l" t="t" r="r" b="b"/>
              <a:pathLst>
                <a:path w="5211" h="2339" extrusionOk="0">
                  <a:moveTo>
                    <a:pt x="2050" y="0"/>
                  </a:moveTo>
                  <a:cubicBezTo>
                    <a:pt x="1744" y="0"/>
                    <a:pt x="1463" y="59"/>
                    <a:pt x="1251" y="192"/>
                  </a:cubicBezTo>
                  <a:cubicBezTo>
                    <a:pt x="1" y="974"/>
                    <a:pt x="1584" y="2339"/>
                    <a:pt x="3006" y="2339"/>
                  </a:cubicBezTo>
                  <a:cubicBezTo>
                    <a:pt x="3387" y="2339"/>
                    <a:pt x="3756" y="2241"/>
                    <a:pt x="4056" y="2007"/>
                  </a:cubicBezTo>
                  <a:cubicBezTo>
                    <a:pt x="5211" y="1110"/>
                    <a:pt x="3384" y="0"/>
                    <a:pt x="2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2"/>
            <p:cNvSpPr/>
            <p:nvPr/>
          </p:nvSpPr>
          <p:spPr>
            <a:xfrm>
              <a:off x="4840555" y="4224846"/>
              <a:ext cx="211017" cy="36299"/>
            </a:xfrm>
            <a:custGeom>
              <a:avLst/>
              <a:gdLst/>
              <a:ahLst/>
              <a:cxnLst/>
              <a:rect l="l" t="t" r="r" b="b"/>
              <a:pathLst>
                <a:path w="5148" h="2129" extrusionOk="0">
                  <a:moveTo>
                    <a:pt x="1202" y="0"/>
                  </a:moveTo>
                  <a:cubicBezTo>
                    <a:pt x="819" y="0"/>
                    <a:pt x="525" y="90"/>
                    <a:pt x="411" y="307"/>
                  </a:cubicBezTo>
                  <a:cubicBezTo>
                    <a:pt x="0" y="1089"/>
                    <a:pt x="2392" y="2128"/>
                    <a:pt x="3776" y="2128"/>
                  </a:cubicBezTo>
                  <a:cubicBezTo>
                    <a:pt x="4160" y="2128"/>
                    <a:pt x="4467" y="2048"/>
                    <a:pt x="4614" y="1861"/>
                  </a:cubicBezTo>
                  <a:cubicBezTo>
                    <a:pt x="5148" y="1182"/>
                    <a:pt x="2589" y="0"/>
                    <a:pt x="1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2"/>
            <p:cNvSpPr/>
            <p:nvPr/>
          </p:nvSpPr>
          <p:spPr>
            <a:xfrm>
              <a:off x="3656522" y="4161730"/>
              <a:ext cx="117887" cy="28303"/>
            </a:xfrm>
            <a:custGeom>
              <a:avLst/>
              <a:gdLst/>
              <a:ahLst/>
              <a:cxnLst/>
              <a:rect l="l" t="t" r="r" b="b"/>
              <a:pathLst>
                <a:path w="2876" h="1660" extrusionOk="0">
                  <a:moveTo>
                    <a:pt x="1539" y="0"/>
                  </a:moveTo>
                  <a:cubicBezTo>
                    <a:pt x="969" y="0"/>
                    <a:pt x="356" y="250"/>
                    <a:pt x="167" y="844"/>
                  </a:cubicBezTo>
                  <a:cubicBezTo>
                    <a:pt x="1" y="1366"/>
                    <a:pt x="554" y="1660"/>
                    <a:pt x="1185" y="1660"/>
                  </a:cubicBezTo>
                  <a:cubicBezTo>
                    <a:pt x="1734" y="1660"/>
                    <a:pt x="2341" y="1438"/>
                    <a:pt x="2586" y="952"/>
                  </a:cubicBezTo>
                  <a:cubicBezTo>
                    <a:pt x="2875" y="376"/>
                    <a:pt x="2239" y="0"/>
                    <a:pt x="1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2"/>
            <p:cNvSpPr/>
            <p:nvPr/>
          </p:nvSpPr>
          <p:spPr>
            <a:xfrm>
              <a:off x="989384" y="4091573"/>
              <a:ext cx="295538" cy="32020"/>
            </a:xfrm>
            <a:custGeom>
              <a:avLst/>
              <a:gdLst/>
              <a:ahLst/>
              <a:cxnLst/>
              <a:rect l="l" t="t" r="r" b="b"/>
              <a:pathLst>
                <a:path w="7210" h="1878" extrusionOk="0">
                  <a:moveTo>
                    <a:pt x="3661" y="0"/>
                  </a:moveTo>
                  <a:cubicBezTo>
                    <a:pt x="1873" y="0"/>
                    <a:pt x="59" y="290"/>
                    <a:pt x="32" y="868"/>
                  </a:cubicBezTo>
                  <a:cubicBezTo>
                    <a:pt x="0" y="1578"/>
                    <a:pt x="1506" y="1877"/>
                    <a:pt x="3140" y="1877"/>
                  </a:cubicBezTo>
                  <a:cubicBezTo>
                    <a:pt x="5010" y="1877"/>
                    <a:pt x="7047" y="1485"/>
                    <a:pt x="7131" y="868"/>
                  </a:cubicBezTo>
                  <a:cubicBezTo>
                    <a:pt x="7210" y="290"/>
                    <a:pt x="5448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2"/>
            <p:cNvSpPr/>
            <p:nvPr/>
          </p:nvSpPr>
          <p:spPr>
            <a:xfrm>
              <a:off x="1406634" y="4079127"/>
              <a:ext cx="132603" cy="24910"/>
            </a:xfrm>
            <a:custGeom>
              <a:avLst/>
              <a:gdLst/>
              <a:ahLst/>
              <a:cxnLst/>
              <a:rect l="l" t="t" r="r" b="b"/>
              <a:pathLst>
                <a:path w="3235" h="1461" extrusionOk="0">
                  <a:moveTo>
                    <a:pt x="1637" y="0"/>
                  </a:moveTo>
                  <a:cubicBezTo>
                    <a:pt x="820" y="0"/>
                    <a:pt x="0" y="258"/>
                    <a:pt x="54" y="730"/>
                  </a:cubicBezTo>
                  <a:cubicBezTo>
                    <a:pt x="108" y="1203"/>
                    <a:pt x="952" y="1460"/>
                    <a:pt x="1754" y="1460"/>
                  </a:cubicBezTo>
                  <a:cubicBezTo>
                    <a:pt x="2514" y="1460"/>
                    <a:pt x="3235" y="1229"/>
                    <a:pt x="3210" y="730"/>
                  </a:cubicBezTo>
                  <a:cubicBezTo>
                    <a:pt x="3184" y="231"/>
                    <a:pt x="2411" y="0"/>
                    <a:pt x="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2"/>
            <p:cNvSpPr/>
            <p:nvPr/>
          </p:nvSpPr>
          <p:spPr>
            <a:xfrm>
              <a:off x="0" y="4111384"/>
              <a:ext cx="9143721" cy="860701"/>
            </a:xfrm>
            <a:custGeom>
              <a:avLst/>
              <a:gdLst/>
              <a:ahLst/>
              <a:cxnLst/>
              <a:rect l="l" t="t" r="r" b="b"/>
              <a:pathLst>
                <a:path w="223072" h="50481" extrusionOk="0">
                  <a:moveTo>
                    <a:pt x="42327" y="0"/>
                  </a:moveTo>
                  <a:cubicBezTo>
                    <a:pt x="37327" y="0"/>
                    <a:pt x="33248" y="1477"/>
                    <a:pt x="29071" y="2105"/>
                  </a:cubicBezTo>
                  <a:cubicBezTo>
                    <a:pt x="28151" y="2243"/>
                    <a:pt x="27231" y="2302"/>
                    <a:pt x="26310" y="2302"/>
                  </a:cubicBezTo>
                  <a:cubicBezTo>
                    <a:pt x="22331" y="2302"/>
                    <a:pt x="18342" y="1205"/>
                    <a:pt x="14351" y="710"/>
                  </a:cubicBezTo>
                  <a:cubicBezTo>
                    <a:pt x="12761" y="513"/>
                    <a:pt x="11159" y="416"/>
                    <a:pt x="9557" y="416"/>
                  </a:cubicBezTo>
                  <a:cubicBezTo>
                    <a:pt x="6342" y="416"/>
                    <a:pt x="3127" y="807"/>
                    <a:pt x="0" y="1567"/>
                  </a:cubicBezTo>
                  <a:lnTo>
                    <a:pt x="0" y="11545"/>
                  </a:lnTo>
                  <a:cubicBezTo>
                    <a:pt x="16132" y="9171"/>
                    <a:pt x="32440" y="7983"/>
                    <a:pt x="48747" y="7983"/>
                  </a:cubicBezTo>
                  <a:cubicBezTo>
                    <a:pt x="66907" y="7983"/>
                    <a:pt x="85067" y="9457"/>
                    <a:pt x="102984" y="12407"/>
                  </a:cubicBezTo>
                  <a:cubicBezTo>
                    <a:pt x="105114" y="12759"/>
                    <a:pt x="107309" y="13157"/>
                    <a:pt x="109111" y="14344"/>
                  </a:cubicBezTo>
                  <a:cubicBezTo>
                    <a:pt x="110914" y="15533"/>
                    <a:pt x="112231" y="17725"/>
                    <a:pt x="111734" y="19829"/>
                  </a:cubicBezTo>
                  <a:cubicBezTo>
                    <a:pt x="110842" y="23605"/>
                    <a:pt x="105402" y="24242"/>
                    <a:pt x="103380" y="27556"/>
                  </a:cubicBezTo>
                  <a:cubicBezTo>
                    <a:pt x="101465" y="30691"/>
                    <a:pt x="103585" y="35030"/>
                    <a:pt x="106809" y="36791"/>
                  </a:cubicBezTo>
                  <a:cubicBezTo>
                    <a:pt x="109189" y="38089"/>
                    <a:pt x="111925" y="38374"/>
                    <a:pt x="114670" y="38374"/>
                  </a:cubicBezTo>
                  <a:cubicBezTo>
                    <a:pt x="115647" y="38374"/>
                    <a:pt x="116625" y="38338"/>
                    <a:pt x="117588" y="38299"/>
                  </a:cubicBezTo>
                  <a:cubicBezTo>
                    <a:pt x="126529" y="37938"/>
                    <a:pt x="135473" y="37576"/>
                    <a:pt x="144413" y="37217"/>
                  </a:cubicBezTo>
                  <a:cubicBezTo>
                    <a:pt x="145856" y="37158"/>
                    <a:pt x="147328" y="37109"/>
                    <a:pt x="148804" y="37109"/>
                  </a:cubicBezTo>
                  <a:cubicBezTo>
                    <a:pt x="154251" y="37109"/>
                    <a:pt x="159735" y="37778"/>
                    <a:pt x="163892" y="41115"/>
                  </a:cubicBezTo>
                  <a:cubicBezTo>
                    <a:pt x="166399" y="43132"/>
                    <a:pt x="168186" y="45967"/>
                    <a:pt x="170836" y="47790"/>
                  </a:cubicBezTo>
                  <a:cubicBezTo>
                    <a:pt x="174222" y="50117"/>
                    <a:pt x="178528" y="50480"/>
                    <a:pt x="182666" y="50480"/>
                  </a:cubicBezTo>
                  <a:cubicBezTo>
                    <a:pt x="182938" y="50480"/>
                    <a:pt x="183210" y="50479"/>
                    <a:pt x="183480" y="50476"/>
                  </a:cubicBezTo>
                  <a:cubicBezTo>
                    <a:pt x="196882" y="50342"/>
                    <a:pt x="210264" y="48238"/>
                    <a:pt x="223071" y="44283"/>
                  </a:cubicBezTo>
                  <a:lnTo>
                    <a:pt x="223071" y="36897"/>
                  </a:lnTo>
                  <a:cubicBezTo>
                    <a:pt x="214260" y="40895"/>
                    <a:pt x="203901" y="43553"/>
                    <a:pt x="197000" y="43553"/>
                  </a:cubicBezTo>
                  <a:cubicBezTo>
                    <a:pt x="196321" y="43553"/>
                    <a:pt x="195675" y="43527"/>
                    <a:pt x="195068" y="43474"/>
                  </a:cubicBezTo>
                  <a:cubicBezTo>
                    <a:pt x="191246" y="43143"/>
                    <a:pt x="197524" y="36698"/>
                    <a:pt x="188743" y="36698"/>
                  </a:cubicBezTo>
                  <a:cubicBezTo>
                    <a:pt x="188299" y="36698"/>
                    <a:pt x="187816" y="36714"/>
                    <a:pt x="187291" y="36749"/>
                  </a:cubicBezTo>
                  <a:cubicBezTo>
                    <a:pt x="183574" y="36993"/>
                    <a:pt x="180009" y="38747"/>
                    <a:pt x="176318" y="38747"/>
                  </a:cubicBezTo>
                  <a:cubicBezTo>
                    <a:pt x="176015" y="38747"/>
                    <a:pt x="175710" y="38735"/>
                    <a:pt x="175405" y="38710"/>
                  </a:cubicBezTo>
                  <a:cubicBezTo>
                    <a:pt x="170203" y="38276"/>
                    <a:pt x="166194" y="34054"/>
                    <a:pt x="161391" y="32011"/>
                  </a:cubicBezTo>
                  <a:cubicBezTo>
                    <a:pt x="158607" y="30825"/>
                    <a:pt x="155700" y="30408"/>
                    <a:pt x="152724" y="30408"/>
                  </a:cubicBezTo>
                  <a:cubicBezTo>
                    <a:pt x="145617" y="30408"/>
                    <a:pt x="138112" y="32789"/>
                    <a:pt x="130928" y="32789"/>
                  </a:cubicBezTo>
                  <a:cubicBezTo>
                    <a:pt x="128446" y="32789"/>
                    <a:pt x="126003" y="32505"/>
                    <a:pt x="123627" y="31740"/>
                  </a:cubicBezTo>
                  <a:cubicBezTo>
                    <a:pt x="123248" y="27779"/>
                    <a:pt x="131713" y="26345"/>
                    <a:pt x="129955" y="22776"/>
                  </a:cubicBezTo>
                  <a:cubicBezTo>
                    <a:pt x="128442" y="19701"/>
                    <a:pt x="121847" y="22674"/>
                    <a:pt x="121053" y="19338"/>
                  </a:cubicBezTo>
                  <a:cubicBezTo>
                    <a:pt x="120827" y="18389"/>
                    <a:pt x="121330" y="17440"/>
                    <a:pt x="121547" y="16488"/>
                  </a:cubicBezTo>
                  <a:cubicBezTo>
                    <a:pt x="122177" y="13698"/>
                    <a:pt x="120179" y="10849"/>
                    <a:pt x="117633" y="9547"/>
                  </a:cubicBezTo>
                  <a:cubicBezTo>
                    <a:pt x="115084" y="8244"/>
                    <a:pt x="112115" y="8127"/>
                    <a:pt x="109257" y="8036"/>
                  </a:cubicBezTo>
                  <a:cubicBezTo>
                    <a:pt x="103180" y="7842"/>
                    <a:pt x="97102" y="7649"/>
                    <a:pt x="91024" y="7455"/>
                  </a:cubicBezTo>
                  <a:cubicBezTo>
                    <a:pt x="88384" y="7372"/>
                    <a:pt x="85353" y="7093"/>
                    <a:pt x="83804" y="4952"/>
                  </a:cubicBezTo>
                  <a:cubicBezTo>
                    <a:pt x="83319" y="4279"/>
                    <a:pt x="83034" y="3479"/>
                    <a:pt x="82543" y="2813"/>
                  </a:cubicBezTo>
                  <a:cubicBezTo>
                    <a:pt x="81448" y="1328"/>
                    <a:pt x="79732" y="846"/>
                    <a:pt x="77858" y="846"/>
                  </a:cubicBezTo>
                  <a:cubicBezTo>
                    <a:pt x="76180" y="846"/>
                    <a:pt x="74374" y="1233"/>
                    <a:pt x="72772" y="1632"/>
                  </a:cubicBezTo>
                  <a:cubicBezTo>
                    <a:pt x="68165" y="2779"/>
                    <a:pt x="63450" y="3488"/>
                    <a:pt x="58712" y="3746"/>
                  </a:cubicBezTo>
                  <a:cubicBezTo>
                    <a:pt x="56228" y="3884"/>
                    <a:pt x="53611" y="4264"/>
                    <a:pt x="50963" y="4264"/>
                  </a:cubicBezTo>
                  <a:cubicBezTo>
                    <a:pt x="48783" y="4264"/>
                    <a:pt x="46582" y="4006"/>
                    <a:pt x="44416" y="3143"/>
                  </a:cubicBezTo>
                  <a:cubicBezTo>
                    <a:pt x="43493" y="2777"/>
                    <a:pt x="48716" y="734"/>
                    <a:pt x="46577" y="365"/>
                  </a:cubicBezTo>
                  <a:cubicBezTo>
                    <a:pt x="45081" y="107"/>
                    <a:pt x="43671" y="0"/>
                    <a:pt x="42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2"/>
            <p:cNvSpPr/>
            <p:nvPr/>
          </p:nvSpPr>
          <p:spPr>
            <a:xfrm>
              <a:off x="4953917" y="4502847"/>
              <a:ext cx="216755" cy="35345"/>
            </a:xfrm>
            <a:custGeom>
              <a:avLst/>
              <a:gdLst/>
              <a:ahLst/>
              <a:cxnLst/>
              <a:rect l="l" t="t" r="r" b="b"/>
              <a:pathLst>
                <a:path w="5288" h="2073" extrusionOk="0">
                  <a:moveTo>
                    <a:pt x="1939" y="0"/>
                  </a:moveTo>
                  <a:cubicBezTo>
                    <a:pt x="1202" y="0"/>
                    <a:pt x="566" y="212"/>
                    <a:pt x="338" y="764"/>
                  </a:cubicBezTo>
                  <a:cubicBezTo>
                    <a:pt x="1" y="1580"/>
                    <a:pt x="1862" y="2072"/>
                    <a:pt x="3358" y="2072"/>
                  </a:cubicBezTo>
                  <a:cubicBezTo>
                    <a:pt x="4240" y="2072"/>
                    <a:pt x="4995" y="1902"/>
                    <a:pt x="5100" y="1526"/>
                  </a:cubicBezTo>
                  <a:cubicBezTo>
                    <a:pt x="5287" y="849"/>
                    <a:pt x="3412" y="0"/>
                    <a:pt x="1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2"/>
            <p:cNvSpPr/>
            <p:nvPr/>
          </p:nvSpPr>
          <p:spPr>
            <a:xfrm>
              <a:off x="4947851" y="4566509"/>
              <a:ext cx="133299" cy="22864"/>
            </a:xfrm>
            <a:custGeom>
              <a:avLst/>
              <a:gdLst/>
              <a:ahLst/>
              <a:cxnLst/>
              <a:rect l="l" t="t" r="r" b="b"/>
              <a:pathLst>
                <a:path w="3252" h="1341" extrusionOk="0">
                  <a:moveTo>
                    <a:pt x="1545" y="1"/>
                  </a:moveTo>
                  <a:cubicBezTo>
                    <a:pt x="1015" y="1"/>
                    <a:pt x="503" y="114"/>
                    <a:pt x="316" y="356"/>
                  </a:cubicBezTo>
                  <a:cubicBezTo>
                    <a:pt x="1" y="764"/>
                    <a:pt x="996" y="1340"/>
                    <a:pt x="1888" y="1340"/>
                  </a:cubicBezTo>
                  <a:cubicBezTo>
                    <a:pt x="2348" y="1340"/>
                    <a:pt x="2781" y="1187"/>
                    <a:pt x="2993" y="778"/>
                  </a:cubicBezTo>
                  <a:cubicBezTo>
                    <a:pt x="3251" y="279"/>
                    <a:pt x="2375" y="1"/>
                    <a:pt x="1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2"/>
            <p:cNvSpPr/>
            <p:nvPr/>
          </p:nvSpPr>
          <p:spPr>
            <a:xfrm>
              <a:off x="6218129" y="4662614"/>
              <a:ext cx="266681" cy="53742"/>
            </a:xfrm>
            <a:custGeom>
              <a:avLst/>
              <a:gdLst/>
              <a:ahLst/>
              <a:cxnLst/>
              <a:rect l="l" t="t" r="r" b="b"/>
              <a:pathLst>
                <a:path w="6506" h="3152" extrusionOk="0">
                  <a:moveTo>
                    <a:pt x="2865" y="0"/>
                  </a:moveTo>
                  <a:cubicBezTo>
                    <a:pt x="1420" y="0"/>
                    <a:pt x="81" y="453"/>
                    <a:pt x="50" y="1303"/>
                  </a:cubicBezTo>
                  <a:cubicBezTo>
                    <a:pt x="0" y="2640"/>
                    <a:pt x="1592" y="3152"/>
                    <a:pt x="3200" y="3152"/>
                  </a:cubicBezTo>
                  <a:cubicBezTo>
                    <a:pt x="4844" y="3152"/>
                    <a:pt x="6505" y="2616"/>
                    <a:pt x="6441" y="1884"/>
                  </a:cubicBezTo>
                  <a:cubicBezTo>
                    <a:pt x="6329" y="600"/>
                    <a:pt x="4527" y="0"/>
                    <a:pt x="28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2"/>
            <p:cNvSpPr/>
            <p:nvPr/>
          </p:nvSpPr>
          <p:spPr>
            <a:xfrm>
              <a:off x="4045674" y="4256540"/>
              <a:ext cx="181176" cy="28013"/>
            </a:xfrm>
            <a:custGeom>
              <a:avLst/>
              <a:gdLst/>
              <a:ahLst/>
              <a:cxnLst/>
              <a:rect l="l" t="t" r="r" b="b"/>
              <a:pathLst>
                <a:path w="4420" h="1643" extrusionOk="0">
                  <a:moveTo>
                    <a:pt x="1353" y="1"/>
                  </a:moveTo>
                  <a:cubicBezTo>
                    <a:pt x="791" y="1"/>
                    <a:pt x="336" y="136"/>
                    <a:pt x="206" y="474"/>
                  </a:cubicBezTo>
                  <a:cubicBezTo>
                    <a:pt x="0" y="1009"/>
                    <a:pt x="2044" y="1643"/>
                    <a:pt x="3310" y="1643"/>
                  </a:cubicBezTo>
                  <a:cubicBezTo>
                    <a:pt x="3817" y="1643"/>
                    <a:pt x="4200" y="1541"/>
                    <a:pt x="4264" y="1291"/>
                  </a:cubicBezTo>
                  <a:cubicBezTo>
                    <a:pt x="4420" y="687"/>
                    <a:pt x="2617" y="1"/>
                    <a:pt x="1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2"/>
            <p:cNvSpPr/>
            <p:nvPr/>
          </p:nvSpPr>
          <p:spPr>
            <a:xfrm>
              <a:off x="3111975" y="4153137"/>
              <a:ext cx="206549" cy="49633"/>
            </a:xfrm>
            <a:custGeom>
              <a:avLst/>
              <a:gdLst/>
              <a:ahLst/>
              <a:cxnLst/>
              <a:rect l="l" t="t" r="r" b="b"/>
              <a:pathLst>
                <a:path w="5039" h="2911" extrusionOk="0">
                  <a:moveTo>
                    <a:pt x="3000" y="1"/>
                  </a:moveTo>
                  <a:cubicBezTo>
                    <a:pt x="1636" y="1"/>
                    <a:pt x="1" y="680"/>
                    <a:pt x="104" y="1890"/>
                  </a:cubicBezTo>
                  <a:cubicBezTo>
                    <a:pt x="166" y="2611"/>
                    <a:pt x="864" y="2911"/>
                    <a:pt x="1703" y="2911"/>
                  </a:cubicBezTo>
                  <a:cubicBezTo>
                    <a:pt x="3159" y="2911"/>
                    <a:pt x="5039" y="2009"/>
                    <a:pt x="4753" y="848"/>
                  </a:cubicBezTo>
                  <a:cubicBezTo>
                    <a:pt x="4612" y="270"/>
                    <a:pt x="3860" y="1"/>
                    <a:pt x="3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2"/>
            <p:cNvSpPr/>
            <p:nvPr/>
          </p:nvSpPr>
          <p:spPr>
            <a:xfrm>
              <a:off x="2905994" y="4161832"/>
              <a:ext cx="126577" cy="28576"/>
            </a:xfrm>
            <a:custGeom>
              <a:avLst/>
              <a:gdLst/>
              <a:ahLst/>
              <a:cxnLst/>
              <a:rect l="l" t="t" r="r" b="b"/>
              <a:pathLst>
                <a:path w="3088" h="1676" extrusionOk="0">
                  <a:moveTo>
                    <a:pt x="1881" y="1"/>
                  </a:moveTo>
                  <a:cubicBezTo>
                    <a:pt x="1022" y="1"/>
                    <a:pt x="1" y="360"/>
                    <a:pt x="1" y="946"/>
                  </a:cubicBezTo>
                  <a:cubicBezTo>
                    <a:pt x="1" y="1415"/>
                    <a:pt x="686" y="1676"/>
                    <a:pt x="1406" y="1676"/>
                  </a:cubicBezTo>
                  <a:cubicBezTo>
                    <a:pt x="2224" y="1676"/>
                    <a:pt x="3087" y="1340"/>
                    <a:pt x="3045" y="591"/>
                  </a:cubicBezTo>
                  <a:cubicBezTo>
                    <a:pt x="3021" y="182"/>
                    <a:pt x="2492" y="1"/>
                    <a:pt x="1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2"/>
            <p:cNvSpPr/>
            <p:nvPr/>
          </p:nvSpPr>
          <p:spPr>
            <a:xfrm>
              <a:off x="1508970" y="4134025"/>
              <a:ext cx="234791" cy="29531"/>
            </a:xfrm>
            <a:custGeom>
              <a:avLst/>
              <a:gdLst/>
              <a:ahLst/>
              <a:cxnLst/>
              <a:rect l="l" t="t" r="r" b="b"/>
              <a:pathLst>
                <a:path w="5728" h="1732" extrusionOk="0">
                  <a:moveTo>
                    <a:pt x="2816" y="1"/>
                  </a:moveTo>
                  <a:cubicBezTo>
                    <a:pt x="1550" y="1"/>
                    <a:pt x="306" y="255"/>
                    <a:pt x="158" y="813"/>
                  </a:cubicBezTo>
                  <a:cubicBezTo>
                    <a:pt x="1" y="1407"/>
                    <a:pt x="1503" y="1731"/>
                    <a:pt x="2973" y="1731"/>
                  </a:cubicBezTo>
                  <a:cubicBezTo>
                    <a:pt x="4364" y="1731"/>
                    <a:pt x="5727" y="1441"/>
                    <a:pt x="5628" y="813"/>
                  </a:cubicBezTo>
                  <a:cubicBezTo>
                    <a:pt x="5546" y="292"/>
                    <a:pt x="4169" y="1"/>
                    <a:pt x="2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2"/>
            <p:cNvSpPr/>
            <p:nvPr/>
          </p:nvSpPr>
          <p:spPr>
            <a:xfrm>
              <a:off x="1306515" y="4150819"/>
              <a:ext cx="122560" cy="18567"/>
            </a:xfrm>
            <a:custGeom>
              <a:avLst/>
              <a:gdLst/>
              <a:ahLst/>
              <a:cxnLst/>
              <a:rect l="l" t="t" r="r" b="b"/>
              <a:pathLst>
                <a:path w="2990" h="1089" extrusionOk="0">
                  <a:moveTo>
                    <a:pt x="2182" y="1"/>
                  </a:moveTo>
                  <a:cubicBezTo>
                    <a:pt x="1296" y="1"/>
                    <a:pt x="0" y="388"/>
                    <a:pt x="0" y="747"/>
                  </a:cubicBezTo>
                  <a:cubicBezTo>
                    <a:pt x="0" y="972"/>
                    <a:pt x="514" y="1088"/>
                    <a:pt x="1115" y="1088"/>
                  </a:cubicBezTo>
                  <a:cubicBezTo>
                    <a:pt x="1965" y="1088"/>
                    <a:pt x="2990" y="856"/>
                    <a:pt x="2990" y="372"/>
                  </a:cubicBezTo>
                  <a:cubicBezTo>
                    <a:pt x="2990" y="105"/>
                    <a:pt x="2641" y="1"/>
                    <a:pt x="2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2"/>
            <p:cNvSpPr/>
            <p:nvPr/>
          </p:nvSpPr>
          <p:spPr>
            <a:xfrm>
              <a:off x="0" y="3953271"/>
              <a:ext cx="9143721" cy="662563"/>
            </a:xfrm>
            <a:custGeom>
              <a:avLst/>
              <a:gdLst/>
              <a:ahLst/>
              <a:cxnLst/>
              <a:rect l="l" t="t" r="r" b="b"/>
              <a:pathLst>
                <a:path w="223072" h="38860" extrusionOk="0">
                  <a:moveTo>
                    <a:pt x="57018" y="0"/>
                  </a:moveTo>
                  <a:cubicBezTo>
                    <a:pt x="38118" y="0"/>
                    <a:pt x="19144" y="1332"/>
                    <a:pt x="0" y="2816"/>
                  </a:cubicBezTo>
                  <a:lnTo>
                    <a:pt x="0" y="4841"/>
                  </a:lnTo>
                  <a:cubicBezTo>
                    <a:pt x="21032" y="4335"/>
                    <a:pt x="42063" y="3836"/>
                    <a:pt x="63090" y="3337"/>
                  </a:cubicBezTo>
                  <a:cubicBezTo>
                    <a:pt x="66070" y="3266"/>
                    <a:pt x="69055" y="3195"/>
                    <a:pt x="72038" y="3195"/>
                  </a:cubicBezTo>
                  <a:cubicBezTo>
                    <a:pt x="76820" y="3195"/>
                    <a:pt x="81595" y="3377"/>
                    <a:pt x="86329" y="4036"/>
                  </a:cubicBezTo>
                  <a:cubicBezTo>
                    <a:pt x="92515" y="4895"/>
                    <a:pt x="98568" y="6557"/>
                    <a:pt x="104748" y="7450"/>
                  </a:cubicBezTo>
                  <a:cubicBezTo>
                    <a:pt x="113207" y="8666"/>
                    <a:pt x="122588" y="8723"/>
                    <a:pt x="128998" y="14374"/>
                  </a:cubicBezTo>
                  <a:cubicBezTo>
                    <a:pt x="132436" y="17408"/>
                    <a:pt x="134634" y="21803"/>
                    <a:pt x="138539" y="24210"/>
                  </a:cubicBezTo>
                  <a:cubicBezTo>
                    <a:pt x="144759" y="28041"/>
                    <a:pt x="153122" y="25608"/>
                    <a:pt x="159829" y="28496"/>
                  </a:cubicBezTo>
                  <a:cubicBezTo>
                    <a:pt x="163675" y="30156"/>
                    <a:pt x="166605" y="33412"/>
                    <a:pt x="170269" y="35443"/>
                  </a:cubicBezTo>
                  <a:cubicBezTo>
                    <a:pt x="174400" y="37731"/>
                    <a:pt x="179233" y="38338"/>
                    <a:pt x="183947" y="38629"/>
                  </a:cubicBezTo>
                  <a:cubicBezTo>
                    <a:pt x="186437" y="38783"/>
                    <a:pt x="188932" y="38860"/>
                    <a:pt x="191427" y="38860"/>
                  </a:cubicBezTo>
                  <a:cubicBezTo>
                    <a:pt x="202097" y="38860"/>
                    <a:pt x="212766" y="37457"/>
                    <a:pt x="223071" y="34692"/>
                  </a:cubicBezTo>
                  <a:lnTo>
                    <a:pt x="223071" y="29011"/>
                  </a:lnTo>
                  <a:cubicBezTo>
                    <a:pt x="214423" y="31866"/>
                    <a:pt x="205175" y="33427"/>
                    <a:pt x="196096" y="33427"/>
                  </a:cubicBezTo>
                  <a:cubicBezTo>
                    <a:pt x="195342" y="33427"/>
                    <a:pt x="194589" y="33416"/>
                    <a:pt x="193837" y="33394"/>
                  </a:cubicBezTo>
                  <a:cubicBezTo>
                    <a:pt x="190051" y="33284"/>
                    <a:pt x="186211" y="32910"/>
                    <a:pt x="182696" y="31502"/>
                  </a:cubicBezTo>
                  <a:cubicBezTo>
                    <a:pt x="176551" y="29048"/>
                    <a:pt x="171852" y="23650"/>
                    <a:pt x="165548" y="21638"/>
                  </a:cubicBezTo>
                  <a:cubicBezTo>
                    <a:pt x="161197" y="20248"/>
                    <a:pt x="156466" y="20599"/>
                    <a:pt x="152048" y="19439"/>
                  </a:cubicBezTo>
                  <a:cubicBezTo>
                    <a:pt x="146341" y="17939"/>
                    <a:pt x="141614" y="14055"/>
                    <a:pt x="136467" y="11161"/>
                  </a:cubicBezTo>
                  <a:cubicBezTo>
                    <a:pt x="129310" y="7144"/>
                    <a:pt x="121226" y="6718"/>
                    <a:pt x="113180" y="5091"/>
                  </a:cubicBezTo>
                  <a:cubicBezTo>
                    <a:pt x="94470" y="1313"/>
                    <a:pt x="75781" y="0"/>
                    <a:pt x="5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2"/>
            <p:cNvSpPr/>
            <p:nvPr/>
          </p:nvSpPr>
          <p:spPr>
            <a:xfrm>
              <a:off x="159784" y="3943758"/>
              <a:ext cx="4086744" cy="89768"/>
            </a:xfrm>
            <a:custGeom>
              <a:avLst/>
              <a:gdLst/>
              <a:ahLst/>
              <a:cxnLst/>
              <a:rect l="l" t="t" r="r" b="b"/>
              <a:pathLst>
                <a:path w="99701" h="5265" extrusionOk="0">
                  <a:moveTo>
                    <a:pt x="57241" y="0"/>
                  </a:moveTo>
                  <a:cubicBezTo>
                    <a:pt x="30881" y="0"/>
                    <a:pt x="1871" y="1722"/>
                    <a:pt x="1" y="3074"/>
                  </a:cubicBezTo>
                  <a:cubicBezTo>
                    <a:pt x="1009" y="3200"/>
                    <a:pt x="2085" y="3250"/>
                    <a:pt x="3187" y="3250"/>
                  </a:cubicBezTo>
                  <a:cubicBezTo>
                    <a:pt x="5616" y="3250"/>
                    <a:pt x="8169" y="3004"/>
                    <a:pt x="10397" y="2777"/>
                  </a:cubicBezTo>
                  <a:cubicBezTo>
                    <a:pt x="14400" y="2367"/>
                    <a:pt x="18428" y="2308"/>
                    <a:pt x="22450" y="2247"/>
                  </a:cubicBezTo>
                  <a:cubicBezTo>
                    <a:pt x="26327" y="2190"/>
                    <a:pt x="30203" y="2133"/>
                    <a:pt x="34079" y="2075"/>
                  </a:cubicBezTo>
                  <a:cubicBezTo>
                    <a:pt x="34831" y="2064"/>
                    <a:pt x="35585" y="2053"/>
                    <a:pt x="36337" y="2053"/>
                  </a:cubicBezTo>
                  <a:cubicBezTo>
                    <a:pt x="37462" y="2053"/>
                    <a:pt x="38586" y="2078"/>
                    <a:pt x="39707" y="2165"/>
                  </a:cubicBezTo>
                  <a:cubicBezTo>
                    <a:pt x="41598" y="2310"/>
                    <a:pt x="43486" y="2632"/>
                    <a:pt x="45379" y="2632"/>
                  </a:cubicBezTo>
                  <a:cubicBezTo>
                    <a:pt x="45632" y="2632"/>
                    <a:pt x="45885" y="2626"/>
                    <a:pt x="46138" y="2613"/>
                  </a:cubicBezTo>
                  <a:cubicBezTo>
                    <a:pt x="47603" y="2539"/>
                    <a:pt x="49059" y="2234"/>
                    <a:pt x="50520" y="2234"/>
                  </a:cubicBezTo>
                  <a:cubicBezTo>
                    <a:pt x="50749" y="2234"/>
                    <a:pt x="50977" y="2241"/>
                    <a:pt x="51206" y="2258"/>
                  </a:cubicBezTo>
                  <a:cubicBezTo>
                    <a:pt x="54374" y="2495"/>
                    <a:pt x="57149" y="4517"/>
                    <a:pt x="60275" y="5088"/>
                  </a:cubicBezTo>
                  <a:cubicBezTo>
                    <a:pt x="60945" y="5211"/>
                    <a:pt x="61613" y="5265"/>
                    <a:pt x="62279" y="5265"/>
                  </a:cubicBezTo>
                  <a:cubicBezTo>
                    <a:pt x="67455" y="5265"/>
                    <a:pt x="72531" y="1990"/>
                    <a:pt x="77777" y="1990"/>
                  </a:cubicBezTo>
                  <a:cubicBezTo>
                    <a:pt x="78126" y="1990"/>
                    <a:pt x="78476" y="2005"/>
                    <a:pt x="78826" y="2036"/>
                  </a:cubicBezTo>
                  <a:cubicBezTo>
                    <a:pt x="81500" y="2271"/>
                    <a:pt x="84016" y="3455"/>
                    <a:pt x="86686" y="3729"/>
                  </a:cubicBezTo>
                  <a:cubicBezTo>
                    <a:pt x="87128" y="3775"/>
                    <a:pt x="87575" y="3794"/>
                    <a:pt x="88026" y="3794"/>
                  </a:cubicBezTo>
                  <a:cubicBezTo>
                    <a:pt x="90564" y="3794"/>
                    <a:pt x="93235" y="3185"/>
                    <a:pt x="95757" y="3185"/>
                  </a:cubicBezTo>
                  <a:cubicBezTo>
                    <a:pt x="97131" y="3185"/>
                    <a:pt x="98460" y="3366"/>
                    <a:pt x="99700" y="3924"/>
                  </a:cubicBezTo>
                  <a:cubicBezTo>
                    <a:pt x="95867" y="1000"/>
                    <a:pt x="77323" y="0"/>
                    <a:pt x="5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2"/>
            <p:cNvSpPr/>
            <p:nvPr/>
          </p:nvSpPr>
          <p:spPr>
            <a:xfrm>
              <a:off x="6633453" y="4322076"/>
              <a:ext cx="2475837" cy="247293"/>
            </a:xfrm>
            <a:custGeom>
              <a:avLst/>
              <a:gdLst/>
              <a:ahLst/>
              <a:cxnLst/>
              <a:rect l="l" t="t" r="r" b="b"/>
              <a:pathLst>
                <a:path w="60401" h="14504" extrusionOk="0">
                  <a:moveTo>
                    <a:pt x="3966" y="1"/>
                  </a:moveTo>
                  <a:cubicBezTo>
                    <a:pt x="3884" y="1"/>
                    <a:pt x="3803" y="2"/>
                    <a:pt x="3722" y="6"/>
                  </a:cubicBezTo>
                  <a:cubicBezTo>
                    <a:pt x="2497" y="54"/>
                    <a:pt x="1049" y="550"/>
                    <a:pt x="235" y="1467"/>
                  </a:cubicBezTo>
                  <a:cubicBezTo>
                    <a:pt x="126" y="1590"/>
                    <a:pt x="15" y="1731"/>
                    <a:pt x="11" y="1896"/>
                  </a:cubicBezTo>
                  <a:cubicBezTo>
                    <a:pt x="0" y="2435"/>
                    <a:pt x="832" y="2334"/>
                    <a:pt x="1364" y="2425"/>
                  </a:cubicBezTo>
                  <a:cubicBezTo>
                    <a:pt x="2348" y="2593"/>
                    <a:pt x="2569" y="3861"/>
                    <a:pt x="2914" y="4797"/>
                  </a:cubicBezTo>
                  <a:cubicBezTo>
                    <a:pt x="3726" y="7006"/>
                    <a:pt x="6207" y="8067"/>
                    <a:pt x="8618" y="8067"/>
                  </a:cubicBezTo>
                  <a:cubicBezTo>
                    <a:pt x="9092" y="8067"/>
                    <a:pt x="9564" y="8026"/>
                    <a:pt x="10020" y="7945"/>
                  </a:cubicBezTo>
                  <a:cubicBezTo>
                    <a:pt x="11055" y="7759"/>
                    <a:pt x="12148" y="7429"/>
                    <a:pt x="13177" y="7429"/>
                  </a:cubicBezTo>
                  <a:cubicBezTo>
                    <a:pt x="13741" y="7429"/>
                    <a:pt x="14286" y="7528"/>
                    <a:pt x="14791" y="7804"/>
                  </a:cubicBezTo>
                  <a:cubicBezTo>
                    <a:pt x="16394" y="8680"/>
                    <a:pt x="16726" y="10877"/>
                    <a:pt x="18064" y="12120"/>
                  </a:cubicBezTo>
                  <a:cubicBezTo>
                    <a:pt x="19035" y="13023"/>
                    <a:pt x="20421" y="13307"/>
                    <a:pt x="21761" y="13307"/>
                  </a:cubicBezTo>
                  <a:cubicBezTo>
                    <a:pt x="21898" y="13307"/>
                    <a:pt x="22035" y="13304"/>
                    <a:pt x="22171" y="13299"/>
                  </a:cubicBezTo>
                  <a:cubicBezTo>
                    <a:pt x="23476" y="13246"/>
                    <a:pt x="24773" y="12990"/>
                    <a:pt x="26077" y="12990"/>
                  </a:cubicBezTo>
                  <a:cubicBezTo>
                    <a:pt x="26233" y="12990"/>
                    <a:pt x="26389" y="12993"/>
                    <a:pt x="26546" y="13001"/>
                  </a:cubicBezTo>
                  <a:cubicBezTo>
                    <a:pt x="28753" y="13116"/>
                    <a:pt x="30824" y="14110"/>
                    <a:pt x="33016" y="14405"/>
                  </a:cubicBezTo>
                  <a:cubicBezTo>
                    <a:pt x="33514" y="14472"/>
                    <a:pt x="34009" y="14503"/>
                    <a:pt x="34500" y="14503"/>
                  </a:cubicBezTo>
                  <a:cubicBezTo>
                    <a:pt x="39651" y="14503"/>
                    <a:pt x="44493" y="11116"/>
                    <a:pt x="49721" y="10501"/>
                  </a:cubicBezTo>
                  <a:cubicBezTo>
                    <a:pt x="51210" y="10326"/>
                    <a:pt x="52721" y="10379"/>
                    <a:pt x="54209" y="10193"/>
                  </a:cubicBezTo>
                  <a:cubicBezTo>
                    <a:pt x="56545" y="9902"/>
                    <a:pt x="58493" y="9033"/>
                    <a:pt x="60400" y="7653"/>
                  </a:cubicBezTo>
                  <a:cubicBezTo>
                    <a:pt x="60339" y="7651"/>
                    <a:pt x="60273" y="7649"/>
                    <a:pt x="60202" y="7649"/>
                  </a:cubicBezTo>
                  <a:cubicBezTo>
                    <a:pt x="56482" y="7649"/>
                    <a:pt x="39873" y="11192"/>
                    <a:pt x="32321" y="11192"/>
                  </a:cubicBezTo>
                  <a:cubicBezTo>
                    <a:pt x="31569" y="11192"/>
                    <a:pt x="30907" y="11157"/>
                    <a:pt x="30356" y="11079"/>
                  </a:cubicBezTo>
                  <a:cubicBezTo>
                    <a:pt x="20506" y="9696"/>
                    <a:pt x="10326" y="1"/>
                    <a:pt x="3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2"/>
            <p:cNvSpPr/>
            <p:nvPr/>
          </p:nvSpPr>
          <p:spPr>
            <a:xfrm>
              <a:off x="5293448" y="4092698"/>
              <a:ext cx="926661" cy="190585"/>
            </a:xfrm>
            <a:custGeom>
              <a:avLst/>
              <a:gdLst/>
              <a:ahLst/>
              <a:cxnLst/>
              <a:rect l="l" t="t" r="r" b="b"/>
              <a:pathLst>
                <a:path w="22607" h="11178" extrusionOk="0">
                  <a:moveTo>
                    <a:pt x="191" y="0"/>
                  </a:moveTo>
                  <a:cubicBezTo>
                    <a:pt x="121" y="0"/>
                    <a:pt x="57" y="5"/>
                    <a:pt x="1" y="15"/>
                  </a:cubicBezTo>
                  <a:cubicBezTo>
                    <a:pt x="870" y="154"/>
                    <a:pt x="1164" y="1232"/>
                    <a:pt x="1401" y="2080"/>
                  </a:cubicBezTo>
                  <a:cubicBezTo>
                    <a:pt x="1639" y="2927"/>
                    <a:pt x="1905" y="3903"/>
                    <a:pt x="2703" y="4275"/>
                  </a:cubicBezTo>
                  <a:cubicBezTo>
                    <a:pt x="3057" y="4440"/>
                    <a:pt x="3460" y="4452"/>
                    <a:pt x="3845" y="4516"/>
                  </a:cubicBezTo>
                  <a:cubicBezTo>
                    <a:pt x="5521" y="4794"/>
                    <a:pt x="6852" y="6054"/>
                    <a:pt x="7941" y="7357"/>
                  </a:cubicBezTo>
                  <a:cubicBezTo>
                    <a:pt x="8219" y="7689"/>
                    <a:pt x="8497" y="8035"/>
                    <a:pt x="8871" y="8254"/>
                  </a:cubicBezTo>
                  <a:cubicBezTo>
                    <a:pt x="9223" y="8460"/>
                    <a:pt x="9605" y="8530"/>
                    <a:pt x="10004" y="8530"/>
                  </a:cubicBezTo>
                  <a:cubicBezTo>
                    <a:pt x="10840" y="8530"/>
                    <a:pt x="11748" y="8222"/>
                    <a:pt x="12606" y="8222"/>
                  </a:cubicBezTo>
                  <a:cubicBezTo>
                    <a:pt x="12902" y="8222"/>
                    <a:pt x="13191" y="8258"/>
                    <a:pt x="13469" y="8357"/>
                  </a:cubicBezTo>
                  <a:cubicBezTo>
                    <a:pt x="14485" y="8716"/>
                    <a:pt x="15052" y="9786"/>
                    <a:pt x="15925" y="10418"/>
                  </a:cubicBezTo>
                  <a:cubicBezTo>
                    <a:pt x="16709" y="10986"/>
                    <a:pt x="17645" y="11113"/>
                    <a:pt x="18632" y="11113"/>
                  </a:cubicBezTo>
                  <a:cubicBezTo>
                    <a:pt x="19432" y="11113"/>
                    <a:pt x="20266" y="11030"/>
                    <a:pt x="21079" y="11030"/>
                  </a:cubicBezTo>
                  <a:cubicBezTo>
                    <a:pt x="21601" y="11030"/>
                    <a:pt x="22115" y="11064"/>
                    <a:pt x="22607" y="11177"/>
                  </a:cubicBezTo>
                  <a:cubicBezTo>
                    <a:pt x="21665" y="10417"/>
                    <a:pt x="345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2"/>
            <p:cNvSpPr/>
            <p:nvPr/>
          </p:nvSpPr>
          <p:spPr>
            <a:xfrm>
              <a:off x="173065" y="3829768"/>
              <a:ext cx="2178864" cy="83033"/>
            </a:xfrm>
            <a:custGeom>
              <a:avLst/>
              <a:gdLst/>
              <a:ahLst/>
              <a:cxnLst/>
              <a:rect l="l" t="t" r="r" b="b"/>
              <a:pathLst>
                <a:path w="53156" h="4870" extrusionOk="0">
                  <a:moveTo>
                    <a:pt x="20142" y="0"/>
                  </a:moveTo>
                  <a:cubicBezTo>
                    <a:pt x="13420" y="0"/>
                    <a:pt x="6698" y="287"/>
                    <a:pt x="1" y="861"/>
                  </a:cubicBezTo>
                  <a:cubicBezTo>
                    <a:pt x="2377" y="3226"/>
                    <a:pt x="5716" y="4701"/>
                    <a:pt x="9068" y="4701"/>
                  </a:cubicBezTo>
                  <a:cubicBezTo>
                    <a:pt x="9234" y="4701"/>
                    <a:pt x="9400" y="4697"/>
                    <a:pt x="9566" y="4690"/>
                  </a:cubicBezTo>
                  <a:cubicBezTo>
                    <a:pt x="12926" y="4541"/>
                    <a:pt x="16227" y="3072"/>
                    <a:pt x="19528" y="3072"/>
                  </a:cubicBezTo>
                  <a:cubicBezTo>
                    <a:pt x="20134" y="3072"/>
                    <a:pt x="20740" y="3122"/>
                    <a:pt x="21345" y="3238"/>
                  </a:cubicBezTo>
                  <a:cubicBezTo>
                    <a:pt x="23137" y="3580"/>
                    <a:pt x="24787" y="4492"/>
                    <a:pt x="26590" y="4771"/>
                  </a:cubicBezTo>
                  <a:cubicBezTo>
                    <a:pt x="27034" y="4840"/>
                    <a:pt x="27477" y="4869"/>
                    <a:pt x="27920" y="4869"/>
                  </a:cubicBezTo>
                  <a:cubicBezTo>
                    <a:pt x="30248" y="4869"/>
                    <a:pt x="32572" y="4052"/>
                    <a:pt x="34918" y="3807"/>
                  </a:cubicBezTo>
                  <a:cubicBezTo>
                    <a:pt x="35597" y="3736"/>
                    <a:pt x="36278" y="3714"/>
                    <a:pt x="36961" y="3714"/>
                  </a:cubicBezTo>
                  <a:cubicBezTo>
                    <a:pt x="38180" y="3714"/>
                    <a:pt x="39404" y="3786"/>
                    <a:pt x="40625" y="3786"/>
                  </a:cubicBezTo>
                  <a:cubicBezTo>
                    <a:pt x="40966" y="3786"/>
                    <a:pt x="41306" y="3781"/>
                    <a:pt x="41647" y="3766"/>
                  </a:cubicBezTo>
                  <a:cubicBezTo>
                    <a:pt x="45298" y="3611"/>
                    <a:pt x="49687" y="1784"/>
                    <a:pt x="53156" y="631"/>
                  </a:cubicBezTo>
                  <a:lnTo>
                    <a:pt x="53156" y="631"/>
                  </a:lnTo>
                  <a:cubicBezTo>
                    <a:pt x="50965" y="940"/>
                    <a:pt x="48762" y="1053"/>
                    <a:pt x="46553" y="1053"/>
                  </a:cubicBezTo>
                  <a:cubicBezTo>
                    <a:pt x="42757" y="1053"/>
                    <a:pt x="38943" y="720"/>
                    <a:pt x="35149" y="478"/>
                  </a:cubicBezTo>
                  <a:cubicBezTo>
                    <a:pt x="30154" y="160"/>
                    <a:pt x="25148" y="0"/>
                    <a:pt x="20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2"/>
            <p:cNvSpPr/>
            <p:nvPr/>
          </p:nvSpPr>
          <p:spPr>
            <a:xfrm>
              <a:off x="173065" y="3821448"/>
              <a:ext cx="2178864" cy="45864"/>
            </a:xfrm>
            <a:custGeom>
              <a:avLst/>
              <a:gdLst/>
              <a:ahLst/>
              <a:cxnLst/>
              <a:rect l="l" t="t" r="r" b="b"/>
              <a:pathLst>
                <a:path w="53156" h="2690" extrusionOk="0">
                  <a:moveTo>
                    <a:pt x="21569" y="1"/>
                  </a:moveTo>
                  <a:cubicBezTo>
                    <a:pt x="11496" y="1"/>
                    <a:pt x="2340" y="340"/>
                    <a:pt x="1" y="1349"/>
                  </a:cubicBezTo>
                  <a:cubicBezTo>
                    <a:pt x="1256" y="2205"/>
                    <a:pt x="2817" y="2689"/>
                    <a:pt x="4353" y="2689"/>
                  </a:cubicBezTo>
                  <a:cubicBezTo>
                    <a:pt x="4971" y="2689"/>
                    <a:pt x="5586" y="2611"/>
                    <a:pt x="6175" y="2447"/>
                  </a:cubicBezTo>
                  <a:cubicBezTo>
                    <a:pt x="6776" y="2279"/>
                    <a:pt x="7362" y="2033"/>
                    <a:pt x="7983" y="1977"/>
                  </a:cubicBezTo>
                  <a:cubicBezTo>
                    <a:pt x="8083" y="1967"/>
                    <a:pt x="8183" y="1963"/>
                    <a:pt x="8282" y="1963"/>
                  </a:cubicBezTo>
                  <a:cubicBezTo>
                    <a:pt x="9453" y="1963"/>
                    <a:pt x="10584" y="2552"/>
                    <a:pt x="11766" y="2600"/>
                  </a:cubicBezTo>
                  <a:cubicBezTo>
                    <a:pt x="11820" y="2603"/>
                    <a:pt x="11875" y="2604"/>
                    <a:pt x="11929" y="2604"/>
                  </a:cubicBezTo>
                  <a:cubicBezTo>
                    <a:pt x="13382" y="2604"/>
                    <a:pt x="14739" y="1831"/>
                    <a:pt x="16182" y="1601"/>
                  </a:cubicBezTo>
                  <a:cubicBezTo>
                    <a:pt x="16530" y="1545"/>
                    <a:pt x="16879" y="1521"/>
                    <a:pt x="17230" y="1521"/>
                  </a:cubicBezTo>
                  <a:cubicBezTo>
                    <a:pt x="19432" y="1521"/>
                    <a:pt x="21675" y="2471"/>
                    <a:pt x="23834" y="2471"/>
                  </a:cubicBezTo>
                  <a:cubicBezTo>
                    <a:pt x="24452" y="2471"/>
                    <a:pt x="25063" y="2393"/>
                    <a:pt x="25664" y="2193"/>
                  </a:cubicBezTo>
                  <a:cubicBezTo>
                    <a:pt x="26521" y="1906"/>
                    <a:pt x="27296" y="1383"/>
                    <a:pt x="28181" y="1198"/>
                  </a:cubicBezTo>
                  <a:cubicBezTo>
                    <a:pt x="28449" y="1141"/>
                    <a:pt x="28718" y="1117"/>
                    <a:pt x="28987" y="1117"/>
                  </a:cubicBezTo>
                  <a:cubicBezTo>
                    <a:pt x="30111" y="1117"/>
                    <a:pt x="31240" y="1537"/>
                    <a:pt x="32362" y="1764"/>
                  </a:cubicBezTo>
                  <a:cubicBezTo>
                    <a:pt x="33022" y="1897"/>
                    <a:pt x="33696" y="1964"/>
                    <a:pt x="34370" y="1964"/>
                  </a:cubicBezTo>
                  <a:cubicBezTo>
                    <a:pt x="34957" y="1964"/>
                    <a:pt x="35544" y="1913"/>
                    <a:pt x="36123" y="1812"/>
                  </a:cubicBezTo>
                  <a:cubicBezTo>
                    <a:pt x="36877" y="1680"/>
                    <a:pt x="37623" y="1460"/>
                    <a:pt x="38387" y="1460"/>
                  </a:cubicBezTo>
                  <a:cubicBezTo>
                    <a:pt x="38389" y="1460"/>
                    <a:pt x="38392" y="1460"/>
                    <a:pt x="38394" y="1460"/>
                  </a:cubicBezTo>
                  <a:cubicBezTo>
                    <a:pt x="39267" y="1462"/>
                    <a:pt x="40108" y="1748"/>
                    <a:pt x="40961" y="1927"/>
                  </a:cubicBezTo>
                  <a:cubicBezTo>
                    <a:pt x="41918" y="2128"/>
                    <a:pt x="42891" y="2194"/>
                    <a:pt x="43869" y="2194"/>
                  </a:cubicBezTo>
                  <a:cubicBezTo>
                    <a:pt x="44843" y="2194"/>
                    <a:pt x="45820" y="2128"/>
                    <a:pt x="46791" y="2061"/>
                  </a:cubicBezTo>
                  <a:cubicBezTo>
                    <a:pt x="48637" y="1933"/>
                    <a:pt x="51417" y="1749"/>
                    <a:pt x="53156" y="1121"/>
                  </a:cubicBezTo>
                  <a:lnTo>
                    <a:pt x="53156" y="1119"/>
                  </a:lnTo>
                  <a:cubicBezTo>
                    <a:pt x="52425" y="702"/>
                    <a:pt x="36051" y="1"/>
                    <a:pt x="2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2"/>
            <p:cNvSpPr/>
            <p:nvPr/>
          </p:nvSpPr>
          <p:spPr>
            <a:xfrm>
              <a:off x="2809869" y="3835718"/>
              <a:ext cx="2238956" cy="96111"/>
            </a:xfrm>
            <a:custGeom>
              <a:avLst/>
              <a:gdLst/>
              <a:ahLst/>
              <a:cxnLst/>
              <a:rect l="l" t="t" r="r" b="b"/>
              <a:pathLst>
                <a:path w="54622" h="5637" extrusionOk="0">
                  <a:moveTo>
                    <a:pt x="54622" y="1"/>
                  </a:moveTo>
                  <a:lnTo>
                    <a:pt x="54622" y="1"/>
                  </a:lnTo>
                  <a:cubicBezTo>
                    <a:pt x="42385" y="1199"/>
                    <a:pt x="30052" y="699"/>
                    <a:pt x="17764" y="1135"/>
                  </a:cubicBezTo>
                  <a:cubicBezTo>
                    <a:pt x="15472" y="1216"/>
                    <a:pt x="13176" y="1330"/>
                    <a:pt x="10884" y="1330"/>
                  </a:cubicBezTo>
                  <a:cubicBezTo>
                    <a:pt x="9602" y="1330"/>
                    <a:pt x="8321" y="1294"/>
                    <a:pt x="7042" y="1198"/>
                  </a:cubicBezTo>
                  <a:cubicBezTo>
                    <a:pt x="5039" y="1047"/>
                    <a:pt x="3038" y="747"/>
                    <a:pt x="1034" y="747"/>
                  </a:cubicBezTo>
                  <a:cubicBezTo>
                    <a:pt x="690" y="747"/>
                    <a:pt x="345" y="756"/>
                    <a:pt x="0" y="776"/>
                  </a:cubicBezTo>
                  <a:cubicBezTo>
                    <a:pt x="1580" y="2682"/>
                    <a:pt x="4489" y="3323"/>
                    <a:pt x="6974" y="3323"/>
                  </a:cubicBezTo>
                  <a:cubicBezTo>
                    <a:pt x="7000" y="3323"/>
                    <a:pt x="7025" y="3323"/>
                    <a:pt x="7051" y="3323"/>
                  </a:cubicBezTo>
                  <a:cubicBezTo>
                    <a:pt x="8690" y="3314"/>
                    <a:pt x="10340" y="3121"/>
                    <a:pt x="11974" y="3121"/>
                  </a:cubicBezTo>
                  <a:cubicBezTo>
                    <a:pt x="12834" y="3121"/>
                    <a:pt x="13689" y="3174"/>
                    <a:pt x="14536" y="3336"/>
                  </a:cubicBezTo>
                  <a:cubicBezTo>
                    <a:pt x="16469" y="3705"/>
                    <a:pt x="18255" y="4620"/>
                    <a:pt x="20157" y="5128"/>
                  </a:cubicBezTo>
                  <a:cubicBezTo>
                    <a:pt x="21493" y="5485"/>
                    <a:pt x="22873" y="5637"/>
                    <a:pt x="24257" y="5637"/>
                  </a:cubicBezTo>
                  <a:cubicBezTo>
                    <a:pt x="25311" y="5637"/>
                    <a:pt x="26369" y="5549"/>
                    <a:pt x="27411" y="5397"/>
                  </a:cubicBezTo>
                  <a:cubicBezTo>
                    <a:pt x="30592" y="4936"/>
                    <a:pt x="33715" y="3892"/>
                    <a:pt x="36918" y="3892"/>
                  </a:cubicBezTo>
                  <a:cubicBezTo>
                    <a:pt x="37073" y="3892"/>
                    <a:pt x="37228" y="3894"/>
                    <a:pt x="37384" y="3900"/>
                  </a:cubicBezTo>
                  <a:cubicBezTo>
                    <a:pt x="38870" y="3949"/>
                    <a:pt x="40348" y="4239"/>
                    <a:pt x="41832" y="4239"/>
                  </a:cubicBezTo>
                  <a:cubicBezTo>
                    <a:pt x="42031" y="4239"/>
                    <a:pt x="42230" y="4234"/>
                    <a:pt x="42429" y="4222"/>
                  </a:cubicBezTo>
                  <a:cubicBezTo>
                    <a:pt x="46412" y="3989"/>
                    <a:pt x="50675" y="586"/>
                    <a:pt x="54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2"/>
            <p:cNvSpPr/>
            <p:nvPr/>
          </p:nvSpPr>
          <p:spPr>
            <a:xfrm>
              <a:off x="2809910" y="3833518"/>
              <a:ext cx="2238915" cy="61619"/>
            </a:xfrm>
            <a:custGeom>
              <a:avLst/>
              <a:gdLst/>
              <a:ahLst/>
              <a:cxnLst/>
              <a:rect l="l" t="t" r="r" b="b"/>
              <a:pathLst>
                <a:path w="54621" h="3614" extrusionOk="0">
                  <a:moveTo>
                    <a:pt x="49488" y="1"/>
                  </a:moveTo>
                  <a:cubicBezTo>
                    <a:pt x="36002" y="1"/>
                    <a:pt x="811" y="817"/>
                    <a:pt x="0" y="905"/>
                  </a:cubicBezTo>
                  <a:cubicBezTo>
                    <a:pt x="2573" y="1525"/>
                    <a:pt x="5171" y="1969"/>
                    <a:pt x="7814" y="1969"/>
                  </a:cubicBezTo>
                  <a:cubicBezTo>
                    <a:pt x="7853" y="1969"/>
                    <a:pt x="7892" y="1969"/>
                    <a:pt x="7931" y="1969"/>
                  </a:cubicBezTo>
                  <a:cubicBezTo>
                    <a:pt x="8475" y="1966"/>
                    <a:pt x="9020" y="1951"/>
                    <a:pt x="9564" y="1951"/>
                  </a:cubicBezTo>
                  <a:cubicBezTo>
                    <a:pt x="10191" y="1951"/>
                    <a:pt x="10816" y="1971"/>
                    <a:pt x="11436" y="2057"/>
                  </a:cubicBezTo>
                  <a:cubicBezTo>
                    <a:pt x="12778" y="2243"/>
                    <a:pt x="14078" y="2731"/>
                    <a:pt x="15432" y="2751"/>
                  </a:cubicBezTo>
                  <a:cubicBezTo>
                    <a:pt x="15461" y="2751"/>
                    <a:pt x="15490" y="2751"/>
                    <a:pt x="15519" y="2751"/>
                  </a:cubicBezTo>
                  <a:cubicBezTo>
                    <a:pt x="16547" y="2751"/>
                    <a:pt x="17565" y="2492"/>
                    <a:pt x="18594" y="2492"/>
                  </a:cubicBezTo>
                  <a:cubicBezTo>
                    <a:pt x="18625" y="2492"/>
                    <a:pt x="18656" y="2493"/>
                    <a:pt x="18687" y="2493"/>
                  </a:cubicBezTo>
                  <a:cubicBezTo>
                    <a:pt x="20722" y="2523"/>
                    <a:pt x="22705" y="3613"/>
                    <a:pt x="24689" y="3613"/>
                  </a:cubicBezTo>
                  <a:cubicBezTo>
                    <a:pt x="25034" y="3613"/>
                    <a:pt x="25378" y="3581"/>
                    <a:pt x="25723" y="3504"/>
                  </a:cubicBezTo>
                  <a:cubicBezTo>
                    <a:pt x="26982" y="3223"/>
                    <a:pt x="28052" y="2382"/>
                    <a:pt x="29293" y="2027"/>
                  </a:cubicBezTo>
                  <a:cubicBezTo>
                    <a:pt x="29822" y="1875"/>
                    <a:pt x="30359" y="1816"/>
                    <a:pt x="30901" y="1816"/>
                  </a:cubicBezTo>
                  <a:cubicBezTo>
                    <a:pt x="32451" y="1816"/>
                    <a:pt x="34039" y="2298"/>
                    <a:pt x="35607" y="2468"/>
                  </a:cubicBezTo>
                  <a:cubicBezTo>
                    <a:pt x="36021" y="2512"/>
                    <a:pt x="36437" y="2534"/>
                    <a:pt x="36853" y="2534"/>
                  </a:cubicBezTo>
                  <a:cubicBezTo>
                    <a:pt x="37872" y="2534"/>
                    <a:pt x="38892" y="2401"/>
                    <a:pt x="39878" y="2138"/>
                  </a:cubicBezTo>
                  <a:cubicBezTo>
                    <a:pt x="40687" y="1923"/>
                    <a:pt x="41481" y="1618"/>
                    <a:pt x="42316" y="1561"/>
                  </a:cubicBezTo>
                  <a:cubicBezTo>
                    <a:pt x="42422" y="1554"/>
                    <a:pt x="42527" y="1551"/>
                    <a:pt x="42633" y="1551"/>
                  </a:cubicBezTo>
                  <a:cubicBezTo>
                    <a:pt x="43210" y="1551"/>
                    <a:pt x="43788" y="1643"/>
                    <a:pt x="44367" y="1677"/>
                  </a:cubicBezTo>
                  <a:cubicBezTo>
                    <a:pt x="44539" y="1687"/>
                    <a:pt x="44715" y="1692"/>
                    <a:pt x="44892" y="1692"/>
                  </a:cubicBezTo>
                  <a:cubicBezTo>
                    <a:pt x="47951" y="1692"/>
                    <a:pt x="51635" y="262"/>
                    <a:pt x="54621" y="130"/>
                  </a:cubicBezTo>
                  <a:cubicBezTo>
                    <a:pt x="54288" y="39"/>
                    <a:pt x="52390" y="1"/>
                    <a:pt x="49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52"/>
            <p:cNvSpPr/>
            <p:nvPr/>
          </p:nvSpPr>
          <p:spPr>
            <a:xfrm>
              <a:off x="7979114" y="3904085"/>
              <a:ext cx="1139973" cy="43085"/>
            </a:xfrm>
            <a:custGeom>
              <a:avLst/>
              <a:gdLst/>
              <a:ahLst/>
              <a:cxnLst/>
              <a:rect l="l" t="t" r="r" b="b"/>
              <a:pathLst>
                <a:path w="27811" h="2527" extrusionOk="0">
                  <a:moveTo>
                    <a:pt x="9816" y="1"/>
                  </a:moveTo>
                  <a:cubicBezTo>
                    <a:pt x="6536" y="1"/>
                    <a:pt x="3257" y="81"/>
                    <a:pt x="0" y="450"/>
                  </a:cubicBezTo>
                  <a:cubicBezTo>
                    <a:pt x="1777" y="927"/>
                    <a:pt x="3446" y="1813"/>
                    <a:pt x="5271" y="2045"/>
                  </a:cubicBezTo>
                  <a:cubicBezTo>
                    <a:pt x="6464" y="2196"/>
                    <a:pt x="7662" y="2241"/>
                    <a:pt x="8863" y="2241"/>
                  </a:cubicBezTo>
                  <a:cubicBezTo>
                    <a:pt x="10622" y="2241"/>
                    <a:pt x="12387" y="2145"/>
                    <a:pt x="14149" y="2145"/>
                  </a:cubicBezTo>
                  <a:cubicBezTo>
                    <a:pt x="14777" y="2145"/>
                    <a:pt x="15405" y="2157"/>
                    <a:pt x="16032" y="2190"/>
                  </a:cubicBezTo>
                  <a:cubicBezTo>
                    <a:pt x="17738" y="2281"/>
                    <a:pt x="19443" y="2527"/>
                    <a:pt x="21149" y="2527"/>
                  </a:cubicBezTo>
                  <a:cubicBezTo>
                    <a:pt x="21493" y="2527"/>
                    <a:pt x="21836" y="2517"/>
                    <a:pt x="22180" y="2494"/>
                  </a:cubicBezTo>
                  <a:cubicBezTo>
                    <a:pt x="24231" y="2356"/>
                    <a:pt x="26478" y="1720"/>
                    <a:pt x="27810" y="155"/>
                  </a:cubicBezTo>
                  <a:cubicBezTo>
                    <a:pt x="23057" y="112"/>
                    <a:pt x="18303" y="67"/>
                    <a:pt x="13551" y="24"/>
                  </a:cubicBezTo>
                  <a:cubicBezTo>
                    <a:pt x="12307" y="12"/>
                    <a:pt x="11061" y="1"/>
                    <a:pt x="98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52"/>
            <p:cNvSpPr/>
            <p:nvPr/>
          </p:nvSpPr>
          <p:spPr>
            <a:xfrm>
              <a:off x="7979114" y="3896174"/>
              <a:ext cx="1139973" cy="26598"/>
            </a:xfrm>
            <a:custGeom>
              <a:avLst/>
              <a:gdLst/>
              <a:ahLst/>
              <a:cxnLst/>
              <a:rect l="l" t="t" r="r" b="b"/>
              <a:pathLst>
                <a:path w="27811" h="1560" extrusionOk="0">
                  <a:moveTo>
                    <a:pt x="10325" y="1"/>
                  </a:moveTo>
                  <a:cubicBezTo>
                    <a:pt x="5687" y="1"/>
                    <a:pt x="1540" y="219"/>
                    <a:pt x="0" y="914"/>
                  </a:cubicBezTo>
                  <a:cubicBezTo>
                    <a:pt x="1366" y="1064"/>
                    <a:pt x="2647" y="1209"/>
                    <a:pt x="4014" y="1361"/>
                  </a:cubicBezTo>
                  <a:cubicBezTo>
                    <a:pt x="4466" y="1410"/>
                    <a:pt x="4921" y="1459"/>
                    <a:pt x="5375" y="1459"/>
                  </a:cubicBezTo>
                  <a:cubicBezTo>
                    <a:pt x="5576" y="1459"/>
                    <a:pt x="5777" y="1450"/>
                    <a:pt x="5977" y="1426"/>
                  </a:cubicBezTo>
                  <a:cubicBezTo>
                    <a:pt x="6581" y="1353"/>
                    <a:pt x="7164" y="1155"/>
                    <a:pt x="7771" y="1115"/>
                  </a:cubicBezTo>
                  <a:cubicBezTo>
                    <a:pt x="7852" y="1110"/>
                    <a:pt x="7933" y="1107"/>
                    <a:pt x="8014" y="1107"/>
                  </a:cubicBezTo>
                  <a:cubicBezTo>
                    <a:pt x="8867" y="1107"/>
                    <a:pt x="9704" y="1384"/>
                    <a:pt x="10553" y="1498"/>
                  </a:cubicBezTo>
                  <a:cubicBezTo>
                    <a:pt x="10853" y="1539"/>
                    <a:pt x="11155" y="1559"/>
                    <a:pt x="11458" y="1559"/>
                  </a:cubicBezTo>
                  <a:cubicBezTo>
                    <a:pt x="11990" y="1559"/>
                    <a:pt x="12522" y="1497"/>
                    <a:pt x="13040" y="1373"/>
                  </a:cubicBezTo>
                  <a:cubicBezTo>
                    <a:pt x="13541" y="1253"/>
                    <a:pt x="14032" y="1075"/>
                    <a:pt x="14545" y="1022"/>
                  </a:cubicBezTo>
                  <a:cubicBezTo>
                    <a:pt x="14660" y="1010"/>
                    <a:pt x="14775" y="1005"/>
                    <a:pt x="14891" y="1005"/>
                  </a:cubicBezTo>
                  <a:cubicBezTo>
                    <a:pt x="15617" y="1005"/>
                    <a:pt x="16339" y="1215"/>
                    <a:pt x="17062" y="1336"/>
                  </a:cubicBezTo>
                  <a:cubicBezTo>
                    <a:pt x="17707" y="1444"/>
                    <a:pt x="18359" y="1481"/>
                    <a:pt x="19013" y="1481"/>
                  </a:cubicBezTo>
                  <a:cubicBezTo>
                    <a:pt x="19715" y="1481"/>
                    <a:pt x="20419" y="1439"/>
                    <a:pt x="21120" y="1397"/>
                  </a:cubicBezTo>
                  <a:cubicBezTo>
                    <a:pt x="23232" y="1269"/>
                    <a:pt x="25698" y="748"/>
                    <a:pt x="27810" y="619"/>
                  </a:cubicBezTo>
                  <a:cubicBezTo>
                    <a:pt x="27258" y="614"/>
                    <a:pt x="18102" y="1"/>
                    <a:pt x="10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2"/>
            <p:cNvSpPr/>
            <p:nvPr/>
          </p:nvSpPr>
          <p:spPr>
            <a:xfrm>
              <a:off x="7399292" y="4310824"/>
              <a:ext cx="1682762" cy="93298"/>
            </a:xfrm>
            <a:custGeom>
              <a:avLst/>
              <a:gdLst/>
              <a:ahLst/>
              <a:cxnLst/>
              <a:rect l="l" t="t" r="r" b="b"/>
              <a:pathLst>
                <a:path w="41053" h="5472" extrusionOk="0">
                  <a:moveTo>
                    <a:pt x="41052" y="1"/>
                  </a:moveTo>
                  <a:lnTo>
                    <a:pt x="41052" y="1"/>
                  </a:lnTo>
                  <a:cubicBezTo>
                    <a:pt x="27369" y="489"/>
                    <a:pt x="13685" y="979"/>
                    <a:pt x="1" y="1467"/>
                  </a:cubicBezTo>
                  <a:cubicBezTo>
                    <a:pt x="1536" y="2759"/>
                    <a:pt x="3591" y="3293"/>
                    <a:pt x="5595" y="3400"/>
                  </a:cubicBezTo>
                  <a:cubicBezTo>
                    <a:pt x="7598" y="3508"/>
                    <a:pt x="9640" y="3401"/>
                    <a:pt x="11576" y="3926"/>
                  </a:cubicBezTo>
                  <a:cubicBezTo>
                    <a:pt x="12969" y="4303"/>
                    <a:pt x="14267" y="4998"/>
                    <a:pt x="15679" y="5293"/>
                  </a:cubicBezTo>
                  <a:cubicBezTo>
                    <a:pt x="16282" y="5420"/>
                    <a:pt x="16892" y="5471"/>
                    <a:pt x="17504" y="5471"/>
                  </a:cubicBezTo>
                  <a:cubicBezTo>
                    <a:pt x="18856" y="5471"/>
                    <a:pt x="20220" y="5221"/>
                    <a:pt x="21557" y="4977"/>
                  </a:cubicBezTo>
                  <a:cubicBezTo>
                    <a:pt x="23964" y="4537"/>
                    <a:pt x="26378" y="4115"/>
                    <a:pt x="28819" y="3943"/>
                  </a:cubicBezTo>
                  <a:cubicBezTo>
                    <a:pt x="30466" y="3827"/>
                    <a:pt x="32132" y="3823"/>
                    <a:pt x="33746" y="3478"/>
                  </a:cubicBezTo>
                  <a:cubicBezTo>
                    <a:pt x="36126" y="2969"/>
                    <a:pt x="38711" y="663"/>
                    <a:pt x="41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2"/>
            <p:cNvSpPr/>
            <p:nvPr/>
          </p:nvSpPr>
          <p:spPr>
            <a:xfrm>
              <a:off x="7399292" y="4308676"/>
              <a:ext cx="1682762" cy="48678"/>
            </a:xfrm>
            <a:custGeom>
              <a:avLst/>
              <a:gdLst/>
              <a:ahLst/>
              <a:cxnLst/>
              <a:rect l="l" t="t" r="r" b="b"/>
              <a:pathLst>
                <a:path w="41053" h="2855" extrusionOk="0">
                  <a:moveTo>
                    <a:pt x="37935" y="1"/>
                  </a:moveTo>
                  <a:cubicBezTo>
                    <a:pt x="28468" y="1"/>
                    <a:pt x="980" y="1135"/>
                    <a:pt x="1" y="1593"/>
                  </a:cubicBezTo>
                  <a:cubicBezTo>
                    <a:pt x="607" y="1915"/>
                    <a:pt x="1259" y="2014"/>
                    <a:pt x="1934" y="2014"/>
                  </a:cubicBezTo>
                  <a:cubicBezTo>
                    <a:pt x="3015" y="2014"/>
                    <a:pt x="4156" y="1759"/>
                    <a:pt x="5263" y="1759"/>
                  </a:cubicBezTo>
                  <a:cubicBezTo>
                    <a:pt x="5386" y="1759"/>
                    <a:pt x="5508" y="1763"/>
                    <a:pt x="5630" y="1770"/>
                  </a:cubicBezTo>
                  <a:cubicBezTo>
                    <a:pt x="6441" y="1816"/>
                    <a:pt x="7229" y="2043"/>
                    <a:pt x="8029" y="2188"/>
                  </a:cubicBezTo>
                  <a:cubicBezTo>
                    <a:pt x="8726" y="2313"/>
                    <a:pt x="9433" y="2376"/>
                    <a:pt x="10141" y="2376"/>
                  </a:cubicBezTo>
                  <a:cubicBezTo>
                    <a:pt x="10715" y="2376"/>
                    <a:pt x="11289" y="2335"/>
                    <a:pt x="11858" y="2252"/>
                  </a:cubicBezTo>
                  <a:cubicBezTo>
                    <a:pt x="12786" y="2116"/>
                    <a:pt x="13724" y="1871"/>
                    <a:pt x="14652" y="1871"/>
                  </a:cubicBezTo>
                  <a:cubicBezTo>
                    <a:pt x="14939" y="1871"/>
                    <a:pt x="15226" y="1894"/>
                    <a:pt x="15511" y="1952"/>
                  </a:cubicBezTo>
                  <a:cubicBezTo>
                    <a:pt x="16410" y="2135"/>
                    <a:pt x="17217" y="2645"/>
                    <a:pt x="18120" y="2801"/>
                  </a:cubicBezTo>
                  <a:cubicBezTo>
                    <a:pt x="18334" y="2838"/>
                    <a:pt x="18548" y="2854"/>
                    <a:pt x="18760" y="2854"/>
                  </a:cubicBezTo>
                  <a:cubicBezTo>
                    <a:pt x="20437" y="2854"/>
                    <a:pt x="22066" y="1822"/>
                    <a:pt x="23782" y="1743"/>
                  </a:cubicBezTo>
                  <a:cubicBezTo>
                    <a:pt x="23858" y="1739"/>
                    <a:pt x="23935" y="1738"/>
                    <a:pt x="24011" y="1738"/>
                  </a:cubicBezTo>
                  <a:cubicBezTo>
                    <a:pt x="25047" y="1738"/>
                    <a:pt x="26076" y="2044"/>
                    <a:pt x="27110" y="2044"/>
                  </a:cubicBezTo>
                  <a:cubicBezTo>
                    <a:pt x="27234" y="2044"/>
                    <a:pt x="27359" y="2040"/>
                    <a:pt x="27485" y="2029"/>
                  </a:cubicBezTo>
                  <a:cubicBezTo>
                    <a:pt x="28927" y="1915"/>
                    <a:pt x="30230" y="1074"/>
                    <a:pt x="31669" y="920"/>
                  </a:cubicBezTo>
                  <a:cubicBezTo>
                    <a:pt x="31863" y="899"/>
                    <a:pt x="32058" y="891"/>
                    <a:pt x="32254" y="891"/>
                  </a:cubicBezTo>
                  <a:cubicBezTo>
                    <a:pt x="32909" y="891"/>
                    <a:pt x="33566" y="981"/>
                    <a:pt x="34223" y="981"/>
                  </a:cubicBezTo>
                  <a:cubicBezTo>
                    <a:pt x="34337" y="981"/>
                    <a:pt x="34452" y="978"/>
                    <a:pt x="34566" y="972"/>
                  </a:cubicBezTo>
                  <a:cubicBezTo>
                    <a:pt x="36507" y="862"/>
                    <a:pt x="38656" y="787"/>
                    <a:pt x="41052" y="127"/>
                  </a:cubicBezTo>
                  <a:cubicBezTo>
                    <a:pt x="40806" y="39"/>
                    <a:pt x="39675" y="1"/>
                    <a:pt x="37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2"/>
            <p:cNvSpPr/>
            <p:nvPr/>
          </p:nvSpPr>
          <p:spPr>
            <a:xfrm>
              <a:off x="6210792" y="4019217"/>
              <a:ext cx="2548061" cy="269578"/>
            </a:xfrm>
            <a:custGeom>
              <a:avLst/>
              <a:gdLst/>
              <a:ahLst/>
              <a:cxnLst/>
              <a:rect l="l" t="t" r="r" b="b"/>
              <a:pathLst>
                <a:path w="62163" h="15811" extrusionOk="0">
                  <a:moveTo>
                    <a:pt x="52817" y="0"/>
                  </a:moveTo>
                  <a:cubicBezTo>
                    <a:pt x="45043" y="0"/>
                    <a:pt x="32673" y="1145"/>
                    <a:pt x="32258" y="1801"/>
                  </a:cubicBezTo>
                  <a:cubicBezTo>
                    <a:pt x="31656" y="2751"/>
                    <a:pt x="42477" y="3255"/>
                    <a:pt x="42777" y="4309"/>
                  </a:cubicBezTo>
                  <a:cubicBezTo>
                    <a:pt x="43078" y="5365"/>
                    <a:pt x="0" y="4766"/>
                    <a:pt x="228" y="6122"/>
                  </a:cubicBezTo>
                  <a:cubicBezTo>
                    <a:pt x="658" y="8688"/>
                    <a:pt x="24893" y="9567"/>
                    <a:pt x="24593" y="10766"/>
                  </a:cubicBezTo>
                  <a:cubicBezTo>
                    <a:pt x="24292" y="11964"/>
                    <a:pt x="19634" y="11822"/>
                    <a:pt x="19634" y="13922"/>
                  </a:cubicBezTo>
                  <a:cubicBezTo>
                    <a:pt x="19634" y="15144"/>
                    <a:pt x="28298" y="15811"/>
                    <a:pt x="35535" y="15811"/>
                  </a:cubicBezTo>
                  <a:cubicBezTo>
                    <a:pt x="40725" y="15811"/>
                    <a:pt x="45181" y="15468"/>
                    <a:pt x="45181" y="14742"/>
                  </a:cubicBezTo>
                  <a:cubicBezTo>
                    <a:pt x="45181" y="13004"/>
                    <a:pt x="36916" y="13173"/>
                    <a:pt x="36766" y="10766"/>
                  </a:cubicBezTo>
                  <a:cubicBezTo>
                    <a:pt x="36616" y="8358"/>
                    <a:pt x="62163" y="9417"/>
                    <a:pt x="62013" y="7720"/>
                  </a:cubicBezTo>
                  <a:cubicBezTo>
                    <a:pt x="61863" y="6024"/>
                    <a:pt x="48939" y="6412"/>
                    <a:pt x="48488" y="4311"/>
                  </a:cubicBezTo>
                  <a:cubicBezTo>
                    <a:pt x="48037" y="2208"/>
                    <a:pt x="59459" y="2804"/>
                    <a:pt x="59008" y="840"/>
                  </a:cubicBezTo>
                  <a:cubicBezTo>
                    <a:pt x="58868" y="231"/>
                    <a:pt x="56305" y="0"/>
                    <a:pt x="528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2"/>
            <p:cNvSpPr/>
            <p:nvPr/>
          </p:nvSpPr>
          <p:spPr>
            <a:xfrm>
              <a:off x="7113050" y="4243770"/>
              <a:ext cx="238234" cy="23734"/>
            </a:xfrm>
            <a:custGeom>
              <a:avLst/>
              <a:gdLst/>
              <a:ahLst/>
              <a:cxnLst/>
              <a:rect l="l" t="t" r="r" b="b"/>
              <a:pathLst>
                <a:path w="5812" h="1392" extrusionOk="0">
                  <a:moveTo>
                    <a:pt x="1892" y="1"/>
                  </a:moveTo>
                  <a:cubicBezTo>
                    <a:pt x="997" y="1"/>
                    <a:pt x="265" y="165"/>
                    <a:pt x="140" y="603"/>
                  </a:cubicBezTo>
                  <a:cubicBezTo>
                    <a:pt x="1" y="1090"/>
                    <a:pt x="2123" y="1391"/>
                    <a:pt x="3795" y="1391"/>
                  </a:cubicBezTo>
                  <a:cubicBezTo>
                    <a:pt x="4831" y="1391"/>
                    <a:pt x="5695" y="1276"/>
                    <a:pt x="5738" y="1017"/>
                  </a:cubicBezTo>
                  <a:cubicBezTo>
                    <a:pt x="5812" y="576"/>
                    <a:pt x="3565" y="1"/>
                    <a:pt x="1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2"/>
            <p:cNvSpPr/>
            <p:nvPr/>
          </p:nvSpPr>
          <p:spPr>
            <a:xfrm>
              <a:off x="7448933" y="4254818"/>
              <a:ext cx="131250" cy="17238"/>
            </a:xfrm>
            <a:custGeom>
              <a:avLst/>
              <a:gdLst/>
              <a:ahLst/>
              <a:cxnLst/>
              <a:rect l="l" t="t" r="r" b="b"/>
              <a:pathLst>
                <a:path w="3202" h="1011" extrusionOk="0">
                  <a:moveTo>
                    <a:pt x="1114" y="0"/>
                  </a:moveTo>
                  <a:cubicBezTo>
                    <a:pt x="614" y="0"/>
                    <a:pt x="192" y="114"/>
                    <a:pt x="99" y="406"/>
                  </a:cubicBezTo>
                  <a:cubicBezTo>
                    <a:pt x="0" y="718"/>
                    <a:pt x="1281" y="1011"/>
                    <a:pt x="2203" y="1011"/>
                  </a:cubicBezTo>
                  <a:cubicBezTo>
                    <a:pt x="2675" y="1011"/>
                    <a:pt x="3054" y="934"/>
                    <a:pt x="3105" y="743"/>
                  </a:cubicBezTo>
                  <a:cubicBezTo>
                    <a:pt x="3202" y="380"/>
                    <a:pt x="2027" y="0"/>
                    <a:pt x="1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2"/>
            <p:cNvSpPr/>
            <p:nvPr/>
          </p:nvSpPr>
          <p:spPr>
            <a:xfrm>
              <a:off x="7699553" y="4119619"/>
              <a:ext cx="213230" cy="24501"/>
            </a:xfrm>
            <a:custGeom>
              <a:avLst/>
              <a:gdLst/>
              <a:ahLst/>
              <a:cxnLst/>
              <a:rect l="l" t="t" r="r" b="b"/>
              <a:pathLst>
                <a:path w="5202" h="1437" extrusionOk="0">
                  <a:moveTo>
                    <a:pt x="2720" y="0"/>
                  </a:moveTo>
                  <a:cubicBezTo>
                    <a:pt x="1530" y="0"/>
                    <a:pt x="310" y="237"/>
                    <a:pt x="146" y="748"/>
                  </a:cubicBezTo>
                  <a:cubicBezTo>
                    <a:pt x="0" y="1201"/>
                    <a:pt x="1223" y="1436"/>
                    <a:pt x="2491" y="1436"/>
                  </a:cubicBezTo>
                  <a:cubicBezTo>
                    <a:pt x="3730" y="1436"/>
                    <a:pt x="5012" y="1212"/>
                    <a:pt x="5105" y="748"/>
                  </a:cubicBezTo>
                  <a:cubicBezTo>
                    <a:pt x="5202" y="265"/>
                    <a:pt x="3978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2"/>
            <p:cNvSpPr/>
            <p:nvPr/>
          </p:nvSpPr>
          <p:spPr>
            <a:xfrm>
              <a:off x="6461986" y="4121494"/>
              <a:ext cx="281355" cy="30451"/>
            </a:xfrm>
            <a:custGeom>
              <a:avLst/>
              <a:gdLst/>
              <a:ahLst/>
              <a:cxnLst/>
              <a:rect l="l" t="t" r="r" b="b"/>
              <a:pathLst>
                <a:path w="6864" h="1786" extrusionOk="0">
                  <a:moveTo>
                    <a:pt x="2195" y="1"/>
                  </a:moveTo>
                  <a:cubicBezTo>
                    <a:pt x="1122" y="1"/>
                    <a:pt x="249" y="177"/>
                    <a:pt x="131" y="609"/>
                  </a:cubicBezTo>
                  <a:cubicBezTo>
                    <a:pt x="1" y="1084"/>
                    <a:pt x="3108" y="1785"/>
                    <a:pt x="5088" y="1785"/>
                  </a:cubicBezTo>
                  <a:cubicBezTo>
                    <a:pt x="5937" y="1785"/>
                    <a:pt x="6578" y="1656"/>
                    <a:pt x="6669" y="1325"/>
                  </a:cubicBezTo>
                  <a:cubicBezTo>
                    <a:pt x="6864" y="610"/>
                    <a:pt x="4186" y="1"/>
                    <a:pt x="2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2"/>
            <p:cNvSpPr/>
            <p:nvPr/>
          </p:nvSpPr>
          <p:spPr>
            <a:xfrm>
              <a:off x="6866939" y="4118494"/>
              <a:ext cx="187201" cy="18772"/>
            </a:xfrm>
            <a:custGeom>
              <a:avLst/>
              <a:gdLst/>
              <a:ahLst/>
              <a:cxnLst/>
              <a:rect l="l" t="t" r="r" b="b"/>
              <a:pathLst>
                <a:path w="4567" h="1101" extrusionOk="0">
                  <a:moveTo>
                    <a:pt x="2407" y="1"/>
                  </a:moveTo>
                  <a:cubicBezTo>
                    <a:pt x="1280" y="1"/>
                    <a:pt x="115" y="189"/>
                    <a:pt x="57" y="550"/>
                  </a:cubicBezTo>
                  <a:cubicBezTo>
                    <a:pt x="0" y="912"/>
                    <a:pt x="1128" y="1100"/>
                    <a:pt x="2266" y="1100"/>
                  </a:cubicBezTo>
                  <a:cubicBezTo>
                    <a:pt x="3374" y="1100"/>
                    <a:pt x="4492" y="921"/>
                    <a:pt x="4529" y="550"/>
                  </a:cubicBezTo>
                  <a:cubicBezTo>
                    <a:pt x="4566" y="179"/>
                    <a:pt x="3505" y="1"/>
                    <a:pt x="2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2"/>
            <p:cNvSpPr/>
            <p:nvPr/>
          </p:nvSpPr>
          <p:spPr>
            <a:xfrm>
              <a:off x="8353036" y="4030077"/>
              <a:ext cx="164083" cy="21551"/>
            </a:xfrm>
            <a:custGeom>
              <a:avLst/>
              <a:gdLst/>
              <a:ahLst/>
              <a:cxnLst/>
              <a:rect l="l" t="t" r="r" b="b"/>
              <a:pathLst>
                <a:path w="4003" h="1264" extrusionOk="0">
                  <a:moveTo>
                    <a:pt x="3053" y="1"/>
                  </a:moveTo>
                  <a:cubicBezTo>
                    <a:pt x="1903" y="1"/>
                    <a:pt x="72" y="344"/>
                    <a:pt x="21" y="927"/>
                  </a:cubicBezTo>
                  <a:cubicBezTo>
                    <a:pt x="1" y="1168"/>
                    <a:pt x="290" y="1263"/>
                    <a:pt x="720" y="1263"/>
                  </a:cubicBezTo>
                  <a:cubicBezTo>
                    <a:pt x="1832" y="1263"/>
                    <a:pt x="3885" y="630"/>
                    <a:pt x="3966" y="251"/>
                  </a:cubicBezTo>
                  <a:cubicBezTo>
                    <a:pt x="4003" y="80"/>
                    <a:pt x="3607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2"/>
            <p:cNvSpPr/>
            <p:nvPr/>
          </p:nvSpPr>
          <p:spPr>
            <a:xfrm>
              <a:off x="5407773" y="3829921"/>
              <a:ext cx="2611883" cy="182043"/>
            </a:xfrm>
            <a:custGeom>
              <a:avLst/>
              <a:gdLst/>
              <a:ahLst/>
              <a:cxnLst/>
              <a:rect l="l" t="t" r="r" b="b"/>
              <a:pathLst>
                <a:path w="63720" h="10677" extrusionOk="0">
                  <a:moveTo>
                    <a:pt x="42350" y="1"/>
                  </a:moveTo>
                  <a:cubicBezTo>
                    <a:pt x="24025" y="1"/>
                    <a:pt x="202" y="771"/>
                    <a:pt x="152" y="1885"/>
                  </a:cubicBezTo>
                  <a:lnTo>
                    <a:pt x="151" y="1885"/>
                  </a:lnTo>
                  <a:cubicBezTo>
                    <a:pt x="1" y="5191"/>
                    <a:pt x="25849" y="4590"/>
                    <a:pt x="25549" y="6678"/>
                  </a:cubicBezTo>
                  <a:cubicBezTo>
                    <a:pt x="25248" y="8765"/>
                    <a:pt x="15780" y="8196"/>
                    <a:pt x="15667" y="10000"/>
                  </a:cubicBezTo>
                  <a:cubicBezTo>
                    <a:pt x="15638" y="10472"/>
                    <a:pt x="18621" y="10677"/>
                    <a:pt x="23034" y="10677"/>
                  </a:cubicBezTo>
                  <a:cubicBezTo>
                    <a:pt x="35474" y="10677"/>
                    <a:pt x="59282" y="9054"/>
                    <a:pt x="59060" y="7235"/>
                  </a:cubicBezTo>
                  <a:cubicBezTo>
                    <a:pt x="58760" y="4771"/>
                    <a:pt x="43582" y="7145"/>
                    <a:pt x="43220" y="4289"/>
                  </a:cubicBezTo>
                  <a:cubicBezTo>
                    <a:pt x="42856" y="1434"/>
                    <a:pt x="63719" y="2786"/>
                    <a:pt x="63119" y="983"/>
                  </a:cubicBezTo>
                  <a:cubicBezTo>
                    <a:pt x="62889" y="294"/>
                    <a:pt x="53668" y="1"/>
                    <a:pt x="42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5987635" y="3849851"/>
              <a:ext cx="391864" cy="25899"/>
            </a:xfrm>
            <a:custGeom>
              <a:avLst/>
              <a:gdLst/>
              <a:ahLst/>
              <a:cxnLst/>
              <a:rect l="l" t="t" r="r" b="b"/>
              <a:pathLst>
                <a:path w="9560" h="1519" extrusionOk="0">
                  <a:moveTo>
                    <a:pt x="4597" y="1"/>
                  </a:moveTo>
                  <a:cubicBezTo>
                    <a:pt x="2376" y="1"/>
                    <a:pt x="206" y="259"/>
                    <a:pt x="85" y="849"/>
                  </a:cubicBezTo>
                  <a:cubicBezTo>
                    <a:pt x="1" y="1256"/>
                    <a:pt x="2631" y="1518"/>
                    <a:pt x="5125" y="1518"/>
                  </a:cubicBezTo>
                  <a:cubicBezTo>
                    <a:pt x="7288" y="1518"/>
                    <a:pt x="9349" y="1321"/>
                    <a:pt x="9448" y="849"/>
                  </a:cubicBezTo>
                  <a:cubicBezTo>
                    <a:pt x="9560" y="316"/>
                    <a:pt x="7048" y="1"/>
                    <a:pt x="4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6846689" y="3962409"/>
              <a:ext cx="335134" cy="30315"/>
            </a:xfrm>
            <a:custGeom>
              <a:avLst/>
              <a:gdLst/>
              <a:ahLst/>
              <a:cxnLst/>
              <a:rect l="l" t="t" r="r" b="b"/>
              <a:pathLst>
                <a:path w="8176" h="1778" extrusionOk="0">
                  <a:moveTo>
                    <a:pt x="5109" y="1"/>
                  </a:moveTo>
                  <a:cubicBezTo>
                    <a:pt x="2797" y="1"/>
                    <a:pt x="0" y="409"/>
                    <a:pt x="25" y="1189"/>
                  </a:cubicBezTo>
                  <a:cubicBezTo>
                    <a:pt x="39" y="1615"/>
                    <a:pt x="896" y="1777"/>
                    <a:pt x="2048" y="1777"/>
                  </a:cubicBezTo>
                  <a:cubicBezTo>
                    <a:pt x="4463" y="1777"/>
                    <a:pt x="8175" y="1066"/>
                    <a:pt x="8116" y="593"/>
                  </a:cubicBezTo>
                  <a:cubicBezTo>
                    <a:pt x="8065" y="194"/>
                    <a:pt x="6702" y="1"/>
                    <a:pt x="5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2"/>
            <p:cNvSpPr/>
            <p:nvPr/>
          </p:nvSpPr>
          <p:spPr>
            <a:xfrm>
              <a:off x="7285624" y="3956425"/>
              <a:ext cx="98868" cy="16675"/>
            </a:xfrm>
            <a:custGeom>
              <a:avLst/>
              <a:gdLst/>
              <a:ahLst/>
              <a:cxnLst/>
              <a:rect l="l" t="t" r="r" b="b"/>
              <a:pathLst>
                <a:path w="2412" h="978" extrusionOk="0">
                  <a:moveTo>
                    <a:pt x="744" y="1"/>
                  </a:moveTo>
                  <a:cubicBezTo>
                    <a:pt x="330" y="1"/>
                    <a:pt x="1" y="102"/>
                    <a:pt x="1" y="352"/>
                  </a:cubicBezTo>
                  <a:cubicBezTo>
                    <a:pt x="1" y="754"/>
                    <a:pt x="824" y="978"/>
                    <a:pt x="1503" y="978"/>
                  </a:cubicBezTo>
                  <a:cubicBezTo>
                    <a:pt x="1969" y="978"/>
                    <a:pt x="2367" y="872"/>
                    <a:pt x="2385" y="647"/>
                  </a:cubicBezTo>
                  <a:cubicBezTo>
                    <a:pt x="2411" y="297"/>
                    <a:pt x="1454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2"/>
            <p:cNvSpPr/>
            <p:nvPr/>
          </p:nvSpPr>
          <p:spPr>
            <a:xfrm>
              <a:off x="7214709" y="3849698"/>
              <a:ext cx="126249" cy="15464"/>
            </a:xfrm>
            <a:custGeom>
              <a:avLst/>
              <a:gdLst/>
              <a:ahLst/>
              <a:cxnLst/>
              <a:rect l="l" t="t" r="r" b="b"/>
              <a:pathLst>
                <a:path w="3080" h="907" extrusionOk="0">
                  <a:moveTo>
                    <a:pt x="1194" y="0"/>
                  </a:moveTo>
                  <a:cubicBezTo>
                    <a:pt x="653" y="0"/>
                    <a:pt x="179" y="86"/>
                    <a:pt x="113" y="268"/>
                  </a:cubicBezTo>
                  <a:cubicBezTo>
                    <a:pt x="0" y="578"/>
                    <a:pt x="1161" y="907"/>
                    <a:pt x="2030" y="907"/>
                  </a:cubicBezTo>
                  <a:cubicBezTo>
                    <a:pt x="2471" y="907"/>
                    <a:pt x="2837" y="822"/>
                    <a:pt x="2923" y="607"/>
                  </a:cubicBezTo>
                  <a:cubicBezTo>
                    <a:pt x="3079" y="216"/>
                    <a:pt x="2051" y="0"/>
                    <a:pt x="1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2" name="Google Shape;2272;p52"/>
          <p:cNvSpPr/>
          <p:nvPr/>
        </p:nvSpPr>
        <p:spPr>
          <a:xfrm>
            <a:off x="0" y="4227850"/>
            <a:ext cx="9143721" cy="972787"/>
          </a:xfrm>
          <a:custGeom>
            <a:avLst/>
            <a:gdLst/>
            <a:ahLst/>
            <a:cxnLst/>
            <a:rect l="l" t="t" r="r" b="b"/>
            <a:pathLst>
              <a:path w="223072" h="36626" extrusionOk="0">
                <a:moveTo>
                  <a:pt x="29656" y="0"/>
                </a:moveTo>
                <a:lnTo>
                  <a:pt x="29656" y="0"/>
                </a:lnTo>
                <a:cubicBezTo>
                  <a:pt x="28208" y="1536"/>
                  <a:pt x="27307" y="3652"/>
                  <a:pt x="27197" y="5758"/>
                </a:cubicBezTo>
                <a:cubicBezTo>
                  <a:pt x="27081" y="5196"/>
                  <a:pt x="26929" y="4632"/>
                  <a:pt x="26643" y="4129"/>
                </a:cubicBezTo>
                <a:cubicBezTo>
                  <a:pt x="26358" y="3629"/>
                  <a:pt x="26018" y="3183"/>
                  <a:pt x="25478" y="2990"/>
                </a:cubicBezTo>
                <a:cubicBezTo>
                  <a:pt x="25020" y="4137"/>
                  <a:pt x="24955" y="5426"/>
                  <a:pt x="25260" y="6622"/>
                </a:cubicBezTo>
                <a:cubicBezTo>
                  <a:pt x="23857" y="6583"/>
                  <a:pt x="22454" y="6561"/>
                  <a:pt x="21054" y="6561"/>
                </a:cubicBezTo>
                <a:cubicBezTo>
                  <a:pt x="13895" y="6561"/>
                  <a:pt x="6799" y="7133"/>
                  <a:pt x="0" y="8927"/>
                </a:cubicBezTo>
                <a:lnTo>
                  <a:pt x="0" y="36626"/>
                </a:lnTo>
                <a:lnTo>
                  <a:pt x="223071" y="36626"/>
                </a:lnTo>
                <a:lnTo>
                  <a:pt x="223071" y="32022"/>
                </a:lnTo>
                <a:cubicBezTo>
                  <a:pt x="218098" y="30952"/>
                  <a:pt x="212999" y="30575"/>
                  <a:pt x="207826" y="30575"/>
                </a:cubicBezTo>
                <a:cubicBezTo>
                  <a:pt x="195451" y="30575"/>
                  <a:pt x="182647" y="32734"/>
                  <a:pt x="170092" y="32734"/>
                </a:cubicBezTo>
                <a:cubicBezTo>
                  <a:pt x="169973" y="32734"/>
                  <a:pt x="169853" y="32733"/>
                  <a:pt x="169734" y="32733"/>
                </a:cubicBezTo>
                <a:cubicBezTo>
                  <a:pt x="169948" y="32387"/>
                  <a:pt x="170099" y="32000"/>
                  <a:pt x="170176" y="31599"/>
                </a:cubicBezTo>
                <a:cubicBezTo>
                  <a:pt x="170325" y="30827"/>
                  <a:pt x="170221" y="30017"/>
                  <a:pt x="169977" y="29265"/>
                </a:cubicBezTo>
                <a:cubicBezTo>
                  <a:pt x="168793" y="29949"/>
                  <a:pt x="167931" y="31171"/>
                  <a:pt x="167767" y="32528"/>
                </a:cubicBezTo>
                <a:cubicBezTo>
                  <a:pt x="167473" y="31091"/>
                  <a:pt x="166318" y="29939"/>
                  <a:pt x="165186" y="29008"/>
                </a:cubicBezTo>
                <a:lnTo>
                  <a:pt x="165186" y="29008"/>
                </a:lnTo>
                <a:cubicBezTo>
                  <a:pt x="164841" y="30189"/>
                  <a:pt x="164909" y="31495"/>
                  <a:pt x="165385" y="32625"/>
                </a:cubicBezTo>
                <a:cubicBezTo>
                  <a:pt x="164243" y="32569"/>
                  <a:pt x="163100" y="32491"/>
                  <a:pt x="161964" y="32387"/>
                </a:cubicBezTo>
                <a:cubicBezTo>
                  <a:pt x="155409" y="31784"/>
                  <a:pt x="148952" y="30314"/>
                  <a:pt x="142445" y="29377"/>
                </a:cubicBezTo>
                <a:cubicBezTo>
                  <a:pt x="143262" y="28334"/>
                  <a:pt x="143765" y="26995"/>
                  <a:pt x="143706" y="25719"/>
                </a:cubicBezTo>
                <a:lnTo>
                  <a:pt x="143706" y="25719"/>
                </a:lnTo>
                <a:cubicBezTo>
                  <a:pt x="142239" y="26100"/>
                  <a:pt x="140868" y="26831"/>
                  <a:pt x="139785" y="27894"/>
                </a:cubicBezTo>
                <a:cubicBezTo>
                  <a:pt x="140544" y="25927"/>
                  <a:pt x="140561" y="23590"/>
                  <a:pt x="139779" y="21629"/>
                </a:cubicBezTo>
                <a:cubicBezTo>
                  <a:pt x="138664" y="22117"/>
                  <a:pt x="137781" y="23042"/>
                  <a:pt x="137171" y="24095"/>
                </a:cubicBezTo>
                <a:cubicBezTo>
                  <a:pt x="136561" y="25151"/>
                  <a:pt x="136222" y="26216"/>
                  <a:pt x="135940" y="27399"/>
                </a:cubicBezTo>
                <a:cubicBezTo>
                  <a:pt x="135909" y="26769"/>
                  <a:pt x="135880" y="26132"/>
                  <a:pt x="135744" y="25517"/>
                </a:cubicBezTo>
                <a:cubicBezTo>
                  <a:pt x="135606" y="24898"/>
                  <a:pt x="135392" y="24146"/>
                  <a:pt x="134968" y="23679"/>
                </a:cubicBezTo>
                <a:cubicBezTo>
                  <a:pt x="133878" y="24925"/>
                  <a:pt x="133182" y="26588"/>
                  <a:pt x="133221" y="28244"/>
                </a:cubicBezTo>
                <a:cubicBezTo>
                  <a:pt x="132787" y="27552"/>
                  <a:pt x="132224" y="26951"/>
                  <a:pt x="131516" y="26543"/>
                </a:cubicBezTo>
                <a:cubicBezTo>
                  <a:pt x="131350" y="26755"/>
                  <a:pt x="131356" y="27052"/>
                  <a:pt x="131385" y="27322"/>
                </a:cubicBezTo>
                <a:cubicBezTo>
                  <a:pt x="131433" y="27739"/>
                  <a:pt x="131532" y="28149"/>
                  <a:pt x="131662" y="28545"/>
                </a:cubicBezTo>
                <a:cubicBezTo>
                  <a:pt x="127569" y="28549"/>
                  <a:pt x="123415" y="28847"/>
                  <a:pt x="119329" y="28847"/>
                </a:cubicBezTo>
                <a:cubicBezTo>
                  <a:pt x="114276" y="28847"/>
                  <a:pt x="109327" y="28391"/>
                  <a:pt x="104730" y="26358"/>
                </a:cubicBezTo>
                <a:cubicBezTo>
                  <a:pt x="98717" y="23700"/>
                  <a:pt x="93541" y="18429"/>
                  <a:pt x="86967" y="18280"/>
                </a:cubicBezTo>
                <a:cubicBezTo>
                  <a:pt x="86870" y="18278"/>
                  <a:pt x="86772" y="18277"/>
                  <a:pt x="86675" y="18277"/>
                </a:cubicBezTo>
                <a:cubicBezTo>
                  <a:pt x="85372" y="18277"/>
                  <a:pt x="84065" y="18472"/>
                  <a:pt x="82763" y="18637"/>
                </a:cubicBezTo>
                <a:cubicBezTo>
                  <a:pt x="83574" y="16594"/>
                  <a:pt x="83613" y="14241"/>
                  <a:pt x="82649" y="12272"/>
                </a:cubicBezTo>
                <a:cubicBezTo>
                  <a:pt x="81233" y="13840"/>
                  <a:pt x="80449" y="15993"/>
                  <a:pt x="80576" y="18103"/>
                </a:cubicBezTo>
                <a:cubicBezTo>
                  <a:pt x="80374" y="17034"/>
                  <a:pt x="79746" y="15954"/>
                  <a:pt x="78893" y="15282"/>
                </a:cubicBezTo>
                <a:lnTo>
                  <a:pt x="78893" y="15282"/>
                </a:lnTo>
                <a:cubicBezTo>
                  <a:pt x="78655" y="16472"/>
                  <a:pt x="78807" y="17734"/>
                  <a:pt x="79298" y="18843"/>
                </a:cubicBezTo>
                <a:cubicBezTo>
                  <a:pt x="78905" y="18822"/>
                  <a:pt x="78512" y="18783"/>
                  <a:pt x="78123" y="18712"/>
                </a:cubicBezTo>
                <a:cubicBezTo>
                  <a:pt x="75469" y="18239"/>
                  <a:pt x="73200" y="16559"/>
                  <a:pt x="70939" y="14946"/>
                </a:cubicBezTo>
                <a:cubicBezTo>
                  <a:pt x="71752" y="14455"/>
                  <a:pt x="72475" y="13810"/>
                  <a:pt x="73093" y="13078"/>
                </a:cubicBezTo>
                <a:cubicBezTo>
                  <a:pt x="72883" y="13051"/>
                  <a:pt x="72672" y="13037"/>
                  <a:pt x="72460" y="13037"/>
                </a:cubicBezTo>
                <a:cubicBezTo>
                  <a:pt x="71697" y="13037"/>
                  <a:pt x="70933" y="13217"/>
                  <a:pt x="70265" y="13579"/>
                </a:cubicBezTo>
                <a:cubicBezTo>
                  <a:pt x="71457" y="12793"/>
                  <a:pt x="72147" y="11312"/>
                  <a:pt x="72078" y="9884"/>
                </a:cubicBezTo>
                <a:lnTo>
                  <a:pt x="72078" y="9884"/>
                </a:lnTo>
                <a:cubicBezTo>
                  <a:pt x="70556" y="10268"/>
                  <a:pt x="69173" y="11300"/>
                  <a:pt x="68275" y="12591"/>
                </a:cubicBezTo>
                <a:cubicBezTo>
                  <a:pt x="69075" y="10699"/>
                  <a:pt x="69251" y="8546"/>
                  <a:pt x="68754" y="6550"/>
                </a:cubicBezTo>
                <a:lnTo>
                  <a:pt x="68754" y="6550"/>
                </a:lnTo>
                <a:cubicBezTo>
                  <a:pt x="67332" y="7846"/>
                  <a:pt x="66407" y="9644"/>
                  <a:pt x="66267" y="11565"/>
                </a:cubicBezTo>
                <a:cubicBezTo>
                  <a:pt x="66049" y="10304"/>
                  <a:pt x="65149" y="9155"/>
                  <a:pt x="64010" y="8575"/>
                </a:cubicBezTo>
                <a:lnTo>
                  <a:pt x="64010" y="8575"/>
                </a:lnTo>
                <a:cubicBezTo>
                  <a:pt x="63884" y="9652"/>
                  <a:pt x="64116" y="10762"/>
                  <a:pt x="64637" y="11710"/>
                </a:cubicBezTo>
                <a:cubicBezTo>
                  <a:pt x="64190" y="11629"/>
                  <a:pt x="63734" y="11582"/>
                  <a:pt x="63265" y="11582"/>
                </a:cubicBezTo>
                <a:cubicBezTo>
                  <a:pt x="63222" y="11582"/>
                  <a:pt x="63178" y="11582"/>
                  <a:pt x="63135" y="11583"/>
                </a:cubicBezTo>
                <a:cubicBezTo>
                  <a:pt x="60531" y="11618"/>
                  <a:pt x="57909" y="13054"/>
                  <a:pt x="55417" y="13054"/>
                </a:cubicBezTo>
                <a:cubicBezTo>
                  <a:pt x="54743" y="13054"/>
                  <a:pt x="54079" y="12949"/>
                  <a:pt x="53427" y="12683"/>
                </a:cubicBezTo>
                <a:cubicBezTo>
                  <a:pt x="52133" y="12156"/>
                  <a:pt x="51164" y="11070"/>
                  <a:pt x="50040" y="10241"/>
                </a:cubicBezTo>
                <a:cubicBezTo>
                  <a:pt x="47048" y="8023"/>
                  <a:pt x="43109" y="7677"/>
                  <a:pt x="39391" y="7412"/>
                </a:cubicBezTo>
                <a:cubicBezTo>
                  <a:pt x="35894" y="7159"/>
                  <a:pt x="32357" y="6916"/>
                  <a:pt x="28818" y="6752"/>
                </a:cubicBezTo>
                <a:cubicBezTo>
                  <a:pt x="30100" y="4807"/>
                  <a:pt x="30454" y="2175"/>
                  <a:pt x="2965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3" name="Google Shape;2273;p52"/>
          <p:cNvGrpSpPr/>
          <p:nvPr/>
        </p:nvGrpSpPr>
        <p:grpSpPr>
          <a:xfrm>
            <a:off x="172777" y="3181360"/>
            <a:ext cx="2638829" cy="1702185"/>
            <a:chOff x="1302325" y="1126500"/>
            <a:chExt cx="1852200" cy="1171900"/>
          </a:xfrm>
        </p:grpSpPr>
        <p:sp>
          <p:nvSpPr>
            <p:cNvPr id="2274" name="Google Shape;2274;p52"/>
            <p:cNvSpPr/>
            <p:nvPr/>
          </p:nvSpPr>
          <p:spPr>
            <a:xfrm>
              <a:off x="1302325" y="1126500"/>
              <a:ext cx="1852200" cy="1171900"/>
            </a:xfrm>
            <a:custGeom>
              <a:avLst/>
              <a:gdLst/>
              <a:ahLst/>
              <a:cxnLst/>
              <a:rect l="l" t="t" r="r" b="b"/>
              <a:pathLst>
                <a:path w="74088" h="46876" extrusionOk="0">
                  <a:moveTo>
                    <a:pt x="15092" y="1"/>
                  </a:moveTo>
                  <a:cubicBezTo>
                    <a:pt x="14100" y="1867"/>
                    <a:pt x="13523" y="3915"/>
                    <a:pt x="13341" y="5999"/>
                  </a:cubicBezTo>
                  <a:cubicBezTo>
                    <a:pt x="13453" y="6085"/>
                    <a:pt x="13567" y="6168"/>
                    <a:pt x="13685" y="6245"/>
                  </a:cubicBezTo>
                  <a:cubicBezTo>
                    <a:pt x="14031" y="6469"/>
                    <a:pt x="14400" y="6661"/>
                    <a:pt x="14729" y="6912"/>
                  </a:cubicBezTo>
                  <a:cubicBezTo>
                    <a:pt x="14765" y="6940"/>
                    <a:pt x="14768" y="6988"/>
                    <a:pt x="14729" y="7016"/>
                  </a:cubicBezTo>
                  <a:cubicBezTo>
                    <a:pt x="14302" y="7311"/>
                    <a:pt x="13794" y="7444"/>
                    <a:pt x="13279" y="7542"/>
                  </a:cubicBezTo>
                  <a:cubicBezTo>
                    <a:pt x="13297" y="10351"/>
                    <a:pt x="14022" y="13157"/>
                    <a:pt x="15416" y="15605"/>
                  </a:cubicBezTo>
                  <a:cubicBezTo>
                    <a:pt x="16486" y="15230"/>
                    <a:pt x="17565" y="14869"/>
                    <a:pt x="18676" y="14645"/>
                  </a:cubicBezTo>
                  <a:cubicBezTo>
                    <a:pt x="18680" y="14644"/>
                    <a:pt x="18684" y="14644"/>
                    <a:pt x="18687" y="14644"/>
                  </a:cubicBezTo>
                  <a:cubicBezTo>
                    <a:pt x="18725" y="14644"/>
                    <a:pt x="18755" y="14683"/>
                    <a:pt x="18733" y="14720"/>
                  </a:cubicBezTo>
                  <a:cubicBezTo>
                    <a:pt x="18182" y="15702"/>
                    <a:pt x="17241" y="16390"/>
                    <a:pt x="16429" y="17159"/>
                  </a:cubicBezTo>
                  <a:cubicBezTo>
                    <a:pt x="16578" y="17360"/>
                    <a:pt x="16731" y="17558"/>
                    <a:pt x="16890" y="17751"/>
                  </a:cubicBezTo>
                  <a:cubicBezTo>
                    <a:pt x="18099" y="19222"/>
                    <a:pt x="19611" y="20555"/>
                    <a:pt x="20153" y="22379"/>
                  </a:cubicBezTo>
                  <a:cubicBezTo>
                    <a:pt x="20838" y="24680"/>
                    <a:pt x="19798" y="27198"/>
                    <a:pt x="20331" y="29539"/>
                  </a:cubicBezTo>
                  <a:cubicBezTo>
                    <a:pt x="20335" y="29558"/>
                    <a:pt x="20342" y="29576"/>
                    <a:pt x="20346" y="29595"/>
                  </a:cubicBezTo>
                  <a:cubicBezTo>
                    <a:pt x="21053" y="29419"/>
                    <a:pt x="21763" y="29259"/>
                    <a:pt x="22492" y="29210"/>
                  </a:cubicBezTo>
                  <a:cubicBezTo>
                    <a:pt x="22493" y="29209"/>
                    <a:pt x="22494" y="29209"/>
                    <a:pt x="22496" y="29209"/>
                  </a:cubicBezTo>
                  <a:cubicBezTo>
                    <a:pt x="22533" y="29209"/>
                    <a:pt x="22552" y="29249"/>
                    <a:pt x="22546" y="29282"/>
                  </a:cubicBezTo>
                  <a:cubicBezTo>
                    <a:pt x="22459" y="29790"/>
                    <a:pt x="22035" y="30211"/>
                    <a:pt x="21679" y="30553"/>
                  </a:cubicBezTo>
                  <a:cubicBezTo>
                    <a:pt x="21452" y="30771"/>
                    <a:pt x="21211" y="30974"/>
                    <a:pt x="20971" y="31178"/>
                  </a:cubicBezTo>
                  <a:cubicBezTo>
                    <a:pt x="21844" y="32749"/>
                    <a:pt x="23312" y="34028"/>
                    <a:pt x="24638" y="35299"/>
                  </a:cubicBezTo>
                  <a:cubicBezTo>
                    <a:pt x="26397" y="36983"/>
                    <a:pt x="28121" y="39158"/>
                    <a:pt x="27814" y="41574"/>
                  </a:cubicBezTo>
                  <a:cubicBezTo>
                    <a:pt x="27792" y="39689"/>
                    <a:pt x="26186" y="38308"/>
                    <a:pt x="24564" y="37347"/>
                  </a:cubicBezTo>
                  <a:cubicBezTo>
                    <a:pt x="23927" y="36969"/>
                    <a:pt x="23256" y="36627"/>
                    <a:pt x="22604" y="36261"/>
                  </a:cubicBezTo>
                  <a:cubicBezTo>
                    <a:pt x="22508" y="36328"/>
                    <a:pt x="22410" y="36393"/>
                    <a:pt x="22313" y="36459"/>
                  </a:cubicBezTo>
                  <a:cubicBezTo>
                    <a:pt x="21853" y="36774"/>
                    <a:pt x="21385" y="37075"/>
                    <a:pt x="20872" y="37298"/>
                  </a:cubicBezTo>
                  <a:cubicBezTo>
                    <a:pt x="20864" y="37301"/>
                    <a:pt x="20855" y="37303"/>
                    <a:pt x="20846" y="37303"/>
                  </a:cubicBezTo>
                  <a:cubicBezTo>
                    <a:pt x="20806" y="37303"/>
                    <a:pt x="20770" y="37265"/>
                    <a:pt x="20795" y="37222"/>
                  </a:cubicBezTo>
                  <a:cubicBezTo>
                    <a:pt x="21058" y="36765"/>
                    <a:pt x="21436" y="36359"/>
                    <a:pt x="21786" y="35968"/>
                  </a:cubicBezTo>
                  <a:cubicBezTo>
                    <a:pt x="21822" y="35926"/>
                    <a:pt x="21862" y="35888"/>
                    <a:pt x="21898" y="35847"/>
                  </a:cubicBezTo>
                  <a:cubicBezTo>
                    <a:pt x="21515" y="35610"/>
                    <a:pt x="21147" y="35357"/>
                    <a:pt x="20804" y="35075"/>
                  </a:cubicBezTo>
                  <a:cubicBezTo>
                    <a:pt x="20458" y="35367"/>
                    <a:pt x="20128" y="35679"/>
                    <a:pt x="19732" y="35905"/>
                  </a:cubicBezTo>
                  <a:cubicBezTo>
                    <a:pt x="19724" y="35910"/>
                    <a:pt x="19714" y="35912"/>
                    <a:pt x="19704" y="35912"/>
                  </a:cubicBezTo>
                  <a:cubicBezTo>
                    <a:pt x="19679" y="35912"/>
                    <a:pt x="19653" y="35898"/>
                    <a:pt x="19649" y="35871"/>
                  </a:cubicBezTo>
                  <a:cubicBezTo>
                    <a:pt x="19581" y="35485"/>
                    <a:pt x="19730" y="35108"/>
                    <a:pt x="19914" y="34776"/>
                  </a:cubicBezTo>
                  <a:cubicBezTo>
                    <a:pt x="19979" y="34658"/>
                    <a:pt x="20051" y="34546"/>
                    <a:pt x="20125" y="34434"/>
                  </a:cubicBezTo>
                  <a:cubicBezTo>
                    <a:pt x="20053" y="34355"/>
                    <a:pt x="19982" y="34275"/>
                    <a:pt x="19915" y="34192"/>
                  </a:cubicBezTo>
                  <a:cubicBezTo>
                    <a:pt x="18892" y="32935"/>
                    <a:pt x="18472" y="31277"/>
                    <a:pt x="17473" y="30002"/>
                  </a:cubicBezTo>
                  <a:cubicBezTo>
                    <a:pt x="16790" y="29131"/>
                    <a:pt x="15886" y="28495"/>
                    <a:pt x="14933" y="27916"/>
                  </a:cubicBezTo>
                  <a:cubicBezTo>
                    <a:pt x="14573" y="28474"/>
                    <a:pt x="14172" y="28997"/>
                    <a:pt x="13665" y="29438"/>
                  </a:cubicBezTo>
                  <a:cubicBezTo>
                    <a:pt x="13652" y="29450"/>
                    <a:pt x="13636" y="29456"/>
                    <a:pt x="13620" y="29456"/>
                  </a:cubicBezTo>
                  <a:cubicBezTo>
                    <a:pt x="13599" y="29456"/>
                    <a:pt x="13579" y="29446"/>
                    <a:pt x="13566" y="29426"/>
                  </a:cubicBezTo>
                  <a:cubicBezTo>
                    <a:pt x="13358" y="29111"/>
                    <a:pt x="13302" y="28719"/>
                    <a:pt x="13288" y="28350"/>
                  </a:cubicBezTo>
                  <a:cubicBezTo>
                    <a:pt x="13270" y="27901"/>
                    <a:pt x="13309" y="27450"/>
                    <a:pt x="13376" y="27003"/>
                  </a:cubicBezTo>
                  <a:cubicBezTo>
                    <a:pt x="13261" y="26935"/>
                    <a:pt x="13148" y="26866"/>
                    <a:pt x="13035" y="26797"/>
                  </a:cubicBezTo>
                  <a:cubicBezTo>
                    <a:pt x="10665" y="25338"/>
                    <a:pt x="8625" y="23377"/>
                    <a:pt x="7022" y="21104"/>
                  </a:cubicBezTo>
                  <a:cubicBezTo>
                    <a:pt x="6740" y="21345"/>
                    <a:pt x="6431" y="21605"/>
                    <a:pt x="6053" y="21605"/>
                  </a:cubicBezTo>
                  <a:cubicBezTo>
                    <a:pt x="6015" y="21605"/>
                    <a:pt x="5977" y="21603"/>
                    <a:pt x="5938" y="21597"/>
                  </a:cubicBezTo>
                  <a:cubicBezTo>
                    <a:pt x="5911" y="21594"/>
                    <a:pt x="5891" y="21561"/>
                    <a:pt x="5891" y="21536"/>
                  </a:cubicBezTo>
                  <a:cubicBezTo>
                    <a:pt x="5897" y="20958"/>
                    <a:pt x="6022" y="20397"/>
                    <a:pt x="6204" y="19851"/>
                  </a:cubicBezTo>
                  <a:cubicBezTo>
                    <a:pt x="4393" y="16863"/>
                    <a:pt x="3306" y="13439"/>
                    <a:pt x="3161" y="9948"/>
                  </a:cubicBezTo>
                  <a:cubicBezTo>
                    <a:pt x="1490" y="13356"/>
                    <a:pt x="1" y="16928"/>
                    <a:pt x="289" y="20713"/>
                  </a:cubicBezTo>
                  <a:cubicBezTo>
                    <a:pt x="495" y="23404"/>
                    <a:pt x="1466" y="26085"/>
                    <a:pt x="3140" y="28176"/>
                  </a:cubicBezTo>
                  <a:cubicBezTo>
                    <a:pt x="3179" y="28138"/>
                    <a:pt x="3218" y="28097"/>
                    <a:pt x="3260" y="28060"/>
                  </a:cubicBezTo>
                  <a:cubicBezTo>
                    <a:pt x="3669" y="27681"/>
                    <a:pt x="4163" y="27265"/>
                    <a:pt x="4735" y="27182"/>
                  </a:cubicBezTo>
                  <a:cubicBezTo>
                    <a:pt x="4738" y="27181"/>
                    <a:pt x="4742" y="27181"/>
                    <a:pt x="4746" y="27181"/>
                  </a:cubicBezTo>
                  <a:cubicBezTo>
                    <a:pt x="4779" y="27181"/>
                    <a:pt x="4811" y="27201"/>
                    <a:pt x="4810" y="27238"/>
                  </a:cubicBezTo>
                  <a:cubicBezTo>
                    <a:pt x="4787" y="28038"/>
                    <a:pt x="4661" y="28821"/>
                    <a:pt x="4493" y="29597"/>
                  </a:cubicBezTo>
                  <a:cubicBezTo>
                    <a:pt x="4818" y="29882"/>
                    <a:pt x="5160" y="30151"/>
                    <a:pt x="5523" y="30395"/>
                  </a:cubicBezTo>
                  <a:cubicBezTo>
                    <a:pt x="6751" y="31223"/>
                    <a:pt x="8175" y="31810"/>
                    <a:pt x="9163" y="32914"/>
                  </a:cubicBezTo>
                  <a:cubicBezTo>
                    <a:pt x="10858" y="34808"/>
                    <a:pt x="10873" y="37772"/>
                    <a:pt x="12523" y="39702"/>
                  </a:cubicBezTo>
                  <a:cubicBezTo>
                    <a:pt x="13334" y="38942"/>
                    <a:pt x="14098" y="38127"/>
                    <a:pt x="14986" y="37454"/>
                  </a:cubicBezTo>
                  <a:cubicBezTo>
                    <a:pt x="14995" y="37447"/>
                    <a:pt x="15004" y="37444"/>
                    <a:pt x="15013" y="37444"/>
                  </a:cubicBezTo>
                  <a:cubicBezTo>
                    <a:pt x="15047" y="37444"/>
                    <a:pt x="15077" y="37484"/>
                    <a:pt x="15069" y="37518"/>
                  </a:cubicBezTo>
                  <a:cubicBezTo>
                    <a:pt x="14787" y="38681"/>
                    <a:pt x="14454" y="39830"/>
                    <a:pt x="14121" y="40979"/>
                  </a:cubicBezTo>
                  <a:cubicBezTo>
                    <a:pt x="15555" y="41777"/>
                    <a:pt x="17307" y="42113"/>
                    <a:pt x="18935" y="42515"/>
                  </a:cubicBezTo>
                  <a:cubicBezTo>
                    <a:pt x="21230" y="43082"/>
                    <a:pt x="23761" y="44184"/>
                    <a:pt x="24445" y="46448"/>
                  </a:cubicBezTo>
                  <a:cubicBezTo>
                    <a:pt x="25513" y="46738"/>
                    <a:pt x="26631" y="46876"/>
                    <a:pt x="27757" y="46876"/>
                  </a:cubicBezTo>
                  <a:cubicBezTo>
                    <a:pt x="29552" y="46876"/>
                    <a:pt x="31363" y="46525"/>
                    <a:pt x="33009" y="45881"/>
                  </a:cubicBezTo>
                  <a:cubicBezTo>
                    <a:pt x="34081" y="43330"/>
                    <a:pt x="36105" y="41209"/>
                    <a:pt x="38566" y="39952"/>
                  </a:cubicBezTo>
                  <a:cubicBezTo>
                    <a:pt x="38279" y="39697"/>
                    <a:pt x="38009" y="39425"/>
                    <a:pt x="37772" y="39117"/>
                  </a:cubicBezTo>
                  <a:cubicBezTo>
                    <a:pt x="37740" y="39075"/>
                    <a:pt x="37788" y="39028"/>
                    <a:pt x="37830" y="39028"/>
                  </a:cubicBezTo>
                  <a:cubicBezTo>
                    <a:pt x="37833" y="39028"/>
                    <a:pt x="37837" y="39029"/>
                    <a:pt x="37840" y="39029"/>
                  </a:cubicBezTo>
                  <a:cubicBezTo>
                    <a:pt x="38423" y="39139"/>
                    <a:pt x="38986" y="39314"/>
                    <a:pt x="39544" y="39507"/>
                  </a:cubicBezTo>
                  <a:cubicBezTo>
                    <a:pt x="39997" y="39326"/>
                    <a:pt x="40461" y="39171"/>
                    <a:pt x="40935" y="39050"/>
                  </a:cubicBezTo>
                  <a:cubicBezTo>
                    <a:pt x="43003" y="38522"/>
                    <a:pt x="45192" y="38558"/>
                    <a:pt x="47339" y="38459"/>
                  </a:cubicBezTo>
                  <a:cubicBezTo>
                    <a:pt x="46966" y="37491"/>
                    <a:pt x="46574" y="36512"/>
                    <a:pt x="46513" y="35475"/>
                  </a:cubicBezTo>
                  <a:cubicBezTo>
                    <a:pt x="46511" y="35442"/>
                    <a:pt x="46540" y="35422"/>
                    <a:pt x="46569" y="35422"/>
                  </a:cubicBezTo>
                  <a:cubicBezTo>
                    <a:pt x="46578" y="35422"/>
                    <a:pt x="46587" y="35424"/>
                    <a:pt x="46595" y="35428"/>
                  </a:cubicBezTo>
                  <a:cubicBezTo>
                    <a:pt x="47876" y="36079"/>
                    <a:pt x="48630" y="37378"/>
                    <a:pt x="49728" y="38253"/>
                  </a:cubicBezTo>
                  <a:cubicBezTo>
                    <a:pt x="50676" y="38117"/>
                    <a:pt x="51603" y="37899"/>
                    <a:pt x="52493" y="37533"/>
                  </a:cubicBezTo>
                  <a:cubicBezTo>
                    <a:pt x="51713" y="36025"/>
                    <a:pt x="50904" y="34485"/>
                    <a:pt x="50498" y="32831"/>
                  </a:cubicBezTo>
                  <a:cubicBezTo>
                    <a:pt x="50489" y="32792"/>
                    <a:pt x="50523" y="32749"/>
                    <a:pt x="50561" y="32749"/>
                  </a:cubicBezTo>
                  <a:cubicBezTo>
                    <a:pt x="50571" y="32749"/>
                    <a:pt x="50581" y="32752"/>
                    <a:pt x="50591" y="32759"/>
                  </a:cubicBezTo>
                  <a:cubicBezTo>
                    <a:pt x="50990" y="33038"/>
                    <a:pt x="51358" y="33357"/>
                    <a:pt x="51697" y="33705"/>
                  </a:cubicBezTo>
                  <a:cubicBezTo>
                    <a:pt x="52589" y="34618"/>
                    <a:pt x="53296" y="35688"/>
                    <a:pt x="54096" y="36678"/>
                  </a:cubicBezTo>
                  <a:cubicBezTo>
                    <a:pt x="56543" y="35079"/>
                    <a:pt x="58342" y="32526"/>
                    <a:pt x="60652" y="30665"/>
                  </a:cubicBezTo>
                  <a:cubicBezTo>
                    <a:pt x="61830" y="29714"/>
                    <a:pt x="63158" y="28959"/>
                    <a:pt x="64566" y="28407"/>
                  </a:cubicBezTo>
                  <a:cubicBezTo>
                    <a:pt x="64107" y="28054"/>
                    <a:pt x="63628" y="27727"/>
                    <a:pt x="63139" y="27415"/>
                  </a:cubicBezTo>
                  <a:cubicBezTo>
                    <a:pt x="63095" y="27387"/>
                    <a:pt x="63109" y="27309"/>
                    <a:pt x="63165" y="27309"/>
                  </a:cubicBezTo>
                  <a:cubicBezTo>
                    <a:pt x="63166" y="27309"/>
                    <a:pt x="63167" y="27309"/>
                    <a:pt x="63168" y="27309"/>
                  </a:cubicBezTo>
                  <a:cubicBezTo>
                    <a:pt x="64076" y="27356"/>
                    <a:pt x="64933" y="27654"/>
                    <a:pt x="65774" y="27995"/>
                  </a:cubicBezTo>
                  <a:cubicBezTo>
                    <a:pt x="67233" y="27557"/>
                    <a:pt x="68757" y="27330"/>
                    <a:pt x="70279" y="27330"/>
                  </a:cubicBezTo>
                  <a:cubicBezTo>
                    <a:pt x="71563" y="27330"/>
                    <a:pt x="72845" y="27492"/>
                    <a:pt x="74088" y="27824"/>
                  </a:cubicBezTo>
                  <a:cubicBezTo>
                    <a:pt x="73332" y="26104"/>
                    <a:pt x="71329" y="25385"/>
                    <a:pt x="69473" y="25096"/>
                  </a:cubicBezTo>
                  <a:lnTo>
                    <a:pt x="69472" y="25096"/>
                  </a:lnTo>
                  <a:cubicBezTo>
                    <a:pt x="67617" y="24808"/>
                    <a:pt x="65693" y="24922"/>
                    <a:pt x="63891" y="24389"/>
                  </a:cubicBezTo>
                  <a:cubicBezTo>
                    <a:pt x="63784" y="24358"/>
                    <a:pt x="63680" y="24319"/>
                    <a:pt x="63574" y="24284"/>
                  </a:cubicBezTo>
                  <a:cubicBezTo>
                    <a:pt x="63282" y="24537"/>
                    <a:pt x="62972" y="24765"/>
                    <a:pt x="62626" y="24943"/>
                  </a:cubicBezTo>
                  <a:cubicBezTo>
                    <a:pt x="62618" y="24947"/>
                    <a:pt x="62609" y="24949"/>
                    <a:pt x="62600" y="24949"/>
                  </a:cubicBezTo>
                  <a:cubicBezTo>
                    <a:pt x="62564" y="24949"/>
                    <a:pt x="62527" y="24919"/>
                    <a:pt x="62543" y="24880"/>
                  </a:cubicBezTo>
                  <a:cubicBezTo>
                    <a:pt x="62656" y="24596"/>
                    <a:pt x="62784" y="24321"/>
                    <a:pt x="62919" y="24048"/>
                  </a:cubicBezTo>
                  <a:cubicBezTo>
                    <a:pt x="62512" y="23888"/>
                    <a:pt x="62107" y="23719"/>
                    <a:pt x="61702" y="23561"/>
                  </a:cubicBezTo>
                  <a:cubicBezTo>
                    <a:pt x="61211" y="24146"/>
                    <a:pt x="60725" y="24733"/>
                    <a:pt x="60222" y="25307"/>
                  </a:cubicBezTo>
                  <a:cubicBezTo>
                    <a:pt x="60213" y="25316"/>
                    <a:pt x="60203" y="25320"/>
                    <a:pt x="60192" y="25320"/>
                  </a:cubicBezTo>
                  <a:cubicBezTo>
                    <a:pt x="60165" y="25320"/>
                    <a:pt x="60137" y="25293"/>
                    <a:pt x="60147" y="25263"/>
                  </a:cubicBezTo>
                  <a:cubicBezTo>
                    <a:pt x="60365" y="24588"/>
                    <a:pt x="60622" y="23928"/>
                    <a:pt x="60904" y="23279"/>
                  </a:cubicBezTo>
                  <a:cubicBezTo>
                    <a:pt x="60374" y="23114"/>
                    <a:pt x="59837" y="23002"/>
                    <a:pt x="59284" y="23002"/>
                  </a:cubicBezTo>
                  <a:cubicBezTo>
                    <a:pt x="59197" y="23002"/>
                    <a:pt x="59110" y="23004"/>
                    <a:pt x="59022" y="23010"/>
                  </a:cubicBezTo>
                  <a:cubicBezTo>
                    <a:pt x="57295" y="23123"/>
                    <a:pt x="55879" y="24363"/>
                    <a:pt x="54276" y="25013"/>
                  </a:cubicBezTo>
                  <a:cubicBezTo>
                    <a:pt x="53995" y="26219"/>
                    <a:pt x="54159" y="27501"/>
                    <a:pt x="53838" y="28709"/>
                  </a:cubicBezTo>
                  <a:cubicBezTo>
                    <a:pt x="53832" y="28731"/>
                    <a:pt x="53809" y="28745"/>
                    <a:pt x="53787" y="28745"/>
                  </a:cubicBezTo>
                  <a:cubicBezTo>
                    <a:pt x="53771" y="28745"/>
                    <a:pt x="53755" y="28738"/>
                    <a:pt x="53748" y="28721"/>
                  </a:cubicBezTo>
                  <a:cubicBezTo>
                    <a:pt x="53462" y="28079"/>
                    <a:pt x="53317" y="27392"/>
                    <a:pt x="53214" y="26701"/>
                  </a:cubicBezTo>
                  <a:cubicBezTo>
                    <a:pt x="53150" y="26269"/>
                    <a:pt x="53091" y="25835"/>
                    <a:pt x="53033" y="25402"/>
                  </a:cubicBezTo>
                  <a:cubicBezTo>
                    <a:pt x="52374" y="25557"/>
                    <a:pt x="51698" y="25647"/>
                    <a:pt x="51016" y="25721"/>
                  </a:cubicBezTo>
                  <a:cubicBezTo>
                    <a:pt x="50993" y="26548"/>
                    <a:pt x="51144" y="27381"/>
                    <a:pt x="50989" y="28203"/>
                  </a:cubicBezTo>
                  <a:cubicBezTo>
                    <a:pt x="50985" y="28225"/>
                    <a:pt x="50960" y="28242"/>
                    <a:pt x="50937" y="28242"/>
                  </a:cubicBezTo>
                  <a:cubicBezTo>
                    <a:pt x="50929" y="28242"/>
                    <a:pt x="50920" y="28239"/>
                    <a:pt x="50913" y="28234"/>
                  </a:cubicBezTo>
                  <a:cubicBezTo>
                    <a:pt x="50521" y="27943"/>
                    <a:pt x="50256" y="27509"/>
                    <a:pt x="50032" y="27083"/>
                  </a:cubicBezTo>
                  <a:cubicBezTo>
                    <a:pt x="49825" y="26691"/>
                    <a:pt x="49646" y="26284"/>
                    <a:pt x="49468" y="25878"/>
                  </a:cubicBezTo>
                  <a:cubicBezTo>
                    <a:pt x="48852" y="25944"/>
                    <a:pt x="48238" y="26023"/>
                    <a:pt x="47636" y="26154"/>
                  </a:cubicBezTo>
                  <a:cubicBezTo>
                    <a:pt x="44981" y="26727"/>
                    <a:pt x="42656" y="28228"/>
                    <a:pt x="40584" y="30022"/>
                  </a:cubicBezTo>
                  <a:cubicBezTo>
                    <a:pt x="40813" y="30964"/>
                    <a:pt x="41192" y="31860"/>
                    <a:pt x="41436" y="32797"/>
                  </a:cubicBezTo>
                  <a:cubicBezTo>
                    <a:pt x="41448" y="32843"/>
                    <a:pt x="41410" y="32880"/>
                    <a:pt x="41370" y="32880"/>
                  </a:cubicBezTo>
                  <a:cubicBezTo>
                    <a:pt x="41354" y="32880"/>
                    <a:pt x="41338" y="32874"/>
                    <a:pt x="41325" y="32861"/>
                  </a:cubicBezTo>
                  <a:cubicBezTo>
                    <a:pt x="40956" y="32496"/>
                    <a:pt x="40589" y="32131"/>
                    <a:pt x="40234" y="31751"/>
                  </a:cubicBezTo>
                  <a:cubicBezTo>
                    <a:pt x="39996" y="31497"/>
                    <a:pt x="39760" y="31240"/>
                    <a:pt x="39543" y="30967"/>
                  </a:cubicBezTo>
                  <a:cubicBezTo>
                    <a:pt x="39269" y="31227"/>
                    <a:pt x="38997" y="31489"/>
                    <a:pt x="38732" y="31753"/>
                  </a:cubicBezTo>
                  <a:cubicBezTo>
                    <a:pt x="35047" y="35429"/>
                    <a:pt x="31929" y="40116"/>
                    <a:pt x="31399" y="42665"/>
                  </a:cubicBezTo>
                  <a:cubicBezTo>
                    <a:pt x="31035" y="41817"/>
                    <a:pt x="31099" y="41037"/>
                    <a:pt x="31939" y="39199"/>
                  </a:cubicBezTo>
                  <a:cubicBezTo>
                    <a:pt x="32779" y="37361"/>
                    <a:pt x="34040" y="35753"/>
                    <a:pt x="35289" y="34165"/>
                  </a:cubicBezTo>
                  <a:cubicBezTo>
                    <a:pt x="36572" y="32533"/>
                    <a:pt x="37866" y="30890"/>
                    <a:pt x="39411" y="29503"/>
                  </a:cubicBezTo>
                  <a:cubicBezTo>
                    <a:pt x="40453" y="28568"/>
                    <a:pt x="41594" y="27767"/>
                    <a:pt x="42802" y="27068"/>
                  </a:cubicBezTo>
                  <a:cubicBezTo>
                    <a:pt x="42503" y="26558"/>
                    <a:pt x="42234" y="26028"/>
                    <a:pt x="42015" y="25480"/>
                  </a:cubicBezTo>
                  <a:cubicBezTo>
                    <a:pt x="41999" y="25439"/>
                    <a:pt x="42034" y="25413"/>
                    <a:pt x="42070" y="25413"/>
                  </a:cubicBezTo>
                  <a:cubicBezTo>
                    <a:pt x="42084" y="25413"/>
                    <a:pt x="42098" y="25417"/>
                    <a:pt x="42109" y="25425"/>
                  </a:cubicBezTo>
                  <a:cubicBezTo>
                    <a:pt x="42422" y="25678"/>
                    <a:pt x="42721" y="25946"/>
                    <a:pt x="43017" y="26220"/>
                  </a:cubicBezTo>
                  <a:cubicBezTo>
                    <a:pt x="43163" y="26355"/>
                    <a:pt x="43309" y="26493"/>
                    <a:pt x="43454" y="26630"/>
                  </a:cubicBezTo>
                  <a:cubicBezTo>
                    <a:pt x="43471" y="26646"/>
                    <a:pt x="43488" y="26661"/>
                    <a:pt x="43505" y="26677"/>
                  </a:cubicBezTo>
                  <a:cubicBezTo>
                    <a:pt x="45638" y="25537"/>
                    <a:pt x="47950" y="24698"/>
                    <a:pt x="50282" y="24039"/>
                  </a:cubicBezTo>
                  <a:cubicBezTo>
                    <a:pt x="52072" y="23534"/>
                    <a:pt x="53942" y="23098"/>
                    <a:pt x="55426" y="21977"/>
                  </a:cubicBezTo>
                  <a:cubicBezTo>
                    <a:pt x="56197" y="21396"/>
                    <a:pt x="56820" y="20656"/>
                    <a:pt x="57357" y="19850"/>
                  </a:cubicBezTo>
                  <a:cubicBezTo>
                    <a:pt x="56845" y="19578"/>
                    <a:pt x="56365" y="19245"/>
                    <a:pt x="56021" y="18778"/>
                  </a:cubicBezTo>
                  <a:cubicBezTo>
                    <a:pt x="55995" y="18742"/>
                    <a:pt x="56031" y="18690"/>
                    <a:pt x="56072" y="18690"/>
                  </a:cubicBezTo>
                  <a:cubicBezTo>
                    <a:pt x="56679" y="18697"/>
                    <a:pt x="57290" y="18815"/>
                    <a:pt x="57876" y="19008"/>
                  </a:cubicBezTo>
                  <a:cubicBezTo>
                    <a:pt x="58033" y="18732"/>
                    <a:pt x="58186" y="18454"/>
                    <a:pt x="58331" y="18173"/>
                  </a:cubicBezTo>
                  <a:cubicBezTo>
                    <a:pt x="58790" y="17281"/>
                    <a:pt x="59205" y="16365"/>
                    <a:pt x="59611" y="15445"/>
                  </a:cubicBezTo>
                  <a:cubicBezTo>
                    <a:pt x="58203" y="15287"/>
                    <a:pt x="56799" y="15108"/>
                    <a:pt x="55486" y="14561"/>
                  </a:cubicBezTo>
                  <a:cubicBezTo>
                    <a:pt x="55437" y="14540"/>
                    <a:pt x="55421" y="14459"/>
                    <a:pt x="55486" y="14446"/>
                  </a:cubicBezTo>
                  <a:cubicBezTo>
                    <a:pt x="57076" y="14133"/>
                    <a:pt x="58694" y="13915"/>
                    <a:pt x="60316" y="13849"/>
                  </a:cubicBezTo>
                  <a:cubicBezTo>
                    <a:pt x="60912" y="12519"/>
                    <a:pt x="61536" y="11206"/>
                    <a:pt x="62303" y="9973"/>
                  </a:cubicBezTo>
                  <a:cubicBezTo>
                    <a:pt x="61823" y="9806"/>
                    <a:pt x="61318" y="9706"/>
                    <a:pt x="60858" y="9484"/>
                  </a:cubicBezTo>
                  <a:cubicBezTo>
                    <a:pt x="60800" y="9457"/>
                    <a:pt x="60837" y="9383"/>
                    <a:pt x="60887" y="9378"/>
                  </a:cubicBezTo>
                  <a:cubicBezTo>
                    <a:pt x="61301" y="9333"/>
                    <a:pt x="61715" y="9318"/>
                    <a:pt x="62130" y="9318"/>
                  </a:cubicBezTo>
                  <a:cubicBezTo>
                    <a:pt x="62327" y="9318"/>
                    <a:pt x="62525" y="9321"/>
                    <a:pt x="62722" y="9326"/>
                  </a:cubicBezTo>
                  <a:cubicBezTo>
                    <a:pt x="64498" y="6725"/>
                    <a:pt x="67313" y="4532"/>
                    <a:pt x="70430" y="4532"/>
                  </a:cubicBezTo>
                  <a:cubicBezTo>
                    <a:pt x="70571" y="4532"/>
                    <a:pt x="70712" y="4536"/>
                    <a:pt x="70854" y="4545"/>
                  </a:cubicBezTo>
                  <a:cubicBezTo>
                    <a:pt x="68740" y="4365"/>
                    <a:pt x="66508" y="4193"/>
                    <a:pt x="64303" y="4193"/>
                  </a:cubicBezTo>
                  <a:cubicBezTo>
                    <a:pt x="62754" y="4193"/>
                    <a:pt x="61219" y="4278"/>
                    <a:pt x="59746" y="4503"/>
                  </a:cubicBezTo>
                  <a:cubicBezTo>
                    <a:pt x="56185" y="5049"/>
                    <a:pt x="52646" y="6534"/>
                    <a:pt x="50297" y="9264"/>
                  </a:cubicBezTo>
                  <a:cubicBezTo>
                    <a:pt x="50453" y="9949"/>
                    <a:pt x="50620" y="10628"/>
                    <a:pt x="50824" y="11303"/>
                  </a:cubicBezTo>
                  <a:cubicBezTo>
                    <a:pt x="51109" y="12249"/>
                    <a:pt x="51407" y="13194"/>
                    <a:pt x="51569" y="14170"/>
                  </a:cubicBezTo>
                  <a:cubicBezTo>
                    <a:pt x="51575" y="14207"/>
                    <a:pt x="51551" y="14250"/>
                    <a:pt x="51513" y="14250"/>
                  </a:cubicBezTo>
                  <a:cubicBezTo>
                    <a:pt x="51507" y="14250"/>
                    <a:pt x="51500" y="14249"/>
                    <a:pt x="51493" y="14246"/>
                  </a:cubicBezTo>
                  <a:cubicBezTo>
                    <a:pt x="51005" y="14072"/>
                    <a:pt x="50581" y="13768"/>
                    <a:pt x="50207" y="13412"/>
                  </a:cubicBezTo>
                  <a:cubicBezTo>
                    <a:pt x="49587" y="12817"/>
                    <a:pt x="49094" y="12100"/>
                    <a:pt x="48631" y="11372"/>
                  </a:cubicBezTo>
                  <a:cubicBezTo>
                    <a:pt x="48207" y="11877"/>
                    <a:pt x="47749" y="12345"/>
                    <a:pt x="47201" y="12709"/>
                  </a:cubicBezTo>
                  <a:cubicBezTo>
                    <a:pt x="47032" y="12822"/>
                    <a:pt x="46855" y="12922"/>
                    <a:pt x="46674" y="13015"/>
                  </a:cubicBezTo>
                  <a:cubicBezTo>
                    <a:pt x="46894" y="13453"/>
                    <a:pt x="47100" y="13896"/>
                    <a:pt x="47258" y="14361"/>
                  </a:cubicBezTo>
                  <a:cubicBezTo>
                    <a:pt x="47273" y="14405"/>
                    <a:pt x="47237" y="14433"/>
                    <a:pt x="47201" y="14433"/>
                  </a:cubicBezTo>
                  <a:cubicBezTo>
                    <a:pt x="47186" y="14433"/>
                    <a:pt x="47171" y="14428"/>
                    <a:pt x="47159" y="14418"/>
                  </a:cubicBezTo>
                  <a:cubicBezTo>
                    <a:pt x="46752" y="14082"/>
                    <a:pt x="46396" y="13695"/>
                    <a:pt x="46057" y="13293"/>
                  </a:cubicBezTo>
                  <a:cubicBezTo>
                    <a:pt x="43931" y="14132"/>
                    <a:pt x="41320" y="14125"/>
                    <a:pt x="39923" y="15904"/>
                  </a:cubicBezTo>
                  <a:cubicBezTo>
                    <a:pt x="39620" y="16291"/>
                    <a:pt x="39412" y="16721"/>
                    <a:pt x="39260" y="17175"/>
                  </a:cubicBezTo>
                  <a:cubicBezTo>
                    <a:pt x="39498" y="17495"/>
                    <a:pt x="39731" y="17816"/>
                    <a:pt x="39943" y="18153"/>
                  </a:cubicBezTo>
                  <a:cubicBezTo>
                    <a:pt x="40677" y="19316"/>
                    <a:pt x="41672" y="20304"/>
                    <a:pt x="42245" y="21572"/>
                  </a:cubicBezTo>
                  <a:cubicBezTo>
                    <a:pt x="42264" y="21612"/>
                    <a:pt x="42237" y="21657"/>
                    <a:pt x="42194" y="21657"/>
                  </a:cubicBezTo>
                  <a:cubicBezTo>
                    <a:pt x="42190" y="21657"/>
                    <a:pt x="42185" y="21656"/>
                    <a:pt x="42180" y="21655"/>
                  </a:cubicBezTo>
                  <a:cubicBezTo>
                    <a:pt x="41687" y="21551"/>
                    <a:pt x="41219" y="21354"/>
                    <a:pt x="40778" y="21111"/>
                  </a:cubicBezTo>
                  <a:cubicBezTo>
                    <a:pt x="40069" y="20719"/>
                    <a:pt x="39425" y="20221"/>
                    <a:pt x="38806" y="19699"/>
                  </a:cubicBezTo>
                  <a:cubicBezTo>
                    <a:pt x="38715" y="20485"/>
                    <a:pt x="38612" y="21273"/>
                    <a:pt x="38359" y="22004"/>
                  </a:cubicBezTo>
                  <a:cubicBezTo>
                    <a:pt x="37658" y="24027"/>
                    <a:pt x="35879" y="25443"/>
                    <a:pt x="34480" y="27063"/>
                  </a:cubicBezTo>
                  <a:cubicBezTo>
                    <a:pt x="34407" y="27148"/>
                    <a:pt x="34335" y="27235"/>
                    <a:pt x="34262" y="27324"/>
                  </a:cubicBezTo>
                  <a:cubicBezTo>
                    <a:pt x="34376" y="27689"/>
                    <a:pt x="34469" y="28060"/>
                    <a:pt x="34515" y="28443"/>
                  </a:cubicBezTo>
                  <a:cubicBezTo>
                    <a:pt x="34518" y="28472"/>
                    <a:pt x="34492" y="28490"/>
                    <a:pt x="34465" y="28490"/>
                  </a:cubicBezTo>
                  <a:cubicBezTo>
                    <a:pt x="34453" y="28490"/>
                    <a:pt x="34440" y="28486"/>
                    <a:pt x="34431" y="28477"/>
                  </a:cubicBezTo>
                  <a:cubicBezTo>
                    <a:pt x="34231" y="28275"/>
                    <a:pt x="34035" y="28065"/>
                    <a:pt x="33847" y="27848"/>
                  </a:cubicBezTo>
                  <a:cubicBezTo>
                    <a:pt x="31179" y="31362"/>
                    <a:pt x="29137" y="36823"/>
                    <a:pt x="29777" y="40988"/>
                  </a:cubicBezTo>
                  <a:cubicBezTo>
                    <a:pt x="27757" y="36808"/>
                    <a:pt x="31235" y="30587"/>
                    <a:pt x="30287" y="26001"/>
                  </a:cubicBezTo>
                  <a:lnTo>
                    <a:pt x="30287" y="26001"/>
                  </a:lnTo>
                  <a:cubicBezTo>
                    <a:pt x="30206" y="26008"/>
                    <a:pt x="30126" y="26012"/>
                    <a:pt x="30045" y="26012"/>
                  </a:cubicBezTo>
                  <a:cubicBezTo>
                    <a:pt x="29786" y="26012"/>
                    <a:pt x="29529" y="25969"/>
                    <a:pt x="29303" y="25835"/>
                  </a:cubicBezTo>
                  <a:cubicBezTo>
                    <a:pt x="29267" y="25814"/>
                    <a:pt x="29264" y="25768"/>
                    <a:pt x="29291" y="25738"/>
                  </a:cubicBezTo>
                  <a:cubicBezTo>
                    <a:pt x="29511" y="25495"/>
                    <a:pt x="29770" y="25297"/>
                    <a:pt x="30038" y="25112"/>
                  </a:cubicBezTo>
                  <a:cubicBezTo>
                    <a:pt x="29986" y="24969"/>
                    <a:pt x="29930" y="24828"/>
                    <a:pt x="29867" y="24690"/>
                  </a:cubicBezTo>
                  <a:cubicBezTo>
                    <a:pt x="29437" y="23746"/>
                    <a:pt x="28798" y="22911"/>
                    <a:pt x="28206" y="22054"/>
                  </a:cubicBezTo>
                  <a:cubicBezTo>
                    <a:pt x="27200" y="22252"/>
                    <a:pt x="26187" y="22422"/>
                    <a:pt x="25162" y="22422"/>
                  </a:cubicBezTo>
                  <a:cubicBezTo>
                    <a:pt x="25159" y="22422"/>
                    <a:pt x="25156" y="22422"/>
                    <a:pt x="25153" y="22422"/>
                  </a:cubicBezTo>
                  <a:cubicBezTo>
                    <a:pt x="25099" y="22422"/>
                    <a:pt x="25071" y="22355"/>
                    <a:pt x="25109" y="22317"/>
                  </a:cubicBezTo>
                  <a:cubicBezTo>
                    <a:pt x="25635" y="21800"/>
                    <a:pt x="26251" y="21376"/>
                    <a:pt x="26818" y="20904"/>
                  </a:cubicBezTo>
                  <a:cubicBezTo>
                    <a:pt x="26967" y="20781"/>
                    <a:pt x="27124" y="20650"/>
                    <a:pt x="27279" y="20512"/>
                  </a:cubicBezTo>
                  <a:cubicBezTo>
                    <a:pt x="27157" y="20259"/>
                    <a:pt x="27049" y="20002"/>
                    <a:pt x="26963" y="19732"/>
                  </a:cubicBezTo>
                  <a:cubicBezTo>
                    <a:pt x="26429" y="18059"/>
                    <a:pt x="26745" y="16197"/>
                    <a:pt x="26155" y="14544"/>
                  </a:cubicBezTo>
                  <a:cubicBezTo>
                    <a:pt x="25721" y="13325"/>
                    <a:pt x="24870" y="12384"/>
                    <a:pt x="23879" y="11543"/>
                  </a:cubicBezTo>
                  <a:cubicBezTo>
                    <a:pt x="22807" y="12085"/>
                    <a:pt x="21721" y="12596"/>
                    <a:pt x="20609" y="13050"/>
                  </a:cubicBezTo>
                  <a:cubicBezTo>
                    <a:pt x="20601" y="13054"/>
                    <a:pt x="20594" y="13055"/>
                    <a:pt x="20586" y="13055"/>
                  </a:cubicBezTo>
                  <a:cubicBezTo>
                    <a:pt x="20532" y="13055"/>
                    <a:pt x="20500" y="12974"/>
                    <a:pt x="20541" y="12934"/>
                  </a:cubicBezTo>
                  <a:cubicBezTo>
                    <a:pt x="21302" y="12184"/>
                    <a:pt x="22115" y="11488"/>
                    <a:pt x="22907" y="10769"/>
                  </a:cubicBezTo>
                  <a:cubicBezTo>
                    <a:pt x="22269" y="10289"/>
                    <a:pt x="21610" y="9824"/>
                    <a:pt x="20992" y="9337"/>
                  </a:cubicBezTo>
                  <a:cubicBezTo>
                    <a:pt x="20257" y="9833"/>
                    <a:pt x="19523" y="10331"/>
                    <a:pt x="18782" y="10816"/>
                  </a:cubicBezTo>
                  <a:cubicBezTo>
                    <a:pt x="18773" y="10822"/>
                    <a:pt x="18763" y="10825"/>
                    <a:pt x="18753" y="10825"/>
                  </a:cubicBezTo>
                  <a:cubicBezTo>
                    <a:pt x="18718" y="10825"/>
                    <a:pt x="18688" y="10787"/>
                    <a:pt x="18696" y="10750"/>
                  </a:cubicBezTo>
                  <a:cubicBezTo>
                    <a:pt x="18890" y="9892"/>
                    <a:pt x="19390" y="9110"/>
                    <a:pt x="19895" y="8402"/>
                  </a:cubicBezTo>
                  <a:cubicBezTo>
                    <a:pt x="19896" y="8401"/>
                    <a:pt x="19897" y="8399"/>
                    <a:pt x="19898" y="8397"/>
                  </a:cubicBezTo>
                  <a:cubicBezTo>
                    <a:pt x="17511" y="6158"/>
                    <a:pt x="15805" y="3196"/>
                    <a:pt x="150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2"/>
            <p:cNvSpPr/>
            <p:nvPr/>
          </p:nvSpPr>
          <p:spPr>
            <a:xfrm>
              <a:off x="2106700" y="1773875"/>
              <a:ext cx="887400" cy="450425"/>
            </a:xfrm>
            <a:custGeom>
              <a:avLst/>
              <a:gdLst/>
              <a:ahLst/>
              <a:cxnLst/>
              <a:rect l="l" t="t" r="r" b="b"/>
              <a:pathLst>
                <a:path w="35496" h="18017" extrusionOk="0">
                  <a:moveTo>
                    <a:pt x="32273" y="0"/>
                  </a:moveTo>
                  <a:cubicBezTo>
                    <a:pt x="31595" y="0"/>
                    <a:pt x="30916" y="38"/>
                    <a:pt x="30240" y="120"/>
                  </a:cubicBezTo>
                  <a:cubicBezTo>
                    <a:pt x="28495" y="330"/>
                    <a:pt x="26762" y="856"/>
                    <a:pt x="25256" y="1803"/>
                  </a:cubicBezTo>
                  <a:cubicBezTo>
                    <a:pt x="23750" y="2747"/>
                    <a:pt x="22541" y="4070"/>
                    <a:pt x="21022" y="4887"/>
                  </a:cubicBezTo>
                  <a:cubicBezTo>
                    <a:pt x="20643" y="5088"/>
                    <a:pt x="20250" y="5254"/>
                    <a:pt x="19842" y="5371"/>
                  </a:cubicBezTo>
                  <a:cubicBezTo>
                    <a:pt x="19434" y="5492"/>
                    <a:pt x="19009" y="5550"/>
                    <a:pt x="18582" y="5588"/>
                  </a:cubicBezTo>
                  <a:cubicBezTo>
                    <a:pt x="18289" y="5612"/>
                    <a:pt x="17994" y="5620"/>
                    <a:pt x="17698" y="5620"/>
                  </a:cubicBezTo>
                  <a:cubicBezTo>
                    <a:pt x="17129" y="5620"/>
                    <a:pt x="16555" y="5589"/>
                    <a:pt x="15976" y="5571"/>
                  </a:cubicBezTo>
                  <a:cubicBezTo>
                    <a:pt x="15719" y="5563"/>
                    <a:pt x="15460" y="5557"/>
                    <a:pt x="15200" y="5557"/>
                  </a:cubicBezTo>
                  <a:cubicBezTo>
                    <a:pt x="14570" y="5557"/>
                    <a:pt x="13934" y="5595"/>
                    <a:pt x="13305" y="5739"/>
                  </a:cubicBezTo>
                  <a:cubicBezTo>
                    <a:pt x="12412" y="5931"/>
                    <a:pt x="11585" y="6351"/>
                    <a:pt x="10844" y="6851"/>
                  </a:cubicBezTo>
                  <a:cubicBezTo>
                    <a:pt x="9354" y="7863"/>
                    <a:pt x="8176" y="9184"/>
                    <a:pt x="6804" y="10235"/>
                  </a:cubicBezTo>
                  <a:cubicBezTo>
                    <a:pt x="5449" y="11320"/>
                    <a:pt x="3960" y="12281"/>
                    <a:pt x="2673" y="13510"/>
                  </a:cubicBezTo>
                  <a:cubicBezTo>
                    <a:pt x="2034" y="14124"/>
                    <a:pt x="1449" y="14801"/>
                    <a:pt x="973" y="15552"/>
                  </a:cubicBezTo>
                  <a:cubicBezTo>
                    <a:pt x="506" y="16306"/>
                    <a:pt x="146" y="17136"/>
                    <a:pt x="0" y="18006"/>
                  </a:cubicBezTo>
                  <a:lnTo>
                    <a:pt x="50" y="18017"/>
                  </a:lnTo>
                  <a:cubicBezTo>
                    <a:pt x="269" y="17170"/>
                    <a:pt x="659" y="16382"/>
                    <a:pt x="1163" y="15679"/>
                  </a:cubicBezTo>
                  <a:cubicBezTo>
                    <a:pt x="1660" y="14971"/>
                    <a:pt x="2258" y="14337"/>
                    <a:pt x="2910" y="13766"/>
                  </a:cubicBezTo>
                  <a:cubicBezTo>
                    <a:pt x="4213" y="12622"/>
                    <a:pt x="5698" y="11694"/>
                    <a:pt x="7111" y="10630"/>
                  </a:cubicBezTo>
                  <a:cubicBezTo>
                    <a:pt x="7817" y="10095"/>
                    <a:pt x="8478" y="9499"/>
                    <a:pt x="9128" y="8915"/>
                  </a:cubicBezTo>
                  <a:cubicBezTo>
                    <a:pt x="9776" y="8330"/>
                    <a:pt x="10421" y="7748"/>
                    <a:pt x="11125" y="7259"/>
                  </a:cubicBezTo>
                  <a:cubicBezTo>
                    <a:pt x="11825" y="6770"/>
                    <a:pt x="12585" y="6368"/>
                    <a:pt x="13406" y="6177"/>
                  </a:cubicBezTo>
                  <a:cubicBezTo>
                    <a:pt x="14090" y="6006"/>
                    <a:pt x="14809" y="5969"/>
                    <a:pt x="15533" y="5969"/>
                  </a:cubicBezTo>
                  <a:cubicBezTo>
                    <a:pt x="15677" y="5969"/>
                    <a:pt x="15821" y="5970"/>
                    <a:pt x="15966" y="5972"/>
                  </a:cubicBezTo>
                  <a:cubicBezTo>
                    <a:pt x="16455" y="5980"/>
                    <a:pt x="16949" y="5999"/>
                    <a:pt x="17447" y="5999"/>
                  </a:cubicBezTo>
                  <a:cubicBezTo>
                    <a:pt x="17834" y="5999"/>
                    <a:pt x="18224" y="5988"/>
                    <a:pt x="18614" y="5951"/>
                  </a:cubicBezTo>
                  <a:cubicBezTo>
                    <a:pt x="19059" y="5904"/>
                    <a:pt x="19506" y="5837"/>
                    <a:pt x="19938" y="5703"/>
                  </a:cubicBezTo>
                  <a:cubicBezTo>
                    <a:pt x="20371" y="5571"/>
                    <a:pt x="20785" y="5390"/>
                    <a:pt x="21178" y="5173"/>
                  </a:cubicBezTo>
                  <a:cubicBezTo>
                    <a:pt x="22749" y="4293"/>
                    <a:pt x="23934" y="2952"/>
                    <a:pt x="25391" y="2014"/>
                  </a:cubicBezTo>
                  <a:cubicBezTo>
                    <a:pt x="26842" y="1062"/>
                    <a:pt x="28535" y="510"/>
                    <a:pt x="30260" y="268"/>
                  </a:cubicBezTo>
                  <a:cubicBezTo>
                    <a:pt x="31044" y="159"/>
                    <a:pt x="31835" y="109"/>
                    <a:pt x="32628" y="109"/>
                  </a:cubicBezTo>
                  <a:cubicBezTo>
                    <a:pt x="33583" y="109"/>
                    <a:pt x="34540" y="182"/>
                    <a:pt x="35488" y="310"/>
                  </a:cubicBezTo>
                  <a:lnTo>
                    <a:pt x="35495" y="260"/>
                  </a:lnTo>
                  <a:cubicBezTo>
                    <a:pt x="34431" y="96"/>
                    <a:pt x="33353" y="0"/>
                    <a:pt x="32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2"/>
            <p:cNvSpPr/>
            <p:nvPr/>
          </p:nvSpPr>
          <p:spPr>
            <a:xfrm>
              <a:off x="2061975" y="1276425"/>
              <a:ext cx="781850" cy="876525"/>
            </a:xfrm>
            <a:custGeom>
              <a:avLst/>
              <a:gdLst/>
              <a:ahLst/>
              <a:cxnLst/>
              <a:rect l="l" t="t" r="r" b="b"/>
              <a:pathLst>
                <a:path w="31274" h="35061" extrusionOk="0">
                  <a:moveTo>
                    <a:pt x="31260" y="1"/>
                  </a:moveTo>
                  <a:cubicBezTo>
                    <a:pt x="29253" y="514"/>
                    <a:pt x="27400" y="1652"/>
                    <a:pt x="26056" y="3247"/>
                  </a:cubicBezTo>
                  <a:cubicBezTo>
                    <a:pt x="25719" y="3645"/>
                    <a:pt x="25424" y="4077"/>
                    <a:pt x="25156" y="4524"/>
                  </a:cubicBezTo>
                  <a:cubicBezTo>
                    <a:pt x="24903" y="4981"/>
                    <a:pt x="24673" y="5453"/>
                    <a:pt x="24499" y="5944"/>
                  </a:cubicBezTo>
                  <a:cubicBezTo>
                    <a:pt x="24139" y="6921"/>
                    <a:pt x="23903" y="7935"/>
                    <a:pt x="23471" y="8856"/>
                  </a:cubicBezTo>
                  <a:cubicBezTo>
                    <a:pt x="23256" y="9315"/>
                    <a:pt x="22989" y="9748"/>
                    <a:pt x="22647" y="10111"/>
                  </a:cubicBezTo>
                  <a:cubicBezTo>
                    <a:pt x="22305" y="10474"/>
                    <a:pt x="21883" y="10754"/>
                    <a:pt x="21424" y="10956"/>
                  </a:cubicBezTo>
                  <a:cubicBezTo>
                    <a:pt x="20500" y="11364"/>
                    <a:pt x="19473" y="11504"/>
                    <a:pt x="18459" y="11735"/>
                  </a:cubicBezTo>
                  <a:cubicBezTo>
                    <a:pt x="17951" y="11848"/>
                    <a:pt x="17439" y="11984"/>
                    <a:pt x="16949" y="12197"/>
                  </a:cubicBezTo>
                  <a:cubicBezTo>
                    <a:pt x="16460" y="12407"/>
                    <a:pt x="15994" y="12700"/>
                    <a:pt x="15603" y="13068"/>
                  </a:cubicBezTo>
                  <a:cubicBezTo>
                    <a:pt x="14820" y="13812"/>
                    <a:pt x="14311" y="14749"/>
                    <a:pt x="13765" y="15613"/>
                  </a:cubicBezTo>
                  <a:cubicBezTo>
                    <a:pt x="13493" y="16046"/>
                    <a:pt x="13208" y="16468"/>
                    <a:pt x="12882" y="16846"/>
                  </a:cubicBezTo>
                  <a:cubicBezTo>
                    <a:pt x="12552" y="17223"/>
                    <a:pt x="12180" y="17559"/>
                    <a:pt x="11776" y="17859"/>
                  </a:cubicBezTo>
                  <a:cubicBezTo>
                    <a:pt x="10967" y="18463"/>
                    <a:pt x="10046" y="18920"/>
                    <a:pt x="9132" y="19402"/>
                  </a:cubicBezTo>
                  <a:cubicBezTo>
                    <a:pt x="8216" y="19885"/>
                    <a:pt x="7286" y="20381"/>
                    <a:pt x="6462" y="21076"/>
                  </a:cubicBezTo>
                  <a:cubicBezTo>
                    <a:pt x="5649" y="21779"/>
                    <a:pt x="5016" y="22644"/>
                    <a:pt x="4455" y="23521"/>
                  </a:cubicBezTo>
                  <a:cubicBezTo>
                    <a:pt x="4177" y="23962"/>
                    <a:pt x="3915" y="24410"/>
                    <a:pt x="3652" y="24854"/>
                  </a:cubicBezTo>
                  <a:lnTo>
                    <a:pt x="2855" y="26187"/>
                  </a:lnTo>
                  <a:cubicBezTo>
                    <a:pt x="2334" y="27095"/>
                    <a:pt x="1890" y="28046"/>
                    <a:pt x="1535" y="29026"/>
                  </a:cubicBezTo>
                  <a:cubicBezTo>
                    <a:pt x="1180" y="30004"/>
                    <a:pt x="891" y="31004"/>
                    <a:pt x="646" y="32012"/>
                  </a:cubicBezTo>
                  <a:cubicBezTo>
                    <a:pt x="406" y="33021"/>
                    <a:pt x="215" y="34038"/>
                    <a:pt x="0" y="35047"/>
                  </a:cubicBezTo>
                  <a:lnTo>
                    <a:pt x="49" y="35060"/>
                  </a:lnTo>
                  <a:cubicBezTo>
                    <a:pt x="600" y="33065"/>
                    <a:pt x="1077" y="31051"/>
                    <a:pt x="1861" y="29152"/>
                  </a:cubicBezTo>
                  <a:cubicBezTo>
                    <a:pt x="2255" y="28205"/>
                    <a:pt x="2695" y="27279"/>
                    <a:pt x="3228" y="26407"/>
                  </a:cubicBezTo>
                  <a:lnTo>
                    <a:pt x="4050" y="25097"/>
                  </a:lnTo>
                  <a:cubicBezTo>
                    <a:pt x="4324" y="24658"/>
                    <a:pt x="4594" y="24219"/>
                    <a:pt x="4876" y="23792"/>
                  </a:cubicBezTo>
                  <a:cubicBezTo>
                    <a:pt x="5432" y="22937"/>
                    <a:pt x="6043" y="22119"/>
                    <a:pt x="6802" y="21471"/>
                  </a:cubicBezTo>
                  <a:cubicBezTo>
                    <a:pt x="7561" y="20828"/>
                    <a:pt x="8459" y="20327"/>
                    <a:pt x="9365" y="19840"/>
                  </a:cubicBezTo>
                  <a:cubicBezTo>
                    <a:pt x="10269" y="19346"/>
                    <a:pt x="11204" y="18866"/>
                    <a:pt x="12047" y="18218"/>
                  </a:cubicBezTo>
                  <a:cubicBezTo>
                    <a:pt x="12467" y="17896"/>
                    <a:pt x="12861" y="17530"/>
                    <a:pt x="13205" y="17122"/>
                  </a:cubicBezTo>
                  <a:cubicBezTo>
                    <a:pt x="13548" y="16713"/>
                    <a:pt x="13836" y="16269"/>
                    <a:pt x="14107" y="15825"/>
                  </a:cubicBezTo>
                  <a:cubicBezTo>
                    <a:pt x="14649" y="14940"/>
                    <a:pt x="15136" y="14029"/>
                    <a:pt x="15853" y="13332"/>
                  </a:cubicBezTo>
                  <a:cubicBezTo>
                    <a:pt x="16213" y="12987"/>
                    <a:pt x="16630" y="12717"/>
                    <a:pt x="17087" y="12514"/>
                  </a:cubicBezTo>
                  <a:cubicBezTo>
                    <a:pt x="17544" y="12308"/>
                    <a:pt x="18035" y="12170"/>
                    <a:pt x="18532" y="12053"/>
                  </a:cubicBezTo>
                  <a:cubicBezTo>
                    <a:pt x="19526" y="11813"/>
                    <a:pt x="20571" y="11661"/>
                    <a:pt x="21543" y="11219"/>
                  </a:cubicBezTo>
                  <a:cubicBezTo>
                    <a:pt x="22027" y="11000"/>
                    <a:pt x="22481" y="10691"/>
                    <a:pt x="22844" y="10296"/>
                  </a:cubicBezTo>
                  <a:cubicBezTo>
                    <a:pt x="23206" y="9902"/>
                    <a:pt x="23482" y="9440"/>
                    <a:pt x="23698" y="8962"/>
                  </a:cubicBezTo>
                  <a:cubicBezTo>
                    <a:pt x="24131" y="7999"/>
                    <a:pt x="24349" y="6980"/>
                    <a:pt x="24688" y="6013"/>
                  </a:cubicBezTo>
                  <a:cubicBezTo>
                    <a:pt x="24851" y="5526"/>
                    <a:pt x="25068" y="5063"/>
                    <a:pt x="25309" y="4612"/>
                  </a:cubicBezTo>
                  <a:cubicBezTo>
                    <a:pt x="25565" y="4169"/>
                    <a:pt x="25847" y="3740"/>
                    <a:pt x="26171" y="3343"/>
                  </a:cubicBezTo>
                  <a:cubicBezTo>
                    <a:pt x="27469" y="1753"/>
                    <a:pt x="29285" y="593"/>
                    <a:pt x="31273" y="50"/>
                  </a:cubicBezTo>
                  <a:lnTo>
                    <a:pt x="31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2"/>
            <p:cNvSpPr/>
            <p:nvPr/>
          </p:nvSpPr>
          <p:spPr>
            <a:xfrm>
              <a:off x="1689950" y="1280250"/>
              <a:ext cx="328350" cy="883525"/>
            </a:xfrm>
            <a:custGeom>
              <a:avLst/>
              <a:gdLst/>
              <a:ahLst/>
              <a:cxnLst/>
              <a:rect l="l" t="t" r="r" b="b"/>
              <a:pathLst>
                <a:path w="13134" h="35341" extrusionOk="0">
                  <a:moveTo>
                    <a:pt x="66" y="1"/>
                  </a:moveTo>
                  <a:lnTo>
                    <a:pt x="66" y="1"/>
                  </a:lnTo>
                  <a:cubicBezTo>
                    <a:pt x="0" y="819"/>
                    <a:pt x="141" y="1652"/>
                    <a:pt x="454" y="2412"/>
                  </a:cubicBezTo>
                  <a:cubicBezTo>
                    <a:pt x="752" y="3182"/>
                    <a:pt x="1202" y="3879"/>
                    <a:pt x="1692" y="4536"/>
                  </a:cubicBezTo>
                  <a:cubicBezTo>
                    <a:pt x="2684" y="5851"/>
                    <a:pt x="3934" y="6930"/>
                    <a:pt x="4998" y="8153"/>
                  </a:cubicBezTo>
                  <a:cubicBezTo>
                    <a:pt x="5537" y="8758"/>
                    <a:pt x="6028" y="9404"/>
                    <a:pt x="6424" y="10103"/>
                  </a:cubicBezTo>
                  <a:cubicBezTo>
                    <a:pt x="6811" y="10803"/>
                    <a:pt x="7088" y="11563"/>
                    <a:pt x="7178" y="12352"/>
                  </a:cubicBezTo>
                  <a:cubicBezTo>
                    <a:pt x="7269" y="13144"/>
                    <a:pt x="7205" y="13956"/>
                    <a:pt x="7220" y="14784"/>
                  </a:cubicBezTo>
                  <a:cubicBezTo>
                    <a:pt x="7227" y="15197"/>
                    <a:pt x="7255" y="15617"/>
                    <a:pt x="7339" y="16035"/>
                  </a:cubicBezTo>
                  <a:cubicBezTo>
                    <a:pt x="7422" y="16451"/>
                    <a:pt x="7569" y="16859"/>
                    <a:pt x="7760" y="17237"/>
                  </a:cubicBezTo>
                  <a:cubicBezTo>
                    <a:pt x="8147" y="17991"/>
                    <a:pt x="8671" y="18639"/>
                    <a:pt x="9148" y="19291"/>
                  </a:cubicBezTo>
                  <a:cubicBezTo>
                    <a:pt x="9623" y="19942"/>
                    <a:pt x="10068" y="20616"/>
                    <a:pt x="10237" y="21358"/>
                  </a:cubicBezTo>
                  <a:cubicBezTo>
                    <a:pt x="10426" y="22095"/>
                    <a:pt x="10257" y="22869"/>
                    <a:pt x="10071" y="23661"/>
                  </a:cubicBezTo>
                  <a:cubicBezTo>
                    <a:pt x="9983" y="24059"/>
                    <a:pt x="9887" y="24465"/>
                    <a:pt x="9843" y="24893"/>
                  </a:cubicBezTo>
                  <a:cubicBezTo>
                    <a:pt x="9798" y="25319"/>
                    <a:pt x="9810" y="25769"/>
                    <a:pt x="9922" y="26199"/>
                  </a:cubicBezTo>
                  <a:cubicBezTo>
                    <a:pt x="10162" y="27059"/>
                    <a:pt x="10690" y="27729"/>
                    <a:pt x="11095" y="28415"/>
                  </a:cubicBezTo>
                  <a:cubicBezTo>
                    <a:pt x="11510" y="29102"/>
                    <a:pt x="11853" y="29832"/>
                    <a:pt x="12141" y="30585"/>
                  </a:cubicBezTo>
                  <a:cubicBezTo>
                    <a:pt x="12430" y="31337"/>
                    <a:pt x="12641" y="32120"/>
                    <a:pt x="12787" y="32916"/>
                  </a:cubicBezTo>
                  <a:cubicBezTo>
                    <a:pt x="12943" y="33711"/>
                    <a:pt x="13006" y="34523"/>
                    <a:pt x="13020" y="35339"/>
                  </a:cubicBezTo>
                  <a:lnTo>
                    <a:pt x="13069" y="35340"/>
                  </a:lnTo>
                  <a:cubicBezTo>
                    <a:pt x="13133" y="34524"/>
                    <a:pt x="13112" y="33699"/>
                    <a:pt x="13014" y="32881"/>
                  </a:cubicBezTo>
                  <a:cubicBezTo>
                    <a:pt x="12908" y="32064"/>
                    <a:pt x="12729" y="31255"/>
                    <a:pt x="12470" y="30469"/>
                  </a:cubicBezTo>
                  <a:cubicBezTo>
                    <a:pt x="12221" y="29679"/>
                    <a:pt x="11873" y="28922"/>
                    <a:pt x="11468" y="28197"/>
                  </a:cubicBezTo>
                  <a:cubicBezTo>
                    <a:pt x="11064" y="27475"/>
                    <a:pt x="10586" y="26809"/>
                    <a:pt x="10408" y="26074"/>
                  </a:cubicBezTo>
                  <a:cubicBezTo>
                    <a:pt x="10220" y="25347"/>
                    <a:pt x="10390" y="24567"/>
                    <a:pt x="10579" y="23776"/>
                  </a:cubicBezTo>
                  <a:cubicBezTo>
                    <a:pt x="10670" y="23378"/>
                    <a:pt x="10761" y="22970"/>
                    <a:pt x="10804" y="22542"/>
                  </a:cubicBezTo>
                  <a:cubicBezTo>
                    <a:pt x="10850" y="22115"/>
                    <a:pt x="10824" y="21666"/>
                    <a:pt x="10719" y="21241"/>
                  </a:cubicBezTo>
                  <a:cubicBezTo>
                    <a:pt x="10618" y="20813"/>
                    <a:pt x="10428" y="20421"/>
                    <a:pt x="10217" y="20055"/>
                  </a:cubicBezTo>
                  <a:cubicBezTo>
                    <a:pt x="10003" y="19689"/>
                    <a:pt x="9758" y="19349"/>
                    <a:pt x="9507" y="19023"/>
                  </a:cubicBezTo>
                  <a:cubicBezTo>
                    <a:pt x="9008" y="18369"/>
                    <a:pt x="8490" y="17748"/>
                    <a:pt x="8116" y="17053"/>
                  </a:cubicBezTo>
                  <a:cubicBezTo>
                    <a:pt x="7934" y="16703"/>
                    <a:pt x="7796" y="16339"/>
                    <a:pt x="7714" y="15957"/>
                  </a:cubicBezTo>
                  <a:cubicBezTo>
                    <a:pt x="7629" y="15574"/>
                    <a:pt x="7596" y="15177"/>
                    <a:pt x="7583" y="14775"/>
                  </a:cubicBezTo>
                  <a:cubicBezTo>
                    <a:pt x="7556" y="13971"/>
                    <a:pt x="7609" y="13146"/>
                    <a:pt x="7501" y="12312"/>
                  </a:cubicBezTo>
                  <a:cubicBezTo>
                    <a:pt x="7393" y="11477"/>
                    <a:pt x="7088" y="10680"/>
                    <a:pt x="6674" y="9960"/>
                  </a:cubicBezTo>
                  <a:cubicBezTo>
                    <a:pt x="6254" y="9243"/>
                    <a:pt x="5739" y="8590"/>
                    <a:pt x="5185" y="7985"/>
                  </a:cubicBezTo>
                  <a:cubicBezTo>
                    <a:pt x="4079" y="6768"/>
                    <a:pt x="2816" y="5723"/>
                    <a:pt x="1811" y="4444"/>
                  </a:cubicBezTo>
                  <a:cubicBezTo>
                    <a:pt x="1314" y="3805"/>
                    <a:pt x="856" y="3125"/>
                    <a:pt x="546" y="2375"/>
                  </a:cubicBezTo>
                  <a:cubicBezTo>
                    <a:pt x="224" y="1632"/>
                    <a:pt x="67" y="816"/>
                    <a:pt x="117" y="4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2"/>
            <p:cNvSpPr/>
            <p:nvPr/>
          </p:nvSpPr>
          <p:spPr>
            <a:xfrm>
              <a:off x="1374300" y="1565075"/>
              <a:ext cx="578700" cy="642275"/>
            </a:xfrm>
            <a:custGeom>
              <a:avLst/>
              <a:gdLst/>
              <a:ahLst/>
              <a:cxnLst/>
              <a:rect l="l" t="t" r="r" b="b"/>
              <a:pathLst>
                <a:path w="23148" h="25691" extrusionOk="0">
                  <a:moveTo>
                    <a:pt x="50" y="1"/>
                  </a:moveTo>
                  <a:lnTo>
                    <a:pt x="1" y="4"/>
                  </a:lnTo>
                  <a:cubicBezTo>
                    <a:pt x="17" y="758"/>
                    <a:pt x="122" y="1512"/>
                    <a:pt x="297" y="2249"/>
                  </a:cubicBezTo>
                  <a:cubicBezTo>
                    <a:pt x="478" y="2986"/>
                    <a:pt x="726" y="3707"/>
                    <a:pt x="1028" y="4404"/>
                  </a:cubicBezTo>
                  <a:cubicBezTo>
                    <a:pt x="1629" y="5802"/>
                    <a:pt x="2460" y="7088"/>
                    <a:pt x="3363" y="8302"/>
                  </a:cubicBezTo>
                  <a:cubicBezTo>
                    <a:pt x="3824" y="8903"/>
                    <a:pt x="4304" y="9487"/>
                    <a:pt x="4797" y="10058"/>
                  </a:cubicBezTo>
                  <a:cubicBezTo>
                    <a:pt x="5293" y="10627"/>
                    <a:pt x="5803" y="11180"/>
                    <a:pt x="6311" y="11734"/>
                  </a:cubicBezTo>
                  <a:cubicBezTo>
                    <a:pt x="7333" y="12832"/>
                    <a:pt x="8365" y="13952"/>
                    <a:pt x="9575" y="14886"/>
                  </a:cubicBezTo>
                  <a:cubicBezTo>
                    <a:pt x="10172" y="15356"/>
                    <a:pt x="10831" y="15766"/>
                    <a:pt x="11507" y="16103"/>
                  </a:cubicBezTo>
                  <a:cubicBezTo>
                    <a:pt x="12172" y="16444"/>
                    <a:pt x="12835" y="16787"/>
                    <a:pt x="13284" y="17343"/>
                  </a:cubicBezTo>
                  <a:cubicBezTo>
                    <a:pt x="13738" y="17900"/>
                    <a:pt x="13990" y="18610"/>
                    <a:pt x="14315" y="19296"/>
                  </a:cubicBezTo>
                  <a:cubicBezTo>
                    <a:pt x="14479" y="19639"/>
                    <a:pt x="14663" y="19983"/>
                    <a:pt x="14909" y="20286"/>
                  </a:cubicBezTo>
                  <a:cubicBezTo>
                    <a:pt x="15148" y="20593"/>
                    <a:pt x="15433" y="20862"/>
                    <a:pt x="15744" y="21088"/>
                  </a:cubicBezTo>
                  <a:cubicBezTo>
                    <a:pt x="17012" y="21992"/>
                    <a:pt x="18533" y="22289"/>
                    <a:pt x="19924" y="22808"/>
                  </a:cubicBezTo>
                  <a:cubicBezTo>
                    <a:pt x="20617" y="23080"/>
                    <a:pt x="21296" y="23409"/>
                    <a:pt x="21876" y="23877"/>
                  </a:cubicBezTo>
                  <a:cubicBezTo>
                    <a:pt x="22454" y="24338"/>
                    <a:pt x="22927" y="24959"/>
                    <a:pt x="23099" y="25690"/>
                  </a:cubicBezTo>
                  <a:lnTo>
                    <a:pt x="23099" y="25691"/>
                  </a:lnTo>
                  <a:lnTo>
                    <a:pt x="23147" y="25679"/>
                  </a:lnTo>
                  <a:cubicBezTo>
                    <a:pt x="22990" y="24931"/>
                    <a:pt x="22520" y="24282"/>
                    <a:pt x="21940" y="23800"/>
                  </a:cubicBezTo>
                  <a:cubicBezTo>
                    <a:pt x="21358" y="23309"/>
                    <a:pt x="20676" y="22960"/>
                    <a:pt x="19979" y="22669"/>
                  </a:cubicBezTo>
                  <a:cubicBezTo>
                    <a:pt x="19277" y="22384"/>
                    <a:pt x="18557" y="22172"/>
                    <a:pt x="17858" y="21905"/>
                  </a:cubicBezTo>
                  <a:cubicBezTo>
                    <a:pt x="17162" y="21639"/>
                    <a:pt x="16479" y="21329"/>
                    <a:pt x="15894" y="20888"/>
                  </a:cubicBezTo>
                  <a:cubicBezTo>
                    <a:pt x="15302" y="20449"/>
                    <a:pt x="14868" y="19856"/>
                    <a:pt x="14577" y="19174"/>
                  </a:cubicBezTo>
                  <a:cubicBezTo>
                    <a:pt x="14269" y="18504"/>
                    <a:pt x="14028" y="17766"/>
                    <a:pt x="13538" y="17140"/>
                  </a:cubicBezTo>
                  <a:cubicBezTo>
                    <a:pt x="13042" y="16506"/>
                    <a:pt x="12331" y="16133"/>
                    <a:pt x="11676" y="15781"/>
                  </a:cubicBezTo>
                  <a:cubicBezTo>
                    <a:pt x="11013" y="15437"/>
                    <a:pt x="10399" y="15038"/>
                    <a:pt x="9823" y="14570"/>
                  </a:cubicBezTo>
                  <a:cubicBezTo>
                    <a:pt x="8669" y="13641"/>
                    <a:pt x="7676" y="12521"/>
                    <a:pt x="6679" y="11400"/>
                  </a:cubicBezTo>
                  <a:cubicBezTo>
                    <a:pt x="6177" y="10842"/>
                    <a:pt x="5680" y="10281"/>
                    <a:pt x="5190" y="9716"/>
                  </a:cubicBezTo>
                  <a:cubicBezTo>
                    <a:pt x="4697" y="9154"/>
                    <a:pt x="4218" y="8582"/>
                    <a:pt x="3759" y="7996"/>
                  </a:cubicBezTo>
                  <a:cubicBezTo>
                    <a:pt x="2830" y="6832"/>
                    <a:pt x="1999" y="5592"/>
                    <a:pt x="1345" y="4258"/>
                  </a:cubicBezTo>
                  <a:cubicBezTo>
                    <a:pt x="1014" y="3592"/>
                    <a:pt x="736" y="2900"/>
                    <a:pt x="517" y="2189"/>
                  </a:cubicBezTo>
                  <a:cubicBezTo>
                    <a:pt x="288" y="1480"/>
                    <a:pt x="143" y="745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9" name="Google Shape;2279;p52"/>
          <p:cNvGrpSpPr/>
          <p:nvPr/>
        </p:nvGrpSpPr>
        <p:grpSpPr>
          <a:xfrm rot="567122">
            <a:off x="1997674" y="4682708"/>
            <a:ext cx="644252" cy="538490"/>
            <a:chOff x="4583425" y="4399375"/>
            <a:chExt cx="640050" cy="534925"/>
          </a:xfrm>
        </p:grpSpPr>
        <p:sp>
          <p:nvSpPr>
            <p:cNvPr id="2280" name="Google Shape;2280;p52"/>
            <p:cNvSpPr/>
            <p:nvPr/>
          </p:nvSpPr>
          <p:spPr>
            <a:xfrm>
              <a:off x="4583425" y="4399375"/>
              <a:ext cx="640050" cy="534925"/>
            </a:xfrm>
            <a:custGeom>
              <a:avLst/>
              <a:gdLst/>
              <a:ahLst/>
              <a:cxnLst/>
              <a:rect l="l" t="t" r="r" b="b"/>
              <a:pathLst>
                <a:path w="25602" h="21397" extrusionOk="0">
                  <a:moveTo>
                    <a:pt x="12054" y="0"/>
                  </a:moveTo>
                  <a:cubicBezTo>
                    <a:pt x="11979" y="0"/>
                    <a:pt x="11902" y="6"/>
                    <a:pt x="11823" y="19"/>
                  </a:cubicBezTo>
                  <a:cubicBezTo>
                    <a:pt x="10469" y="232"/>
                    <a:pt x="9985" y="2142"/>
                    <a:pt x="9917" y="4482"/>
                  </a:cubicBezTo>
                  <a:cubicBezTo>
                    <a:pt x="10479" y="4988"/>
                    <a:pt x="11045" y="5486"/>
                    <a:pt x="11415" y="6168"/>
                  </a:cubicBezTo>
                  <a:cubicBezTo>
                    <a:pt x="11435" y="6203"/>
                    <a:pt x="11417" y="6244"/>
                    <a:pt x="11380" y="6256"/>
                  </a:cubicBezTo>
                  <a:cubicBezTo>
                    <a:pt x="11208" y="6313"/>
                    <a:pt x="11026" y="6335"/>
                    <a:pt x="10841" y="6335"/>
                  </a:cubicBezTo>
                  <a:cubicBezTo>
                    <a:pt x="10535" y="6335"/>
                    <a:pt x="10221" y="6275"/>
                    <a:pt x="9934" y="6214"/>
                  </a:cubicBezTo>
                  <a:lnTo>
                    <a:pt x="9934" y="6214"/>
                  </a:lnTo>
                  <a:cubicBezTo>
                    <a:pt x="10091" y="9942"/>
                    <a:pt x="10946" y="13964"/>
                    <a:pt x="10946" y="13964"/>
                  </a:cubicBezTo>
                  <a:cubicBezTo>
                    <a:pt x="10946" y="13964"/>
                    <a:pt x="9732" y="11500"/>
                    <a:pt x="8195" y="10356"/>
                  </a:cubicBezTo>
                  <a:cubicBezTo>
                    <a:pt x="7972" y="10745"/>
                    <a:pt x="7724" y="11119"/>
                    <a:pt x="7442" y="11463"/>
                  </a:cubicBezTo>
                  <a:cubicBezTo>
                    <a:pt x="7431" y="11478"/>
                    <a:pt x="7416" y="11484"/>
                    <a:pt x="7402" y="11484"/>
                  </a:cubicBezTo>
                  <a:cubicBezTo>
                    <a:pt x="7369" y="11484"/>
                    <a:pt x="7336" y="11451"/>
                    <a:pt x="7332" y="11417"/>
                  </a:cubicBezTo>
                  <a:cubicBezTo>
                    <a:pt x="7272" y="10904"/>
                    <a:pt x="7281" y="10390"/>
                    <a:pt x="7304" y="9878"/>
                  </a:cubicBezTo>
                  <a:cubicBezTo>
                    <a:pt x="7116" y="9818"/>
                    <a:pt x="6926" y="9785"/>
                    <a:pt x="6735" y="9785"/>
                  </a:cubicBezTo>
                  <a:cubicBezTo>
                    <a:pt x="6454" y="9785"/>
                    <a:pt x="6173" y="9856"/>
                    <a:pt x="5894" y="10018"/>
                  </a:cubicBezTo>
                  <a:cubicBezTo>
                    <a:pt x="3472" y="11417"/>
                    <a:pt x="7898" y="16136"/>
                    <a:pt x="7898" y="16136"/>
                  </a:cubicBezTo>
                  <a:cubicBezTo>
                    <a:pt x="7898" y="16136"/>
                    <a:pt x="5748" y="14115"/>
                    <a:pt x="3634" y="13502"/>
                  </a:cubicBezTo>
                  <a:cubicBezTo>
                    <a:pt x="3602" y="14077"/>
                    <a:pt x="3537" y="14648"/>
                    <a:pt x="3363" y="15192"/>
                  </a:cubicBezTo>
                  <a:cubicBezTo>
                    <a:pt x="3354" y="15220"/>
                    <a:pt x="3330" y="15234"/>
                    <a:pt x="3307" y="15234"/>
                  </a:cubicBezTo>
                  <a:cubicBezTo>
                    <a:pt x="3282" y="15234"/>
                    <a:pt x="3257" y="15219"/>
                    <a:pt x="3247" y="15192"/>
                  </a:cubicBezTo>
                  <a:cubicBezTo>
                    <a:pt x="3018" y="14587"/>
                    <a:pt x="2842" y="13963"/>
                    <a:pt x="2694" y="13333"/>
                  </a:cubicBezTo>
                  <a:cubicBezTo>
                    <a:pt x="2635" y="13330"/>
                    <a:pt x="2577" y="13329"/>
                    <a:pt x="2519" y="13329"/>
                  </a:cubicBezTo>
                  <a:cubicBezTo>
                    <a:pt x="1747" y="13329"/>
                    <a:pt x="1037" y="13617"/>
                    <a:pt x="508" y="14389"/>
                  </a:cubicBezTo>
                  <a:cubicBezTo>
                    <a:pt x="81" y="15012"/>
                    <a:pt x="0" y="15661"/>
                    <a:pt x="145" y="16302"/>
                  </a:cubicBezTo>
                  <a:cubicBezTo>
                    <a:pt x="327" y="16293"/>
                    <a:pt x="508" y="16286"/>
                    <a:pt x="689" y="16286"/>
                  </a:cubicBezTo>
                  <a:cubicBezTo>
                    <a:pt x="984" y="16286"/>
                    <a:pt x="1277" y="16305"/>
                    <a:pt x="1567" y="16370"/>
                  </a:cubicBezTo>
                  <a:cubicBezTo>
                    <a:pt x="1612" y="16379"/>
                    <a:pt x="1626" y="16439"/>
                    <a:pt x="1594" y="16470"/>
                  </a:cubicBezTo>
                  <a:cubicBezTo>
                    <a:pt x="1278" y="16784"/>
                    <a:pt x="907" y="17040"/>
                    <a:pt x="532" y="17280"/>
                  </a:cubicBezTo>
                  <a:cubicBezTo>
                    <a:pt x="1768" y="19503"/>
                    <a:pt x="5100" y="21397"/>
                    <a:pt x="5100" y="21397"/>
                  </a:cubicBezTo>
                  <a:lnTo>
                    <a:pt x="21927" y="18724"/>
                  </a:lnTo>
                  <a:cubicBezTo>
                    <a:pt x="24348" y="15551"/>
                    <a:pt x="25601" y="11042"/>
                    <a:pt x="23889" y="10415"/>
                  </a:cubicBezTo>
                  <a:cubicBezTo>
                    <a:pt x="23764" y="10370"/>
                    <a:pt x="23632" y="10349"/>
                    <a:pt x="23495" y="10349"/>
                  </a:cubicBezTo>
                  <a:cubicBezTo>
                    <a:pt x="22960" y="10349"/>
                    <a:pt x="22344" y="10670"/>
                    <a:pt x="21747" y="11115"/>
                  </a:cubicBezTo>
                  <a:cubicBezTo>
                    <a:pt x="21767" y="11558"/>
                    <a:pt x="21778" y="12002"/>
                    <a:pt x="21708" y="12440"/>
                  </a:cubicBezTo>
                  <a:cubicBezTo>
                    <a:pt x="21703" y="12478"/>
                    <a:pt x="21672" y="12494"/>
                    <a:pt x="21640" y="12494"/>
                  </a:cubicBezTo>
                  <a:cubicBezTo>
                    <a:pt x="21618" y="12494"/>
                    <a:pt x="21596" y="12487"/>
                    <a:pt x="21581" y="12474"/>
                  </a:cubicBezTo>
                  <a:cubicBezTo>
                    <a:pt x="21367" y="12301"/>
                    <a:pt x="21198" y="12084"/>
                    <a:pt x="21048" y="11855"/>
                  </a:cubicBezTo>
                  <a:cubicBezTo>
                    <a:pt x="21026" y="11821"/>
                    <a:pt x="21006" y="11784"/>
                    <a:pt x="20983" y="11749"/>
                  </a:cubicBezTo>
                  <a:cubicBezTo>
                    <a:pt x="19959" y="12689"/>
                    <a:pt x="19142" y="13755"/>
                    <a:pt x="19142" y="13755"/>
                  </a:cubicBezTo>
                  <a:cubicBezTo>
                    <a:pt x="19142" y="13755"/>
                    <a:pt x="20028" y="10614"/>
                    <a:pt x="20318" y="7762"/>
                  </a:cubicBezTo>
                  <a:lnTo>
                    <a:pt x="20318" y="7762"/>
                  </a:lnTo>
                  <a:cubicBezTo>
                    <a:pt x="20099" y="7805"/>
                    <a:pt x="19879" y="7835"/>
                    <a:pt x="19657" y="7835"/>
                  </a:cubicBezTo>
                  <a:cubicBezTo>
                    <a:pt x="19559" y="7835"/>
                    <a:pt x="19460" y="7829"/>
                    <a:pt x="19360" y="7815"/>
                  </a:cubicBezTo>
                  <a:cubicBezTo>
                    <a:pt x="19303" y="7807"/>
                    <a:pt x="19291" y="7726"/>
                    <a:pt x="19327" y="7691"/>
                  </a:cubicBezTo>
                  <a:cubicBezTo>
                    <a:pt x="19657" y="7368"/>
                    <a:pt x="20030" y="7100"/>
                    <a:pt x="20390" y="6816"/>
                  </a:cubicBezTo>
                  <a:cubicBezTo>
                    <a:pt x="20485" y="4948"/>
                    <a:pt x="20224" y="3393"/>
                    <a:pt x="19142" y="3234"/>
                  </a:cubicBezTo>
                  <a:cubicBezTo>
                    <a:pt x="19084" y="3225"/>
                    <a:pt x="19026" y="3221"/>
                    <a:pt x="18970" y="3221"/>
                  </a:cubicBezTo>
                  <a:cubicBezTo>
                    <a:pt x="17825" y="3221"/>
                    <a:pt x="17020" y="4942"/>
                    <a:pt x="16474" y="6930"/>
                  </a:cubicBezTo>
                  <a:cubicBezTo>
                    <a:pt x="16532" y="7016"/>
                    <a:pt x="16592" y="7102"/>
                    <a:pt x="16648" y="7190"/>
                  </a:cubicBezTo>
                  <a:cubicBezTo>
                    <a:pt x="16828" y="7474"/>
                    <a:pt x="17014" y="7776"/>
                    <a:pt x="17101" y="8103"/>
                  </a:cubicBezTo>
                  <a:cubicBezTo>
                    <a:pt x="17109" y="8132"/>
                    <a:pt x="17091" y="8173"/>
                    <a:pt x="17058" y="8179"/>
                  </a:cubicBezTo>
                  <a:cubicBezTo>
                    <a:pt x="16957" y="8197"/>
                    <a:pt x="16855" y="8205"/>
                    <a:pt x="16754" y="8205"/>
                  </a:cubicBezTo>
                  <a:cubicBezTo>
                    <a:pt x="16614" y="8205"/>
                    <a:pt x="16473" y="8189"/>
                    <a:pt x="16334" y="8164"/>
                  </a:cubicBezTo>
                  <a:cubicBezTo>
                    <a:pt x="16281" y="8156"/>
                    <a:pt x="16229" y="8145"/>
                    <a:pt x="16176" y="8133"/>
                  </a:cubicBezTo>
                  <a:cubicBezTo>
                    <a:pt x="15651" y="10519"/>
                    <a:pt x="15455" y="12879"/>
                    <a:pt x="15455" y="12879"/>
                  </a:cubicBezTo>
                  <a:cubicBezTo>
                    <a:pt x="15455" y="12879"/>
                    <a:pt x="15473" y="9911"/>
                    <a:pt x="15108" y="6826"/>
                  </a:cubicBezTo>
                  <a:cubicBezTo>
                    <a:pt x="14942" y="6869"/>
                    <a:pt x="14775" y="6902"/>
                    <a:pt x="14606" y="6902"/>
                  </a:cubicBezTo>
                  <a:cubicBezTo>
                    <a:pt x="14555" y="6902"/>
                    <a:pt x="14504" y="6899"/>
                    <a:pt x="14453" y="6893"/>
                  </a:cubicBezTo>
                  <a:cubicBezTo>
                    <a:pt x="14415" y="6887"/>
                    <a:pt x="14369" y="6852"/>
                    <a:pt x="14387" y="6807"/>
                  </a:cubicBezTo>
                  <a:cubicBezTo>
                    <a:pt x="14482" y="6575"/>
                    <a:pt x="14688" y="6391"/>
                    <a:pt x="14872" y="6231"/>
                  </a:cubicBezTo>
                  <a:cubicBezTo>
                    <a:pt x="14919" y="6190"/>
                    <a:pt x="14968" y="6151"/>
                    <a:pt x="15016" y="6111"/>
                  </a:cubicBezTo>
                  <a:cubicBezTo>
                    <a:pt x="14952" y="5649"/>
                    <a:pt x="14878" y="5188"/>
                    <a:pt x="14795" y="4740"/>
                  </a:cubicBezTo>
                  <a:cubicBezTo>
                    <a:pt x="14345" y="4997"/>
                    <a:pt x="13879" y="5226"/>
                    <a:pt x="13368" y="5290"/>
                  </a:cubicBezTo>
                  <a:cubicBezTo>
                    <a:pt x="13366" y="5291"/>
                    <a:pt x="13365" y="5291"/>
                    <a:pt x="13364" y="5291"/>
                  </a:cubicBezTo>
                  <a:cubicBezTo>
                    <a:pt x="13331" y="5291"/>
                    <a:pt x="13310" y="5252"/>
                    <a:pt x="13318" y="5225"/>
                  </a:cubicBezTo>
                  <a:cubicBezTo>
                    <a:pt x="13473" y="4655"/>
                    <a:pt x="13820" y="4145"/>
                    <a:pt x="14167" y="3675"/>
                  </a:cubicBezTo>
                  <a:cubicBezTo>
                    <a:pt x="14265" y="3544"/>
                    <a:pt x="14366" y="3413"/>
                    <a:pt x="14468" y="3285"/>
                  </a:cubicBezTo>
                  <a:cubicBezTo>
                    <a:pt x="13965" y="1405"/>
                    <a:pt x="13204" y="0"/>
                    <a:pt x="12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2"/>
            <p:cNvSpPr/>
            <p:nvPr/>
          </p:nvSpPr>
          <p:spPr>
            <a:xfrm>
              <a:off x="4976075" y="4551300"/>
              <a:ext cx="79525" cy="342050"/>
            </a:xfrm>
            <a:custGeom>
              <a:avLst/>
              <a:gdLst/>
              <a:ahLst/>
              <a:cxnLst/>
              <a:rect l="l" t="t" r="r" b="b"/>
              <a:pathLst>
                <a:path w="3181" h="13682" extrusionOk="0">
                  <a:moveTo>
                    <a:pt x="3180" y="1"/>
                  </a:moveTo>
                  <a:lnTo>
                    <a:pt x="3180" y="1"/>
                  </a:lnTo>
                  <a:cubicBezTo>
                    <a:pt x="2826" y="1121"/>
                    <a:pt x="2514" y="2250"/>
                    <a:pt x="2218" y="3383"/>
                  </a:cubicBezTo>
                  <a:cubicBezTo>
                    <a:pt x="1919" y="4515"/>
                    <a:pt x="1646" y="5653"/>
                    <a:pt x="1376" y="6792"/>
                  </a:cubicBezTo>
                  <a:cubicBezTo>
                    <a:pt x="1114" y="7933"/>
                    <a:pt x="858" y="9075"/>
                    <a:pt x="628" y="10222"/>
                  </a:cubicBezTo>
                  <a:cubicBezTo>
                    <a:pt x="395" y="11371"/>
                    <a:pt x="176" y="12521"/>
                    <a:pt x="0" y="13682"/>
                  </a:cubicBezTo>
                  <a:cubicBezTo>
                    <a:pt x="355" y="12563"/>
                    <a:pt x="667" y="11434"/>
                    <a:pt x="963" y="10301"/>
                  </a:cubicBezTo>
                  <a:cubicBezTo>
                    <a:pt x="1262" y="9168"/>
                    <a:pt x="1536" y="8031"/>
                    <a:pt x="1805" y="6892"/>
                  </a:cubicBezTo>
                  <a:cubicBezTo>
                    <a:pt x="2065" y="5751"/>
                    <a:pt x="2322" y="4609"/>
                    <a:pt x="2553" y="3460"/>
                  </a:cubicBezTo>
                  <a:cubicBezTo>
                    <a:pt x="2786" y="2313"/>
                    <a:pt x="3004" y="1162"/>
                    <a:pt x="3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2"/>
            <p:cNvSpPr/>
            <p:nvPr/>
          </p:nvSpPr>
          <p:spPr>
            <a:xfrm>
              <a:off x="4890450" y="4473275"/>
              <a:ext cx="27150" cy="423100"/>
            </a:xfrm>
            <a:custGeom>
              <a:avLst/>
              <a:gdLst/>
              <a:ahLst/>
              <a:cxnLst/>
              <a:rect l="l" t="t" r="r" b="b"/>
              <a:pathLst>
                <a:path w="1086" h="16924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416"/>
                    <a:pt x="40" y="2830"/>
                    <a:pt x="101" y="4242"/>
                  </a:cubicBezTo>
                  <a:cubicBezTo>
                    <a:pt x="157" y="5655"/>
                    <a:pt x="239" y="7065"/>
                    <a:pt x="325" y="8476"/>
                  </a:cubicBezTo>
                  <a:cubicBezTo>
                    <a:pt x="418" y="9886"/>
                    <a:pt x="518" y="11295"/>
                    <a:pt x="644" y="12703"/>
                  </a:cubicBezTo>
                  <a:cubicBezTo>
                    <a:pt x="763" y="14112"/>
                    <a:pt x="910" y="15518"/>
                    <a:pt x="1086" y="16923"/>
                  </a:cubicBezTo>
                  <a:cubicBezTo>
                    <a:pt x="1081" y="15507"/>
                    <a:pt x="1049" y="14094"/>
                    <a:pt x="987" y="12681"/>
                  </a:cubicBezTo>
                  <a:cubicBezTo>
                    <a:pt x="932" y="11269"/>
                    <a:pt x="850" y="9858"/>
                    <a:pt x="763" y="8448"/>
                  </a:cubicBezTo>
                  <a:cubicBezTo>
                    <a:pt x="669" y="7038"/>
                    <a:pt x="570" y="5629"/>
                    <a:pt x="444" y="4220"/>
                  </a:cubicBezTo>
                  <a:cubicBezTo>
                    <a:pt x="325" y="2812"/>
                    <a:pt x="176" y="14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2"/>
            <p:cNvSpPr/>
            <p:nvPr/>
          </p:nvSpPr>
          <p:spPr>
            <a:xfrm>
              <a:off x="4777950" y="4707150"/>
              <a:ext cx="102225" cy="186175"/>
            </a:xfrm>
            <a:custGeom>
              <a:avLst/>
              <a:gdLst/>
              <a:ahLst/>
              <a:cxnLst/>
              <a:rect l="l" t="t" r="r" b="b"/>
              <a:pathLst>
                <a:path w="4089" h="7447" extrusionOk="0">
                  <a:moveTo>
                    <a:pt x="1" y="1"/>
                  </a:moveTo>
                  <a:lnTo>
                    <a:pt x="1" y="1"/>
                  </a:lnTo>
                  <a:cubicBezTo>
                    <a:pt x="261" y="665"/>
                    <a:pt x="560" y="1308"/>
                    <a:pt x="872" y="1945"/>
                  </a:cubicBezTo>
                  <a:cubicBezTo>
                    <a:pt x="1182" y="2582"/>
                    <a:pt x="1515" y="3207"/>
                    <a:pt x="1852" y="3829"/>
                  </a:cubicBezTo>
                  <a:cubicBezTo>
                    <a:pt x="2196" y="4448"/>
                    <a:pt x="2545" y="5065"/>
                    <a:pt x="2916" y="5668"/>
                  </a:cubicBezTo>
                  <a:cubicBezTo>
                    <a:pt x="3286" y="6273"/>
                    <a:pt x="3668" y="6870"/>
                    <a:pt x="4089" y="7446"/>
                  </a:cubicBezTo>
                  <a:cubicBezTo>
                    <a:pt x="3829" y="6782"/>
                    <a:pt x="3530" y="6139"/>
                    <a:pt x="3217" y="5502"/>
                  </a:cubicBezTo>
                  <a:cubicBezTo>
                    <a:pt x="2908" y="4865"/>
                    <a:pt x="2575" y="4240"/>
                    <a:pt x="2238" y="3618"/>
                  </a:cubicBezTo>
                  <a:cubicBezTo>
                    <a:pt x="1893" y="2999"/>
                    <a:pt x="1545" y="2383"/>
                    <a:pt x="1173" y="1780"/>
                  </a:cubicBezTo>
                  <a:cubicBezTo>
                    <a:pt x="804" y="1174"/>
                    <a:pt x="421" y="57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2"/>
            <p:cNvSpPr/>
            <p:nvPr/>
          </p:nvSpPr>
          <p:spPr>
            <a:xfrm>
              <a:off x="4663150" y="4796825"/>
              <a:ext cx="126550" cy="114400"/>
            </a:xfrm>
            <a:custGeom>
              <a:avLst/>
              <a:gdLst/>
              <a:ahLst/>
              <a:cxnLst/>
              <a:rect l="l" t="t" r="r" b="b"/>
              <a:pathLst>
                <a:path w="5062" h="4576" extrusionOk="0">
                  <a:moveTo>
                    <a:pt x="1" y="1"/>
                  </a:moveTo>
                  <a:lnTo>
                    <a:pt x="1" y="2"/>
                  </a:lnTo>
                  <a:cubicBezTo>
                    <a:pt x="375" y="439"/>
                    <a:pt x="774" y="846"/>
                    <a:pt x="1179" y="1245"/>
                  </a:cubicBezTo>
                  <a:cubicBezTo>
                    <a:pt x="1583" y="1645"/>
                    <a:pt x="2000" y="2030"/>
                    <a:pt x="2418" y="2413"/>
                  </a:cubicBezTo>
                  <a:cubicBezTo>
                    <a:pt x="2842" y="2791"/>
                    <a:pt x="3266" y="3167"/>
                    <a:pt x="3705" y="3528"/>
                  </a:cubicBezTo>
                  <a:cubicBezTo>
                    <a:pt x="4142" y="3893"/>
                    <a:pt x="4588" y="4248"/>
                    <a:pt x="5061" y="4575"/>
                  </a:cubicBezTo>
                  <a:cubicBezTo>
                    <a:pt x="4715" y="4115"/>
                    <a:pt x="4335" y="3690"/>
                    <a:pt x="3939" y="3277"/>
                  </a:cubicBezTo>
                  <a:cubicBezTo>
                    <a:pt x="3547" y="2863"/>
                    <a:pt x="3134" y="2471"/>
                    <a:pt x="2713" y="2086"/>
                  </a:cubicBezTo>
                  <a:cubicBezTo>
                    <a:pt x="2288" y="1707"/>
                    <a:pt x="1856" y="1336"/>
                    <a:pt x="1405" y="987"/>
                  </a:cubicBezTo>
                  <a:cubicBezTo>
                    <a:pt x="955" y="635"/>
                    <a:pt x="493" y="30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400;p38">
            <a:extLst>
              <a:ext uri="{FF2B5EF4-FFF2-40B4-BE49-F238E27FC236}">
                <a16:creationId xmlns:a16="http://schemas.microsoft.com/office/drawing/2014/main" id="{286AFD58-A050-3E8C-BA85-F3C1645A5DDC}"/>
              </a:ext>
            </a:extLst>
          </p:cNvPr>
          <p:cNvSpPr txBox="1">
            <a:spLocks/>
          </p:cNvSpPr>
          <p:nvPr/>
        </p:nvSpPr>
        <p:spPr>
          <a:xfrm rot="21599640">
            <a:off x="2541115" y="1070044"/>
            <a:ext cx="3868657" cy="10292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1100"/>
              <a:buNone/>
              <a:defRPr sz="4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vi-VN" sz="3600" dirty="0">
                <a:ln w="0">
                  <a:solidFill>
                    <a:srgbClr val="FFFBEE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TẠM BIỆT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vi-VN" sz="3600" dirty="0">
                <a:ln w="0">
                  <a:solidFill>
                    <a:srgbClr val="FFFBEE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HẸN GẶP LẠI CÁC EM</a:t>
            </a:r>
          </a:p>
        </p:txBody>
      </p:sp>
      <p:pic>
        <p:nvPicPr>
          <p:cNvPr id="2" name="noname (6) (mp3cut.net)">
            <a:hlinkClick r:id="" action="ppaction://media"/>
            <a:extLst>
              <a:ext uri="{FF2B5EF4-FFF2-40B4-BE49-F238E27FC236}">
                <a16:creationId xmlns:a16="http://schemas.microsoft.com/office/drawing/2014/main" id="{48D88E9D-5D1A-40BC-A8A5-81475737E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6618" y="31322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arth Science Subject for Elementary: Tide Cycle by Slidesgo">
  <a:themeElements>
    <a:clrScheme name="Custom 140">
      <a:dk1>
        <a:srgbClr val="0E6814"/>
      </a:dk1>
      <a:lt1>
        <a:srgbClr val="B9D5E3"/>
      </a:lt1>
      <a:dk2>
        <a:srgbClr val="D7EBF3"/>
      </a:dk2>
      <a:lt2>
        <a:srgbClr val="7AB5D3"/>
      </a:lt2>
      <a:accent1>
        <a:srgbClr val="4F92B2"/>
      </a:accent1>
      <a:accent2>
        <a:srgbClr val="22738D"/>
      </a:accent2>
      <a:accent3>
        <a:srgbClr val="92D050"/>
      </a:accent3>
      <a:accent4>
        <a:srgbClr val="FFFFFF"/>
      </a:accent4>
      <a:accent5>
        <a:srgbClr val="FFFFFF"/>
      </a:accent5>
      <a:accent6>
        <a:srgbClr val="FFFFFF"/>
      </a:accent6>
      <a:hlink>
        <a:srgbClr val="0E68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lands and Archipelagos by Slidesgo">
  <a:themeElements>
    <a:clrScheme name="Simple Light">
      <a:dk1>
        <a:srgbClr val="FFFFFF"/>
      </a:dk1>
      <a:lt1>
        <a:srgbClr val="5F5531"/>
      </a:lt1>
      <a:dk2>
        <a:srgbClr val="A18572"/>
      </a:dk2>
      <a:lt2>
        <a:srgbClr val="F2CAA2"/>
      </a:lt2>
      <a:accent1>
        <a:srgbClr val="F9C04E"/>
      </a:accent1>
      <a:accent2>
        <a:srgbClr val="515C16"/>
      </a:accent2>
      <a:accent3>
        <a:srgbClr val="A59A1B"/>
      </a:accent3>
      <a:accent4>
        <a:srgbClr val="D8C72B"/>
      </a:accent4>
      <a:accent5>
        <a:srgbClr val="C3E9F3"/>
      </a:accent5>
      <a:accent6>
        <a:srgbClr val="40BBCD"/>
      </a:accent6>
      <a:hlink>
        <a:srgbClr val="6E643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243</Words>
  <Application>Microsoft Office PowerPoint</Application>
  <PresentationFormat>On-screen Show (16:9)</PresentationFormat>
  <Paragraphs>37</Paragraphs>
  <Slides>8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6" baseType="lpstr">
      <vt:lpstr>Baloo 2</vt:lpstr>
      <vt:lpstr>Sue Ellen Francisco</vt:lpstr>
      <vt:lpstr>Times New Roman</vt:lpstr>
      <vt:lpstr>PT Sans</vt:lpstr>
      <vt:lpstr>Raleway ExtraBold</vt:lpstr>
      <vt:lpstr>Montserrat Medium</vt:lpstr>
      <vt:lpstr>Lato</vt:lpstr>
      <vt:lpstr>Nunito Light</vt:lpstr>
      <vt:lpstr>Arial</vt:lpstr>
      <vt:lpstr>Bebas Neue</vt:lpstr>
      <vt:lpstr>Bahnschrift Condensed</vt:lpstr>
      <vt:lpstr>Raleway</vt:lpstr>
      <vt:lpstr>Open Sans</vt:lpstr>
      <vt:lpstr>DM Sans Medium</vt:lpstr>
      <vt:lpstr>Montserrat</vt:lpstr>
      <vt:lpstr>Fredoka One</vt:lpstr>
      <vt:lpstr>Earth Science Subject for Elementary: Tide Cycle by Slidesgo</vt:lpstr>
      <vt:lpstr>1_Islands and Archipelagos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</dc:creator>
  <cp:lastModifiedBy>Administrator</cp:lastModifiedBy>
  <cp:revision>20</cp:revision>
  <dcterms:modified xsi:type="dcterms:W3CDTF">2025-05-19T20:23:17Z</dcterms:modified>
</cp:coreProperties>
</file>