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5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20" r:id="rId2"/>
    <p:sldMasterId id="2147483960" r:id="rId3"/>
    <p:sldMasterId id="2147483977" r:id="rId4"/>
    <p:sldMasterId id="2147484002" r:id="rId5"/>
    <p:sldMasterId id="2147484035" r:id="rId6"/>
  </p:sldMasterIdLst>
  <p:notesMasterIdLst>
    <p:notesMasterId r:id="rId16"/>
  </p:notesMasterIdLst>
  <p:sldIdLst>
    <p:sldId id="1579" r:id="rId7"/>
    <p:sldId id="1580" r:id="rId8"/>
    <p:sldId id="1581" r:id="rId9"/>
    <p:sldId id="267" r:id="rId10"/>
    <p:sldId id="1582" r:id="rId11"/>
    <p:sldId id="1583" r:id="rId12"/>
    <p:sldId id="1520" r:id="rId13"/>
    <p:sldId id="265" r:id="rId14"/>
    <p:sldId id="1584" r:id="rId15"/>
  </p:sldIdLst>
  <p:sldSz cx="9144000" cy="5143500" type="screen16x9"/>
  <p:notesSz cx="6858000" cy="9144000"/>
  <p:embeddedFontLst>
    <p:embeddedFont>
      <p:font typeface="Bahnschrift Condensed" panose="020B0502040204020203" pitchFamily="34" charset="0"/>
      <p:regular r:id="rId17"/>
      <p:bold r:id="rId18"/>
    </p:embeddedFont>
    <p:embeddedFont>
      <p:font typeface="Barlow Medium" panose="020B0604020202020204" charset="0"/>
      <p:regular r:id="rId19"/>
      <p:italic r:id="rId20"/>
    </p:embeddedFont>
    <p:embeddedFont>
      <p:font typeface="Bebas Neue" panose="020B0604020202020204" charset="0"/>
      <p:regular r:id="rId21"/>
    </p:embeddedFont>
    <p:embeddedFont>
      <p:font typeface="BenchNine" panose="020B0604020202020204" charset="0"/>
      <p:regular r:id="rId22"/>
      <p:bold r:id="rId23"/>
    </p:embeddedFont>
    <p:embeddedFont>
      <p:font typeface="Comfortaa" panose="020B0604020202020204" charset="0"/>
      <p:regular r:id="rId24"/>
      <p:bold r:id="rId25"/>
    </p:embeddedFont>
    <p:embeddedFont>
      <p:font typeface="Dancing Script" panose="020B0604020202020204" charset="0"/>
      <p:regular r:id="rId26"/>
      <p:bold r:id="rId27"/>
    </p:embeddedFont>
    <p:embeddedFont>
      <p:font typeface="Didact Gothic" panose="020B0604020202020204" charset="0"/>
      <p:regular r:id="rId28"/>
    </p:embeddedFont>
    <p:embeddedFont>
      <p:font typeface="DM Sans Medium" panose="020B0604020202020204" charset="0"/>
      <p:regular r:id="rId29"/>
      <p:italic r:id="rId30"/>
    </p:embeddedFont>
    <p:embeddedFont>
      <p:font typeface="Fredoka One" panose="020B0604020202020204" charset="0"/>
      <p:regular r:id="rId31"/>
    </p:embeddedFont>
    <p:embeddedFont>
      <p:font typeface="Lato" panose="020B0604020202020204" charset="0"/>
      <p:regular r:id="rId32"/>
      <p:bold r:id="rId33"/>
      <p:italic r:id="rId34"/>
      <p:boldItalic r:id="rId35"/>
    </p:embeddedFont>
    <p:embeddedFont>
      <p:font typeface="Livvic" panose="020B0604020202020204" charset="0"/>
      <p:regular r:id="rId36"/>
      <p:bold r:id="rId37"/>
      <p:italic r:id="rId38"/>
      <p:boldItalic r:id="rId39"/>
    </p:embeddedFont>
    <p:embeddedFont>
      <p:font typeface="Montserrat" panose="020B0604020202020204" charset="0"/>
      <p:regular r:id="rId40"/>
      <p:bold r:id="rId41"/>
      <p:italic r:id="rId42"/>
      <p:boldItalic r:id="rId43"/>
    </p:embeddedFont>
    <p:embeddedFont>
      <p:font typeface="Montserrat Medium" panose="020B0604020202020204" charset="0"/>
      <p:regular r:id="rId44"/>
      <p:italic r:id="rId45"/>
    </p:embeddedFont>
    <p:embeddedFont>
      <p:font typeface="Nunito Light" panose="020B0604020202020204" charset="0"/>
      <p:regular r:id="rId46"/>
      <p:italic r:id="rId47"/>
    </p:embeddedFont>
    <p:embeddedFont>
      <p:font typeface="Open Sans" panose="020B0604020202020204" charset="0"/>
      <p:regular r:id="rId48"/>
      <p:bold r:id="rId49"/>
      <p:italic r:id="rId50"/>
      <p:boldItalic r:id="rId51"/>
    </p:embeddedFont>
    <p:embeddedFont>
      <p:font typeface="Patrick Hand" panose="020B0604020202020204" charset="0"/>
      <p:regular r:id="rId52"/>
    </p:embeddedFont>
    <p:embeddedFont>
      <p:font typeface="PT Sans" panose="020B0604020202020204" charset="0"/>
      <p:regular r:id="rId53"/>
      <p:bold r:id="rId54"/>
      <p:italic r:id="rId55"/>
      <p:boldItalic r:id="rId56"/>
    </p:embeddedFont>
    <p:embeddedFont>
      <p:font typeface="Public Sans" panose="020B0604020202020204" charset="0"/>
      <p:regular r:id="rId57"/>
      <p:bold r:id="rId58"/>
      <p:italic r:id="rId59"/>
      <p:boldItalic r:id="rId60"/>
    </p:embeddedFont>
    <p:embeddedFont>
      <p:font typeface="Raleway" panose="020B0604020202020204" charset="0"/>
      <p:regular r:id="rId61"/>
      <p:bold r:id="rId62"/>
      <p:italic r:id="rId63"/>
      <p:boldItalic r:id="rId64"/>
    </p:embeddedFont>
    <p:embeddedFont>
      <p:font typeface="Raleway ExtraBold" panose="020B0604020202020204" charset="0"/>
      <p:bold r:id="rId65"/>
      <p:boldItalic r:id="rId66"/>
    </p:embeddedFont>
    <p:embeddedFont>
      <p:font typeface="Roboto" panose="020B0604020202020204" charset="0"/>
      <p:regular r:id="rId67"/>
      <p:bold r:id="rId68"/>
      <p:italic r:id="rId69"/>
      <p:boldItalic r:id="rId70"/>
    </p:embeddedFont>
    <p:embeddedFont>
      <p:font typeface="Roboto Condensed Light" panose="020B0604020202020204" charset="0"/>
      <p:regular r:id="rId71"/>
      <p:italic r:id="rId72"/>
    </p:embeddedFont>
    <p:embeddedFont>
      <p:font typeface="Roboto Slab Light" panose="020B0604020202020204" charset="0"/>
      <p:regular r:id="rId73"/>
    </p:embeddedFont>
    <p:embeddedFont>
      <p:font typeface="Satisfy" panose="020B0604020202020204" charset="0"/>
      <p:regular r:id="rId74"/>
    </p:embeddedFont>
    <p:embeddedFont>
      <p:font typeface="Staatliches" panose="020B0604020202020204" charset="0"/>
      <p:regular r:id="rId75"/>
    </p:embeddedFont>
    <p:embeddedFont>
      <p:font typeface="Sue Ellen Francisco" panose="020B0604020202020204" charset="0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9F3"/>
    <a:srgbClr val="FFFFFF"/>
    <a:srgbClr val="69BFFF"/>
    <a:srgbClr val="8F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3F1CB6-A2CA-4C1E-8359-6F1CFBE3FD4A}">
  <a:tblStyle styleId="{BF3F1CB6-A2CA-4C1E-8359-6F1CFBE3FD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792" y="8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42" Type="http://schemas.openxmlformats.org/officeDocument/2006/relationships/font" Target="fonts/font26.fntdata"/><Relationship Id="rId47" Type="http://schemas.openxmlformats.org/officeDocument/2006/relationships/font" Target="fonts/font31.fntdata"/><Relationship Id="rId63" Type="http://schemas.openxmlformats.org/officeDocument/2006/relationships/font" Target="fonts/font47.fntdata"/><Relationship Id="rId68" Type="http://schemas.openxmlformats.org/officeDocument/2006/relationships/font" Target="fonts/font52.fntdata"/><Relationship Id="rId16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53" Type="http://schemas.openxmlformats.org/officeDocument/2006/relationships/font" Target="fonts/font37.fntdata"/><Relationship Id="rId58" Type="http://schemas.openxmlformats.org/officeDocument/2006/relationships/font" Target="fonts/font42.fntdata"/><Relationship Id="rId74" Type="http://schemas.openxmlformats.org/officeDocument/2006/relationships/font" Target="fonts/font58.fntdata"/><Relationship Id="rId79" Type="http://schemas.openxmlformats.org/officeDocument/2006/relationships/font" Target="fonts/font63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45.fntdata"/><Relationship Id="rId82" Type="http://schemas.openxmlformats.org/officeDocument/2006/relationships/theme" Target="theme/theme1.xml"/><Relationship Id="rId19" Type="http://schemas.openxmlformats.org/officeDocument/2006/relationships/font" Target="fonts/font3.fntdata"/><Relationship Id="rId14" Type="http://schemas.openxmlformats.org/officeDocument/2006/relationships/slide" Target="slides/slide8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48" Type="http://schemas.openxmlformats.org/officeDocument/2006/relationships/font" Target="fonts/font32.fntdata"/><Relationship Id="rId56" Type="http://schemas.openxmlformats.org/officeDocument/2006/relationships/font" Target="fonts/font40.fntdata"/><Relationship Id="rId64" Type="http://schemas.openxmlformats.org/officeDocument/2006/relationships/font" Target="fonts/font48.fntdata"/><Relationship Id="rId69" Type="http://schemas.openxmlformats.org/officeDocument/2006/relationships/font" Target="fonts/font53.fntdata"/><Relationship Id="rId77" Type="http://schemas.openxmlformats.org/officeDocument/2006/relationships/font" Target="fonts/font61.fntdata"/><Relationship Id="rId8" Type="http://schemas.openxmlformats.org/officeDocument/2006/relationships/slide" Target="slides/slide2.xml"/><Relationship Id="rId51" Type="http://schemas.openxmlformats.org/officeDocument/2006/relationships/font" Target="fonts/font35.fntdata"/><Relationship Id="rId72" Type="http://schemas.openxmlformats.org/officeDocument/2006/relationships/font" Target="fonts/font56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font" Target="fonts/font30.fntdata"/><Relationship Id="rId59" Type="http://schemas.openxmlformats.org/officeDocument/2006/relationships/font" Target="fonts/font43.fntdata"/><Relationship Id="rId67" Type="http://schemas.openxmlformats.org/officeDocument/2006/relationships/font" Target="fonts/font51.fntdata"/><Relationship Id="rId20" Type="http://schemas.openxmlformats.org/officeDocument/2006/relationships/font" Target="fonts/font4.fntdata"/><Relationship Id="rId41" Type="http://schemas.openxmlformats.org/officeDocument/2006/relationships/font" Target="fonts/font25.fntdata"/><Relationship Id="rId54" Type="http://schemas.openxmlformats.org/officeDocument/2006/relationships/font" Target="fonts/font38.fntdata"/><Relationship Id="rId62" Type="http://schemas.openxmlformats.org/officeDocument/2006/relationships/font" Target="fonts/font46.fntdata"/><Relationship Id="rId70" Type="http://schemas.openxmlformats.org/officeDocument/2006/relationships/font" Target="fonts/font54.fntdata"/><Relationship Id="rId75" Type="http://schemas.openxmlformats.org/officeDocument/2006/relationships/font" Target="fonts/font59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49" Type="http://schemas.openxmlformats.org/officeDocument/2006/relationships/font" Target="fonts/font33.fntdata"/><Relationship Id="rId57" Type="http://schemas.openxmlformats.org/officeDocument/2006/relationships/font" Target="fonts/font41.fntdata"/><Relationship Id="rId10" Type="http://schemas.openxmlformats.org/officeDocument/2006/relationships/slide" Target="slides/slide4.xml"/><Relationship Id="rId31" Type="http://schemas.openxmlformats.org/officeDocument/2006/relationships/font" Target="fonts/font15.fntdata"/><Relationship Id="rId44" Type="http://schemas.openxmlformats.org/officeDocument/2006/relationships/font" Target="fonts/font28.fntdata"/><Relationship Id="rId52" Type="http://schemas.openxmlformats.org/officeDocument/2006/relationships/font" Target="fonts/font36.fntdata"/><Relationship Id="rId60" Type="http://schemas.openxmlformats.org/officeDocument/2006/relationships/font" Target="fonts/font44.fntdata"/><Relationship Id="rId65" Type="http://schemas.openxmlformats.org/officeDocument/2006/relationships/font" Target="fonts/font49.fntdata"/><Relationship Id="rId73" Type="http://schemas.openxmlformats.org/officeDocument/2006/relationships/font" Target="fonts/font57.fntdata"/><Relationship Id="rId78" Type="http://schemas.openxmlformats.org/officeDocument/2006/relationships/font" Target="fonts/font62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font" Target="fonts/font2.fntdata"/><Relationship Id="rId39" Type="http://schemas.openxmlformats.org/officeDocument/2006/relationships/font" Target="fonts/font23.fntdata"/><Relationship Id="rId34" Type="http://schemas.openxmlformats.org/officeDocument/2006/relationships/font" Target="fonts/font18.fntdata"/><Relationship Id="rId50" Type="http://schemas.openxmlformats.org/officeDocument/2006/relationships/font" Target="fonts/font34.fntdata"/><Relationship Id="rId55" Type="http://schemas.openxmlformats.org/officeDocument/2006/relationships/font" Target="fonts/font39.fntdata"/><Relationship Id="rId76" Type="http://schemas.openxmlformats.org/officeDocument/2006/relationships/font" Target="fonts/font60.fntdata"/><Relationship Id="rId7" Type="http://schemas.openxmlformats.org/officeDocument/2006/relationships/slide" Target="slides/slide1.xml"/><Relationship Id="rId71" Type="http://schemas.openxmlformats.org/officeDocument/2006/relationships/font" Target="fonts/font55.fntdata"/><Relationship Id="rId2" Type="http://schemas.openxmlformats.org/officeDocument/2006/relationships/slideMaster" Target="slideMasters/slideMaster2.xml"/><Relationship Id="rId29" Type="http://schemas.openxmlformats.org/officeDocument/2006/relationships/font" Target="fonts/font13.fntdata"/><Relationship Id="rId24" Type="http://schemas.openxmlformats.org/officeDocument/2006/relationships/font" Target="fonts/font8.fntdata"/><Relationship Id="rId40" Type="http://schemas.openxmlformats.org/officeDocument/2006/relationships/font" Target="fonts/font24.fntdata"/><Relationship Id="rId45" Type="http://schemas.openxmlformats.org/officeDocument/2006/relationships/font" Target="fonts/font29.fntdata"/><Relationship Id="rId66" Type="http://schemas.openxmlformats.org/officeDocument/2006/relationships/font" Target="fonts/font5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b71737ba3b_0_1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b71737ba3b_0_1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588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g10a4cfa67d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9" name="Google Shape;1809;g10a4cfa67d4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68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g1e192eb7786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5" name="Google Shape;2075;g1e192eb7786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g1e192eb7786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5" name="Google Shape;2075;g1e192eb7786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4743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g1e192eb7786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5" name="Google Shape;2075;g1e192eb7786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8387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71082bfe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71082bfe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206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1e192eb778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1e192eb778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0f3906ba58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0f3906ba58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191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reepik.com/" TargetMode="Externa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reepik.com/" TargetMode="Externa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5055284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1583300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5055275" y="31225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1583075" y="31225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8" name="Google Shape;38;p5"/>
          <p:cNvGrpSpPr/>
          <p:nvPr/>
        </p:nvGrpSpPr>
        <p:grpSpPr>
          <a:xfrm>
            <a:off x="-234948" y="4609686"/>
            <a:ext cx="9613880" cy="632962"/>
            <a:chOff x="-1287949" y="4566283"/>
            <a:chExt cx="13198628" cy="868976"/>
          </a:xfrm>
        </p:grpSpPr>
        <p:sp>
          <p:nvSpPr>
            <p:cNvPr id="39" name="Google Shape;39;p5"/>
            <p:cNvSpPr/>
            <p:nvPr/>
          </p:nvSpPr>
          <p:spPr>
            <a:xfrm>
              <a:off x="-1287949" y="4566283"/>
              <a:ext cx="13198628" cy="868976"/>
            </a:xfrm>
            <a:custGeom>
              <a:avLst/>
              <a:gdLst/>
              <a:ahLst/>
              <a:cxnLst/>
              <a:rect l="l" t="t" r="r" b="b"/>
              <a:pathLst>
                <a:path w="59129" h="3893" extrusionOk="0">
                  <a:moveTo>
                    <a:pt x="34635" y="0"/>
                  </a:moveTo>
                  <a:cubicBezTo>
                    <a:pt x="33854" y="0"/>
                    <a:pt x="19138" y="447"/>
                    <a:pt x="18789" y="447"/>
                  </a:cubicBezTo>
                  <a:cubicBezTo>
                    <a:pt x="18440" y="447"/>
                    <a:pt x="13796" y="1395"/>
                    <a:pt x="13098" y="1465"/>
                  </a:cubicBezTo>
                  <a:cubicBezTo>
                    <a:pt x="12387" y="1535"/>
                    <a:pt x="0" y="3892"/>
                    <a:pt x="0" y="3892"/>
                  </a:cubicBezTo>
                  <a:lnTo>
                    <a:pt x="59128" y="3892"/>
                  </a:lnTo>
                  <a:lnTo>
                    <a:pt x="56604" y="3153"/>
                  </a:lnTo>
                  <a:lnTo>
                    <a:pt x="46812" y="1842"/>
                  </a:lnTo>
                  <a:cubicBezTo>
                    <a:pt x="46812" y="1842"/>
                    <a:pt x="35402" y="0"/>
                    <a:pt x="34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1287949" y="4574100"/>
              <a:ext cx="7083584" cy="853351"/>
            </a:xfrm>
            <a:custGeom>
              <a:avLst/>
              <a:gdLst/>
              <a:ahLst/>
              <a:cxnLst/>
              <a:rect l="l" t="t" r="r" b="b"/>
              <a:pathLst>
                <a:path w="31734" h="3823" extrusionOk="0">
                  <a:moveTo>
                    <a:pt x="31733" y="0"/>
                  </a:moveTo>
                  <a:cubicBezTo>
                    <a:pt x="27214" y="126"/>
                    <a:pt x="19054" y="377"/>
                    <a:pt x="18789" y="377"/>
                  </a:cubicBezTo>
                  <a:cubicBezTo>
                    <a:pt x="18440" y="377"/>
                    <a:pt x="13796" y="1325"/>
                    <a:pt x="13098" y="1395"/>
                  </a:cubicBezTo>
                  <a:cubicBezTo>
                    <a:pt x="12387" y="1465"/>
                    <a:pt x="0" y="3822"/>
                    <a:pt x="0" y="3822"/>
                  </a:cubicBezTo>
                  <a:lnTo>
                    <a:pt x="12708" y="3822"/>
                  </a:lnTo>
                  <a:cubicBezTo>
                    <a:pt x="14340" y="977"/>
                    <a:pt x="22248" y="544"/>
                    <a:pt x="3173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5160143" y="4835485"/>
              <a:ext cx="6638488" cy="591966"/>
            </a:xfrm>
            <a:custGeom>
              <a:avLst/>
              <a:gdLst/>
              <a:ahLst/>
              <a:cxnLst/>
              <a:rect l="l" t="t" r="r" b="b"/>
              <a:pathLst>
                <a:path w="29740" h="2652" extrusionOk="0">
                  <a:moveTo>
                    <a:pt x="1" y="1"/>
                  </a:moveTo>
                  <a:cubicBezTo>
                    <a:pt x="1" y="1"/>
                    <a:pt x="3614" y="98"/>
                    <a:pt x="10044" y="1131"/>
                  </a:cubicBezTo>
                  <a:cubicBezTo>
                    <a:pt x="14940" y="1912"/>
                    <a:pt x="15609" y="1982"/>
                    <a:pt x="20966" y="2651"/>
                  </a:cubicBezTo>
                  <a:lnTo>
                    <a:pt x="29558" y="2651"/>
                  </a:lnTo>
                  <a:lnTo>
                    <a:pt x="29739" y="2567"/>
                  </a:lnTo>
                  <a:lnTo>
                    <a:pt x="27480" y="1912"/>
                  </a:lnTo>
                  <a:lnTo>
                    <a:pt x="17688" y="601"/>
                  </a:lnTo>
                  <a:cubicBezTo>
                    <a:pt x="17688" y="601"/>
                    <a:pt x="16209" y="350"/>
                    <a:pt x="14284" y="57"/>
                  </a:cubicBezTo>
                  <a:cubicBezTo>
                    <a:pt x="738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156897" y="5074327"/>
              <a:ext cx="6156712" cy="98225"/>
            </a:xfrm>
            <a:custGeom>
              <a:avLst/>
              <a:gdLst/>
              <a:ahLst/>
              <a:cxnLst/>
              <a:rect l="l" t="t" r="r" b="b"/>
              <a:pathLst>
                <a:path w="43813" h="699" extrusionOk="0">
                  <a:moveTo>
                    <a:pt x="21899" y="1"/>
                  </a:moveTo>
                  <a:cubicBezTo>
                    <a:pt x="12875" y="15"/>
                    <a:pt x="4882" y="280"/>
                    <a:pt x="0" y="698"/>
                  </a:cubicBezTo>
                  <a:lnTo>
                    <a:pt x="43813" y="698"/>
                  </a:lnTo>
                  <a:cubicBezTo>
                    <a:pt x="38917" y="280"/>
                    <a:pt x="30924" y="1"/>
                    <a:pt x="21899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5"/>
          <p:cNvSpPr/>
          <p:nvPr/>
        </p:nvSpPr>
        <p:spPr>
          <a:xfrm>
            <a:off x="-108887" y="4919550"/>
            <a:ext cx="92439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/>
          <p:nvPr/>
        </p:nvSpPr>
        <p:spPr>
          <a:xfrm>
            <a:off x="0" y="4919550"/>
            <a:ext cx="9026133" cy="178650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/>
          <p:nvPr/>
        </p:nvSpPr>
        <p:spPr>
          <a:xfrm>
            <a:off x="3775409" y="4972395"/>
            <a:ext cx="5359624" cy="72963"/>
          </a:xfrm>
          <a:custGeom>
            <a:avLst/>
            <a:gdLst/>
            <a:ahLst/>
            <a:cxnLst/>
            <a:rect l="l" t="t" r="r" b="b"/>
            <a:pathLst>
              <a:path w="98423" h="2276" extrusionOk="0">
                <a:moveTo>
                  <a:pt x="89741" y="1"/>
                </a:moveTo>
                <a:cubicBezTo>
                  <a:pt x="88904" y="1"/>
                  <a:pt x="88075" y="10"/>
                  <a:pt x="87261" y="35"/>
                </a:cubicBezTo>
                <a:cubicBezTo>
                  <a:pt x="85161" y="127"/>
                  <a:pt x="83176" y="287"/>
                  <a:pt x="81076" y="332"/>
                </a:cubicBezTo>
                <a:cubicBezTo>
                  <a:pt x="80532" y="347"/>
                  <a:pt x="79983" y="353"/>
                  <a:pt x="79430" y="353"/>
                </a:cubicBezTo>
                <a:cubicBezTo>
                  <a:pt x="77317" y="353"/>
                  <a:pt x="75154" y="268"/>
                  <a:pt x="73048" y="268"/>
                </a:cubicBezTo>
                <a:cubicBezTo>
                  <a:pt x="72283" y="268"/>
                  <a:pt x="71526" y="279"/>
                  <a:pt x="70781" y="309"/>
                </a:cubicBezTo>
                <a:cubicBezTo>
                  <a:pt x="68408" y="401"/>
                  <a:pt x="66262" y="652"/>
                  <a:pt x="64025" y="834"/>
                </a:cubicBezTo>
                <a:cubicBezTo>
                  <a:pt x="61514" y="1040"/>
                  <a:pt x="58844" y="1131"/>
                  <a:pt x="56128" y="1131"/>
                </a:cubicBezTo>
                <a:cubicBezTo>
                  <a:pt x="52903" y="1115"/>
                  <a:pt x="49584" y="944"/>
                  <a:pt x="46392" y="944"/>
                </a:cubicBezTo>
                <a:cubicBezTo>
                  <a:pt x="45155" y="944"/>
                  <a:pt x="43938" y="970"/>
                  <a:pt x="42752" y="1040"/>
                </a:cubicBezTo>
                <a:cubicBezTo>
                  <a:pt x="40310" y="1177"/>
                  <a:pt x="38141" y="1519"/>
                  <a:pt x="35722" y="1702"/>
                </a:cubicBezTo>
                <a:cubicBezTo>
                  <a:pt x="34215" y="1810"/>
                  <a:pt x="32667" y="1856"/>
                  <a:pt x="31092" y="1856"/>
                </a:cubicBezTo>
                <a:cubicBezTo>
                  <a:pt x="26055" y="1856"/>
                  <a:pt x="20736" y="1393"/>
                  <a:pt x="15590" y="1063"/>
                </a:cubicBezTo>
                <a:cubicBezTo>
                  <a:pt x="10431" y="720"/>
                  <a:pt x="5181" y="538"/>
                  <a:pt x="0" y="515"/>
                </a:cubicBezTo>
                <a:lnTo>
                  <a:pt x="0" y="515"/>
                </a:lnTo>
                <a:cubicBezTo>
                  <a:pt x="7532" y="675"/>
                  <a:pt x="15133" y="1085"/>
                  <a:pt x="22529" y="1725"/>
                </a:cubicBezTo>
                <a:cubicBezTo>
                  <a:pt x="25199" y="1953"/>
                  <a:pt x="27870" y="2204"/>
                  <a:pt x="30586" y="2272"/>
                </a:cubicBezTo>
                <a:cubicBezTo>
                  <a:pt x="30815" y="2275"/>
                  <a:pt x="31043" y="2276"/>
                  <a:pt x="31270" y="2276"/>
                </a:cubicBezTo>
                <a:cubicBezTo>
                  <a:pt x="33220" y="2276"/>
                  <a:pt x="35117" y="2192"/>
                  <a:pt x="36977" y="2090"/>
                </a:cubicBezTo>
                <a:cubicBezTo>
                  <a:pt x="40857" y="1907"/>
                  <a:pt x="44715" y="1725"/>
                  <a:pt x="48687" y="1633"/>
                </a:cubicBezTo>
                <a:cubicBezTo>
                  <a:pt x="50923" y="1588"/>
                  <a:pt x="53183" y="1565"/>
                  <a:pt x="55443" y="1542"/>
                </a:cubicBezTo>
                <a:cubicBezTo>
                  <a:pt x="58705" y="1532"/>
                  <a:pt x="61970" y="1527"/>
                  <a:pt x="65240" y="1527"/>
                </a:cubicBezTo>
                <a:cubicBezTo>
                  <a:pt x="69864" y="1527"/>
                  <a:pt x="74496" y="1538"/>
                  <a:pt x="79135" y="1565"/>
                </a:cubicBezTo>
                <a:cubicBezTo>
                  <a:pt x="85390" y="1588"/>
                  <a:pt x="91667" y="1610"/>
                  <a:pt x="97966" y="1816"/>
                </a:cubicBezTo>
                <a:cubicBezTo>
                  <a:pt x="98126" y="1839"/>
                  <a:pt x="98286" y="1839"/>
                  <a:pt x="98423" y="1839"/>
                </a:cubicBezTo>
                <a:lnTo>
                  <a:pt x="98423" y="127"/>
                </a:lnTo>
                <a:cubicBezTo>
                  <a:pt x="96985" y="104"/>
                  <a:pt x="95524" y="81"/>
                  <a:pt x="94086" y="58"/>
                </a:cubicBezTo>
                <a:cubicBezTo>
                  <a:pt x="92642" y="29"/>
                  <a:pt x="91181" y="1"/>
                  <a:pt x="897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0259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3" name="Google Shape;2923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924" name="Google Shape;2924;p26"/>
          <p:cNvGrpSpPr/>
          <p:nvPr/>
        </p:nvGrpSpPr>
        <p:grpSpPr>
          <a:xfrm>
            <a:off x="8299398" y="200567"/>
            <a:ext cx="629701" cy="678865"/>
            <a:chOff x="8299398" y="200567"/>
            <a:chExt cx="629701" cy="678865"/>
          </a:xfrm>
        </p:grpSpPr>
        <p:sp>
          <p:nvSpPr>
            <p:cNvPr id="2925" name="Google Shape;2925;p26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6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6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6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6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6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6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6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6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6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5" name="Google Shape;2935;p26"/>
          <p:cNvSpPr/>
          <p:nvPr/>
        </p:nvSpPr>
        <p:spPr>
          <a:xfrm rot="2741762" flipH="1">
            <a:off x="660635" y="4674489"/>
            <a:ext cx="167823" cy="45425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6" name="Google Shape;2936;p26"/>
          <p:cNvSpPr/>
          <p:nvPr/>
        </p:nvSpPr>
        <p:spPr>
          <a:xfrm rot="2741762" flipH="1">
            <a:off x="583583" y="4530796"/>
            <a:ext cx="138985" cy="43257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7" name="Google Shape;2937;p26"/>
          <p:cNvSpPr/>
          <p:nvPr/>
        </p:nvSpPr>
        <p:spPr>
          <a:xfrm rot="2741762" flipH="1">
            <a:off x="501056" y="4638745"/>
            <a:ext cx="126735" cy="4087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8" name="Google Shape;2938;p26"/>
          <p:cNvSpPr/>
          <p:nvPr/>
        </p:nvSpPr>
        <p:spPr>
          <a:xfrm rot="2741762" flipH="1">
            <a:off x="450477" y="4516771"/>
            <a:ext cx="126735" cy="4087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9" name="Google Shape;2939;p26"/>
          <p:cNvSpPr/>
          <p:nvPr/>
        </p:nvSpPr>
        <p:spPr>
          <a:xfrm rot="2741762" flipH="1">
            <a:off x="571356" y="4421327"/>
            <a:ext cx="157524" cy="54206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0" name="Google Shape;2940;p26"/>
          <p:cNvSpPr/>
          <p:nvPr/>
        </p:nvSpPr>
        <p:spPr>
          <a:xfrm rot="2741762" flipH="1">
            <a:off x="351360" y="4305055"/>
            <a:ext cx="114375" cy="52363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1" name="Google Shape;2941;p26"/>
          <p:cNvSpPr/>
          <p:nvPr/>
        </p:nvSpPr>
        <p:spPr>
          <a:xfrm rot="2741762" flipH="1">
            <a:off x="283133" y="4515636"/>
            <a:ext cx="106570" cy="40763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2" name="Google Shape;2942;p26"/>
          <p:cNvSpPr/>
          <p:nvPr/>
        </p:nvSpPr>
        <p:spPr>
          <a:xfrm rot="2741762" flipH="1">
            <a:off x="228409" y="4316843"/>
            <a:ext cx="100173" cy="46184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3" name="Google Shape;2943;p26"/>
          <p:cNvSpPr/>
          <p:nvPr/>
        </p:nvSpPr>
        <p:spPr>
          <a:xfrm rot="2741762" flipH="1">
            <a:off x="429201" y="4801840"/>
            <a:ext cx="120772" cy="45750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4" name="Google Shape;2944;p26"/>
          <p:cNvSpPr/>
          <p:nvPr/>
        </p:nvSpPr>
        <p:spPr>
          <a:xfrm rot="2741762" flipH="1">
            <a:off x="641406" y="4876480"/>
            <a:ext cx="130529" cy="47160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5" name="Google Shape;2945;p26"/>
          <p:cNvSpPr/>
          <p:nvPr/>
        </p:nvSpPr>
        <p:spPr>
          <a:xfrm rot="2741762" flipH="1">
            <a:off x="311970" y="4662036"/>
            <a:ext cx="128578" cy="56049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6" name="Google Shape;2946;p26"/>
          <p:cNvSpPr/>
          <p:nvPr/>
        </p:nvSpPr>
        <p:spPr>
          <a:xfrm rot="2741762" flipH="1">
            <a:off x="127554" y="4482768"/>
            <a:ext cx="104076" cy="44666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7" name="Google Shape;2947;p26"/>
          <p:cNvSpPr/>
          <p:nvPr/>
        </p:nvSpPr>
        <p:spPr>
          <a:xfrm rot="2741762" flipH="1">
            <a:off x="809743" y="4599887"/>
            <a:ext cx="136925" cy="56266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8" name="Google Shape;2948;p26"/>
          <p:cNvSpPr/>
          <p:nvPr/>
        </p:nvSpPr>
        <p:spPr>
          <a:xfrm rot="2741762" flipH="1">
            <a:off x="131590" y="4660419"/>
            <a:ext cx="100607" cy="49978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9" name="Google Shape;2949;p26"/>
          <p:cNvSpPr/>
          <p:nvPr/>
        </p:nvSpPr>
        <p:spPr>
          <a:xfrm rot="2741762" flipH="1">
            <a:off x="791888" y="4864025"/>
            <a:ext cx="130637" cy="5225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0" name="Google Shape;2950;p26"/>
          <p:cNvSpPr/>
          <p:nvPr/>
        </p:nvSpPr>
        <p:spPr>
          <a:xfrm rot="2741762" flipH="1">
            <a:off x="303451" y="4880599"/>
            <a:ext cx="114375" cy="46184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1" name="Google Shape;2951;p26"/>
          <p:cNvSpPr/>
          <p:nvPr/>
        </p:nvSpPr>
        <p:spPr>
          <a:xfrm rot="2741762" flipH="1">
            <a:off x="555906" y="4965846"/>
            <a:ext cx="128578" cy="45425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2" name="Google Shape;2952;p26"/>
          <p:cNvSpPr/>
          <p:nvPr/>
        </p:nvSpPr>
        <p:spPr>
          <a:xfrm flipH="1">
            <a:off x="8769684" y="4789011"/>
            <a:ext cx="64825" cy="64825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3" name="Google Shape;2953;p26"/>
          <p:cNvSpPr/>
          <p:nvPr/>
        </p:nvSpPr>
        <p:spPr>
          <a:xfrm flipH="1">
            <a:off x="8699258" y="4632808"/>
            <a:ext cx="56942" cy="56839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4" name="Google Shape;2954;p26"/>
          <p:cNvSpPr/>
          <p:nvPr/>
        </p:nvSpPr>
        <p:spPr>
          <a:xfrm flipH="1">
            <a:off x="8488189" y="4698878"/>
            <a:ext cx="50719" cy="51238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5" name="Google Shape;2955;p26"/>
          <p:cNvSpPr/>
          <p:nvPr/>
        </p:nvSpPr>
        <p:spPr>
          <a:xfrm flipH="1">
            <a:off x="8459043" y="4515500"/>
            <a:ext cx="40969" cy="40866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6" name="Google Shape;2956;p26"/>
          <p:cNvSpPr/>
          <p:nvPr/>
        </p:nvSpPr>
        <p:spPr>
          <a:xfrm flipH="1">
            <a:off x="8625202" y="4885783"/>
            <a:ext cx="29145" cy="29353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7" name="Google Shape;2957;p26"/>
          <p:cNvSpPr/>
          <p:nvPr/>
        </p:nvSpPr>
        <p:spPr>
          <a:xfrm flipH="1">
            <a:off x="8578217" y="4658116"/>
            <a:ext cx="39102" cy="39828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8" name="Google Shape;2958;p26"/>
          <p:cNvSpPr/>
          <p:nvPr/>
        </p:nvSpPr>
        <p:spPr>
          <a:xfrm flipH="1">
            <a:off x="8836272" y="4585823"/>
            <a:ext cx="40969" cy="42318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26"/>
          <p:cNvSpPr/>
          <p:nvPr/>
        </p:nvSpPr>
        <p:spPr>
          <a:xfrm flipH="1">
            <a:off x="9012284" y="4755717"/>
            <a:ext cx="31012" cy="29664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26"/>
          <p:cNvSpPr/>
          <p:nvPr/>
        </p:nvSpPr>
        <p:spPr>
          <a:xfrm flipH="1">
            <a:off x="8740642" y="4482102"/>
            <a:ext cx="66173" cy="66796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1" name="Google Shape;2961;p26"/>
          <p:cNvSpPr/>
          <p:nvPr/>
        </p:nvSpPr>
        <p:spPr>
          <a:xfrm flipH="1">
            <a:off x="8355428" y="4718481"/>
            <a:ext cx="40866" cy="36717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2" name="Google Shape;2962;p26"/>
          <p:cNvSpPr/>
          <p:nvPr/>
        </p:nvSpPr>
        <p:spPr>
          <a:xfrm flipH="1">
            <a:off x="8369015" y="4906319"/>
            <a:ext cx="80279" cy="77168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3" name="Google Shape;2963;p26"/>
          <p:cNvSpPr/>
          <p:nvPr/>
        </p:nvSpPr>
        <p:spPr>
          <a:xfrm flipH="1">
            <a:off x="8236254" y="4673570"/>
            <a:ext cx="35265" cy="39517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4" name="Google Shape;2964;p26"/>
          <p:cNvSpPr/>
          <p:nvPr/>
        </p:nvSpPr>
        <p:spPr>
          <a:xfrm flipH="1">
            <a:off x="8198707" y="4826040"/>
            <a:ext cx="61091" cy="47089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5" name="Google Shape;2965;p26"/>
          <p:cNvSpPr/>
          <p:nvPr/>
        </p:nvSpPr>
        <p:spPr>
          <a:xfrm flipH="1">
            <a:off x="8761698" y="5008173"/>
            <a:ext cx="51238" cy="48852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6" name="Google Shape;2966;p26"/>
          <p:cNvSpPr/>
          <p:nvPr/>
        </p:nvSpPr>
        <p:spPr>
          <a:xfrm flipH="1">
            <a:off x="8560378" y="5053188"/>
            <a:ext cx="33502" cy="31012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7" name="Google Shape;2967;p26"/>
          <p:cNvSpPr/>
          <p:nvPr/>
        </p:nvSpPr>
        <p:spPr>
          <a:xfrm flipH="1">
            <a:off x="8226400" y="4947600"/>
            <a:ext cx="89718" cy="89718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8" name="Google Shape;2968;p26"/>
          <p:cNvSpPr/>
          <p:nvPr/>
        </p:nvSpPr>
        <p:spPr>
          <a:xfrm flipH="1">
            <a:off x="8947563" y="4898333"/>
            <a:ext cx="54972" cy="54972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9" name="Google Shape;2969;p26"/>
          <p:cNvSpPr/>
          <p:nvPr/>
        </p:nvSpPr>
        <p:spPr>
          <a:xfrm flipH="1">
            <a:off x="8617216" y="4423500"/>
            <a:ext cx="50719" cy="50719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0" name="Google Shape;2970;p26"/>
          <p:cNvSpPr/>
          <p:nvPr/>
        </p:nvSpPr>
        <p:spPr>
          <a:xfrm flipH="1">
            <a:off x="8261561" y="4534688"/>
            <a:ext cx="64410" cy="66692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1" name="Google Shape;2971;p26"/>
          <p:cNvSpPr/>
          <p:nvPr/>
        </p:nvSpPr>
        <p:spPr>
          <a:xfrm flipH="1">
            <a:off x="8118947" y="4742130"/>
            <a:ext cx="35265" cy="3153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2" name="Google Shape;2972;p26"/>
          <p:cNvSpPr/>
          <p:nvPr/>
        </p:nvSpPr>
        <p:spPr>
          <a:xfrm flipH="1">
            <a:off x="8660363" y="4773557"/>
            <a:ext cx="37132" cy="37132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3" name="Google Shape;2973;p26"/>
          <p:cNvSpPr/>
          <p:nvPr/>
        </p:nvSpPr>
        <p:spPr>
          <a:xfrm rot="938682">
            <a:off x="588515" y="2014105"/>
            <a:ext cx="2683352" cy="2138558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4" name="Google Shape;2974;p26"/>
          <p:cNvSpPr/>
          <p:nvPr/>
        </p:nvSpPr>
        <p:spPr>
          <a:xfrm rot="887491" flipH="1">
            <a:off x="3676249" y="2501948"/>
            <a:ext cx="2683352" cy="2138559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5" name="Google Shape;2975;p26"/>
          <p:cNvSpPr/>
          <p:nvPr/>
        </p:nvSpPr>
        <p:spPr>
          <a:xfrm rot="4457575" flipH="1">
            <a:off x="6021948" y="1361614"/>
            <a:ext cx="2683365" cy="2138569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6" name="Google Shape;2976;p26"/>
          <p:cNvSpPr/>
          <p:nvPr/>
        </p:nvSpPr>
        <p:spPr>
          <a:xfrm rot="8999984">
            <a:off x="-111826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446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979" name="Google Shape;2979;p27"/>
          <p:cNvGrpSpPr/>
          <p:nvPr/>
        </p:nvGrpSpPr>
        <p:grpSpPr>
          <a:xfrm>
            <a:off x="102636" y="4415329"/>
            <a:ext cx="629701" cy="678865"/>
            <a:chOff x="8299398" y="200567"/>
            <a:chExt cx="629701" cy="678865"/>
          </a:xfrm>
        </p:grpSpPr>
        <p:sp>
          <p:nvSpPr>
            <p:cNvPr id="2980" name="Google Shape;2980;p27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7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7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7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7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7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7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7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7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7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0" name="Google Shape;2990;p27"/>
          <p:cNvGrpSpPr/>
          <p:nvPr/>
        </p:nvGrpSpPr>
        <p:grpSpPr>
          <a:xfrm rot="5400000">
            <a:off x="8345338" y="73110"/>
            <a:ext cx="818894" cy="778408"/>
            <a:chOff x="127263" y="4272023"/>
            <a:chExt cx="818894" cy="778408"/>
          </a:xfrm>
        </p:grpSpPr>
        <p:sp>
          <p:nvSpPr>
            <p:cNvPr id="2991" name="Google Shape;2991;p27"/>
            <p:cNvSpPr/>
            <p:nvPr/>
          </p:nvSpPr>
          <p:spPr>
            <a:xfrm rot="2741762" flipH="1">
              <a:off x="660635" y="4674489"/>
              <a:ext cx="167823" cy="4542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7"/>
            <p:cNvSpPr/>
            <p:nvPr/>
          </p:nvSpPr>
          <p:spPr>
            <a:xfrm rot="2741762" flipH="1">
              <a:off x="583583" y="4530796"/>
              <a:ext cx="138985" cy="43257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7"/>
            <p:cNvSpPr/>
            <p:nvPr/>
          </p:nvSpPr>
          <p:spPr>
            <a:xfrm rot="2741762" flipH="1">
              <a:off x="501056" y="4638745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7"/>
            <p:cNvSpPr/>
            <p:nvPr/>
          </p:nvSpPr>
          <p:spPr>
            <a:xfrm rot="2741762" flipH="1">
              <a:off x="450477" y="4516771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7"/>
            <p:cNvSpPr/>
            <p:nvPr/>
          </p:nvSpPr>
          <p:spPr>
            <a:xfrm rot="2741762" flipH="1">
              <a:off x="571356" y="4421327"/>
              <a:ext cx="157524" cy="5420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7"/>
            <p:cNvSpPr/>
            <p:nvPr/>
          </p:nvSpPr>
          <p:spPr>
            <a:xfrm rot="2741762" flipH="1">
              <a:off x="351360" y="4305055"/>
              <a:ext cx="114375" cy="5236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7"/>
            <p:cNvSpPr/>
            <p:nvPr/>
          </p:nvSpPr>
          <p:spPr>
            <a:xfrm rot="2741762" flipH="1">
              <a:off x="283133" y="4515636"/>
              <a:ext cx="106570" cy="40763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7"/>
            <p:cNvSpPr/>
            <p:nvPr/>
          </p:nvSpPr>
          <p:spPr>
            <a:xfrm rot="2741762" flipH="1">
              <a:off x="228409" y="4316843"/>
              <a:ext cx="100173" cy="46184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7"/>
            <p:cNvSpPr/>
            <p:nvPr/>
          </p:nvSpPr>
          <p:spPr>
            <a:xfrm rot="2741762" flipH="1">
              <a:off x="429201" y="4801840"/>
              <a:ext cx="120772" cy="457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7"/>
            <p:cNvSpPr/>
            <p:nvPr/>
          </p:nvSpPr>
          <p:spPr>
            <a:xfrm rot="2741762" flipH="1">
              <a:off x="641406" y="4876480"/>
              <a:ext cx="130529" cy="47160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7"/>
            <p:cNvSpPr/>
            <p:nvPr/>
          </p:nvSpPr>
          <p:spPr>
            <a:xfrm rot="2741762" flipH="1">
              <a:off x="311970" y="4662036"/>
              <a:ext cx="128578" cy="5604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7"/>
            <p:cNvSpPr/>
            <p:nvPr/>
          </p:nvSpPr>
          <p:spPr>
            <a:xfrm rot="2741762" flipH="1">
              <a:off x="127554" y="4482768"/>
              <a:ext cx="104076" cy="44666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7"/>
            <p:cNvSpPr/>
            <p:nvPr/>
          </p:nvSpPr>
          <p:spPr>
            <a:xfrm rot="2741762" flipH="1">
              <a:off x="809743" y="4599887"/>
              <a:ext cx="136925" cy="5626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7"/>
            <p:cNvSpPr/>
            <p:nvPr/>
          </p:nvSpPr>
          <p:spPr>
            <a:xfrm rot="2741762" flipH="1">
              <a:off x="131590" y="4660419"/>
              <a:ext cx="100607" cy="4997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7"/>
            <p:cNvSpPr/>
            <p:nvPr/>
          </p:nvSpPr>
          <p:spPr>
            <a:xfrm rot="2741762" flipH="1">
              <a:off x="791888" y="4864025"/>
              <a:ext cx="130637" cy="52255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7"/>
            <p:cNvSpPr/>
            <p:nvPr/>
          </p:nvSpPr>
          <p:spPr>
            <a:xfrm rot="2741762" flipH="1">
              <a:off x="303451" y="4880599"/>
              <a:ext cx="114375" cy="46184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7"/>
            <p:cNvSpPr/>
            <p:nvPr/>
          </p:nvSpPr>
          <p:spPr>
            <a:xfrm rot="2741762" flipH="1">
              <a:off x="555906" y="4965846"/>
              <a:ext cx="128578" cy="4542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8" name="Google Shape;3008;p27"/>
          <p:cNvSpPr/>
          <p:nvPr/>
        </p:nvSpPr>
        <p:spPr>
          <a:xfrm flipH="1">
            <a:off x="778009" y="493436"/>
            <a:ext cx="64825" cy="64825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9" name="Google Shape;3009;p27"/>
          <p:cNvSpPr/>
          <p:nvPr/>
        </p:nvSpPr>
        <p:spPr>
          <a:xfrm flipH="1">
            <a:off x="707583" y="337233"/>
            <a:ext cx="56942" cy="56839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0" name="Google Shape;3010;p27"/>
          <p:cNvSpPr/>
          <p:nvPr/>
        </p:nvSpPr>
        <p:spPr>
          <a:xfrm flipH="1">
            <a:off x="496514" y="403303"/>
            <a:ext cx="50719" cy="51238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1" name="Google Shape;3011;p27"/>
          <p:cNvSpPr/>
          <p:nvPr/>
        </p:nvSpPr>
        <p:spPr>
          <a:xfrm flipH="1">
            <a:off x="467368" y="219925"/>
            <a:ext cx="40969" cy="40866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2" name="Google Shape;3012;p27"/>
          <p:cNvSpPr/>
          <p:nvPr/>
        </p:nvSpPr>
        <p:spPr>
          <a:xfrm flipH="1">
            <a:off x="633527" y="590208"/>
            <a:ext cx="29145" cy="29353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3" name="Google Shape;3013;p27"/>
          <p:cNvSpPr/>
          <p:nvPr/>
        </p:nvSpPr>
        <p:spPr>
          <a:xfrm flipH="1">
            <a:off x="586542" y="362541"/>
            <a:ext cx="39102" cy="39828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4" name="Google Shape;3014;p27"/>
          <p:cNvSpPr/>
          <p:nvPr/>
        </p:nvSpPr>
        <p:spPr>
          <a:xfrm flipH="1">
            <a:off x="844597" y="290248"/>
            <a:ext cx="40969" cy="42318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5" name="Google Shape;3015;p27"/>
          <p:cNvSpPr/>
          <p:nvPr/>
        </p:nvSpPr>
        <p:spPr>
          <a:xfrm flipH="1">
            <a:off x="1020609" y="460142"/>
            <a:ext cx="31012" cy="29664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6" name="Google Shape;3016;p27"/>
          <p:cNvSpPr/>
          <p:nvPr/>
        </p:nvSpPr>
        <p:spPr>
          <a:xfrm flipH="1">
            <a:off x="748967" y="186527"/>
            <a:ext cx="66173" cy="66796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7" name="Google Shape;3017;p27"/>
          <p:cNvSpPr/>
          <p:nvPr/>
        </p:nvSpPr>
        <p:spPr>
          <a:xfrm flipH="1">
            <a:off x="363752" y="422906"/>
            <a:ext cx="40866" cy="36717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8" name="Google Shape;3018;p27"/>
          <p:cNvSpPr/>
          <p:nvPr/>
        </p:nvSpPr>
        <p:spPr>
          <a:xfrm flipH="1">
            <a:off x="377340" y="610744"/>
            <a:ext cx="80279" cy="77168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9" name="Google Shape;3019;p27"/>
          <p:cNvSpPr/>
          <p:nvPr/>
        </p:nvSpPr>
        <p:spPr>
          <a:xfrm flipH="1">
            <a:off x="244579" y="377995"/>
            <a:ext cx="35265" cy="39517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0" name="Google Shape;3020;p27"/>
          <p:cNvSpPr/>
          <p:nvPr/>
        </p:nvSpPr>
        <p:spPr>
          <a:xfrm flipH="1">
            <a:off x="207032" y="530465"/>
            <a:ext cx="61091" cy="47089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1" name="Google Shape;3021;p27"/>
          <p:cNvSpPr/>
          <p:nvPr/>
        </p:nvSpPr>
        <p:spPr>
          <a:xfrm flipH="1">
            <a:off x="770023" y="712598"/>
            <a:ext cx="51238" cy="48852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2" name="Google Shape;3022;p27"/>
          <p:cNvSpPr/>
          <p:nvPr/>
        </p:nvSpPr>
        <p:spPr>
          <a:xfrm flipH="1">
            <a:off x="568703" y="757613"/>
            <a:ext cx="33502" cy="31012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3" name="Google Shape;3023;p27"/>
          <p:cNvSpPr/>
          <p:nvPr/>
        </p:nvSpPr>
        <p:spPr>
          <a:xfrm flipH="1">
            <a:off x="234725" y="652025"/>
            <a:ext cx="89718" cy="89718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4" name="Google Shape;3024;p27"/>
          <p:cNvSpPr/>
          <p:nvPr/>
        </p:nvSpPr>
        <p:spPr>
          <a:xfrm flipH="1">
            <a:off x="955888" y="602758"/>
            <a:ext cx="54972" cy="54972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5" name="Google Shape;3025;p27"/>
          <p:cNvSpPr/>
          <p:nvPr/>
        </p:nvSpPr>
        <p:spPr>
          <a:xfrm flipH="1">
            <a:off x="625541" y="127925"/>
            <a:ext cx="50719" cy="50719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6" name="Google Shape;3026;p27"/>
          <p:cNvSpPr/>
          <p:nvPr/>
        </p:nvSpPr>
        <p:spPr>
          <a:xfrm flipH="1">
            <a:off x="269886" y="239113"/>
            <a:ext cx="64410" cy="66692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7" name="Google Shape;3027;p27"/>
          <p:cNvSpPr/>
          <p:nvPr/>
        </p:nvSpPr>
        <p:spPr>
          <a:xfrm flipH="1">
            <a:off x="127272" y="446555"/>
            <a:ext cx="35265" cy="3153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8" name="Google Shape;3028;p27"/>
          <p:cNvSpPr/>
          <p:nvPr/>
        </p:nvSpPr>
        <p:spPr>
          <a:xfrm flipH="1">
            <a:off x="668688" y="477982"/>
            <a:ext cx="37132" cy="37132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9" name="Google Shape;3029;p27"/>
          <p:cNvSpPr/>
          <p:nvPr/>
        </p:nvSpPr>
        <p:spPr>
          <a:xfrm rot="138851">
            <a:off x="3676329" y="2052561"/>
            <a:ext cx="2683344" cy="2138552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0" name="Google Shape;3030;p27"/>
          <p:cNvSpPr/>
          <p:nvPr/>
        </p:nvSpPr>
        <p:spPr>
          <a:xfrm rot="-5400000" flipH="1">
            <a:off x="6060549" y="1832299"/>
            <a:ext cx="2683357" cy="2138562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1" name="Google Shape;3031;p27"/>
          <p:cNvSpPr/>
          <p:nvPr/>
        </p:nvSpPr>
        <p:spPr>
          <a:xfrm rot="10578088" flipH="1">
            <a:off x="523796" y="2052551"/>
            <a:ext cx="2683377" cy="2138578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2" name="Google Shape;3032;p27"/>
          <p:cNvSpPr/>
          <p:nvPr/>
        </p:nvSpPr>
        <p:spPr>
          <a:xfrm rot="-2700000">
            <a:off x="7240440" y="3951677"/>
            <a:ext cx="3132965" cy="128960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43758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Google Shape;3034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3035" name="Google Shape;3035;p28"/>
          <p:cNvGrpSpPr/>
          <p:nvPr/>
        </p:nvGrpSpPr>
        <p:grpSpPr>
          <a:xfrm flipH="1">
            <a:off x="226544" y="200567"/>
            <a:ext cx="629701" cy="678865"/>
            <a:chOff x="8299398" y="200567"/>
            <a:chExt cx="629701" cy="678865"/>
          </a:xfrm>
        </p:grpSpPr>
        <p:sp>
          <p:nvSpPr>
            <p:cNvPr id="3036" name="Google Shape;3036;p28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8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8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8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8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8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8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8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8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8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6" name="Google Shape;3046;p28"/>
          <p:cNvGrpSpPr/>
          <p:nvPr/>
        </p:nvGrpSpPr>
        <p:grpSpPr>
          <a:xfrm flipH="1">
            <a:off x="8237065" y="4272023"/>
            <a:ext cx="818894" cy="778408"/>
            <a:chOff x="127263" y="4272023"/>
            <a:chExt cx="818894" cy="778408"/>
          </a:xfrm>
        </p:grpSpPr>
        <p:sp>
          <p:nvSpPr>
            <p:cNvPr id="3047" name="Google Shape;3047;p28"/>
            <p:cNvSpPr/>
            <p:nvPr/>
          </p:nvSpPr>
          <p:spPr>
            <a:xfrm rot="2741762" flipH="1">
              <a:off x="660635" y="4674489"/>
              <a:ext cx="167823" cy="4542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8"/>
            <p:cNvSpPr/>
            <p:nvPr/>
          </p:nvSpPr>
          <p:spPr>
            <a:xfrm rot="2741762" flipH="1">
              <a:off x="583583" y="4530796"/>
              <a:ext cx="138985" cy="43257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8"/>
            <p:cNvSpPr/>
            <p:nvPr/>
          </p:nvSpPr>
          <p:spPr>
            <a:xfrm rot="2741762" flipH="1">
              <a:off x="501056" y="4638745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8"/>
            <p:cNvSpPr/>
            <p:nvPr/>
          </p:nvSpPr>
          <p:spPr>
            <a:xfrm rot="2741762" flipH="1">
              <a:off x="450477" y="4516771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8"/>
            <p:cNvSpPr/>
            <p:nvPr/>
          </p:nvSpPr>
          <p:spPr>
            <a:xfrm rot="2741762" flipH="1">
              <a:off x="571356" y="4421327"/>
              <a:ext cx="157524" cy="5420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8"/>
            <p:cNvSpPr/>
            <p:nvPr/>
          </p:nvSpPr>
          <p:spPr>
            <a:xfrm rot="2741762" flipH="1">
              <a:off x="351360" y="4305055"/>
              <a:ext cx="114375" cy="5236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8"/>
            <p:cNvSpPr/>
            <p:nvPr/>
          </p:nvSpPr>
          <p:spPr>
            <a:xfrm rot="2741762" flipH="1">
              <a:off x="283133" y="4515636"/>
              <a:ext cx="106570" cy="40763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8"/>
            <p:cNvSpPr/>
            <p:nvPr/>
          </p:nvSpPr>
          <p:spPr>
            <a:xfrm rot="2741762" flipH="1">
              <a:off x="228409" y="4316843"/>
              <a:ext cx="100173" cy="46184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8"/>
            <p:cNvSpPr/>
            <p:nvPr/>
          </p:nvSpPr>
          <p:spPr>
            <a:xfrm rot="2741762" flipH="1">
              <a:off x="429201" y="4801840"/>
              <a:ext cx="120772" cy="457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8"/>
            <p:cNvSpPr/>
            <p:nvPr/>
          </p:nvSpPr>
          <p:spPr>
            <a:xfrm rot="2741762" flipH="1">
              <a:off x="641406" y="4876480"/>
              <a:ext cx="130529" cy="47160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8"/>
            <p:cNvSpPr/>
            <p:nvPr/>
          </p:nvSpPr>
          <p:spPr>
            <a:xfrm rot="2741762" flipH="1">
              <a:off x="311970" y="4662036"/>
              <a:ext cx="128578" cy="5604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8"/>
            <p:cNvSpPr/>
            <p:nvPr/>
          </p:nvSpPr>
          <p:spPr>
            <a:xfrm rot="2741762" flipH="1">
              <a:off x="127554" y="4482768"/>
              <a:ext cx="104076" cy="44666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8"/>
            <p:cNvSpPr/>
            <p:nvPr/>
          </p:nvSpPr>
          <p:spPr>
            <a:xfrm rot="2741762" flipH="1">
              <a:off x="809743" y="4599887"/>
              <a:ext cx="136925" cy="5626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8"/>
            <p:cNvSpPr/>
            <p:nvPr/>
          </p:nvSpPr>
          <p:spPr>
            <a:xfrm rot="2741762" flipH="1">
              <a:off x="131590" y="4660419"/>
              <a:ext cx="100607" cy="4997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8"/>
            <p:cNvSpPr/>
            <p:nvPr/>
          </p:nvSpPr>
          <p:spPr>
            <a:xfrm rot="2741762" flipH="1">
              <a:off x="791888" y="4864025"/>
              <a:ext cx="130637" cy="52255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8"/>
            <p:cNvSpPr/>
            <p:nvPr/>
          </p:nvSpPr>
          <p:spPr>
            <a:xfrm rot="2741762" flipH="1">
              <a:off x="303451" y="4880599"/>
              <a:ext cx="114375" cy="46184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8"/>
            <p:cNvSpPr/>
            <p:nvPr/>
          </p:nvSpPr>
          <p:spPr>
            <a:xfrm rot="2741762" flipH="1">
              <a:off x="555906" y="4965846"/>
              <a:ext cx="128578" cy="4542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4" name="Google Shape;3064;p28"/>
          <p:cNvSpPr/>
          <p:nvPr/>
        </p:nvSpPr>
        <p:spPr>
          <a:xfrm>
            <a:off x="321134" y="4789011"/>
            <a:ext cx="64825" cy="64825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5" name="Google Shape;3065;p28"/>
          <p:cNvSpPr/>
          <p:nvPr/>
        </p:nvSpPr>
        <p:spPr>
          <a:xfrm>
            <a:off x="399443" y="4632808"/>
            <a:ext cx="56942" cy="56839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6" name="Google Shape;3066;p28"/>
          <p:cNvSpPr/>
          <p:nvPr/>
        </p:nvSpPr>
        <p:spPr>
          <a:xfrm>
            <a:off x="616736" y="4698878"/>
            <a:ext cx="50719" cy="51238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7" name="Google Shape;3067;p28"/>
          <p:cNvSpPr/>
          <p:nvPr/>
        </p:nvSpPr>
        <p:spPr>
          <a:xfrm>
            <a:off x="655630" y="4515500"/>
            <a:ext cx="40969" cy="40866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28"/>
          <p:cNvSpPr/>
          <p:nvPr/>
        </p:nvSpPr>
        <p:spPr>
          <a:xfrm>
            <a:off x="501295" y="4885783"/>
            <a:ext cx="29145" cy="29353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9" name="Google Shape;3069;p28"/>
          <p:cNvSpPr/>
          <p:nvPr/>
        </p:nvSpPr>
        <p:spPr>
          <a:xfrm>
            <a:off x="538323" y="4658116"/>
            <a:ext cx="39102" cy="39828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0" name="Google Shape;3070;p28"/>
          <p:cNvSpPr/>
          <p:nvPr/>
        </p:nvSpPr>
        <p:spPr>
          <a:xfrm>
            <a:off x="278402" y="4585823"/>
            <a:ext cx="40969" cy="42318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28"/>
          <p:cNvSpPr/>
          <p:nvPr/>
        </p:nvSpPr>
        <p:spPr>
          <a:xfrm>
            <a:off x="112347" y="4755717"/>
            <a:ext cx="31012" cy="29664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2" name="Google Shape;3072;p28"/>
          <p:cNvSpPr/>
          <p:nvPr/>
        </p:nvSpPr>
        <p:spPr>
          <a:xfrm>
            <a:off x="348828" y="4482102"/>
            <a:ext cx="66173" cy="66796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3" name="Google Shape;3073;p28"/>
          <p:cNvSpPr/>
          <p:nvPr/>
        </p:nvSpPr>
        <p:spPr>
          <a:xfrm>
            <a:off x="759350" y="4718481"/>
            <a:ext cx="40866" cy="36717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4" name="Google Shape;3074;p28"/>
          <p:cNvSpPr/>
          <p:nvPr/>
        </p:nvSpPr>
        <p:spPr>
          <a:xfrm>
            <a:off x="706349" y="4906319"/>
            <a:ext cx="80279" cy="77168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5" name="Google Shape;3075;p28"/>
          <p:cNvSpPr/>
          <p:nvPr/>
        </p:nvSpPr>
        <p:spPr>
          <a:xfrm>
            <a:off x="884125" y="4673570"/>
            <a:ext cx="35265" cy="39517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6" name="Google Shape;3076;p28"/>
          <p:cNvSpPr/>
          <p:nvPr/>
        </p:nvSpPr>
        <p:spPr>
          <a:xfrm>
            <a:off x="895845" y="4826040"/>
            <a:ext cx="61091" cy="47089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7" name="Google Shape;3077;p28"/>
          <p:cNvSpPr/>
          <p:nvPr/>
        </p:nvSpPr>
        <p:spPr>
          <a:xfrm>
            <a:off x="342708" y="5008173"/>
            <a:ext cx="51238" cy="48852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8" name="Google Shape;3078;p28"/>
          <p:cNvSpPr/>
          <p:nvPr/>
        </p:nvSpPr>
        <p:spPr>
          <a:xfrm>
            <a:off x="561764" y="5053188"/>
            <a:ext cx="33502" cy="31012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9" name="Google Shape;3079;p28"/>
          <p:cNvSpPr/>
          <p:nvPr/>
        </p:nvSpPr>
        <p:spPr>
          <a:xfrm>
            <a:off x="839525" y="4947600"/>
            <a:ext cx="89718" cy="89718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0" name="Google Shape;3080;p28"/>
          <p:cNvSpPr/>
          <p:nvPr/>
        </p:nvSpPr>
        <p:spPr>
          <a:xfrm>
            <a:off x="153108" y="4898333"/>
            <a:ext cx="54972" cy="54972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1" name="Google Shape;3081;p28"/>
          <p:cNvSpPr/>
          <p:nvPr/>
        </p:nvSpPr>
        <p:spPr>
          <a:xfrm>
            <a:off x="487708" y="4423500"/>
            <a:ext cx="50719" cy="50719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2" name="Google Shape;3082;p28"/>
          <p:cNvSpPr/>
          <p:nvPr/>
        </p:nvSpPr>
        <p:spPr>
          <a:xfrm>
            <a:off x="829672" y="4534688"/>
            <a:ext cx="64410" cy="66692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3" name="Google Shape;3083;p28"/>
          <p:cNvSpPr/>
          <p:nvPr/>
        </p:nvSpPr>
        <p:spPr>
          <a:xfrm>
            <a:off x="1001432" y="4742130"/>
            <a:ext cx="35265" cy="3153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4" name="Google Shape;3084;p28"/>
          <p:cNvSpPr/>
          <p:nvPr/>
        </p:nvSpPr>
        <p:spPr>
          <a:xfrm>
            <a:off x="458148" y="4773557"/>
            <a:ext cx="37132" cy="37132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28"/>
          <p:cNvSpPr/>
          <p:nvPr/>
        </p:nvSpPr>
        <p:spPr>
          <a:xfrm rot="-35">
            <a:off x="112338" y="1854926"/>
            <a:ext cx="3159556" cy="2518054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6" name="Google Shape;3086;p28"/>
          <p:cNvSpPr/>
          <p:nvPr/>
        </p:nvSpPr>
        <p:spPr>
          <a:xfrm rot="-4313996" flipH="1">
            <a:off x="3574165" y="2209022"/>
            <a:ext cx="2683349" cy="213855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7" name="Google Shape;3087;p28"/>
          <p:cNvSpPr/>
          <p:nvPr/>
        </p:nvSpPr>
        <p:spPr>
          <a:xfrm rot="-427696" flipH="1">
            <a:off x="6250264" y="1954493"/>
            <a:ext cx="2683378" cy="2138579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8" name="Google Shape;3088;p28"/>
          <p:cNvSpPr/>
          <p:nvPr/>
        </p:nvSpPr>
        <p:spPr>
          <a:xfrm rot="-8999984" flipH="1">
            <a:off x="716849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53122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 2">
  <p:cSld name="Four columns  2"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Google Shape;3090;p29"/>
          <p:cNvSpPr/>
          <p:nvPr/>
        </p:nvSpPr>
        <p:spPr>
          <a:xfrm rot="4608433">
            <a:off x="8024787" y="3988703"/>
            <a:ext cx="2683379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1" name="Google Shape;3091;p29"/>
          <p:cNvSpPr/>
          <p:nvPr/>
        </p:nvSpPr>
        <p:spPr>
          <a:xfrm rot="5737514">
            <a:off x="-1347276" y="-976501"/>
            <a:ext cx="2683362" cy="213856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2" name="Google Shape;3092;p29"/>
          <p:cNvSpPr txBox="1">
            <a:spLocks noGrp="1"/>
          </p:cNvSpPr>
          <p:nvPr>
            <p:ph type="subTitle" idx="1"/>
          </p:nvPr>
        </p:nvSpPr>
        <p:spPr>
          <a:xfrm>
            <a:off x="950725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3" name="Google Shape;3093;p29"/>
          <p:cNvSpPr txBox="1">
            <a:spLocks noGrp="1"/>
          </p:cNvSpPr>
          <p:nvPr>
            <p:ph type="title"/>
          </p:nvPr>
        </p:nvSpPr>
        <p:spPr>
          <a:xfrm>
            <a:off x="950725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4" name="Google Shape;3094;p29"/>
          <p:cNvSpPr txBox="1">
            <a:spLocks noGrp="1"/>
          </p:cNvSpPr>
          <p:nvPr>
            <p:ph type="subTitle" idx="2"/>
          </p:nvPr>
        </p:nvSpPr>
        <p:spPr>
          <a:xfrm>
            <a:off x="2792600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5" name="Google Shape;3095;p29"/>
          <p:cNvSpPr txBox="1">
            <a:spLocks noGrp="1"/>
          </p:cNvSpPr>
          <p:nvPr>
            <p:ph type="title" idx="3"/>
          </p:nvPr>
        </p:nvSpPr>
        <p:spPr>
          <a:xfrm>
            <a:off x="2792602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6" name="Google Shape;3096;p29"/>
          <p:cNvSpPr txBox="1">
            <a:spLocks noGrp="1"/>
          </p:cNvSpPr>
          <p:nvPr>
            <p:ph type="subTitle" idx="4"/>
          </p:nvPr>
        </p:nvSpPr>
        <p:spPr>
          <a:xfrm>
            <a:off x="4634475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7" name="Google Shape;3097;p29"/>
          <p:cNvSpPr txBox="1">
            <a:spLocks noGrp="1"/>
          </p:cNvSpPr>
          <p:nvPr>
            <p:ph type="title" idx="5"/>
          </p:nvPr>
        </p:nvSpPr>
        <p:spPr>
          <a:xfrm>
            <a:off x="4634480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8" name="Google Shape;3098;p29"/>
          <p:cNvSpPr txBox="1">
            <a:spLocks noGrp="1"/>
          </p:cNvSpPr>
          <p:nvPr>
            <p:ph type="subTitle" idx="6"/>
          </p:nvPr>
        </p:nvSpPr>
        <p:spPr>
          <a:xfrm>
            <a:off x="6476359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9" name="Google Shape;3099;p29"/>
          <p:cNvSpPr txBox="1">
            <a:spLocks noGrp="1"/>
          </p:cNvSpPr>
          <p:nvPr>
            <p:ph type="title" idx="7"/>
          </p:nvPr>
        </p:nvSpPr>
        <p:spPr>
          <a:xfrm>
            <a:off x="6476364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00" name="Google Shape;3100;p29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01" name="Google Shape;3101;p29"/>
          <p:cNvSpPr/>
          <p:nvPr/>
        </p:nvSpPr>
        <p:spPr>
          <a:xfrm rot="10800000" flipH="1">
            <a:off x="7328899" y="-72829"/>
            <a:ext cx="1531958" cy="529570"/>
          </a:xfrm>
          <a:custGeom>
            <a:avLst/>
            <a:gdLst/>
            <a:ahLst/>
            <a:cxnLst/>
            <a:rect l="l" t="t" r="r" b="b"/>
            <a:pathLst>
              <a:path w="14010" h="4843" extrusionOk="0">
                <a:moveTo>
                  <a:pt x="1" y="0"/>
                </a:moveTo>
                <a:lnTo>
                  <a:pt x="1" y="0"/>
                </a:lnTo>
                <a:cubicBezTo>
                  <a:pt x="591" y="1174"/>
                  <a:pt x="3105" y="2457"/>
                  <a:pt x="4330" y="3098"/>
                </a:cubicBezTo>
                <a:cubicBezTo>
                  <a:pt x="5511" y="3688"/>
                  <a:pt x="6845" y="4221"/>
                  <a:pt x="8076" y="4593"/>
                </a:cubicBezTo>
                <a:cubicBezTo>
                  <a:pt x="8854" y="4787"/>
                  <a:pt x="9648" y="4842"/>
                  <a:pt x="10446" y="4842"/>
                </a:cubicBezTo>
                <a:cubicBezTo>
                  <a:pt x="11489" y="4842"/>
                  <a:pt x="12537" y="4748"/>
                  <a:pt x="13561" y="4748"/>
                </a:cubicBezTo>
                <a:cubicBezTo>
                  <a:pt x="13691" y="4748"/>
                  <a:pt x="13822" y="4750"/>
                  <a:pt x="13951" y="4753"/>
                </a:cubicBezTo>
                <a:lnTo>
                  <a:pt x="14009" y="4753"/>
                </a:lnTo>
                <a:cubicBezTo>
                  <a:pt x="10103" y="802"/>
                  <a:pt x="5190" y="321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" name="Google Shape;3102;p29"/>
          <p:cNvSpPr/>
          <p:nvPr/>
        </p:nvSpPr>
        <p:spPr>
          <a:xfrm rot="10800000" flipH="1">
            <a:off x="7494778" y="-73266"/>
            <a:ext cx="1361048" cy="455542"/>
          </a:xfrm>
          <a:custGeom>
            <a:avLst/>
            <a:gdLst/>
            <a:ahLst/>
            <a:cxnLst/>
            <a:rect l="l" t="t" r="r" b="b"/>
            <a:pathLst>
              <a:path w="12447" h="4166" extrusionOk="0">
                <a:moveTo>
                  <a:pt x="123" y="1"/>
                </a:moveTo>
                <a:cubicBezTo>
                  <a:pt x="42" y="1"/>
                  <a:pt x="1" y="103"/>
                  <a:pt x="87" y="147"/>
                </a:cubicBezTo>
                <a:cubicBezTo>
                  <a:pt x="1960" y="948"/>
                  <a:pt x="3961" y="1378"/>
                  <a:pt x="5943" y="1936"/>
                </a:cubicBezTo>
                <a:cubicBezTo>
                  <a:pt x="8105" y="2578"/>
                  <a:pt x="10215" y="3379"/>
                  <a:pt x="12300" y="4155"/>
                </a:cubicBezTo>
                <a:cubicBezTo>
                  <a:pt x="12314" y="4162"/>
                  <a:pt x="12328" y="4165"/>
                  <a:pt x="12340" y="4165"/>
                </a:cubicBezTo>
                <a:cubicBezTo>
                  <a:pt x="12420" y="4165"/>
                  <a:pt x="12446" y="4039"/>
                  <a:pt x="12357" y="3995"/>
                </a:cubicBezTo>
                <a:cubicBezTo>
                  <a:pt x="10299" y="3245"/>
                  <a:pt x="8265" y="2469"/>
                  <a:pt x="6181" y="1859"/>
                </a:cubicBezTo>
                <a:cubicBezTo>
                  <a:pt x="4180" y="1243"/>
                  <a:pt x="2095" y="839"/>
                  <a:pt x="171" y="12"/>
                </a:cubicBezTo>
                <a:cubicBezTo>
                  <a:pt x="154" y="4"/>
                  <a:pt x="138" y="1"/>
                  <a:pt x="1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3" name="Google Shape;3103;p29"/>
          <p:cNvSpPr/>
          <p:nvPr/>
        </p:nvSpPr>
        <p:spPr>
          <a:xfrm rot="10800000" flipH="1">
            <a:off x="8389128" y="-17060"/>
            <a:ext cx="191139" cy="219679"/>
          </a:xfrm>
          <a:custGeom>
            <a:avLst/>
            <a:gdLst/>
            <a:ahLst/>
            <a:cxnLst/>
            <a:rect l="l" t="t" r="r" b="b"/>
            <a:pathLst>
              <a:path w="1748" h="2009" extrusionOk="0">
                <a:moveTo>
                  <a:pt x="126" y="1"/>
                </a:moveTo>
                <a:cubicBezTo>
                  <a:pt x="66" y="1"/>
                  <a:pt x="0" y="92"/>
                  <a:pt x="61" y="133"/>
                </a:cubicBezTo>
                <a:cubicBezTo>
                  <a:pt x="407" y="479"/>
                  <a:pt x="785" y="749"/>
                  <a:pt x="1132" y="1069"/>
                </a:cubicBezTo>
                <a:cubicBezTo>
                  <a:pt x="1343" y="1255"/>
                  <a:pt x="1638" y="1467"/>
                  <a:pt x="1266" y="1627"/>
                </a:cubicBezTo>
                <a:cubicBezTo>
                  <a:pt x="1023" y="1736"/>
                  <a:pt x="753" y="1762"/>
                  <a:pt x="516" y="1845"/>
                </a:cubicBezTo>
                <a:cubicBezTo>
                  <a:pt x="440" y="1892"/>
                  <a:pt x="460" y="2009"/>
                  <a:pt x="543" y="2009"/>
                </a:cubicBezTo>
                <a:cubicBezTo>
                  <a:pt x="550" y="2009"/>
                  <a:pt x="559" y="2008"/>
                  <a:pt x="567" y="2006"/>
                </a:cubicBezTo>
                <a:cubicBezTo>
                  <a:pt x="946" y="1871"/>
                  <a:pt x="1369" y="1820"/>
                  <a:pt x="1690" y="1550"/>
                </a:cubicBezTo>
                <a:cubicBezTo>
                  <a:pt x="1715" y="1550"/>
                  <a:pt x="1748" y="1499"/>
                  <a:pt x="1715" y="1467"/>
                </a:cubicBezTo>
                <a:cubicBezTo>
                  <a:pt x="1292" y="883"/>
                  <a:pt x="676" y="505"/>
                  <a:pt x="170" y="24"/>
                </a:cubicBezTo>
                <a:cubicBezTo>
                  <a:pt x="157" y="7"/>
                  <a:pt x="142" y="1"/>
                  <a:pt x="1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4" name="Google Shape;3104;p29"/>
          <p:cNvSpPr/>
          <p:nvPr/>
        </p:nvSpPr>
        <p:spPr>
          <a:xfrm rot="10800000" flipH="1">
            <a:off x="8063492" y="76650"/>
            <a:ext cx="244610" cy="208526"/>
          </a:xfrm>
          <a:custGeom>
            <a:avLst/>
            <a:gdLst/>
            <a:ahLst/>
            <a:cxnLst/>
            <a:rect l="l" t="t" r="r" b="b"/>
            <a:pathLst>
              <a:path w="2237" h="1907" extrusionOk="0">
                <a:moveTo>
                  <a:pt x="1075" y="0"/>
                </a:moveTo>
                <a:cubicBezTo>
                  <a:pt x="1015" y="0"/>
                  <a:pt x="951" y="57"/>
                  <a:pt x="1005" y="112"/>
                </a:cubicBezTo>
                <a:cubicBezTo>
                  <a:pt x="1301" y="532"/>
                  <a:pt x="1690" y="908"/>
                  <a:pt x="2000" y="1341"/>
                </a:cubicBezTo>
                <a:lnTo>
                  <a:pt x="2000" y="1341"/>
                </a:lnTo>
                <a:cubicBezTo>
                  <a:pt x="1364" y="1484"/>
                  <a:pt x="708" y="1540"/>
                  <a:pt x="75" y="1741"/>
                </a:cubicBezTo>
                <a:cubicBezTo>
                  <a:pt x="1" y="1793"/>
                  <a:pt x="13" y="1906"/>
                  <a:pt x="95" y="1906"/>
                </a:cubicBezTo>
                <a:cubicBezTo>
                  <a:pt x="105" y="1906"/>
                  <a:pt x="115" y="1905"/>
                  <a:pt x="127" y="1901"/>
                </a:cubicBezTo>
                <a:cubicBezTo>
                  <a:pt x="794" y="1690"/>
                  <a:pt x="1486" y="1638"/>
                  <a:pt x="2160" y="1478"/>
                </a:cubicBezTo>
                <a:cubicBezTo>
                  <a:pt x="2211" y="1478"/>
                  <a:pt x="2237" y="1395"/>
                  <a:pt x="2211" y="1369"/>
                </a:cubicBezTo>
                <a:cubicBezTo>
                  <a:pt x="1891" y="888"/>
                  <a:pt x="1461" y="490"/>
                  <a:pt x="1140" y="35"/>
                </a:cubicBezTo>
                <a:cubicBezTo>
                  <a:pt x="1125" y="10"/>
                  <a:pt x="1100" y="0"/>
                  <a:pt x="107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5" name="Google Shape;3105;p29"/>
          <p:cNvSpPr/>
          <p:nvPr/>
        </p:nvSpPr>
        <p:spPr>
          <a:xfrm rot="10800000" flipH="1">
            <a:off x="7867542" y="167408"/>
            <a:ext cx="151665" cy="169379"/>
          </a:xfrm>
          <a:custGeom>
            <a:avLst/>
            <a:gdLst/>
            <a:ahLst/>
            <a:cxnLst/>
            <a:rect l="l" t="t" r="r" b="b"/>
            <a:pathLst>
              <a:path w="1387" h="1549" extrusionOk="0">
                <a:moveTo>
                  <a:pt x="804" y="0"/>
                </a:moveTo>
                <a:cubicBezTo>
                  <a:pt x="753" y="0"/>
                  <a:pt x="706" y="60"/>
                  <a:pt x="745" y="128"/>
                </a:cubicBezTo>
                <a:cubicBezTo>
                  <a:pt x="917" y="426"/>
                  <a:pt x="1134" y="750"/>
                  <a:pt x="1211" y="1093"/>
                </a:cubicBezTo>
                <a:lnTo>
                  <a:pt x="1211" y="1093"/>
                </a:lnTo>
                <a:cubicBezTo>
                  <a:pt x="857" y="1235"/>
                  <a:pt x="476" y="1313"/>
                  <a:pt x="71" y="1385"/>
                </a:cubicBezTo>
                <a:cubicBezTo>
                  <a:pt x="0" y="1409"/>
                  <a:pt x="17" y="1549"/>
                  <a:pt x="106" y="1549"/>
                </a:cubicBezTo>
                <a:cubicBezTo>
                  <a:pt x="114" y="1549"/>
                  <a:pt x="121" y="1548"/>
                  <a:pt x="129" y="1546"/>
                </a:cubicBezTo>
                <a:cubicBezTo>
                  <a:pt x="527" y="1469"/>
                  <a:pt x="931" y="1360"/>
                  <a:pt x="1329" y="1225"/>
                </a:cubicBezTo>
                <a:cubicBezTo>
                  <a:pt x="1386" y="1225"/>
                  <a:pt x="1386" y="1174"/>
                  <a:pt x="1386" y="1148"/>
                </a:cubicBezTo>
                <a:cubicBezTo>
                  <a:pt x="1303" y="744"/>
                  <a:pt x="1066" y="398"/>
                  <a:pt x="873" y="51"/>
                </a:cubicBezTo>
                <a:cubicBezTo>
                  <a:pt x="856" y="15"/>
                  <a:pt x="830" y="0"/>
                  <a:pt x="8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6" name="Google Shape;3106;p29"/>
          <p:cNvSpPr/>
          <p:nvPr/>
        </p:nvSpPr>
        <p:spPr>
          <a:xfrm rot="10800000" flipH="1">
            <a:off x="7671920" y="245919"/>
            <a:ext cx="95460" cy="119079"/>
          </a:xfrm>
          <a:custGeom>
            <a:avLst/>
            <a:gdLst/>
            <a:ahLst/>
            <a:cxnLst/>
            <a:rect l="l" t="t" r="r" b="b"/>
            <a:pathLst>
              <a:path w="873" h="1089" extrusionOk="0">
                <a:moveTo>
                  <a:pt x="552" y="1"/>
                </a:moveTo>
                <a:cubicBezTo>
                  <a:pt x="506" y="1"/>
                  <a:pt x="460" y="36"/>
                  <a:pt x="475" y="98"/>
                </a:cubicBezTo>
                <a:cubicBezTo>
                  <a:pt x="547" y="318"/>
                  <a:pt x="646" y="517"/>
                  <a:pt x="701" y="740"/>
                </a:cubicBezTo>
                <a:lnTo>
                  <a:pt x="701" y="740"/>
                </a:lnTo>
                <a:cubicBezTo>
                  <a:pt x="502" y="827"/>
                  <a:pt x="289" y="873"/>
                  <a:pt x="71" y="925"/>
                </a:cubicBezTo>
                <a:cubicBezTo>
                  <a:pt x="1" y="972"/>
                  <a:pt x="16" y="1089"/>
                  <a:pt x="103" y="1089"/>
                </a:cubicBezTo>
                <a:cubicBezTo>
                  <a:pt x="111" y="1089"/>
                  <a:pt x="119" y="1088"/>
                  <a:pt x="129" y="1085"/>
                </a:cubicBezTo>
                <a:cubicBezTo>
                  <a:pt x="366" y="1002"/>
                  <a:pt x="610" y="951"/>
                  <a:pt x="847" y="842"/>
                </a:cubicBezTo>
                <a:cubicBezTo>
                  <a:pt x="873" y="816"/>
                  <a:pt x="873" y="790"/>
                  <a:pt x="873" y="765"/>
                </a:cubicBezTo>
                <a:cubicBezTo>
                  <a:pt x="821" y="521"/>
                  <a:pt x="712" y="284"/>
                  <a:pt x="635" y="66"/>
                </a:cubicBezTo>
                <a:cubicBezTo>
                  <a:pt x="624" y="21"/>
                  <a:pt x="588" y="1"/>
                  <a:pt x="5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7" name="Google Shape;3107;p29"/>
          <p:cNvSpPr/>
          <p:nvPr/>
        </p:nvSpPr>
        <p:spPr>
          <a:xfrm rot="10800000" flipH="1">
            <a:off x="8074536" y="249091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0"/>
                </a:moveTo>
                <a:cubicBezTo>
                  <a:pt x="0" y="0"/>
                  <a:pt x="0" y="270"/>
                  <a:pt x="160" y="270"/>
                </a:cubicBezTo>
                <a:cubicBezTo>
                  <a:pt x="346" y="270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8" name="Google Shape;3108;p29"/>
          <p:cNvSpPr/>
          <p:nvPr/>
        </p:nvSpPr>
        <p:spPr>
          <a:xfrm rot="10800000" flipH="1">
            <a:off x="8036593" y="290424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9" name="Google Shape;3109;p29"/>
          <p:cNvSpPr/>
          <p:nvPr/>
        </p:nvSpPr>
        <p:spPr>
          <a:xfrm rot="10800000" flipH="1">
            <a:off x="7799528" y="208414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0" name="Google Shape;3110;p29"/>
          <p:cNvSpPr/>
          <p:nvPr/>
        </p:nvSpPr>
        <p:spPr>
          <a:xfrm rot="10800000" flipH="1">
            <a:off x="7758851" y="185233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1" name="Google Shape;3111;p29"/>
          <p:cNvSpPr/>
          <p:nvPr/>
        </p:nvSpPr>
        <p:spPr>
          <a:xfrm rot="10800000" flipH="1">
            <a:off x="7431357" y="380963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1"/>
                </a:moveTo>
                <a:cubicBezTo>
                  <a:pt x="0" y="1"/>
                  <a:pt x="0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29"/>
          <p:cNvSpPr/>
          <p:nvPr/>
        </p:nvSpPr>
        <p:spPr>
          <a:xfrm rot="10800000" flipH="1">
            <a:off x="8290497" y="406867"/>
            <a:ext cx="941373" cy="1391556"/>
          </a:xfrm>
          <a:custGeom>
            <a:avLst/>
            <a:gdLst/>
            <a:ahLst/>
            <a:cxnLst/>
            <a:rect l="l" t="t" r="r" b="b"/>
            <a:pathLst>
              <a:path w="8609" h="12726" extrusionOk="0">
                <a:moveTo>
                  <a:pt x="1" y="0"/>
                </a:moveTo>
                <a:lnTo>
                  <a:pt x="1" y="0"/>
                </a:lnTo>
                <a:cubicBezTo>
                  <a:pt x="52" y="2675"/>
                  <a:pt x="1335" y="6094"/>
                  <a:pt x="3047" y="8127"/>
                </a:cubicBezTo>
                <a:cubicBezTo>
                  <a:pt x="3900" y="9140"/>
                  <a:pt x="4862" y="10000"/>
                  <a:pt x="5933" y="10801"/>
                </a:cubicBezTo>
                <a:cubicBezTo>
                  <a:pt x="6684" y="11385"/>
                  <a:pt x="7486" y="12347"/>
                  <a:pt x="8448" y="12565"/>
                </a:cubicBezTo>
                <a:lnTo>
                  <a:pt x="8448" y="12726"/>
                </a:lnTo>
                <a:cubicBezTo>
                  <a:pt x="8608" y="9782"/>
                  <a:pt x="8448" y="6895"/>
                  <a:pt x="6626" y="4439"/>
                </a:cubicBezTo>
                <a:cubicBezTo>
                  <a:pt x="5080" y="2406"/>
                  <a:pt x="2406" y="751"/>
                  <a:pt x="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29"/>
          <p:cNvSpPr/>
          <p:nvPr/>
        </p:nvSpPr>
        <p:spPr>
          <a:xfrm rot="10800000" flipH="1">
            <a:off x="8412528" y="451373"/>
            <a:ext cx="788942" cy="1198121"/>
          </a:xfrm>
          <a:custGeom>
            <a:avLst/>
            <a:gdLst/>
            <a:ahLst/>
            <a:cxnLst/>
            <a:rect l="l" t="t" r="r" b="b"/>
            <a:pathLst>
              <a:path w="7215" h="10957" extrusionOk="0">
                <a:moveTo>
                  <a:pt x="128" y="0"/>
                </a:moveTo>
                <a:cubicBezTo>
                  <a:pt x="61" y="0"/>
                  <a:pt x="1" y="77"/>
                  <a:pt x="58" y="139"/>
                </a:cubicBezTo>
                <a:cubicBezTo>
                  <a:pt x="1559" y="1550"/>
                  <a:pt x="2598" y="3449"/>
                  <a:pt x="3746" y="5136"/>
                </a:cubicBezTo>
                <a:cubicBezTo>
                  <a:pt x="5029" y="6951"/>
                  <a:pt x="6184" y="8875"/>
                  <a:pt x="7062" y="10908"/>
                </a:cubicBezTo>
                <a:cubicBezTo>
                  <a:pt x="7071" y="10942"/>
                  <a:pt x="7091" y="10956"/>
                  <a:pt x="7114" y="10956"/>
                </a:cubicBezTo>
                <a:cubicBezTo>
                  <a:pt x="7160" y="10956"/>
                  <a:pt x="7214" y="10898"/>
                  <a:pt x="7197" y="10825"/>
                </a:cubicBezTo>
                <a:cubicBezTo>
                  <a:pt x="6286" y="8715"/>
                  <a:pt x="5087" y="6791"/>
                  <a:pt x="3778" y="4892"/>
                </a:cubicBezTo>
                <a:cubicBezTo>
                  <a:pt x="2656" y="3263"/>
                  <a:pt x="1636" y="1390"/>
                  <a:pt x="193" y="30"/>
                </a:cubicBezTo>
                <a:cubicBezTo>
                  <a:pt x="174" y="9"/>
                  <a:pt x="150" y="0"/>
                  <a:pt x="12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4" name="Google Shape;3114;p29"/>
          <p:cNvSpPr/>
          <p:nvPr/>
        </p:nvSpPr>
        <p:spPr>
          <a:xfrm rot="10800000" flipH="1">
            <a:off x="8870364" y="646564"/>
            <a:ext cx="263309" cy="228208"/>
          </a:xfrm>
          <a:custGeom>
            <a:avLst/>
            <a:gdLst/>
            <a:ahLst/>
            <a:cxnLst/>
            <a:rect l="l" t="t" r="r" b="b"/>
            <a:pathLst>
              <a:path w="2408" h="2087" extrusionOk="0">
                <a:moveTo>
                  <a:pt x="2333" y="1"/>
                </a:moveTo>
                <a:cubicBezTo>
                  <a:pt x="2293" y="1"/>
                  <a:pt x="2247" y="26"/>
                  <a:pt x="2234" y="78"/>
                </a:cubicBezTo>
                <a:cubicBezTo>
                  <a:pt x="2234" y="373"/>
                  <a:pt x="2208" y="668"/>
                  <a:pt x="2183" y="963"/>
                </a:cubicBezTo>
                <a:cubicBezTo>
                  <a:pt x="2157" y="1200"/>
                  <a:pt x="2183" y="1925"/>
                  <a:pt x="1913" y="1925"/>
                </a:cubicBezTo>
                <a:cubicBezTo>
                  <a:pt x="1323" y="1925"/>
                  <a:pt x="682" y="1630"/>
                  <a:pt x="175" y="1392"/>
                </a:cubicBezTo>
                <a:cubicBezTo>
                  <a:pt x="164" y="1389"/>
                  <a:pt x="154" y="1388"/>
                  <a:pt x="144" y="1388"/>
                </a:cubicBezTo>
                <a:cubicBezTo>
                  <a:pt x="57" y="1388"/>
                  <a:pt x="0" y="1501"/>
                  <a:pt x="98" y="1553"/>
                </a:cubicBezTo>
                <a:cubicBezTo>
                  <a:pt x="689" y="1805"/>
                  <a:pt x="1350" y="2087"/>
                  <a:pt x="2014" y="2087"/>
                </a:cubicBezTo>
                <a:cubicBezTo>
                  <a:pt x="2043" y="2087"/>
                  <a:pt x="2071" y="2086"/>
                  <a:pt x="2099" y="2085"/>
                </a:cubicBezTo>
                <a:cubicBezTo>
                  <a:pt x="2157" y="2085"/>
                  <a:pt x="2183" y="2059"/>
                  <a:pt x="2183" y="2034"/>
                </a:cubicBezTo>
                <a:cubicBezTo>
                  <a:pt x="2285" y="1392"/>
                  <a:pt x="2369" y="719"/>
                  <a:pt x="2394" y="78"/>
                </a:cubicBezTo>
                <a:cubicBezTo>
                  <a:pt x="2407" y="26"/>
                  <a:pt x="2373" y="1"/>
                  <a:pt x="23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29"/>
          <p:cNvSpPr/>
          <p:nvPr/>
        </p:nvSpPr>
        <p:spPr>
          <a:xfrm rot="10800000" flipH="1">
            <a:off x="8694971" y="886580"/>
            <a:ext cx="296988" cy="277633"/>
          </a:xfrm>
          <a:custGeom>
            <a:avLst/>
            <a:gdLst/>
            <a:ahLst/>
            <a:cxnLst/>
            <a:rect l="l" t="t" r="r" b="b"/>
            <a:pathLst>
              <a:path w="2716" h="2539" extrusionOk="0">
                <a:moveTo>
                  <a:pt x="2520" y="0"/>
                </a:moveTo>
                <a:cubicBezTo>
                  <a:pt x="2480" y="0"/>
                  <a:pt x="2433" y="27"/>
                  <a:pt x="2420" y="82"/>
                </a:cubicBezTo>
                <a:cubicBezTo>
                  <a:pt x="2420" y="428"/>
                  <a:pt x="2639" y="2378"/>
                  <a:pt x="2209" y="2378"/>
                </a:cubicBezTo>
                <a:cubicBezTo>
                  <a:pt x="1516" y="2353"/>
                  <a:pt x="740" y="2083"/>
                  <a:pt x="150" y="1737"/>
                </a:cubicBezTo>
                <a:cubicBezTo>
                  <a:pt x="140" y="1730"/>
                  <a:pt x="129" y="1727"/>
                  <a:pt x="119" y="1727"/>
                </a:cubicBezTo>
                <a:cubicBezTo>
                  <a:pt x="53" y="1727"/>
                  <a:pt x="1" y="1853"/>
                  <a:pt x="73" y="1897"/>
                </a:cubicBezTo>
                <a:cubicBezTo>
                  <a:pt x="766" y="2301"/>
                  <a:pt x="1619" y="2539"/>
                  <a:pt x="2420" y="2539"/>
                </a:cubicBezTo>
                <a:cubicBezTo>
                  <a:pt x="2478" y="2539"/>
                  <a:pt x="2504" y="2513"/>
                  <a:pt x="2504" y="2487"/>
                </a:cubicBezTo>
                <a:cubicBezTo>
                  <a:pt x="2716" y="1685"/>
                  <a:pt x="2555" y="884"/>
                  <a:pt x="2581" y="82"/>
                </a:cubicBezTo>
                <a:cubicBezTo>
                  <a:pt x="2594" y="27"/>
                  <a:pt x="2560" y="0"/>
                  <a:pt x="252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6" name="Google Shape;3116;p29"/>
          <p:cNvSpPr/>
          <p:nvPr/>
        </p:nvSpPr>
        <p:spPr>
          <a:xfrm rot="10800000" flipH="1">
            <a:off x="8551617" y="1112818"/>
            <a:ext cx="282554" cy="232363"/>
          </a:xfrm>
          <a:custGeom>
            <a:avLst/>
            <a:gdLst/>
            <a:ahLst/>
            <a:cxnLst/>
            <a:rect l="l" t="t" r="r" b="b"/>
            <a:pathLst>
              <a:path w="2584" h="2125" extrusionOk="0">
                <a:moveTo>
                  <a:pt x="2426" y="0"/>
                </a:moveTo>
                <a:cubicBezTo>
                  <a:pt x="2386" y="0"/>
                  <a:pt x="2346" y="28"/>
                  <a:pt x="2346" y="82"/>
                </a:cubicBezTo>
                <a:cubicBezTo>
                  <a:pt x="2372" y="429"/>
                  <a:pt x="2583" y="1897"/>
                  <a:pt x="2154" y="1949"/>
                </a:cubicBezTo>
                <a:cubicBezTo>
                  <a:pt x="2074" y="1959"/>
                  <a:pt x="1993" y="1963"/>
                  <a:pt x="1911" y="1963"/>
                </a:cubicBezTo>
                <a:cubicBezTo>
                  <a:pt x="1310" y="1963"/>
                  <a:pt x="669" y="1718"/>
                  <a:pt x="127" y="1577"/>
                </a:cubicBezTo>
                <a:cubicBezTo>
                  <a:pt x="119" y="1575"/>
                  <a:pt x="111" y="1574"/>
                  <a:pt x="104" y="1574"/>
                </a:cubicBezTo>
                <a:cubicBezTo>
                  <a:pt x="15" y="1574"/>
                  <a:pt x="0" y="1713"/>
                  <a:pt x="101" y="1737"/>
                </a:cubicBezTo>
                <a:cubicBezTo>
                  <a:pt x="473" y="1814"/>
                  <a:pt x="845" y="1923"/>
                  <a:pt x="1224" y="2006"/>
                </a:cubicBezTo>
                <a:cubicBezTo>
                  <a:pt x="1456" y="2044"/>
                  <a:pt x="1757" y="2125"/>
                  <a:pt x="2027" y="2125"/>
                </a:cubicBezTo>
                <a:cubicBezTo>
                  <a:pt x="2129" y="2125"/>
                  <a:pt x="2226" y="2113"/>
                  <a:pt x="2314" y="2083"/>
                </a:cubicBezTo>
                <a:cubicBezTo>
                  <a:pt x="2558" y="1974"/>
                  <a:pt x="2532" y="1551"/>
                  <a:pt x="2532" y="1365"/>
                </a:cubicBezTo>
                <a:cubicBezTo>
                  <a:pt x="2558" y="935"/>
                  <a:pt x="2532" y="505"/>
                  <a:pt x="2506" y="82"/>
                </a:cubicBezTo>
                <a:cubicBezTo>
                  <a:pt x="2506" y="28"/>
                  <a:pt x="2466" y="0"/>
                  <a:pt x="24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29"/>
          <p:cNvSpPr/>
          <p:nvPr/>
        </p:nvSpPr>
        <p:spPr>
          <a:xfrm rot="10800000" flipH="1">
            <a:off x="8405748" y="1352616"/>
            <a:ext cx="290974" cy="194529"/>
          </a:xfrm>
          <a:custGeom>
            <a:avLst/>
            <a:gdLst/>
            <a:ahLst/>
            <a:cxnLst/>
            <a:rect l="l" t="t" r="r" b="b"/>
            <a:pathLst>
              <a:path w="2661" h="1779" extrusionOk="0">
                <a:moveTo>
                  <a:pt x="2285" y="0"/>
                </a:moveTo>
                <a:cubicBezTo>
                  <a:pt x="2245" y="0"/>
                  <a:pt x="2205" y="27"/>
                  <a:pt x="2205" y="82"/>
                </a:cubicBezTo>
                <a:cubicBezTo>
                  <a:pt x="2237" y="428"/>
                  <a:pt x="2474" y="1608"/>
                  <a:pt x="1968" y="1608"/>
                </a:cubicBezTo>
                <a:cubicBezTo>
                  <a:pt x="1377" y="1576"/>
                  <a:pt x="710" y="1256"/>
                  <a:pt x="178" y="1018"/>
                </a:cubicBezTo>
                <a:cubicBezTo>
                  <a:pt x="169" y="1016"/>
                  <a:pt x="160" y="1015"/>
                  <a:pt x="151" y="1015"/>
                </a:cubicBezTo>
                <a:cubicBezTo>
                  <a:pt x="57" y="1015"/>
                  <a:pt x="1" y="1132"/>
                  <a:pt x="95" y="1179"/>
                </a:cubicBezTo>
                <a:cubicBezTo>
                  <a:pt x="390" y="1313"/>
                  <a:pt x="710" y="1416"/>
                  <a:pt x="1031" y="1551"/>
                </a:cubicBezTo>
                <a:cubicBezTo>
                  <a:pt x="1309" y="1645"/>
                  <a:pt x="1670" y="1779"/>
                  <a:pt x="1987" y="1779"/>
                </a:cubicBezTo>
                <a:cubicBezTo>
                  <a:pt x="2035" y="1779"/>
                  <a:pt x="2082" y="1776"/>
                  <a:pt x="2128" y="1769"/>
                </a:cubicBezTo>
                <a:cubicBezTo>
                  <a:pt x="2660" y="1660"/>
                  <a:pt x="2397" y="454"/>
                  <a:pt x="2365" y="82"/>
                </a:cubicBezTo>
                <a:cubicBezTo>
                  <a:pt x="2365" y="27"/>
                  <a:pt x="2325" y="0"/>
                  <a:pt x="22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8" name="Google Shape;3118;p29"/>
          <p:cNvSpPr/>
          <p:nvPr/>
        </p:nvSpPr>
        <p:spPr>
          <a:xfrm rot="10800000" flipH="1">
            <a:off x="8773045" y="1415382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69"/>
                  <a:pt x="161" y="269"/>
                </a:cubicBezTo>
                <a:cubicBezTo>
                  <a:pt x="347" y="269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29"/>
          <p:cNvSpPr/>
          <p:nvPr/>
        </p:nvSpPr>
        <p:spPr>
          <a:xfrm rot="10800000" flipH="1">
            <a:off x="8731603" y="1458902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0" name="Google Shape;3120;p29"/>
          <p:cNvSpPr/>
          <p:nvPr/>
        </p:nvSpPr>
        <p:spPr>
          <a:xfrm rot="10800000" flipH="1">
            <a:off x="8720449" y="1397887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29"/>
          <p:cNvSpPr/>
          <p:nvPr/>
        </p:nvSpPr>
        <p:spPr>
          <a:xfrm rot="10800000" flipH="1">
            <a:off x="8538824" y="1234413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2" name="Google Shape;3122;p29"/>
          <p:cNvSpPr/>
          <p:nvPr/>
        </p:nvSpPr>
        <p:spPr>
          <a:xfrm rot="10800000" flipH="1">
            <a:off x="8498147" y="1289852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1"/>
                </a:moveTo>
                <a:cubicBezTo>
                  <a:pt x="0" y="1"/>
                  <a:pt x="0" y="263"/>
                  <a:pt x="160" y="263"/>
                </a:cubicBezTo>
                <a:cubicBezTo>
                  <a:pt x="346" y="263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29"/>
          <p:cNvSpPr/>
          <p:nvPr/>
        </p:nvSpPr>
        <p:spPr>
          <a:xfrm rot="10800000" flipH="1">
            <a:off x="8477808" y="1228181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1"/>
                </a:moveTo>
                <a:cubicBezTo>
                  <a:pt x="0" y="1"/>
                  <a:pt x="0" y="270"/>
                  <a:pt x="160" y="270"/>
                </a:cubicBezTo>
                <a:cubicBezTo>
                  <a:pt x="346" y="270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4" name="Google Shape;3124;p29"/>
          <p:cNvSpPr/>
          <p:nvPr/>
        </p:nvSpPr>
        <p:spPr>
          <a:xfrm rot="10800000" flipH="1">
            <a:off x="8860742" y="798886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29"/>
          <p:cNvSpPr/>
          <p:nvPr/>
        </p:nvSpPr>
        <p:spPr>
          <a:xfrm rot="10800000" flipH="1">
            <a:off x="8798960" y="816491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1"/>
                </a:moveTo>
                <a:cubicBezTo>
                  <a:pt x="1" y="1"/>
                  <a:pt x="1" y="264"/>
                  <a:pt x="161" y="264"/>
                </a:cubicBezTo>
                <a:cubicBezTo>
                  <a:pt x="347" y="264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29"/>
          <p:cNvSpPr/>
          <p:nvPr/>
        </p:nvSpPr>
        <p:spPr>
          <a:xfrm rot="10800000" flipH="1">
            <a:off x="9061940" y="994616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29"/>
          <p:cNvSpPr/>
          <p:nvPr/>
        </p:nvSpPr>
        <p:spPr>
          <a:xfrm rot="10800000" flipH="1">
            <a:off x="9050021" y="1061864"/>
            <a:ext cx="38709" cy="28868"/>
          </a:xfrm>
          <a:custGeom>
            <a:avLst/>
            <a:gdLst/>
            <a:ahLst/>
            <a:cxnLst/>
            <a:rect l="l" t="t" r="r" b="b"/>
            <a:pathLst>
              <a:path w="354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54" y="263"/>
                  <a:pt x="354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8" name="Google Shape;3128;p29"/>
          <p:cNvSpPr/>
          <p:nvPr/>
        </p:nvSpPr>
        <p:spPr>
          <a:xfrm rot="10800000" flipH="1">
            <a:off x="8355011" y="1573169"/>
            <a:ext cx="37944" cy="29633"/>
          </a:xfrm>
          <a:custGeom>
            <a:avLst/>
            <a:gdLst/>
            <a:ahLst/>
            <a:cxnLst/>
            <a:rect l="l" t="t" r="r" b="b"/>
            <a:pathLst>
              <a:path w="347" h="271" extrusionOk="0">
                <a:moveTo>
                  <a:pt x="161" y="1"/>
                </a:moveTo>
                <a:cubicBezTo>
                  <a:pt x="1" y="1"/>
                  <a:pt x="1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9" name="Google Shape;3129;p29"/>
          <p:cNvSpPr/>
          <p:nvPr/>
        </p:nvSpPr>
        <p:spPr>
          <a:xfrm rot="10800000" flipH="1">
            <a:off x="8033094" y="-66601"/>
            <a:ext cx="1227535" cy="1098833"/>
          </a:xfrm>
          <a:custGeom>
            <a:avLst/>
            <a:gdLst/>
            <a:ahLst/>
            <a:cxnLst/>
            <a:rect l="l" t="t" r="r" b="b"/>
            <a:pathLst>
              <a:path w="11226" h="10049" extrusionOk="0">
                <a:moveTo>
                  <a:pt x="2440" y="1"/>
                </a:moveTo>
                <a:cubicBezTo>
                  <a:pt x="2209" y="1"/>
                  <a:pt x="1997" y="115"/>
                  <a:pt x="1822" y="395"/>
                </a:cubicBezTo>
                <a:cubicBezTo>
                  <a:pt x="1476" y="985"/>
                  <a:pt x="3105" y="2832"/>
                  <a:pt x="3451" y="3390"/>
                </a:cubicBezTo>
                <a:cubicBezTo>
                  <a:pt x="2329" y="3499"/>
                  <a:pt x="1" y="3660"/>
                  <a:pt x="1553" y="5263"/>
                </a:cubicBezTo>
                <a:cubicBezTo>
                  <a:pt x="2329" y="6039"/>
                  <a:pt x="4041" y="6277"/>
                  <a:pt x="5029" y="6758"/>
                </a:cubicBezTo>
                <a:cubicBezTo>
                  <a:pt x="3849" y="7373"/>
                  <a:pt x="2034" y="8284"/>
                  <a:pt x="4202" y="9214"/>
                </a:cubicBezTo>
                <a:cubicBezTo>
                  <a:pt x="5587" y="9913"/>
                  <a:pt x="9410" y="9939"/>
                  <a:pt x="10962" y="10048"/>
                </a:cubicBezTo>
                <a:cubicBezTo>
                  <a:pt x="11039" y="8445"/>
                  <a:pt x="11225" y="4885"/>
                  <a:pt x="10827" y="3281"/>
                </a:cubicBezTo>
                <a:cubicBezTo>
                  <a:pt x="10542" y="2268"/>
                  <a:pt x="10212" y="1874"/>
                  <a:pt x="9891" y="1874"/>
                </a:cubicBezTo>
                <a:cubicBezTo>
                  <a:pt x="9367" y="1874"/>
                  <a:pt x="8868" y="2922"/>
                  <a:pt x="8634" y="4032"/>
                </a:cubicBezTo>
                <a:cubicBezTo>
                  <a:pt x="8009" y="2070"/>
                  <a:pt x="7295" y="108"/>
                  <a:pt x="6469" y="108"/>
                </a:cubicBezTo>
                <a:cubicBezTo>
                  <a:pt x="6023" y="108"/>
                  <a:pt x="5544" y="680"/>
                  <a:pt x="5029" y="2133"/>
                </a:cubicBezTo>
                <a:cubicBezTo>
                  <a:pt x="4623" y="1856"/>
                  <a:pt x="3373" y="1"/>
                  <a:pt x="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0" name="Google Shape;3130;p29"/>
          <p:cNvSpPr/>
          <p:nvPr/>
        </p:nvSpPr>
        <p:spPr>
          <a:xfrm rot="10800000" flipH="1">
            <a:off x="8313569" y="-91860"/>
            <a:ext cx="926829" cy="1041535"/>
          </a:xfrm>
          <a:custGeom>
            <a:avLst/>
            <a:gdLst/>
            <a:ahLst/>
            <a:cxnLst/>
            <a:rect l="l" t="t" r="r" b="b"/>
            <a:pathLst>
              <a:path w="8476" h="9525" extrusionOk="0">
                <a:moveTo>
                  <a:pt x="188" y="1"/>
                </a:moveTo>
                <a:cubicBezTo>
                  <a:pt x="92" y="1"/>
                  <a:pt x="0" y="146"/>
                  <a:pt x="85" y="230"/>
                </a:cubicBezTo>
                <a:cubicBezTo>
                  <a:pt x="2650" y="3463"/>
                  <a:pt x="5376" y="6509"/>
                  <a:pt x="8211" y="9479"/>
                </a:cubicBezTo>
                <a:cubicBezTo>
                  <a:pt x="8236" y="9511"/>
                  <a:pt x="8265" y="9525"/>
                  <a:pt x="8294" y="9525"/>
                </a:cubicBezTo>
                <a:cubicBezTo>
                  <a:pt x="8386" y="9525"/>
                  <a:pt x="8475" y="9391"/>
                  <a:pt x="8397" y="9293"/>
                </a:cubicBezTo>
                <a:cubicBezTo>
                  <a:pt x="5588" y="6323"/>
                  <a:pt x="2836" y="3251"/>
                  <a:pt x="271" y="44"/>
                </a:cubicBezTo>
                <a:cubicBezTo>
                  <a:pt x="246" y="13"/>
                  <a:pt x="217" y="1"/>
                  <a:pt x="1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1" name="Google Shape;3131;p29"/>
          <p:cNvSpPr/>
          <p:nvPr/>
        </p:nvSpPr>
        <p:spPr>
          <a:xfrm rot="10800000" flipH="1">
            <a:off x="8348669" y="443506"/>
            <a:ext cx="418145" cy="391792"/>
          </a:xfrm>
          <a:custGeom>
            <a:avLst/>
            <a:gdLst/>
            <a:ahLst/>
            <a:cxnLst/>
            <a:rect l="l" t="t" r="r" b="b"/>
            <a:pathLst>
              <a:path w="3824" h="3583" extrusionOk="0">
                <a:moveTo>
                  <a:pt x="3532" y="0"/>
                </a:moveTo>
                <a:cubicBezTo>
                  <a:pt x="3466" y="0"/>
                  <a:pt x="3400" y="40"/>
                  <a:pt x="3400" y="121"/>
                </a:cubicBezTo>
                <a:cubicBezTo>
                  <a:pt x="3425" y="1175"/>
                  <a:pt x="3550" y="2253"/>
                  <a:pt x="3463" y="3309"/>
                </a:cubicBezTo>
                <a:lnTo>
                  <a:pt x="3463" y="3309"/>
                </a:lnTo>
                <a:cubicBezTo>
                  <a:pt x="3347" y="3315"/>
                  <a:pt x="3231" y="3317"/>
                  <a:pt x="3115" y="3317"/>
                </a:cubicBezTo>
                <a:cubicBezTo>
                  <a:pt x="2143" y="3317"/>
                  <a:pt x="1155" y="3142"/>
                  <a:pt x="161" y="3142"/>
                </a:cubicBezTo>
                <a:cubicBezTo>
                  <a:pt x="1" y="3142"/>
                  <a:pt x="1" y="3405"/>
                  <a:pt x="161" y="3405"/>
                </a:cubicBezTo>
                <a:cubicBezTo>
                  <a:pt x="1147" y="3405"/>
                  <a:pt x="2128" y="3582"/>
                  <a:pt x="3093" y="3582"/>
                </a:cubicBezTo>
                <a:cubicBezTo>
                  <a:pt x="3258" y="3582"/>
                  <a:pt x="3422" y="3577"/>
                  <a:pt x="3586" y="3565"/>
                </a:cubicBezTo>
                <a:cubicBezTo>
                  <a:pt x="3663" y="3565"/>
                  <a:pt x="3721" y="3514"/>
                  <a:pt x="3721" y="3437"/>
                </a:cubicBezTo>
                <a:cubicBezTo>
                  <a:pt x="3824" y="2340"/>
                  <a:pt x="3689" y="1217"/>
                  <a:pt x="3663" y="121"/>
                </a:cubicBezTo>
                <a:cubicBezTo>
                  <a:pt x="3663" y="40"/>
                  <a:pt x="3598" y="0"/>
                  <a:pt x="35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2" name="Google Shape;3132;p29"/>
          <p:cNvSpPr/>
          <p:nvPr/>
        </p:nvSpPr>
        <p:spPr>
          <a:xfrm rot="10800000" flipH="1">
            <a:off x="8641173" y="94800"/>
            <a:ext cx="441217" cy="401743"/>
          </a:xfrm>
          <a:custGeom>
            <a:avLst/>
            <a:gdLst/>
            <a:ahLst/>
            <a:cxnLst/>
            <a:rect l="l" t="t" r="r" b="b"/>
            <a:pathLst>
              <a:path w="4035" h="3674" extrusionOk="0">
                <a:moveTo>
                  <a:pt x="3849" y="0"/>
                </a:moveTo>
                <a:cubicBezTo>
                  <a:pt x="3782" y="0"/>
                  <a:pt x="3714" y="40"/>
                  <a:pt x="3714" y="121"/>
                </a:cubicBezTo>
                <a:cubicBezTo>
                  <a:pt x="3740" y="1192"/>
                  <a:pt x="3772" y="2288"/>
                  <a:pt x="3612" y="3353"/>
                </a:cubicBezTo>
                <a:cubicBezTo>
                  <a:pt x="3598" y="3398"/>
                  <a:pt x="3334" y="3412"/>
                  <a:pt x="3017" y="3412"/>
                </a:cubicBezTo>
                <a:cubicBezTo>
                  <a:pt x="2570" y="3412"/>
                  <a:pt x="2019" y="3385"/>
                  <a:pt x="1925" y="3385"/>
                </a:cubicBezTo>
                <a:cubicBezTo>
                  <a:pt x="1779" y="3392"/>
                  <a:pt x="1635" y="3395"/>
                  <a:pt x="1490" y="3395"/>
                </a:cubicBezTo>
                <a:cubicBezTo>
                  <a:pt x="1047" y="3395"/>
                  <a:pt x="606" y="3365"/>
                  <a:pt x="161" y="3302"/>
                </a:cubicBezTo>
                <a:cubicBezTo>
                  <a:pt x="154" y="3301"/>
                  <a:pt x="147" y="3300"/>
                  <a:pt x="140" y="3300"/>
                </a:cubicBezTo>
                <a:cubicBezTo>
                  <a:pt x="1" y="3300"/>
                  <a:pt x="8" y="3547"/>
                  <a:pt x="161" y="3571"/>
                </a:cubicBezTo>
                <a:cubicBezTo>
                  <a:pt x="731" y="3649"/>
                  <a:pt x="1303" y="3663"/>
                  <a:pt x="1876" y="3663"/>
                </a:cubicBezTo>
                <a:cubicBezTo>
                  <a:pt x="2207" y="3663"/>
                  <a:pt x="2538" y="3659"/>
                  <a:pt x="2870" y="3659"/>
                </a:cubicBezTo>
                <a:cubicBezTo>
                  <a:pt x="3143" y="3659"/>
                  <a:pt x="3416" y="3662"/>
                  <a:pt x="3689" y="3674"/>
                </a:cubicBezTo>
                <a:cubicBezTo>
                  <a:pt x="3740" y="3674"/>
                  <a:pt x="3823" y="3623"/>
                  <a:pt x="3823" y="3571"/>
                </a:cubicBezTo>
                <a:cubicBezTo>
                  <a:pt x="4035" y="2449"/>
                  <a:pt x="4009" y="1269"/>
                  <a:pt x="3984" y="121"/>
                </a:cubicBezTo>
                <a:cubicBezTo>
                  <a:pt x="3984" y="40"/>
                  <a:pt x="3916" y="0"/>
                  <a:pt x="3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3" name="Google Shape;3133;p29"/>
          <p:cNvSpPr/>
          <p:nvPr/>
        </p:nvSpPr>
        <p:spPr>
          <a:xfrm rot="10800000" flipH="1">
            <a:off x="8813722" y="579427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0" y="1"/>
                  <a:pt x="0" y="405"/>
                  <a:pt x="238" y="405"/>
                </a:cubicBezTo>
                <a:cubicBezTo>
                  <a:pt x="507" y="405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4" name="Google Shape;3134;p29"/>
          <p:cNvSpPr/>
          <p:nvPr/>
        </p:nvSpPr>
        <p:spPr>
          <a:xfrm rot="10800000" flipH="1">
            <a:off x="8813722" y="690961"/>
            <a:ext cx="55549" cy="43520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5" name="Google Shape;3135;p29"/>
          <p:cNvSpPr/>
          <p:nvPr/>
        </p:nvSpPr>
        <p:spPr>
          <a:xfrm rot="10800000" flipH="1">
            <a:off x="8615257" y="673356"/>
            <a:ext cx="55439" cy="43630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38" y="1"/>
                </a:moveTo>
                <a:cubicBezTo>
                  <a:pt x="0" y="1"/>
                  <a:pt x="0" y="398"/>
                  <a:pt x="238" y="398"/>
                </a:cubicBezTo>
                <a:cubicBezTo>
                  <a:pt x="507" y="398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29"/>
          <p:cNvSpPr/>
          <p:nvPr/>
        </p:nvSpPr>
        <p:spPr>
          <a:xfrm rot="10800000" flipH="1">
            <a:off x="8322754" y="550669"/>
            <a:ext cx="55549" cy="43520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1" y="0"/>
                  <a:pt x="1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7" name="Google Shape;3137;p29"/>
          <p:cNvSpPr/>
          <p:nvPr/>
        </p:nvSpPr>
        <p:spPr>
          <a:xfrm rot="10800000" flipH="1">
            <a:off x="8235058" y="515569"/>
            <a:ext cx="55549" cy="43630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38" y="1"/>
                </a:moveTo>
                <a:cubicBezTo>
                  <a:pt x="1" y="1"/>
                  <a:pt x="1" y="398"/>
                  <a:pt x="238" y="398"/>
                </a:cubicBezTo>
                <a:cubicBezTo>
                  <a:pt x="508" y="398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29"/>
          <p:cNvSpPr/>
          <p:nvPr/>
        </p:nvSpPr>
        <p:spPr>
          <a:xfrm rot="10800000" flipH="1">
            <a:off x="8708530" y="240671"/>
            <a:ext cx="55439" cy="43520"/>
          </a:xfrm>
          <a:custGeom>
            <a:avLst/>
            <a:gdLst/>
            <a:ahLst/>
            <a:cxnLst/>
            <a:rect l="l" t="t" r="r" b="b"/>
            <a:pathLst>
              <a:path w="507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29"/>
          <p:cNvSpPr/>
          <p:nvPr/>
        </p:nvSpPr>
        <p:spPr>
          <a:xfrm rot="10800000" flipH="1">
            <a:off x="8468623" y="123561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44" y="1"/>
                </a:moveTo>
                <a:cubicBezTo>
                  <a:pt x="1" y="1"/>
                  <a:pt x="1" y="405"/>
                  <a:pt x="244" y="405"/>
                </a:cubicBezTo>
                <a:cubicBezTo>
                  <a:pt x="507" y="405"/>
                  <a:pt x="507" y="1"/>
                  <a:pt x="2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0" name="Google Shape;3140;p29"/>
          <p:cNvSpPr/>
          <p:nvPr/>
        </p:nvSpPr>
        <p:spPr>
          <a:xfrm rot="10800000" flipH="1">
            <a:off x="9053520" y="632023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1" y="1"/>
                  <a:pt x="1" y="405"/>
                  <a:pt x="238" y="405"/>
                </a:cubicBezTo>
                <a:cubicBezTo>
                  <a:pt x="508" y="405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1" name="Google Shape;3141;p29"/>
          <p:cNvSpPr/>
          <p:nvPr/>
        </p:nvSpPr>
        <p:spPr>
          <a:xfrm rot="10800000" flipH="1">
            <a:off x="9123721" y="211148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0"/>
                </a:moveTo>
                <a:cubicBezTo>
                  <a:pt x="0" y="0"/>
                  <a:pt x="0" y="404"/>
                  <a:pt x="238" y="404"/>
                </a:cubicBezTo>
                <a:cubicBezTo>
                  <a:pt x="507" y="404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2" name="Google Shape;3142;p29"/>
          <p:cNvSpPr/>
          <p:nvPr/>
        </p:nvSpPr>
        <p:spPr>
          <a:xfrm rot="10800000" flipH="1">
            <a:off x="7779190" y="696537"/>
            <a:ext cx="52705" cy="40787"/>
          </a:xfrm>
          <a:custGeom>
            <a:avLst/>
            <a:gdLst/>
            <a:ahLst/>
            <a:cxnLst/>
            <a:rect l="l" t="t" r="r" b="b"/>
            <a:pathLst>
              <a:path w="482" h="373" extrusionOk="0">
                <a:moveTo>
                  <a:pt x="238" y="1"/>
                </a:moveTo>
                <a:cubicBezTo>
                  <a:pt x="1" y="1"/>
                  <a:pt x="1" y="373"/>
                  <a:pt x="238" y="373"/>
                </a:cubicBezTo>
                <a:cubicBezTo>
                  <a:pt x="482" y="373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3" name="Google Shape;3143;p29"/>
          <p:cNvSpPr/>
          <p:nvPr/>
        </p:nvSpPr>
        <p:spPr>
          <a:xfrm rot="10800000" flipH="1">
            <a:off x="7817133" y="757553"/>
            <a:ext cx="49862" cy="38709"/>
          </a:xfrm>
          <a:custGeom>
            <a:avLst/>
            <a:gdLst/>
            <a:ahLst/>
            <a:cxnLst/>
            <a:rect l="l" t="t" r="r" b="b"/>
            <a:pathLst>
              <a:path w="456" h="354" extrusionOk="0">
                <a:moveTo>
                  <a:pt x="212" y="1"/>
                </a:moveTo>
                <a:cubicBezTo>
                  <a:pt x="0" y="1"/>
                  <a:pt x="0" y="354"/>
                  <a:pt x="212" y="354"/>
                </a:cubicBezTo>
                <a:cubicBezTo>
                  <a:pt x="455" y="354"/>
                  <a:pt x="455" y="1"/>
                  <a:pt x="2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29"/>
          <p:cNvSpPr/>
          <p:nvPr/>
        </p:nvSpPr>
        <p:spPr>
          <a:xfrm rot="10800000" flipH="1">
            <a:off x="7843705" y="690961"/>
            <a:ext cx="52705" cy="37944"/>
          </a:xfrm>
          <a:custGeom>
            <a:avLst/>
            <a:gdLst/>
            <a:ahLst/>
            <a:cxnLst/>
            <a:rect l="l" t="t" r="r" b="b"/>
            <a:pathLst>
              <a:path w="482" h="347" extrusionOk="0">
                <a:moveTo>
                  <a:pt x="238" y="1"/>
                </a:moveTo>
                <a:cubicBezTo>
                  <a:pt x="1" y="1"/>
                  <a:pt x="1" y="347"/>
                  <a:pt x="238" y="347"/>
                </a:cubicBezTo>
                <a:cubicBezTo>
                  <a:pt x="482" y="347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5" name="Google Shape;3145;p29"/>
          <p:cNvGrpSpPr/>
          <p:nvPr/>
        </p:nvGrpSpPr>
        <p:grpSpPr>
          <a:xfrm rot="-5400000">
            <a:off x="-757148" y="3670835"/>
            <a:ext cx="1987074" cy="1907310"/>
            <a:chOff x="-2937590" y="1758936"/>
            <a:chExt cx="1987074" cy="1907310"/>
          </a:xfrm>
        </p:grpSpPr>
        <p:sp>
          <p:nvSpPr>
            <p:cNvPr id="3146" name="Google Shape;3146;p29"/>
            <p:cNvSpPr/>
            <p:nvPr/>
          </p:nvSpPr>
          <p:spPr>
            <a:xfrm rot="6645170">
              <a:off x="-2793702" y="2497282"/>
              <a:ext cx="1027206" cy="1016996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9"/>
            <p:cNvSpPr/>
            <p:nvPr/>
          </p:nvSpPr>
          <p:spPr>
            <a:xfrm rot="6645170">
              <a:off x="-2699492" y="2467664"/>
              <a:ext cx="800221" cy="905145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9"/>
            <p:cNvSpPr/>
            <p:nvPr/>
          </p:nvSpPr>
          <p:spPr>
            <a:xfrm rot="6645170">
              <a:off x="-2449380" y="2957218"/>
              <a:ext cx="444663" cy="341928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9"/>
            <p:cNvSpPr/>
            <p:nvPr/>
          </p:nvSpPr>
          <p:spPr>
            <a:xfrm rot="6645170">
              <a:off x="-2590051" y="2659304"/>
              <a:ext cx="473101" cy="390184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0" name="Google Shape;3150;p29"/>
            <p:cNvGrpSpPr/>
            <p:nvPr/>
          </p:nvGrpSpPr>
          <p:grpSpPr>
            <a:xfrm rot="899960">
              <a:off x="-2769364" y="1947252"/>
              <a:ext cx="1652814" cy="1500647"/>
              <a:chOff x="-1801961" y="4971683"/>
              <a:chExt cx="1652864" cy="1500692"/>
            </a:xfrm>
          </p:grpSpPr>
          <p:sp>
            <p:nvSpPr>
              <p:cNvPr id="3151" name="Google Shape;3151;p29"/>
              <p:cNvSpPr/>
              <p:nvPr/>
            </p:nvSpPr>
            <p:spPr>
              <a:xfrm rot="7371739">
                <a:off x="-1417787" y="5023844"/>
                <a:ext cx="884515" cy="139636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 rot="7371739">
                <a:off x="-1365568" y="5073038"/>
                <a:ext cx="634776" cy="12100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 rot="7371739">
                <a:off x="-759953" y="5568067"/>
                <a:ext cx="225955" cy="23853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 rot="7371739">
                <a:off x="-1057961" y="5504749"/>
                <a:ext cx="318508" cy="270760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 rot="7371739">
                <a:off x="-1391855" y="5480577"/>
                <a:ext cx="345740" cy="24508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56" name="Google Shape;3156;p29"/>
          <p:cNvGrpSpPr/>
          <p:nvPr/>
        </p:nvGrpSpPr>
        <p:grpSpPr>
          <a:xfrm>
            <a:off x="142975" y="118750"/>
            <a:ext cx="878525" cy="627975"/>
            <a:chOff x="142975" y="118750"/>
            <a:chExt cx="878525" cy="627975"/>
          </a:xfrm>
        </p:grpSpPr>
        <p:sp>
          <p:nvSpPr>
            <p:cNvPr id="3157" name="Google Shape;3157;p29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9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9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9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9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9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9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9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9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9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9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9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9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9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9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9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9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9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9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9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9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8" name="Google Shape;3178;p29"/>
          <p:cNvGrpSpPr/>
          <p:nvPr/>
        </p:nvGrpSpPr>
        <p:grpSpPr>
          <a:xfrm>
            <a:off x="8436625" y="4164237"/>
            <a:ext cx="627975" cy="878525"/>
            <a:chOff x="8436625" y="2649875"/>
            <a:chExt cx="627975" cy="878525"/>
          </a:xfrm>
        </p:grpSpPr>
        <p:sp>
          <p:nvSpPr>
            <p:cNvPr id="3179" name="Google Shape;3179;p29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9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9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9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9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9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9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9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9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9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9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9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9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9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9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9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9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9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9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9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9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683400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1" name="Google Shape;3201;p30"/>
          <p:cNvSpPr/>
          <p:nvPr/>
        </p:nvSpPr>
        <p:spPr>
          <a:xfrm rot="-4601699">
            <a:off x="7728114" y="4019714"/>
            <a:ext cx="2086239" cy="16626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2" name="Google Shape;3202;p30"/>
          <p:cNvSpPr txBox="1">
            <a:spLocks noGrp="1"/>
          </p:cNvSpPr>
          <p:nvPr>
            <p:ph type="subTitle" idx="1"/>
          </p:nvPr>
        </p:nvSpPr>
        <p:spPr>
          <a:xfrm>
            <a:off x="2036400" y="1918775"/>
            <a:ext cx="50712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03" name="Google Shape;3203;p30"/>
          <p:cNvSpPr/>
          <p:nvPr/>
        </p:nvSpPr>
        <p:spPr>
          <a:xfrm rot="-4601699">
            <a:off x="-472461" y="3854264"/>
            <a:ext cx="2086239" cy="16626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4" name="Google Shape;3204;p30"/>
          <p:cNvSpPr/>
          <p:nvPr/>
        </p:nvSpPr>
        <p:spPr>
          <a:xfrm rot="7085658">
            <a:off x="-471587" y="3091408"/>
            <a:ext cx="1831433" cy="1687611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5" name="Google Shape;3205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6" name="Google Shape;3206;p30"/>
          <p:cNvGrpSpPr/>
          <p:nvPr/>
        </p:nvGrpSpPr>
        <p:grpSpPr>
          <a:xfrm>
            <a:off x="7630734" y="2537432"/>
            <a:ext cx="711165" cy="935424"/>
            <a:chOff x="1957922" y="2087857"/>
            <a:chExt cx="146481" cy="192680"/>
          </a:xfrm>
        </p:grpSpPr>
        <p:sp>
          <p:nvSpPr>
            <p:cNvPr id="3207" name="Google Shape;3207;p30"/>
            <p:cNvSpPr/>
            <p:nvPr/>
          </p:nvSpPr>
          <p:spPr>
            <a:xfrm rot="2234057" flipH="1">
              <a:off x="1986552" y="2103963"/>
              <a:ext cx="92229" cy="115773"/>
            </a:xfrm>
            <a:custGeom>
              <a:avLst/>
              <a:gdLst/>
              <a:ahLst/>
              <a:cxnLst/>
              <a:rect l="l" t="t" r="r" b="b"/>
              <a:pathLst>
                <a:path w="3689" h="4631" extrusionOk="0">
                  <a:moveTo>
                    <a:pt x="1438" y="1"/>
                  </a:moveTo>
                  <a:cubicBezTo>
                    <a:pt x="682" y="1"/>
                    <a:pt x="71" y="457"/>
                    <a:pt x="26" y="1315"/>
                  </a:cubicBezTo>
                  <a:cubicBezTo>
                    <a:pt x="1" y="2335"/>
                    <a:pt x="963" y="3297"/>
                    <a:pt x="751" y="4259"/>
                  </a:cubicBezTo>
                  <a:lnTo>
                    <a:pt x="1842" y="4631"/>
                  </a:lnTo>
                  <a:cubicBezTo>
                    <a:pt x="1951" y="4387"/>
                    <a:pt x="2085" y="4201"/>
                    <a:pt x="2271" y="4015"/>
                  </a:cubicBezTo>
                  <a:cubicBezTo>
                    <a:pt x="2804" y="3483"/>
                    <a:pt x="3477" y="3053"/>
                    <a:pt x="3554" y="2226"/>
                  </a:cubicBezTo>
                  <a:cubicBezTo>
                    <a:pt x="3689" y="1052"/>
                    <a:pt x="2836" y="250"/>
                    <a:pt x="1790" y="32"/>
                  </a:cubicBezTo>
                  <a:cubicBezTo>
                    <a:pt x="1671" y="11"/>
                    <a:pt x="1553" y="1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0"/>
            <p:cNvSpPr/>
            <p:nvPr/>
          </p:nvSpPr>
          <p:spPr>
            <a:xfrm rot="2234057" flipH="1">
              <a:off x="1968700" y="2206161"/>
              <a:ext cx="70028" cy="59224"/>
            </a:xfrm>
            <a:custGeom>
              <a:avLst/>
              <a:gdLst/>
              <a:ahLst/>
              <a:cxnLst/>
              <a:rect l="l" t="t" r="r" b="b"/>
              <a:pathLst>
                <a:path w="2801" h="2369" extrusionOk="0">
                  <a:moveTo>
                    <a:pt x="821" y="124"/>
                  </a:moveTo>
                  <a:cubicBezTo>
                    <a:pt x="956" y="124"/>
                    <a:pt x="1116" y="176"/>
                    <a:pt x="1251" y="233"/>
                  </a:cubicBezTo>
                  <a:cubicBezTo>
                    <a:pt x="1546" y="336"/>
                    <a:pt x="1841" y="445"/>
                    <a:pt x="2162" y="522"/>
                  </a:cubicBezTo>
                  <a:cubicBezTo>
                    <a:pt x="2297" y="580"/>
                    <a:pt x="2399" y="631"/>
                    <a:pt x="2508" y="740"/>
                  </a:cubicBezTo>
                  <a:cubicBezTo>
                    <a:pt x="2687" y="884"/>
                    <a:pt x="2491" y="912"/>
                    <a:pt x="2303" y="912"/>
                  </a:cubicBezTo>
                  <a:cubicBezTo>
                    <a:pt x="2214" y="912"/>
                    <a:pt x="2126" y="906"/>
                    <a:pt x="2082" y="902"/>
                  </a:cubicBezTo>
                  <a:lnTo>
                    <a:pt x="2082" y="902"/>
                  </a:lnTo>
                  <a:cubicBezTo>
                    <a:pt x="2081" y="902"/>
                    <a:pt x="2080" y="901"/>
                    <a:pt x="2078" y="900"/>
                  </a:cubicBezTo>
                  <a:lnTo>
                    <a:pt x="2078" y="900"/>
                  </a:lnTo>
                  <a:cubicBezTo>
                    <a:pt x="2078" y="901"/>
                    <a:pt x="2078" y="902"/>
                    <a:pt x="2078" y="902"/>
                  </a:cubicBezTo>
                  <a:lnTo>
                    <a:pt x="2078" y="902"/>
                  </a:lnTo>
                  <a:cubicBezTo>
                    <a:pt x="2064" y="901"/>
                    <a:pt x="2055" y="900"/>
                    <a:pt x="2053" y="900"/>
                  </a:cubicBezTo>
                  <a:cubicBezTo>
                    <a:pt x="2044" y="898"/>
                    <a:pt x="2036" y="896"/>
                    <a:pt x="2028" y="896"/>
                  </a:cubicBezTo>
                  <a:cubicBezTo>
                    <a:pt x="1965" y="896"/>
                    <a:pt x="1927" y="980"/>
                    <a:pt x="2002" y="1003"/>
                  </a:cubicBezTo>
                  <a:cubicBezTo>
                    <a:pt x="2010" y="1009"/>
                    <a:pt x="2019" y="1016"/>
                    <a:pt x="2028" y="1022"/>
                  </a:cubicBezTo>
                  <a:lnTo>
                    <a:pt x="2028" y="1022"/>
                  </a:lnTo>
                  <a:cubicBezTo>
                    <a:pt x="2027" y="1026"/>
                    <a:pt x="2027" y="1031"/>
                    <a:pt x="2027" y="1035"/>
                  </a:cubicBezTo>
                  <a:cubicBezTo>
                    <a:pt x="2034" y="1036"/>
                    <a:pt x="2042" y="1037"/>
                    <a:pt x="2050" y="1038"/>
                  </a:cubicBezTo>
                  <a:lnTo>
                    <a:pt x="2050" y="1038"/>
                  </a:lnTo>
                  <a:cubicBezTo>
                    <a:pt x="2113" y="1083"/>
                    <a:pt x="2178" y="1129"/>
                    <a:pt x="2239" y="1195"/>
                  </a:cubicBezTo>
                  <a:cubicBezTo>
                    <a:pt x="2483" y="1433"/>
                    <a:pt x="2162" y="1593"/>
                    <a:pt x="1944" y="1619"/>
                  </a:cubicBezTo>
                  <a:cubicBezTo>
                    <a:pt x="1867" y="1619"/>
                    <a:pt x="1841" y="1702"/>
                    <a:pt x="1892" y="1728"/>
                  </a:cubicBezTo>
                  <a:cubicBezTo>
                    <a:pt x="2053" y="1837"/>
                    <a:pt x="2425" y="2209"/>
                    <a:pt x="1976" y="2234"/>
                  </a:cubicBezTo>
                  <a:cubicBezTo>
                    <a:pt x="1952" y="2237"/>
                    <a:pt x="1929" y="2239"/>
                    <a:pt x="1905" y="2239"/>
                  </a:cubicBezTo>
                  <a:cubicBezTo>
                    <a:pt x="1707" y="2239"/>
                    <a:pt x="1500" y="2151"/>
                    <a:pt x="1334" y="2100"/>
                  </a:cubicBezTo>
                  <a:cubicBezTo>
                    <a:pt x="1142" y="2048"/>
                    <a:pt x="956" y="1997"/>
                    <a:pt x="796" y="1939"/>
                  </a:cubicBezTo>
                  <a:cubicBezTo>
                    <a:pt x="635" y="1888"/>
                    <a:pt x="533" y="1805"/>
                    <a:pt x="398" y="1753"/>
                  </a:cubicBezTo>
                  <a:cubicBezTo>
                    <a:pt x="77" y="1567"/>
                    <a:pt x="424" y="1356"/>
                    <a:pt x="610" y="1298"/>
                  </a:cubicBezTo>
                  <a:cubicBezTo>
                    <a:pt x="661" y="1272"/>
                    <a:pt x="693" y="1195"/>
                    <a:pt x="610" y="1163"/>
                  </a:cubicBezTo>
                  <a:cubicBezTo>
                    <a:pt x="533" y="1138"/>
                    <a:pt x="180" y="1003"/>
                    <a:pt x="315" y="843"/>
                  </a:cubicBezTo>
                  <a:cubicBezTo>
                    <a:pt x="424" y="714"/>
                    <a:pt x="635" y="682"/>
                    <a:pt x="770" y="631"/>
                  </a:cubicBezTo>
                  <a:cubicBezTo>
                    <a:pt x="821" y="631"/>
                    <a:pt x="821" y="554"/>
                    <a:pt x="796" y="522"/>
                  </a:cubicBezTo>
                  <a:cubicBezTo>
                    <a:pt x="558" y="394"/>
                    <a:pt x="475" y="150"/>
                    <a:pt x="821" y="124"/>
                  </a:cubicBezTo>
                  <a:close/>
                  <a:moveTo>
                    <a:pt x="826" y="0"/>
                  </a:moveTo>
                  <a:cubicBezTo>
                    <a:pt x="726" y="0"/>
                    <a:pt x="628" y="12"/>
                    <a:pt x="533" y="41"/>
                  </a:cubicBezTo>
                  <a:cubicBezTo>
                    <a:pt x="203" y="151"/>
                    <a:pt x="428" y="402"/>
                    <a:pt x="610" y="549"/>
                  </a:cubicBezTo>
                  <a:lnTo>
                    <a:pt x="610" y="549"/>
                  </a:lnTo>
                  <a:cubicBezTo>
                    <a:pt x="432" y="592"/>
                    <a:pt x="220" y="671"/>
                    <a:pt x="154" y="817"/>
                  </a:cubicBezTo>
                  <a:cubicBezTo>
                    <a:pt x="95" y="1004"/>
                    <a:pt x="255" y="1126"/>
                    <a:pt x="416" y="1220"/>
                  </a:cubicBezTo>
                  <a:lnTo>
                    <a:pt x="416" y="1220"/>
                  </a:lnTo>
                  <a:cubicBezTo>
                    <a:pt x="214" y="1306"/>
                    <a:pt x="0" y="1440"/>
                    <a:pt x="129" y="1676"/>
                  </a:cubicBezTo>
                  <a:cubicBezTo>
                    <a:pt x="289" y="2048"/>
                    <a:pt x="1065" y="2183"/>
                    <a:pt x="1411" y="2260"/>
                  </a:cubicBezTo>
                  <a:cubicBezTo>
                    <a:pt x="1561" y="2306"/>
                    <a:pt x="1758" y="2369"/>
                    <a:pt x="1937" y="2369"/>
                  </a:cubicBezTo>
                  <a:cubicBezTo>
                    <a:pt x="2080" y="2369"/>
                    <a:pt x="2211" y="2329"/>
                    <a:pt x="2297" y="2209"/>
                  </a:cubicBezTo>
                  <a:cubicBezTo>
                    <a:pt x="2416" y="2051"/>
                    <a:pt x="2249" y="1860"/>
                    <a:pt x="2104" y="1728"/>
                  </a:cubicBezTo>
                  <a:lnTo>
                    <a:pt x="2104" y="1728"/>
                  </a:lnTo>
                  <a:cubicBezTo>
                    <a:pt x="2489" y="1634"/>
                    <a:pt x="2536" y="1327"/>
                    <a:pt x="2297" y="1071"/>
                  </a:cubicBezTo>
                  <a:lnTo>
                    <a:pt x="2297" y="1071"/>
                  </a:lnTo>
                  <a:cubicBezTo>
                    <a:pt x="2322" y="1073"/>
                    <a:pt x="2347" y="1074"/>
                    <a:pt x="2372" y="1074"/>
                  </a:cubicBezTo>
                  <a:cubicBezTo>
                    <a:pt x="2529" y="1074"/>
                    <a:pt x="2678" y="1033"/>
                    <a:pt x="2720" y="875"/>
                  </a:cubicBezTo>
                  <a:cubicBezTo>
                    <a:pt x="2801" y="638"/>
                    <a:pt x="2374" y="480"/>
                    <a:pt x="2202" y="401"/>
                  </a:cubicBezTo>
                  <a:lnTo>
                    <a:pt x="2202" y="401"/>
                  </a:lnTo>
                  <a:cubicBezTo>
                    <a:pt x="2198" y="398"/>
                    <a:pt x="2193" y="395"/>
                    <a:pt x="2188" y="394"/>
                  </a:cubicBezTo>
                  <a:lnTo>
                    <a:pt x="2188" y="394"/>
                  </a:lnTo>
                  <a:cubicBezTo>
                    <a:pt x="2188" y="394"/>
                    <a:pt x="2188" y="394"/>
                    <a:pt x="2188" y="394"/>
                  </a:cubicBezTo>
                  <a:cubicBezTo>
                    <a:pt x="2185" y="393"/>
                    <a:pt x="2183" y="392"/>
                    <a:pt x="2180" y="391"/>
                  </a:cubicBezTo>
                  <a:lnTo>
                    <a:pt x="2180" y="391"/>
                  </a:lnTo>
                  <a:cubicBezTo>
                    <a:pt x="1786" y="259"/>
                    <a:pt x="1286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0"/>
            <p:cNvSpPr/>
            <p:nvPr/>
          </p:nvSpPr>
          <p:spPr>
            <a:xfrm rot="2234057" flipH="1">
              <a:off x="1999834" y="2224435"/>
              <a:ext cx="30951" cy="12200"/>
            </a:xfrm>
            <a:custGeom>
              <a:avLst/>
              <a:gdLst/>
              <a:ahLst/>
              <a:cxnLst/>
              <a:rect l="l" t="t" r="r" b="b"/>
              <a:pathLst>
                <a:path w="1238" h="488" extrusionOk="0">
                  <a:moveTo>
                    <a:pt x="78" y="0"/>
                  </a:moveTo>
                  <a:cubicBezTo>
                    <a:pt x="16" y="0"/>
                    <a:pt x="0" y="115"/>
                    <a:pt x="71" y="138"/>
                  </a:cubicBezTo>
                  <a:cubicBezTo>
                    <a:pt x="417" y="247"/>
                    <a:pt x="795" y="382"/>
                    <a:pt x="1142" y="484"/>
                  </a:cubicBezTo>
                  <a:cubicBezTo>
                    <a:pt x="1149" y="487"/>
                    <a:pt x="1155" y="488"/>
                    <a:pt x="1161" y="488"/>
                  </a:cubicBezTo>
                  <a:cubicBezTo>
                    <a:pt x="1223" y="488"/>
                    <a:pt x="1238" y="379"/>
                    <a:pt x="1167" y="350"/>
                  </a:cubicBezTo>
                  <a:cubicBezTo>
                    <a:pt x="821" y="247"/>
                    <a:pt x="475" y="112"/>
                    <a:pt x="96" y="3"/>
                  </a:cubicBezTo>
                  <a:cubicBezTo>
                    <a:pt x="90" y="1"/>
                    <a:pt x="83" y="0"/>
                    <a:pt x="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0"/>
            <p:cNvSpPr/>
            <p:nvPr/>
          </p:nvSpPr>
          <p:spPr>
            <a:xfrm rot="2234057" flipH="1">
              <a:off x="1983345" y="2235951"/>
              <a:ext cx="26401" cy="10950"/>
            </a:xfrm>
            <a:custGeom>
              <a:avLst/>
              <a:gdLst/>
              <a:ahLst/>
              <a:cxnLst/>
              <a:rect l="l" t="t" r="r" b="b"/>
              <a:pathLst>
                <a:path w="1056" h="438" extrusionOk="0">
                  <a:moveTo>
                    <a:pt x="103" y="1"/>
                  </a:moveTo>
                  <a:cubicBezTo>
                    <a:pt x="39" y="1"/>
                    <a:pt x="1" y="91"/>
                    <a:pt x="75" y="114"/>
                  </a:cubicBezTo>
                  <a:cubicBezTo>
                    <a:pt x="370" y="223"/>
                    <a:pt x="659" y="325"/>
                    <a:pt x="954" y="434"/>
                  </a:cubicBezTo>
                  <a:cubicBezTo>
                    <a:pt x="961" y="437"/>
                    <a:pt x="968" y="438"/>
                    <a:pt x="974" y="438"/>
                  </a:cubicBezTo>
                  <a:cubicBezTo>
                    <a:pt x="1041" y="438"/>
                    <a:pt x="1056" y="323"/>
                    <a:pt x="980" y="300"/>
                  </a:cubicBezTo>
                  <a:cubicBezTo>
                    <a:pt x="691" y="197"/>
                    <a:pt x="422" y="88"/>
                    <a:pt x="127" y="5"/>
                  </a:cubicBezTo>
                  <a:cubicBezTo>
                    <a:pt x="119" y="2"/>
                    <a:pt x="111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0"/>
            <p:cNvSpPr/>
            <p:nvPr/>
          </p:nvSpPr>
          <p:spPr>
            <a:xfrm rot="2234057" flipH="1">
              <a:off x="1991392" y="2144204"/>
              <a:ext cx="60777" cy="71874"/>
            </a:xfrm>
            <a:custGeom>
              <a:avLst/>
              <a:gdLst/>
              <a:ahLst/>
              <a:cxnLst/>
              <a:rect l="l" t="t" r="r" b="b"/>
              <a:pathLst>
                <a:path w="2431" h="2875" extrusionOk="0">
                  <a:moveTo>
                    <a:pt x="456" y="204"/>
                  </a:moveTo>
                  <a:cubicBezTo>
                    <a:pt x="514" y="204"/>
                    <a:pt x="585" y="214"/>
                    <a:pt x="667" y="232"/>
                  </a:cubicBezTo>
                  <a:cubicBezTo>
                    <a:pt x="776" y="367"/>
                    <a:pt x="750" y="553"/>
                    <a:pt x="750" y="713"/>
                  </a:cubicBezTo>
                  <a:cubicBezTo>
                    <a:pt x="753" y="774"/>
                    <a:pt x="755" y="836"/>
                    <a:pt x="757" y="898"/>
                  </a:cubicBezTo>
                  <a:lnTo>
                    <a:pt x="757" y="898"/>
                  </a:lnTo>
                  <a:cubicBezTo>
                    <a:pt x="750" y="899"/>
                    <a:pt x="743" y="899"/>
                    <a:pt x="736" y="899"/>
                  </a:cubicBezTo>
                  <a:cubicBezTo>
                    <a:pt x="635" y="899"/>
                    <a:pt x="524" y="852"/>
                    <a:pt x="404" y="739"/>
                  </a:cubicBezTo>
                  <a:cubicBezTo>
                    <a:pt x="378" y="688"/>
                    <a:pt x="321" y="611"/>
                    <a:pt x="269" y="527"/>
                  </a:cubicBezTo>
                  <a:cubicBezTo>
                    <a:pt x="206" y="303"/>
                    <a:pt x="269" y="204"/>
                    <a:pt x="456" y="204"/>
                  </a:cubicBezTo>
                  <a:close/>
                  <a:moveTo>
                    <a:pt x="2126" y="641"/>
                  </a:moveTo>
                  <a:cubicBezTo>
                    <a:pt x="2181" y="641"/>
                    <a:pt x="2215" y="683"/>
                    <a:pt x="2194" y="797"/>
                  </a:cubicBezTo>
                  <a:cubicBezTo>
                    <a:pt x="2178" y="954"/>
                    <a:pt x="2009" y="1144"/>
                    <a:pt x="1835" y="1144"/>
                  </a:cubicBezTo>
                  <a:cubicBezTo>
                    <a:pt x="1781" y="1144"/>
                    <a:pt x="1726" y="1125"/>
                    <a:pt x="1675" y="1081"/>
                  </a:cubicBezTo>
                  <a:lnTo>
                    <a:pt x="1675" y="1081"/>
                  </a:lnTo>
                  <a:cubicBezTo>
                    <a:pt x="1741" y="977"/>
                    <a:pt x="1812" y="872"/>
                    <a:pt x="1873" y="797"/>
                  </a:cubicBezTo>
                  <a:cubicBezTo>
                    <a:pt x="1936" y="719"/>
                    <a:pt x="2050" y="641"/>
                    <a:pt x="2126" y="641"/>
                  </a:cubicBezTo>
                  <a:close/>
                  <a:moveTo>
                    <a:pt x="537" y="0"/>
                  </a:moveTo>
                  <a:cubicBezTo>
                    <a:pt x="504" y="0"/>
                    <a:pt x="469" y="7"/>
                    <a:pt x="430" y="21"/>
                  </a:cubicBezTo>
                  <a:cubicBezTo>
                    <a:pt x="0" y="130"/>
                    <a:pt x="83" y="553"/>
                    <a:pt x="321" y="848"/>
                  </a:cubicBezTo>
                  <a:cubicBezTo>
                    <a:pt x="436" y="1000"/>
                    <a:pt x="559" y="1060"/>
                    <a:pt x="681" y="1060"/>
                  </a:cubicBezTo>
                  <a:cubicBezTo>
                    <a:pt x="707" y="1060"/>
                    <a:pt x="734" y="1057"/>
                    <a:pt x="760" y="1052"/>
                  </a:cubicBezTo>
                  <a:lnTo>
                    <a:pt x="760" y="1052"/>
                  </a:lnTo>
                  <a:cubicBezTo>
                    <a:pt x="763" y="1574"/>
                    <a:pt x="705" y="2119"/>
                    <a:pt x="378" y="2561"/>
                  </a:cubicBezTo>
                  <a:cubicBezTo>
                    <a:pt x="338" y="2596"/>
                    <a:pt x="391" y="2647"/>
                    <a:pt x="444" y="2647"/>
                  </a:cubicBezTo>
                  <a:cubicBezTo>
                    <a:pt x="468" y="2647"/>
                    <a:pt x="491" y="2637"/>
                    <a:pt x="507" y="2612"/>
                  </a:cubicBezTo>
                  <a:cubicBezTo>
                    <a:pt x="874" y="2136"/>
                    <a:pt x="890" y="1575"/>
                    <a:pt x="887" y="1007"/>
                  </a:cubicBezTo>
                  <a:lnTo>
                    <a:pt x="887" y="1007"/>
                  </a:lnTo>
                  <a:cubicBezTo>
                    <a:pt x="1072" y="914"/>
                    <a:pt x="1241" y="715"/>
                    <a:pt x="1360" y="530"/>
                  </a:cubicBezTo>
                  <a:lnTo>
                    <a:pt x="1360" y="530"/>
                  </a:lnTo>
                  <a:cubicBezTo>
                    <a:pt x="1364" y="740"/>
                    <a:pt x="1398" y="958"/>
                    <a:pt x="1508" y="1099"/>
                  </a:cubicBezTo>
                  <a:lnTo>
                    <a:pt x="1508" y="1099"/>
                  </a:lnTo>
                  <a:cubicBezTo>
                    <a:pt x="1219" y="1606"/>
                    <a:pt x="1073" y="2248"/>
                    <a:pt x="962" y="2798"/>
                  </a:cubicBezTo>
                  <a:cubicBezTo>
                    <a:pt x="947" y="2846"/>
                    <a:pt x="986" y="2875"/>
                    <a:pt x="1021" y="2875"/>
                  </a:cubicBezTo>
                  <a:cubicBezTo>
                    <a:pt x="1047" y="2875"/>
                    <a:pt x="1071" y="2859"/>
                    <a:pt x="1071" y="2824"/>
                  </a:cubicBezTo>
                  <a:cubicBezTo>
                    <a:pt x="1206" y="2266"/>
                    <a:pt x="1366" y="1733"/>
                    <a:pt x="1604" y="1194"/>
                  </a:cubicBezTo>
                  <a:cubicBezTo>
                    <a:pt x="1604" y="1193"/>
                    <a:pt x="1605" y="1191"/>
                    <a:pt x="1606" y="1190"/>
                  </a:cubicBezTo>
                  <a:lnTo>
                    <a:pt x="1606" y="1190"/>
                  </a:lnTo>
                  <a:cubicBezTo>
                    <a:pt x="1669" y="1230"/>
                    <a:pt x="1746" y="1253"/>
                    <a:pt x="1841" y="1253"/>
                  </a:cubicBezTo>
                  <a:cubicBezTo>
                    <a:pt x="1852" y="1253"/>
                    <a:pt x="1862" y="1253"/>
                    <a:pt x="1873" y="1252"/>
                  </a:cubicBezTo>
                  <a:cubicBezTo>
                    <a:pt x="2142" y="1252"/>
                    <a:pt x="2431" y="848"/>
                    <a:pt x="2354" y="579"/>
                  </a:cubicBezTo>
                  <a:cubicBezTo>
                    <a:pt x="2308" y="480"/>
                    <a:pt x="2248" y="442"/>
                    <a:pt x="2181" y="442"/>
                  </a:cubicBezTo>
                  <a:cubicBezTo>
                    <a:pt x="2014" y="442"/>
                    <a:pt x="1809" y="682"/>
                    <a:pt x="1713" y="797"/>
                  </a:cubicBezTo>
                  <a:cubicBezTo>
                    <a:pt x="1668" y="851"/>
                    <a:pt x="1627" y="909"/>
                    <a:pt x="1588" y="969"/>
                  </a:cubicBezTo>
                  <a:lnTo>
                    <a:pt x="1588" y="969"/>
                  </a:lnTo>
                  <a:cubicBezTo>
                    <a:pt x="1565" y="928"/>
                    <a:pt x="1545" y="880"/>
                    <a:pt x="1527" y="822"/>
                  </a:cubicBezTo>
                  <a:cubicBezTo>
                    <a:pt x="1469" y="662"/>
                    <a:pt x="1469" y="476"/>
                    <a:pt x="1501" y="290"/>
                  </a:cubicBezTo>
                  <a:cubicBezTo>
                    <a:pt x="1501" y="254"/>
                    <a:pt x="1458" y="230"/>
                    <a:pt x="1420" y="230"/>
                  </a:cubicBezTo>
                  <a:cubicBezTo>
                    <a:pt x="1397" y="230"/>
                    <a:pt x="1376" y="239"/>
                    <a:pt x="1366" y="258"/>
                  </a:cubicBezTo>
                  <a:cubicBezTo>
                    <a:pt x="1255" y="485"/>
                    <a:pt x="1094" y="768"/>
                    <a:pt x="886" y="864"/>
                  </a:cubicBezTo>
                  <a:lnTo>
                    <a:pt x="886" y="864"/>
                  </a:lnTo>
                  <a:cubicBezTo>
                    <a:pt x="885" y="814"/>
                    <a:pt x="885" y="764"/>
                    <a:pt x="885" y="713"/>
                  </a:cubicBezTo>
                  <a:cubicBezTo>
                    <a:pt x="885" y="478"/>
                    <a:pt x="818" y="0"/>
                    <a:pt x="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2" name="Google Shape;3212;p30"/>
          <p:cNvGrpSpPr/>
          <p:nvPr/>
        </p:nvGrpSpPr>
        <p:grpSpPr>
          <a:xfrm>
            <a:off x="722255" y="3014158"/>
            <a:ext cx="791028" cy="736423"/>
            <a:chOff x="575472" y="2921771"/>
            <a:chExt cx="616594" cy="574030"/>
          </a:xfrm>
        </p:grpSpPr>
        <p:grpSp>
          <p:nvGrpSpPr>
            <p:cNvPr id="3213" name="Google Shape;3213;p30"/>
            <p:cNvGrpSpPr/>
            <p:nvPr/>
          </p:nvGrpSpPr>
          <p:grpSpPr>
            <a:xfrm>
              <a:off x="575472" y="2921771"/>
              <a:ext cx="616594" cy="574030"/>
              <a:chOff x="513877" y="2079617"/>
              <a:chExt cx="185425" cy="172625"/>
            </a:xfrm>
          </p:grpSpPr>
          <p:sp>
            <p:nvSpPr>
              <p:cNvPr id="3214" name="Google Shape;3214;p30"/>
              <p:cNvSpPr/>
              <p:nvPr/>
            </p:nvSpPr>
            <p:spPr>
              <a:xfrm>
                <a:off x="611452" y="2084117"/>
                <a:ext cx="85125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130" extrusionOk="0">
                    <a:moveTo>
                      <a:pt x="3003" y="210"/>
                    </a:moveTo>
                    <a:cubicBezTo>
                      <a:pt x="2571" y="476"/>
                      <a:pt x="2062" y="673"/>
                      <a:pt x="1604" y="865"/>
                    </a:cubicBezTo>
                    <a:cubicBezTo>
                      <a:pt x="1335" y="1025"/>
                      <a:pt x="1046" y="1160"/>
                      <a:pt x="777" y="1321"/>
                    </a:cubicBezTo>
                    <a:cubicBezTo>
                      <a:pt x="668" y="1372"/>
                      <a:pt x="616" y="1455"/>
                      <a:pt x="533" y="1532"/>
                    </a:cubicBezTo>
                    <a:cubicBezTo>
                      <a:pt x="456" y="1641"/>
                      <a:pt x="405" y="1725"/>
                      <a:pt x="321" y="1802"/>
                    </a:cubicBezTo>
                    <a:cubicBezTo>
                      <a:pt x="217" y="1921"/>
                      <a:pt x="187" y="1991"/>
                      <a:pt x="181" y="1991"/>
                    </a:cubicBezTo>
                    <a:cubicBezTo>
                      <a:pt x="177" y="1991"/>
                      <a:pt x="187" y="1948"/>
                      <a:pt x="187" y="1853"/>
                    </a:cubicBezTo>
                    <a:cubicBezTo>
                      <a:pt x="187" y="1667"/>
                      <a:pt x="110" y="923"/>
                      <a:pt x="321" y="839"/>
                    </a:cubicBezTo>
                    <a:cubicBezTo>
                      <a:pt x="565" y="730"/>
                      <a:pt x="854" y="679"/>
                      <a:pt x="1123" y="628"/>
                    </a:cubicBezTo>
                    <a:cubicBezTo>
                      <a:pt x="1760" y="470"/>
                      <a:pt x="2373" y="331"/>
                      <a:pt x="3003" y="210"/>
                    </a:cubicBezTo>
                    <a:close/>
                    <a:moveTo>
                      <a:pt x="3328" y="0"/>
                    </a:moveTo>
                    <a:cubicBezTo>
                      <a:pt x="3316" y="0"/>
                      <a:pt x="3303" y="4"/>
                      <a:pt x="3291" y="12"/>
                    </a:cubicBezTo>
                    <a:cubicBezTo>
                      <a:pt x="3288" y="14"/>
                      <a:pt x="3285" y="17"/>
                      <a:pt x="3282" y="19"/>
                    </a:cubicBezTo>
                    <a:lnTo>
                      <a:pt x="3282" y="19"/>
                    </a:lnTo>
                    <a:cubicBezTo>
                      <a:pt x="2357" y="203"/>
                      <a:pt x="1432" y="387"/>
                      <a:pt x="507" y="628"/>
                    </a:cubicBezTo>
                    <a:cubicBezTo>
                      <a:pt x="321" y="679"/>
                      <a:pt x="187" y="705"/>
                      <a:pt x="110" y="891"/>
                    </a:cubicBezTo>
                    <a:cubicBezTo>
                      <a:pt x="1" y="1244"/>
                      <a:pt x="52" y="1693"/>
                      <a:pt x="52" y="2071"/>
                    </a:cubicBezTo>
                    <a:cubicBezTo>
                      <a:pt x="52" y="2092"/>
                      <a:pt x="90" y="2129"/>
                      <a:pt x="118" y="2129"/>
                    </a:cubicBezTo>
                    <a:cubicBezTo>
                      <a:pt x="124" y="2129"/>
                      <a:pt x="130" y="2127"/>
                      <a:pt x="135" y="2122"/>
                    </a:cubicBezTo>
                    <a:cubicBezTo>
                      <a:pt x="430" y="1911"/>
                      <a:pt x="591" y="1590"/>
                      <a:pt x="886" y="1404"/>
                    </a:cubicBezTo>
                    <a:cubicBezTo>
                      <a:pt x="1149" y="1244"/>
                      <a:pt x="1418" y="1135"/>
                      <a:pt x="1687" y="1000"/>
                    </a:cubicBezTo>
                    <a:cubicBezTo>
                      <a:pt x="2220" y="730"/>
                      <a:pt x="2887" y="519"/>
                      <a:pt x="3368" y="147"/>
                    </a:cubicBezTo>
                    <a:cubicBezTo>
                      <a:pt x="3383" y="136"/>
                      <a:pt x="3393" y="123"/>
                      <a:pt x="3398" y="110"/>
                    </a:cubicBezTo>
                    <a:lnTo>
                      <a:pt x="3398" y="110"/>
                    </a:lnTo>
                    <a:cubicBezTo>
                      <a:pt x="3401" y="103"/>
                      <a:pt x="3403" y="95"/>
                      <a:pt x="3402" y="88"/>
                    </a:cubicBezTo>
                    <a:lnTo>
                      <a:pt x="3402" y="88"/>
                    </a:lnTo>
                    <a:cubicBezTo>
                      <a:pt x="3405" y="44"/>
                      <a:pt x="3370" y="0"/>
                      <a:pt x="3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30"/>
              <p:cNvSpPr/>
              <p:nvPr/>
            </p:nvSpPr>
            <p:spPr>
              <a:xfrm>
                <a:off x="627777" y="2082542"/>
                <a:ext cx="715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540" extrusionOk="0">
                    <a:moveTo>
                      <a:pt x="2756" y="0"/>
                    </a:moveTo>
                    <a:cubicBezTo>
                      <a:pt x="2738" y="0"/>
                      <a:pt x="2722" y="7"/>
                      <a:pt x="2715" y="24"/>
                    </a:cubicBezTo>
                    <a:cubicBezTo>
                      <a:pt x="2317" y="633"/>
                      <a:pt x="1887" y="1223"/>
                      <a:pt x="1458" y="1813"/>
                    </a:cubicBezTo>
                    <a:cubicBezTo>
                      <a:pt x="1392" y="1950"/>
                      <a:pt x="1186" y="2359"/>
                      <a:pt x="995" y="2359"/>
                    </a:cubicBezTo>
                    <a:cubicBezTo>
                      <a:pt x="963" y="2359"/>
                      <a:pt x="931" y="2347"/>
                      <a:pt x="900" y="2320"/>
                    </a:cubicBezTo>
                    <a:cubicBezTo>
                      <a:pt x="630" y="2108"/>
                      <a:pt x="419" y="1788"/>
                      <a:pt x="149" y="1544"/>
                    </a:cubicBezTo>
                    <a:cubicBezTo>
                      <a:pt x="137" y="1532"/>
                      <a:pt x="123" y="1527"/>
                      <a:pt x="107" y="1527"/>
                    </a:cubicBezTo>
                    <a:cubicBezTo>
                      <a:pt x="56" y="1527"/>
                      <a:pt x="1" y="1583"/>
                      <a:pt x="40" y="1627"/>
                    </a:cubicBezTo>
                    <a:cubicBezTo>
                      <a:pt x="310" y="1890"/>
                      <a:pt x="579" y="2294"/>
                      <a:pt x="874" y="2480"/>
                    </a:cubicBezTo>
                    <a:cubicBezTo>
                      <a:pt x="935" y="2522"/>
                      <a:pt x="980" y="2539"/>
                      <a:pt x="1019" y="2539"/>
                    </a:cubicBezTo>
                    <a:cubicBezTo>
                      <a:pt x="1082" y="2539"/>
                      <a:pt x="1127" y="2493"/>
                      <a:pt x="1195" y="2429"/>
                    </a:cubicBezTo>
                    <a:cubicBezTo>
                      <a:pt x="1778" y="1679"/>
                      <a:pt x="2317" y="877"/>
                      <a:pt x="2824" y="101"/>
                    </a:cubicBezTo>
                    <a:cubicBezTo>
                      <a:pt x="2861" y="46"/>
                      <a:pt x="2802" y="0"/>
                      <a:pt x="27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30"/>
              <p:cNvSpPr/>
              <p:nvPr/>
            </p:nvSpPr>
            <p:spPr>
              <a:xfrm>
                <a:off x="596052" y="2079617"/>
                <a:ext cx="10297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1062" extrusionOk="0">
                    <a:moveTo>
                      <a:pt x="1104" y="1"/>
                    </a:moveTo>
                    <a:cubicBezTo>
                      <a:pt x="950" y="1"/>
                      <a:pt x="796" y="3"/>
                      <a:pt x="642" y="6"/>
                    </a:cubicBezTo>
                    <a:cubicBezTo>
                      <a:pt x="613" y="6"/>
                      <a:pt x="573" y="5"/>
                      <a:pt x="527" y="5"/>
                    </a:cubicBezTo>
                    <a:cubicBezTo>
                      <a:pt x="362" y="5"/>
                      <a:pt x="124" y="21"/>
                      <a:pt x="84" y="166"/>
                    </a:cubicBezTo>
                    <a:cubicBezTo>
                      <a:pt x="1" y="404"/>
                      <a:pt x="642" y="885"/>
                      <a:pt x="777" y="1045"/>
                    </a:cubicBezTo>
                    <a:cubicBezTo>
                      <a:pt x="794" y="1057"/>
                      <a:pt x="810" y="1062"/>
                      <a:pt x="825" y="1062"/>
                    </a:cubicBezTo>
                    <a:cubicBezTo>
                      <a:pt x="886" y="1062"/>
                      <a:pt x="927" y="984"/>
                      <a:pt x="886" y="943"/>
                    </a:cubicBezTo>
                    <a:cubicBezTo>
                      <a:pt x="751" y="833"/>
                      <a:pt x="110" y="218"/>
                      <a:pt x="322" y="166"/>
                    </a:cubicBezTo>
                    <a:cubicBezTo>
                      <a:pt x="501" y="139"/>
                      <a:pt x="684" y="132"/>
                      <a:pt x="867" y="132"/>
                    </a:cubicBezTo>
                    <a:cubicBezTo>
                      <a:pt x="1071" y="132"/>
                      <a:pt x="1274" y="141"/>
                      <a:pt x="1470" y="141"/>
                    </a:cubicBezTo>
                    <a:cubicBezTo>
                      <a:pt x="2329" y="166"/>
                      <a:pt x="3182" y="218"/>
                      <a:pt x="4035" y="243"/>
                    </a:cubicBezTo>
                    <a:cubicBezTo>
                      <a:pt x="4119" y="243"/>
                      <a:pt x="4119" y="109"/>
                      <a:pt x="4035" y="109"/>
                    </a:cubicBezTo>
                    <a:cubicBezTo>
                      <a:pt x="3066" y="64"/>
                      <a:pt x="2078" y="1"/>
                      <a:pt x="1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30"/>
              <p:cNvSpPr/>
              <p:nvPr/>
            </p:nvSpPr>
            <p:spPr>
              <a:xfrm>
                <a:off x="513877" y="2141167"/>
                <a:ext cx="96325" cy="11107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4443" extrusionOk="0">
                    <a:moveTo>
                      <a:pt x="1143" y="1073"/>
                    </a:moveTo>
                    <a:cubicBezTo>
                      <a:pt x="1206" y="1073"/>
                      <a:pt x="1271" y="1081"/>
                      <a:pt x="1338" y="1097"/>
                    </a:cubicBezTo>
                    <a:cubicBezTo>
                      <a:pt x="1742" y="1206"/>
                      <a:pt x="2063" y="1655"/>
                      <a:pt x="2165" y="2034"/>
                    </a:cubicBezTo>
                    <a:cubicBezTo>
                      <a:pt x="2170" y="2048"/>
                      <a:pt x="2175" y="2062"/>
                      <a:pt x="2180" y="2077"/>
                    </a:cubicBezTo>
                    <a:lnTo>
                      <a:pt x="2180" y="2077"/>
                    </a:lnTo>
                    <a:cubicBezTo>
                      <a:pt x="1897" y="2248"/>
                      <a:pt x="1555" y="2329"/>
                      <a:pt x="1229" y="2329"/>
                    </a:cubicBezTo>
                    <a:cubicBezTo>
                      <a:pt x="806" y="2297"/>
                      <a:pt x="325" y="2059"/>
                      <a:pt x="562" y="1469"/>
                    </a:cubicBezTo>
                    <a:cubicBezTo>
                      <a:pt x="670" y="1211"/>
                      <a:pt x="883" y="1073"/>
                      <a:pt x="1143" y="1073"/>
                    </a:cubicBezTo>
                    <a:close/>
                    <a:moveTo>
                      <a:pt x="3769" y="1"/>
                    </a:moveTo>
                    <a:cubicBezTo>
                      <a:pt x="3397" y="26"/>
                      <a:pt x="3127" y="347"/>
                      <a:pt x="2993" y="693"/>
                    </a:cubicBezTo>
                    <a:cubicBezTo>
                      <a:pt x="2864" y="963"/>
                      <a:pt x="2807" y="1258"/>
                      <a:pt x="2672" y="1553"/>
                    </a:cubicBezTo>
                    <a:cubicBezTo>
                      <a:pt x="2584" y="1730"/>
                      <a:pt x="2457" y="1876"/>
                      <a:pt x="2306" y="1991"/>
                    </a:cubicBezTo>
                    <a:lnTo>
                      <a:pt x="2306" y="1991"/>
                    </a:lnTo>
                    <a:cubicBezTo>
                      <a:pt x="2183" y="1545"/>
                      <a:pt x="1624" y="907"/>
                      <a:pt x="1119" y="907"/>
                    </a:cubicBezTo>
                    <a:cubicBezTo>
                      <a:pt x="979" y="907"/>
                      <a:pt x="843" y="956"/>
                      <a:pt x="722" y="1072"/>
                    </a:cubicBezTo>
                    <a:cubicBezTo>
                      <a:pt x="0" y="1742"/>
                      <a:pt x="516" y="2459"/>
                      <a:pt x="1310" y="2459"/>
                    </a:cubicBezTo>
                    <a:cubicBezTo>
                      <a:pt x="1398" y="2459"/>
                      <a:pt x="1489" y="2450"/>
                      <a:pt x="1582" y="2432"/>
                    </a:cubicBezTo>
                    <a:cubicBezTo>
                      <a:pt x="1807" y="2397"/>
                      <a:pt x="2023" y="2325"/>
                      <a:pt x="2213" y="2212"/>
                    </a:cubicBezTo>
                    <a:lnTo>
                      <a:pt x="2213" y="2212"/>
                    </a:lnTo>
                    <a:cubicBezTo>
                      <a:pt x="2390" y="3141"/>
                      <a:pt x="1448" y="4051"/>
                      <a:pt x="671" y="4304"/>
                    </a:cubicBezTo>
                    <a:cubicBezTo>
                      <a:pt x="595" y="4328"/>
                      <a:pt x="615" y="4442"/>
                      <a:pt x="678" y="4442"/>
                    </a:cubicBezTo>
                    <a:cubicBezTo>
                      <a:pt x="684" y="4442"/>
                      <a:pt x="690" y="4441"/>
                      <a:pt x="697" y="4439"/>
                    </a:cubicBezTo>
                    <a:cubicBezTo>
                      <a:pt x="1644" y="4123"/>
                      <a:pt x="2460" y="3186"/>
                      <a:pt x="2332" y="2135"/>
                    </a:cubicBezTo>
                    <a:lnTo>
                      <a:pt x="2332" y="2135"/>
                    </a:lnTo>
                    <a:cubicBezTo>
                      <a:pt x="2517" y="2001"/>
                      <a:pt x="2672" y="1825"/>
                      <a:pt x="2781" y="1604"/>
                    </a:cubicBezTo>
                    <a:cubicBezTo>
                      <a:pt x="3050" y="1123"/>
                      <a:pt x="3076" y="187"/>
                      <a:pt x="3769" y="135"/>
                    </a:cubicBezTo>
                    <a:cubicBezTo>
                      <a:pt x="3852" y="135"/>
                      <a:pt x="3852" y="1"/>
                      <a:pt x="37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18" name="Google Shape;3218;p30"/>
            <p:cNvSpPr/>
            <p:nvPr/>
          </p:nvSpPr>
          <p:spPr>
            <a:xfrm>
              <a:off x="960183" y="3448450"/>
              <a:ext cx="40070" cy="31590"/>
            </a:xfrm>
            <a:custGeom>
              <a:avLst/>
              <a:gdLst/>
              <a:ahLst/>
              <a:cxnLst/>
              <a:rect l="l" t="t" r="r" b="b"/>
              <a:pathLst>
                <a:path w="482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81" y="379"/>
                    <a:pt x="48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0"/>
            <p:cNvSpPr/>
            <p:nvPr/>
          </p:nvSpPr>
          <p:spPr>
            <a:xfrm>
              <a:off x="986868" y="3404224"/>
              <a:ext cx="40070" cy="31008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7" y="0"/>
                  </a:moveTo>
                  <a:cubicBezTo>
                    <a:pt x="0" y="0"/>
                    <a:pt x="0" y="372"/>
                    <a:pt x="237" y="372"/>
                  </a:cubicBezTo>
                  <a:cubicBezTo>
                    <a:pt x="481" y="372"/>
                    <a:pt x="481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0"/>
            <p:cNvSpPr/>
            <p:nvPr/>
          </p:nvSpPr>
          <p:spPr>
            <a:xfrm>
              <a:off x="1008732" y="3455433"/>
              <a:ext cx="37908" cy="31008"/>
            </a:xfrm>
            <a:custGeom>
              <a:avLst/>
              <a:gdLst/>
              <a:ahLst/>
              <a:cxnLst/>
              <a:rect l="l" t="t" r="r" b="b"/>
              <a:pathLst>
                <a:path w="456" h="373" extrusionOk="0">
                  <a:moveTo>
                    <a:pt x="244" y="0"/>
                  </a:moveTo>
                  <a:cubicBezTo>
                    <a:pt x="0" y="0"/>
                    <a:pt x="0" y="372"/>
                    <a:pt x="244" y="372"/>
                  </a:cubicBezTo>
                  <a:cubicBezTo>
                    <a:pt x="455" y="372"/>
                    <a:pt x="455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1" name="Google Shape;3221;p30"/>
          <p:cNvGrpSpPr/>
          <p:nvPr/>
        </p:nvGrpSpPr>
        <p:grpSpPr>
          <a:xfrm>
            <a:off x="1014268" y="4248636"/>
            <a:ext cx="605489" cy="557400"/>
            <a:chOff x="1014268" y="4248636"/>
            <a:chExt cx="605489" cy="557400"/>
          </a:xfrm>
        </p:grpSpPr>
        <p:sp>
          <p:nvSpPr>
            <p:cNvPr id="3222" name="Google Shape;3222;p30"/>
            <p:cNvSpPr/>
            <p:nvPr/>
          </p:nvSpPr>
          <p:spPr>
            <a:xfrm rot="-9900032">
              <a:off x="1303990" y="4663447"/>
              <a:ext cx="119140" cy="70982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0"/>
            <p:cNvSpPr/>
            <p:nvPr/>
          </p:nvSpPr>
          <p:spPr>
            <a:xfrm rot="-9900032">
              <a:off x="1197792" y="4614740"/>
              <a:ext cx="99311" cy="61594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0"/>
            <p:cNvSpPr/>
            <p:nvPr/>
          </p:nvSpPr>
          <p:spPr>
            <a:xfrm rot="-9900032">
              <a:off x="1271885" y="4542270"/>
              <a:ext cx="89760" cy="5439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0"/>
            <p:cNvSpPr/>
            <p:nvPr/>
          </p:nvSpPr>
          <p:spPr>
            <a:xfrm rot="-9900032">
              <a:off x="1177657" y="4516237"/>
              <a:ext cx="90165" cy="54309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0"/>
            <p:cNvSpPr/>
            <p:nvPr/>
          </p:nvSpPr>
          <p:spPr>
            <a:xfrm rot="-9900032">
              <a:off x="1116935" y="4617296"/>
              <a:ext cx="106676" cy="72439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0"/>
            <p:cNvSpPr/>
            <p:nvPr/>
          </p:nvSpPr>
          <p:spPr>
            <a:xfrm rot="-9900032">
              <a:off x="1022094" y="4456203"/>
              <a:ext cx="76243" cy="60299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0"/>
            <p:cNvSpPr/>
            <p:nvPr/>
          </p:nvSpPr>
          <p:spPr>
            <a:xfrm rot="-9900032">
              <a:off x="1166611" y="4388101"/>
              <a:ext cx="74705" cy="4888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0"/>
            <p:cNvSpPr/>
            <p:nvPr/>
          </p:nvSpPr>
          <p:spPr>
            <a:xfrm rot="-9900032">
              <a:off x="1019796" y="4362538"/>
              <a:ext cx="67097" cy="5155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0"/>
            <p:cNvSpPr/>
            <p:nvPr/>
          </p:nvSpPr>
          <p:spPr>
            <a:xfrm rot="-9900032">
              <a:off x="1391731" y="4469220"/>
              <a:ext cx="82476" cy="5738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0"/>
            <p:cNvSpPr/>
            <p:nvPr/>
          </p:nvSpPr>
          <p:spPr>
            <a:xfrm rot="-9900032">
              <a:off x="1465981" y="4620894"/>
              <a:ext cx="88708" cy="6062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0"/>
            <p:cNvSpPr/>
            <p:nvPr/>
          </p:nvSpPr>
          <p:spPr>
            <a:xfrm rot="-9900032">
              <a:off x="1279625" y="4393747"/>
              <a:ext cx="84256" cy="66531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0"/>
            <p:cNvSpPr/>
            <p:nvPr/>
          </p:nvSpPr>
          <p:spPr>
            <a:xfrm rot="-9900032">
              <a:off x="1130565" y="4273249"/>
              <a:ext cx="70335" cy="51719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0"/>
            <p:cNvSpPr/>
            <p:nvPr/>
          </p:nvSpPr>
          <p:spPr>
            <a:xfrm rot="-9900032">
              <a:off x="1265907" y="4256406"/>
              <a:ext cx="67097" cy="53581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0"/>
            <p:cNvSpPr/>
            <p:nvPr/>
          </p:nvSpPr>
          <p:spPr>
            <a:xfrm rot="-9900032">
              <a:off x="1473934" y="4730682"/>
              <a:ext cx="88627" cy="64993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0"/>
            <p:cNvSpPr/>
            <p:nvPr/>
          </p:nvSpPr>
          <p:spPr>
            <a:xfrm rot="-9900032">
              <a:off x="1439916" y="4366055"/>
              <a:ext cx="78105" cy="5609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0"/>
            <p:cNvSpPr/>
            <p:nvPr/>
          </p:nvSpPr>
          <p:spPr>
            <a:xfrm rot="-9900032">
              <a:off x="1521956" y="4548620"/>
              <a:ext cx="91621" cy="5981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8" name="Google Shape;3238;p30"/>
          <p:cNvGrpSpPr/>
          <p:nvPr/>
        </p:nvGrpSpPr>
        <p:grpSpPr>
          <a:xfrm>
            <a:off x="8076600" y="3688713"/>
            <a:ext cx="872375" cy="623575"/>
            <a:chOff x="8076600" y="3688713"/>
            <a:chExt cx="872375" cy="623575"/>
          </a:xfrm>
        </p:grpSpPr>
        <p:sp>
          <p:nvSpPr>
            <p:cNvPr id="3239" name="Google Shape;3239;p30"/>
            <p:cNvSpPr/>
            <p:nvPr/>
          </p:nvSpPr>
          <p:spPr>
            <a:xfrm>
              <a:off x="8271864" y="4033631"/>
              <a:ext cx="62935" cy="61271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0"/>
            <p:cNvSpPr/>
            <p:nvPr/>
          </p:nvSpPr>
          <p:spPr>
            <a:xfrm>
              <a:off x="8347523" y="3886228"/>
              <a:ext cx="53735" cy="53637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0"/>
            <p:cNvSpPr/>
            <p:nvPr/>
          </p:nvSpPr>
          <p:spPr>
            <a:xfrm>
              <a:off x="8552574" y="3948674"/>
              <a:ext cx="47960" cy="48351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0"/>
            <p:cNvSpPr/>
            <p:nvPr/>
          </p:nvSpPr>
          <p:spPr>
            <a:xfrm>
              <a:off x="8589278" y="3775529"/>
              <a:ext cx="36900" cy="38662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0"/>
            <p:cNvSpPr/>
            <p:nvPr/>
          </p:nvSpPr>
          <p:spPr>
            <a:xfrm>
              <a:off x="8443638" y="4124951"/>
              <a:ext cx="27601" cy="27797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0"/>
            <p:cNvSpPr/>
            <p:nvPr/>
          </p:nvSpPr>
          <p:spPr>
            <a:xfrm>
              <a:off x="8478580" y="3910110"/>
              <a:ext cx="36900" cy="37683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0"/>
            <p:cNvSpPr/>
            <p:nvPr/>
          </p:nvSpPr>
          <p:spPr>
            <a:xfrm>
              <a:off x="8231539" y="3841988"/>
              <a:ext cx="40423" cy="39934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0"/>
            <p:cNvSpPr/>
            <p:nvPr/>
          </p:nvSpPr>
          <p:spPr>
            <a:xfrm>
              <a:off x="8076600" y="4002213"/>
              <a:ext cx="29265" cy="2799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0"/>
            <p:cNvSpPr/>
            <p:nvPr/>
          </p:nvSpPr>
          <p:spPr>
            <a:xfrm>
              <a:off x="8299759" y="3744111"/>
              <a:ext cx="62544" cy="6293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0"/>
            <p:cNvSpPr/>
            <p:nvPr/>
          </p:nvSpPr>
          <p:spPr>
            <a:xfrm>
              <a:off x="8687155" y="3967075"/>
              <a:ext cx="38662" cy="34649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0"/>
            <p:cNvSpPr/>
            <p:nvPr/>
          </p:nvSpPr>
          <p:spPr>
            <a:xfrm>
              <a:off x="8637140" y="4144330"/>
              <a:ext cx="75855" cy="72919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0"/>
            <p:cNvSpPr/>
            <p:nvPr/>
          </p:nvSpPr>
          <p:spPr>
            <a:xfrm>
              <a:off x="8804998" y="3924694"/>
              <a:ext cx="33278" cy="37291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0"/>
            <p:cNvSpPr/>
            <p:nvPr/>
          </p:nvSpPr>
          <p:spPr>
            <a:xfrm>
              <a:off x="8816058" y="4068671"/>
              <a:ext cx="57650" cy="44339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0"/>
            <p:cNvSpPr/>
            <p:nvPr/>
          </p:nvSpPr>
          <p:spPr>
            <a:xfrm>
              <a:off x="8293984" y="4239663"/>
              <a:ext cx="48351" cy="46883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0"/>
            <p:cNvSpPr/>
            <p:nvPr/>
          </p:nvSpPr>
          <p:spPr>
            <a:xfrm>
              <a:off x="8500798" y="4282924"/>
              <a:ext cx="31517" cy="29363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0"/>
            <p:cNvSpPr/>
            <p:nvPr/>
          </p:nvSpPr>
          <p:spPr>
            <a:xfrm>
              <a:off x="8762911" y="4183285"/>
              <a:ext cx="84664" cy="8466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0"/>
            <p:cNvSpPr/>
            <p:nvPr/>
          </p:nvSpPr>
          <p:spPr>
            <a:xfrm>
              <a:off x="8115066" y="4136794"/>
              <a:ext cx="51973" cy="5197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0"/>
            <p:cNvSpPr/>
            <p:nvPr/>
          </p:nvSpPr>
          <p:spPr>
            <a:xfrm>
              <a:off x="8428565" y="3688713"/>
              <a:ext cx="50113" cy="47960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0"/>
            <p:cNvSpPr/>
            <p:nvPr/>
          </p:nvSpPr>
          <p:spPr>
            <a:xfrm>
              <a:off x="8751851" y="3793637"/>
              <a:ext cx="62544" cy="63033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0"/>
            <p:cNvSpPr/>
            <p:nvPr/>
          </p:nvSpPr>
          <p:spPr>
            <a:xfrm>
              <a:off x="8913837" y="3989391"/>
              <a:ext cx="35138" cy="2975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0"/>
            <p:cNvSpPr/>
            <p:nvPr/>
          </p:nvSpPr>
          <p:spPr>
            <a:xfrm>
              <a:off x="8401159" y="4019048"/>
              <a:ext cx="36802" cy="35040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038636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Google Shape;3261;p31"/>
          <p:cNvSpPr/>
          <p:nvPr/>
        </p:nvSpPr>
        <p:spPr>
          <a:xfrm>
            <a:off x="1597888" y="1335300"/>
            <a:ext cx="6201084" cy="3750350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2" name="Google Shape;3262;p31"/>
          <p:cNvSpPr txBox="1">
            <a:spLocks noGrp="1"/>
          </p:cNvSpPr>
          <p:nvPr>
            <p:ph type="subTitle" idx="1"/>
          </p:nvPr>
        </p:nvSpPr>
        <p:spPr>
          <a:xfrm>
            <a:off x="2967438" y="1658600"/>
            <a:ext cx="3196500" cy="9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63" name="Google Shape;3263;p31"/>
          <p:cNvSpPr txBox="1">
            <a:spLocks noGrp="1"/>
          </p:cNvSpPr>
          <p:nvPr>
            <p:ph type="ctrTitle"/>
          </p:nvPr>
        </p:nvSpPr>
        <p:spPr>
          <a:xfrm flipH="1">
            <a:off x="2543325" y="630550"/>
            <a:ext cx="4057500" cy="83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264" name="Google Shape;3264;p31"/>
          <p:cNvSpPr/>
          <p:nvPr/>
        </p:nvSpPr>
        <p:spPr>
          <a:xfrm>
            <a:off x="503298" y="4735299"/>
            <a:ext cx="2478984" cy="1322777"/>
          </a:xfrm>
          <a:custGeom>
            <a:avLst/>
            <a:gdLst/>
            <a:ahLst/>
            <a:cxnLst/>
            <a:rect l="l" t="t" r="r" b="b"/>
            <a:pathLst>
              <a:path w="14704" h="7846" extrusionOk="0">
                <a:moveTo>
                  <a:pt x="5072" y="1"/>
                </a:moveTo>
                <a:cubicBezTo>
                  <a:pt x="4823" y="1"/>
                  <a:pt x="4543" y="60"/>
                  <a:pt x="4258" y="227"/>
                </a:cubicBezTo>
                <a:cubicBezTo>
                  <a:pt x="2941" y="906"/>
                  <a:pt x="3222" y="2869"/>
                  <a:pt x="3543" y="4072"/>
                </a:cubicBezTo>
                <a:cubicBezTo>
                  <a:pt x="3014" y="3679"/>
                  <a:pt x="2543" y="3507"/>
                  <a:pt x="2132" y="3507"/>
                </a:cubicBezTo>
                <a:cubicBezTo>
                  <a:pt x="453" y="3507"/>
                  <a:pt x="1" y="6334"/>
                  <a:pt x="2507" y="7185"/>
                </a:cubicBezTo>
                <a:cubicBezTo>
                  <a:pt x="3959" y="7768"/>
                  <a:pt x="5751" y="7786"/>
                  <a:pt x="7424" y="7786"/>
                </a:cubicBezTo>
                <a:lnTo>
                  <a:pt x="7764" y="7786"/>
                </a:lnTo>
                <a:cubicBezTo>
                  <a:pt x="8275" y="7786"/>
                  <a:pt x="8763" y="7786"/>
                  <a:pt x="9216" y="7804"/>
                </a:cubicBezTo>
                <a:cubicBezTo>
                  <a:pt x="11722" y="7732"/>
                  <a:pt x="14495" y="7845"/>
                  <a:pt x="14590" y="5357"/>
                </a:cubicBezTo>
                <a:cubicBezTo>
                  <a:pt x="14703" y="3923"/>
                  <a:pt x="13911" y="2774"/>
                  <a:pt x="12781" y="2774"/>
                </a:cubicBezTo>
                <a:cubicBezTo>
                  <a:pt x="12310" y="2774"/>
                  <a:pt x="11781" y="2982"/>
                  <a:pt x="11233" y="3452"/>
                </a:cubicBezTo>
                <a:cubicBezTo>
                  <a:pt x="11007" y="2245"/>
                  <a:pt x="11536" y="792"/>
                  <a:pt x="9989" y="268"/>
                </a:cubicBezTo>
                <a:cubicBezTo>
                  <a:pt x="9745" y="191"/>
                  <a:pt x="9537" y="155"/>
                  <a:pt x="9329" y="155"/>
                </a:cubicBezTo>
                <a:cubicBezTo>
                  <a:pt x="8275" y="155"/>
                  <a:pt x="7673" y="1191"/>
                  <a:pt x="7311" y="2190"/>
                </a:cubicBezTo>
                <a:cubicBezTo>
                  <a:pt x="6746" y="1340"/>
                  <a:pt x="6144" y="1"/>
                  <a:pt x="5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5" name="Google Shape;3265;p31"/>
          <p:cNvSpPr/>
          <p:nvPr/>
        </p:nvSpPr>
        <p:spPr>
          <a:xfrm>
            <a:off x="5466830" y="4716248"/>
            <a:ext cx="2478816" cy="1322608"/>
          </a:xfrm>
          <a:custGeom>
            <a:avLst/>
            <a:gdLst/>
            <a:ahLst/>
            <a:cxnLst/>
            <a:rect l="l" t="t" r="r" b="b"/>
            <a:pathLst>
              <a:path w="14703" h="7845" extrusionOk="0">
                <a:moveTo>
                  <a:pt x="5072" y="1"/>
                </a:moveTo>
                <a:cubicBezTo>
                  <a:pt x="4828" y="1"/>
                  <a:pt x="4561" y="60"/>
                  <a:pt x="4262" y="227"/>
                </a:cubicBezTo>
                <a:cubicBezTo>
                  <a:pt x="2941" y="905"/>
                  <a:pt x="3226" y="2869"/>
                  <a:pt x="3543" y="4072"/>
                </a:cubicBezTo>
                <a:cubicBezTo>
                  <a:pt x="3036" y="3679"/>
                  <a:pt x="2548" y="3507"/>
                  <a:pt x="2149" y="3507"/>
                </a:cubicBezTo>
                <a:cubicBezTo>
                  <a:pt x="471" y="3507"/>
                  <a:pt x="1" y="6334"/>
                  <a:pt x="2507" y="7184"/>
                </a:cubicBezTo>
                <a:cubicBezTo>
                  <a:pt x="3959" y="7768"/>
                  <a:pt x="5750" y="7786"/>
                  <a:pt x="7429" y="7786"/>
                </a:cubicBezTo>
                <a:lnTo>
                  <a:pt x="7768" y="7786"/>
                </a:lnTo>
                <a:cubicBezTo>
                  <a:pt x="8275" y="7786"/>
                  <a:pt x="8768" y="7786"/>
                  <a:pt x="9220" y="7804"/>
                </a:cubicBezTo>
                <a:cubicBezTo>
                  <a:pt x="11744" y="7732"/>
                  <a:pt x="14495" y="7845"/>
                  <a:pt x="14590" y="5357"/>
                </a:cubicBezTo>
                <a:cubicBezTo>
                  <a:pt x="14703" y="3923"/>
                  <a:pt x="13911" y="2774"/>
                  <a:pt x="12780" y="2774"/>
                </a:cubicBezTo>
                <a:cubicBezTo>
                  <a:pt x="12310" y="2774"/>
                  <a:pt x="11781" y="2982"/>
                  <a:pt x="11256" y="3452"/>
                </a:cubicBezTo>
                <a:cubicBezTo>
                  <a:pt x="11007" y="2244"/>
                  <a:pt x="11536" y="792"/>
                  <a:pt x="9989" y="268"/>
                </a:cubicBezTo>
                <a:cubicBezTo>
                  <a:pt x="9763" y="191"/>
                  <a:pt x="9537" y="155"/>
                  <a:pt x="9351" y="155"/>
                </a:cubicBezTo>
                <a:cubicBezTo>
                  <a:pt x="8293" y="155"/>
                  <a:pt x="7673" y="1190"/>
                  <a:pt x="7316" y="2190"/>
                </a:cubicBezTo>
                <a:cubicBezTo>
                  <a:pt x="6750" y="1340"/>
                  <a:pt x="6144" y="1"/>
                  <a:pt x="5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6" name="Google Shape;3266;p31"/>
          <p:cNvSpPr/>
          <p:nvPr/>
        </p:nvSpPr>
        <p:spPr>
          <a:xfrm>
            <a:off x="3623439" y="-914573"/>
            <a:ext cx="1827543" cy="975645"/>
          </a:xfrm>
          <a:custGeom>
            <a:avLst/>
            <a:gdLst/>
            <a:ahLst/>
            <a:cxnLst/>
            <a:rect l="l" t="t" r="r" b="b"/>
            <a:pathLst>
              <a:path w="10840" h="5787" extrusionOk="0">
                <a:moveTo>
                  <a:pt x="4054" y="19"/>
                </a:moveTo>
                <a:cubicBezTo>
                  <a:pt x="2208" y="78"/>
                  <a:pt x="173" y="1"/>
                  <a:pt x="96" y="1846"/>
                </a:cubicBezTo>
                <a:cubicBezTo>
                  <a:pt x="1" y="2882"/>
                  <a:pt x="607" y="3733"/>
                  <a:pt x="1417" y="3733"/>
                </a:cubicBezTo>
                <a:cubicBezTo>
                  <a:pt x="1774" y="3733"/>
                  <a:pt x="2172" y="3584"/>
                  <a:pt x="2566" y="3222"/>
                </a:cubicBezTo>
                <a:lnTo>
                  <a:pt x="2566" y="3222"/>
                </a:lnTo>
                <a:cubicBezTo>
                  <a:pt x="2738" y="4126"/>
                  <a:pt x="2339" y="5203"/>
                  <a:pt x="3489" y="5578"/>
                </a:cubicBezTo>
                <a:cubicBezTo>
                  <a:pt x="3660" y="5637"/>
                  <a:pt x="3810" y="5673"/>
                  <a:pt x="3959" y="5673"/>
                </a:cubicBezTo>
                <a:cubicBezTo>
                  <a:pt x="4733" y="5673"/>
                  <a:pt x="5185" y="4900"/>
                  <a:pt x="5452" y="4167"/>
                </a:cubicBezTo>
                <a:cubicBezTo>
                  <a:pt x="5863" y="4787"/>
                  <a:pt x="6316" y="5787"/>
                  <a:pt x="7108" y="5787"/>
                </a:cubicBezTo>
                <a:cubicBezTo>
                  <a:pt x="7298" y="5787"/>
                  <a:pt x="7488" y="5732"/>
                  <a:pt x="7714" y="5619"/>
                </a:cubicBezTo>
                <a:cubicBezTo>
                  <a:pt x="8673" y="5108"/>
                  <a:pt x="8465" y="3674"/>
                  <a:pt x="8220" y="2769"/>
                </a:cubicBezTo>
                <a:lnTo>
                  <a:pt x="8220" y="2769"/>
                </a:lnTo>
                <a:cubicBezTo>
                  <a:pt x="8618" y="3072"/>
                  <a:pt x="8976" y="3185"/>
                  <a:pt x="9274" y="3185"/>
                </a:cubicBezTo>
                <a:cubicBezTo>
                  <a:pt x="10500" y="3185"/>
                  <a:pt x="10840" y="1114"/>
                  <a:pt x="8994" y="489"/>
                </a:cubicBezTo>
                <a:cubicBezTo>
                  <a:pt x="7917" y="55"/>
                  <a:pt x="6619" y="37"/>
                  <a:pt x="5393" y="37"/>
                </a:cubicBezTo>
                <a:lnTo>
                  <a:pt x="5113" y="37"/>
                </a:lnTo>
                <a:cubicBezTo>
                  <a:pt x="4751" y="37"/>
                  <a:pt x="4393" y="37"/>
                  <a:pt x="4054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7" name="Google Shape;3267;p31"/>
          <p:cNvSpPr/>
          <p:nvPr/>
        </p:nvSpPr>
        <p:spPr>
          <a:xfrm>
            <a:off x="8111035" y="-253353"/>
            <a:ext cx="2151746" cy="1147272"/>
          </a:xfrm>
          <a:custGeom>
            <a:avLst/>
            <a:gdLst/>
            <a:ahLst/>
            <a:cxnLst/>
            <a:rect l="l" t="t" r="r" b="b"/>
            <a:pathLst>
              <a:path w="12763" h="6805" extrusionOk="0">
                <a:moveTo>
                  <a:pt x="4393" y="1"/>
                </a:moveTo>
                <a:cubicBezTo>
                  <a:pt x="4185" y="1"/>
                  <a:pt x="3959" y="55"/>
                  <a:pt x="3692" y="186"/>
                </a:cubicBezTo>
                <a:cubicBezTo>
                  <a:pt x="2543" y="792"/>
                  <a:pt x="2810" y="2466"/>
                  <a:pt x="3090" y="3525"/>
                </a:cubicBezTo>
                <a:cubicBezTo>
                  <a:pt x="2620" y="3186"/>
                  <a:pt x="2204" y="3032"/>
                  <a:pt x="1864" y="3032"/>
                </a:cubicBezTo>
                <a:cubicBezTo>
                  <a:pt x="394" y="3032"/>
                  <a:pt x="1" y="5484"/>
                  <a:pt x="2168" y="6221"/>
                </a:cubicBezTo>
                <a:cubicBezTo>
                  <a:pt x="3448" y="6746"/>
                  <a:pt x="4977" y="6746"/>
                  <a:pt x="6447" y="6746"/>
                </a:cubicBezTo>
                <a:lnTo>
                  <a:pt x="6746" y="6746"/>
                </a:lnTo>
                <a:cubicBezTo>
                  <a:pt x="7180" y="6746"/>
                  <a:pt x="7596" y="6764"/>
                  <a:pt x="8012" y="6764"/>
                </a:cubicBezTo>
                <a:cubicBezTo>
                  <a:pt x="10179" y="6710"/>
                  <a:pt x="12572" y="6805"/>
                  <a:pt x="12667" y="4638"/>
                </a:cubicBezTo>
                <a:cubicBezTo>
                  <a:pt x="12762" y="3394"/>
                  <a:pt x="12061" y="2412"/>
                  <a:pt x="11102" y="2412"/>
                </a:cubicBezTo>
                <a:cubicBezTo>
                  <a:pt x="10686" y="2412"/>
                  <a:pt x="10233" y="2579"/>
                  <a:pt x="9763" y="2996"/>
                </a:cubicBezTo>
                <a:cubicBezTo>
                  <a:pt x="9555" y="1941"/>
                  <a:pt x="10007" y="679"/>
                  <a:pt x="8668" y="227"/>
                </a:cubicBezTo>
                <a:cubicBezTo>
                  <a:pt x="8465" y="150"/>
                  <a:pt x="8275" y="132"/>
                  <a:pt x="8103" y="132"/>
                </a:cubicBezTo>
                <a:cubicBezTo>
                  <a:pt x="7180" y="132"/>
                  <a:pt x="6655" y="1037"/>
                  <a:pt x="6352" y="1901"/>
                </a:cubicBezTo>
                <a:cubicBezTo>
                  <a:pt x="5864" y="1168"/>
                  <a:pt x="5334" y="1"/>
                  <a:pt x="43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8" name="Google Shape;3268;p31"/>
          <p:cNvSpPr/>
          <p:nvPr/>
        </p:nvSpPr>
        <p:spPr>
          <a:xfrm>
            <a:off x="-1130363" y="-367659"/>
            <a:ext cx="2151746" cy="1147103"/>
          </a:xfrm>
          <a:custGeom>
            <a:avLst/>
            <a:gdLst/>
            <a:ahLst/>
            <a:cxnLst/>
            <a:rect l="l" t="t" r="r" b="b"/>
            <a:pathLst>
              <a:path w="12763" h="6804" extrusionOk="0">
                <a:moveTo>
                  <a:pt x="4393" y="0"/>
                </a:moveTo>
                <a:cubicBezTo>
                  <a:pt x="4185" y="0"/>
                  <a:pt x="3941" y="55"/>
                  <a:pt x="3697" y="186"/>
                </a:cubicBezTo>
                <a:cubicBezTo>
                  <a:pt x="2548" y="792"/>
                  <a:pt x="2792" y="2488"/>
                  <a:pt x="3073" y="3524"/>
                </a:cubicBezTo>
                <a:cubicBezTo>
                  <a:pt x="2620" y="3185"/>
                  <a:pt x="2208" y="3031"/>
                  <a:pt x="1847" y="3031"/>
                </a:cubicBezTo>
                <a:cubicBezTo>
                  <a:pt x="399" y="3031"/>
                  <a:pt x="1" y="5483"/>
                  <a:pt x="2168" y="6220"/>
                </a:cubicBezTo>
                <a:cubicBezTo>
                  <a:pt x="3430" y="6745"/>
                  <a:pt x="4977" y="6763"/>
                  <a:pt x="6429" y="6763"/>
                </a:cubicBezTo>
                <a:lnTo>
                  <a:pt x="7994" y="6763"/>
                </a:lnTo>
                <a:cubicBezTo>
                  <a:pt x="10179" y="6709"/>
                  <a:pt x="12572" y="6804"/>
                  <a:pt x="12649" y="4637"/>
                </a:cubicBezTo>
                <a:cubicBezTo>
                  <a:pt x="12762" y="3393"/>
                  <a:pt x="12066" y="2411"/>
                  <a:pt x="11084" y="2411"/>
                </a:cubicBezTo>
                <a:cubicBezTo>
                  <a:pt x="10691" y="2411"/>
                  <a:pt x="10216" y="2579"/>
                  <a:pt x="9745" y="2995"/>
                </a:cubicBezTo>
                <a:cubicBezTo>
                  <a:pt x="9560" y="1941"/>
                  <a:pt x="10012" y="679"/>
                  <a:pt x="8655" y="226"/>
                </a:cubicBezTo>
                <a:cubicBezTo>
                  <a:pt x="8465" y="150"/>
                  <a:pt x="8275" y="131"/>
                  <a:pt x="8107" y="131"/>
                </a:cubicBezTo>
                <a:cubicBezTo>
                  <a:pt x="7185" y="131"/>
                  <a:pt x="6655" y="1036"/>
                  <a:pt x="6352" y="1900"/>
                </a:cubicBezTo>
                <a:cubicBezTo>
                  <a:pt x="5864" y="1167"/>
                  <a:pt x="5316" y="0"/>
                  <a:pt x="4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9" name="Google Shape;3269;p31"/>
          <p:cNvSpPr/>
          <p:nvPr/>
        </p:nvSpPr>
        <p:spPr>
          <a:xfrm>
            <a:off x="6163117" y="2901855"/>
            <a:ext cx="44508" cy="32201"/>
          </a:xfrm>
          <a:custGeom>
            <a:avLst/>
            <a:gdLst/>
            <a:ahLst/>
            <a:cxnLst/>
            <a:rect l="l" t="t" r="r" b="b"/>
            <a:pathLst>
              <a:path w="264" h="191" extrusionOk="0">
                <a:moveTo>
                  <a:pt x="132" y="1"/>
                </a:moveTo>
                <a:cubicBezTo>
                  <a:pt x="1" y="1"/>
                  <a:pt x="1" y="191"/>
                  <a:pt x="132" y="191"/>
                </a:cubicBezTo>
                <a:cubicBezTo>
                  <a:pt x="263" y="191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0" name="Google Shape;3270;p31"/>
          <p:cNvSpPr/>
          <p:nvPr/>
        </p:nvSpPr>
        <p:spPr>
          <a:xfrm>
            <a:off x="6197510" y="2806601"/>
            <a:ext cx="45183" cy="35236"/>
          </a:xfrm>
          <a:custGeom>
            <a:avLst/>
            <a:gdLst/>
            <a:ahLst/>
            <a:cxnLst/>
            <a:rect l="l" t="t" r="r" b="b"/>
            <a:pathLst>
              <a:path w="268" h="209" extrusionOk="0">
                <a:moveTo>
                  <a:pt x="136" y="0"/>
                </a:moveTo>
                <a:cubicBezTo>
                  <a:pt x="0" y="0"/>
                  <a:pt x="0" y="208"/>
                  <a:pt x="136" y="208"/>
                </a:cubicBezTo>
                <a:cubicBezTo>
                  <a:pt x="267" y="208"/>
                  <a:pt x="267" y="0"/>
                  <a:pt x="1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1" name="Google Shape;3271;p31"/>
          <p:cNvSpPr/>
          <p:nvPr/>
        </p:nvSpPr>
        <p:spPr>
          <a:xfrm>
            <a:off x="6353795" y="3048362"/>
            <a:ext cx="41474" cy="35236"/>
          </a:xfrm>
          <a:custGeom>
            <a:avLst/>
            <a:gdLst/>
            <a:ahLst/>
            <a:cxnLst/>
            <a:rect l="l" t="t" r="r" b="b"/>
            <a:pathLst>
              <a:path w="246" h="209" extrusionOk="0">
                <a:moveTo>
                  <a:pt x="132" y="0"/>
                </a:moveTo>
                <a:cubicBezTo>
                  <a:pt x="1" y="0"/>
                  <a:pt x="1" y="208"/>
                  <a:pt x="132" y="208"/>
                </a:cubicBezTo>
                <a:cubicBezTo>
                  <a:pt x="245" y="208"/>
                  <a:pt x="245" y="0"/>
                  <a:pt x="1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2" name="Google Shape;3272;p31"/>
          <p:cNvSpPr/>
          <p:nvPr/>
        </p:nvSpPr>
        <p:spPr>
          <a:xfrm>
            <a:off x="6420220" y="3041450"/>
            <a:ext cx="44340" cy="35236"/>
          </a:xfrm>
          <a:custGeom>
            <a:avLst/>
            <a:gdLst/>
            <a:ahLst/>
            <a:cxnLst/>
            <a:rect l="l" t="t" r="r" b="b"/>
            <a:pathLst>
              <a:path w="263" h="209" extrusionOk="0">
                <a:moveTo>
                  <a:pt x="132" y="0"/>
                </a:moveTo>
                <a:cubicBezTo>
                  <a:pt x="0" y="0"/>
                  <a:pt x="0" y="209"/>
                  <a:pt x="132" y="209"/>
                </a:cubicBezTo>
                <a:cubicBezTo>
                  <a:pt x="263" y="209"/>
                  <a:pt x="263" y="0"/>
                  <a:pt x="1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3" name="Google Shape;3273;p31"/>
          <p:cNvSpPr/>
          <p:nvPr/>
        </p:nvSpPr>
        <p:spPr>
          <a:xfrm>
            <a:off x="968201" y="4024931"/>
            <a:ext cx="108574" cy="82610"/>
          </a:xfrm>
          <a:custGeom>
            <a:avLst/>
            <a:gdLst/>
            <a:ahLst/>
            <a:cxnLst/>
            <a:rect l="l" t="t" r="r" b="b"/>
            <a:pathLst>
              <a:path w="644" h="490" extrusionOk="0">
                <a:moveTo>
                  <a:pt x="322" y="0"/>
                </a:moveTo>
                <a:cubicBezTo>
                  <a:pt x="1" y="0"/>
                  <a:pt x="1" y="489"/>
                  <a:pt x="322" y="489"/>
                </a:cubicBezTo>
                <a:cubicBezTo>
                  <a:pt x="643" y="489"/>
                  <a:pt x="643" y="0"/>
                  <a:pt x="32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4" name="Google Shape;3274;p31"/>
          <p:cNvSpPr/>
          <p:nvPr/>
        </p:nvSpPr>
        <p:spPr>
          <a:xfrm>
            <a:off x="1374214" y="4530289"/>
            <a:ext cx="105539" cy="82442"/>
          </a:xfrm>
          <a:custGeom>
            <a:avLst/>
            <a:gdLst/>
            <a:ahLst/>
            <a:cxnLst/>
            <a:rect l="l" t="t" r="r" b="b"/>
            <a:pathLst>
              <a:path w="626" h="489" extrusionOk="0">
                <a:moveTo>
                  <a:pt x="304" y="0"/>
                </a:moveTo>
                <a:cubicBezTo>
                  <a:pt x="1" y="0"/>
                  <a:pt x="1" y="489"/>
                  <a:pt x="304" y="489"/>
                </a:cubicBezTo>
                <a:cubicBezTo>
                  <a:pt x="625" y="489"/>
                  <a:pt x="625" y="0"/>
                  <a:pt x="3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5" name="Google Shape;3275;p31"/>
          <p:cNvSpPr/>
          <p:nvPr/>
        </p:nvSpPr>
        <p:spPr>
          <a:xfrm>
            <a:off x="7726644" y="1204972"/>
            <a:ext cx="110765" cy="86319"/>
          </a:xfrm>
          <a:custGeom>
            <a:avLst/>
            <a:gdLst/>
            <a:ahLst/>
            <a:cxnLst/>
            <a:rect l="l" t="t" r="r" b="b"/>
            <a:pathLst>
              <a:path w="657" h="512" extrusionOk="0">
                <a:moveTo>
                  <a:pt x="317" y="0"/>
                </a:moveTo>
                <a:cubicBezTo>
                  <a:pt x="1" y="0"/>
                  <a:pt x="1" y="511"/>
                  <a:pt x="317" y="511"/>
                </a:cubicBezTo>
                <a:cubicBezTo>
                  <a:pt x="657" y="511"/>
                  <a:pt x="657" y="0"/>
                  <a:pt x="3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6" name="Google Shape;3276;p31"/>
          <p:cNvSpPr/>
          <p:nvPr/>
        </p:nvSpPr>
        <p:spPr>
          <a:xfrm>
            <a:off x="4553135" y="216090"/>
            <a:ext cx="32201" cy="321506"/>
          </a:xfrm>
          <a:custGeom>
            <a:avLst/>
            <a:gdLst/>
            <a:ahLst/>
            <a:cxnLst/>
            <a:rect l="l" t="t" r="r" b="b"/>
            <a:pathLst>
              <a:path w="191" h="1907" extrusionOk="0">
                <a:moveTo>
                  <a:pt x="95" y="0"/>
                </a:moveTo>
                <a:cubicBezTo>
                  <a:pt x="48" y="0"/>
                  <a:pt x="0" y="28"/>
                  <a:pt x="0" y="85"/>
                </a:cubicBezTo>
                <a:lnTo>
                  <a:pt x="0" y="1822"/>
                </a:lnTo>
                <a:cubicBezTo>
                  <a:pt x="0" y="1879"/>
                  <a:pt x="48" y="1907"/>
                  <a:pt x="95" y="1907"/>
                </a:cubicBezTo>
                <a:cubicBezTo>
                  <a:pt x="143" y="1907"/>
                  <a:pt x="190" y="1879"/>
                  <a:pt x="190" y="1822"/>
                </a:cubicBezTo>
                <a:lnTo>
                  <a:pt x="190" y="85"/>
                </a:lnTo>
                <a:cubicBezTo>
                  <a:pt x="190" y="28"/>
                  <a:pt x="143" y="0"/>
                  <a:pt x="95" y="0"/>
                </a:cubicBezTo>
                <a:close/>
              </a:path>
            </a:pathLst>
          </a:custGeom>
          <a:solidFill>
            <a:srgbClr val="0060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7" name="Google Shape;3277;p31"/>
          <p:cNvSpPr/>
          <p:nvPr/>
        </p:nvSpPr>
        <p:spPr>
          <a:xfrm>
            <a:off x="4635576" y="431383"/>
            <a:ext cx="111440" cy="100481"/>
          </a:xfrm>
          <a:custGeom>
            <a:avLst/>
            <a:gdLst/>
            <a:ahLst/>
            <a:cxnLst/>
            <a:rect l="l" t="t" r="r" b="b"/>
            <a:pathLst>
              <a:path w="661" h="596" extrusionOk="0">
                <a:moveTo>
                  <a:pt x="525" y="1"/>
                </a:moveTo>
                <a:cubicBezTo>
                  <a:pt x="501" y="1"/>
                  <a:pt x="475" y="11"/>
                  <a:pt x="452" y="34"/>
                </a:cubicBezTo>
                <a:cubicBezTo>
                  <a:pt x="321" y="165"/>
                  <a:pt x="190" y="296"/>
                  <a:pt x="58" y="432"/>
                </a:cubicBezTo>
                <a:cubicBezTo>
                  <a:pt x="0" y="501"/>
                  <a:pt x="62" y="596"/>
                  <a:pt x="128" y="596"/>
                </a:cubicBezTo>
                <a:cubicBezTo>
                  <a:pt x="150" y="596"/>
                  <a:pt x="171" y="586"/>
                  <a:pt x="190" y="563"/>
                </a:cubicBezTo>
                <a:cubicBezTo>
                  <a:pt x="321" y="432"/>
                  <a:pt x="452" y="296"/>
                  <a:pt x="606" y="165"/>
                </a:cubicBezTo>
                <a:cubicBezTo>
                  <a:pt x="660" y="93"/>
                  <a:pt x="599" y="1"/>
                  <a:pt x="5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8" name="Google Shape;3278;p31"/>
          <p:cNvSpPr/>
          <p:nvPr/>
        </p:nvSpPr>
        <p:spPr>
          <a:xfrm>
            <a:off x="4385385" y="431383"/>
            <a:ext cx="104865" cy="92052"/>
          </a:xfrm>
          <a:custGeom>
            <a:avLst/>
            <a:gdLst/>
            <a:ahLst/>
            <a:cxnLst/>
            <a:rect l="l" t="t" r="r" b="b"/>
            <a:pathLst>
              <a:path w="622" h="546" extrusionOk="0">
                <a:moveTo>
                  <a:pt x="131" y="1"/>
                </a:moveTo>
                <a:cubicBezTo>
                  <a:pt x="58" y="1"/>
                  <a:pt x="0" y="93"/>
                  <a:pt x="72" y="165"/>
                </a:cubicBezTo>
                <a:cubicBezTo>
                  <a:pt x="185" y="278"/>
                  <a:pt x="298" y="409"/>
                  <a:pt x="430" y="522"/>
                </a:cubicBezTo>
                <a:cubicBezTo>
                  <a:pt x="446" y="539"/>
                  <a:pt x="465" y="546"/>
                  <a:pt x="484" y="546"/>
                </a:cubicBezTo>
                <a:cubicBezTo>
                  <a:pt x="553" y="546"/>
                  <a:pt x="621" y="452"/>
                  <a:pt x="561" y="391"/>
                </a:cubicBezTo>
                <a:cubicBezTo>
                  <a:pt x="448" y="260"/>
                  <a:pt x="317" y="147"/>
                  <a:pt x="203" y="34"/>
                </a:cubicBezTo>
                <a:cubicBezTo>
                  <a:pt x="180" y="11"/>
                  <a:pt x="155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9" name="Google Shape;3279;p31"/>
          <p:cNvSpPr/>
          <p:nvPr/>
        </p:nvSpPr>
        <p:spPr>
          <a:xfrm>
            <a:off x="1507285" y="2273192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0" name="Google Shape;3280;p31"/>
          <p:cNvSpPr/>
          <p:nvPr/>
        </p:nvSpPr>
        <p:spPr>
          <a:xfrm>
            <a:off x="1244508" y="261180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1" name="Google Shape;3281;p31"/>
          <p:cNvSpPr/>
          <p:nvPr/>
        </p:nvSpPr>
        <p:spPr>
          <a:xfrm>
            <a:off x="1462758" y="3136705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2" name="Google Shape;3282;p31"/>
          <p:cNvSpPr/>
          <p:nvPr/>
        </p:nvSpPr>
        <p:spPr>
          <a:xfrm>
            <a:off x="1552112" y="316570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3" name="Google Shape;3283;p31"/>
          <p:cNvSpPr/>
          <p:nvPr/>
        </p:nvSpPr>
        <p:spPr>
          <a:xfrm>
            <a:off x="626876" y="35280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4" name="Google Shape;3284;p31"/>
          <p:cNvSpPr/>
          <p:nvPr/>
        </p:nvSpPr>
        <p:spPr>
          <a:xfrm>
            <a:off x="674925" y="3441857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5" name="Google Shape;3285;p31"/>
          <p:cNvSpPr/>
          <p:nvPr/>
        </p:nvSpPr>
        <p:spPr>
          <a:xfrm>
            <a:off x="735281" y="35280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86" name="Google Shape;3286;p31"/>
          <p:cNvGrpSpPr/>
          <p:nvPr/>
        </p:nvGrpSpPr>
        <p:grpSpPr>
          <a:xfrm>
            <a:off x="668181" y="3689222"/>
            <a:ext cx="7635158" cy="1325310"/>
            <a:chOff x="5618150" y="3885575"/>
            <a:chExt cx="1216700" cy="262625"/>
          </a:xfrm>
        </p:grpSpPr>
        <p:sp>
          <p:nvSpPr>
            <p:cNvPr id="3287" name="Google Shape;3287;p31"/>
            <p:cNvSpPr/>
            <p:nvPr/>
          </p:nvSpPr>
          <p:spPr>
            <a:xfrm>
              <a:off x="5619500" y="3886575"/>
              <a:ext cx="1213550" cy="258250"/>
            </a:xfrm>
            <a:custGeom>
              <a:avLst/>
              <a:gdLst/>
              <a:ahLst/>
              <a:cxnLst/>
              <a:rect l="l" t="t" r="r" b="b"/>
              <a:pathLst>
                <a:path w="48542" h="10330" extrusionOk="0">
                  <a:moveTo>
                    <a:pt x="2358" y="1"/>
                  </a:moveTo>
                  <a:lnTo>
                    <a:pt x="2113" y="1095"/>
                  </a:lnTo>
                  <a:lnTo>
                    <a:pt x="1399" y="1037"/>
                  </a:lnTo>
                  <a:cubicBezTo>
                    <a:pt x="1233" y="996"/>
                    <a:pt x="1087" y="979"/>
                    <a:pt x="958" y="979"/>
                  </a:cubicBezTo>
                  <a:cubicBezTo>
                    <a:pt x="1" y="979"/>
                    <a:pt x="1" y="1959"/>
                    <a:pt x="1" y="1959"/>
                  </a:cubicBezTo>
                  <a:lnTo>
                    <a:pt x="6976" y="3995"/>
                  </a:lnTo>
                  <a:lnTo>
                    <a:pt x="21077" y="8858"/>
                  </a:lnTo>
                  <a:cubicBezTo>
                    <a:pt x="21887" y="10161"/>
                    <a:pt x="22339" y="10102"/>
                    <a:pt x="24375" y="10310"/>
                  </a:cubicBezTo>
                  <a:cubicBezTo>
                    <a:pt x="24503" y="10323"/>
                    <a:pt x="24627" y="10329"/>
                    <a:pt x="24748" y="10329"/>
                  </a:cubicBezTo>
                  <a:cubicBezTo>
                    <a:pt x="26568" y="10329"/>
                    <a:pt x="27578" y="8953"/>
                    <a:pt x="27578" y="8953"/>
                  </a:cubicBezTo>
                  <a:lnTo>
                    <a:pt x="30351" y="7917"/>
                  </a:lnTo>
                  <a:lnTo>
                    <a:pt x="37983" y="5352"/>
                  </a:lnTo>
                  <a:lnTo>
                    <a:pt x="48541" y="1959"/>
                  </a:lnTo>
                  <a:cubicBezTo>
                    <a:pt x="48479" y="1154"/>
                    <a:pt x="47958" y="972"/>
                    <a:pt x="47499" y="972"/>
                  </a:cubicBezTo>
                  <a:cubicBezTo>
                    <a:pt x="47121" y="972"/>
                    <a:pt x="46786" y="1095"/>
                    <a:pt x="46786" y="1095"/>
                  </a:cubicBezTo>
                  <a:lnTo>
                    <a:pt x="46523" y="1"/>
                  </a:lnTo>
                  <a:lnTo>
                    <a:pt x="42941" y="828"/>
                  </a:lnTo>
                  <a:cubicBezTo>
                    <a:pt x="42000" y="887"/>
                    <a:pt x="40982" y="1018"/>
                    <a:pt x="39964" y="1190"/>
                  </a:cubicBezTo>
                  <a:lnTo>
                    <a:pt x="39964" y="1055"/>
                  </a:lnTo>
                  <a:cubicBezTo>
                    <a:pt x="39907" y="1046"/>
                    <a:pt x="39851" y="1041"/>
                    <a:pt x="39797" y="1041"/>
                  </a:cubicBezTo>
                  <a:cubicBezTo>
                    <a:pt x="39742" y="1041"/>
                    <a:pt x="39690" y="1046"/>
                    <a:pt x="39643" y="1055"/>
                  </a:cubicBezTo>
                  <a:cubicBezTo>
                    <a:pt x="39493" y="1055"/>
                    <a:pt x="39340" y="1077"/>
                    <a:pt x="39190" y="1095"/>
                  </a:cubicBezTo>
                  <a:cubicBezTo>
                    <a:pt x="39041" y="1113"/>
                    <a:pt x="38905" y="1132"/>
                    <a:pt x="38774" y="1168"/>
                  </a:cubicBezTo>
                  <a:lnTo>
                    <a:pt x="38702" y="1168"/>
                  </a:lnTo>
                  <a:lnTo>
                    <a:pt x="38679" y="1394"/>
                  </a:lnTo>
                  <a:cubicBezTo>
                    <a:pt x="35345" y="2036"/>
                    <a:pt x="32368" y="2923"/>
                    <a:pt x="32368" y="2923"/>
                  </a:cubicBezTo>
                  <a:cubicBezTo>
                    <a:pt x="26732" y="5013"/>
                    <a:pt x="24655" y="8465"/>
                    <a:pt x="24655" y="8465"/>
                  </a:cubicBezTo>
                  <a:lnTo>
                    <a:pt x="24298" y="8406"/>
                  </a:lnTo>
                  <a:cubicBezTo>
                    <a:pt x="19756" y="2584"/>
                    <a:pt x="11559" y="1584"/>
                    <a:pt x="11559" y="1584"/>
                  </a:cubicBezTo>
                  <a:lnTo>
                    <a:pt x="11577" y="1566"/>
                  </a:lnTo>
                  <a:cubicBezTo>
                    <a:pt x="11466" y="1545"/>
                    <a:pt x="11362" y="1536"/>
                    <a:pt x="11261" y="1536"/>
                  </a:cubicBezTo>
                  <a:cubicBezTo>
                    <a:pt x="11189" y="1536"/>
                    <a:pt x="11119" y="1540"/>
                    <a:pt x="11048" y="1548"/>
                  </a:cubicBezTo>
                  <a:lnTo>
                    <a:pt x="10428" y="1548"/>
                  </a:lnTo>
                  <a:cubicBezTo>
                    <a:pt x="9994" y="1507"/>
                    <a:pt x="9559" y="1417"/>
                    <a:pt x="9125" y="1358"/>
                  </a:cubicBezTo>
                  <a:cubicBezTo>
                    <a:pt x="7917" y="1190"/>
                    <a:pt x="6750" y="828"/>
                    <a:pt x="5542" y="661"/>
                  </a:cubicBezTo>
                  <a:lnTo>
                    <a:pt x="23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1"/>
            <p:cNvSpPr/>
            <p:nvPr/>
          </p:nvSpPr>
          <p:spPr>
            <a:xfrm>
              <a:off x="5619500" y="3910675"/>
              <a:ext cx="1213550" cy="234600"/>
            </a:xfrm>
            <a:custGeom>
              <a:avLst/>
              <a:gdLst/>
              <a:ahLst/>
              <a:cxnLst/>
              <a:rect l="l" t="t" r="r" b="b"/>
              <a:pathLst>
                <a:path w="48542" h="9384" extrusionOk="0">
                  <a:moveTo>
                    <a:pt x="2131" y="0"/>
                  </a:moveTo>
                  <a:lnTo>
                    <a:pt x="2113" y="131"/>
                  </a:lnTo>
                  <a:lnTo>
                    <a:pt x="1399" y="73"/>
                  </a:lnTo>
                  <a:cubicBezTo>
                    <a:pt x="1233" y="32"/>
                    <a:pt x="1087" y="15"/>
                    <a:pt x="958" y="15"/>
                  </a:cubicBezTo>
                  <a:cubicBezTo>
                    <a:pt x="1" y="15"/>
                    <a:pt x="1" y="995"/>
                    <a:pt x="1" y="995"/>
                  </a:cubicBezTo>
                  <a:lnTo>
                    <a:pt x="6976" y="3031"/>
                  </a:lnTo>
                  <a:lnTo>
                    <a:pt x="21077" y="7894"/>
                  </a:lnTo>
                  <a:cubicBezTo>
                    <a:pt x="21887" y="9197"/>
                    <a:pt x="22054" y="9161"/>
                    <a:pt x="24090" y="9364"/>
                  </a:cubicBezTo>
                  <a:cubicBezTo>
                    <a:pt x="24217" y="9377"/>
                    <a:pt x="24341" y="9383"/>
                    <a:pt x="24463" y="9383"/>
                  </a:cubicBezTo>
                  <a:cubicBezTo>
                    <a:pt x="26319" y="9383"/>
                    <a:pt x="27578" y="7989"/>
                    <a:pt x="27578" y="7989"/>
                  </a:cubicBezTo>
                  <a:lnTo>
                    <a:pt x="30351" y="6953"/>
                  </a:lnTo>
                  <a:lnTo>
                    <a:pt x="37983" y="4388"/>
                  </a:lnTo>
                  <a:lnTo>
                    <a:pt x="48541" y="995"/>
                  </a:lnTo>
                  <a:cubicBezTo>
                    <a:pt x="48479" y="190"/>
                    <a:pt x="47958" y="8"/>
                    <a:pt x="47499" y="8"/>
                  </a:cubicBezTo>
                  <a:cubicBezTo>
                    <a:pt x="47121" y="8"/>
                    <a:pt x="46786" y="131"/>
                    <a:pt x="46786" y="131"/>
                  </a:cubicBezTo>
                  <a:lnTo>
                    <a:pt x="46768" y="73"/>
                  </a:lnTo>
                  <a:cubicBezTo>
                    <a:pt x="44899" y="751"/>
                    <a:pt x="42999" y="1317"/>
                    <a:pt x="41113" y="1923"/>
                  </a:cubicBezTo>
                  <a:cubicBezTo>
                    <a:pt x="38815" y="2674"/>
                    <a:pt x="36571" y="3506"/>
                    <a:pt x="34291" y="4275"/>
                  </a:cubicBezTo>
                  <a:cubicBezTo>
                    <a:pt x="33138" y="4655"/>
                    <a:pt x="32007" y="5031"/>
                    <a:pt x="30898" y="5447"/>
                  </a:cubicBezTo>
                  <a:cubicBezTo>
                    <a:pt x="30143" y="5727"/>
                    <a:pt x="29202" y="6030"/>
                    <a:pt x="28464" y="6333"/>
                  </a:cubicBezTo>
                  <a:cubicBezTo>
                    <a:pt x="26975" y="6930"/>
                    <a:pt x="26241" y="7371"/>
                    <a:pt x="24909" y="7371"/>
                  </a:cubicBezTo>
                  <a:cubicBezTo>
                    <a:pt x="24857" y="7371"/>
                    <a:pt x="24804" y="7371"/>
                    <a:pt x="24750" y="7369"/>
                  </a:cubicBezTo>
                  <a:cubicBezTo>
                    <a:pt x="24678" y="7442"/>
                    <a:pt x="24655" y="7501"/>
                    <a:pt x="24655" y="7501"/>
                  </a:cubicBezTo>
                  <a:lnTo>
                    <a:pt x="24298" y="7442"/>
                  </a:lnTo>
                  <a:cubicBezTo>
                    <a:pt x="24244" y="7387"/>
                    <a:pt x="24203" y="7329"/>
                    <a:pt x="24167" y="7274"/>
                  </a:cubicBezTo>
                  <a:cubicBezTo>
                    <a:pt x="23923" y="7339"/>
                    <a:pt x="23671" y="7377"/>
                    <a:pt x="23403" y="7377"/>
                  </a:cubicBezTo>
                  <a:cubicBezTo>
                    <a:pt x="23278" y="7377"/>
                    <a:pt x="23150" y="7369"/>
                    <a:pt x="23018" y="7351"/>
                  </a:cubicBezTo>
                  <a:cubicBezTo>
                    <a:pt x="21810" y="7197"/>
                    <a:pt x="20810" y="6501"/>
                    <a:pt x="19679" y="6067"/>
                  </a:cubicBezTo>
                  <a:cubicBezTo>
                    <a:pt x="18476" y="5596"/>
                    <a:pt x="17232" y="5162"/>
                    <a:pt x="15970" y="4822"/>
                  </a:cubicBezTo>
                  <a:cubicBezTo>
                    <a:pt x="14703" y="4465"/>
                    <a:pt x="13423" y="4185"/>
                    <a:pt x="12161" y="3768"/>
                  </a:cubicBezTo>
                  <a:cubicBezTo>
                    <a:pt x="10899" y="3352"/>
                    <a:pt x="9636" y="2900"/>
                    <a:pt x="8392" y="2429"/>
                  </a:cubicBezTo>
                  <a:cubicBezTo>
                    <a:pt x="7578" y="2108"/>
                    <a:pt x="6786" y="1787"/>
                    <a:pt x="5940" y="1583"/>
                  </a:cubicBezTo>
                  <a:cubicBezTo>
                    <a:pt x="5167" y="1375"/>
                    <a:pt x="4357" y="1203"/>
                    <a:pt x="3602" y="923"/>
                  </a:cubicBezTo>
                  <a:cubicBezTo>
                    <a:pt x="3095" y="751"/>
                    <a:pt x="2416" y="525"/>
                    <a:pt x="2150" y="36"/>
                  </a:cubicBezTo>
                  <a:cubicBezTo>
                    <a:pt x="2150" y="18"/>
                    <a:pt x="2150" y="18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1"/>
            <p:cNvSpPr/>
            <p:nvPr/>
          </p:nvSpPr>
          <p:spPr>
            <a:xfrm>
              <a:off x="6296075" y="3908550"/>
              <a:ext cx="538775" cy="203475"/>
            </a:xfrm>
            <a:custGeom>
              <a:avLst/>
              <a:gdLst/>
              <a:ahLst/>
              <a:cxnLst/>
              <a:rect l="l" t="t" r="r" b="b"/>
              <a:pathLst>
                <a:path w="21551" h="8139" extrusionOk="0">
                  <a:moveTo>
                    <a:pt x="20479" y="0"/>
                  </a:moveTo>
                  <a:cubicBezTo>
                    <a:pt x="20101" y="0"/>
                    <a:pt x="19670" y="123"/>
                    <a:pt x="19270" y="271"/>
                  </a:cubicBezTo>
                  <a:cubicBezTo>
                    <a:pt x="18515" y="556"/>
                    <a:pt x="17782" y="877"/>
                    <a:pt x="17009" y="1139"/>
                  </a:cubicBezTo>
                  <a:cubicBezTo>
                    <a:pt x="15801" y="1515"/>
                    <a:pt x="14597" y="1872"/>
                    <a:pt x="13389" y="2270"/>
                  </a:cubicBezTo>
                  <a:cubicBezTo>
                    <a:pt x="8943" y="3740"/>
                    <a:pt x="4360" y="5061"/>
                    <a:pt x="80" y="7002"/>
                  </a:cubicBezTo>
                  <a:cubicBezTo>
                    <a:pt x="1" y="7034"/>
                    <a:pt x="47" y="7139"/>
                    <a:pt x="125" y="7139"/>
                  </a:cubicBezTo>
                  <a:cubicBezTo>
                    <a:pt x="135" y="7139"/>
                    <a:pt x="146" y="7138"/>
                    <a:pt x="157" y="7133"/>
                  </a:cubicBezTo>
                  <a:cubicBezTo>
                    <a:pt x="3853" y="5455"/>
                    <a:pt x="7771" y="4360"/>
                    <a:pt x="11616" y="3062"/>
                  </a:cubicBezTo>
                  <a:cubicBezTo>
                    <a:pt x="13579" y="2383"/>
                    <a:pt x="15556" y="1759"/>
                    <a:pt x="17538" y="1139"/>
                  </a:cubicBezTo>
                  <a:cubicBezTo>
                    <a:pt x="18103" y="949"/>
                    <a:pt x="18628" y="705"/>
                    <a:pt x="19194" y="479"/>
                  </a:cubicBezTo>
                  <a:cubicBezTo>
                    <a:pt x="19567" y="332"/>
                    <a:pt x="20045" y="128"/>
                    <a:pt x="20485" y="128"/>
                  </a:cubicBezTo>
                  <a:cubicBezTo>
                    <a:pt x="20667" y="128"/>
                    <a:pt x="20844" y="164"/>
                    <a:pt x="21003" y="253"/>
                  </a:cubicBezTo>
                  <a:cubicBezTo>
                    <a:pt x="21211" y="348"/>
                    <a:pt x="21550" y="895"/>
                    <a:pt x="21252" y="967"/>
                  </a:cubicBezTo>
                  <a:cubicBezTo>
                    <a:pt x="21098" y="1026"/>
                    <a:pt x="20949" y="1062"/>
                    <a:pt x="20818" y="1103"/>
                  </a:cubicBezTo>
                  <a:cubicBezTo>
                    <a:pt x="20419" y="1234"/>
                    <a:pt x="20026" y="1347"/>
                    <a:pt x="19646" y="1460"/>
                  </a:cubicBezTo>
                  <a:cubicBezTo>
                    <a:pt x="18669" y="1782"/>
                    <a:pt x="17669" y="2080"/>
                    <a:pt x="16687" y="2401"/>
                  </a:cubicBezTo>
                  <a:cubicBezTo>
                    <a:pt x="14240" y="3193"/>
                    <a:pt x="11806" y="4003"/>
                    <a:pt x="9377" y="4812"/>
                  </a:cubicBezTo>
                  <a:cubicBezTo>
                    <a:pt x="6378" y="5812"/>
                    <a:pt x="3342" y="6776"/>
                    <a:pt x="420" y="7979"/>
                  </a:cubicBezTo>
                  <a:cubicBezTo>
                    <a:pt x="339" y="8016"/>
                    <a:pt x="359" y="8139"/>
                    <a:pt x="432" y="8139"/>
                  </a:cubicBezTo>
                  <a:cubicBezTo>
                    <a:pt x="441" y="8139"/>
                    <a:pt x="450" y="8137"/>
                    <a:pt x="460" y="8133"/>
                  </a:cubicBezTo>
                  <a:cubicBezTo>
                    <a:pt x="3871" y="6735"/>
                    <a:pt x="7432" y="5627"/>
                    <a:pt x="10920" y="4473"/>
                  </a:cubicBezTo>
                  <a:cubicBezTo>
                    <a:pt x="14425" y="3306"/>
                    <a:pt x="17931" y="2121"/>
                    <a:pt x="21478" y="1080"/>
                  </a:cubicBezTo>
                  <a:cubicBezTo>
                    <a:pt x="21514" y="1062"/>
                    <a:pt x="21532" y="1026"/>
                    <a:pt x="21532" y="1008"/>
                  </a:cubicBezTo>
                  <a:cubicBezTo>
                    <a:pt x="21445" y="245"/>
                    <a:pt x="21014" y="0"/>
                    <a:pt x="20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1"/>
            <p:cNvSpPr/>
            <p:nvPr/>
          </p:nvSpPr>
          <p:spPr>
            <a:xfrm>
              <a:off x="5618150" y="3908475"/>
              <a:ext cx="538875" cy="203550"/>
            </a:xfrm>
            <a:custGeom>
              <a:avLst/>
              <a:gdLst/>
              <a:ahLst/>
              <a:cxnLst/>
              <a:rect l="l" t="t" r="r" b="b"/>
              <a:pathLst>
                <a:path w="21555" h="8142" extrusionOk="0">
                  <a:moveTo>
                    <a:pt x="1084" y="1"/>
                  </a:moveTo>
                  <a:cubicBezTo>
                    <a:pt x="543" y="1"/>
                    <a:pt x="99" y="251"/>
                    <a:pt x="0" y="1011"/>
                  </a:cubicBezTo>
                  <a:cubicBezTo>
                    <a:pt x="0" y="1029"/>
                    <a:pt x="37" y="1065"/>
                    <a:pt x="55" y="1083"/>
                  </a:cubicBezTo>
                  <a:cubicBezTo>
                    <a:pt x="3619" y="2124"/>
                    <a:pt x="7125" y="3309"/>
                    <a:pt x="10631" y="4476"/>
                  </a:cubicBezTo>
                  <a:cubicBezTo>
                    <a:pt x="14119" y="5630"/>
                    <a:pt x="17661" y="6738"/>
                    <a:pt x="21072" y="8136"/>
                  </a:cubicBezTo>
                  <a:cubicBezTo>
                    <a:pt x="21082" y="8140"/>
                    <a:pt x="21092" y="8142"/>
                    <a:pt x="21101" y="8142"/>
                  </a:cubicBezTo>
                  <a:cubicBezTo>
                    <a:pt x="21178" y="8142"/>
                    <a:pt x="21216" y="8019"/>
                    <a:pt x="21131" y="7982"/>
                  </a:cubicBezTo>
                  <a:cubicBezTo>
                    <a:pt x="17078" y="6326"/>
                    <a:pt x="12857" y="5024"/>
                    <a:pt x="8709" y="3666"/>
                  </a:cubicBezTo>
                  <a:cubicBezTo>
                    <a:pt x="6501" y="2952"/>
                    <a:pt x="4316" y="2237"/>
                    <a:pt x="2113" y="1536"/>
                  </a:cubicBezTo>
                  <a:cubicBezTo>
                    <a:pt x="1733" y="1423"/>
                    <a:pt x="1358" y="1291"/>
                    <a:pt x="982" y="1178"/>
                  </a:cubicBezTo>
                  <a:cubicBezTo>
                    <a:pt x="810" y="1142"/>
                    <a:pt x="661" y="1083"/>
                    <a:pt x="507" y="1047"/>
                  </a:cubicBezTo>
                  <a:cubicBezTo>
                    <a:pt x="168" y="934"/>
                    <a:pt x="114" y="916"/>
                    <a:pt x="281" y="518"/>
                  </a:cubicBezTo>
                  <a:cubicBezTo>
                    <a:pt x="417" y="216"/>
                    <a:pt x="688" y="104"/>
                    <a:pt x="1020" y="104"/>
                  </a:cubicBezTo>
                  <a:cubicBezTo>
                    <a:pt x="1846" y="104"/>
                    <a:pt x="3053" y="796"/>
                    <a:pt x="3524" y="970"/>
                  </a:cubicBezTo>
                  <a:cubicBezTo>
                    <a:pt x="5013" y="1558"/>
                    <a:pt x="6596" y="1934"/>
                    <a:pt x="8107" y="2422"/>
                  </a:cubicBezTo>
                  <a:cubicBezTo>
                    <a:pt x="9537" y="2916"/>
                    <a:pt x="10971" y="3404"/>
                    <a:pt x="12423" y="3875"/>
                  </a:cubicBezTo>
                  <a:cubicBezTo>
                    <a:pt x="15436" y="4856"/>
                    <a:pt x="18489" y="5815"/>
                    <a:pt x="21393" y="7136"/>
                  </a:cubicBezTo>
                  <a:cubicBezTo>
                    <a:pt x="21405" y="7141"/>
                    <a:pt x="21416" y="7142"/>
                    <a:pt x="21426" y="7142"/>
                  </a:cubicBezTo>
                  <a:cubicBezTo>
                    <a:pt x="21504" y="7142"/>
                    <a:pt x="21554" y="7037"/>
                    <a:pt x="21470" y="7005"/>
                  </a:cubicBezTo>
                  <a:cubicBezTo>
                    <a:pt x="17191" y="5064"/>
                    <a:pt x="12608" y="3780"/>
                    <a:pt x="8143" y="2273"/>
                  </a:cubicBezTo>
                  <a:cubicBezTo>
                    <a:pt x="6184" y="1613"/>
                    <a:pt x="4203" y="1047"/>
                    <a:pt x="2262" y="274"/>
                  </a:cubicBezTo>
                  <a:cubicBezTo>
                    <a:pt x="1878" y="120"/>
                    <a:pt x="1458" y="1"/>
                    <a:pt x="10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1"/>
            <p:cNvSpPr/>
            <p:nvPr/>
          </p:nvSpPr>
          <p:spPr>
            <a:xfrm>
              <a:off x="6143050" y="4107950"/>
              <a:ext cx="166500" cy="40250"/>
            </a:xfrm>
            <a:custGeom>
              <a:avLst/>
              <a:gdLst/>
              <a:ahLst/>
              <a:cxnLst/>
              <a:rect l="l" t="t" r="r" b="b"/>
              <a:pathLst>
                <a:path w="6660" h="1610" extrusionOk="0">
                  <a:moveTo>
                    <a:pt x="102" y="0"/>
                  </a:moveTo>
                  <a:cubicBezTo>
                    <a:pt x="49" y="0"/>
                    <a:pt x="0" y="55"/>
                    <a:pt x="40" y="116"/>
                  </a:cubicBezTo>
                  <a:cubicBezTo>
                    <a:pt x="850" y="1383"/>
                    <a:pt x="2243" y="1609"/>
                    <a:pt x="3659" y="1609"/>
                  </a:cubicBezTo>
                  <a:cubicBezTo>
                    <a:pt x="3683" y="1610"/>
                    <a:pt x="3707" y="1610"/>
                    <a:pt x="3730" y="1610"/>
                  </a:cubicBezTo>
                  <a:cubicBezTo>
                    <a:pt x="4495" y="1610"/>
                    <a:pt x="5203" y="1329"/>
                    <a:pt x="5844" y="890"/>
                  </a:cubicBezTo>
                  <a:cubicBezTo>
                    <a:pt x="6129" y="704"/>
                    <a:pt x="6505" y="419"/>
                    <a:pt x="6636" y="98"/>
                  </a:cubicBezTo>
                  <a:cubicBezTo>
                    <a:pt x="6660" y="42"/>
                    <a:pt x="6616" y="6"/>
                    <a:pt x="6568" y="6"/>
                  </a:cubicBezTo>
                  <a:cubicBezTo>
                    <a:pt x="6536" y="6"/>
                    <a:pt x="6501" y="23"/>
                    <a:pt x="6486" y="62"/>
                  </a:cubicBezTo>
                  <a:cubicBezTo>
                    <a:pt x="6355" y="383"/>
                    <a:pt x="5903" y="664"/>
                    <a:pt x="5636" y="836"/>
                  </a:cubicBezTo>
                  <a:cubicBezTo>
                    <a:pt x="4980" y="1288"/>
                    <a:pt x="4225" y="1455"/>
                    <a:pt x="3433" y="1455"/>
                  </a:cubicBezTo>
                  <a:cubicBezTo>
                    <a:pt x="2171" y="1437"/>
                    <a:pt x="909" y="1157"/>
                    <a:pt x="171" y="44"/>
                  </a:cubicBezTo>
                  <a:cubicBezTo>
                    <a:pt x="154" y="13"/>
                    <a:pt x="12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1"/>
            <p:cNvSpPr/>
            <p:nvPr/>
          </p:nvSpPr>
          <p:spPr>
            <a:xfrm>
              <a:off x="6151950" y="4082975"/>
              <a:ext cx="150075" cy="15300"/>
            </a:xfrm>
            <a:custGeom>
              <a:avLst/>
              <a:gdLst/>
              <a:ahLst/>
              <a:cxnLst/>
              <a:rect l="l" t="t" r="r" b="b"/>
              <a:pathLst>
                <a:path w="6003" h="612" extrusionOk="0">
                  <a:moveTo>
                    <a:pt x="105" y="0"/>
                  </a:moveTo>
                  <a:cubicBezTo>
                    <a:pt x="31" y="0"/>
                    <a:pt x="0" y="124"/>
                    <a:pt x="100" y="156"/>
                  </a:cubicBezTo>
                  <a:cubicBezTo>
                    <a:pt x="1013" y="529"/>
                    <a:pt x="2031" y="612"/>
                    <a:pt x="3017" y="612"/>
                  </a:cubicBezTo>
                  <a:cubicBezTo>
                    <a:pt x="3131" y="612"/>
                    <a:pt x="3245" y="610"/>
                    <a:pt x="3357" y="609"/>
                  </a:cubicBezTo>
                  <a:cubicBezTo>
                    <a:pt x="4190" y="572"/>
                    <a:pt x="5149" y="514"/>
                    <a:pt x="5922" y="156"/>
                  </a:cubicBezTo>
                  <a:cubicBezTo>
                    <a:pt x="6002" y="126"/>
                    <a:pt x="5960" y="12"/>
                    <a:pt x="5888" y="12"/>
                  </a:cubicBezTo>
                  <a:cubicBezTo>
                    <a:pt x="5875" y="12"/>
                    <a:pt x="5860" y="16"/>
                    <a:pt x="5845" y="25"/>
                  </a:cubicBezTo>
                  <a:cubicBezTo>
                    <a:pt x="5095" y="364"/>
                    <a:pt x="4172" y="400"/>
                    <a:pt x="3357" y="437"/>
                  </a:cubicBezTo>
                  <a:cubicBezTo>
                    <a:pt x="3168" y="447"/>
                    <a:pt x="2977" y="453"/>
                    <a:pt x="2785" y="453"/>
                  </a:cubicBezTo>
                  <a:cubicBezTo>
                    <a:pt x="1890" y="453"/>
                    <a:pt x="975" y="331"/>
                    <a:pt x="136" y="7"/>
                  </a:cubicBezTo>
                  <a:cubicBezTo>
                    <a:pt x="126" y="2"/>
                    <a:pt x="115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1"/>
            <p:cNvSpPr/>
            <p:nvPr/>
          </p:nvSpPr>
          <p:spPr>
            <a:xfrm>
              <a:off x="6231249" y="3885575"/>
              <a:ext cx="560800" cy="210925"/>
            </a:xfrm>
            <a:custGeom>
              <a:avLst/>
              <a:gdLst/>
              <a:ahLst/>
              <a:cxnLst/>
              <a:rect l="l" t="t" r="r" b="b"/>
              <a:pathLst>
                <a:path w="22432" h="8437" extrusionOk="0">
                  <a:moveTo>
                    <a:pt x="22119" y="1"/>
                  </a:moveTo>
                  <a:cubicBezTo>
                    <a:pt x="22113" y="1"/>
                    <a:pt x="22106" y="2"/>
                    <a:pt x="22099" y="6"/>
                  </a:cubicBezTo>
                  <a:cubicBezTo>
                    <a:pt x="17969" y="947"/>
                    <a:pt x="13690" y="1173"/>
                    <a:pt x="9600" y="2326"/>
                  </a:cubicBezTo>
                  <a:cubicBezTo>
                    <a:pt x="5832" y="3398"/>
                    <a:pt x="2665" y="5380"/>
                    <a:pt x="46" y="8298"/>
                  </a:cubicBezTo>
                  <a:cubicBezTo>
                    <a:pt x="1" y="8356"/>
                    <a:pt x="56" y="8436"/>
                    <a:pt x="111" y="8436"/>
                  </a:cubicBezTo>
                  <a:cubicBezTo>
                    <a:pt x="128" y="8436"/>
                    <a:pt x="145" y="8429"/>
                    <a:pt x="159" y="8411"/>
                  </a:cubicBezTo>
                  <a:cubicBezTo>
                    <a:pt x="1439" y="6999"/>
                    <a:pt x="2814" y="5755"/>
                    <a:pt x="4416" y="4737"/>
                  </a:cubicBezTo>
                  <a:cubicBezTo>
                    <a:pt x="6225" y="3588"/>
                    <a:pt x="8261" y="2851"/>
                    <a:pt x="10319" y="2304"/>
                  </a:cubicBezTo>
                  <a:cubicBezTo>
                    <a:pt x="12373" y="1761"/>
                    <a:pt x="14463" y="1440"/>
                    <a:pt x="16558" y="1137"/>
                  </a:cubicBezTo>
                  <a:cubicBezTo>
                    <a:pt x="17612" y="987"/>
                    <a:pt x="18648" y="833"/>
                    <a:pt x="19684" y="648"/>
                  </a:cubicBezTo>
                  <a:cubicBezTo>
                    <a:pt x="20249" y="553"/>
                    <a:pt x="20837" y="440"/>
                    <a:pt x="21403" y="327"/>
                  </a:cubicBezTo>
                  <a:cubicBezTo>
                    <a:pt x="21465" y="314"/>
                    <a:pt x="21746" y="211"/>
                    <a:pt x="21933" y="211"/>
                  </a:cubicBezTo>
                  <a:cubicBezTo>
                    <a:pt x="22016" y="211"/>
                    <a:pt x="22081" y="232"/>
                    <a:pt x="22099" y="291"/>
                  </a:cubicBezTo>
                  <a:cubicBezTo>
                    <a:pt x="22194" y="535"/>
                    <a:pt x="22194" y="797"/>
                    <a:pt x="22249" y="1042"/>
                  </a:cubicBezTo>
                  <a:cubicBezTo>
                    <a:pt x="22264" y="1089"/>
                    <a:pt x="22300" y="1110"/>
                    <a:pt x="22336" y="1110"/>
                  </a:cubicBezTo>
                  <a:cubicBezTo>
                    <a:pt x="22384" y="1110"/>
                    <a:pt x="22431" y="1071"/>
                    <a:pt x="22421" y="1005"/>
                  </a:cubicBezTo>
                  <a:cubicBezTo>
                    <a:pt x="22326" y="684"/>
                    <a:pt x="22308" y="363"/>
                    <a:pt x="22194" y="64"/>
                  </a:cubicBezTo>
                  <a:cubicBezTo>
                    <a:pt x="22176" y="31"/>
                    <a:pt x="22148" y="1"/>
                    <a:pt x="2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1"/>
            <p:cNvSpPr/>
            <p:nvPr/>
          </p:nvSpPr>
          <p:spPr>
            <a:xfrm>
              <a:off x="6255675" y="3898675"/>
              <a:ext cx="533250" cy="196825"/>
            </a:xfrm>
            <a:custGeom>
              <a:avLst/>
              <a:gdLst/>
              <a:ahLst/>
              <a:cxnLst/>
              <a:rect l="l" t="t" r="r" b="b"/>
              <a:pathLst>
                <a:path w="21330" h="7873" extrusionOk="0">
                  <a:moveTo>
                    <a:pt x="21220" y="0"/>
                  </a:moveTo>
                  <a:cubicBezTo>
                    <a:pt x="21210" y="0"/>
                    <a:pt x="21200" y="2"/>
                    <a:pt x="21190" y="5"/>
                  </a:cubicBezTo>
                  <a:cubicBezTo>
                    <a:pt x="19964" y="272"/>
                    <a:pt x="18720" y="458"/>
                    <a:pt x="17475" y="666"/>
                  </a:cubicBezTo>
                  <a:cubicBezTo>
                    <a:pt x="15309" y="1064"/>
                    <a:pt x="13160" y="1457"/>
                    <a:pt x="10993" y="1892"/>
                  </a:cubicBezTo>
                  <a:cubicBezTo>
                    <a:pt x="8935" y="2326"/>
                    <a:pt x="6940" y="2796"/>
                    <a:pt x="5035" y="3760"/>
                  </a:cubicBezTo>
                  <a:cubicBezTo>
                    <a:pt x="3189" y="4701"/>
                    <a:pt x="1303" y="6058"/>
                    <a:pt x="41" y="7754"/>
                  </a:cubicBezTo>
                  <a:cubicBezTo>
                    <a:pt x="1" y="7819"/>
                    <a:pt x="59" y="7873"/>
                    <a:pt x="117" y="7873"/>
                  </a:cubicBezTo>
                  <a:cubicBezTo>
                    <a:pt x="145" y="7873"/>
                    <a:pt x="173" y="7860"/>
                    <a:pt x="190" y="7831"/>
                  </a:cubicBezTo>
                  <a:cubicBezTo>
                    <a:pt x="1511" y="6058"/>
                    <a:pt x="3529" y="4683"/>
                    <a:pt x="5487" y="3719"/>
                  </a:cubicBezTo>
                  <a:cubicBezTo>
                    <a:pt x="7333" y="2814"/>
                    <a:pt x="9333" y="2403"/>
                    <a:pt x="11332" y="2005"/>
                  </a:cubicBezTo>
                  <a:cubicBezTo>
                    <a:pt x="13386" y="1570"/>
                    <a:pt x="15458" y="1195"/>
                    <a:pt x="17530" y="819"/>
                  </a:cubicBezTo>
                  <a:cubicBezTo>
                    <a:pt x="18756" y="611"/>
                    <a:pt x="20018" y="439"/>
                    <a:pt x="21244" y="159"/>
                  </a:cubicBezTo>
                  <a:cubicBezTo>
                    <a:pt x="21330" y="143"/>
                    <a:pt x="21308" y="0"/>
                    <a:pt x="2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1"/>
            <p:cNvSpPr/>
            <p:nvPr/>
          </p:nvSpPr>
          <p:spPr>
            <a:xfrm>
              <a:off x="6275800" y="3910075"/>
              <a:ext cx="515600" cy="183575"/>
            </a:xfrm>
            <a:custGeom>
              <a:avLst/>
              <a:gdLst/>
              <a:ahLst/>
              <a:cxnLst/>
              <a:rect l="l" t="t" r="r" b="b"/>
              <a:pathLst>
                <a:path w="20624" h="7343" extrusionOk="0">
                  <a:moveTo>
                    <a:pt x="20498" y="0"/>
                  </a:moveTo>
                  <a:cubicBezTo>
                    <a:pt x="20492" y="0"/>
                    <a:pt x="20486" y="1"/>
                    <a:pt x="20480" y="2"/>
                  </a:cubicBezTo>
                  <a:cubicBezTo>
                    <a:pt x="16707" y="757"/>
                    <a:pt x="12902" y="1399"/>
                    <a:pt x="9147" y="2245"/>
                  </a:cubicBezTo>
                  <a:cubicBezTo>
                    <a:pt x="7338" y="2643"/>
                    <a:pt x="5664" y="3150"/>
                    <a:pt x="4058" y="4114"/>
                  </a:cubicBezTo>
                  <a:cubicBezTo>
                    <a:pt x="2629" y="4960"/>
                    <a:pt x="1231" y="6018"/>
                    <a:pt x="46" y="7203"/>
                  </a:cubicBezTo>
                  <a:cubicBezTo>
                    <a:pt x="1" y="7262"/>
                    <a:pt x="56" y="7342"/>
                    <a:pt x="111" y="7342"/>
                  </a:cubicBezTo>
                  <a:cubicBezTo>
                    <a:pt x="128" y="7342"/>
                    <a:pt x="145" y="7335"/>
                    <a:pt x="159" y="7316"/>
                  </a:cubicBezTo>
                  <a:cubicBezTo>
                    <a:pt x="1403" y="6091"/>
                    <a:pt x="2814" y="5036"/>
                    <a:pt x="4307" y="4150"/>
                  </a:cubicBezTo>
                  <a:cubicBezTo>
                    <a:pt x="5926" y="3191"/>
                    <a:pt x="7659" y="2738"/>
                    <a:pt x="9487" y="2322"/>
                  </a:cubicBezTo>
                  <a:cubicBezTo>
                    <a:pt x="13146" y="1512"/>
                    <a:pt x="16838" y="906"/>
                    <a:pt x="20534" y="155"/>
                  </a:cubicBezTo>
                  <a:cubicBezTo>
                    <a:pt x="20624" y="138"/>
                    <a:pt x="20596" y="0"/>
                    <a:pt x="20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1"/>
            <p:cNvSpPr/>
            <p:nvPr/>
          </p:nvSpPr>
          <p:spPr>
            <a:xfrm>
              <a:off x="6301350" y="3917075"/>
              <a:ext cx="471050" cy="167625"/>
            </a:xfrm>
            <a:custGeom>
              <a:avLst/>
              <a:gdLst/>
              <a:ahLst/>
              <a:cxnLst/>
              <a:rect l="l" t="t" r="r" b="b"/>
              <a:pathLst>
                <a:path w="18842" h="6705" extrusionOk="0">
                  <a:moveTo>
                    <a:pt x="18736" y="1"/>
                  </a:moveTo>
                  <a:cubicBezTo>
                    <a:pt x="18725" y="1"/>
                    <a:pt x="18714" y="3"/>
                    <a:pt x="18702" y="7"/>
                  </a:cubicBezTo>
                  <a:cubicBezTo>
                    <a:pt x="15273" y="1101"/>
                    <a:pt x="11690" y="1644"/>
                    <a:pt x="8202" y="2590"/>
                  </a:cubicBezTo>
                  <a:cubicBezTo>
                    <a:pt x="5298" y="3341"/>
                    <a:pt x="2303" y="4494"/>
                    <a:pt x="59" y="6566"/>
                  </a:cubicBezTo>
                  <a:cubicBezTo>
                    <a:pt x="1" y="6625"/>
                    <a:pt x="53" y="6705"/>
                    <a:pt x="123" y="6705"/>
                  </a:cubicBezTo>
                  <a:cubicBezTo>
                    <a:pt x="145" y="6705"/>
                    <a:pt x="168" y="6697"/>
                    <a:pt x="191" y="6679"/>
                  </a:cubicBezTo>
                  <a:cubicBezTo>
                    <a:pt x="2471" y="4566"/>
                    <a:pt x="5506" y="3454"/>
                    <a:pt x="8465" y="2685"/>
                  </a:cubicBezTo>
                  <a:cubicBezTo>
                    <a:pt x="11880" y="1780"/>
                    <a:pt x="15386" y="1232"/>
                    <a:pt x="18756" y="156"/>
                  </a:cubicBezTo>
                  <a:cubicBezTo>
                    <a:pt x="18841" y="123"/>
                    <a:pt x="18821" y="1"/>
                    <a:pt x="18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1"/>
            <p:cNvSpPr/>
            <p:nvPr/>
          </p:nvSpPr>
          <p:spPr>
            <a:xfrm>
              <a:off x="5670375" y="3886450"/>
              <a:ext cx="560875" cy="210925"/>
            </a:xfrm>
            <a:custGeom>
              <a:avLst/>
              <a:gdLst/>
              <a:ahLst/>
              <a:cxnLst/>
              <a:rect l="l" t="t" r="r" b="b"/>
              <a:pathLst>
                <a:path w="22435" h="8437" extrusionOk="0">
                  <a:moveTo>
                    <a:pt x="303" y="1"/>
                  </a:moveTo>
                  <a:cubicBezTo>
                    <a:pt x="274" y="1"/>
                    <a:pt x="246" y="31"/>
                    <a:pt x="228" y="64"/>
                  </a:cubicBezTo>
                  <a:cubicBezTo>
                    <a:pt x="137" y="363"/>
                    <a:pt x="96" y="684"/>
                    <a:pt x="24" y="1005"/>
                  </a:cubicBezTo>
                  <a:cubicBezTo>
                    <a:pt x="1" y="1071"/>
                    <a:pt x="48" y="1110"/>
                    <a:pt x="96" y="1110"/>
                  </a:cubicBezTo>
                  <a:cubicBezTo>
                    <a:pt x="131" y="1110"/>
                    <a:pt x="166" y="1089"/>
                    <a:pt x="173" y="1042"/>
                  </a:cubicBezTo>
                  <a:cubicBezTo>
                    <a:pt x="273" y="658"/>
                    <a:pt x="197" y="246"/>
                    <a:pt x="593" y="246"/>
                  </a:cubicBezTo>
                  <a:cubicBezTo>
                    <a:pt x="645" y="246"/>
                    <a:pt x="705" y="253"/>
                    <a:pt x="775" y="268"/>
                  </a:cubicBezTo>
                  <a:cubicBezTo>
                    <a:pt x="1340" y="404"/>
                    <a:pt x="1924" y="494"/>
                    <a:pt x="2490" y="607"/>
                  </a:cubicBezTo>
                  <a:cubicBezTo>
                    <a:pt x="3530" y="797"/>
                    <a:pt x="4584" y="947"/>
                    <a:pt x="5620" y="1100"/>
                  </a:cubicBezTo>
                  <a:cubicBezTo>
                    <a:pt x="7733" y="1422"/>
                    <a:pt x="9823" y="1720"/>
                    <a:pt x="11899" y="2249"/>
                  </a:cubicBezTo>
                  <a:cubicBezTo>
                    <a:pt x="13953" y="2756"/>
                    <a:pt x="15989" y="3512"/>
                    <a:pt x="17816" y="4624"/>
                  </a:cubicBezTo>
                  <a:cubicBezTo>
                    <a:pt x="19513" y="5624"/>
                    <a:pt x="20947" y="6941"/>
                    <a:pt x="22263" y="8411"/>
                  </a:cubicBezTo>
                  <a:cubicBezTo>
                    <a:pt x="22281" y="8429"/>
                    <a:pt x="22301" y="8436"/>
                    <a:pt x="22320" y="8436"/>
                  </a:cubicBezTo>
                  <a:cubicBezTo>
                    <a:pt x="22383" y="8436"/>
                    <a:pt x="22435" y="8356"/>
                    <a:pt x="22376" y="8298"/>
                  </a:cubicBezTo>
                  <a:cubicBezTo>
                    <a:pt x="21209" y="6981"/>
                    <a:pt x="19929" y="5810"/>
                    <a:pt x="18459" y="4832"/>
                  </a:cubicBezTo>
                  <a:cubicBezTo>
                    <a:pt x="16798" y="3738"/>
                    <a:pt x="14953" y="2964"/>
                    <a:pt x="13048" y="2399"/>
                  </a:cubicBezTo>
                  <a:cubicBezTo>
                    <a:pt x="8900" y="1137"/>
                    <a:pt x="4525" y="969"/>
                    <a:pt x="323" y="6"/>
                  </a:cubicBezTo>
                  <a:cubicBezTo>
                    <a:pt x="316" y="2"/>
                    <a:pt x="309" y="1"/>
                    <a:pt x="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1"/>
            <p:cNvSpPr/>
            <p:nvPr/>
          </p:nvSpPr>
          <p:spPr>
            <a:xfrm>
              <a:off x="5672125" y="3898675"/>
              <a:ext cx="533225" cy="196825"/>
            </a:xfrm>
            <a:custGeom>
              <a:avLst/>
              <a:gdLst/>
              <a:ahLst/>
              <a:cxnLst/>
              <a:rect l="l" t="t" r="r" b="b"/>
              <a:pathLst>
                <a:path w="21329" h="7873" extrusionOk="0">
                  <a:moveTo>
                    <a:pt x="110" y="0"/>
                  </a:moveTo>
                  <a:cubicBezTo>
                    <a:pt x="21" y="0"/>
                    <a:pt x="1" y="143"/>
                    <a:pt x="103" y="159"/>
                  </a:cubicBezTo>
                  <a:cubicBezTo>
                    <a:pt x="1270" y="421"/>
                    <a:pt x="2478" y="593"/>
                    <a:pt x="3686" y="797"/>
                  </a:cubicBezTo>
                  <a:cubicBezTo>
                    <a:pt x="5740" y="1177"/>
                    <a:pt x="7812" y="1552"/>
                    <a:pt x="9866" y="1968"/>
                  </a:cubicBezTo>
                  <a:cubicBezTo>
                    <a:pt x="11847" y="2362"/>
                    <a:pt x="13806" y="2778"/>
                    <a:pt x="15652" y="3624"/>
                  </a:cubicBezTo>
                  <a:cubicBezTo>
                    <a:pt x="17710" y="4570"/>
                    <a:pt x="19782" y="5999"/>
                    <a:pt x="21139" y="7831"/>
                  </a:cubicBezTo>
                  <a:cubicBezTo>
                    <a:pt x="21164" y="7860"/>
                    <a:pt x="21194" y="7873"/>
                    <a:pt x="21222" y="7873"/>
                  </a:cubicBezTo>
                  <a:cubicBezTo>
                    <a:pt x="21281" y="7873"/>
                    <a:pt x="21328" y="7819"/>
                    <a:pt x="21288" y="7754"/>
                  </a:cubicBezTo>
                  <a:cubicBezTo>
                    <a:pt x="20062" y="6112"/>
                    <a:pt x="18253" y="4832"/>
                    <a:pt x="16466" y="3850"/>
                  </a:cubicBezTo>
                  <a:cubicBezTo>
                    <a:pt x="14598" y="2833"/>
                    <a:pt x="12544" y="2362"/>
                    <a:pt x="10472" y="1928"/>
                  </a:cubicBezTo>
                  <a:cubicBezTo>
                    <a:pt x="8323" y="1475"/>
                    <a:pt x="6152" y="1082"/>
                    <a:pt x="3985" y="706"/>
                  </a:cubicBezTo>
                  <a:cubicBezTo>
                    <a:pt x="2705" y="458"/>
                    <a:pt x="1402" y="290"/>
                    <a:pt x="140" y="5"/>
                  </a:cubicBezTo>
                  <a:cubicBezTo>
                    <a:pt x="129" y="2"/>
                    <a:pt x="119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1"/>
            <p:cNvSpPr/>
            <p:nvPr/>
          </p:nvSpPr>
          <p:spPr>
            <a:xfrm>
              <a:off x="5669650" y="3910075"/>
              <a:ext cx="515925" cy="183575"/>
            </a:xfrm>
            <a:custGeom>
              <a:avLst/>
              <a:gdLst/>
              <a:ahLst/>
              <a:cxnLst/>
              <a:rect l="l" t="t" r="r" b="b"/>
              <a:pathLst>
                <a:path w="20637" h="7343" extrusionOk="0">
                  <a:moveTo>
                    <a:pt x="129" y="0"/>
                  </a:moveTo>
                  <a:cubicBezTo>
                    <a:pt x="47" y="0"/>
                    <a:pt x="0" y="138"/>
                    <a:pt x="107" y="155"/>
                  </a:cubicBezTo>
                  <a:cubicBezTo>
                    <a:pt x="3785" y="906"/>
                    <a:pt x="7477" y="1512"/>
                    <a:pt x="11154" y="2322"/>
                  </a:cubicBezTo>
                  <a:cubicBezTo>
                    <a:pt x="12964" y="2738"/>
                    <a:pt x="14697" y="3209"/>
                    <a:pt x="16316" y="4150"/>
                  </a:cubicBezTo>
                  <a:cubicBezTo>
                    <a:pt x="17809" y="5018"/>
                    <a:pt x="19238" y="6091"/>
                    <a:pt x="20464" y="7316"/>
                  </a:cubicBezTo>
                  <a:cubicBezTo>
                    <a:pt x="20483" y="7335"/>
                    <a:pt x="20503" y="7342"/>
                    <a:pt x="20522" y="7342"/>
                  </a:cubicBezTo>
                  <a:cubicBezTo>
                    <a:pt x="20584" y="7342"/>
                    <a:pt x="20636" y="7262"/>
                    <a:pt x="20578" y="7203"/>
                  </a:cubicBezTo>
                  <a:cubicBezTo>
                    <a:pt x="19392" y="6018"/>
                    <a:pt x="17994" y="4978"/>
                    <a:pt x="16583" y="4114"/>
                  </a:cubicBezTo>
                  <a:cubicBezTo>
                    <a:pt x="14982" y="3132"/>
                    <a:pt x="13285" y="2662"/>
                    <a:pt x="11476" y="2245"/>
                  </a:cubicBezTo>
                  <a:cubicBezTo>
                    <a:pt x="7721" y="1381"/>
                    <a:pt x="3916" y="757"/>
                    <a:pt x="144" y="2"/>
                  </a:cubicBezTo>
                  <a:cubicBezTo>
                    <a:pt x="139" y="1"/>
                    <a:pt x="13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1"/>
            <p:cNvSpPr/>
            <p:nvPr/>
          </p:nvSpPr>
          <p:spPr>
            <a:xfrm>
              <a:off x="5669750" y="3909975"/>
              <a:ext cx="488025" cy="177050"/>
            </a:xfrm>
            <a:custGeom>
              <a:avLst/>
              <a:gdLst/>
              <a:ahLst/>
              <a:cxnLst/>
              <a:rect l="l" t="t" r="r" b="b"/>
              <a:pathLst>
                <a:path w="19521" h="7082" extrusionOk="0">
                  <a:moveTo>
                    <a:pt x="115" y="1"/>
                  </a:moveTo>
                  <a:cubicBezTo>
                    <a:pt x="39" y="1"/>
                    <a:pt x="1" y="143"/>
                    <a:pt x="103" y="159"/>
                  </a:cubicBezTo>
                  <a:cubicBezTo>
                    <a:pt x="3496" y="1250"/>
                    <a:pt x="7020" y="1874"/>
                    <a:pt x="10490" y="2761"/>
                  </a:cubicBezTo>
                  <a:cubicBezTo>
                    <a:pt x="13734" y="3606"/>
                    <a:pt x="16859" y="4719"/>
                    <a:pt x="19348" y="7058"/>
                  </a:cubicBezTo>
                  <a:cubicBezTo>
                    <a:pt x="19365" y="7074"/>
                    <a:pt x="19384" y="7081"/>
                    <a:pt x="19403" y="7081"/>
                  </a:cubicBezTo>
                  <a:cubicBezTo>
                    <a:pt x="19466" y="7081"/>
                    <a:pt x="19520" y="7001"/>
                    <a:pt x="19461" y="6945"/>
                  </a:cubicBezTo>
                  <a:cubicBezTo>
                    <a:pt x="17104" y="4737"/>
                    <a:pt x="14222" y="3625"/>
                    <a:pt x="11150" y="2779"/>
                  </a:cubicBezTo>
                  <a:cubicBezTo>
                    <a:pt x="7513" y="1761"/>
                    <a:pt x="3759" y="1159"/>
                    <a:pt x="140" y="6"/>
                  </a:cubicBezTo>
                  <a:cubicBezTo>
                    <a:pt x="131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1"/>
            <p:cNvSpPr/>
            <p:nvPr/>
          </p:nvSpPr>
          <p:spPr>
            <a:xfrm>
              <a:off x="6164550" y="4106575"/>
              <a:ext cx="127025" cy="28750"/>
            </a:xfrm>
            <a:custGeom>
              <a:avLst/>
              <a:gdLst/>
              <a:ahLst/>
              <a:cxnLst/>
              <a:rect l="l" t="t" r="r" b="b"/>
              <a:pathLst>
                <a:path w="5081" h="1150" extrusionOk="0">
                  <a:moveTo>
                    <a:pt x="114" y="0"/>
                  </a:moveTo>
                  <a:cubicBezTo>
                    <a:pt x="58" y="0"/>
                    <a:pt x="1" y="63"/>
                    <a:pt x="26" y="117"/>
                  </a:cubicBezTo>
                  <a:cubicBezTo>
                    <a:pt x="388" y="814"/>
                    <a:pt x="1383" y="1004"/>
                    <a:pt x="2062" y="1117"/>
                  </a:cubicBezTo>
                  <a:cubicBezTo>
                    <a:pt x="2219" y="1139"/>
                    <a:pt x="2377" y="1149"/>
                    <a:pt x="2534" y="1149"/>
                  </a:cubicBezTo>
                  <a:cubicBezTo>
                    <a:pt x="3447" y="1149"/>
                    <a:pt x="4330" y="789"/>
                    <a:pt x="5025" y="194"/>
                  </a:cubicBezTo>
                  <a:cubicBezTo>
                    <a:pt x="5080" y="135"/>
                    <a:pt x="5027" y="55"/>
                    <a:pt x="4967" y="55"/>
                  </a:cubicBezTo>
                  <a:cubicBezTo>
                    <a:pt x="4948" y="55"/>
                    <a:pt x="4929" y="63"/>
                    <a:pt x="4912" y="81"/>
                  </a:cubicBezTo>
                  <a:cubicBezTo>
                    <a:pt x="4256" y="648"/>
                    <a:pt x="3426" y="979"/>
                    <a:pt x="2548" y="979"/>
                  </a:cubicBezTo>
                  <a:cubicBezTo>
                    <a:pt x="2438" y="979"/>
                    <a:pt x="2327" y="973"/>
                    <a:pt x="2216" y="963"/>
                  </a:cubicBezTo>
                  <a:cubicBezTo>
                    <a:pt x="1537" y="909"/>
                    <a:pt x="501" y="701"/>
                    <a:pt x="180" y="40"/>
                  </a:cubicBezTo>
                  <a:cubicBezTo>
                    <a:pt x="162" y="12"/>
                    <a:pt x="138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1"/>
            <p:cNvSpPr/>
            <p:nvPr/>
          </p:nvSpPr>
          <p:spPr>
            <a:xfrm>
              <a:off x="6210325" y="4095775"/>
              <a:ext cx="11575" cy="15725"/>
            </a:xfrm>
            <a:custGeom>
              <a:avLst/>
              <a:gdLst/>
              <a:ahLst/>
              <a:cxnLst/>
              <a:rect l="l" t="t" r="r" b="b"/>
              <a:pathLst>
                <a:path w="463" h="629" extrusionOk="0">
                  <a:moveTo>
                    <a:pt x="351" y="0"/>
                  </a:moveTo>
                  <a:cubicBezTo>
                    <a:pt x="328" y="0"/>
                    <a:pt x="305" y="11"/>
                    <a:pt x="290" y="38"/>
                  </a:cubicBezTo>
                  <a:cubicBezTo>
                    <a:pt x="213" y="192"/>
                    <a:pt x="158" y="359"/>
                    <a:pt x="45" y="472"/>
                  </a:cubicBezTo>
                  <a:cubicBezTo>
                    <a:pt x="0" y="545"/>
                    <a:pt x="56" y="629"/>
                    <a:pt x="112" y="629"/>
                  </a:cubicBezTo>
                  <a:cubicBezTo>
                    <a:pt x="128" y="629"/>
                    <a:pt x="145" y="621"/>
                    <a:pt x="158" y="603"/>
                  </a:cubicBezTo>
                  <a:cubicBezTo>
                    <a:pt x="271" y="454"/>
                    <a:pt x="344" y="287"/>
                    <a:pt x="421" y="133"/>
                  </a:cubicBezTo>
                  <a:cubicBezTo>
                    <a:pt x="462" y="65"/>
                    <a:pt x="406" y="0"/>
                    <a:pt x="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1"/>
            <p:cNvSpPr/>
            <p:nvPr/>
          </p:nvSpPr>
          <p:spPr>
            <a:xfrm>
              <a:off x="6221725" y="4096950"/>
              <a:ext cx="3875" cy="17050"/>
            </a:xfrm>
            <a:custGeom>
              <a:avLst/>
              <a:gdLst/>
              <a:ahLst/>
              <a:cxnLst/>
              <a:rect l="l" t="t" r="r" b="b"/>
              <a:pathLst>
                <a:path w="155" h="682" extrusionOk="0">
                  <a:moveTo>
                    <a:pt x="78" y="1"/>
                  </a:moveTo>
                  <a:cubicBezTo>
                    <a:pt x="39" y="1"/>
                    <a:pt x="1" y="29"/>
                    <a:pt x="1" y="86"/>
                  </a:cubicBezTo>
                  <a:lnTo>
                    <a:pt x="1" y="597"/>
                  </a:lnTo>
                  <a:cubicBezTo>
                    <a:pt x="1" y="653"/>
                    <a:pt x="39" y="682"/>
                    <a:pt x="78" y="682"/>
                  </a:cubicBezTo>
                  <a:cubicBezTo>
                    <a:pt x="116" y="682"/>
                    <a:pt x="155" y="653"/>
                    <a:pt x="155" y="597"/>
                  </a:cubicBezTo>
                  <a:lnTo>
                    <a:pt x="155" y="86"/>
                  </a:lnTo>
                  <a:cubicBezTo>
                    <a:pt x="155" y="29"/>
                    <a:pt x="116" y="1"/>
                    <a:pt x="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1"/>
            <p:cNvSpPr/>
            <p:nvPr/>
          </p:nvSpPr>
          <p:spPr>
            <a:xfrm>
              <a:off x="6228400" y="4096950"/>
              <a:ext cx="5225" cy="15700"/>
            </a:xfrm>
            <a:custGeom>
              <a:avLst/>
              <a:gdLst/>
              <a:ahLst/>
              <a:cxnLst/>
              <a:rect l="l" t="t" r="r" b="b"/>
              <a:pathLst>
                <a:path w="209" h="628" extrusionOk="0">
                  <a:moveTo>
                    <a:pt x="85" y="1"/>
                  </a:moveTo>
                  <a:cubicBezTo>
                    <a:pt x="43" y="1"/>
                    <a:pt x="1" y="29"/>
                    <a:pt x="1" y="86"/>
                  </a:cubicBezTo>
                  <a:cubicBezTo>
                    <a:pt x="19" y="240"/>
                    <a:pt x="55" y="389"/>
                    <a:pt x="55" y="556"/>
                  </a:cubicBezTo>
                  <a:cubicBezTo>
                    <a:pt x="55" y="604"/>
                    <a:pt x="94" y="627"/>
                    <a:pt x="132" y="627"/>
                  </a:cubicBezTo>
                  <a:cubicBezTo>
                    <a:pt x="170" y="627"/>
                    <a:pt x="209" y="604"/>
                    <a:pt x="209" y="556"/>
                  </a:cubicBezTo>
                  <a:cubicBezTo>
                    <a:pt x="209" y="389"/>
                    <a:pt x="168" y="240"/>
                    <a:pt x="168" y="86"/>
                  </a:cubicBezTo>
                  <a:cubicBezTo>
                    <a:pt x="168" y="29"/>
                    <a:pt x="126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1"/>
            <p:cNvSpPr/>
            <p:nvPr/>
          </p:nvSpPr>
          <p:spPr>
            <a:xfrm>
              <a:off x="6232075" y="4095975"/>
              <a:ext cx="15600" cy="16650"/>
            </a:xfrm>
            <a:custGeom>
              <a:avLst/>
              <a:gdLst/>
              <a:ahLst/>
              <a:cxnLst/>
              <a:rect l="l" t="t" r="r" b="b"/>
              <a:pathLst>
                <a:path w="624" h="666" extrusionOk="0">
                  <a:moveTo>
                    <a:pt x="128" y="0"/>
                  </a:moveTo>
                  <a:cubicBezTo>
                    <a:pt x="66" y="0"/>
                    <a:pt x="0" y="57"/>
                    <a:pt x="39" y="125"/>
                  </a:cubicBezTo>
                  <a:cubicBezTo>
                    <a:pt x="152" y="315"/>
                    <a:pt x="306" y="464"/>
                    <a:pt x="437" y="636"/>
                  </a:cubicBezTo>
                  <a:cubicBezTo>
                    <a:pt x="453" y="657"/>
                    <a:pt x="477" y="666"/>
                    <a:pt x="502" y="666"/>
                  </a:cubicBezTo>
                  <a:cubicBezTo>
                    <a:pt x="562" y="666"/>
                    <a:pt x="623" y="614"/>
                    <a:pt x="569" y="559"/>
                  </a:cubicBezTo>
                  <a:cubicBezTo>
                    <a:pt x="437" y="392"/>
                    <a:pt x="288" y="220"/>
                    <a:pt x="193" y="30"/>
                  </a:cubicBezTo>
                  <a:cubicBezTo>
                    <a:pt x="176" y="9"/>
                    <a:pt x="152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1"/>
            <p:cNvSpPr/>
            <p:nvPr/>
          </p:nvSpPr>
          <p:spPr>
            <a:xfrm>
              <a:off x="6106375" y="40821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1"/>
            <p:cNvSpPr/>
            <p:nvPr/>
          </p:nvSpPr>
          <p:spPr>
            <a:xfrm>
              <a:off x="6119050" y="4085975"/>
              <a:ext cx="6575" cy="5100"/>
            </a:xfrm>
            <a:custGeom>
              <a:avLst/>
              <a:gdLst/>
              <a:ahLst/>
              <a:cxnLst/>
              <a:rect l="l" t="t" r="r" b="b"/>
              <a:pathLst>
                <a:path w="263" h="204" extrusionOk="0">
                  <a:moveTo>
                    <a:pt x="132" y="0"/>
                  </a:moveTo>
                  <a:cubicBezTo>
                    <a:pt x="0" y="0"/>
                    <a:pt x="0" y="204"/>
                    <a:pt x="132" y="204"/>
                  </a:cubicBezTo>
                  <a:cubicBezTo>
                    <a:pt x="263" y="204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1"/>
            <p:cNvSpPr/>
            <p:nvPr/>
          </p:nvSpPr>
          <p:spPr>
            <a:xfrm>
              <a:off x="6308025" y="4092075"/>
              <a:ext cx="6575" cy="5225"/>
            </a:xfrm>
            <a:custGeom>
              <a:avLst/>
              <a:gdLst/>
              <a:ahLst/>
              <a:cxnLst/>
              <a:rect l="l" t="t" r="r" b="b"/>
              <a:pathLst>
                <a:path w="263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1"/>
            <p:cNvSpPr/>
            <p:nvPr/>
          </p:nvSpPr>
          <p:spPr>
            <a:xfrm>
              <a:off x="6321250" y="40840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0" name="Google Shape;3310;p31"/>
          <p:cNvSpPr/>
          <p:nvPr/>
        </p:nvSpPr>
        <p:spPr>
          <a:xfrm>
            <a:off x="8368138" y="3432753"/>
            <a:ext cx="45183" cy="35236"/>
          </a:xfrm>
          <a:custGeom>
            <a:avLst/>
            <a:gdLst/>
            <a:ahLst/>
            <a:cxnLst/>
            <a:rect l="l" t="t" r="r" b="b"/>
            <a:pathLst>
              <a:path w="268" h="209" extrusionOk="0">
                <a:moveTo>
                  <a:pt x="131" y="0"/>
                </a:moveTo>
                <a:cubicBezTo>
                  <a:pt x="0" y="0"/>
                  <a:pt x="0" y="208"/>
                  <a:pt x="131" y="208"/>
                </a:cubicBezTo>
                <a:cubicBezTo>
                  <a:pt x="267" y="208"/>
                  <a:pt x="267" y="0"/>
                  <a:pt x="1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1" name="Google Shape;3311;p31"/>
          <p:cNvSpPr/>
          <p:nvPr/>
        </p:nvSpPr>
        <p:spPr>
          <a:xfrm>
            <a:off x="8416187" y="3502888"/>
            <a:ext cx="44340" cy="31358"/>
          </a:xfrm>
          <a:custGeom>
            <a:avLst/>
            <a:gdLst/>
            <a:ahLst/>
            <a:cxnLst/>
            <a:rect l="l" t="t" r="r" b="b"/>
            <a:pathLst>
              <a:path w="263" h="186" extrusionOk="0">
                <a:moveTo>
                  <a:pt x="131" y="0"/>
                </a:moveTo>
                <a:cubicBezTo>
                  <a:pt x="0" y="0"/>
                  <a:pt x="0" y="186"/>
                  <a:pt x="131" y="186"/>
                </a:cubicBezTo>
                <a:cubicBezTo>
                  <a:pt x="263" y="186"/>
                  <a:pt x="263" y="0"/>
                  <a:pt x="1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2" name="Google Shape;3312;p31"/>
          <p:cNvSpPr/>
          <p:nvPr/>
        </p:nvSpPr>
        <p:spPr>
          <a:xfrm>
            <a:off x="8301713" y="3515026"/>
            <a:ext cx="44340" cy="35236"/>
          </a:xfrm>
          <a:custGeom>
            <a:avLst/>
            <a:gdLst/>
            <a:ahLst/>
            <a:cxnLst/>
            <a:rect l="l" t="t" r="r" b="b"/>
            <a:pathLst>
              <a:path w="263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3" name="Google Shape;3313;p31"/>
          <p:cNvSpPr/>
          <p:nvPr/>
        </p:nvSpPr>
        <p:spPr>
          <a:xfrm>
            <a:off x="1076783" y="1825228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4" name="Google Shape;3314;p31"/>
          <p:cNvSpPr/>
          <p:nvPr/>
        </p:nvSpPr>
        <p:spPr>
          <a:xfrm>
            <a:off x="6526770" y="1268360"/>
            <a:ext cx="85645" cy="67268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63" y="0"/>
                </a:moveTo>
                <a:cubicBezTo>
                  <a:pt x="1" y="0"/>
                  <a:pt x="1" y="398"/>
                  <a:pt x="263" y="398"/>
                </a:cubicBezTo>
                <a:cubicBezTo>
                  <a:pt x="507" y="398"/>
                  <a:pt x="507" y="0"/>
                  <a:pt x="26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5" name="Google Shape;3315;p31"/>
          <p:cNvSpPr/>
          <p:nvPr/>
        </p:nvSpPr>
        <p:spPr>
          <a:xfrm>
            <a:off x="1374232" y="920141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6" name="Google Shape;3316;p31"/>
          <p:cNvSpPr/>
          <p:nvPr/>
        </p:nvSpPr>
        <p:spPr>
          <a:xfrm>
            <a:off x="7176863" y="1160631"/>
            <a:ext cx="174830" cy="174999"/>
          </a:xfrm>
          <a:custGeom>
            <a:avLst/>
            <a:gdLst/>
            <a:ahLst/>
            <a:cxnLst/>
            <a:rect l="l" t="t" r="r" b="b"/>
            <a:pathLst>
              <a:path w="1037" h="1038" extrusionOk="0">
                <a:moveTo>
                  <a:pt x="749" y="0"/>
                </a:moveTo>
                <a:cubicBezTo>
                  <a:pt x="737" y="0"/>
                  <a:pt x="726" y="2"/>
                  <a:pt x="716" y="6"/>
                </a:cubicBezTo>
                <a:cubicBezTo>
                  <a:pt x="621" y="61"/>
                  <a:pt x="526" y="120"/>
                  <a:pt x="431" y="174"/>
                </a:cubicBezTo>
                <a:cubicBezTo>
                  <a:pt x="394" y="156"/>
                  <a:pt x="340" y="138"/>
                  <a:pt x="299" y="120"/>
                </a:cubicBezTo>
                <a:cubicBezTo>
                  <a:pt x="285" y="108"/>
                  <a:pt x="271" y="103"/>
                  <a:pt x="258" y="103"/>
                </a:cubicBezTo>
                <a:cubicBezTo>
                  <a:pt x="201" y="103"/>
                  <a:pt x="154" y="189"/>
                  <a:pt x="168" y="251"/>
                </a:cubicBezTo>
                <a:cubicBezTo>
                  <a:pt x="186" y="287"/>
                  <a:pt x="204" y="323"/>
                  <a:pt x="227" y="364"/>
                </a:cubicBezTo>
                <a:cubicBezTo>
                  <a:pt x="150" y="418"/>
                  <a:pt x="91" y="477"/>
                  <a:pt x="37" y="549"/>
                </a:cubicBezTo>
                <a:cubicBezTo>
                  <a:pt x="1" y="590"/>
                  <a:pt x="19" y="662"/>
                  <a:pt x="55" y="685"/>
                </a:cubicBezTo>
                <a:cubicBezTo>
                  <a:pt x="68" y="711"/>
                  <a:pt x="94" y="728"/>
                  <a:pt x="121" y="728"/>
                </a:cubicBezTo>
                <a:cubicBezTo>
                  <a:pt x="130" y="728"/>
                  <a:pt x="140" y="726"/>
                  <a:pt x="150" y="721"/>
                </a:cubicBezTo>
                <a:cubicBezTo>
                  <a:pt x="227" y="721"/>
                  <a:pt x="299" y="703"/>
                  <a:pt x="358" y="703"/>
                </a:cubicBezTo>
                <a:cubicBezTo>
                  <a:pt x="413" y="816"/>
                  <a:pt x="471" y="911"/>
                  <a:pt x="544" y="1002"/>
                </a:cubicBezTo>
                <a:cubicBezTo>
                  <a:pt x="561" y="1027"/>
                  <a:pt x="591" y="1038"/>
                  <a:pt x="622" y="1038"/>
                </a:cubicBezTo>
                <a:cubicBezTo>
                  <a:pt x="663" y="1038"/>
                  <a:pt x="705" y="1017"/>
                  <a:pt x="716" y="984"/>
                </a:cubicBezTo>
                <a:cubicBezTo>
                  <a:pt x="734" y="870"/>
                  <a:pt x="770" y="739"/>
                  <a:pt x="811" y="626"/>
                </a:cubicBezTo>
                <a:cubicBezTo>
                  <a:pt x="847" y="626"/>
                  <a:pt x="883" y="608"/>
                  <a:pt x="924" y="608"/>
                </a:cubicBezTo>
                <a:cubicBezTo>
                  <a:pt x="1037" y="590"/>
                  <a:pt x="1037" y="459"/>
                  <a:pt x="942" y="418"/>
                </a:cubicBezTo>
                <a:cubicBezTo>
                  <a:pt x="924" y="400"/>
                  <a:pt x="883" y="382"/>
                  <a:pt x="865" y="382"/>
                </a:cubicBezTo>
                <a:cubicBezTo>
                  <a:pt x="865" y="269"/>
                  <a:pt x="865" y="174"/>
                  <a:pt x="847" y="79"/>
                </a:cubicBezTo>
                <a:cubicBezTo>
                  <a:pt x="847" y="35"/>
                  <a:pt x="797" y="0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7" name="Google Shape;3317;p31"/>
          <p:cNvSpPr/>
          <p:nvPr/>
        </p:nvSpPr>
        <p:spPr>
          <a:xfrm>
            <a:off x="2676793" y="247872"/>
            <a:ext cx="870443" cy="471385"/>
          </a:xfrm>
          <a:custGeom>
            <a:avLst/>
            <a:gdLst/>
            <a:ahLst/>
            <a:cxnLst/>
            <a:rect l="l" t="t" r="r" b="b"/>
            <a:pathLst>
              <a:path w="5163" h="2796" extrusionOk="0">
                <a:moveTo>
                  <a:pt x="1776" y="0"/>
                </a:moveTo>
                <a:cubicBezTo>
                  <a:pt x="1690" y="0"/>
                  <a:pt x="1595" y="25"/>
                  <a:pt x="1490" y="81"/>
                </a:cubicBezTo>
                <a:cubicBezTo>
                  <a:pt x="1019" y="308"/>
                  <a:pt x="1133" y="1004"/>
                  <a:pt x="1246" y="1416"/>
                </a:cubicBezTo>
                <a:cubicBezTo>
                  <a:pt x="1063" y="1278"/>
                  <a:pt x="897" y="1221"/>
                  <a:pt x="756" y="1221"/>
                </a:cubicBezTo>
                <a:cubicBezTo>
                  <a:pt x="163" y="1221"/>
                  <a:pt x="0" y="2222"/>
                  <a:pt x="866" y="2511"/>
                </a:cubicBezTo>
                <a:cubicBezTo>
                  <a:pt x="1585" y="2796"/>
                  <a:pt x="2490" y="2701"/>
                  <a:pt x="3241" y="2737"/>
                </a:cubicBezTo>
                <a:cubicBezTo>
                  <a:pt x="4109" y="2701"/>
                  <a:pt x="5091" y="2737"/>
                  <a:pt x="5109" y="1868"/>
                </a:cubicBezTo>
                <a:cubicBezTo>
                  <a:pt x="5163" y="1368"/>
                  <a:pt x="4882" y="969"/>
                  <a:pt x="4490" y="969"/>
                </a:cubicBezTo>
                <a:cubicBezTo>
                  <a:pt x="4322" y="969"/>
                  <a:pt x="4133" y="1043"/>
                  <a:pt x="3942" y="1212"/>
                </a:cubicBezTo>
                <a:cubicBezTo>
                  <a:pt x="3865" y="778"/>
                  <a:pt x="4055" y="267"/>
                  <a:pt x="3508" y="81"/>
                </a:cubicBezTo>
                <a:cubicBezTo>
                  <a:pt x="3429" y="55"/>
                  <a:pt x="3356" y="43"/>
                  <a:pt x="3287" y="43"/>
                </a:cubicBezTo>
                <a:cubicBezTo>
                  <a:pt x="2913" y="43"/>
                  <a:pt x="2692" y="408"/>
                  <a:pt x="2562" y="760"/>
                </a:cubicBezTo>
                <a:cubicBezTo>
                  <a:pt x="2363" y="465"/>
                  <a:pt x="2153" y="0"/>
                  <a:pt x="17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8" name="Google Shape;3318;p31"/>
          <p:cNvSpPr/>
          <p:nvPr/>
        </p:nvSpPr>
        <p:spPr>
          <a:xfrm>
            <a:off x="5172805" y="460299"/>
            <a:ext cx="733040" cy="388606"/>
          </a:xfrm>
          <a:custGeom>
            <a:avLst/>
            <a:gdLst/>
            <a:ahLst/>
            <a:cxnLst/>
            <a:rect l="l" t="t" r="r" b="b"/>
            <a:pathLst>
              <a:path w="4348" h="2305" extrusionOk="0">
                <a:moveTo>
                  <a:pt x="1489" y="1"/>
                </a:moveTo>
                <a:cubicBezTo>
                  <a:pt x="1418" y="1"/>
                  <a:pt x="1341" y="20"/>
                  <a:pt x="1256" y="65"/>
                </a:cubicBezTo>
                <a:cubicBezTo>
                  <a:pt x="876" y="269"/>
                  <a:pt x="953" y="834"/>
                  <a:pt x="1048" y="1196"/>
                </a:cubicBezTo>
                <a:cubicBezTo>
                  <a:pt x="895" y="1079"/>
                  <a:pt x="755" y="1030"/>
                  <a:pt x="636" y="1030"/>
                </a:cubicBezTo>
                <a:cubicBezTo>
                  <a:pt x="139" y="1030"/>
                  <a:pt x="1" y="1875"/>
                  <a:pt x="745" y="2119"/>
                </a:cubicBezTo>
                <a:cubicBezTo>
                  <a:pt x="1141" y="2285"/>
                  <a:pt x="1625" y="2303"/>
                  <a:pt x="2090" y="2303"/>
                </a:cubicBezTo>
                <a:cubicBezTo>
                  <a:pt x="2217" y="2303"/>
                  <a:pt x="2343" y="2301"/>
                  <a:pt x="2465" y="2301"/>
                </a:cubicBezTo>
                <a:cubicBezTo>
                  <a:pt x="2555" y="2301"/>
                  <a:pt x="2642" y="2302"/>
                  <a:pt x="2726" y="2305"/>
                </a:cubicBezTo>
                <a:cubicBezTo>
                  <a:pt x="3459" y="2287"/>
                  <a:pt x="4269" y="2305"/>
                  <a:pt x="4310" y="1572"/>
                </a:cubicBezTo>
                <a:cubicBezTo>
                  <a:pt x="4348" y="1161"/>
                  <a:pt x="4109" y="825"/>
                  <a:pt x="3779" y="825"/>
                </a:cubicBezTo>
                <a:cubicBezTo>
                  <a:pt x="3640" y="825"/>
                  <a:pt x="3485" y="885"/>
                  <a:pt x="3328" y="1024"/>
                </a:cubicBezTo>
                <a:cubicBezTo>
                  <a:pt x="3251" y="667"/>
                  <a:pt x="3405" y="233"/>
                  <a:pt x="2953" y="83"/>
                </a:cubicBezTo>
                <a:cubicBezTo>
                  <a:pt x="2882" y="58"/>
                  <a:pt x="2817" y="47"/>
                  <a:pt x="2757" y="47"/>
                </a:cubicBezTo>
                <a:cubicBezTo>
                  <a:pt x="2447" y="47"/>
                  <a:pt x="2271" y="350"/>
                  <a:pt x="2161" y="649"/>
                </a:cubicBezTo>
                <a:cubicBezTo>
                  <a:pt x="1990" y="401"/>
                  <a:pt x="1808" y="1"/>
                  <a:pt x="14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9" name="Google Shape;3319;p31"/>
          <p:cNvSpPr/>
          <p:nvPr/>
        </p:nvSpPr>
        <p:spPr>
          <a:xfrm>
            <a:off x="-216592" y="1960941"/>
            <a:ext cx="1119791" cy="597829"/>
          </a:xfrm>
          <a:custGeom>
            <a:avLst/>
            <a:gdLst/>
            <a:ahLst/>
            <a:cxnLst/>
            <a:rect l="l" t="t" r="r" b="b"/>
            <a:pathLst>
              <a:path w="6642" h="3546" extrusionOk="0">
                <a:moveTo>
                  <a:pt x="2275" y="0"/>
                </a:moveTo>
                <a:cubicBezTo>
                  <a:pt x="2166" y="0"/>
                  <a:pt x="2046" y="30"/>
                  <a:pt x="1914" y="99"/>
                </a:cubicBezTo>
                <a:cubicBezTo>
                  <a:pt x="1312" y="415"/>
                  <a:pt x="1443" y="1302"/>
                  <a:pt x="1593" y="1850"/>
                </a:cubicBezTo>
                <a:cubicBezTo>
                  <a:pt x="1357" y="1669"/>
                  <a:pt x="1142" y="1595"/>
                  <a:pt x="960" y="1595"/>
                </a:cubicBezTo>
                <a:cubicBezTo>
                  <a:pt x="207" y="1595"/>
                  <a:pt x="1" y="2864"/>
                  <a:pt x="1122" y="3243"/>
                </a:cubicBezTo>
                <a:cubicBezTo>
                  <a:pt x="1725" y="3496"/>
                  <a:pt x="2445" y="3522"/>
                  <a:pt x="3144" y="3522"/>
                </a:cubicBezTo>
                <a:cubicBezTo>
                  <a:pt x="3325" y="3522"/>
                  <a:pt x="3505" y="3521"/>
                  <a:pt x="3681" y="3521"/>
                </a:cubicBezTo>
                <a:cubicBezTo>
                  <a:pt x="3844" y="3521"/>
                  <a:pt x="4004" y="3522"/>
                  <a:pt x="4158" y="3528"/>
                </a:cubicBezTo>
                <a:cubicBezTo>
                  <a:pt x="5289" y="3492"/>
                  <a:pt x="6533" y="3546"/>
                  <a:pt x="6587" y="2415"/>
                </a:cubicBezTo>
                <a:cubicBezTo>
                  <a:pt x="6641" y="1779"/>
                  <a:pt x="6275" y="1264"/>
                  <a:pt x="5771" y="1264"/>
                </a:cubicBezTo>
                <a:cubicBezTo>
                  <a:pt x="5558" y="1264"/>
                  <a:pt x="5321" y="1355"/>
                  <a:pt x="5081" y="1569"/>
                </a:cubicBezTo>
                <a:cubicBezTo>
                  <a:pt x="4967" y="1022"/>
                  <a:pt x="5212" y="361"/>
                  <a:pt x="4497" y="117"/>
                </a:cubicBezTo>
                <a:cubicBezTo>
                  <a:pt x="4395" y="82"/>
                  <a:pt x="4300" y="66"/>
                  <a:pt x="4212" y="66"/>
                </a:cubicBezTo>
                <a:cubicBezTo>
                  <a:pt x="3735" y="66"/>
                  <a:pt x="3468" y="541"/>
                  <a:pt x="3307" y="1004"/>
                </a:cubicBezTo>
                <a:cubicBezTo>
                  <a:pt x="3044" y="614"/>
                  <a:pt x="2769" y="0"/>
                  <a:pt x="22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0" name="Google Shape;3320;p31"/>
          <p:cNvSpPr/>
          <p:nvPr/>
        </p:nvSpPr>
        <p:spPr>
          <a:xfrm>
            <a:off x="4195474" y="249221"/>
            <a:ext cx="175505" cy="176348"/>
          </a:xfrm>
          <a:custGeom>
            <a:avLst/>
            <a:gdLst/>
            <a:ahLst/>
            <a:cxnLst/>
            <a:rect l="l" t="t" r="r" b="b"/>
            <a:pathLst>
              <a:path w="1041" h="1046" extrusionOk="0">
                <a:moveTo>
                  <a:pt x="766" y="0"/>
                </a:moveTo>
                <a:cubicBezTo>
                  <a:pt x="750" y="0"/>
                  <a:pt x="734" y="5"/>
                  <a:pt x="720" y="15"/>
                </a:cubicBezTo>
                <a:cubicBezTo>
                  <a:pt x="625" y="51"/>
                  <a:pt x="530" y="110"/>
                  <a:pt x="435" y="186"/>
                </a:cubicBezTo>
                <a:cubicBezTo>
                  <a:pt x="399" y="146"/>
                  <a:pt x="340" y="128"/>
                  <a:pt x="304" y="110"/>
                </a:cubicBezTo>
                <a:cubicBezTo>
                  <a:pt x="292" y="104"/>
                  <a:pt x="279" y="101"/>
                  <a:pt x="267" y="101"/>
                </a:cubicBezTo>
                <a:cubicBezTo>
                  <a:pt x="201" y="101"/>
                  <a:pt x="142" y="176"/>
                  <a:pt x="172" y="241"/>
                </a:cubicBezTo>
                <a:cubicBezTo>
                  <a:pt x="191" y="277"/>
                  <a:pt x="209" y="318"/>
                  <a:pt x="227" y="354"/>
                </a:cubicBezTo>
                <a:cubicBezTo>
                  <a:pt x="154" y="413"/>
                  <a:pt x="96" y="485"/>
                  <a:pt x="41" y="544"/>
                </a:cubicBezTo>
                <a:cubicBezTo>
                  <a:pt x="1" y="598"/>
                  <a:pt x="23" y="657"/>
                  <a:pt x="59" y="693"/>
                </a:cubicBezTo>
                <a:cubicBezTo>
                  <a:pt x="77" y="711"/>
                  <a:pt x="114" y="729"/>
                  <a:pt x="154" y="729"/>
                </a:cubicBezTo>
                <a:cubicBezTo>
                  <a:pt x="227" y="711"/>
                  <a:pt x="286" y="711"/>
                  <a:pt x="362" y="693"/>
                </a:cubicBezTo>
                <a:cubicBezTo>
                  <a:pt x="417" y="806"/>
                  <a:pt x="475" y="919"/>
                  <a:pt x="530" y="1014"/>
                </a:cubicBezTo>
                <a:cubicBezTo>
                  <a:pt x="553" y="1036"/>
                  <a:pt x="581" y="1046"/>
                  <a:pt x="608" y="1046"/>
                </a:cubicBezTo>
                <a:cubicBezTo>
                  <a:pt x="649" y="1046"/>
                  <a:pt x="688" y="1022"/>
                  <a:pt x="702" y="978"/>
                </a:cubicBezTo>
                <a:cubicBezTo>
                  <a:pt x="738" y="865"/>
                  <a:pt x="774" y="752"/>
                  <a:pt x="815" y="639"/>
                </a:cubicBezTo>
                <a:cubicBezTo>
                  <a:pt x="851" y="616"/>
                  <a:pt x="887" y="616"/>
                  <a:pt x="928" y="598"/>
                </a:cubicBezTo>
                <a:cubicBezTo>
                  <a:pt x="1041" y="580"/>
                  <a:pt x="1041" y="449"/>
                  <a:pt x="946" y="413"/>
                </a:cubicBezTo>
                <a:cubicBezTo>
                  <a:pt x="928" y="390"/>
                  <a:pt x="887" y="390"/>
                  <a:pt x="869" y="372"/>
                </a:cubicBezTo>
                <a:cubicBezTo>
                  <a:pt x="869" y="277"/>
                  <a:pt x="869" y="186"/>
                  <a:pt x="851" y="91"/>
                </a:cubicBezTo>
                <a:cubicBezTo>
                  <a:pt x="851" y="35"/>
                  <a:pt x="809" y="0"/>
                  <a:pt x="7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1" name="Google Shape;3321;p31"/>
          <p:cNvSpPr/>
          <p:nvPr/>
        </p:nvSpPr>
        <p:spPr>
          <a:xfrm>
            <a:off x="569724" y="1166027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2" name="Google Shape;3322;p31"/>
          <p:cNvSpPr/>
          <p:nvPr/>
        </p:nvSpPr>
        <p:spPr>
          <a:xfrm>
            <a:off x="7748729" y="2986995"/>
            <a:ext cx="174830" cy="175168"/>
          </a:xfrm>
          <a:custGeom>
            <a:avLst/>
            <a:gdLst/>
            <a:ahLst/>
            <a:cxnLst/>
            <a:rect l="l" t="t" r="r" b="b"/>
            <a:pathLst>
              <a:path w="1037" h="1039" extrusionOk="0">
                <a:moveTo>
                  <a:pt x="751" y="0"/>
                </a:moveTo>
                <a:cubicBezTo>
                  <a:pt x="739" y="0"/>
                  <a:pt x="727" y="2"/>
                  <a:pt x="716" y="7"/>
                </a:cubicBezTo>
                <a:cubicBezTo>
                  <a:pt x="621" y="61"/>
                  <a:pt x="526" y="120"/>
                  <a:pt x="435" y="174"/>
                </a:cubicBezTo>
                <a:cubicBezTo>
                  <a:pt x="394" y="156"/>
                  <a:pt x="340" y="138"/>
                  <a:pt x="299" y="120"/>
                </a:cubicBezTo>
                <a:cubicBezTo>
                  <a:pt x="285" y="109"/>
                  <a:pt x="271" y="104"/>
                  <a:pt x="258" y="104"/>
                </a:cubicBezTo>
                <a:cubicBezTo>
                  <a:pt x="201" y="104"/>
                  <a:pt x="154" y="189"/>
                  <a:pt x="168" y="251"/>
                </a:cubicBezTo>
                <a:cubicBezTo>
                  <a:pt x="186" y="287"/>
                  <a:pt x="209" y="323"/>
                  <a:pt x="227" y="364"/>
                </a:cubicBezTo>
                <a:cubicBezTo>
                  <a:pt x="150" y="418"/>
                  <a:pt x="96" y="477"/>
                  <a:pt x="37" y="550"/>
                </a:cubicBezTo>
                <a:cubicBezTo>
                  <a:pt x="1" y="590"/>
                  <a:pt x="19" y="663"/>
                  <a:pt x="55" y="685"/>
                </a:cubicBezTo>
                <a:cubicBezTo>
                  <a:pt x="68" y="712"/>
                  <a:pt x="94" y="729"/>
                  <a:pt x="121" y="729"/>
                </a:cubicBezTo>
                <a:cubicBezTo>
                  <a:pt x="130" y="729"/>
                  <a:pt x="140" y="726"/>
                  <a:pt x="150" y="722"/>
                </a:cubicBezTo>
                <a:cubicBezTo>
                  <a:pt x="227" y="722"/>
                  <a:pt x="281" y="703"/>
                  <a:pt x="358" y="703"/>
                </a:cubicBezTo>
                <a:cubicBezTo>
                  <a:pt x="413" y="817"/>
                  <a:pt x="471" y="912"/>
                  <a:pt x="526" y="1002"/>
                </a:cubicBezTo>
                <a:cubicBezTo>
                  <a:pt x="551" y="1027"/>
                  <a:pt x="585" y="1038"/>
                  <a:pt x="619" y="1038"/>
                </a:cubicBezTo>
                <a:cubicBezTo>
                  <a:pt x="663" y="1038"/>
                  <a:pt x="705" y="1018"/>
                  <a:pt x="716" y="984"/>
                </a:cubicBezTo>
                <a:cubicBezTo>
                  <a:pt x="734" y="871"/>
                  <a:pt x="774" y="740"/>
                  <a:pt x="811" y="627"/>
                </a:cubicBezTo>
                <a:cubicBezTo>
                  <a:pt x="847" y="627"/>
                  <a:pt x="888" y="608"/>
                  <a:pt x="924" y="608"/>
                </a:cubicBezTo>
                <a:cubicBezTo>
                  <a:pt x="1037" y="590"/>
                  <a:pt x="1037" y="459"/>
                  <a:pt x="942" y="418"/>
                </a:cubicBezTo>
                <a:cubicBezTo>
                  <a:pt x="924" y="400"/>
                  <a:pt x="888" y="382"/>
                  <a:pt x="865" y="382"/>
                </a:cubicBezTo>
                <a:cubicBezTo>
                  <a:pt x="865" y="269"/>
                  <a:pt x="865" y="174"/>
                  <a:pt x="847" y="79"/>
                </a:cubicBezTo>
                <a:cubicBezTo>
                  <a:pt x="847" y="35"/>
                  <a:pt x="800" y="0"/>
                  <a:pt x="7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3" name="Google Shape;3323;p31"/>
          <p:cNvSpPr/>
          <p:nvPr/>
        </p:nvSpPr>
        <p:spPr>
          <a:xfrm>
            <a:off x="7977678" y="1744974"/>
            <a:ext cx="85476" cy="67268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62" y="0"/>
                </a:moveTo>
                <a:cubicBezTo>
                  <a:pt x="0" y="0"/>
                  <a:pt x="0" y="398"/>
                  <a:pt x="262" y="398"/>
                </a:cubicBezTo>
                <a:cubicBezTo>
                  <a:pt x="507" y="398"/>
                  <a:pt x="507" y="0"/>
                  <a:pt x="2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4" name="Google Shape;3324;p31"/>
          <p:cNvSpPr/>
          <p:nvPr/>
        </p:nvSpPr>
        <p:spPr>
          <a:xfrm>
            <a:off x="8002798" y="1866192"/>
            <a:ext cx="89354" cy="66425"/>
          </a:xfrm>
          <a:custGeom>
            <a:avLst/>
            <a:gdLst/>
            <a:ahLst/>
            <a:cxnLst/>
            <a:rect l="l" t="t" r="r" b="b"/>
            <a:pathLst>
              <a:path w="530" h="394" extrusionOk="0">
                <a:moveTo>
                  <a:pt x="263" y="0"/>
                </a:moveTo>
                <a:cubicBezTo>
                  <a:pt x="0" y="0"/>
                  <a:pt x="0" y="394"/>
                  <a:pt x="263" y="394"/>
                </a:cubicBezTo>
                <a:cubicBezTo>
                  <a:pt x="530" y="394"/>
                  <a:pt x="530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5" name="Google Shape;3325;p31"/>
          <p:cNvSpPr/>
          <p:nvPr/>
        </p:nvSpPr>
        <p:spPr>
          <a:xfrm>
            <a:off x="8111035" y="1757787"/>
            <a:ext cx="88680" cy="67437"/>
          </a:xfrm>
          <a:custGeom>
            <a:avLst/>
            <a:gdLst/>
            <a:ahLst/>
            <a:cxnLst/>
            <a:rect l="l" t="t" r="r" b="b"/>
            <a:pathLst>
              <a:path w="526" h="400" extrusionOk="0">
                <a:moveTo>
                  <a:pt x="263" y="1"/>
                </a:moveTo>
                <a:cubicBezTo>
                  <a:pt x="1" y="1"/>
                  <a:pt x="1" y="399"/>
                  <a:pt x="263" y="399"/>
                </a:cubicBezTo>
                <a:cubicBezTo>
                  <a:pt x="525" y="399"/>
                  <a:pt x="525" y="1"/>
                  <a:pt x="26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6" name="Google Shape;3326;p31"/>
          <p:cNvSpPr/>
          <p:nvPr/>
        </p:nvSpPr>
        <p:spPr>
          <a:xfrm>
            <a:off x="3741623" y="785514"/>
            <a:ext cx="85645" cy="70303"/>
          </a:xfrm>
          <a:custGeom>
            <a:avLst/>
            <a:gdLst/>
            <a:ahLst/>
            <a:cxnLst/>
            <a:rect l="l" t="t" r="r" b="b"/>
            <a:pathLst>
              <a:path w="508" h="417" extrusionOk="0">
                <a:moveTo>
                  <a:pt x="263" y="0"/>
                </a:moveTo>
                <a:cubicBezTo>
                  <a:pt x="1" y="0"/>
                  <a:pt x="1" y="416"/>
                  <a:pt x="263" y="416"/>
                </a:cubicBezTo>
                <a:cubicBezTo>
                  <a:pt x="508" y="416"/>
                  <a:pt x="508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7" name="Google Shape;3327;p31"/>
          <p:cNvSpPr/>
          <p:nvPr/>
        </p:nvSpPr>
        <p:spPr>
          <a:xfrm>
            <a:off x="3821030" y="664970"/>
            <a:ext cx="88680" cy="66425"/>
          </a:xfrm>
          <a:custGeom>
            <a:avLst/>
            <a:gdLst/>
            <a:ahLst/>
            <a:cxnLst/>
            <a:rect l="l" t="t" r="r" b="b"/>
            <a:pathLst>
              <a:path w="526" h="394" extrusionOk="0">
                <a:moveTo>
                  <a:pt x="263" y="0"/>
                </a:moveTo>
                <a:cubicBezTo>
                  <a:pt x="0" y="0"/>
                  <a:pt x="0" y="394"/>
                  <a:pt x="263" y="394"/>
                </a:cubicBezTo>
                <a:cubicBezTo>
                  <a:pt x="525" y="394"/>
                  <a:pt x="525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8" name="Google Shape;3328;p31"/>
          <p:cNvSpPr/>
          <p:nvPr/>
        </p:nvSpPr>
        <p:spPr>
          <a:xfrm>
            <a:off x="3890321" y="826650"/>
            <a:ext cx="86488" cy="67268"/>
          </a:xfrm>
          <a:custGeom>
            <a:avLst/>
            <a:gdLst/>
            <a:ahLst/>
            <a:cxnLst/>
            <a:rect l="l" t="t" r="r" b="b"/>
            <a:pathLst>
              <a:path w="513" h="399" extrusionOk="0">
                <a:moveTo>
                  <a:pt x="250" y="0"/>
                </a:moveTo>
                <a:cubicBezTo>
                  <a:pt x="1" y="0"/>
                  <a:pt x="1" y="399"/>
                  <a:pt x="250" y="399"/>
                </a:cubicBezTo>
                <a:cubicBezTo>
                  <a:pt x="512" y="399"/>
                  <a:pt x="512" y="0"/>
                  <a:pt x="2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9" name="Google Shape;3329;p31"/>
          <p:cNvSpPr/>
          <p:nvPr/>
        </p:nvSpPr>
        <p:spPr>
          <a:xfrm>
            <a:off x="369941" y="2809635"/>
            <a:ext cx="85476" cy="67268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44" y="0"/>
                </a:moveTo>
                <a:cubicBezTo>
                  <a:pt x="0" y="0"/>
                  <a:pt x="0" y="398"/>
                  <a:pt x="244" y="398"/>
                </a:cubicBezTo>
                <a:cubicBezTo>
                  <a:pt x="507" y="398"/>
                  <a:pt x="507" y="0"/>
                  <a:pt x="2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0" name="Google Shape;3330;p31"/>
          <p:cNvSpPr/>
          <p:nvPr/>
        </p:nvSpPr>
        <p:spPr>
          <a:xfrm>
            <a:off x="515605" y="2743210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1" name="Google Shape;3331;p31"/>
          <p:cNvSpPr/>
          <p:nvPr/>
        </p:nvSpPr>
        <p:spPr>
          <a:xfrm>
            <a:off x="531622" y="2930853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2" name="Google Shape;3332;p31"/>
          <p:cNvSpPr/>
          <p:nvPr/>
        </p:nvSpPr>
        <p:spPr>
          <a:xfrm>
            <a:off x="2228505" y="477327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8" y="1"/>
                </a:moveTo>
                <a:cubicBezTo>
                  <a:pt x="1" y="1"/>
                  <a:pt x="1" y="394"/>
                  <a:pt x="268" y="394"/>
                </a:cubicBezTo>
                <a:cubicBezTo>
                  <a:pt x="530" y="394"/>
                  <a:pt x="530" y="1"/>
                  <a:pt x="2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3" name="Google Shape;3333;p31"/>
          <p:cNvSpPr txBox="1"/>
          <p:nvPr/>
        </p:nvSpPr>
        <p:spPr>
          <a:xfrm>
            <a:off x="2454538" y="3296213"/>
            <a:ext cx="42357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including icons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144876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3031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7300286" y="3364428"/>
            <a:ext cx="1872975" cy="1829015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8024787" y="-976497"/>
            <a:ext cx="2683379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217776" y="4152624"/>
            <a:ext cx="2683362" cy="213856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24597" y="4320087"/>
            <a:ext cx="878525" cy="627975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8436625" y="108023"/>
            <a:ext cx="627975" cy="878525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419528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Background  3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114867" y="-996670"/>
            <a:ext cx="2683373" cy="21385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6" name="Google Shape;3446;p34"/>
          <p:cNvSpPr/>
          <p:nvPr/>
        </p:nvSpPr>
        <p:spPr>
          <a:xfrm>
            <a:off x="-10742" y="-156700"/>
            <a:ext cx="1593639" cy="1275040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7" name="Google Shape;3447;p34"/>
          <p:cNvSpPr/>
          <p:nvPr/>
        </p:nvSpPr>
        <p:spPr>
          <a:xfrm>
            <a:off x="-48511" y="-92595"/>
            <a:ext cx="1322701" cy="972371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8" name="Google Shape;3448;p34"/>
          <p:cNvSpPr/>
          <p:nvPr/>
        </p:nvSpPr>
        <p:spPr>
          <a:xfrm>
            <a:off x="638533" y="384790"/>
            <a:ext cx="463125" cy="499482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9" name="Google Shape;3449;p34"/>
          <p:cNvSpPr/>
          <p:nvPr/>
        </p:nvSpPr>
        <p:spPr>
          <a:xfrm>
            <a:off x="198532" y="34845"/>
            <a:ext cx="473917" cy="543032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0" name="Google Shape;3450;p34"/>
          <p:cNvSpPr/>
          <p:nvPr/>
        </p:nvSpPr>
        <p:spPr>
          <a:xfrm>
            <a:off x="784215" y="275593"/>
            <a:ext cx="55241" cy="50359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1" name="Google Shape;3451;p34"/>
          <p:cNvSpPr/>
          <p:nvPr/>
        </p:nvSpPr>
        <p:spPr>
          <a:xfrm>
            <a:off x="914481" y="265059"/>
            <a:ext cx="53699" cy="49075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2" name="Google Shape;3452;p34"/>
          <p:cNvSpPr/>
          <p:nvPr/>
        </p:nvSpPr>
        <p:spPr>
          <a:xfrm>
            <a:off x="912940" y="498484"/>
            <a:ext cx="53699" cy="50745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3" name="Google Shape;3453;p34"/>
          <p:cNvSpPr/>
          <p:nvPr/>
        </p:nvSpPr>
        <p:spPr>
          <a:xfrm>
            <a:off x="797833" y="853440"/>
            <a:ext cx="55113" cy="50488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4" name="Google Shape;3454;p34"/>
          <p:cNvSpPr/>
          <p:nvPr/>
        </p:nvSpPr>
        <p:spPr>
          <a:xfrm>
            <a:off x="766872" y="959811"/>
            <a:ext cx="53828" cy="50488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5" name="Google Shape;3455;p34"/>
          <p:cNvSpPr/>
          <p:nvPr/>
        </p:nvSpPr>
        <p:spPr>
          <a:xfrm>
            <a:off x="396115" y="432709"/>
            <a:ext cx="55626" cy="49460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6" name="Google Shape;3456;p34"/>
          <p:cNvSpPr/>
          <p:nvPr/>
        </p:nvSpPr>
        <p:spPr>
          <a:xfrm>
            <a:off x="282806" y="725101"/>
            <a:ext cx="55113" cy="49460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7" name="Google Shape;3457;p34"/>
          <p:cNvSpPr/>
          <p:nvPr/>
        </p:nvSpPr>
        <p:spPr>
          <a:xfrm>
            <a:off x="822113" y="-9476"/>
            <a:ext cx="53057" cy="49075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8" name="Google Shape;3458;p34"/>
          <p:cNvSpPr/>
          <p:nvPr/>
        </p:nvSpPr>
        <p:spPr>
          <a:xfrm>
            <a:off x="320319" y="-50714"/>
            <a:ext cx="55626" cy="50488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9" name="Google Shape;3459;p34"/>
          <p:cNvSpPr/>
          <p:nvPr/>
        </p:nvSpPr>
        <p:spPr>
          <a:xfrm>
            <a:off x="1627347" y="646222"/>
            <a:ext cx="85816" cy="65261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0" name="Google Shape;3460;p34"/>
          <p:cNvSpPr/>
          <p:nvPr/>
        </p:nvSpPr>
        <p:spPr>
          <a:xfrm>
            <a:off x="1685800" y="543191"/>
            <a:ext cx="85816" cy="68473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1" name="Google Shape;3461;p34"/>
          <p:cNvSpPr/>
          <p:nvPr/>
        </p:nvSpPr>
        <p:spPr>
          <a:xfrm>
            <a:off x="1733590" y="656885"/>
            <a:ext cx="85816" cy="68602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7217662" y="-1755381"/>
            <a:ext cx="3196958" cy="328437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1519744" y="4232090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00494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11" y="2468066"/>
            <a:ext cx="9144157" cy="2589077"/>
          </a:xfrm>
          <a:custGeom>
            <a:avLst/>
            <a:gdLst/>
            <a:ahLst/>
            <a:cxnLst/>
            <a:rect l="l" t="t" r="r" b="b"/>
            <a:pathLst>
              <a:path w="282860" h="80089" extrusionOk="0">
                <a:moveTo>
                  <a:pt x="282859" y="0"/>
                </a:moveTo>
                <a:cubicBezTo>
                  <a:pt x="280047" y="1327"/>
                  <a:pt x="277222" y="2653"/>
                  <a:pt x="274078" y="3157"/>
                </a:cubicBezTo>
                <a:cubicBezTo>
                  <a:pt x="271253" y="3489"/>
                  <a:pt x="268441" y="3316"/>
                  <a:pt x="265788" y="3820"/>
                </a:cubicBezTo>
                <a:cubicBezTo>
                  <a:pt x="258161" y="5637"/>
                  <a:pt x="254514" y="13437"/>
                  <a:pt x="247377" y="16421"/>
                </a:cubicBezTo>
                <a:cubicBezTo>
                  <a:pt x="242403" y="18570"/>
                  <a:pt x="235944" y="18079"/>
                  <a:pt x="231792" y="21223"/>
                </a:cubicBezTo>
                <a:cubicBezTo>
                  <a:pt x="228144" y="24048"/>
                  <a:pt x="227322" y="28850"/>
                  <a:pt x="223833" y="31834"/>
                </a:cubicBezTo>
                <a:cubicBezTo>
                  <a:pt x="221353" y="33996"/>
                  <a:pt x="217705" y="34818"/>
                  <a:pt x="214058" y="34818"/>
                </a:cubicBezTo>
                <a:cubicBezTo>
                  <a:pt x="212400" y="34818"/>
                  <a:pt x="210569" y="34659"/>
                  <a:pt x="209084" y="34328"/>
                </a:cubicBezTo>
                <a:cubicBezTo>
                  <a:pt x="203778" y="33333"/>
                  <a:pt x="198963" y="31343"/>
                  <a:pt x="193830" y="30680"/>
                </a:cubicBezTo>
                <a:cubicBezTo>
                  <a:pt x="192331" y="30508"/>
                  <a:pt x="190845" y="30348"/>
                  <a:pt x="189347" y="30348"/>
                </a:cubicBezTo>
                <a:cubicBezTo>
                  <a:pt x="184041" y="30348"/>
                  <a:pt x="178735" y="31675"/>
                  <a:pt x="174265" y="34155"/>
                </a:cubicBezTo>
                <a:cubicBezTo>
                  <a:pt x="172103" y="35322"/>
                  <a:pt x="154701" y="47751"/>
                  <a:pt x="137285" y="62010"/>
                </a:cubicBezTo>
                <a:cubicBezTo>
                  <a:pt x="137285" y="62010"/>
                  <a:pt x="112255" y="43613"/>
                  <a:pt x="110425" y="42618"/>
                </a:cubicBezTo>
                <a:cubicBezTo>
                  <a:pt x="105955" y="40124"/>
                  <a:pt x="100649" y="38798"/>
                  <a:pt x="95343" y="38798"/>
                </a:cubicBezTo>
                <a:cubicBezTo>
                  <a:pt x="93845" y="38798"/>
                  <a:pt x="92518" y="38970"/>
                  <a:pt x="91033" y="39129"/>
                </a:cubicBezTo>
                <a:cubicBezTo>
                  <a:pt x="85727" y="39965"/>
                  <a:pt x="80912" y="41955"/>
                  <a:pt x="75779" y="42777"/>
                </a:cubicBezTo>
                <a:cubicBezTo>
                  <a:pt x="74121" y="43108"/>
                  <a:pt x="72463" y="43281"/>
                  <a:pt x="70632" y="43281"/>
                </a:cubicBezTo>
                <a:cubicBezTo>
                  <a:pt x="66985" y="43281"/>
                  <a:pt x="63337" y="42445"/>
                  <a:pt x="60857" y="40296"/>
                </a:cubicBezTo>
                <a:cubicBezTo>
                  <a:pt x="57368" y="37312"/>
                  <a:pt x="56705" y="32497"/>
                  <a:pt x="53057" y="29685"/>
                </a:cubicBezTo>
                <a:cubicBezTo>
                  <a:pt x="48746" y="26528"/>
                  <a:pt x="42287" y="27032"/>
                  <a:pt x="37313" y="24870"/>
                </a:cubicBezTo>
                <a:cubicBezTo>
                  <a:pt x="30177" y="21886"/>
                  <a:pt x="26701" y="14100"/>
                  <a:pt x="18902" y="12442"/>
                </a:cubicBezTo>
                <a:cubicBezTo>
                  <a:pt x="16249" y="11779"/>
                  <a:pt x="13437" y="12110"/>
                  <a:pt x="10784" y="11606"/>
                </a:cubicBezTo>
                <a:cubicBezTo>
                  <a:pt x="6805" y="11115"/>
                  <a:pt x="3317" y="9285"/>
                  <a:pt x="1" y="7468"/>
                </a:cubicBezTo>
                <a:lnTo>
                  <a:pt x="1" y="31171"/>
                </a:lnTo>
                <a:cubicBezTo>
                  <a:pt x="6633" y="33664"/>
                  <a:pt x="10453" y="40456"/>
                  <a:pt x="17416" y="43108"/>
                </a:cubicBezTo>
                <a:cubicBezTo>
                  <a:pt x="22881" y="45098"/>
                  <a:pt x="29845" y="44607"/>
                  <a:pt x="34328" y="47923"/>
                </a:cubicBezTo>
                <a:cubicBezTo>
                  <a:pt x="38308" y="50735"/>
                  <a:pt x="38971" y="55550"/>
                  <a:pt x="42778" y="58362"/>
                </a:cubicBezTo>
                <a:cubicBezTo>
                  <a:pt x="45603" y="60683"/>
                  <a:pt x="49410" y="61519"/>
                  <a:pt x="53389" y="61519"/>
                </a:cubicBezTo>
                <a:cubicBezTo>
                  <a:pt x="55219" y="61519"/>
                  <a:pt x="57037" y="61347"/>
                  <a:pt x="58867" y="61015"/>
                </a:cubicBezTo>
                <a:cubicBezTo>
                  <a:pt x="64332" y="60020"/>
                  <a:pt x="69637" y="58031"/>
                  <a:pt x="75275" y="57208"/>
                </a:cubicBezTo>
                <a:cubicBezTo>
                  <a:pt x="76774" y="57036"/>
                  <a:pt x="78432" y="57036"/>
                  <a:pt x="80090" y="57036"/>
                </a:cubicBezTo>
                <a:cubicBezTo>
                  <a:pt x="85727" y="57036"/>
                  <a:pt x="91364" y="58203"/>
                  <a:pt x="96166" y="60683"/>
                </a:cubicBezTo>
                <a:cubicBezTo>
                  <a:pt x="98155" y="61678"/>
                  <a:pt x="125188" y="80089"/>
                  <a:pt x="125188" y="80089"/>
                </a:cubicBezTo>
                <a:cubicBezTo>
                  <a:pt x="143917" y="65830"/>
                  <a:pt x="162659" y="53388"/>
                  <a:pt x="165140" y="52234"/>
                </a:cubicBezTo>
                <a:cubicBezTo>
                  <a:pt x="169954" y="49741"/>
                  <a:pt x="175592" y="48414"/>
                  <a:pt x="181229" y="48414"/>
                </a:cubicBezTo>
                <a:cubicBezTo>
                  <a:pt x="182887" y="48414"/>
                  <a:pt x="184545" y="48587"/>
                  <a:pt x="186031" y="48746"/>
                </a:cubicBezTo>
                <a:cubicBezTo>
                  <a:pt x="191668" y="49581"/>
                  <a:pt x="196974" y="51571"/>
                  <a:pt x="202452" y="52566"/>
                </a:cubicBezTo>
                <a:cubicBezTo>
                  <a:pt x="204269" y="52725"/>
                  <a:pt x="206099" y="52897"/>
                  <a:pt x="207916" y="52897"/>
                </a:cubicBezTo>
                <a:cubicBezTo>
                  <a:pt x="211896" y="52897"/>
                  <a:pt x="215875" y="52062"/>
                  <a:pt x="218528" y="49913"/>
                </a:cubicBezTo>
                <a:cubicBezTo>
                  <a:pt x="222348" y="46929"/>
                  <a:pt x="223011" y="42114"/>
                  <a:pt x="226990" y="39302"/>
                </a:cubicBezTo>
                <a:cubicBezTo>
                  <a:pt x="231460" y="36145"/>
                  <a:pt x="238424" y="36649"/>
                  <a:pt x="243902" y="34487"/>
                </a:cubicBezTo>
                <a:cubicBezTo>
                  <a:pt x="251529" y="31502"/>
                  <a:pt x="255508" y="23716"/>
                  <a:pt x="263626" y="22058"/>
                </a:cubicBezTo>
                <a:cubicBezTo>
                  <a:pt x="266610" y="21395"/>
                  <a:pt x="269595" y="21727"/>
                  <a:pt x="272579" y="21395"/>
                </a:cubicBezTo>
                <a:cubicBezTo>
                  <a:pt x="276399" y="20891"/>
                  <a:pt x="279715" y="19233"/>
                  <a:pt x="282859" y="17747"/>
                </a:cubicBezTo>
                <a:lnTo>
                  <a:pt x="2828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11" y="3041782"/>
            <a:ext cx="9144157" cy="2101126"/>
          </a:xfrm>
          <a:custGeom>
            <a:avLst/>
            <a:gdLst/>
            <a:ahLst/>
            <a:cxnLst/>
            <a:rect l="l" t="t" r="r" b="b"/>
            <a:pathLst>
              <a:path w="282860" h="64995" extrusionOk="0">
                <a:moveTo>
                  <a:pt x="282859" y="0"/>
                </a:moveTo>
                <a:cubicBezTo>
                  <a:pt x="279715" y="1486"/>
                  <a:pt x="276399" y="3144"/>
                  <a:pt x="272579" y="3648"/>
                </a:cubicBezTo>
                <a:cubicBezTo>
                  <a:pt x="269595" y="3980"/>
                  <a:pt x="266610" y="3648"/>
                  <a:pt x="263626" y="4311"/>
                </a:cubicBezTo>
                <a:cubicBezTo>
                  <a:pt x="255508" y="5969"/>
                  <a:pt x="251529" y="13755"/>
                  <a:pt x="243902" y="16740"/>
                </a:cubicBezTo>
                <a:cubicBezTo>
                  <a:pt x="238424" y="18902"/>
                  <a:pt x="231460" y="18398"/>
                  <a:pt x="226990" y="21555"/>
                </a:cubicBezTo>
                <a:cubicBezTo>
                  <a:pt x="223011" y="24367"/>
                  <a:pt x="222348" y="29182"/>
                  <a:pt x="218528" y="32166"/>
                </a:cubicBezTo>
                <a:cubicBezTo>
                  <a:pt x="215875" y="34315"/>
                  <a:pt x="211896" y="35150"/>
                  <a:pt x="207916" y="35150"/>
                </a:cubicBezTo>
                <a:cubicBezTo>
                  <a:pt x="206099" y="35150"/>
                  <a:pt x="204269" y="34978"/>
                  <a:pt x="202452" y="34819"/>
                </a:cubicBezTo>
                <a:cubicBezTo>
                  <a:pt x="196974" y="33824"/>
                  <a:pt x="191668" y="31834"/>
                  <a:pt x="186031" y="30999"/>
                </a:cubicBezTo>
                <a:cubicBezTo>
                  <a:pt x="184545" y="30840"/>
                  <a:pt x="182887" y="30667"/>
                  <a:pt x="181229" y="30667"/>
                </a:cubicBezTo>
                <a:cubicBezTo>
                  <a:pt x="175592" y="30667"/>
                  <a:pt x="169954" y="31994"/>
                  <a:pt x="165140" y="34487"/>
                </a:cubicBezTo>
                <a:cubicBezTo>
                  <a:pt x="162659" y="35641"/>
                  <a:pt x="143917" y="48083"/>
                  <a:pt x="125188" y="62342"/>
                </a:cubicBezTo>
                <a:cubicBezTo>
                  <a:pt x="125188" y="62342"/>
                  <a:pt x="98155" y="43931"/>
                  <a:pt x="96166" y="42936"/>
                </a:cubicBezTo>
                <a:cubicBezTo>
                  <a:pt x="91364" y="40456"/>
                  <a:pt x="85727" y="39289"/>
                  <a:pt x="80090" y="39289"/>
                </a:cubicBezTo>
                <a:cubicBezTo>
                  <a:pt x="78432" y="39289"/>
                  <a:pt x="76774" y="39289"/>
                  <a:pt x="75275" y="39461"/>
                </a:cubicBezTo>
                <a:cubicBezTo>
                  <a:pt x="69637" y="40284"/>
                  <a:pt x="64332" y="42273"/>
                  <a:pt x="58867" y="43268"/>
                </a:cubicBezTo>
                <a:cubicBezTo>
                  <a:pt x="57037" y="43600"/>
                  <a:pt x="55219" y="43772"/>
                  <a:pt x="53389" y="43772"/>
                </a:cubicBezTo>
                <a:cubicBezTo>
                  <a:pt x="49410" y="43772"/>
                  <a:pt x="45603" y="42936"/>
                  <a:pt x="42778" y="40615"/>
                </a:cubicBezTo>
                <a:cubicBezTo>
                  <a:pt x="38971" y="37803"/>
                  <a:pt x="38308" y="32988"/>
                  <a:pt x="34328" y="30176"/>
                </a:cubicBezTo>
                <a:cubicBezTo>
                  <a:pt x="29845" y="26860"/>
                  <a:pt x="22881" y="27351"/>
                  <a:pt x="17416" y="25361"/>
                </a:cubicBezTo>
                <a:cubicBezTo>
                  <a:pt x="10453" y="22709"/>
                  <a:pt x="6633" y="15917"/>
                  <a:pt x="1" y="13424"/>
                </a:cubicBezTo>
                <a:lnTo>
                  <a:pt x="1" y="64995"/>
                </a:lnTo>
                <a:lnTo>
                  <a:pt x="282859" y="64995"/>
                </a:lnTo>
                <a:lnTo>
                  <a:pt x="28285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37700" y="1201125"/>
            <a:ext cx="4586400" cy="15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496700" y="3117875"/>
            <a:ext cx="30684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589" y="3966975"/>
            <a:ext cx="9175078" cy="1180763"/>
          </a:xfrm>
          <a:custGeom>
            <a:avLst/>
            <a:gdLst/>
            <a:ahLst/>
            <a:cxnLst/>
            <a:rect l="l" t="t" r="r" b="b"/>
            <a:pathLst>
              <a:path w="285650" h="36761" extrusionOk="0">
                <a:moveTo>
                  <a:pt x="285649" y="0"/>
                </a:moveTo>
                <a:cubicBezTo>
                  <a:pt x="285649" y="0"/>
                  <a:pt x="250969" y="6396"/>
                  <a:pt x="202600" y="6396"/>
                </a:cubicBezTo>
                <a:cubicBezTo>
                  <a:pt x="184261" y="6396"/>
                  <a:pt x="163955" y="5476"/>
                  <a:pt x="142825" y="2941"/>
                </a:cubicBezTo>
                <a:cubicBezTo>
                  <a:pt x="125322" y="829"/>
                  <a:pt x="110002" y="13"/>
                  <a:pt x="96779" y="13"/>
                </a:cubicBezTo>
                <a:cubicBezTo>
                  <a:pt x="52258" y="13"/>
                  <a:pt x="31520" y="9257"/>
                  <a:pt x="31304" y="9369"/>
                </a:cubicBezTo>
                <a:cubicBezTo>
                  <a:pt x="25714" y="12019"/>
                  <a:pt x="24037" y="14400"/>
                  <a:pt x="29213" y="16077"/>
                </a:cubicBezTo>
                <a:cubicBezTo>
                  <a:pt x="47381" y="22360"/>
                  <a:pt x="51853" y="28789"/>
                  <a:pt x="0" y="36760"/>
                </a:cubicBezTo>
                <a:lnTo>
                  <a:pt x="285649" y="36760"/>
                </a:lnTo>
                <a:lnTo>
                  <a:pt x="28564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72584" y="4613358"/>
            <a:ext cx="8506083" cy="534380"/>
          </a:xfrm>
          <a:custGeom>
            <a:avLst/>
            <a:gdLst/>
            <a:ahLst/>
            <a:cxnLst/>
            <a:rect l="l" t="t" r="r" b="b"/>
            <a:pathLst>
              <a:path w="264822" h="16637" extrusionOk="0">
                <a:moveTo>
                  <a:pt x="35631" y="0"/>
                </a:moveTo>
                <a:cubicBezTo>
                  <a:pt x="43323" y="5031"/>
                  <a:pt x="38012" y="10342"/>
                  <a:pt x="0" y="16636"/>
                </a:cubicBezTo>
                <a:lnTo>
                  <a:pt x="264821" y="16636"/>
                </a:lnTo>
                <a:lnTo>
                  <a:pt x="264821" y="9090"/>
                </a:lnTo>
                <a:cubicBezTo>
                  <a:pt x="264821" y="9090"/>
                  <a:pt x="245479" y="2893"/>
                  <a:pt x="211257" y="2893"/>
                </a:cubicBezTo>
                <a:cubicBezTo>
                  <a:pt x="199213" y="2893"/>
                  <a:pt x="185327" y="3661"/>
                  <a:pt x="169791" y="5736"/>
                </a:cubicBezTo>
                <a:cubicBezTo>
                  <a:pt x="148149" y="8623"/>
                  <a:pt x="127498" y="9894"/>
                  <a:pt x="108899" y="9894"/>
                </a:cubicBezTo>
                <a:cubicBezTo>
                  <a:pt x="76222" y="9894"/>
                  <a:pt x="49881" y="5971"/>
                  <a:pt x="356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465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5604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7" name="Google Shape;17;p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855375" y="2311134"/>
            <a:ext cx="35661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855825" y="3090999"/>
            <a:ext cx="3565200" cy="3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2209800" y="1685925"/>
            <a:ext cx="7959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94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4" name="Google Shape;24;p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4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40700"/>
            <a:ext cx="7863900" cy="34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>
                <a:solidFill>
                  <a:srgbClr val="FFFFFF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 sz="1200"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 sz="1200"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 sz="1200"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 sz="1200"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AutoNum type="romanLcPeriod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0445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32" name="Google Shape;32;p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1153200" y="3275450"/>
            <a:ext cx="2951400" cy="7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5052225" y="3275450"/>
            <a:ext cx="2951400" cy="7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1012950" y="2957700"/>
            <a:ext cx="3231900" cy="2256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4911975" y="2959144"/>
            <a:ext cx="3231900" cy="2256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8334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43" name="Google Shape;43;p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79288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50" name="Google Shape;50;p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2651700" y="1614488"/>
            <a:ext cx="1682100" cy="4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5000" b="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>
            <a:off x="927900" y="2409955"/>
            <a:ext cx="3405900" cy="1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4" name="Google Shape;54;p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47478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57" name="Google Shape;57;p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62000" y="2202675"/>
            <a:ext cx="76200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0" name="Google Shape;60;p8"/>
          <p:cNvGrpSpPr/>
          <p:nvPr/>
        </p:nvGrpSpPr>
        <p:grpSpPr>
          <a:xfrm>
            <a:off x="4258525" y="4588650"/>
            <a:ext cx="5723675" cy="1888350"/>
            <a:chOff x="2315700" y="3585450"/>
            <a:chExt cx="5723675" cy="1888350"/>
          </a:xfrm>
        </p:grpSpPr>
        <p:sp>
          <p:nvSpPr>
            <p:cNvPr id="61" name="Google Shape;61;p8"/>
            <p:cNvSpPr/>
            <p:nvPr/>
          </p:nvSpPr>
          <p:spPr>
            <a:xfrm>
              <a:off x="2315700" y="3585450"/>
              <a:ext cx="5723675" cy="1888350"/>
            </a:xfrm>
            <a:custGeom>
              <a:avLst/>
              <a:gdLst/>
              <a:ahLst/>
              <a:cxnLst/>
              <a:rect l="l" t="t" r="r" b="b"/>
              <a:pathLst>
                <a:path w="228947" h="75534" extrusionOk="0">
                  <a:moveTo>
                    <a:pt x="228946" y="1"/>
                  </a:moveTo>
                  <a:cubicBezTo>
                    <a:pt x="228946" y="1"/>
                    <a:pt x="201187" y="13171"/>
                    <a:pt x="162466" y="13171"/>
                  </a:cubicBezTo>
                  <a:cubicBezTo>
                    <a:pt x="147716" y="13171"/>
                    <a:pt x="131375" y="11260"/>
                    <a:pt x="114373" y="5982"/>
                  </a:cubicBezTo>
                  <a:cubicBezTo>
                    <a:pt x="100410" y="1711"/>
                    <a:pt x="88185" y="61"/>
                    <a:pt x="77629" y="61"/>
                  </a:cubicBezTo>
                  <a:cubicBezTo>
                    <a:pt x="41886" y="61"/>
                    <a:pt x="25271" y="18976"/>
                    <a:pt x="25116" y="19120"/>
                  </a:cubicBezTo>
                  <a:cubicBezTo>
                    <a:pt x="20680" y="24730"/>
                    <a:pt x="19320" y="29552"/>
                    <a:pt x="23385" y="33231"/>
                  </a:cubicBezTo>
                  <a:cubicBezTo>
                    <a:pt x="38068" y="45982"/>
                    <a:pt x="41545" y="59305"/>
                    <a:pt x="0" y="75533"/>
                  </a:cubicBezTo>
                  <a:lnTo>
                    <a:pt x="228946" y="75533"/>
                  </a:lnTo>
                  <a:lnTo>
                    <a:pt x="2289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8"/>
            <p:cNvSpPr/>
            <p:nvPr/>
          </p:nvSpPr>
          <p:spPr>
            <a:xfrm>
              <a:off x="2798675" y="3590100"/>
              <a:ext cx="3646825" cy="1835025"/>
            </a:xfrm>
            <a:custGeom>
              <a:avLst/>
              <a:gdLst/>
              <a:ahLst/>
              <a:cxnLst/>
              <a:rect l="l" t="t" r="r" b="b"/>
              <a:pathLst>
                <a:path w="145873" h="73401" extrusionOk="0">
                  <a:moveTo>
                    <a:pt x="52365" y="0"/>
                  </a:moveTo>
                  <a:lnTo>
                    <a:pt x="52365" y="0"/>
                  </a:lnTo>
                  <a:cubicBezTo>
                    <a:pt x="20681" y="1932"/>
                    <a:pt x="5998" y="18748"/>
                    <a:pt x="5797" y="18934"/>
                  </a:cubicBezTo>
                  <a:cubicBezTo>
                    <a:pt x="1361" y="24544"/>
                    <a:pt x="1" y="29366"/>
                    <a:pt x="4066" y="33045"/>
                  </a:cubicBezTo>
                  <a:cubicBezTo>
                    <a:pt x="13138" y="40958"/>
                    <a:pt x="17976" y="49072"/>
                    <a:pt x="10248" y="58160"/>
                  </a:cubicBezTo>
                  <a:cubicBezTo>
                    <a:pt x="11021" y="58732"/>
                    <a:pt x="11979" y="59320"/>
                    <a:pt x="12752" y="59892"/>
                  </a:cubicBezTo>
                  <a:cubicBezTo>
                    <a:pt x="29753" y="71870"/>
                    <a:pt x="44822" y="72256"/>
                    <a:pt x="60479" y="73029"/>
                  </a:cubicBezTo>
                  <a:cubicBezTo>
                    <a:pt x="64733" y="73294"/>
                    <a:pt x="70001" y="73401"/>
                    <a:pt x="75588" y="73401"/>
                  </a:cubicBezTo>
                  <a:cubicBezTo>
                    <a:pt x="90549" y="73401"/>
                    <a:pt x="107798" y="72633"/>
                    <a:pt x="113987" y="72071"/>
                  </a:cubicBezTo>
                  <a:cubicBezTo>
                    <a:pt x="122488" y="71298"/>
                    <a:pt x="145872" y="48686"/>
                    <a:pt x="145872" y="48686"/>
                  </a:cubicBezTo>
                  <a:lnTo>
                    <a:pt x="145872" y="48686"/>
                  </a:lnTo>
                  <a:cubicBezTo>
                    <a:pt x="145872" y="48686"/>
                    <a:pt x="130675" y="50649"/>
                    <a:pt x="111651" y="50649"/>
                  </a:cubicBezTo>
                  <a:cubicBezTo>
                    <a:pt x="86822" y="50649"/>
                    <a:pt x="55474" y="47305"/>
                    <a:pt x="42891" y="31886"/>
                  </a:cubicBezTo>
                  <a:cubicBezTo>
                    <a:pt x="20681" y="4838"/>
                    <a:pt x="52364" y="0"/>
                    <a:pt x="52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8"/>
          <p:cNvSpPr/>
          <p:nvPr/>
        </p:nvSpPr>
        <p:spPr>
          <a:xfrm flipH="1">
            <a:off x="8086188" y="31804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8"/>
          <p:cNvSpPr/>
          <p:nvPr/>
        </p:nvSpPr>
        <p:spPr>
          <a:xfrm flipH="1">
            <a:off x="7422338" y="393697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94976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67" name="Google Shape;67;p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4810200" y="1747850"/>
            <a:ext cx="3620700" cy="5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4810200" y="2571756"/>
            <a:ext cx="3620700" cy="8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24029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5143502" y="3520800"/>
            <a:ext cx="3276600" cy="9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3000" i="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79912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1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76" name="Google Shape;76;p11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1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11"/>
          <p:cNvSpPr txBox="1">
            <a:spLocks noGrp="1"/>
          </p:cNvSpPr>
          <p:nvPr>
            <p:ph type="title" hasCustomPrompt="1"/>
          </p:nvPr>
        </p:nvSpPr>
        <p:spPr>
          <a:xfrm>
            <a:off x="713225" y="2048875"/>
            <a:ext cx="7717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2209800" y="3076575"/>
            <a:ext cx="5029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1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8431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0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3236600" y="832900"/>
            <a:ext cx="51942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6" name="Google Shape;56;p8"/>
          <p:cNvSpPr/>
          <p:nvPr/>
        </p:nvSpPr>
        <p:spPr>
          <a:xfrm>
            <a:off x="-24900" y="4604000"/>
            <a:ext cx="9193800" cy="54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8"/>
          <p:cNvSpPr/>
          <p:nvPr/>
        </p:nvSpPr>
        <p:spPr>
          <a:xfrm>
            <a:off x="364125" y="4573059"/>
            <a:ext cx="9489759" cy="327055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8"/>
          <p:cNvSpPr/>
          <p:nvPr/>
        </p:nvSpPr>
        <p:spPr>
          <a:xfrm>
            <a:off x="-100025" y="4900115"/>
            <a:ext cx="7882851" cy="148587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8"/>
          <p:cNvSpPr/>
          <p:nvPr/>
        </p:nvSpPr>
        <p:spPr>
          <a:xfrm>
            <a:off x="1947102" y="4604000"/>
            <a:ext cx="3490293" cy="61198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7088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85" name="Google Shape;85;p1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068445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able of Contents">
  <p:cSld name=" Table of Conten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89" name="Google Shape;89;p1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205740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2"/>
          </p:nvPr>
        </p:nvSpPr>
        <p:spPr>
          <a:xfrm>
            <a:off x="2057400" y="201572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3"/>
          </p:nvPr>
        </p:nvSpPr>
        <p:spPr>
          <a:xfrm>
            <a:off x="596265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4"/>
          </p:nvPr>
        </p:nvSpPr>
        <p:spPr>
          <a:xfrm>
            <a:off x="5962650" y="201572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5"/>
          </p:nvPr>
        </p:nvSpPr>
        <p:spPr>
          <a:xfrm>
            <a:off x="205740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6"/>
          </p:nvPr>
        </p:nvSpPr>
        <p:spPr>
          <a:xfrm>
            <a:off x="2057400" y="3875907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7"/>
          </p:nvPr>
        </p:nvSpPr>
        <p:spPr>
          <a:xfrm>
            <a:off x="596265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8"/>
          </p:nvPr>
        </p:nvSpPr>
        <p:spPr>
          <a:xfrm>
            <a:off x="5962650" y="3875907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 idx="9" hasCustomPrompt="1"/>
          </p:nvPr>
        </p:nvSpPr>
        <p:spPr>
          <a:xfrm>
            <a:off x="2057400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3" hasCustomPrompt="1"/>
          </p:nvPr>
        </p:nvSpPr>
        <p:spPr>
          <a:xfrm>
            <a:off x="5962650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4" hasCustomPrompt="1"/>
          </p:nvPr>
        </p:nvSpPr>
        <p:spPr>
          <a:xfrm>
            <a:off x="2057400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 idx="15" hasCustomPrompt="1"/>
          </p:nvPr>
        </p:nvSpPr>
        <p:spPr>
          <a:xfrm>
            <a:off x="5962650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354074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right">
  <p:cSld name="Title and text righ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1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06" name="Google Shape;106;p1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4267675" y="1957475"/>
            <a:ext cx="4163100" cy="20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4267675" y="1276200"/>
            <a:ext cx="4163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4820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1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13" name="Google Shape;113;p1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6"/>
          <p:cNvSpPr txBox="1">
            <a:spLocks noGrp="1"/>
          </p:cNvSpPr>
          <p:nvPr>
            <p:ph type="subTitle" idx="1"/>
          </p:nvPr>
        </p:nvSpPr>
        <p:spPr>
          <a:xfrm>
            <a:off x="851923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subTitle" idx="2"/>
          </p:nvPr>
        </p:nvSpPr>
        <p:spPr>
          <a:xfrm>
            <a:off x="1315423" y="2007529"/>
            <a:ext cx="13590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3"/>
          </p:nvPr>
        </p:nvSpPr>
        <p:spPr>
          <a:xfrm>
            <a:off x="3885750" y="2007529"/>
            <a:ext cx="13725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ubTitle" idx="4"/>
          </p:nvPr>
        </p:nvSpPr>
        <p:spPr>
          <a:xfrm>
            <a:off x="3429000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5"/>
          </p:nvPr>
        </p:nvSpPr>
        <p:spPr>
          <a:xfrm>
            <a:off x="6463111" y="2007529"/>
            <a:ext cx="13725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6"/>
          </p:nvPr>
        </p:nvSpPr>
        <p:spPr>
          <a:xfrm>
            <a:off x="6006361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7"/>
          </p:nvPr>
        </p:nvSpPr>
        <p:spPr>
          <a:xfrm>
            <a:off x="851923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8"/>
          </p:nvPr>
        </p:nvSpPr>
        <p:spPr>
          <a:xfrm>
            <a:off x="1315273" y="3885669"/>
            <a:ext cx="13593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9"/>
          </p:nvPr>
        </p:nvSpPr>
        <p:spPr>
          <a:xfrm>
            <a:off x="3885600" y="3885669"/>
            <a:ext cx="137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ubTitle" idx="13"/>
          </p:nvPr>
        </p:nvSpPr>
        <p:spPr>
          <a:xfrm>
            <a:off x="3429000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14"/>
          </p:nvPr>
        </p:nvSpPr>
        <p:spPr>
          <a:xfrm>
            <a:off x="6462961" y="3885669"/>
            <a:ext cx="137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ubTitle" idx="15"/>
          </p:nvPr>
        </p:nvSpPr>
        <p:spPr>
          <a:xfrm>
            <a:off x="6006361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4601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30" name="Google Shape;130;p1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17"/>
          <p:cNvSpPr txBox="1">
            <a:spLocks noGrp="1"/>
          </p:cNvSpPr>
          <p:nvPr>
            <p:ph type="subTitle" idx="1"/>
          </p:nvPr>
        </p:nvSpPr>
        <p:spPr>
          <a:xfrm>
            <a:off x="987725" y="2948550"/>
            <a:ext cx="20235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2"/>
          </p:nvPr>
        </p:nvSpPr>
        <p:spPr>
          <a:xfrm>
            <a:off x="1010825" y="3393844"/>
            <a:ext cx="19773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3"/>
          </p:nvPr>
        </p:nvSpPr>
        <p:spPr>
          <a:xfrm>
            <a:off x="3492888" y="2948550"/>
            <a:ext cx="21582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subTitle" idx="4"/>
          </p:nvPr>
        </p:nvSpPr>
        <p:spPr>
          <a:xfrm>
            <a:off x="3511641" y="3393844"/>
            <a:ext cx="21207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5"/>
          </p:nvPr>
        </p:nvSpPr>
        <p:spPr>
          <a:xfrm>
            <a:off x="6132752" y="2948550"/>
            <a:ext cx="20235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6"/>
          </p:nvPr>
        </p:nvSpPr>
        <p:spPr>
          <a:xfrm>
            <a:off x="6155856" y="3393844"/>
            <a:ext cx="19773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5986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left">
  <p:cSld name="Title and text lef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42" name="Google Shape;142;p1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18"/>
          <p:cNvSpPr txBox="1">
            <a:spLocks noGrp="1"/>
          </p:cNvSpPr>
          <p:nvPr>
            <p:ph type="subTitle" idx="1"/>
          </p:nvPr>
        </p:nvSpPr>
        <p:spPr>
          <a:xfrm>
            <a:off x="987000" y="2347407"/>
            <a:ext cx="3346800" cy="10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title"/>
          </p:nvPr>
        </p:nvSpPr>
        <p:spPr>
          <a:xfrm>
            <a:off x="987000" y="1819650"/>
            <a:ext cx="3346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89963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left 2">
  <p:cSld name="Title and text left 2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1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49" name="Google Shape;149;p1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19"/>
          <p:cNvSpPr txBox="1">
            <a:spLocks noGrp="1"/>
          </p:cNvSpPr>
          <p:nvPr>
            <p:ph type="subTitle" idx="1"/>
          </p:nvPr>
        </p:nvSpPr>
        <p:spPr>
          <a:xfrm>
            <a:off x="714661" y="2652706"/>
            <a:ext cx="3619200" cy="6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>
            <a:off x="713225" y="1837300"/>
            <a:ext cx="36207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9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35899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20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56" name="Google Shape;156;p20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0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1"/>
          </p:nvPr>
        </p:nvSpPr>
        <p:spPr>
          <a:xfrm>
            <a:off x="723875" y="266498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2"/>
          </p:nvPr>
        </p:nvSpPr>
        <p:spPr>
          <a:xfrm>
            <a:off x="2704585" y="2665250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3"/>
          </p:nvPr>
        </p:nvSpPr>
        <p:spPr>
          <a:xfrm>
            <a:off x="4685295" y="2669755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4"/>
          </p:nvPr>
        </p:nvSpPr>
        <p:spPr>
          <a:xfrm>
            <a:off x="6666004" y="2669755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ubTitle" idx="5"/>
          </p:nvPr>
        </p:nvSpPr>
        <p:spPr>
          <a:xfrm>
            <a:off x="708725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6"/>
          </p:nvPr>
        </p:nvSpPr>
        <p:spPr>
          <a:xfrm>
            <a:off x="2689435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ubTitle" idx="7"/>
          </p:nvPr>
        </p:nvSpPr>
        <p:spPr>
          <a:xfrm>
            <a:off x="4670145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subTitle" idx="8"/>
          </p:nvPr>
        </p:nvSpPr>
        <p:spPr>
          <a:xfrm>
            <a:off x="6650854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14795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21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69" name="Google Shape;169;p21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1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21"/>
          <p:cNvSpPr txBox="1"/>
          <p:nvPr/>
        </p:nvSpPr>
        <p:spPr>
          <a:xfrm>
            <a:off x="1780200" y="3662050"/>
            <a:ext cx="55836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1"/>
          </p:nvPr>
        </p:nvSpPr>
        <p:spPr>
          <a:xfrm>
            <a:off x="2794650" y="2071306"/>
            <a:ext cx="35547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1695450" y="1200600"/>
            <a:ext cx="57531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1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1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2"/>
          </p:nvPr>
        </p:nvSpPr>
        <p:spPr>
          <a:xfrm>
            <a:off x="2794650" y="4364450"/>
            <a:ext cx="3554700" cy="1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28629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22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79" name="Google Shape;179;p22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1751620" y="2018525"/>
            <a:ext cx="1783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title" idx="2" hasCustomPrompt="1"/>
          </p:nvPr>
        </p:nvSpPr>
        <p:spPr>
          <a:xfrm>
            <a:off x="1513875" y="1599875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22"/>
          <p:cNvSpPr txBox="1">
            <a:spLocks noGrp="1"/>
          </p:cNvSpPr>
          <p:nvPr>
            <p:ph type="subTitle" idx="1"/>
          </p:nvPr>
        </p:nvSpPr>
        <p:spPr>
          <a:xfrm>
            <a:off x="5615363" y="2018525"/>
            <a:ext cx="178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title" idx="3" hasCustomPrompt="1"/>
          </p:nvPr>
        </p:nvSpPr>
        <p:spPr>
          <a:xfrm>
            <a:off x="5378363" y="1599875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4"/>
          </p:nvPr>
        </p:nvSpPr>
        <p:spPr>
          <a:xfrm>
            <a:off x="3410400" y="3513950"/>
            <a:ext cx="2323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 idx="5" hasCustomPrompt="1"/>
          </p:nvPr>
        </p:nvSpPr>
        <p:spPr>
          <a:xfrm>
            <a:off x="3474696" y="3095300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87" name="Google Shape;187;p22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2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261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713225" y="1192625"/>
            <a:ext cx="5484300" cy="20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1"/>
          </p:nvPr>
        </p:nvSpPr>
        <p:spPr>
          <a:xfrm>
            <a:off x="713225" y="2976777"/>
            <a:ext cx="5484300" cy="7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78470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>
            <a:spLocks noGrp="1"/>
          </p:cNvSpPr>
          <p:nvPr>
            <p:ph type="subTitle" idx="1"/>
          </p:nvPr>
        </p:nvSpPr>
        <p:spPr>
          <a:xfrm>
            <a:off x="2095500" y="1980425"/>
            <a:ext cx="4953000" cy="8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3581400" y="2952750"/>
            <a:ext cx="1981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2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93" name="Google Shape;193;p2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23"/>
          <p:cNvGrpSpPr/>
          <p:nvPr/>
        </p:nvGrpSpPr>
        <p:grpSpPr>
          <a:xfrm flipH="1">
            <a:off x="-8675" y="4283850"/>
            <a:ext cx="5723675" cy="1888350"/>
            <a:chOff x="2315700" y="3585450"/>
            <a:chExt cx="5723675" cy="1888350"/>
          </a:xfrm>
        </p:grpSpPr>
        <p:sp>
          <p:nvSpPr>
            <p:cNvPr id="196" name="Google Shape;196;p23"/>
            <p:cNvSpPr/>
            <p:nvPr/>
          </p:nvSpPr>
          <p:spPr>
            <a:xfrm>
              <a:off x="2315700" y="3585450"/>
              <a:ext cx="5723675" cy="1888350"/>
            </a:xfrm>
            <a:custGeom>
              <a:avLst/>
              <a:gdLst/>
              <a:ahLst/>
              <a:cxnLst/>
              <a:rect l="l" t="t" r="r" b="b"/>
              <a:pathLst>
                <a:path w="228947" h="75534" extrusionOk="0">
                  <a:moveTo>
                    <a:pt x="228946" y="1"/>
                  </a:moveTo>
                  <a:cubicBezTo>
                    <a:pt x="228946" y="1"/>
                    <a:pt x="201187" y="13171"/>
                    <a:pt x="162466" y="13171"/>
                  </a:cubicBezTo>
                  <a:cubicBezTo>
                    <a:pt x="147716" y="13171"/>
                    <a:pt x="131375" y="11260"/>
                    <a:pt x="114373" y="5982"/>
                  </a:cubicBezTo>
                  <a:cubicBezTo>
                    <a:pt x="100410" y="1711"/>
                    <a:pt x="88185" y="61"/>
                    <a:pt x="77629" y="61"/>
                  </a:cubicBezTo>
                  <a:cubicBezTo>
                    <a:pt x="41886" y="61"/>
                    <a:pt x="25271" y="18976"/>
                    <a:pt x="25116" y="19120"/>
                  </a:cubicBezTo>
                  <a:cubicBezTo>
                    <a:pt x="20680" y="24730"/>
                    <a:pt x="19320" y="29552"/>
                    <a:pt x="23385" y="33231"/>
                  </a:cubicBezTo>
                  <a:cubicBezTo>
                    <a:pt x="38068" y="45982"/>
                    <a:pt x="41545" y="59305"/>
                    <a:pt x="0" y="75533"/>
                  </a:cubicBezTo>
                  <a:lnTo>
                    <a:pt x="228946" y="75533"/>
                  </a:lnTo>
                  <a:lnTo>
                    <a:pt x="2289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798675" y="3590100"/>
              <a:ext cx="3646825" cy="1835025"/>
            </a:xfrm>
            <a:custGeom>
              <a:avLst/>
              <a:gdLst/>
              <a:ahLst/>
              <a:cxnLst/>
              <a:rect l="l" t="t" r="r" b="b"/>
              <a:pathLst>
                <a:path w="145873" h="73401" extrusionOk="0">
                  <a:moveTo>
                    <a:pt x="52365" y="0"/>
                  </a:moveTo>
                  <a:lnTo>
                    <a:pt x="52365" y="0"/>
                  </a:lnTo>
                  <a:cubicBezTo>
                    <a:pt x="20681" y="1932"/>
                    <a:pt x="5998" y="18748"/>
                    <a:pt x="5797" y="18934"/>
                  </a:cubicBezTo>
                  <a:cubicBezTo>
                    <a:pt x="1361" y="24544"/>
                    <a:pt x="1" y="29366"/>
                    <a:pt x="4066" y="33045"/>
                  </a:cubicBezTo>
                  <a:cubicBezTo>
                    <a:pt x="13138" y="40958"/>
                    <a:pt x="17976" y="49072"/>
                    <a:pt x="10248" y="58160"/>
                  </a:cubicBezTo>
                  <a:cubicBezTo>
                    <a:pt x="11021" y="58732"/>
                    <a:pt x="11979" y="59320"/>
                    <a:pt x="12752" y="59892"/>
                  </a:cubicBezTo>
                  <a:cubicBezTo>
                    <a:pt x="29753" y="71870"/>
                    <a:pt x="44822" y="72256"/>
                    <a:pt x="60479" y="73029"/>
                  </a:cubicBezTo>
                  <a:cubicBezTo>
                    <a:pt x="64733" y="73294"/>
                    <a:pt x="70001" y="73401"/>
                    <a:pt x="75588" y="73401"/>
                  </a:cubicBezTo>
                  <a:cubicBezTo>
                    <a:pt x="90549" y="73401"/>
                    <a:pt x="107798" y="72633"/>
                    <a:pt x="113987" y="72071"/>
                  </a:cubicBezTo>
                  <a:cubicBezTo>
                    <a:pt x="122488" y="71298"/>
                    <a:pt x="145872" y="48686"/>
                    <a:pt x="145872" y="48686"/>
                  </a:cubicBezTo>
                  <a:lnTo>
                    <a:pt x="145872" y="48686"/>
                  </a:lnTo>
                  <a:cubicBezTo>
                    <a:pt x="145872" y="48686"/>
                    <a:pt x="130675" y="50649"/>
                    <a:pt x="111651" y="50649"/>
                  </a:cubicBezTo>
                  <a:cubicBezTo>
                    <a:pt x="86822" y="50649"/>
                    <a:pt x="55474" y="47305"/>
                    <a:pt x="42891" y="31886"/>
                  </a:cubicBezTo>
                  <a:cubicBezTo>
                    <a:pt x="20681" y="4838"/>
                    <a:pt x="52364" y="0"/>
                    <a:pt x="52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23"/>
          <p:cNvSpPr/>
          <p:nvPr/>
        </p:nvSpPr>
        <p:spPr>
          <a:xfrm>
            <a:off x="218538" y="3132800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952063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1" name="Google Shape;201;p2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02" name="Google Shape;202;p2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24"/>
          <p:cNvSpPr txBox="1">
            <a:spLocks noGrp="1"/>
          </p:cNvSpPr>
          <p:nvPr>
            <p:ph type="subTitle" idx="1"/>
          </p:nvPr>
        </p:nvSpPr>
        <p:spPr>
          <a:xfrm>
            <a:off x="713225" y="1963925"/>
            <a:ext cx="1600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subTitle" idx="2"/>
          </p:nvPr>
        </p:nvSpPr>
        <p:spPr>
          <a:xfrm>
            <a:off x="713225" y="2216941"/>
            <a:ext cx="3810000" cy="21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subTitle" idx="3"/>
          </p:nvPr>
        </p:nvSpPr>
        <p:spPr>
          <a:xfrm>
            <a:off x="4617775" y="1963925"/>
            <a:ext cx="1600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subTitle" idx="4"/>
          </p:nvPr>
        </p:nvSpPr>
        <p:spPr>
          <a:xfrm>
            <a:off x="4617775" y="2216941"/>
            <a:ext cx="3813000" cy="21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8" name="Google Shape;208;p24"/>
          <p:cNvSpPr txBox="1">
            <a:spLocks noGrp="1"/>
          </p:cNvSpPr>
          <p:nvPr>
            <p:ph type="subTitle" idx="5"/>
          </p:nvPr>
        </p:nvSpPr>
        <p:spPr>
          <a:xfrm>
            <a:off x="713225" y="1372859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4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15363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2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12" name="Google Shape;212;p2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subTitle" idx="1"/>
          </p:nvPr>
        </p:nvSpPr>
        <p:spPr>
          <a:xfrm>
            <a:off x="2378450" y="344004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5"/>
          <p:cNvSpPr txBox="1">
            <a:spLocks noGrp="1"/>
          </p:cNvSpPr>
          <p:nvPr>
            <p:ph type="subTitle" idx="2"/>
          </p:nvPr>
        </p:nvSpPr>
        <p:spPr>
          <a:xfrm>
            <a:off x="4969674" y="344004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5"/>
          <p:cNvSpPr txBox="1">
            <a:spLocks noGrp="1"/>
          </p:cNvSpPr>
          <p:nvPr>
            <p:ph type="subTitle" idx="3"/>
          </p:nvPr>
        </p:nvSpPr>
        <p:spPr>
          <a:xfrm>
            <a:off x="2348150" y="3785896"/>
            <a:ext cx="17859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5"/>
          <p:cNvSpPr txBox="1">
            <a:spLocks noGrp="1"/>
          </p:cNvSpPr>
          <p:nvPr>
            <p:ph type="subTitle" idx="4"/>
          </p:nvPr>
        </p:nvSpPr>
        <p:spPr>
          <a:xfrm>
            <a:off x="4969674" y="3785896"/>
            <a:ext cx="17859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5"/>
          <p:cNvSpPr txBox="1">
            <a:spLocks noGrp="1"/>
          </p:cNvSpPr>
          <p:nvPr>
            <p:ph type="title" idx="5" hasCustomPrompt="1"/>
          </p:nvPr>
        </p:nvSpPr>
        <p:spPr>
          <a:xfrm>
            <a:off x="3443450" y="2448141"/>
            <a:ext cx="6906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0" name="Google Shape;220;p25"/>
          <p:cNvSpPr txBox="1">
            <a:spLocks noGrp="1"/>
          </p:cNvSpPr>
          <p:nvPr>
            <p:ph type="title" idx="6" hasCustomPrompt="1"/>
          </p:nvPr>
        </p:nvSpPr>
        <p:spPr>
          <a:xfrm>
            <a:off x="4969674" y="2448141"/>
            <a:ext cx="6906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1" name="Google Shape;221;p25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58321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2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25" name="Google Shape;225;p2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26"/>
          <p:cNvSpPr txBox="1">
            <a:spLocks noGrp="1"/>
          </p:cNvSpPr>
          <p:nvPr>
            <p:ph type="subTitle" idx="1"/>
          </p:nvPr>
        </p:nvSpPr>
        <p:spPr>
          <a:xfrm>
            <a:off x="2386650" y="3000075"/>
            <a:ext cx="4370700" cy="9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6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7133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2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33" name="Google Shape;233;p2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Google Shape;235;p27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subTitle" idx="1"/>
          </p:nvPr>
        </p:nvSpPr>
        <p:spPr>
          <a:xfrm>
            <a:off x="940175" y="18276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subTitle" idx="2"/>
          </p:nvPr>
        </p:nvSpPr>
        <p:spPr>
          <a:xfrm>
            <a:off x="940032" y="2312238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7"/>
          <p:cNvSpPr txBox="1">
            <a:spLocks noGrp="1"/>
          </p:cNvSpPr>
          <p:nvPr>
            <p:ph type="subTitle" idx="3"/>
          </p:nvPr>
        </p:nvSpPr>
        <p:spPr>
          <a:xfrm>
            <a:off x="4800875" y="18276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subTitle" idx="4"/>
          </p:nvPr>
        </p:nvSpPr>
        <p:spPr>
          <a:xfrm>
            <a:off x="4800725" y="2312238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subTitle" idx="5"/>
          </p:nvPr>
        </p:nvSpPr>
        <p:spPr>
          <a:xfrm>
            <a:off x="940177" y="32754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7"/>
          <p:cNvSpPr txBox="1">
            <a:spLocks noGrp="1"/>
          </p:cNvSpPr>
          <p:nvPr>
            <p:ph type="subTitle" idx="6"/>
          </p:nvPr>
        </p:nvSpPr>
        <p:spPr>
          <a:xfrm>
            <a:off x="940032" y="3774322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subTitle" idx="7"/>
          </p:nvPr>
        </p:nvSpPr>
        <p:spPr>
          <a:xfrm>
            <a:off x="4800725" y="32754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subTitle" idx="8"/>
          </p:nvPr>
        </p:nvSpPr>
        <p:spPr>
          <a:xfrm>
            <a:off x="4800725" y="3774325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7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7"/>
          <p:cNvSpPr txBox="1">
            <a:spLocks noGrp="1"/>
          </p:cNvSpPr>
          <p:nvPr>
            <p:ph type="title" idx="9" hasCustomPrompt="1"/>
          </p:nvPr>
        </p:nvSpPr>
        <p:spPr>
          <a:xfrm>
            <a:off x="2140482" y="15817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27"/>
          <p:cNvSpPr txBox="1">
            <a:spLocks noGrp="1"/>
          </p:cNvSpPr>
          <p:nvPr>
            <p:ph type="title" idx="13" hasCustomPrompt="1"/>
          </p:nvPr>
        </p:nvSpPr>
        <p:spPr>
          <a:xfrm>
            <a:off x="6001175" y="15817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8" name="Google Shape;248;p27"/>
          <p:cNvSpPr txBox="1">
            <a:spLocks noGrp="1"/>
          </p:cNvSpPr>
          <p:nvPr>
            <p:ph type="title" idx="14" hasCustomPrompt="1"/>
          </p:nvPr>
        </p:nvSpPr>
        <p:spPr>
          <a:xfrm>
            <a:off x="2140482" y="30295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9" name="Google Shape;249;p27"/>
          <p:cNvSpPr txBox="1">
            <a:spLocks noGrp="1"/>
          </p:cNvSpPr>
          <p:nvPr>
            <p:ph type="title" idx="15" hasCustomPrompt="1"/>
          </p:nvPr>
        </p:nvSpPr>
        <p:spPr>
          <a:xfrm>
            <a:off x="6001175" y="30295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344323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right 2">
  <p:cSld name="Title and text right 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52" name="Google Shape;252;p2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Google Shape;254;p28"/>
          <p:cNvSpPr txBox="1">
            <a:spLocks noGrp="1"/>
          </p:cNvSpPr>
          <p:nvPr>
            <p:ph type="subTitle" idx="1"/>
          </p:nvPr>
        </p:nvSpPr>
        <p:spPr>
          <a:xfrm>
            <a:off x="5095875" y="2442363"/>
            <a:ext cx="3343200" cy="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title"/>
          </p:nvPr>
        </p:nvSpPr>
        <p:spPr>
          <a:xfrm>
            <a:off x="5095875" y="1817938"/>
            <a:ext cx="3346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8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931857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2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59" name="Google Shape;259;p2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29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body" idx="1"/>
          </p:nvPr>
        </p:nvSpPr>
        <p:spPr>
          <a:xfrm>
            <a:off x="713225" y="1397937"/>
            <a:ext cx="4525500" cy="27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Slab Light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■"/>
              <a:defRPr sz="12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●"/>
              <a:defRPr sz="12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■"/>
              <a:defRPr sz="12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●"/>
              <a:defRPr sz="12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Roboto Slab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9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5698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>
            <a:spLocks noGrp="1"/>
          </p:cNvSpPr>
          <p:nvPr>
            <p:ph type="pic" idx="2"/>
          </p:nvPr>
        </p:nvSpPr>
        <p:spPr>
          <a:xfrm>
            <a:off x="-12750" y="0"/>
            <a:ext cx="9169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7113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348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 hasCustomPrompt="1"/>
          </p:nvPr>
        </p:nvSpPr>
        <p:spPr>
          <a:xfrm>
            <a:off x="2901425" y="1177350"/>
            <a:ext cx="5475000" cy="171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8" name="Google Shape;68;p11"/>
          <p:cNvSpPr txBox="1">
            <a:spLocks noGrp="1"/>
          </p:cNvSpPr>
          <p:nvPr>
            <p:ph type="subTitle" idx="1"/>
          </p:nvPr>
        </p:nvSpPr>
        <p:spPr>
          <a:xfrm>
            <a:off x="2901425" y="2839525"/>
            <a:ext cx="5475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9" name="Google Shape;69;p11"/>
          <p:cNvSpPr/>
          <p:nvPr/>
        </p:nvSpPr>
        <p:spPr>
          <a:xfrm>
            <a:off x="-125" y="4825850"/>
            <a:ext cx="9144000" cy="32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1"/>
          <p:cNvSpPr/>
          <p:nvPr/>
        </p:nvSpPr>
        <p:spPr>
          <a:xfrm>
            <a:off x="364125" y="4807400"/>
            <a:ext cx="9489759" cy="194961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1"/>
          <p:cNvSpPr/>
          <p:nvPr/>
        </p:nvSpPr>
        <p:spPr>
          <a:xfrm>
            <a:off x="-125" y="5002343"/>
            <a:ext cx="7882851" cy="88575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/>
          <p:nvPr/>
        </p:nvSpPr>
        <p:spPr>
          <a:xfrm>
            <a:off x="1947100" y="4825845"/>
            <a:ext cx="3490293" cy="36481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2015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14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1960250" y="1687850"/>
            <a:ext cx="59532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687875"/>
            <a:ext cx="1143000" cy="113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"/>
          </p:nvPr>
        </p:nvSpPr>
        <p:spPr>
          <a:xfrm>
            <a:off x="713225" y="2820950"/>
            <a:ext cx="7200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/>
          <p:nvPr/>
        </p:nvSpPr>
        <p:spPr>
          <a:xfrm>
            <a:off x="-125" y="4830175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3"/>
          <p:cNvSpPr/>
          <p:nvPr/>
        </p:nvSpPr>
        <p:spPr>
          <a:xfrm flipH="1">
            <a:off x="-247" y="4933668"/>
            <a:ext cx="7837772" cy="55519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78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713238" y="3042913"/>
            <a:ext cx="66912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ubTitle" idx="1"/>
          </p:nvPr>
        </p:nvSpPr>
        <p:spPr>
          <a:xfrm>
            <a:off x="713213" y="1069038"/>
            <a:ext cx="66912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4" name="Google Shape;104;p15"/>
          <p:cNvSpPr/>
          <p:nvPr/>
        </p:nvSpPr>
        <p:spPr>
          <a:xfrm>
            <a:off x="-125" y="4830175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>
            <a:off x="0" y="4830175"/>
            <a:ext cx="9026133" cy="178650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/>
          <p:nvPr/>
        </p:nvSpPr>
        <p:spPr>
          <a:xfrm>
            <a:off x="1206441" y="4952025"/>
            <a:ext cx="7937561" cy="116125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3983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09" name="Google Shape;109;p16"/>
          <p:cNvGrpSpPr/>
          <p:nvPr/>
        </p:nvGrpSpPr>
        <p:grpSpPr>
          <a:xfrm>
            <a:off x="-149310" y="4775649"/>
            <a:ext cx="9613880" cy="632963"/>
            <a:chOff x="-1287949" y="4558475"/>
            <a:chExt cx="13198628" cy="868977"/>
          </a:xfrm>
        </p:grpSpPr>
        <p:sp>
          <p:nvSpPr>
            <p:cNvPr id="110" name="Google Shape;110;p16"/>
            <p:cNvSpPr/>
            <p:nvPr/>
          </p:nvSpPr>
          <p:spPr>
            <a:xfrm>
              <a:off x="-1287949" y="4558475"/>
              <a:ext cx="13198628" cy="868976"/>
            </a:xfrm>
            <a:custGeom>
              <a:avLst/>
              <a:gdLst/>
              <a:ahLst/>
              <a:cxnLst/>
              <a:rect l="l" t="t" r="r" b="b"/>
              <a:pathLst>
                <a:path w="59129" h="3893" extrusionOk="0">
                  <a:moveTo>
                    <a:pt x="34635" y="0"/>
                  </a:moveTo>
                  <a:cubicBezTo>
                    <a:pt x="33854" y="0"/>
                    <a:pt x="19138" y="447"/>
                    <a:pt x="18789" y="447"/>
                  </a:cubicBezTo>
                  <a:cubicBezTo>
                    <a:pt x="18440" y="447"/>
                    <a:pt x="13796" y="1395"/>
                    <a:pt x="13098" y="1465"/>
                  </a:cubicBezTo>
                  <a:cubicBezTo>
                    <a:pt x="12387" y="1535"/>
                    <a:pt x="0" y="3892"/>
                    <a:pt x="0" y="3892"/>
                  </a:cubicBezTo>
                  <a:lnTo>
                    <a:pt x="59128" y="3892"/>
                  </a:lnTo>
                  <a:lnTo>
                    <a:pt x="56604" y="3153"/>
                  </a:lnTo>
                  <a:lnTo>
                    <a:pt x="46812" y="1842"/>
                  </a:lnTo>
                  <a:cubicBezTo>
                    <a:pt x="46812" y="1842"/>
                    <a:pt x="35402" y="0"/>
                    <a:pt x="34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-1287949" y="4574100"/>
              <a:ext cx="7083584" cy="853351"/>
            </a:xfrm>
            <a:custGeom>
              <a:avLst/>
              <a:gdLst/>
              <a:ahLst/>
              <a:cxnLst/>
              <a:rect l="l" t="t" r="r" b="b"/>
              <a:pathLst>
                <a:path w="31734" h="3823" extrusionOk="0">
                  <a:moveTo>
                    <a:pt x="31733" y="0"/>
                  </a:moveTo>
                  <a:cubicBezTo>
                    <a:pt x="27214" y="126"/>
                    <a:pt x="19054" y="377"/>
                    <a:pt x="18789" y="377"/>
                  </a:cubicBezTo>
                  <a:cubicBezTo>
                    <a:pt x="18440" y="377"/>
                    <a:pt x="13796" y="1325"/>
                    <a:pt x="13098" y="1395"/>
                  </a:cubicBezTo>
                  <a:cubicBezTo>
                    <a:pt x="12387" y="1465"/>
                    <a:pt x="0" y="3822"/>
                    <a:pt x="0" y="3822"/>
                  </a:cubicBezTo>
                  <a:lnTo>
                    <a:pt x="12708" y="3822"/>
                  </a:lnTo>
                  <a:cubicBezTo>
                    <a:pt x="14340" y="977"/>
                    <a:pt x="22248" y="544"/>
                    <a:pt x="3173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5160143" y="4835485"/>
              <a:ext cx="6638488" cy="591966"/>
            </a:xfrm>
            <a:custGeom>
              <a:avLst/>
              <a:gdLst/>
              <a:ahLst/>
              <a:cxnLst/>
              <a:rect l="l" t="t" r="r" b="b"/>
              <a:pathLst>
                <a:path w="29740" h="2652" extrusionOk="0">
                  <a:moveTo>
                    <a:pt x="1" y="1"/>
                  </a:moveTo>
                  <a:cubicBezTo>
                    <a:pt x="1" y="1"/>
                    <a:pt x="3614" y="98"/>
                    <a:pt x="10044" y="1131"/>
                  </a:cubicBezTo>
                  <a:cubicBezTo>
                    <a:pt x="14940" y="1912"/>
                    <a:pt x="15609" y="1982"/>
                    <a:pt x="20966" y="2651"/>
                  </a:cubicBezTo>
                  <a:lnTo>
                    <a:pt x="29558" y="2651"/>
                  </a:lnTo>
                  <a:lnTo>
                    <a:pt x="29739" y="2567"/>
                  </a:lnTo>
                  <a:lnTo>
                    <a:pt x="27480" y="1912"/>
                  </a:lnTo>
                  <a:lnTo>
                    <a:pt x="17688" y="601"/>
                  </a:lnTo>
                  <a:cubicBezTo>
                    <a:pt x="17688" y="601"/>
                    <a:pt x="16209" y="350"/>
                    <a:pt x="14284" y="57"/>
                  </a:cubicBezTo>
                  <a:cubicBezTo>
                    <a:pt x="738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2156897" y="5074327"/>
              <a:ext cx="6156712" cy="98225"/>
            </a:xfrm>
            <a:custGeom>
              <a:avLst/>
              <a:gdLst/>
              <a:ahLst/>
              <a:cxnLst/>
              <a:rect l="l" t="t" r="r" b="b"/>
              <a:pathLst>
                <a:path w="43813" h="699" extrusionOk="0">
                  <a:moveTo>
                    <a:pt x="21899" y="1"/>
                  </a:moveTo>
                  <a:cubicBezTo>
                    <a:pt x="12875" y="15"/>
                    <a:pt x="4882" y="280"/>
                    <a:pt x="0" y="698"/>
                  </a:cubicBezTo>
                  <a:lnTo>
                    <a:pt x="43813" y="698"/>
                  </a:lnTo>
                  <a:cubicBezTo>
                    <a:pt x="38917" y="280"/>
                    <a:pt x="30924" y="1"/>
                    <a:pt x="21899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74882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2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0"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26"/>
          <p:cNvSpPr txBox="1">
            <a:spLocks noGrp="1"/>
          </p:cNvSpPr>
          <p:nvPr>
            <p:ph type="subTitle" idx="1"/>
          </p:nvPr>
        </p:nvSpPr>
        <p:spPr>
          <a:xfrm>
            <a:off x="720005" y="2614450"/>
            <a:ext cx="2457600" cy="5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2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5" name="Google Shape;1045;p26"/>
          <p:cNvSpPr txBox="1">
            <a:spLocks noGrp="1"/>
          </p:cNvSpPr>
          <p:nvPr>
            <p:ph type="subTitle" idx="2"/>
          </p:nvPr>
        </p:nvSpPr>
        <p:spPr>
          <a:xfrm>
            <a:off x="3343200" y="2614450"/>
            <a:ext cx="2457600" cy="5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2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6" name="Google Shape;1046;p26"/>
          <p:cNvSpPr txBox="1">
            <a:spLocks noGrp="1"/>
          </p:cNvSpPr>
          <p:nvPr>
            <p:ph type="subTitle" idx="3"/>
          </p:nvPr>
        </p:nvSpPr>
        <p:spPr>
          <a:xfrm>
            <a:off x="720005" y="3108175"/>
            <a:ext cx="2457600" cy="8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7" name="Google Shape;1047;p26"/>
          <p:cNvSpPr txBox="1">
            <a:spLocks noGrp="1"/>
          </p:cNvSpPr>
          <p:nvPr>
            <p:ph type="subTitle" idx="4"/>
          </p:nvPr>
        </p:nvSpPr>
        <p:spPr>
          <a:xfrm>
            <a:off x="3343200" y="3108175"/>
            <a:ext cx="2457600" cy="8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8" name="Google Shape;1048;p26"/>
          <p:cNvSpPr txBox="1">
            <a:spLocks noGrp="1"/>
          </p:cNvSpPr>
          <p:nvPr>
            <p:ph type="subTitle" idx="5"/>
          </p:nvPr>
        </p:nvSpPr>
        <p:spPr>
          <a:xfrm>
            <a:off x="5966405" y="2614450"/>
            <a:ext cx="2457600" cy="5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2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9" name="Google Shape;1049;p26"/>
          <p:cNvSpPr txBox="1">
            <a:spLocks noGrp="1"/>
          </p:cNvSpPr>
          <p:nvPr>
            <p:ph type="subTitle" idx="6"/>
          </p:nvPr>
        </p:nvSpPr>
        <p:spPr>
          <a:xfrm>
            <a:off x="5966405" y="3108175"/>
            <a:ext cx="2457600" cy="8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0" name="Google Shape;1050;p26"/>
          <p:cNvSpPr/>
          <p:nvPr/>
        </p:nvSpPr>
        <p:spPr>
          <a:xfrm>
            <a:off x="-581025" y="1156670"/>
            <a:ext cx="1076671" cy="143569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26"/>
          <p:cNvSpPr/>
          <p:nvPr/>
        </p:nvSpPr>
        <p:spPr>
          <a:xfrm>
            <a:off x="389863" y="346325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26"/>
          <p:cNvSpPr/>
          <p:nvPr/>
        </p:nvSpPr>
        <p:spPr>
          <a:xfrm>
            <a:off x="7727400" y="202762"/>
            <a:ext cx="844198" cy="143569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26"/>
          <p:cNvSpPr/>
          <p:nvPr/>
        </p:nvSpPr>
        <p:spPr>
          <a:xfrm>
            <a:off x="8678000" y="743050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4" name="Google Shape;1054;p26"/>
          <p:cNvGrpSpPr/>
          <p:nvPr/>
        </p:nvGrpSpPr>
        <p:grpSpPr>
          <a:xfrm flipH="1">
            <a:off x="3" y="4705323"/>
            <a:ext cx="9143872" cy="438097"/>
            <a:chOff x="0" y="4608350"/>
            <a:chExt cx="9143872" cy="535112"/>
          </a:xfrm>
        </p:grpSpPr>
        <p:sp>
          <p:nvSpPr>
            <p:cNvPr id="1055" name="Google Shape;1055;p26"/>
            <p:cNvSpPr/>
            <p:nvPr/>
          </p:nvSpPr>
          <p:spPr>
            <a:xfrm>
              <a:off x="0" y="4619477"/>
              <a:ext cx="9143747" cy="523986"/>
            </a:xfrm>
            <a:custGeom>
              <a:avLst/>
              <a:gdLst/>
              <a:ahLst/>
              <a:cxnLst/>
              <a:rect l="l" t="t" r="r" b="b"/>
              <a:pathLst>
                <a:path w="264423" h="35871" extrusionOk="0">
                  <a:moveTo>
                    <a:pt x="246751" y="0"/>
                  </a:moveTo>
                  <a:cubicBezTo>
                    <a:pt x="236921" y="0"/>
                    <a:pt x="227088" y="2729"/>
                    <a:pt x="218890" y="8166"/>
                  </a:cubicBezTo>
                  <a:cubicBezTo>
                    <a:pt x="209602" y="14319"/>
                    <a:pt x="201921" y="23749"/>
                    <a:pt x="191030" y="26080"/>
                  </a:cubicBezTo>
                  <a:cubicBezTo>
                    <a:pt x="189177" y="26476"/>
                    <a:pt x="187323" y="26646"/>
                    <a:pt x="185469" y="26646"/>
                  </a:cubicBezTo>
                  <a:cubicBezTo>
                    <a:pt x="174154" y="26646"/>
                    <a:pt x="162810" y="20312"/>
                    <a:pt x="151378" y="20312"/>
                  </a:cubicBezTo>
                  <a:cubicBezTo>
                    <a:pt x="150088" y="20312"/>
                    <a:pt x="148798" y="20393"/>
                    <a:pt x="147506" y="20572"/>
                  </a:cubicBezTo>
                  <a:cubicBezTo>
                    <a:pt x="137422" y="21972"/>
                    <a:pt x="128616" y="29270"/>
                    <a:pt x="118436" y="29362"/>
                  </a:cubicBezTo>
                  <a:cubicBezTo>
                    <a:pt x="118372" y="29362"/>
                    <a:pt x="118307" y="29363"/>
                    <a:pt x="118242" y="29363"/>
                  </a:cubicBezTo>
                  <a:cubicBezTo>
                    <a:pt x="109826" y="29363"/>
                    <a:pt x="102102" y="24445"/>
                    <a:pt x="93712" y="23597"/>
                  </a:cubicBezTo>
                  <a:cubicBezTo>
                    <a:pt x="92763" y="23502"/>
                    <a:pt x="91817" y="23459"/>
                    <a:pt x="90872" y="23459"/>
                  </a:cubicBezTo>
                  <a:cubicBezTo>
                    <a:pt x="83590" y="23459"/>
                    <a:pt x="76395" y="26003"/>
                    <a:pt x="69071" y="26583"/>
                  </a:cubicBezTo>
                  <a:cubicBezTo>
                    <a:pt x="67929" y="26673"/>
                    <a:pt x="66791" y="26716"/>
                    <a:pt x="65657" y="26716"/>
                  </a:cubicBezTo>
                  <a:cubicBezTo>
                    <a:pt x="53102" y="26716"/>
                    <a:pt x="40965" y="21529"/>
                    <a:pt x="28724" y="18260"/>
                  </a:cubicBezTo>
                  <a:cubicBezTo>
                    <a:pt x="23218" y="16787"/>
                    <a:pt x="17286" y="15795"/>
                    <a:pt x="11503" y="15795"/>
                  </a:cubicBezTo>
                  <a:cubicBezTo>
                    <a:pt x="7537" y="15795"/>
                    <a:pt x="3641" y="16262"/>
                    <a:pt x="0" y="17360"/>
                  </a:cubicBezTo>
                  <a:lnTo>
                    <a:pt x="0" y="35871"/>
                  </a:lnTo>
                  <a:lnTo>
                    <a:pt x="264422" y="35871"/>
                  </a:lnTo>
                  <a:lnTo>
                    <a:pt x="264422" y="3072"/>
                  </a:lnTo>
                  <a:cubicBezTo>
                    <a:pt x="258783" y="1023"/>
                    <a:pt x="252767" y="0"/>
                    <a:pt x="246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6" name="Google Shape;1056;p26"/>
            <p:cNvGrpSpPr/>
            <p:nvPr/>
          </p:nvGrpSpPr>
          <p:grpSpPr>
            <a:xfrm>
              <a:off x="122" y="4608350"/>
              <a:ext cx="9143750" cy="499449"/>
              <a:chOff x="-2" y="3403953"/>
              <a:chExt cx="6610577" cy="575667"/>
            </a:xfrm>
          </p:grpSpPr>
          <p:sp>
            <p:nvSpPr>
              <p:cNvPr id="1057" name="Google Shape;1057;p26"/>
              <p:cNvSpPr/>
              <p:nvPr/>
            </p:nvSpPr>
            <p:spPr>
              <a:xfrm>
                <a:off x="-2" y="3403953"/>
                <a:ext cx="6610575" cy="575667"/>
              </a:xfrm>
              <a:custGeom>
                <a:avLst/>
                <a:gdLst/>
                <a:ahLst/>
                <a:cxnLst/>
                <a:rect l="l" t="t" r="r" b="b"/>
                <a:pathLst>
                  <a:path w="264423" h="43267" extrusionOk="0">
                    <a:moveTo>
                      <a:pt x="0" y="1"/>
                    </a:moveTo>
                    <a:lnTo>
                      <a:pt x="0" y="37157"/>
                    </a:lnTo>
                    <a:cubicBezTo>
                      <a:pt x="21957" y="36199"/>
                      <a:pt x="37192" y="35240"/>
                      <a:pt x="59149" y="34281"/>
                    </a:cubicBezTo>
                    <a:cubicBezTo>
                      <a:pt x="62621" y="34129"/>
                      <a:pt x="66107" y="33979"/>
                      <a:pt x="69585" y="33979"/>
                    </a:cubicBezTo>
                    <a:cubicBezTo>
                      <a:pt x="73711" y="33979"/>
                      <a:pt x="77826" y="34191"/>
                      <a:pt x="81893" y="34866"/>
                    </a:cubicBezTo>
                    <a:cubicBezTo>
                      <a:pt x="86392" y="35617"/>
                      <a:pt x="90810" y="36928"/>
                      <a:pt x="95361" y="37256"/>
                    </a:cubicBezTo>
                    <a:cubicBezTo>
                      <a:pt x="96225" y="37318"/>
                      <a:pt x="97091" y="37345"/>
                      <a:pt x="97959" y="37345"/>
                    </a:cubicBezTo>
                    <a:cubicBezTo>
                      <a:pt x="103045" y="37345"/>
                      <a:pt x="108189" y="36434"/>
                      <a:pt x="113225" y="36434"/>
                    </a:cubicBezTo>
                    <a:cubicBezTo>
                      <a:pt x="115718" y="36434"/>
                      <a:pt x="118184" y="36657"/>
                      <a:pt x="120604" y="37324"/>
                    </a:cubicBezTo>
                    <a:cubicBezTo>
                      <a:pt x="123954" y="38247"/>
                      <a:pt x="127092" y="39999"/>
                      <a:pt x="130547" y="40394"/>
                    </a:cubicBezTo>
                    <a:cubicBezTo>
                      <a:pt x="131106" y="40459"/>
                      <a:pt x="131663" y="40487"/>
                      <a:pt x="132221" y="40487"/>
                    </a:cubicBezTo>
                    <a:cubicBezTo>
                      <a:pt x="135717" y="40487"/>
                      <a:pt x="139200" y="39380"/>
                      <a:pt x="142722" y="39203"/>
                    </a:cubicBezTo>
                    <a:cubicBezTo>
                      <a:pt x="143075" y="39186"/>
                      <a:pt x="143427" y="39177"/>
                      <a:pt x="143778" y="39177"/>
                    </a:cubicBezTo>
                    <a:cubicBezTo>
                      <a:pt x="150531" y="39177"/>
                      <a:pt x="156984" y="42331"/>
                      <a:pt x="163737" y="43081"/>
                    </a:cubicBezTo>
                    <a:cubicBezTo>
                      <a:pt x="164877" y="43208"/>
                      <a:pt x="166013" y="43267"/>
                      <a:pt x="167147" y="43267"/>
                    </a:cubicBezTo>
                    <a:cubicBezTo>
                      <a:pt x="175662" y="43267"/>
                      <a:pt x="184005" y="39964"/>
                      <a:pt x="192307" y="37659"/>
                    </a:cubicBezTo>
                    <a:cubicBezTo>
                      <a:pt x="205763" y="33921"/>
                      <a:pt x="218666" y="32758"/>
                      <a:pt x="231773" y="32758"/>
                    </a:cubicBezTo>
                    <a:cubicBezTo>
                      <a:pt x="242388" y="32758"/>
                      <a:pt x="253137" y="33521"/>
                      <a:pt x="264422" y="34296"/>
                    </a:cubicBezTo>
                    <a:lnTo>
                      <a:pt x="2644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6"/>
              <p:cNvSpPr/>
              <p:nvPr/>
            </p:nvSpPr>
            <p:spPr>
              <a:xfrm>
                <a:off x="-2" y="3533909"/>
                <a:ext cx="6610575" cy="445701"/>
              </a:xfrm>
              <a:custGeom>
                <a:avLst/>
                <a:gdLst/>
                <a:ahLst/>
                <a:cxnLst/>
                <a:rect l="l" t="t" r="r" b="b"/>
                <a:pathLst>
                  <a:path w="264423" h="18633" extrusionOk="0">
                    <a:moveTo>
                      <a:pt x="3731" y="0"/>
                    </a:moveTo>
                    <a:cubicBezTo>
                      <a:pt x="2485" y="0"/>
                      <a:pt x="1239" y="68"/>
                      <a:pt x="0" y="201"/>
                    </a:cubicBezTo>
                    <a:lnTo>
                      <a:pt x="0" y="12523"/>
                    </a:lnTo>
                    <a:cubicBezTo>
                      <a:pt x="21957" y="11565"/>
                      <a:pt x="37192" y="10606"/>
                      <a:pt x="59149" y="9647"/>
                    </a:cubicBezTo>
                    <a:cubicBezTo>
                      <a:pt x="62621" y="9495"/>
                      <a:pt x="66107" y="9345"/>
                      <a:pt x="69585" y="9345"/>
                    </a:cubicBezTo>
                    <a:cubicBezTo>
                      <a:pt x="73711" y="9345"/>
                      <a:pt x="77826" y="9557"/>
                      <a:pt x="81893" y="10232"/>
                    </a:cubicBezTo>
                    <a:cubicBezTo>
                      <a:pt x="86392" y="10983"/>
                      <a:pt x="90810" y="12294"/>
                      <a:pt x="95361" y="12622"/>
                    </a:cubicBezTo>
                    <a:cubicBezTo>
                      <a:pt x="96225" y="12684"/>
                      <a:pt x="97091" y="12711"/>
                      <a:pt x="97959" y="12711"/>
                    </a:cubicBezTo>
                    <a:cubicBezTo>
                      <a:pt x="103045" y="12711"/>
                      <a:pt x="108189" y="11800"/>
                      <a:pt x="113225" y="11800"/>
                    </a:cubicBezTo>
                    <a:cubicBezTo>
                      <a:pt x="115718" y="11800"/>
                      <a:pt x="118184" y="12023"/>
                      <a:pt x="120604" y="12690"/>
                    </a:cubicBezTo>
                    <a:cubicBezTo>
                      <a:pt x="123954" y="13613"/>
                      <a:pt x="127092" y="15365"/>
                      <a:pt x="130547" y="15760"/>
                    </a:cubicBezTo>
                    <a:cubicBezTo>
                      <a:pt x="131106" y="15825"/>
                      <a:pt x="131663" y="15853"/>
                      <a:pt x="132221" y="15853"/>
                    </a:cubicBezTo>
                    <a:cubicBezTo>
                      <a:pt x="135717" y="15853"/>
                      <a:pt x="139200" y="14746"/>
                      <a:pt x="142722" y="14569"/>
                    </a:cubicBezTo>
                    <a:cubicBezTo>
                      <a:pt x="143075" y="14552"/>
                      <a:pt x="143427" y="14543"/>
                      <a:pt x="143778" y="14543"/>
                    </a:cubicBezTo>
                    <a:cubicBezTo>
                      <a:pt x="150531" y="14543"/>
                      <a:pt x="156984" y="17697"/>
                      <a:pt x="163737" y="18447"/>
                    </a:cubicBezTo>
                    <a:cubicBezTo>
                      <a:pt x="164877" y="18574"/>
                      <a:pt x="166013" y="18633"/>
                      <a:pt x="167147" y="18633"/>
                    </a:cubicBezTo>
                    <a:cubicBezTo>
                      <a:pt x="175662" y="18633"/>
                      <a:pt x="184005" y="15330"/>
                      <a:pt x="192307" y="13025"/>
                    </a:cubicBezTo>
                    <a:cubicBezTo>
                      <a:pt x="205763" y="9287"/>
                      <a:pt x="218666" y="8124"/>
                      <a:pt x="231773" y="8124"/>
                    </a:cubicBezTo>
                    <a:cubicBezTo>
                      <a:pt x="242388" y="8124"/>
                      <a:pt x="253137" y="8887"/>
                      <a:pt x="264422" y="9662"/>
                    </a:cubicBezTo>
                    <a:lnTo>
                      <a:pt x="264422" y="6083"/>
                    </a:lnTo>
                    <a:lnTo>
                      <a:pt x="264422" y="6082"/>
                    </a:lnTo>
                    <a:cubicBezTo>
                      <a:pt x="256431" y="4149"/>
                      <a:pt x="248207" y="3175"/>
                      <a:pt x="239984" y="3175"/>
                    </a:cubicBezTo>
                    <a:cubicBezTo>
                      <a:pt x="234143" y="3175"/>
                      <a:pt x="228302" y="3666"/>
                      <a:pt x="222545" y="4655"/>
                    </a:cubicBezTo>
                    <a:cubicBezTo>
                      <a:pt x="219916" y="5106"/>
                      <a:pt x="217211" y="5654"/>
                      <a:pt x="214566" y="5654"/>
                    </a:cubicBezTo>
                    <a:cubicBezTo>
                      <a:pt x="213040" y="5654"/>
                      <a:pt x="211535" y="5472"/>
                      <a:pt x="210076" y="4983"/>
                    </a:cubicBezTo>
                    <a:cubicBezTo>
                      <a:pt x="207945" y="4267"/>
                      <a:pt x="206073" y="2941"/>
                      <a:pt x="203989" y="2091"/>
                    </a:cubicBezTo>
                    <a:cubicBezTo>
                      <a:pt x="202019" y="1286"/>
                      <a:pt x="199953" y="942"/>
                      <a:pt x="197858" y="942"/>
                    </a:cubicBezTo>
                    <a:cubicBezTo>
                      <a:pt x="193514" y="942"/>
                      <a:pt x="189048" y="2422"/>
                      <a:pt x="185071" y="4338"/>
                    </a:cubicBezTo>
                    <a:cubicBezTo>
                      <a:pt x="180925" y="6335"/>
                      <a:pt x="176534" y="8862"/>
                      <a:pt x="172098" y="8862"/>
                    </a:cubicBezTo>
                    <a:cubicBezTo>
                      <a:pt x="171178" y="8862"/>
                      <a:pt x="170256" y="8753"/>
                      <a:pt x="169334" y="8508"/>
                    </a:cubicBezTo>
                    <a:cubicBezTo>
                      <a:pt x="167164" y="7933"/>
                      <a:pt x="165239" y="6636"/>
                      <a:pt x="163068" y="6076"/>
                    </a:cubicBezTo>
                    <a:cubicBezTo>
                      <a:pt x="162166" y="5843"/>
                      <a:pt x="161261" y="5743"/>
                      <a:pt x="160354" y="5743"/>
                    </a:cubicBezTo>
                    <a:cubicBezTo>
                      <a:pt x="154722" y="5743"/>
                      <a:pt x="149009" y="9608"/>
                      <a:pt x="143405" y="9608"/>
                    </a:cubicBezTo>
                    <a:cubicBezTo>
                      <a:pt x="142419" y="9608"/>
                      <a:pt x="141436" y="9488"/>
                      <a:pt x="140457" y="9206"/>
                    </a:cubicBezTo>
                    <a:cubicBezTo>
                      <a:pt x="137810" y="8444"/>
                      <a:pt x="135550" y="6551"/>
                      <a:pt x="132836" y="6082"/>
                    </a:cubicBezTo>
                    <a:cubicBezTo>
                      <a:pt x="132364" y="6000"/>
                      <a:pt x="131895" y="5964"/>
                      <a:pt x="131427" y="5964"/>
                    </a:cubicBezTo>
                    <a:cubicBezTo>
                      <a:pt x="127376" y="5964"/>
                      <a:pt x="123466" y="8700"/>
                      <a:pt x="119325" y="8700"/>
                    </a:cubicBezTo>
                    <a:cubicBezTo>
                      <a:pt x="119266" y="8700"/>
                      <a:pt x="119208" y="8699"/>
                      <a:pt x="119149" y="8698"/>
                    </a:cubicBezTo>
                    <a:cubicBezTo>
                      <a:pt x="114583" y="8611"/>
                      <a:pt x="110773" y="5187"/>
                      <a:pt x="106326" y="4150"/>
                    </a:cubicBezTo>
                    <a:cubicBezTo>
                      <a:pt x="105224" y="3892"/>
                      <a:pt x="104105" y="3785"/>
                      <a:pt x="102976" y="3785"/>
                    </a:cubicBezTo>
                    <a:cubicBezTo>
                      <a:pt x="97204" y="3785"/>
                      <a:pt x="91163" y="6596"/>
                      <a:pt x="85615" y="6596"/>
                    </a:cubicBezTo>
                    <a:cubicBezTo>
                      <a:pt x="83622" y="6596"/>
                      <a:pt x="81692" y="6233"/>
                      <a:pt x="79862" y="5247"/>
                    </a:cubicBezTo>
                    <a:cubicBezTo>
                      <a:pt x="77741" y="4101"/>
                      <a:pt x="76069" y="2222"/>
                      <a:pt x="73894" y="1192"/>
                    </a:cubicBezTo>
                    <a:cubicBezTo>
                      <a:pt x="72513" y="537"/>
                      <a:pt x="71113" y="268"/>
                      <a:pt x="69696" y="268"/>
                    </a:cubicBezTo>
                    <a:cubicBezTo>
                      <a:pt x="63285" y="268"/>
                      <a:pt x="56532" y="5771"/>
                      <a:pt x="49613" y="5850"/>
                    </a:cubicBezTo>
                    <a:cubicBezTo>
                      <a:pt x="49565" y="5851"/>
                      <a:pt x="49516" y="5851"/>
                      <a:pt x="49468" y="5851"/>
                    </a:cubicBezTo>
                    <a:cubicBezTo>
                      <a:pt x="45379" y="5851"/>
                      <a:pt x="41443" y="3958"/>
                      <a:pt x="37368" y="3958"/>
                    </a:cubicBezTo>
                    <a:cubicBezTo>
                      <a:pt x="37177" y="3958"/>
                      <a:pt x="36986" y="3962"/>
                      <a:pt x="36794" y="3971"/>
                    </a:cubicBezTo>
                    <a:cubicBezTo>
                      <a:pt x="33868" y="4101"/>
                      <a:pt x="31068" y="5289"/>
                      <a:pt x="28145" y="5447"/>
                    </a:cubicBezTo>
                    <a:cubicBezTo>
                      <a:pt x="27909" y="5460"/>
                      <a:pt x="27674" y="5466"/>
                      <a:pt x="27439" y="5466"/>
                    </a:cubicBezTo>
                    <a:cubicBezTo>
                      <a:pt x="22856" y="5466"/>
                      <a:pt x="18581" y="3093"/>
                      <a:pt x="14194" y="1654"/>
                    </a:cubicBezTo>
                    <a:cubicBezTo>
                      <a:pt x="10823" y="545"/>
                      <a:pt x="7278" y="0"/>
                      <a:pt x="37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26"/>
              <p:cNvSpPr/>
              <p:nvPr/>
            </p:nvSpPr>
            <p:spPr>
              <a:xfrm>
                <a:off x="4153250" y="3758838"/>
                <a:ext cx="660675" cy="201475"/>
              </a:xfrm>
              <a:custGeom>
                <a:avLst/>
                <a:gdLst/>
                <a:ahLst/>
                <a:cxnLst/>
                <a:rect l="l" t="t" r="r" b="b"/>
                <a:pathLst>
                  <a:path w="26427" h="8059" extrusionOk="0">
                    <a:moveTo>
                      <a:pt x="24311" y="0"/>
                    </a:moveTo>
                    <a:cubicBezTo>
                      <a:pt x="23247" y="0"/>
                      <a:pt x="22110" y="375"/>
                      <a:pt x="21075" y="710"/>
                    </a:cubicBezTo>
                    <a:cubicBezTo>
                      <a:pt x="17630" y="1823"/>
                      <a:pt x="14012" y="2393"/>
                      <a:pt x="10392" y="2393"/>
                    </a:cubicBezTo>
                    <a:cubicBezTo>
                      <a:pt x="10097" y="2393"/>
                      <a:pt x="9802" y="2389"/>
                      <a:pt x="9507" y="2382"/>
                    </a:cubicBezTo>
                    <a:cubicBezTo>
                      <a:pt x="8696" y="2361"/>
                      <a:pt x="7861" y="2318"/>
                      <a:pt x="7034" y="2318"/>
                    </a:cubicBezTo>
                    <a:cubicBezTo>
                      <a:pt x="5321" y="2318"/>
                      <a:pt x="3638" y="2503"/>
                      <a:pt x="2255" y="3452"/>
                    </a:cubicBezTo>
                    <a:cubicBezTo>
                      <a:pt x="1118" y="4233"/>
                      <a:pt x="1" y="6082"/>
                      <a:pt x="1103" y="7351"/>
                    </a:cubicBezTo>
                    <a:cubicBezTo>
                      <a:pt x="1568" y="7886"/>
                      <a:pt x="2254" y="8058"/>
                      <a:pt x="2974" y="8058"/>
                    </a:cubicBezTo>
                    <a:cubicBezTo>
                      <a:pt x="3724" y="8058"/>
                      <a:pt x="4510" y="7871"/>
                      <a:pt x="5119" y="7712"/>
                    </a:cubicBezTo>
                    <a:cubicBezTo>
                      <a:pt x="9370" y="6605"/>
                      <a:pt x="13566" y="5219"/>
                      <a:pt x="17778" y="3968"/>
                    </a:cubicBezTo>
                    <a:cubicBezTo>
                      <a:pt x="20162" y="3260"/>
                      <a:pt x="22547" y="2552"/>
                      <a:pt x="24932" y="1843"/>
                    </a:cubicBezTo>
                    <a:cubicBezTo>
                      <a:pt x="25595" y="1647"/>
                      <a:pt x="26426" y="1071"/>
                      <a:pt x="26079" y="474"/>
                    </a:cubicBezTo>
                    <a:cubicBezTo>
                      <a:pt x="25538" y="130"/>
                      <a:pt x="24937" y="0"/>
                      <a:pt x="243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26"/>
              <p:cNvSpPr/>
              <p:nvPr/>
            </p:nvSpPr>
            <p:spPr>
              <a:xfrm>
                <a:off x="4560700" y="3632738"/>
                <a:ext cx="660500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5295" extrusionOk="0">
                    <a:moveTo>
                      <a:pt x="15002" y="0"/>
                    </a:moveTo>
                    <a:cubicBezTo>
                      <a:pt x="14555" y="0"/>
                      <a:pt x="14108" y="13"/>
                      <a:pt x="13663" y="37"/>
                    </a:cubicBezTo>
                    <a:cubicBezTo>
                      <a:pt x="10172" y="228"/>
                      <a:pt x="6759" y="1100"/>
                      <a:pt x="3445" y="2175"/>
                    </a:cubicBezTo>
                    <a:cubicBezTo>
                      <a:pt x="2645" y="2434"/>
                      <a:pt x="1833" y="2683"/>
                      <a:pt x="1053" y="2999"/>
                    </a:cubicBezTo>
                    <a:cubicBezTo>
                      <a:pt x="517" y="3214"/>
                      <a:pt x="0" y="3432"/>
                      <a:pt x="0" y="4089"/>
                    </a:cubicBezTo>
                    <a:cubicBezTo>
                      <a:pt x="0" y="4711"/>
                      <a:pt x="377" y="4908"/>
                      <a:pt x="879" y="4908"/>
                    </a:cubicBezTo>
                    <a:cubicBezTo>
                      <a:pt x="1618" y="4908"/>
                      <a:pt x="2628" y="4479"/>
                      <a:pt x="3094" y="4354"/>
                    </a:cubicBezTo>
                    <a:cubicBezTo>
                      <a:pt x="4918" y="3861"/>
                      <a:pt x="6750" y="3310"/>
                      <a:pt x="8649" y="3220"/>
                    </a:cubicBezTo>
                    <a:cubicBezTo>
                      <a:pt x="8842" y="3211"/>
                      <a:pt x="9035" y="3207"/>
                      <a:pt x="9228" y="3207"/>
                    </a:cubicBezTo>
                    <a:cubicBezTo>
                      <a:pt x="12023" y="3207"/>
                      <a:pt x="14748" y="4132"/>
                      <a:pt x="17487" y="4754"/>
                    </a:cubicBezTo>
                    <a:cubicBezTo>
                      <a:pt x="18866" y="5067"/>
                      <a:pt x="20313" y="5295"/>
                      <a:pt x="21732" y="5295"/>
                    </a:cubicBezTo>
                    <a:cubicBezTo>
                      <a:pt x="23326" y="5295"/>
                      <a:pt x="24883" y="5008"/>
                      <a:pt x="26268" y="4231"/>
                    </a:cubicBezTo>
                    <a:cubicBezTo>
                      <a:pt x="26419" y="3685"/>
                      <a:pt x="25910" y="3195"/>
                      <a:pt x="25439" y="2879"/>
                    </a:cubicBezTo>
                    <a:cubicBezTo>
                      <a:pt x="22393" y="843"/>
                      <a:pt x="18680" y="0"/>
                      <a:pt x="150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26"/>
              <p:cNvSpPr/>
              <p:nvPr/>
            </p:nvSpPr>
            <p:spPr>
              <a:xfrm>
                <a:off x="5339300" y="3655163"/>
                <a:ext cx="1112150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44486" h="2801" extrusionOk="0">
                    <a:moveTo>
                      <a:pt x="29578" y="1"/>
                    </a:moveTo>
                    <a:cubicBezTo>
                      <a:pt x="23693" y="1"/>
                      <a:pt x="17784" y="487"/>
                      <a:pt x="11914" y="975"/>
                    </a:cubicBezTo>
                    <a:cubicBezTo>
                      <a:pt x="8465" y="1260"/>
                      <a:pt x="5016" y="1546"/>
                      <a:pt x="1568" y="1833"/>
                    </a:cubicBezTo>
                    <a:cubicBezTo>
                      <a:pt x="1508" y="1838"/>
                      <a:pt x="1413" y="1838"/>
                      <a:pt x="1299" y="1838"/>
                    </a:cubicBezTo>
                    <a:cubicBezTo>
                      <a:pt x="1294" y="1838"/>
                      <a:pt x="1288" y="1838"/>
                      <a:pt x="1283" y="1838"/>
                    </a:cubicBezTo>
                    <a:cubicBezTo>
                      <a:pt x="799" y="1838"/>
                      <a:pt x="0" y="1840"/>
                      <a:pt x="106" y="2186"/>
                    </a:cubicBezTo>
                    <a:cubicBezTo>
                      <a:pt x="230" y="2594"/>
                      <a:pt x="889" y="2659"/>
                      <a:pt x="1311" y="2659"/>
                    </a:cubicBezTo>
                    <a:cubicBezTo>
                      <a:pt x="1392" y="2659"/>
                      <a:pt x="1465" y="2657"/>
                      <a:pt x="1523" y="2654"/>
                    </a:cubicBezTo>
                    <a:cubicBezTo>
                      <a:pt x="3253" y="2571"/>
                      <a:pt x="4984" y="2499"/>
                      <a:pt x="6715" y="2441"/>
                    </a:cubicBezTo>
                    <a:cubicBezTo>
                      <a:pt x="10177" y="2322"/>
                      <a:pt x="13640" y="2251"/>
                      <a:pt x="17104" y="2229"/>
                    </a:cubicBezTo>
                    <a:cubicBezTo>
                      <a:pt x="17916" y="2223"/>
                      <a:pt x="18727" y="2221"/>
                      <a:pt x="19538" y="2221"/>
                    </a:cubicBezTo>
                    <a:cubicBezTo>
                      <a:pt x="22176" y="2221"/>
                      <a:pt x="24814" y="2249"/>
                      <a:pt x="27452" y="2304"/>
                    </a:cubicBezTo>
                    <a:cubicBezTo>
                      <a:pt x="30915" y="2377"/>
                      <a:pt x="34376" y="2499"/>
                      <a:pt x="37837" y="2668"/>
                    </a:cubicBezTo>
                    <a:cubicBezTo>
                      <a:pt x="38265" y="2689"/>
                      <a:pt x="38694" y="2711"/>
                      <a:pt x="39122" y="2734"/>
                    </a:cubicBezTo>
                    <a:cubicBezTo>
                      <a:pt x="39756" y="2767"/>
                      <a:pt x="40398" y="2800"/>
                      <a:pt x="41037" y="2800"/>
                    </a:cubicBezTo>
                    <a:cubicBezTo>
                      <a:pt x="42223" y="2800"/>
                      <a:pt x="43397" y="2685"/>
                      <a:pt x="44486" y="2238"/>
                    </a:cubicBezTo>
                    <a:cubicBezTo>
                      <a:pt x="44059" y="1334"/>
                      <a:pt x="42933" y="1048"/>
                      <a:pt x="41945" y="892"/>
                    </a:cubicBezTo>
                    <a:cubicBezTo>
                      <a:pt x="37850" y="241"/>
                      <a:pt x="33720" y="1"/>
                      <a:pt x="295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26"/>
              <p:cNvSpPr/>
              <p:nvPr/>
            </p:nvSpPr>
            <p:spPr>
              <a:xfrm>
                <a:off x="3294900" y="3733313"/>
                <a:ext cx="8587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34349" h="7646" extrusionOk="0">
                    <a:moveTo>
                      <a:pt x="28732" y="1"/>
                    </a:moveTo>
                    <a:cubicBezTo>
                      <a:pt x="27601" y="1"/>
                      <a:pt x="26453" y="214"/>
                      <a:pt x="25489" y="538"/>
                    </a:cubicBezTo>
                    <a:cubicBezTo>
                      <a:pt x="24150" y="990"/>
                      <a:pt x="22924" y="1726"/>
                      <a:pt x="21613" y="2256"/>
                    </a:cubicBezTo>
                    <a:cubicBezTo>
                      <a:pt x="19712" y="3024"/>
                      <a:pt x="17704" y="3333"/>
                      <a:pt x="15665" y="3333"/>
                    </a:cubicBezTo>
                    <a:cubicBezTo>
                      <a:pt x="12673" y="3333"/>
                      <a:pt x="9615" y="2667"/>
                      <a:pt x="6731" y="1804"/>
                    </a:cubicBezTo>
                    <a:cubicBezTo>
                      <a:pt x="5442" y="1419"/>
                      <a:pt x="4106" y="992"/>
                      <a:pt x="2780" y="992"/>
                    </a:cubicBezTo>
                    <a:cubicBezTo>
                      <a:pt x="2400" y="992"/>
                      <a:pt x="2021" y="1027"/>
                      <a:pt x="1644" y="1108"/>
                    </a:cubicBezTo>
                    <a:cubicBezTo>
                      <a:pt x="1050" y="1236"/>
                      <a:pt x="411" y="1552"/>
                      <a:pt x="257" y="2138"/>
                    </a:cubicBezTo>
                    <a:cubicBezTo>
                      <a:pt x="1" y="3101"/>
                      <a:pt x="1169" y="3803"/>
                      <a:pt x="2144" y="4006"/>
                    </a:cubicBezTo>
                    <a:cubicBezTo>
                      <a:pt x="3187" y="4224"/>
                      <a:pt x="4244" y="4294"/>
                      <a:pt x="5307" y="4294"/>
                    </a:cubicBezTo>
                    <a:cubicBezTo>
                      <a:pt x="7045" y="4294"/>
                      <a:pt x="8799" y="4106"/>
                      <a:pt x="10539" y="4063"/>
                    </a:cubicBezTo>
                    <a:cubicBezTo>
                      <a:pt x="10790" y="4057"/>
                      <a:pt x="11041" y="4054"/>
                      <a:pt x="11292" y="4054"/>
                    </a:cubicBezTo>
                    <a:cubicBezTo>
                      <a:pt x="14650" y="4054"/>
                      <a:pt x="18008" y="4605"/>
                      <a:pt x="21189" y="5678"/>
                    </a:cubicBezTo>
                    <a:cubicBezTo>
                      <a:pt x="23446" y="6440"/>
                      <a:pt x="26102" y="7646"/>
                      <a:pt x="28611" y="7646"/>
                    </a:cubicBezTo>
                    <a:cubicBezTo>
                      <a:pt x="29897" y="7646"/>
                      <a:pt x="31144" y="7329"/>
                      <a:pt x="32280" y="6475"/>
                    </a:cubicBezTo>
                    <a:cubicBezTo>
                      <a:pt x="34348" y="4915"/>
                      <a:pt x="33893" y="1740"/>
                      <a:pt x="31636" y="606"/>
                    </a:cubicBezTo>
                    <a:cubicBezTo>
                      <a:pt x="30782" y="177"/>
                      <a:pt x="29763" y="1"/>
                      <a:pt x="287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26"/>
              <p:cNvSpPr/>
              <p:nvPr/>
            </p:nvSpPr>
            <p:spPr>
              <a:xfrm>
                <a:off x="2953975" y="3756188"/>
                <a:ext cx="335950" cy="122825"/>
              </a:xfrm>
              <a:custGeom>
                <a:avLst/>
                <a:gdLst/>
                <a:ahLst/>
                <a:cxnLst/>
                <a:rect l="l" t="t" r="r" b="b"/>
                <a:pathLst>
                  <a:path w="13438" h="4913" extrusionOk="0">
                    <a:moveTo>
                      <a:pt x="7786" y="0"/>
                    </a:moveTo>
                    <a:cubicBezTo>
                      <a:pt x="7265" y="0"/>
                      <a:pt x="6742" y="68"/>
                      <a:pt x="6295" y="129"/>
                    </a:cubicBezTo>
                    <a:cubicBezTo>
                      <a:pt x="4459" y="375"/>
                      <a:pt x="2641" y="763"/>
                      <a:pt x="865" y="1286"/>
                    </a:cubicBezTo>
                    <a:cubicBezTo>
                      <a:pt x="480" y="1401"/>
                      <a:pt x="1" y="1712"/>
                      <a:pt x="167" y="2077"/>
                    </a:cubicBezTo>
                    <a:cubicBezTo>
                      <a:pt x="267" y="2296"/>
                      <a:pt x="531" y="2345"/>
                      <a:pt x="784" y="2345"/>
                    </a:cubicBezTo>
                    <a:cubicBezTo>
                      <a:pt x="841" y="2345"/>
                      <a:pt x="897" y="2342"/>
                      <a:pt x="951" y="2339"/>
                    </a:cubicBezTo>
                    <a:cubicBezTo>
                      <a:pt x="1270" y="2318"/>
                      <a:pt x="1589" y="2308"/>
                      <a:pt x="1908" y="2308"/>
                    </a:cubicBezTo>
                    <a:cubicBezTo>
                      <a:pt x="5271" y="2308"/>
                      <a:pt x="8566" y="3442"/>
                      <a:pt x="11701" y="4710"/>
                    </a:cubicBezTo>
                    <a:cubicBezTo>
                      <a:pt x="11949" y="4811"/>
                      <a:pt x="12217" y="4913"/>
                      <a:pt x="12478" y="4913"/>
                    </a:cubicBezTo>
                    <a:cubicBezTo>
                      <a:pt x="12572" y="4913"/>
                      <a:pt x="12666" y="4899"/>
                      <a:pt x="12757" y="4868"/>
                    </a:cubicBezTo>
                    <a:cubicBezTo>
                      <a:pt x="13286" y="4683"/>
                      <a:pt x="13438" y="3952"/>
                      <a:pt x="13202" y="3444"/>
                    </a:cubicBezTo>
                    <a:cubicBezTo>
                      <a:pt x="12966" y="2936"/>
                      <a:pt x="12473" y="2604"/>
                      <a:pt x="12004" y="2297"/>
                    </a:cubicBezTo>
                    <a:cubicBezTo>
                      <a:pt x="11476" y="1951"/>
                      <a:pt x="10918" y="1628"/>
                      <a:pt x="10410" y="1252"/>
                    </a:cubicBezTo>
                    <a:cubicBezTo>
                      <a:pt x="10106" y="1025"/>
                      <a:pt x="9893" y="708"/>
                      <a:pt x="9593" y="482"/>
                    </a:cubicBezTo>
                    <a:cubicBezTo>
                      <a:pt x="9102" y="110"/>
                      <a:pt x="8446" y="0"/>
                      <a:pt x="77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26"/>
              <p:cNvSpPr/>
              <p:nvPr/>
            </p:nvSpPr>
            <p:spPr>
              <a:xfrm>
                <a:off x="2141775" y="3681538"/>
                <a:ext cx="7142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28569" h="5344" extrusionOk="0">
                    <a:moveTo>
                      <a:pt x="17283" y="1"/>
                    </a:moveTo>
                    <a:cubicBezTo>
                      <a:pt x="16056" y="1"/>
                      <a:pt x="14826" y="178"/>
                      <a:pt x="13584" y="477"/>
                    </a:cubicBezTo>
                    <a:cubicBezTo>
                      <a:pt x="10752" y="1160"/>
                      <a:pt x="7968" y="2264"/>
                      <a:pt x="5056" y="2264"/>
                    </a:cubicBezTo>
                    <a:cubicBezTo>
                      <a:pt x="5039" y="2264"/>
                      <a:pt x="5021" y="2264"/>
                      <a:pt x="5003" y="2264"/>
                    </a:cubicBezTo>
                    <a:cubicBezTo>
                      <a:pt x="4339" y="2260"/>
                      <a:pt x="3658" y="2201"/>
                      <a:pt x="2990" y="2201"/>
                    </a:cubicBezTo>
                    <a:cubicBezTo>
                      <a:pt x="2228" y="2201"/>
                      <a:pt x="1482" y="2278"/>
                      <a:pt x="796" y="2599"/>
                    </a:cubicBezTo>
                    <a:cubicBezTo>
                      <a:pt x="580" y="2701"/>
                      <a:pt x="365" y="2833"/>
                      <a:pt x="240" y="3039"/>
                    </a:cubicBezTo>
                    <a:cubicBezTo>
                      <a:pt x="1" y="3435"/>
                      <a:pt x="184" y="3976"/>
                      <a:pt x="532" y="4278"/>
                    </a:cubicBezTo>
                    <a:cubicBezTo>
                      <a:pt x="881" y="4581"/>
                      <a:pt x="1348" y="4699"/>
                      <a:pt x="1799" y="4794"/>
                    </a:cubicBezTo>
                    <a:cubicBezTo>
                      <a:pt x="3767" y="5207"/>
                      <a:pt x="5770" y="5343"/>
                      <a:pt x="7781" y="5343"/>
                    </a:cubicBezTo>
                    <a:cubicBezTo>
                      <a:pt x="9729" y="5343"/>
                      <a:pt x="11685" y="5215"/>
                      <a:pt x="13626" y="5086"/>
                    </a:cubicBezTo>
                    <a:cubicBezTo>
                      <a:pt x="16912" y="4868"/>
                      <a:pt x="20195" y="4650"/>
                      <a:pt x="23481" y="4432"/>
                    </a:cubicBezTo>
                    <a:cubicBezTo>
                      <a:pt x="25178" y="4319"/>
                      <a:pt x="26874" y="4206"/>
                      <a:pt x="28569" y="4062"/>
                    </a:cubicBezTo>
                    <a:cubicBezTo>
                      <a:pt x="27964" y="3055"/>
                      <a:pt x="27082" y="2225"/>
                      <a:pt x="26059" y="1649"/>
                    </a:cubicBezTo>
                    <a:cubicBezTo>
                      <a:pt x="25156" y="1140"/>
                      <a:pt x="24123" y="814"/>
                      <a:pt x="23085" y="754"/>
                    </a:cubicBezTo>
                    <a:cubicBezTo>
                      <a:pt x="22267" y="707"/>
                      <a:pt x="21526" y="765"/>
                      <a:pt x="20726" y="515"/>
                    </a:cubicBezTo>
                    <a:cubicBezTo>
                      <a:pt x="19577" y="157"/>
                      <a:pt x="18432" y="1"/>
                      <a:pt x="172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26"/>
              <p:cNvSpPr/>
              <p:nvPr/>
            </p:nvSpPr>
            <p:spPr>
              <a:xfrm>
                <a:off x="1563775" y="3597463"/>
                <a:ext cx="4263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7055" h="5559" extrusionOk="0">
                    <a:moveTo>
                      <a:pt x="7571" y="0"/>
                    </a:moveTo>
                    <a:cubicBezTo>
                      <a:pt x="7418" y="0"/>
                      <a:pt x="7265" y="6"/>
                      <a:pt x="7111" y="17"/>
                    </a:cubicBezTo>
                    <a:cubicBezTo>
                      <a:pt x="4809" y="185"/>
                      <a:pt x="2797" y="1567"/>
                      <a:pt x="940" y="2938"/>
                    </a:cubicBezTo>
                    <a:cubicBezTo>
                      <a:pt x="497" y="3265"/>
                      <a:pt x="1" y="3756"/>
                      <a:pt x="185" y="4275"/>
                    </a:cubicBezTo>
                    <a:cubicBezTo>
                      <a:pt x="315" y="4637"/>
                      <a:pt x="725" y="4807"/>
                      <a:pt x="1098" y="4900"/>
                    </a:cubicBezTo>
                    <a:cubicBezTo>
                      <a:pt x="1738" y="5059"/>
                      <a:pt x="2390" y="5111"/>
                      <a:pt x="3047" y="5111"/>
                    </a:cubicBezTo>
                    <a:cubicBezTo>
                      <a:pt x="3974" y="5111"/>
                      <a:pt x="4912" y="5007"/>
                      <a:pt x="5839" y="4950"/>
                    </a:cubicBezTo>
                    <a:cubicBezTo>
                      <a:pt x="6390" y="4916"/>
                      <a:pt x="6942" y="4899"/>
                      <a:pt x="7494" y="4899"/>
                    </a:cubicBezTo>
                    <a:cubicBezTo>
                      <a:pt x="8930" y="4899"/>
                      <a:pt x="10367" y="5014"/>
                      <a:pt x="11784" y="5242"/>
                    </a:cubicBezTo>
                    <a:cubicBezTo>
                      <a:pt x="12645" y="5381"/>
                      <a:pt x="13532" y="5559"/>
                      <a:pt x="14397" y="5559"/>
                    </a:cubicBezTo>
                    <a:cubicBezTo>
                      <a:pt x="14919" y="5559"/>
                      <a:pt x="15432" y="5494"/>
                      <a:pt x="15928" y="5317"/>
                    </a:cubicBezTo>
                    <a:lnTo>
                      <a:pt x="15928" y="5315"/>
                    </a:lnTo>
                    <a:cubicBezTo>
                      <a:pt x="17054" y="4912"/>
                      <a:pt x="16630" y="3916"/>
                      <a:pt x="15871" y="3385"/>
                    </a:cubicBezTo>
                    <a:cubicBezTo>
                      <a:pt x="15358" y="3024"/>
                      <a:pt x="14809" y="2896"/>
                      <a:pt x="14227" y="2699"/>
                    </a:cubicBezTo>
                    <a:cubicBezTo>
                      <a:pt x="13447" y="2435"/>
                      <a:pt x="12832" y="1893"/>
                      <a:pt x="12142" y="1465"/>
                    </a:cubicBezTo>
                    <a:cubicBezTo>
                      <a:pt x="10769" y="613"/>
                      <a:pt x="9198" y="0"/>
                      <a:pt x="75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6"/>
              <p:cNvSpPr/>
              <p:nvPr/>
            </p:nvSpPr>
            <p:spPr>
              <a:xfrm>
                <a:off x="953850" y="3669138"/>
                <a:ext cx="575400" cy="96500"/>
              </a:xfrm>
              <a:custGeom>
                <a:avLst/>
                <a:gdLst/>
                <a:ahLst/>
                <a:cxnLst/>
                <a:rect l="l" t="t" r="r" b="b"/>
                <a:pathLst>
                  <a:path w="23016" h="3860" extrusionOk="0">
                    <a:moveTo>
                      <a:pt x="21037" y="1"/>
                    </a:moveTo>
                    <a:cubicBezTo>
                      <a:pt x="19411" y="1"/>
                      <a:pt x="17861" y="694"/>
                      <a:pt x="16325" y="1255"/>
                    </a:cubicBezTo>
                    <a:cubicBezTo>
                      <a:pt x="14367" y="1970"/>
                      <a:pt x="12274" y="2482"/>
                      <a:pt x="10207" y="2482"/>
                    </a:cubicBezTo>
                    <a:cubicBezTo>
                      <a:pt x="9214" y="2482"/>
                      <a:pt x="8228" y="2364"/>
                      <a:pt x="7264" y="2094"/>
                    </a:cubicBezTo>
                    <a:cubicBezTo>
                      <a:pt x="6052" y="1754"/>
                      <a:pt x="4904" y="1179"/>
                      <a:pt x="3662" y="981"/>
                    </a:cubicBezTo>
                    <a:cubicBezTo>
                      <a:pt x="3417" y="942"/>
                      <a:pt x="3166" y="921"/>
                      <a:pt x="2913" y="921"/>
                    </a:cubicBezTo>
                    <a:cubicBezTo>
                      <a:pt x="1881" y="921"/>
                      <a:pt x="839" y="1265"/>
                      <a:pt x="259" y="2094"/>
                    </a:cubicBezTo>
                    <a:cubicBezTo>
                      <a:pt x="137" y="2266"/>
                      <a:pt x="38" y="2465"/>
                      <a:pt x="31" y="2675"/>
                    </a:cubicBezTo>
                    <a:cubicBezTo>
                      <a:pt x="1" y="3432"/>
                      <a:pt x="996" y="3719"/>
                      <a:pt x="1751" y="3753"/>
                    </a:cubicBezTo>
                    <a:cubicBezTo>
                      <a:pt x="3304" y="3824"/>
                      <a:pt x="4859" y="3859"/>
                      <a:pt x="6413" y="3859"/>
                    </a:cubicBezTo>
                    <a:cubicBezTo>
                      <a:pt x="7685" y="3859"/>
                      <a:pt x="8957" y="3835"/>
                      <a:pt x="10228" y="3788"/>
                    </a:cubicBezTo>
                    <a:cubicBezTo>
                      <a:pt x="12958" y="3687"/>
                      <a:pt x="15665" y="3417"/>
                      <a:pt x="18385" y="3175"/>
                    </a:cubicBezTo>
                    <a:cubicBezTo>
                      <a:pt x="19523" y="3074"/>
                      <a:pt x="20715" y="3002"/>
                      <a:pt x="21766" y="2515"/>
                    </a:cubicBezTo>
                    <a:cubicBezTo>
                      <a:pt x="22378" y="2239"/>
                      <a:pt x="23016" y="1701"/>
                      <a:pt x="22913" y="1038"/>
                    </a:cubicBezTo>
                    <a:cubicBezTo>
                      <a:pt x="22807" y="342"/>
                      <a:pt x="21969" y="34"/>
                      <a:pt x="21264" y="5"/>
                    </a:cubicBezTo>
                    <a:cubicBezTo>
                      <a:pt x="21188" y="2"/>
                      <a:pt x="21113" y="1"/>
                      <a:pt x="210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6"/>
              <p:cNvSpPr/>
              <p:nvPr/>
            </p:nvSpPr>
            <p:spPr>
              <a:xfrm>
                <a:off x="35050" y="3587788"/>
                <a:ext cx="871400" cy="214350"/>
              </a:xfrm>
              <a:custGeom>
                <a:avLst/>
                <a:gdLst/>
                <a:ahLst/>
                <a:cxnLst/>
                <a:rect l="l" t="t" r="r" b="b"/>
                <a:pathLst>
                  <a:path w="34856" h="8574" extrusionOk="0">
                    <a:moveTo>
                      <a:pt x="5818" y="1"/>
                    </a:moveTo>
                    <a:cubicBezTo>
                      <a:pt x="5660" y="1"/>
                      <a:pt x="5502" y="15"/>
                      <a:pt x="5345" y="46"/>
                    </a:cubicBezTo>
                    <a:cubicBezTo>
                      <a:pt x="4429" y="225"/>
                      <a:pt x="3633" y="1262"/>
                      <a:pt x="4062" y="2092"/>
                    </a:cubicBezTo>
                    <a:cubicBezTo>
                      <a:pt x="2930" y="2438"/>
                      <a:pt x="1837" y="2906"/>
                      <a:pt x="805" y="3485"/>
                    </a:cubicBezTo>
                    <a:cubicBezTo>
                      <a:pt x="542" y="3632"/>
                      <a:pt x="270" y="3802"/>
                      <a:pt x="141" y="4074"/>
                    </a:cubicBezTo>
                    <a:cubicBezTo>
                      <a:pt x="1" y="4369"/>
                      <a:pt x="61" y="4721"/>
                      <a:pt x="165" y="5030"/>
                    </a:cubicBezTo>
                    <a:cubicBezTo>
                      <a:pt x="706" y="6654"/>
                      <a:pt x="2282" y="7758"/>
                      <a:pt x="3931" y="8216"/>
                    </a:cubicBezTo>
                    <a:cubicBezTo>
                      <a:pt x="4915" y="8490"/>
                      <a:pt x="5932" y="8573"/>
                      <a:pt x="6955" y="8573"/>
                    </a:cubicBezTo>
                    <a:cubicBezTo>
                      <a:pt x="7744" y="8573"/>
                      <a:pt x="8536" y="8524"/>
                      <a:pt x="9321" y="8473"/>
                    </a:cubicBezTo>
                    <a:cubicBezTo>
                      <a:pt x="16728" y="8000"/>
                      <a:pt x="24133" y="7526"/>
                      <a:pt x="31540" y="7053"/>
                    </a:cubicBezTo>
                    <a:cubicBezTo>
                      <a:pt x="32388" y="6998"/>
                      <a:pt x="33291" y="6923"/>
                      <a:pt x="33959" y="6397"/>
                    </a:cubicBezTo>
                    <a:cubicBezTo>
                      <a:pt x="34625" y="5871"/>
                      <a:pt x="34855" y="4719"/>
                      <a:pt x="34183" y="4199"/>
                    </a:cubicBezTo>
                    <a:cubicBezTo>
                      <a:pt x="33944" y="4014"/>
                      <a:pt x="33636" y="3940"/>
                      <a:pt x="33333" y="3909"/>
                    </a:cubicBezTo>
                    <a:cubicBezTo>
                      <a:pt x="33204" y="3896"/>
                      <a:pt x="33075" y="3890"/>
                      <a:pt x="32946" y="3890"/>
                    </a:cubicBezTo>
                    <a:cubicBezTo>
                      <a:pt x="32017" y="3890"/>
                      <a:pt x="31100" y="4201"/>
                      <a:pt x="30197" y="4456"/>
                    </a:cubicBezTo>
                    <a:cubicBezTo>
                      <a:pt x="28555" y="4918"/>
                      <a:pt x="26862" y="5191"/>
                      <a:pt x="25159" y="5280"/>
                    </a:cubicBezTo>
                    <a:cubicBezTo>
                      <a:pt x="24748" y="5301"/>
                      <a:pt x="24338" y="5312"/>
                      <a:pt x="23927" y="5312"/>
                    </a:cubicBezTo>
                    <a:cubicBezTo>
                      <a:pt x="21297" y="5312"/>
                      <a:pt x="18668" y="4872"/>
                      <a:pt x="16185" y="4003"/>
                    </a:cubicBezTo>
                    <a:cubicBezTo>
                      <a:pt x="14990" y="3585"/>
                      <a:pt x="13801" y="3247"/>
                      <a:pt x="12644" y="2725"/>
                    </a:cubicBezTo>
                    <a:cubicBezTo>
                      <a:pt x="11108" y="2031"/>
                      <a:pt x="9571" y="1338"/>
                      <a:pt x="8034" y="644"/>
                    </a:cubicBezTo>
                    <a:cubicBezTo>
                      <a:pt x="7330" y="326"/>
                      <a:pt x="6577" y="1"/>
                      <a:pt x="58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6"/>
              <p:cNvSpPr/>
              <p:nvPr/>
            </p:nvSpPr>
            <p:spPr>
              <a:xfrm>
                <a:off x="0" y="3439563"/>
                <a:ext cx="6610575" cy="334550"/>
              </a:xfrm>
              <a:custGeom>
                <a:avLst/>
                <a:gdLst/>
                <a:ahLst/>
                <a:cxnLst/>
                <a:rect l="l" t="t" r="r" b="b"/>
                <a:pathLst>
                  <a:path w="264423" h="13382" extrusionOk="0">
                    <a:moveTo>
                      <a:pt x="67258" y="1"/>
                    </a:moveTo>
                    <a:cubicBezTo>
                      <a:pt x="66015" y="1"/>
                      <a:pt x="64773" y="115"/>
                      <a:pt x="63529" y="383"/>
                    </a:cubicBezTo>
                    <a:cubicBezTo>
                      <a:pt x="59877" y="1170"/>
                      <a:pt x="56608" y="3235"/>
                      <a:pt x="52990" y="4174"/>
                    </a:cubicBezTo>
                    <a:cubicBezTo>
                      <a:pt x="51273" y="4618"/>
                      <a:pt x="49535" y="4799"/>
                      <a:pt x="47786" y="4799"/>
                    </a:cubicBezTo>
                    <a:cubicBezTo>
                      <a:pt x="43044" y="4799"/>
                      <a:pt x="38222" y="3471"/>
                      <a:pt x="33522" y="2467"/>
                    </a:cubicBezTo>
                    <a:cubicBezTo>
                      <a:pt x="26271" y="917"/>
                      <a:pt x="18857" y="142"/>
                      <a:pt x="11443" y="142"/>
                    </a:cubicBezTo>
                    <a:cubicBezTo>
                      <a:pt x="7621" y="142"/>
                      <a:pt x="3799" y="348"/>
                      <a:pt x="0" y="761"/>
                    </a:cubicBezTo>
                    <a:lnTo>
                      <a:pt x="0" y="3975"/>
                    </a:lnTo>
                    <a:cubicBezTo>
                      <a:pt x="1239" y="3842"/>
                      <a:pt x="2484" y="3774"/>
                      <a:pt x="3730" y="3774"/>
                    </a:cubicBezTo>
                    <a:cubicBezTo>
                      <a:pt x="7277" y="3774"/>
                      <a:pt x="10823" y="4320"/>
                      <a:pt x="14194" y="5429"/>
                    </a:cubicBezTo>
                    <a:cubicBezTo>
                      <a:pt x="18582" y="6867"/>
                      <a:pt x="22858" y="9242"/>
                      <a:pt x="27443" y="9242"/>
                    </a:cubicBezTo>
                    <a:cubicBezTo>
                      <a:pt x="27676" y="9242"/>
                      <a:pt x="27910" y="9235"/>
                      <a:pt x="28145" y="9223"/>
                    </a:cubicBezTo>
                    <a:cubicBezTo>
                      <a:pt x="31068" y="9063"/>
                      <a:pt x="33868" y="7875"/>
                      <a:pt x="36794" y="7745"/>
                    </a:cubicBezTo>
                    <a:cubicBezTo>
                      <a:pt x="36986" y="7736"/>
                      <a:pt x="37177" y="7732"/>
                      <a:pt x="37368" y="7732"/>
                    </a:cubicBezTo>
                    <a:cubicBezTo>
                      <a:pt x="41441" y="7732"/>
                      <a:pt x="45376" y="9625"/>
                      <a:pt x="49463" y="9625"/>
                    </a:cubicBezTo>
                    <a:cubicBezTo>
                      <a:pt x="49513" y="9625"/>
                      <a:pt x="49563" y="9625"/>
                      <a:pt x="49613" y="9624"/>
                    </a:cubicBezTo>
                    <a:cubicBezTo>
                      <a:pt x="56532" y="9547"/>
                      <a:pt x="63285" y="4042"/>
                      <a:pt x="69697" y="4042"/>
                    </a:cubicBezTo>
                    <a:cubicBezTo>
                      <a:pt x="71113" y="4042"/>
                      <a:pt x="72513" y="4311"/>
                      <a:pt x="73894" y="4966"/>
                    </a:cubicBezTo>
                    <a:cubicBezTo>
                      <a:pt x="76069" y="5996"/>
                      <a:pt x="77741" y="7875"/>
                      <a:pt x="79862" y="9021"/>
                    </a:cubicBezTo>
                    <a:cubicBezTo>
                      <a:pt x="81693" y="10008"/>
                      <a:pt x="83623" y="10371"/>
                      <a:pt x="85616" y="10371"/>
                    </a:cubicBezTo>
                    <a:cubicBezTo>
                      <a:pt x="91164" y="10371"/>
                      <a:pt x="97205" y="7560"/>
                      <a:pt x="102976" y="7560"/>
                    </a:cubicBezTo>
                    <a:cubicBezTo>
                      <a:pt x="104105" y="7560"/>
                      <a:pt x="105224" y="7668"/>
                      <a:pt x="106326" y="7925"/>
                    </a:cubicBezTo>
                    <a:cubicBezTo>
                      <a:pt x="110773" y="8961"/>
                      <a:pt x="114583" y="12385"/>
                      <a:pt x="119149" y="12473"/>
                    </a:cubicBezTo>
                    <a:cubicBezTo>
                      <a:pt x="119207" y="12474"/>
                      <a:pt x="119264" y="12475"/>
                      <a:pt x="119322" y="12475"/>
                    </a:cubicBezTo>
                    <a:cubicBezTo>
                      <a:pt x="123463" y="12475"/>
                      <a:pt x="127373" y="9739"/>
                      <a:pt x="131425" y="9739"/>
                    </a:cubicBezTo>
                    <a:cubicBezTo>
                      <a:pt x="131893" y="9739"/>
                      <a:pt x="132363" y="9776"/>
                      <a:pt x="132836" y="9857"/>
                    </a:cubicBezTo>
                    <a:cubicBezTo>
                      <a:pt x="135550" y="10326"/>
                      <a:pt x="137810" y="12219"/>
                      <a:pt x="140457" y="12980"/>
                    </a:cubicBezTo>
                    <a:cubicBezTo>
                      <a:pt x="141436" y="13262"/>
                      <a:pt x="142420" y="13382"/>
                      <a:pt x="143407" y="13382"/>
                    </a:cubicBezTo>
                    <a:cubicBezTo>
                      <a:pt x="149010" y="13382"/>
                      <a:pt x="154723" y="9517"/>
                      <a:pt x="160355" y="9517"/>
                    </a:cubicBezTo>
                    <a:cubicBezTo>
                      <a:pt x="161262" y="9517"/>
                      <a:pt x="162166" y="9617"/>
                      <a:pt x="163068" y="9850"/>
                    </a:cubicBezTo>
                    <a:cubicBezTo>
                      <a:pt x="165239" y="10410"/>
                      <a:pt x="167165" y="11708"/>
                      <a:pt x="169334" y="12282"/>
                    </a:cubicBezTo>
                    <a:cubicBezTo>
                      <a:pt x="170256" y="12527"/>
                      <a:pt x="171178" y="12636"/>
                      <a:pt x="172098" y="12636"/>
                    </a:cubicBezTo>
                    <a:cubicBezTo>
                      <a:pt x="176534" y="12636"/>
                      <a:pt x="180925" y="10109"/>
                      <a:pt x="185071" y="8112"/>
                    </a:cubicBezTo>
                    <a:cubicBezTo>
                      <a:pt x="189049" y="6196"/>
                      <a:pt x="193514" y="4716"/>
                      <a:pt x="197859" y="4716"/>
                    </a:cubicBezTo>
                    <a:cubicBezTo>
                      <a:pt x="199953" y="4716"/>
                      <a:pt x="202019" y="5060"/>
                      <a:pt x="203989" y="5865"/>
                    </a:cubicBezTo>
                    <a:cubicBezTo>
                      <a:pt x="206073" y="6715"/>
                      <a:pt x="207945" y="8041"/>
                      <a:pt x="210076" y="8757"/>
                    </a:cubicBezTo>
                    <a:cubicBezTo>
                      <a:pt x="211535" y="9246"/>
                      <a:pt x="213042" y="9429"/>
                      <a:pt x="214568" y="9429"/>
                    </a:cubicBezTo>
                    <a:cubicBezTo>
                      <a:pt x="217212" y="9429"/>
                      <a:pt x="219917" y="8881"/>
                      <a:pt x="222545" y="8429"/>
                    </a:cubicBezTo>
                    <a:cubicBezTo>
                      <a:pt x="228301" y="7440"/>
                      <a:pt x="234141" y="6949"/>
                      <a:pt x="239982" y="6949"/>
                    </a:cubicBezTo>
                    <a:cubicBezTo>
                      <a:pt x="248206" y="6949"/>
                      <a:pt x="256430" y="7923"/>
                      <a:pt x="264422" y="9857"/>
                    </a:cubicBezTo>
                    <a:lnTo>
                      <a:pt x="264422" y="2512"/>
                    </a:lnTo>
                    <a:cubicBezTo>
                      <a:pt x="260384" y="2147"/>
                      <a:pt x="256328" y="1965"/>
                      <a:pt x="252273" y="1965"/>
                    </a:cubicBezTo>
                    <a:cubicBezTo>
                      <a:pt x="245636" y="1965"/>
                      <a:pt x="238998" y="2453"/>
                      <a:pt x="232431" y="3429"/>
                    </a:cubicBezTo>
                    <a:cubicBezTo>
                      <a:pt x="229779" y="3825"/>
                      <a:pt x="227098" y="4300"/>
                      <a:pt x="224429" y="4300"/>
                    </a:cubicBezTo>
                    <a:cubicBezTo>
                      <a:pt x="223553" y="4300"/>
                      <a:pt x="222679" y="4249"/>
                      <a:pt x="221808" y="4127"/>
                    </a:cubicBezTo>
                    <a:cubicBezTo>
                      <a:pt x="218491" y="3665"/>
                      <a:pt x="215398" y="2202"/>
                      <a:pt x="212142" y="1403"/>
                    </a:cubicBezTo>
                    <a:cubicBezTo>
                      <a:pt x="209865" y="842"/>
                      <a:pt x="207579" y="613"/>
                      <a:pt x="205284" y="613"/>
                    </a:cubicBezTo>
                    <a:cubicBezTo>
                      <a:pt x="194996" y="613"/>
                      <a:pt x="184541" y="5217"/>
                      <a:pt x="174038" y="5217"/>
                    </a:cubicBezTo>
                    <a:cubicBezTo>
                      <a:pt x="173589" y="5217"/>
                      <a:pt x="173141" y="5209"/>
                      <a:pt x="172693" y="5192"/>
                    </a:cubicBezTo>
                    <a:cubicBezTo>
                      <a:pt x="167424" y="4986"/>
                      <a:pt x="162243" y="3518"/>
                      <a:pt x="156973" y="3518"/>
                    </a:cubicBezTo>
                    <a:cubicBezTo>
                      <a:pt x="156928" y="3518"/>
                      <a:pt x="156883" y="3518"/>
                      <a:pt x="156837" y="3518"/>
                    </a:cubicBezTo>
                    <a:cubicBezTo>
                      <a:pt x="150810" y="3545"/>
                      <a:pt x="144922" y="5516"/>
                      <a:pt x="138897" y="5563"/>
                    </a:cubicBezTo>
                    <a:cubicBezTo>
                      <a:pt x="138827" y="5563"/>
                      <a:pt x="138757" y="5564"/>
                      <a:pt x="138687" y="5564"/>
                    </a:cubicBezTo>
                    <a:cubicBezTo>
                      <a:pt x="130579" y="5564"/>
                      <a:pt x="122802" y="2139"/>
                      <a:pt x="114703" y="1733"/>
                    </a:cubicBezTo>
                    <a:cubicBezTo>
                      <a:pt x="114128" y="1705"/>
                      <a:pt x="113553" y="1691"/>
                      <a:pt x="112978" y="1691"/>
                    </a:cubicBezTo>
                    <a:cubicBezTo>
                      <a:pt x="105386" y="1691"/>
                      <a:pt x="97830" y="4013"/>
                      <a:pt x="90275" y="4013"/>
                    </a:cubicBezTo>
                    <a:cubicBezTo>
                      <a:pt x="89028" y="4013"/>
                      <a:pt x="87781" y="3950"/>
                      <a:pt x="86533" y="3802"/>
                    </a:cubicBezTo>
                    <a:cubicBezTo>
                      <a:pt x="80034" y="3032"/>
                      <a:pt x="73649" y="1"/>
                      <a:pt x="6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6"/>
              <p:cNvSpPr/>
              <p:nvPr/>
            </p:nvSpPr>
            <p:spPr>
              <a:xfrm>
                <a:off x="4027000" y="3591888"/>
                <a:ext cx="543750" cy="12770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5108" extrusionOk="0">
                    <a:moveTo>
                      <a:pt x="1991" y="1"/>
                    </a:moveTo>
                    <a:cubicBezTo>
                      <a:pt x="1564" y="1"/>
                      <a:pt x="1140" y="48"/>
                      <a:pt x="719" y="163"/>
                    </a:cubicBezTo>
                    <a:cubicBezTo>
                      <a:pt x="388" y="253"/>
                      <a:pt x="0" y="503"/>
                      <a:pt x="85" y="835"/>
                    </a:cubicBezTo>
                    <a:cubicBezTo>
                      <a:pt x="127" y="998"/>
                      <a:pt x="271" y="1109"/>
                      <a:pt x="406" y="1205"/>
                    </a:cubicBezTo>
                    <a:cubicBezTo>
                      <a:pt x="3399" y="3325"/>
                      <a:pt x="6903" y="4808"/>
                      <a:pt x="10562" y="5068"/>
                    </a:cubicBezTo>
                    <a:cubicBezTo>
                      <a:pt x="10931" y="5094"/>
                      <a:pt x="11301" y="5107"/>
                      <a:pt x="11671" y="5107"/>
                    </a:cubicBezTo>
                    <a:cubicBezTo>
                      <a:pt x="12270" y="5107"/>
                      <a:pt x="12868" y="5073"/>
                      <a:pt x="13462" y="5003"/>
                    </a:cubicBezTo>
                    <a:cubicBezTo>
                      <a:pt x="15167" y="4806"/>
                      <a:pt x="16843" y="4322"/>
                      <a:pt x="18371" y="3539"/>
                    </a:cubicBezTo>
                    <a:cubicBezTo>
                      <a:pt x="19150" y="3139"/>
                      <a:pt x="19845" y="2647"/>
                      <a:pt x="20545" y="2130"/>
                    </a:cubicBezTo>
                    <a:cubicBezTo>
                      <a:pt x="20966" y="1819"/>
                      <a:pt x="21750" y="1222"/>
                      <a:pt x="21132" y="652"/>
                    </a:cubicBezTo>
                    <a:cubicBezTo>
                      <a:pt x="20884" y="422"/>
                      <a:pt x="20552" y="353"/>
                      <a:pt x="20207" y="353"/>
                    </a:cubicBezTo>
                    <a:cubicBezTo>
                      <a:pt x="19984" y="353"/>
                      <a:pt x="19756" y="382"/>
                      <a:pt x="19541" y="414"/>
                    </a:cubicBezTo>
                    <a:cubicBezTo>
                      <a:pt x="16664" y="847"/>
                      <a:pt x="13734" y="1315"/>
                      <a:pt x="10839" y="1315"/>
                    </a:cubicBezTo>
                    <a:cubicBezTo>
                      <a:pt x="9255" y="1315"/>
                      <a:pt x="7682" y="1175"/>
                      <a:pt x="6134" y="813"/>
                    </a:cubicBezTo>
                    <a:cubicBezTo>
                      <a:pt x="4766" y="493"/>
                      <a:pt x="3366" y="1"/>
                      <a:pt x="19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26"/>
              <p:cNvSpPr/>
              <p:nvPr/>
            </p:nvSpPr>
            <p:spPr>
              <a:xfrm>
                <a:off x="4689150" y="3496463"/>
                <a:ext cx="732200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29288" h="6210" extrusionOk="0">
                    <a:moveTo>
                      <a:pt x="17018" y="1"/>
                    </a:moveTo>
                    <a:cubicBezTo>
                      <a:pt x="16267" y="1"/>
                      <a:pt x="15517" y="18"/>
                      <a:pt x="14769" y="48"/>
                    </a:cubicBezTo>
                    <a:cubicBezTo>
                      <a:pt x="11880" y="164"/>
                      <a:pt x="8997" y="460"/>
                      <a:pt x="6145" y="932"/>
                    </a:cubicBezTo>
                    <a:cubicBezTo>
                      <a:pt x="4703" y="1171"/>
                      <a:pt x="3269" y="1456"/>
                      <a:pt x="1845" y="1785"/>
                    </a:cubicBezTo>
                    <a:cubicBezTo>
                      <a:pt x="1400" y="1887"/>
                      <a:pt x="422" y="1919"/>
                      <a:pt x="198" y="2391"/>
                    </a:cubicBezTo>
                    <a:cubicBezTo>
                      <a:pt x="1" y="2809"/>
                      <a:pt x="319" y="2909"/>
                      <a:pt x="665" y="2909"/>
                    </a:cubicBezTo>
                    <a:cubicBezTo>
                      <a:pt x="866" y="2909"/>
                      <a:pt x="1077" y="2875"/>
                      <a:pt x="1201" y="2851"/>
                    </a:cubicBezTo>
                    <a:cubicBezTo>
                      <a:pt x="2798" y="2535"/>
                      <a:pt x="4359" y="2066"/>
                      <a:pt x="5960" y="1777"/>
                    </a:cubicBezTo>
                    <a:cubicBezTo>
                      <a:pt x="7218" y="1550"/>
                      <a:pt x="8497" y="1438"/>
                      <a:pt x="9775" y="1438"/>
                    </a:cubicBezTo>
                    <a:cubicBezTo>
                      <a:pt x="13335" y="1438"/>
                      <a:pt x="16897" y="2309"/>
                      <a:pt x="20039" y="3985"/>
                    </a:cubicBezTo>
                    <a:cubicBezTo>
                      <a:pt x="21357" y="4688"/>
                      <a:pt x="22618" y="5533"/>
                      <a:pt x="24049" y="5960"/>
                    </a:cubicBezTo>
                    <a:cubicBezTo>
                      <a:pt x="24581" y="6119"/>
                      <a:pt x="25149" y="6209"/>
                      <a:pt x="25709" y="6209"/>
                    </a:cubicBezTo>
                    <a:cubicBezTo>
                      <a:pt x="26658" y="6209"/>
                      <a:pt x="27587" y="5951"/>
                      <a:pt x="28291" y="5330"/>
                    </a:cubicBezTo>
                    <a:cubicBezTo>
                      <a:pt x="28628" y="5034"/>
                      <a:pt x="28906" y="4652"/>
                      <a:pt x="28998" y="4213"/>
                    </a:cubicBezTo>
                    <a:cubicBezTo>
                      <a:pt x="29288" y="2834"/>
                      <a:pt x="27754" y="1803"/>
                      <a:pt x="26421" y="1347"/>
                    </a:cubicBezTo>
                    <a:cubicBezTo>
                      <a:pt x="23409" y="319"/>
                      <a:pt x="20211" y="1"/>
                      <a:pt x="170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26"/>
              <p:cNvSpPr/>
              <p:nvPr/>
            </p:nvSpPr>
            <p:spPr>
              <a:xfrm>
                <a:off x="5465850" y="3567213"/>
                <a:ext cx="31175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2470" h="2834" extrusionOk="0">
                    <a:moveTo>
                      <a:pt x="5500" y="0"/>
                    </a:moveTo>
                    <a:cubicBezTo>
                      <a:pt x="5202" y="0"/>
                      <a:pt x="4904" y="8"/>
                      <a:pt x="4607" y="28"/>
                    </a:cubicBezTo>
                    <a:cubicBezTo>
                      <a:pt x="3576" y="99"/>
                      <a:pt x="2630" y="412"/>
                      <a:pt x="1627" y="615"/>
                    </a:cubicBezTo>
                    <a:cubicBezTo>
                      <a:pt x="991" y="744"/>
                      <a:pt x="552" y="867"/>
                      <a:pt x="244" y="1491"/>
                    </a:cubicBezTo>
                    <a:cubicBezTo>
                      <a:pt x="54" y="1876"/>
                      <a:pt x="0" y="2443"/>
                      <a:pt x="423" y="2705"/>
                    </a:cubicBezTo>
                    <a:cubicBezTo>
                      <a:pt x="588" y="2807"/>
                      <a:pt x="789" y="2827"/>
                      <a:pt x="983" y="2833"/>
                    </a:cubicBezTo>
                    <a:cubicBezTo>
                      <a:pt x="1019" y="2833"/>
                      <a:pt x="1054" y="2834"/>
                      <a:pt x="1089" y="2834"/>
                    </a:cubicBezTo>
                    <a:cubicBezTo>
                      <a:pt x="2515" y="2834"/>
                      <a:pt x="3855" y="2159"/>
                      <a:pt x="5254" y="1860"/>
                    </a:cubicBezTo>
                    <a:cubicBezTo>
                      <a:pt x="7336" y="1413"/>
                      <a:pt x="9524" y="1804"/>
                      <a:pt x="11618" y="1415"/>
                    </a:cubicBezTo>
                    <a:cubicBezTo>
                      <a:pt x="11999" y="1343"/>
                      <a:pt x="12469" y="1116"/>
                      <a:pt x="12409" y="734"/>
                    </a:cubicBezTo>
                    <a:cubicBezTo>
                      <a:pt x="12352" y="380"/>
                      <a:pt x="11899" y="283"/>
                      <a:pt x="11542" y="265"/>
                    </a:cubicBezTo>
                    <a:cubicBezTo>
                      <a:pt x="10064" y="194"/>
                      <a:pt x="8586" y="123"/>
                      <a:pt x="7107" y="51"/>
                    </a:cubicBezTo>
                    <a:cubicBezTo>
                      <a:pt x="6572" y="26"/>
                      <a:pt x="6036" y="0"/>
                      <a:pt x="55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26"/>
              <p:cNvSpPr/>
              <p:nvPr/>
            </p:nvSpPr>
            <p:spPr>
              <a:xfrm>
                <a:off x="5857225" y="3517088"/>
                <a:ext cx="717550" cy="100750"/>
              </a:xfrm>
              <a:custGeom>
                <a:avLst/>
                <a:gdLst/>
                <a:ahLst/>
                <a:cxnLst/>
                <a:rect l="l" t="t" r="r" b="b"/>
                <a:pathLst>
                  <a:path w="28702" h="4030" extrusionOk="0">
                    <a:moveTo>
                      <a:pt x="18855" y="0"/>
                    </a:moveTo>
                    <a:cubicBezTo>
                      <a:pt x="15656" y="0"/>
                      <a:pt x="12457" y="147"/>
                      <a:pt x="9270" y="440"/>
                    </a:cubicBezTo>
                    <a:cubicBezTo>
                      <a:pt x="6945" y="653"/>
                      <a:pt x="4628" y="945"/>
                      <a:pt x="2322" y="1315"/>
                    </a:cubicBezTo>
                    <a:lnTo>
                      <a:pt x="2323" y="1315"/>
                    </a:lnTo>
                    <a:cubicBezTo>
                      <a:pt x="1496" y="1447"/>
                      <a:pt x="626" y="1611"/>
                      <a:pt x="0" y="2167"/>
                    </a:cubicBezTo>
                    <a:cubicBezTo>
                      <a:pt x="832" y="2818"/>
                      <a:pt x="1911" y="2948"/>
                      <a:pt x="2989" y="2948"/>
                    </a:cubicBezTo>
                    <a:cubicBezTo>
                      <a:pt x="3327" y="2948"/>
                      <a:pt x="3664" y="2936"/>
                      <a:pt x="3994" y="2922"/>
                    </a:cubicBezTo>
                    <a:cubicBezTo>
                      <a:pt x="5455" y="2863"/>
                      <a:pt x="6918" y="2834"/>
                      <a:pt x="8380" y="2834"/>
                    </a:cubicBezTo>
                    <a:cubicBezTo>
                      <a:pt x="13399" y="2834"/>
                      <a:pt x="18418" y="3181"/>
                      <a:pt x="23390" y="3872"/>
                    </a:cubicBezTo>
                    <a:cubicBezTo>
                      <a:pt x="23951" y="3951"/>
                      <a:pt x="24533" y="4030"/>
                      <a:pt x="25102" y="4030"/>
                    </a:cubicBezTo>
                    <a:cubicBezTo>
                      <a:pt x="25702" y="4030"/>
                      <a:pt x="26288" y="3942"/>
                      <a:pt x="26821" y="3671"/>
                    </a:cubicBezTo>
                    <a:cubicBezTo>
                      <a:pt x="27861" y="3142"/>
                      <a:pt x="28702" y="1059"/>
                      <a:pt x="27290" y="453"/>
                    </a:cubicBezTo>
                    <a:cubicBezTo>
                      <a:pt x="26531" y="127"/>
                      <a:pt x="25534" y="213"/>
                      <a:pt x="24727" y="166"/>
                    </a:cubicBezTo>
                    <a:cubicBezTo>
                      <a:pt x="23710" y="109"/>
                      <a:pt x="22692" y="67"/>
                      <a:pt x="21673" y="38"/>
                    </a:cubicBezTo>
                    <a:cubicBezTo>
                      <a:pt x="20734" y="13"/>
                      <a:pt x="19795" y="0"/>
                      <a:pt x="188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26"/>
              <p:cNvSpPr/>
              <p:nvPr/>
            </p:nvSpPr>
            <p:spPr>
              <a:xfrm>
                <a:off x="3686300" y="3568063"/>
                <a:ext cx="257550" cy="144025"/>
              </a:xfrm>
              <a:custGeom>
                <a:avLst/>
                <a:gdLst/>
                <a:ahLst/>
                <a:cxnLst/>
                <a:rect l="l" t="t" r="r" b="b"/>
                <a:pathLst>
                  <a:path w="10302" h="5761" extrusionOk="0">
                    <a:moveTo>
                      <a:pt x="6894" y="0"/>
                    </a:moveTo>
                    <a:cubicBezTo>
                      <a:pt x="5574" y="0"/>
                      <a:pt x="4245" y="246"/>
                      <a:pt x="3075" y="842"/>
                    </a:cubicBezTo>
                    <a:cubicBezTo>
                      <a:pt x="1424" y="1683"/>
                      <a:pt x="113" y="3326"/>
                      <a:pt x="8" y="5176"/>
                    </a:cubicBezTo>
                    <a:cubicBezTo>
                      <a:pt x="0" y="5305"/>
                      <a:pt x="2" y="5445"/>
                      <a:pt x="80" y="5549"/>
                    </a:cubicBezTo>
                    <a:cubicBezTo>
                      <a:pt x="143" y="5633"/>
                      <a:pt x="248" y="5678"/>
                      <a:pt x="350" y="5707"/>
                    </a:cubicBezTo>
                    <a:cubicBezTo>
                      <a:pt x="484" y="5744"/>
                      <a:pt x="616" y="5761"/>
                      <a:pt x="747" y="5761"/>
                    </a:cubicBezTo>
                    <a:cubicBezTo>
                      <a:pt x="1516" y="5761"/>
                      <a:pt x="2249" y="5179"/>
                      <a:pt x="2914" y="4716"/>
                    </a:cubicBezTo>
                    <a:cubicBezTo>
                      <a:pt x="3906" y="4024"/>
                      <a:pt x="5036" y="3526"/>
                      <a:pt x="6216" y="3262"/>
                    </a:cubicBezTo>
                    <a:cubicBezTo>
                      <a:pt x="7318" y="3014"/>
                      <a:pt x="8527" y="2994"/>
                      <a:pt x="9564" y="2508"/>
                    </a:cubicBezTo>
                    <a:cubicBezTo>
                      <a:pt x="10131" y="2244"/>
                      <a:pt x="10301" y="1716"/>
                      <a:pt x="10033" y="1149"/>
                    </a:cubicBezTo>
                    <a:cubicBezTo>
                      <a:pt x="9752" y="557"/>
                      <a:pt x="9181" y="215"/>
                      <a:pt x="8549" y="124"/>
                    </a:cubicBezTo>
                    <a:cubicBezTo>
                      <a:pt x="8008" y="44"/>
                      <a:pt x="7452" y="0"/>
                      <a:pt x="68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26"/>
              <p:cNvSpPr/>
              <p:nvPr/>
            </p:nvSpPr>
            <p:spPr>
              <a:xfrm>
                <a:off x="3032625" y="3592138"/>
                <a:ext cx="579675" cy="135225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5409" extrusionOk="0">
                    <a:moveTo>
                      <a:pt x="4994" y="1"/>
                    </a:moveTo>
                    <a:cubicBezTo>
                      <a:pt x="3379" y="1"/>
                      <a:pt x="1689" y="493"/>
                      <a:pt x="668" y="1733"/>
                    </a:cubicBezTo>
                    <a:cubicBezTo>
                      <a:pt x="283" y="2199"/>
                      <a:pt x="0" y="2813"/>
                      <a:pt x="140" y="3401"/>
                    </a:cubicBezTo>
                    <a:cubicBezTo>
                      <a:pt x="325" y="4174"/>
                      <a:pt x="1179" y="4608"/>
                      <a:pt x="1983" y="4608"/>
                    </a:cubicBezTo>
                    <a:cubicBezTo>
                      <a:pt x="2042" y="4608"/>
                      <a:pt x="2101" y="4605"/>
                      <a:pt x="2159" y="4601"/>
                    </a:cubicBezTo>
                    <a:cubicBezTo>
                      <a:pt x="3009" y="4532"/>
                      <a:pt x="3778" y="4097"/>
                      <a:pt x="4553" y="3741"/>
                    </a:cubicBezTo>
                    <a:cubicBezTo>
                      <a:pt x="6359" y="2912"/>
                      <a:pt x="8345" y="2500"/>
                      <a:pt x="10331" y="2500"/>
                    </a:cubicBezTo>
                    <a:cubicBezTo>
                      <a:pt x="12495" y="2500"/>
                      <a:pt x="14658" y="2989"/>
                      <a:pt x="16590" y="3963"/>
                    </a:cubicBezTo>
                    <a:cubicBezTo>
                      <a:pt x="17677" y="4512"/>
                      <a:pt x="18728" y="5216"/>
                      <a:pt x="19934" y="5381"/>
                    </a:cubicBezTo>
                    <a:cubicBezTo>
                      <a:pt x="20069" y="5400"/>
                      <a:pt x="20205" y="5409"/>
                      <a:pt x="20343" y="5409"/>
                    </a:cubicBezTo>
                    <a:cubicBezTo>
                      <a:pt x="20955" y="5409"/>
                      <a:pt x="21583" y="5226"/>
                      <a:pt x="22069" y="4861"/>
                    </a:cubicBezTo>
                    <a:cubicBezTo>
                      <a:pt x="22990" y="4172"/>
                      <a:pt x="23187" y="2377"/>
                      <a:pt x="22402" y="1493"/>
                    </a:cubicBezTo>
                    <a:cubicBezTo>
                      <a:pt x="21903" y="930"/>
                      <a:pt x="21100" y="766"/>
                      <a:pt x="20264" y="766"/>
                    </a:cubicBezTo>
                    <a:cubicBezTo>
                      <a:pt x="19439" y="766"/>
                      <a:pt x="18581" y="927"/>
                      <a:pt x="17954" y="1021"/>
                    </a:cubicBezTo>
                    <a:cubicBezTo>
                      <a:pt x="16819" y="1192"/>
                      <a:pt x="15671" y="1277"/>
                      <a:pt x="14523" y="1277"/>
                    </a:cubicBezTo>
                    <a:cubicBezTo>
                      <a:pt x="13077" y="1277"/>
                      <a:pt x="11632" y="1142"/>
                      <a:pt x="10212" y="872"/>
                    </a:cubicBezTo>
                    <a:cubicBezTo>
                      <a:pt x="8555" y="556"/>
                      <a:pt x="6921" y="57"/>
                      <a:pt x="5235" y="4"/>
                    </a:cubicBezTo>
                    <a:cubicBezTo>
                      <a:pt x="5155" y="2"/>
                      <a:pt x="5075" y="1"/>
                      <a:pt x="4994" y="1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26"/>
              <p:cNvSpPr/>
              <p:nvPr/>
            </p:nvSpPr>
            <p:spPr>
              <a:xfrm>
                <a:off x="2397050" y="3526163"/>
                <a:ext cx="580700" cy="146975"/>
              </a:xfrm>
              <a:custGeom>
                <a:avLst/>
                <a:gdLst/>
                <a:ahLst/>
                <a:cxnLst/>
                <a:rect l="l" t="t" r="r" b="b"/>
                <a:pathLst>
                  <a:path w="23228" h="5879" extrusionOk="0">
                    <a:moveTo>
                      <a:pt x="16448" y="1"/>
                    </a:moveTo>
                    <a:cubicBezTo>
                      <a:pt x="14195" y="1"/>
                      <a:pt x="11940" y="309"/>
                      <a:pt x="9717" y="603"/>
                    </a:cubicBezTo>
                    <a:cubicBezTo>
                      <a:pt x="7064" y="955"/>
                      <a:pt x="4423" y="1401"/>
                      <a:pt x="1821" y="2031"/>
                    </a:cubicBezTo>
                    <a:cubicBezTo>
                      <a:pt x="1600" y="2085"/>
                      <a:pt x="1379" y="2146"/>
                      <a:pt x="1164" y="2216"/>
                    </a:cubicBezTo>
                    <a:cubicBezTo>
                      <a:pt x="1" y="2597"/>
                      <a:pt x="316" y="4327"/>
                      <a:pt x="1490" y="4327"/>
                    </a:cubicBezTo>
                    <a:cubicBezTo>
                      <a:pt x="1523" y="4327"/>
                      <a:pt x="1555" y="4325"/>
                      <a:pt x="1588" y="4323"/>
                    </a:cubicBezTo>
                    <a:cubicBezTo>
                      <a:pt x="1597" y="4323"/>
                      <a:pt x="1606" y="4321"/>
                      <a:pt x="1615" y="4321"/>
                    </a:cubicBezTo>
                    <a:cubicBezTo>
                      <a:pt x="3594" y="4153"/>
                      <a:pt x="5486" y="3449"/>
                      <a:pt x="7436" y="3067"/>
                    </a:cubicBezTo>
                    <a:lnTo>
                      <a:pt x="7436" y="3066"/>
                    </a:lnTo>
                    <a:cubicBezTo>
                      <a:pt x="8562" y="2846"/>
                      <a:pt x="9710" y="2737"/>
                      <a:pt x="10858" y="2737"/>
                    </a:cubicBezTo>
                    <a:cubicBezTo>
                      <a:pt x="11246" y="2737"/>
                      <a:pt x="11634" y="2749"/>
                      <a:pt x="12022" y="2774"/>
                    </a:cubicBezTo>
                    <a:cubicBezTo>
                      <a:pt x="14740" y="2945"/>
                      <a:pt x="17423" y="3721"/>
                      <a:pt x="19807" y="5041"/>
                    </a:cubicBezTo>
                    <a:cubicBezTo>
                      <a:pt x="20293" y="5311"/>
                      <a:pt x="20876" y="5853"/>
                      <a:pt x="21451" y="5877"/>
                    </a:cubicBezTo>
                    <a:cubicBezTo>
                      <a:pt x="21461" y="5878"/>
                      <a:pt x="21472" y="5878"/>
                      <a:pt x="21482" y="5878"/>
                    </a:cubicBezTo>
                    <a:cubicBezTo>
                      <a:pt x="21985" y="5878"/>
                      <a:pt x="22416" y="5393"/>
                      <a:pt x="22655" y="4998"/>
                    </a:cubicBezTo>
                    <a:cubicBezTo>
                      <a:pt x="23228" y="4055"/>
                      <a:pt x="23123" y="2697"/>
                      <a:pt x="22437" y="1840"/>
                    </a:cubicBezTo>
                    <a:cubicBezTo>
                      <a:pt x="21431" y="580"/>
                      <a:pt x="19699" y="180"/>
                      <a:pt x="18092" y="60"/>
                    </a:cubicBezTo>
                    <a:cubicBezTo>
                      <a:pt x="17544" y="19"/>
                      <a:pt x="16996" y="1"/>
                      <a:pt x="164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6"/>
              <p:cNvSpPr/>
              <p:nvPr/>
            </p:nvSpPr>
            <p:spPr>
              <a:xfrm>
                <a:off x="1785100" y="3495013"/>
                <a:ext cx="51177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20471" h="6521" extrusionOk="0">
                    <a:moveTo>
                      <a:pt x="1062" y="1"/>
                    </a:moveTo>
                    <a:cubicBezTo>
                      <a:pt x="284" y="1"/>
                      <a:pt x="0" y="1049"/>
                      <a:pt x="686" y="1435"/>
                    </a:cubicBezTo>
                    <a:cubicBezTo>
                      <a:pt x="2036" y="2192"/>
                      <a:pt x="3495" y="2757"/>
                      <a:pt x="5006" y="3100"/>
                    </a:cubicBezTo>
                    <a:cubicBezTo>
                      <a:pt x="6281" y="3392"/>
                      <a:pt x="7610" y="3533"/>
                      <a:pt x="8796" y="4086"/>
                    </a:cubicBezTo>
                    <a:cubicBezTo>
                      <a:pt x="9506" y="4417"/>
                      <a:pt x="10141" y="4888"/>
                      <a:pt x="10820" y="5274"/>
                    </a:cubicBezTo>
                    <a:lnTo>
                      <a:pt x="10822" y="5274"/>
                    </a:lnTo>
                    <a:cubicBezTo>
                      <a:pt x="11767" y="5812"/>
                      <a:pt x="12808" y="6175"/>
                      <a:pt x="13878" y="6363"/>
                    </a:cubicBezTo>
                    <a:cubicBezTo>
                      <a:pt x="14468" y="6466"/>
                      <a:pt x="15083" y="6520"/>
                      <a:pt x="15703" y="6520"/>
                    </a:cubicBezTo>
                    <a:cubicBezTo>
                      <a:pt x="17035" y="6520"/>
                      <a:pt x="18391" y="6269"/>
                      <a:pt x="19566" y="5712"/>
                    </a:cubicBezTo>
                    <a:cubicBezTo>
                      <a:pt x="20384" y="5322"/>
                      <a:pt x="20470" y="4512"/>
                      <a:pt x="19875" y="3861"/>
                    </a:cubicBezTo>
                    <a:cubicBezTo>
                      <a:pt x="19170" y="3089"/>
                      <a:pt x="18064" y="2986"/>
                      <a:pt x="17089" y="2885"/>
                    </a:cubicBezTo>
                    <a:cubicBezTo>
                      <a:pt x="12446" y="2413"/>
                      <a:pt x="7840" y="1580"/>
                      <a:pt x="3328" y="393"/>
                    </a:cubicBezTo>
                    <a:cubicBezTo>
                      <a:pt x="2606" y="204"/>
                      <a:pt x="1827" y="16"/>
                      <a:pt x="1082" y="1"/>
                    </a:cubicBezTo>
                    <a:cubicBezTo>
                      <a:pt x="1075" y="1"/>
                      <a:pt x="1068" y="1"/>
                      <a:pt x="10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26"/>
              <p:cNvSpPr/>
              <p:nvPr/>
            </p:nvSpPr>
            <p:spPr>
              <a:xfrm>
                <a:off x="1132100" y="3481263"/>
                <a:ext cx="494825" cy="176400"/>
              </a:xfrm>
              <a:custGeom>
                <a:avLst/>
                <a:gdLst/>
                <a:ahLst/>
                <a:cxnLst/>
                <a:rect l="l" t="t" r="r" b="b"/>
                <a:pathLst>
                  <a:path w="19793" h="7056" extrusionOk="0">
                    <a:moveTo>
                      <a:pt x="18254" y="1"/>
                    </a:moveTo>
                    <a:cubicBezTo>
                      <a:pt x="17832" y="1"/>
                      <a:pt x="17384" y="105"/>
                      <a:pt x="17048" y="172"/>
                    </a:cubicBezTo>
                    <a:cubicBezTo>
                      <a:pt x="16039" y="371"/>
                      <a:pt x="15072" y="751"/>
                      <a:pt x="14154" y="1204"/>
                    </a:cubicBezTo>
                    <a:cubicBezTo>
                      <a:pt x="12361" y="2089"/>
                      <a:pt x="10686" y="3239"/>
                      <a:pt x="8786" y="3863"/>
                    </a:cubicBezTo>
                    <a:cubicBezTo>
                      <a:pt x="6306" y="4677"/>
                      <a:pt x="3630" y="4534"/>
                      <a:pt x="1038" y="4836"/>
                    </a:cubicBezTo>
                    <a:cubicBezTo>
                      <a:pt x="643" y="4883"/>
                      <a:pt x="164" y="5014"/>
                      <a:pt x="79" y="5402"/>
                    </a:cubicBezTo>
                    <a:cubicBezTo>
                      <a:pt x="1" y="5762"/>
                      <a:pt x="331" y="6077"/>
                      <a:pt x="647" y="6268"/>
                    </a:cubicBezTo>
                    <a:cubicBezTo>
                      <a:pt x="1571" y="6827"/>
                      <a:pt x="2630" y="7055"/>
                      <a:pt x="3712" y="7055"/>
                    </a:cubicBezTo>
                    <a:cubicBezTo>
                      <a:pt x="4736" y="7055"/>
                      <a:pt x="5781" y="6850"/>
                      <a:pt x="6752" y="6528"/>
                    </a:cubicBezTo>
                    <a:cubicBezTo>
                      <a:pt x="8747" y="5863"/>
                      <a:pt x="10563" y="4752"/>
                      <a:pt x="12522" y="3987"/>
                    </a:cubicBezTo>
                    <a:lnTo>
                      <a:pt x="12522" y="3987"/>
                    </a:lnTo>
                    <a:lnTo>
                      <a:pt x="12521" y="3988"/>
                    </a:lnTo>
                    <a:cubicBezTo>
                      <a:pt x="13522" y="3597"/>
                      <a:pt x="14552" y="3297"/>
                      <a:pt x="15573" y="2964"/>
                    </a:cubicBezTo>
                    <a:cubicBezTo>
                      <a:pt x="16475" y="2671"/>
                      <a:pt x="17376" y="2355"/>
                      <a:pt x="18228" y="1933"/>
                    </a:cubicBezTo>
                    <a:cubicBezTo>
                      <a:pt x="18789" y="1655"/>
                      <a:pt x="19792" y="1256"/>
                      <a:pt x="19306" y="471"/>
                    </a:cubicBezTo>
                    <a:cubicBezTo>
                      <a:pt x="19082" y="108"/>
                      <a:pt x="18682" y="1"/>
                      <a:pt x="182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26"/>
              <p:cNvSpPr/>
              <p:nvPr/>
            </p:nvSpPr>
            <p:spPr>
              <a:xfrm>
                <a:off x="147450" y="3469363"/>
                <a:ext cx="890600" cy="153550"/>
              </a:xfrm>
              <a:custGeom>
                <a:avLst/>
                <a:gdLst/>
                <a:ahLst/>
                <a:cxnLst/>
                <a:rect l="l" t="t" r="r" b="b"/>
                <a:pathLst>
                  <a:path w="35624" h="6142" extrusionOk="0">
                    <a:moveTo>
                      <a:pt x="4324" y="0"/>
                    </a:moveTo>
                    <a:cubicBezTo>
                      <a:pt x="2759" y="0"/>
                      <a:pt x="1212" y="244"/>
                      <a:pt x="1" y="1185"/>
                    </a:cubicBezTo>
                    <a:cubicBezTo>
                      <a:pt x="533" y="1738"/>
                      <a:pt x="1350" y="1813"/>
                      <a:pt x="2141" y="1813"/>
                    </a:cubicBezTo>
                    <a:cubicBezTo>
                      <a:pt x="2294" y="1813"/>
                      <a:pt x="2446" y="1810"/>
                      <a:pt x="2594" y="1807"/>
                    </a:cubicBezTo>
                    <a:cubicBezTo>
                      <a:pt x="2723" y="1805"/>
                      <a:pt x="2852" y="1804"/>
                      <a:pt x="2981" y="1804"/>
                    </a:cubicBezTo>
                    <a:cubicBezTo>
                      <a:pt x="6154" y="1804"/>
                      <a:pt x="9326" y="2444"/>
                      <a:pt x="12249" y="3678"/>
                    </a:cubicBezTo>
                    <a:cubicBezTo>
                      <a:pt x="14432" y="4600"/>
                      <a:pt x="16540" y="5864"/>
                      <a:pt x="18897" y="6100"/>
                    </a:cubicBezTo>
                    <a:cubicBezTo>
                      <a:pt x="19184" y="6129"/>
                      <a:pt x="19471" y="6141"/>
                      <a:pt x="19757" y="6141"/>
                    </a:cubicBezTo>
                    <a:cubicBezTo>
                      <a:pt x="22343" y="6141"/>
                      <a:pt x="24911" y="5092"/>
                      <a:pt x="27493" y="5092"/>
                    </a:cubicBezTo>
                    <a:cubicBezTo>
                      <a:pt x="27815" y="5092"/>
                      <a:pt x="28137" y="5109"/>
                      <a:pt x="28460" y="5145"/>
                    </a:cubicBezTo>
                    <a:cubicBezTo>
                      <a:pt x="29328" y="5245"/>
                      <a:pt x="30171" y="5476"/>
                      <a:pt x="31018" y="5672"/>
                    </a:cubicBezTo>
                    <a:cubicBezTo>
                      <a:pt x="31740" y="5836"/>
                      <a:pt x="32478" y="5987"/>
                      <a:pt x="33222" y="5987"/>
                    </a:cubicBezTo>
                    <a:cubicBezTo>
                      <a:pt x="33254" y="5987"/>
                      <a:pt x="33285" y="5986"/>
                      <a:pt x="33317" y="5986"/>
                    </a:cubicBezTo>
                    <a:cubicBezTo>
                      <a:pt x="33841" y="5975"/>
                      <a:pt x="35118" y="5890"/>
                      <a:pt x="35319" y="5267"/>
                    </a:cubicBezTo>
                    <a:cubicBezTo>
                      <a:pt x="35623" y="4327"/>
                      <a:pt x="31687" y="3878"/>
                      <a:pt x="31076" y="3767"/>
                    </a:cubicBezTo>
                    <a:cubicBezTo>
                      <a:pt x="22832" y="2263"/>
                      <a:pt x="14570" y="758"/>
                      <a:pt x="6215" y="90"/>
                    </a:cubicBezTo>
                    <a:cubicBezTo>
                      <a:pt x="5595" y="40"/>
                      <a:pt x="4958" y="0"/>
                      <a:pt x="4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9" name="Google Shape;1079;p26"/>
          <p:cNvGrpSpPr/>
          <p:nvPr/>
        </p:nvGrpSpPr>
        <p:grpSpPr>
          <a:xfrm>
            <a:off x="4727810" y="4467203"/>
            <a:ext cx="685313" cy="805060"/>
            <a:chOff x="4929025" y="894250"/>
            <a:chExt cx="565300" cy="596650"/>
          </a:xfrm>
        </p:grpSpPr>
        <p:sp>
          <p:nvSpPr>
            <p:cNvPr id="1080" name="Google Shape;1080;p26"/>
            <p:cNvSpPr/>
            <p:nvPr/>
          </p:nvSpPr>
          <p:spPr>
            <a:xfrm>
              <a:off x="4929025" y="894250"/>
              <a:ext cx="565300" cy="596650"/>
            </a:xfrm>
            <a:custGeom>
              <a:avLst/>
              <a:gdLst/>
              <a:ahLst/>
              <a:cxnLst/>
              <a:rect l="l" t="t" r="r" b="b"/>
              <a:pathLst>
                <a:path w="22612" h="23866" extrusionOk="0">
                  <a:moveTo>
                    <a:pt x="14015" y="1"/>
                  </a:moveTo>
                  <a:cubicBezTo>
                    <a:pt x="13886" y="1"/>
                    <a:pt x="13758" y="4"/>
                    <a:pt x="13631" y="10"/>
                  </a:cubicBezTo>
                  <a:cubicBezTo>
                    <a:pt x="13710" y="470"/>
                    <a:pt x="13710" y="960"/>
                    <a:pt x="13485" y="1369"/>
                  </a:cubicBezTo>
                  <a:cubicBezTo>
                    <a:pt x="13258" y="1780"/>
                    <a:pt x="12823" y="2012"/>
                    <a:pt x="12368" y="2012"/>
                  </a:cubicBezTo>
                  <a:cubicBezTo>
                    <a:pt x="12305" y="2012"/>
                    <a:pt x="12242" y="2007"/>
                    <a:pt x="12179" y="1998"/>
                  </a:cubicBezTo>
                  <a:cubicBezTo>
                    <a:pt x="11606" y="1917"/>
                    <a:pt x="11094" y="1564"/>
                    <a:pt x="10656" y="1209"/>
                  </a:cubicBezTo>
                  <a:cubicBezTo>
                    <a:pt x="10537" y="1112"/>
                    <a:pt x="10421" y="1011"/>
                    <a:pt x="10308" y="908"/>
                  </a:cubicBezTo>
                  <a:cubicBezTo>
                    <a:pt x="9211" y="1473"/>
                    <a:pt x="8214" y="2277"/>
                    <a:pt x="7311" y="3249"/>
                  </a:cubicBezTo>
                  <a:cubicBezTo>
                    <a:pt x="7362" y="3308"/>
                    <a:pt x="7414" y="3367"/>
                    <a:pt x="7464" y="3425"/>
                  </a:cubicBezTo>
                  <a:cubicBezTo>
                    <a:pt x="7784" y="3792"/>
                    <a:pt x="8131" y="4133"/>
                    <a:pt x="8434" y="4514"/>
                  </a:cubicBezTo>
                  <a:cubicBezTo>
                    <a:pt x="8913" y="5118"/>
                    <a:pt x="9532" y="6038"/>
                    <a:pt x="9126" y="6831"/>
                  </a:cubicBezTo>
                  <a:cubicBezTo>
                    <a:pt x="8916" y="7241"/>
                    <a:pt x="8536" y="7395"/>
                    <a:pt x="8128" y="7395"/>
                  </a:cubicBezTo>
                  <a:cubicBezTo>
                    <a:pt x="7967" y="7395"/>
                    <a:pt x="7801" y="7371"/>
                    <a:pt x="7639" y="7329"/>
                  </a:cubicBezTo>
                  <a:cubicBezTo>
                    <a:pt x="6899" y="7140"/>
                    <a:pt x="6221" y="6706"/>
                    <a:pt x="5600" y="6274"/>
                  </a:cubicBezTo>
                  <a:cubicBezTo>
                    <a:pt x="5477" y="6189"/>
                    <a:pt x="5354" y="6102"/>
                    <a:pt x="5231" y="6013"/>
                  </a:cubicBezTo>
                  <a:cubicBezTo>
                    <a:pt x="4668" y="6920"/>
                    <a:pt x="4156" y="7889"/>
                    <a:pt x="3692" y="8891"/>
                  </a:cubicBezTo>
                  <a:cubicBezTo>
                    <a:pt x="4107" y="9171"/>
                    <a:pt x="4517" y="9455"/>
                    <a:pt x="4867" y="9819"/>
                  </a:cubicBezTo>
                  <a:cubicBezTo>
                    <a:pt x="5243" y="10210"/>
                    <a:pt x="5570" y="10762"/>
                    <a:pt x="5343" y="11314"/>
                  </a:cubicBezTo>
                  <a:cubicBezTo>
                    <a:pt x="5175" y="11722"/>
                    <a:pt x="4731" y="11849"/>
                    <a:pt x="4328" y="11865"/>
                  </a:cubicBezTo>
                  <a:cubicBezTo>
                    <a:pt x="4291" y="11866"/>
                    <a:pt x="4253" y="11867"/>
                    <a:pt x="4215" y="11867"/>
                  </a:cubicBezTo>
                  <a:cubicBezTo>
                    <a:pt x="3720" y="11867"/>
                    <a:pt x="3220" y="11746"/>
                    <a:pt x="2749" y="11602"/>
                  </a:cubicBezTo>
                  <a:cubicBezTo>
                    <a:pt x="2697" y="11585"/>
                    <a:pt x="2645" y="11568"/>
                    <a:pt x="2591" y="11551"/>
                  </a:cubicBezTo>
                  <a:cubicBezTo>
                    <a:pt x="881" y="16176"/>
                    <a:pt x="90" y="20922"/>
                    <a:pt x="1" y="23105"/>
                  </a:cubicBezTo>
                  <a:lnTo>
                    <a:pt x="3861" y="23866"/>
                  </a:lnTo>
                  <a:cubicBezTo>
                    <a:pt x="6573" y="22468"/>
                    <a:pt x="9983" y="20321"/>
                    <a:pt x="13123" y="17863"/>
                  </a:cubicBezTo>
                  <a:cubicBezTo>
                    <a:pt x="13085" y="17841"/>
                    <a:pt x="13046" y="17817"/>
                    <a:pt x="13008" y="17795"/>
                  </a:cubicBezTo>
                  <a:cubicBezTo>
                    <a:pt x="12507" y="17518"/>
                    <a:pt x="12012" y="17195"/>
                    <a:pt x="11617" y="16777"/>
                  </a:cubicBezTo>
                  <a:cubicBezTo>
                    <a:pt x="11305" y="16445"/>
                    <a:pt x="11055" y="16030"/>
                    <a:pt x="11117" y="15559"/>
                  </a:cubicBezTo>
                  <a:cubicBezTo>
                    <a:pt x="11145" y="15336"/>
                    <a:pt x="11235" y="15111"/>
                    <a:pt x="11436" y="14991"/>
                  </a:cubicBezTo>
                  <a:cubicBezTo>
                    <a:pt x="11564" y="14916"/>
                    <a:pt x="11707" y="14886"/>
                    <a:pt x="11856" y="14886"/>
                  </a:cubicBezTo>
                  <a:cubicBezTo>
                    <a:pt x="12255" y="14886"/>
                    <a:pt x="12700" y="15101"/>
                    <a:pt x="13010" y="15252"/>
                  </a:cubicBezTo>
                  <a:cubicBezTo>
                    <a:pt x="13676" y="15578"/>
                    <a:pt x="14289" y="15988"/>
                    <a:pt x="14881" y="16429"/>
                  </a:cubicBezTo>
                  <a:cubicBezTo>
                    <a:pt x="15377" y="16005"/>
                    <a:pt x="15861" y="15575"/>
                    <a:pt x="16328" y="15142"/>
                  </a:cubicBezTo>
                  <a:cubicBezTo>
                    <a:pt x="15955" y="14650"/>
                    <a:pt x="15629" y="14045"/>
                    <a:pt x="15677" y="13413"/>
                  </a:cubicBezTo>
                  <a:cubicBezTo>
                    <a:pt x="15723" y="12792"/>
                    <a:pt x="16160" y="12259"/>
                    <a:pt x="16734" y="12038"/>
                  </a:cubicBezTo>
                  <a:cubicBezTo>
                    <a:pt x="16979" y="11945"/>
                    <a:pt x="17237" y="11906"/>
                    <a:pt x="17498" y="11906"/>
                  </a:cubicBezTo>
                  <a:cubicBezTo>
                    <a:pt x="17900" y="11906"/>
                    <a:pt x="18308" y="11998"/>
                    <a:pt x="18678" y="12128"/>
                  </a:cubicBezTo>
                  <a:cubicBezTo>
                    <a:pt x="18812" y="12174"/>
                    <a:pt x="18944" y="12229"/>
                    <a:pt x="19073" y="12286"/>
                  </a:cubicBezTo>
                  <a:cubicBezTo>
                    <a:pt x="19756" y="11477"/>
                    <a:pt x="20351" y="10666"/>
                    <a:pt x="20832" y="9867"/>
                  </a:cubicBezTo>
                  <a:cubicBezTo>
                    <a:pt x="20598" y="9755"/>
                    <a:pt x="20369" y="9634"/>
                    <a:pt x="20144" y="9504"/>
                  </a:cubicBezTo>
                  <a:cubicBezTo>
                    <a:pt x="19486" y="9129"/>
                    <a:pt x="18797" y="8653"/>
                    <a:pt x="18379" y="8008"/>
                  </a:cubicBezTo>
                  <a:cubicBezTo>
                    <a:pt x="18197" y="7727"/>
                    <a:pt x="18075" y="7394"/>
                    <a:pt x="18124" y="7056"/>
                  </a:cubicBezTo>
                  <a:cubicBezTo>
                    <a:pt x="18169" y="6745"/>
                    <a:pt x="18360" y="6478"/>
                    <a:pt x="18638" y="6331"/>
                  </a:cubicBezTo>
                  <a:cubicBezTo>
                    <a:pt x="18877" y="6206"/>
                    <a:pt x="19149" y="6157"/>
                    <a:pt x="19427" y="6157"/>
                  </a:cubicBezTo>
                  <a:cubicBezTo>
                    <a:pt x="19837" y="6157"/>
                    <a:pt x="20261" y="6262"/>
                    <a:pt x="20619" y="6381"/>
                  </a:cubicBezTo>
                  <a:cubicBezTo>
                    <a:pt x="21134" y="6554"/>
                    <a:pt x="21583" y="6829"/>
                    <a:pt x="21993" y="7162"/>
                  </a:cubicBezTo>
                  <a:cubicBezTo>
                    <a:pt x="22611" y="4564"/>
                    <a:pt x="21522" y="2261"/>
                    <a:pt x="17642" y="737"/>
                  </a:cubicBezTo>
                  <a:cubicBezTo>
                    <a:pt x="16351" y="230"/>
                    <a:pt x="15144" y="1"/>
                    <a:pt x="140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6"/>
            <p:cNvSpPr/>
            <p:nvPr/>
          </p:nvSpPr>
          <p:spPr>
            <a:xfrm>
              <a:off x="5000225" y="973725"/>
              <a:ext cx="351350" cy="478625"/>
            </a:xfrm>
            <a:custGeom>
              <a:avLst/>
              <a:gdLst/>
              <a:ahLst/>
              <a:cxnLst/>
              <a:rect l="l" t="t" r="r" b="b"/>
              <a:pathLst>
                <a:path w="14054" h="19145" extrusionOk="0">
                  <a:moveTo>
                    <a:pt x="14054" y="0"/>
                  </a:moveTo>
                  <a:cubicBezTo>
                    <a:pt x="12461" y="1210"/>
                    <a:pt x="10958" y="2545"/>
                    <a:pt x="9563" y="3986"/>
                  </a:cubicBezTo>
                  <a:cubicBezTo>
                    <a:pt x="8164" y="5424"/>
                    <a:pt x="6871" y="6966"/>
                    <a:pt x="5679" y="8582"/>
                  </a:cubicBezTo>
                  <a:cubicBezTo>
                    <a:pt x="3311" y="11820"/>
                    <a:pt x="1353" y="15372"/>
                    <a:pt x="2" y="19140"/>
                  </a:cubicBezTo>
                  <a:lnTo>
                    <a:pt x="2" y="19140"/>
                  </a:lnTo>
                  <a:cubicBezTo>
                    <a:pt x="1717" y="15528"/>
                    <a:pt x="3724" y="12080"/>
                    <a:pt x="6083" y="8879"/>
                  </a:cubicBezTo>
                  <a:cubicBezTo>
                    <a:pt x="7256" y="7273"/>
                    <a:pt x="8519" y="5734"/>
                    <a:pt x="9849" y="4254"/>
                  </a:cubicBezTo>
                  <a:cubicBezTo>
                    <a:pt x="11185" y="2779"/>
                    <a:pt x="12586" y="1358"/>
                    <a:pt x="14054" y="0"/>
                  </a:cubicBezTo>
                  <a:close/>
                  <a:moveTo>
                    <a:pt x="2" y="19140"/>
                  </a:moveTo>
                  <a:lnTo>
                    <a:pt x="2" y="19140"/>
                  </a:lnTo>
                  <a:cubicBezTo>
                    <a:pt x="2" y="19141"/>
                    <a:pt x="1" y="19142"/>
                    <a:pt x="1" y="19143"/>
                  </a:cubicBezTo>
                  <a:lnTo>
                    <a:pt x="1" y="19144"/>
                  </a:lnTo>
                  <a:cubicBezTo>
                    <a:pt x="1" y="19143"/>
                    <a:pt x="2" y="19141"/>
                    <a:pt x="2" y="191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6"/>
            <p:cNvSpPr/>
            <p:nvPr/>
          </p:nvSpPr>
          <p:spPr>
            <a:xfrm>
              <a:off x="5200775" y="1006700"/>
              <a:ext cx="140575" cy="121275"/>
            </a:xfrm>
            <a:custGeom>
              <a:avLst/>
              <a:gdLst/>
              <a:ahLst/>
              <a:cxnLst/>
              <a:rect l="l" t="t" r="r" b="b"/>
              <a:pathLst>
                <a:path w="5623" h="4851" extrusionOk="0">
                  <a:moveTo>
                    <a:pt x="270" y="1"/>
                  </a:moveTo>
                  <a:cubicBezTo>
                    <a:pt x="292" y="375"/>
                    <a:pt x="310" y="745"/>
                    <a:pt x="316" y="1115"/>
                  </a:cubicBezTo>
                  <a:cubicBezTo>
                    <a:pt x="325" y="1484"/>
                    <a:pt x="318" y="1852"/>
                    <a:pt x="305" y="2219"/>
                  </a:cubicBezTo>
                  <a:cubicBezTo>
                    <a:pt x="275" y="2952"/>
                    <a:pt x="201" y="3678"/>
                    <a:pt x="79" y="4397"/>
                  </a:cubicBezTo>
                  <a:lnTo>
                    <a:pt x="1" y="4850"/>
                  </a:lnTo>
                  <a:lnTo>
                    <a:pt x="425" y="4659"/>
                  </a:lnTo>
                  <a:cubicBezTo>
                    <a:pt x="830" y="4478"/>
                    <a:pt x="1239" y="4310"/>
                    <a:pt x="1661" y="4173"/>
                  </a:cubicBezTo>
                  <a:cubicBezTo>
                    <a:pt x="2082" y="4037"/>
                    <a:pt x="2510" y="3914"/>
                    <a:pt x="2945" y="3826"/>
                  </a:cubicBezTo>
                  <a:cubicBezTo>
                    <a:pt x="3816" y="3636"/>
                    <a:pt x="4709" y="3549"/>
                    <a:pt x="5622" y="3529"/>
                  </a:cubicBezTo>
                  <a:cubicBezTo>
                    <a:pt x="5084" y="3402"/>
                    <a:pt x="4529" y="3344"/>
                    <a:pt x="3971" y="3344"/>
                  </a:cubicBezTo>
                  <a:cubicBezTo>
                    <a:pt x="3605" y="3344"/>
                    <a:pt x="3238" y="3369"/>
                    <a:pt x="2875" y="3416"/>
                  </a:cubicBezTo>
                  <a:cubicBezTo>
                    <a:pt x="2416" y="3481"/>
                    <a:pt x="1959" y="3573"/>
                    <a:pt x="1515" y="3710"/>
                  </a:cubicBezTo>
                  <a:cubicBezTo>
                    <a:pt x="1213" y="3802"/>
                    <a:pt x="915" y="3907"/>
                    <a:pt x="625" y="4029"/>
                  </a:cubicBezTo>
                  <a:lnTo>
                    <a:pt x="625" y="4029"/>
                  </a:lnTo>
                  <a:cubicBezTo>
                    <a:pt x="694" y="3426"/>
                    <a:pt x="710" y="2818"/>
                    <a:pt x="672" y="2215"/>
                  </a:cubicBezTo>
                  <a:cubicBezTo>
                    <a:pt x="652" y="1838"/>
                    <a:pt x="604" y="1463"/>
                    <a:pt x="540" y="1093"/>
                  </a:cubicBezTo>
                  <a:cubicBezTo>
                    <a:pt x="473" y="723"/>
                    <a:pt x="387" y="357"/>
                    <a:pt x="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6"/>
            <p:cNvSpPr/>
            <p:nvPr/>
          </p:nvSpPr>
          <p:spPr>
            <a:xfrm>
              <a:off x="5090325" y="1133075"/>
              <a:ext cx="145125" cy="128725"/>
            </a:xfrm>
            <a:custGeom>
              <a:avLst/>
              <a:gdLst/>
              <a:ahLst/>
              <a:cxnLst/>
              <a:rect l="l" t="t" r="r" b="b"/>
              <a:pathLst>
                <a:path w="5805" h="5149" extrusionOk="0">
                  <a:moveTo>
                    <a:pt x="0" y="1"/>
                  </a:moveTo>
                  <a:lnTo>
                    <a:pt x="0" y="1"/>
                  </a:lnTo>
                  <a:cubicBezTo>
                    <a:pt x="195" y="783"/>
                    <a:pt x="336" y="1563"/>
                    <a:pt x="398" y="2347"/>
                  </a:cubicBezTo>
                  <a:cubicBezTo>
                    <a:pt x="428" y="2740"/>
                    <a:pt x="444" y="3131"/>
                    <a:pt x="437" y="3523"/>
                  </a:cubicBezTo>
                  <a:cubicBezTo>
                    <a:pt x="426" y="3914"/>
                    <a:pt x="410" y="4305"/>
                    <a:pt x="362" y="4692"/>
                  </a:cubicBezTo>
                  <a:lnTo>
                    <a:pt x="304" y="5149"/>
                  </a:lnTo>
                  <a:lnTo>
                    <a:pt x="722" y="4939"/>
                  </a:lnTo>
                  <a:cubicBezTo>
                    <a:pt x="1109" y="4745"/>
                    <a:pt x="1504" y="4566"/>
                    <a:pt x="1916" y="4427"/>
                  </a:cubicBezTo>
                  <a:cubicBezTo>
                    <a:pt x="2324" y="4280"/>
                    <a:pt x="2745" y="4163"/>
                    <a:pt x="3171" y="4070"/>
                  </a:cubicBezTo>
                  <a:cubicBezTo>
                    <a:pt x="3598" y="3977"/>
                    <a:pt x="4032" y="3909"/>
                    <a:pt x="4472" y="3865"/>
                  </a:cubicBezTo>
                  <a:cubicBezTo>
                    <a:pt x="4911" y="3817"/>
                    <a:pt x="5354" y="3801"/>
                    <a:pt x="5805" y="3792"/>
                  </a:cubicBezTo>
                  <a:cubicBezTo>
                    <a:pt x="5367" y="3684"/>
                    <a:pt x="4917" y="3631"/>
                    <a:pt x="4465" y="3608"/>
                  </a:cubicBezTo>
                  <a:cubicBezTo>
                    <a:pt x="4360" y="3604"/>
                    <a:pt x="4255" y="3602"/>
                    <a:pt x="4151" y="3602"/>
                  </a:cubicBezTo>
                  <a:cubicBezTo>
                    <a:pt x="3801" y="3602"/>
                    <a:pt x="3450" y="3625"/>
                    <a:pt x="3102" y="3671"/>
                  </a:cubicBezTo>
                  <a:cubicBezTo>
                    <a:pt x="2650" y="3731"/>
                    <a:pt x="2201" y="3833"/>
                    <a:pt x="1763" y="3970"/>
                  </a:cubicBezTo>
                  <a:cubicBezTo>
                    <a:pt x="1467" y="4067"/>
                    <a:pt x="1174" y="4176"/>
                    <a:pt x="889" y="4304"/>
                  </a:cubicBezTo>
                  <a:lnTo>
                    <a:pt x="889" y="4304"/>
                  </a:lnTo>
                  <a:cubicBezTo>
                    <a:pt x="905" y="4043"/>
                    <a:pt x="911" y="3781"/>
                    <a:pt x="899" y="3518"/>
                  </a:cubicBezTo>
                  <a:cubicBezTo>
                    <a:pt x="885" y="3109"/>
                    <a:pt x="845" y="2701"/>
                    <a:pt x="772" y="2299"/>
                  </a:cubicBezTo>
                  <a:cubicBezTo>
                    <a:pt x="631" y="1496"/>
                    <a:pt x="380" y="71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6"/>
            <p:cNvSpPr/>
            <p:nvPr/>
          </p:nvSpPr>
          <p:spPr>
            <a:xfrm>
              <a:off x="5013125" y="1258650"/>
              <a:ext cx="155900" cy="113125"/>
            </a:xfrm>
            <a:custGeom>
              <a:avLst/>
              <a:gdLst/>
              <a:ahLst/>
              <a:cxnLst/>
              <a:rect l="l" t="t" r="r" b="b"/>
              <a:pathLst>
                <a:path w="6236" h="4525" extrusionOk="0">
                  <a:moveTo>
                    <a:pt x="0" y="0"/>
                  </a:moveTo>
                  <a:lnTo>
                    <a:pt x="0" y="1"/>
                  </a:lnTo>
                  <a:cubicBezTo>
                    <a:pt x="1" y="2"/>
                    <a:pt x="1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1"/>
                    <a:pt x="0" y="0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130" y="346"/>
                    <a:pt x="255" y="687"/>
                    <a:pt x="365" y="1030"/>
                  </a:cubicBezTo>
                  <a:cubicBezTo>
                    <a:pt x="478" y="1374"/>
                    <a:pt x="573" y="1721"/>
                    <a:pt x="661" y="2068"/>
                  </a:cubicBezTo>
                  <a:cubicBezTo>
                    <a:pt x="830" y="2765"/>
                    <a:pt x="952" y="3469"/>
                    <a:pt x="1012" y="4178"/>
                  </a:cubicBezTo>
                  <a:lnTo>
                    <a:pt x="1041" y="4525"/>
                  </a:lnTo>
                  <a:lnTo>
                    <a:pt x="1364" y="4378"/>
                  </a:lnTo>
                  <a:cubicBezTo>
                    <a:pt x="1739" y="4209"/>
                    <a:pt x="2121" y="4051"/>
                    <a:pt x="2517" y="3932"/>
                  </a:cubicBezTo>
                  <a:cubicBezTo>
                    <a:pt x="2911" y="3809"/>
                    <a:pt x="3313" y="3709"/>
                    <a:pt x="3721" y="3639"/>
                  </a:cubicBezTo>
                  <a:cubicBezTo>
                    <a:pt x="4342" y="3529"/>
                    <a:pt x="4975" y="3481"/>
                    <a:pt x="5619" y="3481"/>
                  </a:cubicBezTo>
                  <a:cubicBezTo>
                    <a:pt x="5824" y="3481"/>
                    <a:pt x="6029" y="3485"/>
                    <a:pt x="6236" y="3495"/>
                  </a:cubicBezTo>
                  <a:cubicBezTo>
                    <a:pt x="5616" y="3298"/>
                    <a:pt x="4959" y="3205"/>
                    <a:pt x="4300" y="3205"/>
                  </a:cubicBezTo>
                  <a:cubicBezTo>
                    <a:pt x="4089" y="3205"/>
                    <a:pt x="3878" y="3214"/>
                    <a:pt x="3668" y="3233"/>
                  </a:cubicBezTo>
                  <a:cubicBezTo>
                    <a:pt x="3234" y="3273"/>
                    <a:pt x="2802" y="3350"/>
                    <a:pt x="2380" y="3468"/>
                  </a:cubicBezTo>
                  <a:cubicBezTo>
                    <a:pt x="2069" y="3558"/>
                    <a:pt x="1762" y="3662"/>
                    <a:pt x="1464" y="3789"/>
                  </a:cubicBezTo>
                  <a:lnTo>
                    <a:pt x="1464" y="3789"/>
                  </a:lnTo>
                  <a:cubicBezTo>
                    <a:pt x="1378" y="3165"/>
                    <a:pt x="1231" y="2550"/>
                    <a:pt x="1018" y="1961"/>
                  </a:cubicBezTo>
                  <a:cubicBezTo>
                    <a:pt x="895" y="1611"/>
                    <a:pt x="744" y="1272"/>
                    <a:pt x="577" y="943"/>
                  </a:cubicBezTo>
                  <a:cubicBezTo>
                    <a:pt x="407" y="616"/>
                    <a:pt x="218" y="299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5" name="Google Shape;1085;p26"/>
          <p:cNvGrpSpPr/>
          <p:nvPr/>
        </p:nvGrpSpPr>
        <p:grpSpPr>
          <a:xfrm>
            <a:off x="4432375" y="4552016"/>
            <a:ext cx="339171" cy="719413"/>
            <a:chOff x="4714650" y="926625"/>
            <a:chExt cx="279775" cy="533175"/>
          </a:xfrm>
        </p:grpSpPr>
        <p:sp>
          <p:nvSpPr>
            <p:cNvPr id="1086" name="Google Shape;1086;p26"/>
            <p:cNvSpPr/>
            <p:nvPr/>
          </p:nvSpPr>
          <p:spPr>
            <a:xfrm>
              <a:off x="4714650" y="926625"/>
              <a:ext cx="279775" cy="533175"/>
            </a:xfrm>
            <a:custGeom>
              <a:avLst/>
              <a:gdLst/>
              <a:ahLst/>
              <a:cxnLst/>
              <a:rect l="l" t="t" r="r" b="b"/>
              <a:pathLst>
                <a:path w="11191" h="21327" extrusionOk="0">
                  <a:moveTo>
                    <a:pt x="6364" y="1"/>
                  </a:moveTo>
                  <a:cubicBezTo>
                    <a:pt x="2852" y="1"/>
                    <a:pt x="1020" y="2310"/>
                    <a:pt x="351" y="5572"/>
                  </a:cubicBezTo>
                  <a:cubicBezTo>
                    <a:pt x="588" y="5590"/>
                    <a:pt x="824" y="5623"/>
                    <a:pt x="1056" y="5677"/>
                  </a:cubicBezTo>
                  <a:cubicBezTo>
                    <a:pt x="1556" y="5792"/>
                    <a:pt x="2233" y="6034"/>
                    <a:pt x="2372" y="6598"/>
                  </a:cubicBezTo>
                  <a:cubicBezTo>
                    <a:pt x="2485" y="7061"/>
                    <a:pt x="2105" y="7352"/>
                    <a:pt x="1719" y="7499"/>
                  </a:cubicBezTo>
                  <a:cubicBezTo>
                    <a:pt x="1203" y="7696"/>
                    <a:pt x="628" y="7745"/>
                    <a:pt x="77" y="7763"/>
                  </a:cubicBezTo>
                  <a:cubicBezTo>
                    <a:pt x="1" y="9133"/>
                    <a:pt x="78" y="10597"/>
                    <a:pt x="278" y="12085"/>
                  </a:cubicBezTo>
                  <a:cubicBezTo>
                    <a:pt x="353" y="12063"/>
                    <a:pt x="429" y="12045"/>
                    <a:pt x="502" y="12031"/>
                  </a:cubicBezTo>
                  <a:cubicBezTo>
                    <a:pt x="711" y="11991"/>
                    <a:pt x="926" y="11971"/>
                    <a:pt x="1139" y="11971"/>
                  </a:cubicBezTo>
                  <a:cubicBezTo>
                    <a:pt x="1202" y="11971"/>
                    <a:pt x="1264" y="11973"/>
                    <a:pt x="1326" y="11977"/>
                  </a:cubicBezTo>
                  <a:cubicBezTo>
                    <a:pt x="1675" y="11997"/>
                    <a:pt x="2208" y="12071"/>
                    <a:pt x="2344" y="12456"/>
                  </a:cubicBezTo>
                  <a:cubicBezTo>
                    <a:pt x="2461" y="12792"/>
                    <a:pt x="2234" y="13056"/>
                    <a:pt x="1954" y="13210"/>
                  </a:cubicBezTo>
                  <a:cubicBezTo>
                    <a:pt x="1581" y="13417"/>
                    <a:pt x="1140" y="13504"/>
                    <a:pt x="721" y="13565"/>
                  </a:cubicBezTo>
                  <a:cubicBezTo>
                    <a:pt x="655" y="13574"/>
                    <a:pt x="589" y="13583"/>
                    <a:pt x="523" y="13590"/>
                  </a:cubicBezTo>
                  <a:cubicBezTo>
                    <a:pt x="1036" y="16330"/>
                    <a:pt x="1931" y="19060"/>
                    <a:pt x="3041" y="21327"/>
                  </a:cubicBezTo>
                  <a:lnTo>
                    <a:pt x="5916" y="21327"/>
                  </a:lnTo>
                  <a:cubicBezTo>
                    <a:pt x="5916" y="21327"/>
                    <a:pt x="7747" y="17869"/>
                    <a:pt x="9238" y="13739"/>
                  </a:cubicBezTo>
                  <a:cubicBezTo>
                    <a:pt x="9171" y="13731"/>
                    <a:pt x="9106" y="13722"/>
                    <a:pt x="9041" y="13712"/>
                  </a:cubicBezTo>
                  <a:cubicBezTo>
                    <a:pt x="8677" y="13658"/>
                    <a:pt x="8306" y="13589"/>
                    <a:pt x="7965" y="13448"/>
                  </a:cubicBezTo>
                  <a:cubicBezTo>
                    <a:pt x="7761" y="13365"/>
                    <a:pt x="7471" y="13217"/>
                    <a:pt x="7480" y="12956"/>
                  </a:cubicBezTo>
                  <a:cubicBezTo>
                    <a:pt x="7485" y="12823"/>
                    <a:pt x="7573" y="12706"/>
                    <a:pt x="7665" y="12616"/>
                  </a:cubicBezTo>
                  <a:cubicBezTo>
                    <a:pt x="7844" y="12442"/>
                    <a:pt x="8071" y="12324"/>
                    <a:pt x="8307" y="12247"/>
                  </a:cubicBezTo>
                  <a:cubicBezTo>
                    <a:pt x="8596" y="12154"/>
                    <a:pt x="8905" y="12119"/>
                    <a:pt x="9208" y="12116"/>
                  </a:cubicBezTo>
                  <a:cubicBezTo>
                    <a:pt x="9218" y="12115"/>
                    <a:pt x="9228" y="12115"/>
                    <a:pt x="9238" y="12115"/>
                  </a:cubicBezTo>
                  <a:cubicBezTo>
                    <a:pt x="9415" y="12115"/>
                    <a:pt x="9601" y="12125"/>
                    <a:pt x="9781" y="12151"/>
                  </a:cubicBezTo>
                  <a:cubicBezTo>
                    <a:pt x="10089" y="11193"/>
                    <a:pt x="10367" y="10218"/>
                    <a:pt x="10588" y="9259"/>
                  </a:cubicBezTo>
                  <a:cubicBezTo>
                    <a:pt x="10454" y="9257"/>
                    <a:pt x="10319" y="9257"/>
                    <a:pt x="10183" y="9250"/>
                  </a:cubicBezTo>
                  <a:cubicBezTo>
                    <a:pt x="9564" y="9220"/>
                    <a:pt x="8930" y="9170"/>
                    <a:pt x="8330" y="9007"/>
                  </a:cubicBezTo>
                  <a:cubicBezTo>
                    <a:pt x="8001" y="8919"/>
                    <a:pt x="7456" y="8750"/>
                    <a:pt x="7420" y="8337"/>
                  </a:cubicBezTo>
                  <a:cubicBezTo>
                    <a:pt x="7403" y="8134"/>
                    <a:pt x="7527" y="7946"/>
                    <a:pt x="7656" y="7800"/>
                  </a:cubicBezTo>
                  <a:cubicBezTo>
                    <a:pt x="7965" y="7446"/>
                    <a:pt x="8391" y="7214"/>
                    <a:pt x="8844" y="7102"/>
                  </a:cubicBezTo>
                  <a:cubicBezTo>
                    <a:pt x="9310" y="6988"/>
                    <a:pt x="9786" y="6984"/>
                    <a:pt x="10263" y="6984"/>
                  </a:cubicBezTo>
                  <a:cubicBezTo>
                    <a:pt x="10298" y="6984"/>
                    <a:pt x="10333" y="6984"/>
                    <a:pt x="10368" y="6984"/>
                  </a:cubicBezTo>
                  <a:cubicBezTo>
                    <a:pt x="10580" y="6984"/>
                    <a:pt x="10792" y="6983"/>
                    <a:pt x="11003" y="6972"/>
                  </a:cubicBezTo>
                  <a:cubicBezTo>
                    <a:pt x="11191" y="5471"/>
                    <a:pt x="11172" y="4081"/>
                    <a:pt x="10838" y="2945"/>
                  </a:cubicBezTo>
                  <a:cubicBezTo>
                    <a:pt x="10741" y="2954"/>
                    <a:pt x="10645" y="2963"/>
                    <a:pt x="10549" y="2970"/>
                  </a:cubicBezTo>
                  <a:cubicBezTo>
                    <a:pt x="10232" y="2991"/>
                    <a:pt x="9910" y="3010"/>
                    <a:pt x="9589" y="3010"/>
                  </a:cubicBezTo>
                  <a:cubicBezTo>
                    <a:pt x="9294" y="3010"/>
                    <a:pt x="8999" y="2994"/>
                    <a:pt x="8709" y="2949"/>
                  </a:cubicBezTo>
                  <a:cubicBezTo>
                    <a:pt x="8403" y="2902"/>
                    <a:pt x="7879" y="2782"/>
                    <a:pt x="7928" y="2371"/>
                  </a:cubicBezTo>
                  <a:cubicBezTo>
                    <a:pt x="7955" y="2144"/>
                    <a:pt x="8133" y="1973"/>
                    <a:pt x="8309" y="1847"/>
                  </a:cubicBezTo>
                  <a:cubicBezTo>
                    <a:pt x="8571" y="1659"/>
                    <a:pt x="8880" y="1535"/>
                    <a:pt x="9184" y="1432"/>
                  </a:cubicBezTo>
                  <a:cubicBezTo>
                    <a:pt x="9418" y="1352"/>
                    <a:pt x="9659" y="1289"/>
                    <a:pt x="9902" y="1235"/>
                  </a:cubicBezTo>
                  <a:cubicBezTo>
                    <a:pt x="9292" y="588"/>
                    <a:pt x="8427" y="165"/>
                    <a:pt x="7246" y="46"/>
                  </a:cubicBezTo>
                  <a:cubicBezTo>
                    <a:pt x="6941" y="16"/>
                    <a:pt x="6647" y="1"/>
                    <a:pt x="6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6"/>
            <p:cNvSpPr/>
            <p:nvPr/>
          </p:nvSpPr>
          <p:spPr>
            <a:xfrm>
              <a:off x="4816450" y="999225"/>
              <a:ext cx="39850" cy="440175"/>
            </a:xfrm>
            <a:custGeom>
              <a:avLst/>
              <a:gdLst/>
              <a:ahLst/>
              <a:cxnLst/>
              <a:rect l="l" t="t" r="r" b="b"/>
              <a:pathLst>
                <a:path w="1594" h="17607" extrusionOk="0">
                  <a:moveTo>
                    <a:pt x="1593" y="0"/>
                  </a:moveTo>
                  <a:lnTo>
                    <a:pt x="1593" y="0"/>
                  </a:lnTo>
                  <a:cubicBezTo>
                    <a:pt x="1161" y="1416"/>
                    <a:pt x="821" y="2863"/>
                    <a:pt x="578" y="4325"/>
                  </a:cubicBezTo>
                  <a:cubicBezTo>
                    <a:pt x="328" y="5787"/>
                    <a:pt x="171" y="7265"/>
                    <a:pt x="84" y="8747"/>
                  </a:cubicBezTo>
                  <a:cubicBezTo>
                    <a:pt x="7" y="10229"/>
                    <a:pt x="1" y="11715"/>
                    <a:pt x="88" y="13196"/>
                  </a:cubicBezTo>
                  <a:cubicBezTo>
                    <a:pt x="170" y="14677"/>
                    <a:pt x="347" y="16152"/>
                    <a:pt x="621" y="17607"/>
                  </a:cubicBezTo>
                  <a:cubicBezTo>
                    <a:pt x="540" y="16128"/>
                    <a:pt x="493" y="14655"/>
                    <a:pt x="479" y="13184"/>
                  </a:cubicBezTo>
                  <a:cubicBezTo>
                    <a:pt x="471" y="11712"/>
                    <a:pt x="499" y="10242"/>
                    <a:pt x="585" y="8774"/>
                  </a:cubicBezTo>
                  <a:cubicBezTo>
                    <a:pt x="662" y="7307"/>
                    <a:pt x="796" y="5842"/>
                    <a:pt x="965" y="4380"/>
                  </a:cubicBezTo>
                  <a:cubicBezTo>
                    <a:pt x="1142" y="2920"/>
                    <a:pt x="1350" y="146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6"/>
            <p:cNvSpPr/>
            <p:nvPr/>
          </p:nvSpPr>
          <p:spPr>
            <a:xfrm>
              <a:off x="4772875" y="1035050"/>
              <a:ext cx="148100" cy="80525"/>
            </a:xfrm>
            <a:custGeom>
              <a:avLst/>
              <a:gdLst/>
              <a:ahLst/>
              <a:cxnLst/>
              <a:rect l="l" t="t" r="r" b="b"/>
              <a:pathLst>
                <a:path w="5924" h="3221" extrusionOk="0">
                  <a:moveTo>
                    <a:pt x="0" y="1"/>
                  </a:moveTo>
                  <a:lnTo>
                    <a:pt x="0" y="1"/>
                  </a:lnTo>
                  <a:cubicBezTo>
                    <a:pt x="442" y="468"/>
                    <a:pt x="862" y="935"/>
                    <a:pt x="1255" y="1424"/>
                  </a:cubicBezTo>
                  <a:cubicBezTo>
                    <a:pt x="1448" y="1670"/>
                    <a:pt x="1642" y="1915"/>
                    <a:pt x="1824" y="2169"/>
                  </a:cubicBezTo>
                  <a:cubicBezTo>
                    <a:pt x="2006" y="2423"/>
                    <a:pt x="2190" y="2675"/>
                    <a:pt x="2359" y="2938"/>
                  </a:cubicBezTo>
                  <a:lnTo>
                    <a:pt x="2539" y="3220"/>
                  </a:lnTo>
                  <a:lnTo>
                    <a:pt x="2758" y="2958"/>
                  </a:lnTo>
                  <a:cubicBezTo>
                    <a:pt x="3181" y="2448"/>
                    <a:pt x="3667" y="1989"/>
                    <a:pt x="4196" y="1580"/>
                  </a:cubicBezTo>
                  <a:cubicBezTo>
                    <a:pt x="4463" y="1377"/>
                    <a:pt x="4738" y="1185"/>
                    <a:pt x="5028" y="1008"/>
                  </a:cubicBezTo>
                  <a:cubicBezTo>
                    <a:pt x="5315" y="826"/>
                    <a:pt x="5616" y="666"/>
                    <a:pt x="5924" y="503"/>
                  </a:cubicBezTo>
                  <a:lnTo>
                    <a:pt x="5924" y="503"/>
                  </a:lnTo>
                  <a:cubicBezTo>
                    <a:pt x="5579" y="556"/>
                    <a:pt x="5243" y="658"/>
                    <a:pt x="4915" y="781"/>
                  </a:cubicBezTo>
                  <a:cubicBezTo>
                    <a:pt x="4589" y="911"/>
                    <a:pt x="4272" y="1066"/>
                    <a:pt x="3971" y="1251"/>
                  </a:cubicBezTo>
                  <a:cubicBezTo>
                    <a:pt x="3459" y="1562"/>
                    <a:pt x="2992" y="1950"/>
                    <a:pt x="2586" y="2395"/>
                  </a:cubicBezTo>
                  <a:lnTo>
                    <a:pt x="2586" y="2395"/>
                  </a:lnTo>
                  <a:cubicBezTo>
                    <a:pt x="2461" y="2220"/>
                    <a:pt x="2332" y="2047"/>
                    <a:pt x="2193" y="1883"/>
                  </a:cubicBezTo>
                  <a:cubicBezTo>
                    <a:pt x="1985" y="1634"/>
                    <a:pt x="1771" y="1391"/>
                    <a:pt x="1538" y="1166"/>
                  </a:cubicBezTo>
                  <a:cubicBezTo>
                    <a:pt x="1076" y="714"/>
                    <a:pt x="566" y="3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6"/>
            <p:cNvSpPr/>
            <p:nvPr/>
          </p:nvSpPr>
          <p:spPr>
            <a:xfrm>
              <a:off x="4747050" y="1140950"/>
              <a:ext cx="172975" cy="120600"/>
            </a:xfrm>
            <a:custGeom>
              <a:avLst/>
              <a:gdLst/>
              <a:ahLst/>
              <a:cxnLst/>
              <a:rect l="l" t="t" r="r" b="b"/>
              <a:pathLst>
                <a:path w="6919" h="4824" extrusionOk="0">
                  <a:moveTo>
                    <a:pt x="0" y="0"/>
                  </a:moveTo>
                  <a:lnTo>
                    <a:pt x="0" y="0"/>
                  </a:lnTo>
                  <a:cubicBezTo>
                    <a:pt x="352" y="280"/>
                    <a:pt x="685" y="573"/>
                    <a:pt x="984" y="896"/>
                  </a:cubicBezTo>
                  <a:cubicBezTo>
                    <a:pt x="1287" y="1215"/>
                    <a:pt x="1560" y="1558"/>
                    <a:pt x="1803" y="1919"/>
                  </a:cubicBezTo>
                  <a:cubicBezTo>
                    <a:pt x="2288" y="2639"/>
                    <a:pt x="2654" y="3435"/>
                    <a:pt x="2864" y="4268"/>
                  </a:cubicBezTo>
                  <a:lnTo>
                    <a:pt x="3004" y="4824"/>
                  </a:lnTo>
                  <a:lnTo>
                    <a:pt x="3313" y="4346"/>
                  </a:lnTo>
                  <a:cubicBezTo>
                    <a:pt x="3526" y="4013"/>
                    <a:pt x="3776" y="3703"/>
                    <a:pt x="4034" y="3404"/>
                  </a:cubicBezTo>
                  <a:cubicBezTo>
                    <a:pt x="4297" y="3105"/>
                    <a:pt x="4583" y="2828"/>
                    <a:pt x="4884" y="2566"/>
                  </a:cubicBezTo>
                  <a:cubicBezTo>
                    <a:pt x="5490" y="2045"/>
                    <a:pt x="6170" y="1607"/>
                    <a:pt x="6918" y="1261"/>
                  </a:cubicBezTo>
                  <a:lnTo>
                    <a:pt x="6918" y="1261"/>
                  </a:lnTo>
                  <a:cubicBezTo>
                    <a:pt x="6106" y="1416"/>
                    <a:pt x="5332" y="1779"/>
                    <a:pt x="4649" y="2265"/>
                  </a:cubicBezTo>
                  <a:cubicBezTo>
                    <a:pt x="4305" y="2506"/>
                    <a:pt x="3988" y="2786"/>
                    <a:pt x="3693" y="3087"/>
                  </a:cubicBezTo>
                  <a:cubicBezTo>
                    <a:pt x="3518" y="3265"/>
                    <a:pt x="3355" y="3455"/>
                    <a:pt x="3203" y="3652"/>
                  </a:cubicBezTo>
                  <a:lnTo>
                    <a:pt x="3203" y="3652"/>
                  </a:lnTo>
                  <a:cubicBezTo>
                    <a:pt x="2962" y="2936"/>
                    <a:pt x="2595" y="2265"/>
                    <a:pt x="2125" y="1681"/>
                  </a:cubicBezTo>
                  <a:cubicBezTo>
                    <a:pt x="1839" y="1321"/>
                    <a:pt x="1511" y="996"/>
                    <a:pt x="1156" y="710"/>
                  </a:cubicBezTo>
                  <a:cubicBezTo>
                    <a:pt x="797" y="429"/>
                    <a:pt x="413" y="18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6"/>
            <p:cNvSpPr/>
            <p:nvPr/>
          </p:nvSpPr>
          <p:spPr>
            <a:xfrm>
              <a:off x="4762825" y="1289575"/>
              <a:ext cx="133775" cy="87100"/>
            </a:xfrm>
            <a:custGeom>
              <a:avLst/>
              <a:gdLst/>
              <a:ahLst/>
              <a:cxnLst/>
              <a:rect l="l" t="t" r="r" b="b"/>
              <a:pathLst>
                <a:path w="5351" h="3484" extrusionOk="0">
                  <a:moveTo>
                    <a:pt x="0" y="1"/>
                  </a:moveTo>
                  <a:lnTo>
                    <a:pt x="0" y="1"/>
                  </a:lnTo>
                  <a:cubicBezTo>
                    <a:pt x="517" y="413"/>
                    <a:pt x="978" y="862"/>
                    <a:pt x="1370" y="1358"/>
                  </a:cubicBezTo>
                  <a:cubicBezTo>
                    <a:pt x="1760" y="1858"/>
                    <a:pt x="2089" y="2398"/>
                    <a:pt x="2325" y="2976"/>
                  </a:cubicBezTo>
                  <a:lnTo>
                    <a:pt x="2533" y="3483"/>
                  </a:lnTo>
                  <a:lnTo>
                    <a:pt x="2780" y="2995"/>
                  </a:lnTo>
                  <a:cubicBezTo>
                    <a:pt x="3057" y="2446"/>
                    <a:pt x="3424" y="1942"/>
                    <a:pt x="3852" y="1492"/>
                  </a:cubicBezTo>
                  <a:cubicBezTo>
                    <a:pt x="4284" y="1043"/>
                    <a:pt x="4782" y="655"/>
                    <a:pt x="5350" y="336"/>
                  </a:cubicBezTo>
                  <a:lnTo>
                    <a:pt x="5350" y="336"/>
                  </a:lnTo>
                  <a:cubicBezTo>
                    <a:pt x="4708" y="460"/>
                    <a:pt x="4100" y="780"/>
                    <a:pt x="3587" y="1205"/>
                  </a:cubicBezTo>
                  <a:cubicBezTo>
                    <a:pt x="3195" y="1527"/>
                    <a:pt x="2856" y="1915"/>
                    <a:pt x="2579" y="2345"/>
                  </a:cubicBezTo>
                  <a:lnTo>
                    <a:pt x="2579" y="2345"/>
                  </a:lnTo>
                  <a:cubicBezTo>
                    <a:pt x="2335" y="1886"/>
                    <a:pt x="2028" y="1464"/>
                    <a:pt x="1663" y="1099"/>
                  </a:cubicBezTo>
                  <a:cubicBezTo>
                    <a:pt x="1189" y="619"/>
                    <a:pt x="622" y="23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1" name="Google Shape;1091;p26"/>
          <p:cNvGrpSpPr/>
          <p:nvPr/>
        </p:nvGrpSpPr>
        <p:grpSpPr>
          <a:xfrm flipH="1">
            <a:off x="3730877" y="4467203"/>
            <a:ext cx="685313" cy="805060"/>
            <a:chOff x="4929025" y="894250"/>
            <a:chExt cx="565300" cy="596650"/>
          </a:xfrm>
        </p:grpSpPr>
        <p:sp>
          <p:nvSpPr>
            <p:cNvPr id="1092" name="Google Shape;1092;p26"/>
            <p:cNvSpPr/>
            <p:nvPr/>
          </p:nvSpPr>
          <p:spPr>
            <a:xfrm>
              <a:off x="4929025" y="894250"/>
              <a:ext cx="565300" cy="596650"/>
            </a:xfrm>
            <a:custGeom>
              <a:avLst/>
              <a:gdLst/>
              <a:ahLst/>
              <a:cxnLst/>
              <a:rect l="l" t="t" r="r" b="b"/>
              <a:pathLst>
                <a:path w="22612" h="23866" extrusionOk="0">
                  <a:moveTo>
                    <a:pt x="14015" y="1"/>
                  </a:moveTo>
                  <a:cubicBezTo>
                    <a:pt x="13886" y="1"/>
                    <a:pt x="13758" y="4"/>
                    <a:pt x="13631" y="10"/>
                  </a:cubicBezTo>
                  <a:cubicBezTo>
                    <a:pt x="13710" y="470"/>
                    <a:pt x="13710" y="960"/>
                    <a:pt x="13485" y="1369"/>
                  </a:cubicBezTo>
                  <a:cubicBezTo>
                    <a:pt x="13258" y="1780"/>
                    <a:pt x="12823" y="2012"/>
                    <a:pt x="12368" y="2012"/>
                  </a:cubicBezTo>
                  <a:cubicBezTo>
                    <a:pt x="12305" y="2012"/>
                    <a:pt x="12242" y="2007"/>
                    <a:pt x="12179" y="1998"/>
                  </a:cubicBezTo>
                  <a:cubicBezTo>
                    <a:pt x="11606" y="1917"/>
                    <a:pt x="11094" y="1564"/>
                    <a:pt x="10656" y="1209"/>
                  </a:cubicBezTo>
                  <a:cubicBezTo>
                    <a:pt x="10537" y="1112"/>
                    <a:pt x="10421" y="1011"/>
                    <a:pt x="10308" y="908"/>
                  </a:cubicBezTo>
                  <a:cubicBezTo>
                    <a:pt x="9211" y="1473"/>
                    <a:pt x="8214" y="2277"/>
                    <a:pt x="7311" y="3249"/>
                  </a:cubicBezTo>
                  <a:cubicBezTo>
                    <a:pt x="7362" y="3308"/>
                    <a:pt x="7414" y="3367"/>
                    <a:pt x="7464" y="3425"/>
                  </a:cubicBezTo>
                  <a:cubicBezTo>
                    <a:pt x="7784" y="3792"/>
                    <a:pt x="8131" y="4133"/>
                    <a:pt x="8434" y="4514"/>
                  </a:cubicBezTo>
                  <a:cubicBezTo>
                    <a:pt x="8913" y="5118"/>
                    <a:pt x="9532" y="6038"/>
                    <a:pt x="9126" y="6831"/>
                  </a:cubicBezTo>
                  <a:cubicBezTo>
                    <a:pt x="8916" y="7241"/>
                    <a:pt x="8536" y="7395"/>
                    <a:pt x="8128" y="7395"/>
                  </a:cubicBezTo>
                  <a:cubicBezTo>
                    <a:pt x="7967" y="7395"/>
                    <a:pt x="7801" y="7371"/>
                    <a:pt x="7639" y="7329"/>
                  </a:cubicBezTo>
                  <a:cubicBezTo>
                    <a:pt x="6899" y="7140"/>
                    <a:pt x="6221" y="6706"/>
                    <a:pt x="5600" y="6274"/>
                  </a:cubicBezTo>
                  <a:cubicBezTo>
                    <a:pt x="5477" y="6189"/>
                    <a:pt x="5354" y="6102"/>
                    <a:pt x="5231" y="6013"/>
                  </a:cubicBezTo>
                  <a:cubicBezTo>
                    <a:pt x="4668" y="6920"/>
                    <a:pt x="4156" y="7889"/>
                    <a:pt x="3692" y="8891"/>
                  </a:cubicBezTo>
                  <a:cubicBezTo>
                    <a:pt x="4107" y="9171"/>
                    <a:pt x="4517" y="9455"/>
                    <a:pt x="4867" y="9819"/>
                  </a:cubicBezTo>
                  <a:cubicBezTo>
                    <a:pt x="5243" y="10210"/>
                    <a:pt x="5570" y="10762"/>
                    <a:pt x="5343" y="11314"/>
                  </a:cubicBezTo>
                  <a:cubicBezTo>
                    <a:pt x="5175" y="11722"/>
                    <a:pt x="4731" y="11849"/>
                    <a:pt x="4328" y="11865"/>
                  </a:cubicBezTo>
                  <a:cubicBezTo>
                    <a:pt x="4291" y="11866"/>
                    <a:pt x="4253" y="11867"/>
                    <a:pt x="4215" y="11867"/>
                  </a:cubicBezTo>
                  <a:cubicBezTo>
                    <a:pt x="3720" y="11867"/>
                    <a:pt x="3220" y="11746"/>
                    <a:pt x="2749" y="11602"/>
                  </a:cubicBezTo>
                  <a:cubicBezTo>
                    <a:pt x="2697" y="11585"/>
                    <a:pt x="2645" y="11568"/>
                    <a:pt x="2591" y="11551"/>
                  </a:cubicBezTo>
                  <a:cubicBezTo>
                    <a:pt x="881" y="16176"/>
                    <a:pt x="90" y="20922"/>
                    <a:pt x="1" y="23105"/>
                  </a:cubicBezTo>
                  <a:lnTo>
                    <a:pt x="3861" y="23866"/>
                  </a:lnTo>
                  <a:cubicBezTo>
                    <a:pt x="6573" y="22468"/>
                    <a:pt x="9983" y="20321"/>
                    <a:pt x="13123" y="17863"/>
                  </a:cubicBezTo>
                  <a:cubicBezTo>
                    <a:pt x="13085" y="17841"/>
                    <a:pt x="13046" y="17817"/>
                    <a:pt x="13008" y="17795"/>
                  </a:cubicBezTo>
                  <a:cubicBezTo>
                    <a:pt x="12507" y="17518"/>
                    <a:pt x="12012" y="17195"/>
                    <a:pt x="11617" y="16777"/>
                  </a:cubicBezTo>
                  <a:cubicBezTo>
                    <a:pt x="11305" y="16445"/>
                    <a:pt x="11055" y="16030"/>
                    <a:pt x="11117" y="15559"/>
                  </a:cubicBezTo>
                  <a:cubicBezTo>
                    <a:pt x="11145" y="15336"/>
                    <a:pt x="11235" y="15111"/>
                    <a:pt x="11436" y="14991"/>
                  </a:cubicBezTo>
                  <a:cubicBezTo>
                    <a:pt x="11564" y="14916"/>
                    <a:pt x="11707" y="14886"/>
                    <a:pt x="11856" y="14886"/>
                  </a:cubicBezTo>
                  <a:cubicBezTo>
                    <a:pt x="12255" y="14886"/>
                    <a:pt x="12700" y="15101"/>
                    <a:pt x="13010" y="15252"/>
                  </a:cubicBezTo>
                  <a:cubicBezTo>
                    <a:pt x="13676" y="15578"/>
                    <a:pt x="14289" y="15988"/>
                    <a:pt x="14881" y="16429"/>
                  </a:cubicBezTo>
                  <a:cubicBezTo>
                    <a:pt x="15377" y="16005"/>
                    <a:pt x="15861" y="15575"/>
                    <a:pt x="16328" y="15142"/>
                  </a:cubicBezTo>
                  <a:cubicBezTo>
                    <a:pt x="15955" y="14650"/>
                    <a:pt x="15629" y="14045"/>
                    <a:pt x="15677" y="13413"/>
                  </a:cubicBezTo>
                  <a:cubicBezTo>
                    <a:pt x="15723" y="12792"/>
                    <a:pt x="16160" y="12259"/>
                    <a:pt x="16734" y="12038"/>
                  </a:cubicBezTo>
                  <a:cubicBezTo>
                    <a:pt x="16979" y="11945"/>
                    <a:pt x="17237" y="11906"/>
                    <a:pt x="17498" y="11906"/>
                  </a:cubicBezTo>
                  <a:cubicBezTo>
                    <a:pt x="17900" y="11906"/>
                    <a:pt x="18308" y="11998"/>
                    <a:pt x="18678" y="12128"/>
                  </a:cubicBezTo>
                  <a:cubicBezTo>
                    <a:pt x="18812" y="12174"/>
                    <a:pt x="18944" y="12229"/>
                    <a:pt x="19073" y="12286"/>
                  </a:cubicBezTo>
                  <a:cubicBezTo>
                    <a:pt x="19756" y="11477"/>
                    <a:pt x="20351" y="10666"/>
                    <a:pt x="20832" y="9867"/>
                  </a:cubicBezTo>
                  <a:cubicBezTo>
                    <a:pt x="20598" y="9755"/>
                    <a:pt x="20369" y="9634"/>
                    <a:pt x="20144" y="9504"/>
                  </a:cubicBezTo>
                  <a:cubicBezTo>
                    <a:pt x="19486" y="9129"/>
                    <a:pt x="18797" y="8653"/>
                    <a:pt x="18379" y="8008"/>
                  </a:cubicBezTo>
                  <a:cubicBezTo>
                    <a:pt x="18197" y="7727"/>
                    <a:pt x="18075" y="7394"/>
                    <a:pt x="18124" y="7056"/>
                  </a:cubicBezTo>
                  <a:cubicBezTo>
                    <a:pt x="18169" y="6745"/>
                    <a:pt x="18360" y="6478"/>
                    <a:pt x="18638" y="6331"/>
                  </a:cubicBezTo>
                  <a:cubicBezTo>
                    <a:pt x="18877" y="6206"/>
                    <a:pt x="19149" y="6157"/>
                    <a:pt x="19427" y="6157"/>
                  </a:cubicBezTo>
                  <a:cubicBezTo>
                    <a:pt x="19837" y="6157"/>
                    <a:pt x="20261" y="6262"/>
                    <a:pt x="20619" y="6381"/>
                  </a:cubicBezTo>
                  <a:cubicBezTo>
                    <a:pt x="21134" y="6554"/>
                    <a:pt x="21583" y="6829"/>
                    <a:pt x="21993" y="7162"/>
                  </a:cubicBezTo>
                  <a:cubicBezTo>
                    <a:pt x="22611" y="4564"/>
                    <a:pt x="21522" y="2261"/>
                    <a:pt x="17642" y="737"/>
                  </a:cubicBezTo>
                  <a:cubicBezTo>
                    <a:pt x="16351" y="230"/>
                    <a:pt x="15144" y="1"/>
                    <a:pt x="140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6"/>
            <p:cNvSpPr/>
            <p:nvPr/>
          </p:nvSpPr>
          <p:spPr>
            <a:xfrm>
              <a:off x="5000225" y="973725"/>
              <a:ext cx="351350" cy="478625"/>
            </a:xfrm>
            <a:custGeom>
              <a:avLst/>
              <a:gdLst/>
              <a:ahLst/>
              <a:cxnLst/>
              <a:rect l="l" t="t" r="r" b="b"/>
              <a:pathLst>
                <a:path w="14054" h="19145" extrusionOk="0">
                  <a:moveTo>
                    <a:pt x="14054" y="0"/>
                  </a:moveTo>
                  <a:cubicBezTo>
                    <a:pt x="12461" y="1210"/>
                    <a:pt x="10958" y="2545"/>
                    <a:pt x="9563" y="3986"/>
                  </a:cubicBezTo>
                  <a:cubicBezTo>
                    <a:pt x="8164" y="5424"/>
                    <a:pt x="6871" y="6966"/>
                    <a:pt x="5679" y="8582"/>
                  </a:cubicBezTo>
                  <a:cubicBezTo>
                    <a:pt x="3311" y="11820"/>
                    <a:pt x="1353" y="15372"/>
                    <a:pt x="2" y="19140"/>
                  </a:cubicBezTo>
                  <a:lnTo>
                    <a:pt x="2" y="19140"/>
                  </a:lnTo>
                  <a:cubicBezTo>
                    <a:pt x="1717" y="15528"/>
                    <a:pt x="3724" y="12080"/>
                    <a:pt x="6083" y="8879"/>
                  </a:cubicBezTo>
                  <a:cubicBezTo>
                    <a:pt x="7256" y="7273"/>
                    <a:pt x="8519" y="5734"/>
                    <a:pt x="9849" y="4254"/>
                  </a:cubicBezTo>
                  <a:cubicBezTo>
                    <a:pt x="11185" y="2779"/>
                    <a:pt x="12586" y="1358"/>
                    <a:pt x="14054" y="0"/>
                  </a:cubicBezTo>
                  <a:close/>
                  <a:moveTo>
                    <a:pt x="2" y="19140"/>
                  </a:moveTo>
                  <a:lnTo>
                    <a:pt x="2" y="19140"/>
                  </a:lnTo>
                  <a:cubicBezTo>
                    <a:pt x="2" y="19141"/>
                    <a:pt x="1" y="19142"/>
                    <a:pt x="1" y="19143"/>
                  </a:cubicBezTo>
                  <a:lnTo>
                    <a:pt x="1" y="19144"/>
                  </a:lnTo>
                  <a:cubicBezTo>
                    <a:pt x="1" y="19143"/>
                    <a:pt x="2" y="19141"/>
                    <a:pt x="2" y="191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6"/>
            <p:cNvSpPr/>
            <p:nvPr/>
          </p:nvSpPr>
          <p:spPr>
            <a:xfrm>
              <a:off x="5200775" y="1006700"/>
              <a:ext cx="140575" cy="121275"/>
            </a:xfrm>
            <a:custGeom>
              <a:avLst/>
              <a:gdLst/>
              <a:ahLst/>
              <a:cxnLst/>
              <a:rect l="l" t="t" r="r" b="b"/>
              <a:pathLst>
                <a:path w="5623" h="4851" extrusionOk="0">
                  <a:moveTo>
                    <a:pt x="270" y="1"/>
                  </a:moveTo>
                  <a:cubicBezTo>
                    <a:pt x="292" y="375"/>
                    <a:pt x="310" y="745"/>
                    <a:pt x="316" y="1115"/>
                  </a:cubicBezTo>
                  <a:cubicBezTo>
                    <a:pt x="325" y="1484"/>
                    <a:pt x="318" y="1852"/>
                    <a:pt x="305" y="2219"/>
                  </a:cubicBezTo>
                  <a:cubicBezTo>
                    <a:pt x="275" y="2952"/>
                    <a:pt x="201" y="3678"/>
                    <a:pt x="79" y="4397"/>
                  </a:cubicBezTo>
                  <a:lnTo>
                    <a:pt x="1" y="4850"/>
                  </a:lnTo>
                  <a:lnTo>
                    <a:pt x="425" y="4659"/>
                  </a:lnTo>
                  <a:cubicBezTo>
                    <a:pt x="830" y="4478"/>
                    <a:pt x="1239" y="4310"/>
                    <a:pt x="1661" y="4173"/>
                  </a:cubicBezTo>
                  <a:cubicBezTo>
                    <a:pt x="2082" y="4037"/>
                    <a:pt x="2510" y="3914"/>
                    <a:pt x="2945" y="3826"/>
                  </a:cubicBezTo>
                  <a:cubicBezTo>
                    <a:pt x="3816" y="3636"/>
                    <a:pt x="4709" y="3549"/>
                    <a:pt x="5622" y="3529"/>
                  </a:cubicBezTo>
                  <a:cubicBezTo>
                    <a:pt x="5084" y="3402"/>
                    <a:pt x="4529" y="3344"/>
                    <a:pt x="3971" y="3344"/>
                  </a:cubicBezTo>
                  <a:cubicBezTo>
                    <a:pt x="3605" y="3344"/>
                    <a:pt x="3238" y="3369"/>
                    <a:pt x="2875" y="3416"/>
                  </a:cubicBezTo>
                  <a:cubicBezTo>
                    <a:pt x="2416" y="3481"/>
                    <a:pt x="1959" y="3573"/>
                    <a:pt x="1515" y="3710"/>
                  </a:cubicBezTo>
                  <a:cubicBezTo>
                    <a:pt x="1213" y="3802"/>
                    <a:pt x="915" y="3907"/>
                    <a:pt x="625" y="4029"/>
                  </a:cubicBezTo>
                  <a:lnTo>
                    <a:pt x="625" y="4029"/>
                  </a:lnTo>
                  <a:cubicBezTo>
                    <a:pt x="694" y="3426"/>
                    <a:pt x="710" y="2818"/>
                    <a:pt x="672" y="2215"/>
                  </a:cubicBezTo>
                  <a:cubicBezTo>
                    <a:pt x="652" y="1838"/>
                    <a:pt x="604" y="1463"/>
                    <a:pt x="540" y="1093"/>
                  </a:cubicBezTo>
                  <a:cubicBezTo>
                    <a:pt x="473" y="723"/>
                    <a:pt x="387" y="357"/>
                    <a:pt x="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6"/>
            <p:cNvSpPr/>
            <p:nvPr/>
          </p:nvSpPr>
          <p:spPr>
            <a:xfrm>
              <a:off x="5090325" y="1133075"/>
              <a:ext cx="145125" cy="128725"/>
            </a:xfrm>
            <a:custGeom>
              <a:avLst/>
              <a:gdLst/>
              <a:ahLst/>
              <a:cxnLst/>
              <a:rect l="l" t="t" r="r" b="b"/>
              <a:pathLst>
                <a:path w="5805" h="5149" extrusionOk="0">
                  <a:moveTo>
                    <a:pt x="0" y="1"/>
                  </a:moveTo>
                  <a:lnTo>
                    <a:pt x="0" y="1"/>
                  </a:lnTo>
                  <a:cubicBezTo>
                    <a:pt x="195" y="783"/>
                    <a:pt x="336" y="1563"/>
                    <a:pt x="398" y="2347"/>
                  </a:cubicBezTo>
                  <a:cubicBezTo>
                    <a:pt x="428" y="2740"/>
                    <a:pt x="444" y="3131"/>
                    <a:pt x="437" y="3523"/>
                  </a:cubicBezTo>
                  <a:cubicBezTo>
                    <a:pt x="426" y="3914"/>
                    <a:pt x="410" y="4305"/>
                    <a:pt x="362" y="4692"/>
                  </a:cubicBezTo>
                  <a:lnTo>
                    <a:pt x="304" y="5149"/>
                  </a:lnTo>
                  <a:lnTo>
                    <a:pt x="722" y="4939"/>
                  </a:lnTo>
                  <a:cubicBezTo>
                    <a:pt x="1109" y="4745"/>
                    <a:pt x="1504" y="4566"/>
                    <a:pt x="1916" y="4427"/>
                  </a:cubicBezTo>
                  <a:cubicBezTo>
                    <a:pt x="2324" y="4280"/>
                    <a:pt x="2745" y="4163"/>
                    <a:pt x="3171" y="4070"/>
                  </a:cubicBezTo>
                  <a:cubicBezTo>
                    <a:pt x="3598" y="3977"/>
                    <a:pt x="4032" y="3909"/>
                    <a:pt x="4472" y="3865"/>
                  </a:cubicBezTo>
                  <a:cubicBezTo>
                    <a:pt x="4911" y="3817"/>
                    <a:pt x="5354" y="3801"/>
                    <a:pt x="5805" y="3792"/>
                  </a:cubicBezTo>
                  <a:cubicBezTo>
                    <a:pt x="5367" y="3684"/>
                    <a:pt x="4917" y="3631"/>
                    <a:pt x="4465" y="3608"/>
                  </a:cubicBezTo>
                  <a:cubicBezTo>
                    <a:pt x="4360" y="3604"/>
                    <a:pt x="4255" y="3602"/>
                    <a:pt x="4151" y="3602"/>
                  </a:cubicBezTo>
                  <a:cubicBezTo>
                    <a:pt x="3801" y="3602"/>
                    <a:pt x="3450" y="3625"/>
                    <a:pt x="3102" y="3671"/>
                  </a:cubicBezTo>
                  <a:cubicBezTo>
                    <a:pt x="2650" y="3731"/>
                    <a:pt x="2201" y="3833"/>
                    <a:pt x="1763" y="3970"/>
                  </a:cubicBezTo>
                  <a:cubicBezTo>
                    <a:pt x="1467" y="4067"/>
                    <a:pt x="1174" y="4176"/>
                    <a:pt x="889" y="4304"/>
                  </a:cubicBezTo>
                  <a:lnTo>
                    <a:pt x="889" y="4304"/>
                  </a:lnTo>
                  <a:cubicBezTo>
                    <a:pt x="905" y="4043"/>
                    <a:pt x="911" y="3781"/>
                    <a:pt x="899" y="3518"/>
                  </a:cubicBezTo>
                  <a:cubicBezTo>
                    <a:pt x="885" y="3109"/>
                    <a:pt x="845" y="2701"/>
                    <a:pt x="772" y="2299"/>
                  </a:cubicBezTo>
                  <a:cubicBezTo>
                    <a:pt x="631" y="1496"/>
                    <a:pt x="380" y="71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6"/>
            <p:cNvSpPr/>
            <p:nvPr/>
          </p:nvSpPr>
          <p:spPr>
            <a:xfrm>
              <a:off x="5013125" y="1258650"/>
              <a:ext cx="155900" cy="113125"/>
            </a:xfrm>
            <a:custGeom>
              <a:avLst/>
              <a:gdLst/>
              <a:ahLst/>
              <a:cxnLst/>
              <a:rect l="l" t="t" r="r" b="b"/>
              <a:pathLst>
                <a:path w="6236" h="4525" extrusionOk="0">
                  <a:moveTo>
                    <a:pt x="0" y="0"/>
                  </a:moveTo>
                  <a:lnTo>
                    <a:pt x="0" y="1"/>
                  </a:lnTo>
                  <a:cubicBezTo>
                    <a:pt x="1" y="2"/>
                    <a:pt x="1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1"/>
                    <a:pt x="0" y="0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130" y="346"/>
                    <a:pt x="255" y="687"/>
                    <a:pt x="365" y="1030"/>
                  </a:cubicBezTo>
                  <a:cubicBezTo>
                    <a:pt x="478" y="1374"/>
                    <a:pt x="573" y="1721"/>
                    <a:pt x="661" y="2068"/>
                  </a:cubicBezTo>
                  <a:cubicBezTo>
                    <a:pt x="830" y="2765"/>
                    <a:pt x="952" y="3469"/>
                    <a:pt x="1012" y="4178"/>
                  </a:cubicBezTo>
                  <a:lnTo>
                    <a:pt x="1041" y="4525"/>
                  </a:lnTo>
                  <a:lnTo>
                    <a:pt x="1364" y="4378"/>
                  </a:lnTo>
                  <a:cubicBezTo>
                    <a:pt x="1739" y="4209"/>
                    <a:pt x="2121" y="4051"/>
                    <a:pt x="2517" y="3932"/>
                  </a:cubicBezTo>
                  <a:cubicBezTo>
                    <a:pt x="2911" y="3809"/>
                    <a:pt x="3313" y="3709"/>
                    <a:pt x="3721" y="3639"/>
                  </a:cubicBezTo>
                  <a:cubicBezTo>
                    <a:pt x="4342" y="3529"/>
                    <a:pt x="4975" y="3481"/>
                    <a:pt x="5619" y="3481"/>
                  </a:cubicBezTo>
                  <a:cubicBezTo>
                    <a:pt x="5824" y="3481"/>
                    <a:pt x="6029" y="3485"/>
                    <a:pt x="6236" y="3495"/>
                  </a:cubicBezTo>
                  <a:cubicBezTo>
                    <a:pt x="5616" y="3298"/>
                    <a:pt x="4959" y="3205"/>
                    <a:pt x="4300" y="3205"/>
                  </a:cubicBezTo>
                  <a:cubicBezTo>
                    <a:pt x="4089" y="3205"/>
                    <a:pt x="3878" y="3214"/>
                    <a:pt x="3668" y="3233"/>
                  </a:cubicBezTo>
                  <a:cubicBezTo>
                    <a:pt x="3234" y="3273"/>
                    <a:pt x="2802" y="3350"/>
                    <a:pt x="2380" y="3468"/>
                  </a:cubicBezTo>
                  <a:cubicBezTo>
                    <a:pt x="2069" y="3558"/>
                    <a:pt x="1762" y="3662"/>
                    <a:pt x="1464" y="3789"/>
                  </a:cubicBezTo>
                  <a:lnTo>
                    <a:pt x="1464" y="3789"/>
                  </a:lnTo>
                  <a:cubicBezTo>
                    <a:pt x="1378" y="3165"/>
                    <a:pt x="1231" y="2550"/>
                    <a:pt x="1018" y="1961"/>
                  </a:cubicBezTo>
                  <a:cubicBezTo>
                    <a:pt x="895" y="1611"/>
                    <a:pt x="744" y="1272"/>
                    <a:pt x="577" y="943"/>
                  </a:cubicBezTo>
                  <a:cubicBezTo>
                    <a:pt x="407" y="616"/>
                    <a:pt x="218" y="299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7"/>
          <p:cNvSpPr/>
          <p:nvPr/>
        </p:nvSpPr>
        <p:spPr>
          <a:xfrm>
            <a:off x="-125" y="4825850"/>
            <a:ext cx="9144000" cy="32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7"/>
          <p:cNvSpPr/>
          <p:nvPr/>
        </p:nvSpPr>
        <p:spPr>
          <a:xfrm>
            <a:off x="364125" y="4807400"/>
            <a:ext cx="9489759" cy="194961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7"/>
          <p:cNvSpPr/>
          <p:nvPr/>
        </p:nvSpPr>
        <p:spPr>
          <a:xfrm>
            <a:off x="-125" y="5002343"/>
            <a:ext cx="7882851" cy="88575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7"/>
          <p:cNvSpPr/>
          <p:nvPr/>
        </p:nvSpPr>
        <p:spPr>
          <a:xfrm>
            <a:off x="1947100" y="4825845"/>
            <a:ext cx="3490293" cy="36481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952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/>
          <p:nvPr/>
        </p:nvSpPr>
        <p:spPr>
          <a:xfrm>
            <a:off x="0" y="4832600"/>
            <a:ext cx="9144000" cy="32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8"/>
          <p:cNvSpPr/>
          <p:nvPr/>
        </p:nvSpPr>
        <p:spPr>
          <a:xfrm>
            <a:off x="364125" y="4801659"/>
            <a:ext cx="9489759" cy="327055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8"/>
          <p:cNvSpPr/>
          <p:nvPr/>
        </p:nvSpPr>
        <p:spPr>
          <a:xfrm>
            <a:off x="3784384" y="4928707"/>
            <a:ext cx="5359624" cy="72963"/>
          </a:xfrm>
          <a:custGeom>
            <a:avLst/>
            <a:gdLst/>
            <a:ahLst/>
            <a:cxnLst/>
            <a:rect l="l" t="t" r="r" b="b"/>
            <a:pathLst>
              <a:path w="98423" h="2276" extrusionOk="0">
                <a:moveTo>
                  <a:pt x="89741" y="1"/>
                </a:moveTo>
                <a:cubicBezTo>
                  <a:pt x="88904" y="1"/>
                  <a:pt x="88075" y="10"/>
                  <a:pt x="87261" y="35"/>
                </a:cubicBezTo>
                <a:cubicBezTo>
                  <a:pt x="85161" y="127"/>
                  <a:pt x="83176" y="287"/>
                  <a:pt x="81076" y="332"/>
                </a:cubicBezTo>
                <a:cubicBezTo>
                  <a:pt x="80532" y="347"/>
                  <a:pt x="79983" y="353"/>
                  <a:pt x="79430" y="353"/>
                </a:cubicBezTo>
                <a:cubicBezTo>
                  <a:pt x="77317" y="353"/>
                  <a:pt x="75154" y="268"/>
                  <a:pt x="73048" y="268"/>
                </a:cubicBezTo>
                <a:cubicBezTo>
                  <a:pt x="72283" y="268"/>
                  <a:pt x="71526" y="279"/>
                  <a:pt x="70781" y="309"/>
                </a:cubicBezTo>
                <a:cubicBezTo>
                  <a:pt x="68408" y="401"/>
                  <a:pt x="66262" y="652"/>
                  <a:pt x="64025" y="834"/>
                </a:cubicBezTo>
                <a:cubicBezTo>
                  <a:pt x="61514" y="1040"/>
                  <a:pt x="58844" y="1131"/>
                  <a:pt x="56128" y="1131"/>
                </a:cubicBezTo>
                <a:cubicBezTo>
                  <a:pt x="52903" y="1115"/>
                  <a:pt x="49584" y="944"/>
                  <a:pt x="46392" y="944"/>
                </a:cubicBezTo>
                <a:cubicBezTo>
                  <a:pt x="45155" y="944"/>
                  <a:pt x="43938" y="970"/>
                  <a:pt x="42752" y="1040"/>
                </a:cubicBezTo>
                <a:cubicBezTo>
                  <a:pt x="40310" y="1177"/>
                  <a:pt x="38141" y="1519"/>
                  <a:pt x="35722" y="1702"/>
                </a:cubicBezTo>
                <a:cubicBezTo>
                  <a:pt x="34215" y="1810"/>
                  <a:pt x="32667" y="1856"/>
                  <a:pt x="31092" y="1856"/>
                </a:cubicBezTo>
                <a:cubicBezTo>
                  <a:pt x="26055" y="1856"/>
                  <a:pt x="20736" y="1393"/>
                  <a:pt x="15590" y="1063"/>
                </a:cubicBezTo>
                <a:cubicBezTo>
                  <a:pt x="10431" y="720"/>
                  <a:pt x="5181" y="538"/>
                  <a:pt x="0" y="515"/>
                </a:cubicBezTo>
                <a:lnTo>
                  <a:pt x="0" y="515"/>
                </a:lnTo>
                <a:cubicBezTo>
                  <a:pt x="7532" y="675"/>
                  <a:pt x="15133" y="1085"/>
                  <a:pt x="22529" y="1725"/>
                </a:cubicBezTo>
                <a:cubicBezTo>
                  <a:pt x="25199" y="1953"/>
                  <a:pt x="27870" y="2204"/>
                  <a:pt x="30586" y="2272"/>
                </a:cubicBezTo>
                <a:cubicBezTo>
                  <a:pt x="30815" y="2275"/>
                  <a:pt x="31043" y="2276"/>
                  <a:pt x="31270" y="2276"/>
                </a:cubicBezTo>
                <a:cubicBezTo>
                  <a:pt x="33220" y="2276"/>
                  <a:pt x="35117" y="2192"/>
                  <a:pt x="36977" y="2090"/>
                </a:cubicBezTo>
                <a:cubicBezTo>
                  <a:pt x="40857" y="1907"/>
                  <a:pt x="44715" y="1725"/>
                  <a:pt x="48687" y="1633"/>
                </a:cubicBezTo>
                <a:cubicBezTo>
                  <a:pt x="50923" y="1588"/>
                  <a:pt x="53183" y="1565"/>
                  <a:pt x="55443" y="1542"/>
                </a:cubicBezTo>
                <a:cubicBezTo>
                  <a:pt x="58705" y="1532"/>
                  <a:pt x="61970" y="1527"/>
                  <a:pt x="65240" y="1527"/>
                </a:cubicBezTo>
                <a:cubicBezTo>
                  <a:pt x="69864" y="1527"/>
                  <a:pt x="74496" y="1538"/>
                  <a:pt x="79135" y="1565"/>
                </a:cubicBezTo>
                <a:cubicBezTo>
                  <a:pt x="85390" y="1588"/>
                  <a:pt x="91667" y="1610"/>
                  <a:pt x="97966" y="1816"/>
                </a:cubicBezTo>
                <a:cubicBezTo>
                  <a:pt x="98126" y="1839"/>
                  <a:pt x="98286" y="1839"/>
                  <a:pt x="98423" y="1839"/>
                </a:cubicBezTo>
                <a:lnTo>
                  <a:pt x="98423" y="127"/>
                </a:lnTo>
                <a:cubicBezTo>
                  <a:pt x="96985" y="104"/>
                  <a:pt x="95524" y="81"/>
                  <a:pt x="94086" y="58"/>
                </a:cubicBezTo>
                <a:cubicBezTo>
                  <a:pt x="92642" y="29"/>
                  <a:pt x="91181" y="1"/>
                  <a:pt x="897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8532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19"/>
          <p:cNvGrpSpPr/>
          <p:nvPr/>
        </p:nvGrpSpPr>
        <p:grpSpPr>
          <a:xfrm>
            <a:off x="-158835" y="4794699"/>
            <a:ext cx="9613880" cy="632963"/>
            <a:chOff x="-1287949" y="4558475"/>
            <a:chExt cx="13198628" cy="868977"/>
          </a:xfrm>
        </p:grpSpPr>
        <p:sp>
          <p:nvSpPr>
            <p:cNvPr id="128" name="Google Shape;128;p19"/>
            <p:cNvSpPr/>
            <p:nvPr/>
          </p:nvSpPr>
          <p:spPr>
            <a:xfrm>
              <a:off x="-1287949" y="4558475"/>
              <a:ext cx="13198628" cy="868976"/>
            </a:xfrm>
            <a:custGeom>
              <a:avLst/>
              <a:gdLst/>
              <a:ahLst/>
              <a:cxnLst/>
              <a:rect l="l" t="t" r="r" b="b"/>
              <a:pathLst>
                <a:path w="59129" h="3893" extrusionOk="0">
                  <a:moveTo>
                    <a:pt x="34635" y="0"/>
                  </a:moveTo>
                  <a:cubicBezTo>
                    <a:pt x="33854" y="0"/>
                    <a:pt x="19138" y="447"/>
                    <a:pt x="18789" y="447"/>
                  </a:cubicBezTo>
                  <a:cubicBezTo>
                    <a:pt x="18440" y="447"/>
                    <a:pt x="13796" y="1395"/>
                    <a:pt x="13098" y="1465"/>
                  </a:cubicBezTo>
                  <a:cubicBezTo>
                    <a:pt x="12387" y="1535"/>
                    <a:pt x="0" y="3892"/>
                    <a:pt x="0" y="3892"/>
                  </a:cubicBezTo>
                  <a:lnTo>
                    <a:pt x="59128" y="3892"/>
                  </a:lnTo>
                  <a:lnTo>
                    <a:pt x="56604" y="3153"/>
                  </a:lnTo>
                  <a:lnTo>
                    <a:pt x="46812" y="1842"/>
                  </a:lnTo>
                  <a:cubicBezTo>
                    <a:pt x="46812" y="1842"/>
                    <a:pt x="35402" y="0"/>
                    <a:pt x="34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9"/>
            <p:cNvSpPr/>
            <p:nvPr/>
          </p:nvSpPr>
          <p:spPr>
            <a:xfrm>
              <a:off x="-1287949" y="4574100"/>
              <a:ext cx="7083584" cy="853351"/>
            </a:xfrm>
            <a:custGeom>
              <a:avLst/>
              <a:gdLst/>
              <a:ahLst/>
              <a:cxnLst/>
              <a:rect l="l" t="t" r="r" b="b"/>
              <a:pathLst>
                <a:path w="31734" h="3823" extrusionOk="0">
                  <a:moveTo>
                    <a:pt x="31733" y="0"/>
                  </a:moveTo>
                  <a:cubicBezTo>
                    <a:pt x="27214" y="126"/>
                    <a:pt x="19054" y="377"/>
                    <a:pt x="18789" y="377"/>
                  </a:cubicBezTo>
                  <a:cubicBezTo>
                    <a:pt x="18440" y="377"/>
                    <a:pt x="13796" y="1325"/>
                    <a:pt x="13098" y="1395"/>
                  </a:cubicBezTo>
                  <a:cubicBezTo>
                    <a:pt x="12387" y="1465"/>
                    <a:pt x="0" y="3822"/>
                    <a:pt x="0" y="3822"/>
                  </a:cubicBezTo>
                  <a:lnTo>
                    <a:pt x="12708" y="3822"/>
                  </a:lnTo>
                  <a:cubicBezTo>
                    <a:pt x="14340" y="977"/>
                    <a:pt x="22248" y="544"/>
                    <a:pt x="3173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5160143" y="4835485"/>
              <a:ext cx="6638488" cy="591966"/>
            </a:xfrm>
            <a:custGeom>
              <a:avLst/>
              <a:gdLst/>
              <a:ahLst/>
              <a:cxnLst/>
              <a:rect l="l" t="t" r="r" b="b"/>
              <a:pathLst>
                <a:path w="29740" h="2652" extrusionOk="0">
                  <a:moveTo>
                    <a:pt x="1" y="1"/>
                  </a:moveTo>
                  <a:cubicBezTo>
                    <a:pt x="1" y="1"/>
                    <a:pt x="3614" y="98"/>
                    <a:pt x="10044" y="1131"/>
                  </a:cubicBezTo>
                  <a:cubicBezTo>
                    <a:pt x="14940" y="1912"/>
                    <a:pt x="15609" y="1982"/>
                    <a:pt x="20966" y="2651"/>
                  </a:cubicBezTo>
                  <a:lnTo>
                    <a:pt x="29558" y="2651"/>
                  </a:lnTo>
                  <a:lnTo>
                    <a:pt x="29739" y="2567"/>
                  </a:lnTo>
                  <a:lnTo>
                    <a:pt x="27480" y="1912"/>
                  </a:lnTo>
                  <a:lnTo>
                    <a:pt x="17688" y="601"/>
                  </a:lnTo>
                  <a:cubicBezTo>
                    <a:pt x="17688" y="601"/>
                    <a:pt x="16209" y="350"/>
                    <a:pt x="14284" y="57"/>
                  </a:cubicBezTo>
                  <a:cubicBezTo>
                    <a:pt x="738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9"/>
            <p:cNvSpPr/>
            <p:nvPr/>
          </p:nvSpPr>
          <p:spPr>
            <a:xfrm>
              <a:off x="2156897" y="5074327"/>
              <a:ext cx="6156712" cy="98225"/>
            </a:xfrm>
            <a:custGeom>
              <a:avLst/>
              <a:gdLst/>
              <a:ahLst/>
              <a:cxnLst/>
              <a:rect l="l" t="t" r="r" b="b"/>
              <a:pathLst>
                <a:path w="43813" h="699" extrusionOk="0">
                  <a:moveTo>
                    <a:pt x="21899" y="1"/>
                  </a:moveTo>
                  <a:cubicBezTo>
                    <a:pt x="12875" y="15"/>
                    <a:pt x="4882" y="280"/>
                    <a:pt x="0" y="698"/>
                  </a:cubicBezTo>
                  <a:lnTo>
                    <a:pt x="43813" y="698"/>
                  </a:lnTo>
                  <a:cubicBezTo>
                    <a:pt x="38917" y="280"/>
                    <a:pt x="30924" y="1"/>
                    <a:pt x="21899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5139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904875" y="1356025"/>
            <a:ext cx="4066800" cy="18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subTitle" idx="1"/>
          </p:nvPr>
        </p:nvSpPr>
        <p:spPr>
          <a:xfrm>
            <a:off x="904875" y="3205150"/>
            <a:ext cx="40668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>
            <a:spLocks noGrp="1"/>
          </p:cNvSpPr>
          <p:nvPr>
            <p:ph type="pic" idx="2"/>
          </p:nvPr>
        </p:nvSpPr>
        <p:spPr>
          <a:xfrm>
            <a:off x="5273100" y="533863"/>
            <a:ext cx="2910000" cy="4075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6" name="Google Shape;136;p20"/>
          <p:cNvSpPr/>
          <p:nvPr/>
        </p:nvSpPr>
        <p:spPr>
          <a:xfrm>
            <a:off x="-125" y="4830175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0"/>
          <p:cNvSpPr/>
          <p:nvPr/>
        </p:nvSpPr>
        <p:spPr>
          <a:xfrm>
            <a:off x="0" y="4830175"/>
            <a:ext cx="9026133" cy="178650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0"/>
          <p:cNvSpPr/>
          <p:nvPr/>
        </p:nvSpPr>
        <p:spPr>
          <a:xfrm>
            <a:off x="1206441" y="4952025"/>
            <a:ext cx="7937561" cy="116125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8356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>
            <a:spLocks noGrp="1"/>
          </p:cNvSpPr>
          <p:nvPr>
            <p:ph type="title"/>
          </p:nvPr>
        </p:nvSpPr>
        <p:spPr>
          <a:xfrm>
            <a:off x="767600" y="1147725"/>
            <a:ext cx="3205500" cy="14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1"/>
          </p:nvPr>
        </p:nvSpPr>
        <p:spPr>
          <a:xfrm>
            <a:off x="767600" y="2585850"/>
            <a:ext cx="32055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/>
          <p:nvPr/>
        </p:nvSpPr>
        <p:spPr>
          <a:xfrm>
            <a:off x="-125" y="4604000"/>
            <a:ext cx="9144000" cy="54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1"/>
          <p:cNvSpPr/>
          <p:nvPr/>
        </p:nvSpPr>
        <p:spPr>
          <a:xfrm>
            <a:off x="364125" y="4573059"/>
            <a:ext cx="9489759" cy="327055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1"/>
          <p:cNvSpPr/>
          <p:nvPr/>
        </p:nvSpPr>
        <p:spPr>
          <a:xfrm>
            <a:off x="-100025" y="4900115"/>
            <a:ext cx="7882851" cy="148587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1"/>
          <p:cNvSpPr/>
          <p:nvPr/>
        </p:nvSpPr>
        <p:spPr>
          <a:xfrm>
            <a:off x="1947102" y="4604000"/>
            <a:ext cx="3490293" cy="61198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5610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5353076" y="1501200"/>
            <a:ext cx="30774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1"/>
          </p:nvPr>
        </p:nvSpPr>
        <p:spPr>
          <a:xfrm>
            <a:off x="5353222" y="2562000"/>
            <a:ext cx="3077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2"/>
          <p:cNvSpPr/>
          <p:nvPr/>
        </p:nvSpPr>
        <p:spPr>
          <a:xfrm>
            <a:off x="-125" y="4604000"/>
            <a:ext cx="9144000" cy="54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2"/>
          <p:cNvSpPr/>
          <p:nvPr/>
        </p:nvSpPr>
        <p:spPr>
          <a:xfrm>
            <a:off x="364125" y="4573059"/>
            <a:ext cx="9489759" cy="327055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2"/>
          <p:cNvSpPr/>
          <p:nvPr/>
        </p:nvSpPr>
        <p:spPr>
          <a:xfrm>
            <a:off x="-100025" y="4900115"/>
            <a:ext cx="7882851" cy="148587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2"/>
          <p:cNvSpPr/>
          <p:nvPr/>
        </p:nvSpPr>
        <p:spPr>
          <a:xfrm>
            <a:off x="1947102" y="4604000"/>
            <a:ext cx="3490293" cy="61198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7837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body" idx="1"/>
          </p:nvPr>
        </p:nvSpPr>
        <p:spPr>
          <a:xfrm>
            <a:off x="720000" y="1215748"/>
            <a:ext cx="7704000" cy="11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23"/>
          <p:cNvSpPr/>
          <p:nvPr/>
        </p:nvSpPr>
        <p:spPr>
          <a:xfrm>
            <a:off x="-8975" y="4848550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/>
          <p:nvPr/>
        </p:nvSpPr>
        <p:spPr>
          <a:xfrm>
            <a:off x="0" y="4830175"/>
            <a:ext cx="9026133" cy="178650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1206441" y="4952025"/>
            <a:ext cx="7937561" cy="116125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3857460" y="4891500"/>
            <a:ext cx="3644612" cy="38900"/>
          </a:xfrm>
          <a:custGeom>
            <a:avLst/>
            <a:gdLst/>
            <a:ahLst/>
            <a:cxnLst/>
            <a:rect l="l" t="t" r="r" b="b"/>
            <a:pathLst>
              <a:path w="69161" h="1556" extrusionOk="0">
                <a:moveTo>
                  <a:pt x="46129" y="0"/>
                </a:moveTo>
                <a:cubicBezTo>
                  <a:pt x="40705" y="0"/>
                  <a:pt x="35615" y="112"/>
                  <a:pt x="32549" y="446"/>
                </a:cubicBezTo>
                <a:cubicBezTo>
                  <a:pt x="26719" y="1097"/>
                  <a:pt x="15204" y="1217"/>
                  <a:pt x="7552" y="1217"/>
                </a:cubicBezTo>
                <a:cubicBezTo>
                  <a:pt x="3132" y="1217"/>
                  <a:pt x="0" y="1177"/>
                  <a:pt x="0" y="1177"/>
                </a:cubicBezTo>
                <a:lnTo>
                  <a:pt x="0" y="1177"/>
                </a:lnTo>
                <a:cubicBezTo>
                  <a:pt x="6234" y="1450"/>
                  <a:pt x="13357" y="1555"/>
                  <a:pt x="20608" y="1555"/>
                </a:cubicBezTo>
                <a:cubicBezTo>
                  <a:pt x="44210" y="1555"/>
                  <a:pt x="69161" y="446"/>
                  <a:pt x="69161" y="446"/>
                </a:cubicBezTo>
                <a:cubicBezTo>
                  <a:pt x="69161" y="446"/>
                  <a:pt x="56977" y="0"/>
                  <a:pt x="461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096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ubTitle" idx="1"/>
          </p:nvPr>
        </p:nvSpPr>
        <p:spPr>
          <a:xfrm>
            <a:off x="4794575" y="2752225"/>
            <a:ext cx="3020400" cy="11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subTitle" idx="2"/>
          </p:nvPr>
        </p:nvSpPr>
        <p:spPr>
          <a:xfrm>
            <a:off x="1329025" y="2752225"/>
            <a:ext cx="3020400" cy="11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subTitle" idx="3"/>
          </p:nvPr>
        </p:nvSpPr>
        <p:spPr>
          <a:xfrm>
            <a:off x="1329025" y="2193325"/>
            <a:ext cx="30204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5" name="Google Shape;165;p24"/>
          <p:cNvSpPr txBox="1">
            <a:spLocks noGrp="1"/>
          </p:cNvSpPr>
          <p:nvPr>
            <p:ph type="subTitle" idx="4"/>
          </p:nvPr>
        </p:nvSpPr>
        <p:spPr>
          <a:xfrm>
            <a:off x="4794575" y="2193325"/>
            <a:ext cx="30204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6" name="Google Shape;166;p24"/>
          <p:cNvSpPr/>
          <p:nvPr/>
        </p:nvSpPr>
        <p:spPr>
          <a:xfrm>
            <a:off x="-125" y="4830175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4"/>
          <p:cNvSpPr/>
          <p:nvPr/>
        </p:nvSpPr>
        <p:spPr>
          <a:xfrm flipH="1">
            <a:off x="-9" y="4933650"/>
            <a:ext cx="7937561" cy="116125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88500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1"/>
          </p:nvPr>
        </p:nvSpPr>
        <p:spPr>
          <a:xfrm>
            <a:off x="4600575" y="1332825"/>
            <a:ext cx="3823500" cy="3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subTitle" idx="2"/>
          </p:nvPr>
        </p:nvSpPr>
        <p:spPr>
          <a:xfrm>
            <a:off x="720000" y="1332825"/>
            <a:ext cx="3823500" cy="3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/>
          <p:nvPr/>
        </p:nvSpPr>
        <p:spPr>
          <a:xfrm>
            <a:off x="-125" y="4830175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6"/>
          <p:cNvSpPr/>
          <p:nvPr/>
        </p:nvSpPr>
        <p:spPr>
          <a:xfrm>
            <a:off x="0" y="4830175"/>
            <a:ext cx="9026133" cy="178650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6"/>
          <p:cNvSpPr/>
          <p:nvPr/>
        </p:nvSpPr>
        <p:spPr>
          <a:xfrm>
            <a:off x="1206441" y="4952025"/>
            <a:ext cx="7937561" cy="116125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11489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subTitle" idx="1"/>
          </p:nvPr>
        </p:nvSpPr>
        <p:spPr>
          <a:xfrm>
            <a:off x="716600" y="3035402"/>
            <a:ext cx="24795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ubTitle" idx="2"/>
          </p:nvPr>
        </p:nvSpPr>
        <p:spPr>
          <a:xfrm>
            <a:off x="3330975" y="3035404"/>
            <a:ext cx="24795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subTitle" idx="3"/>
          </p:nvPr>
        </p:nvSpPr>
        <p:spPr>
          <a:xfrm>
            <a:off x="5947875" y="3035404"/>
            <a:ext cx="24795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subTitle" idx="4"/>
          </p:nvPr>
        </p:nvSpPr>
        <p:spPr>
          <a:xfrm>
            <a:off x="716600" y="2476500"/>
            <a:ext cx="24795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5"/>
          </p:nvPr>
        </p:nvSpPr>
        <p:spPr>
          <a:xfrm>
            <a:off x="3330979" y="2476500"/>
            <a:ext cx="24795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subTitle" idx="6"/>
          </p:nvPr>
        </p:nvSpPr>
        <p:spPr>
          <a:xfrm>
            <a:off x="5947875" y="2476500"/>
            <a:ext cx="24795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591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28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0"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67" name="Google Shape;1167;p28"/>
          <p:cNvSpPr txBox="1">
            <a:spLocks noGrp="1"/>
          </p:cNvSpPr>
          <p:nvPr>
            <p:ph type="subTitle" idx="1"/>
          </p:nvPr>
        </p:nvSpPr>
        <p:spPr>
          <a:xfrm>
            <a:off x="714114" y="1820050"/>
            <a:ext cx="2418600" cy="5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2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68" name="Google Shape;1168;p28"/>
          <p:cNvSpPr txBox="1">
            <a:spLocks noGrp="1"/>
          </p:cNvSpPr>
          <p:nvPr>
            <p:ph type="subTitle" idx="2"/>
          </p:nvPr>
        </p:nvSpPr>
        <p:spPr>
          <a:xfrm>
            <a:off x="3365640" y="1820050"/>
            <a:ext cx="2418600" cy="5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2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69" name="Google Shape;1169;p28"/>
          <p:cNvSpPr txBox="1">
            <a:spLocks noGrp="1"/>
          </p:cNvSpPr>
          <p:nvPr>
            <p:ph type="subTitle" idx="3"/>
          </p:nvPr>
        </p:nvSpPr>
        <p:spPr>
          <a:xfrm>
            <a:off x="714114" y="2237575"/>
            <a:ext cx="2418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0" name="Google Shape;1170;p28"/>
          <p:cNvSpPr txBox="1">
            <a:spLocks noGrp="1"/>
          </p:cNvSpPr>
          <p:nvPr>
            <p:ph type="subTitle" idx="4"/>
          </p:nvPr>
        </p:nvSpPr>
        <p:spPr>
          <a:xfrm>
            <a:off x="3365660" y="2237575"/>
            <a:ext cx="2418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1" name="Google Shape;1171;p28"/>
          <p:cNvSpPr txBox="1">
            <a:spLocks noGrp="1"/>
          </p:cNvSpPr>
          <p:nvPr>
            <p:ph type="subTitle" idx="5"/>
          </p:nvPr>
        </p:nvSpPr>
        <p:spPr>
          <a:xfrm>
            <a:off x="6011286" y="1820050"/>
            <a:ext cx="2418600" cy="5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2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72" name="Google Shape;1172;p28"/>
          <p:cNvSpPr txBox="1">
            <a:spLocks noGrp="1"/>
          </p:cNvSpPr>
          <p:nvPr>
            <p:ph type="subTitle" idx="6"/>
          </p:nvPr>
        </p:nvSpPr>
        <p:spPr>
          <a:xfrm>
            <a:off x="6011286" y="2237575"/>
            <a:ext cx="2418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8"/>
          <p:cNvSpPr txBox="1">
            <a:spLocks noGrp="1"/>
          </p:cNvSpPr>
          <p:nvPr>
            <p:ph type="subTitle" idx="7"/>
          </p:nvPr>
        </p:nvSpPr>
        <p:spPr>
          <a:xfrm>
            <a:off x="714114" y="3575375"/>
            <a:ext cx="2418600" cy="5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2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74" name="Google Shape;1174;p28"/>
          <p:cNvSpPr txBox="1">
            <a:spLocks noGrp="1"/>
          </p:cNvSpPr>
          <p:nvPr>
            <p:ph type="subTitle" idx="8"/>
          </p:nvPr>
        </p:nvSpPr>
        <p:spPr>
          <a:xfrm>
            <a:off x="3371565" y="3575375"/>
            <a:ext cx="2418600" cy="5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2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75" name="Google Shape;1175;p28"/>
          <p:cNvSpPr txBox="1">
            <a:spLocks noGrp="1"/>
          </p:cNvSpPr>
          <p:nvPr>
            <p:ph type="subTitle" idx="9"/>
          </p:nvPr>
        </p:nvSpPr>
        <p:spPr>
          <a:xfrm>
            <a:off x="714114" y="3992900"/>
            <a:ext cx="2418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6" name="Google Shape;1176;p28"/>
          <p:cNvSpPr txBox="1">
            <a:spLocks noGrp="1"/>
          </p:cNvSpPr>
          <p:nvPr>
            <p:ph type="subTitle" idx="13"/>
          </p:nvPr>
        </p:nvSpPr>
        <p:spPr>
          <a:xfrm>
            <a:off x="3371573" y="3992900"/>
            <a:ext cx="2418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7" name="Google Shape;1177;p28"/>
          <p:cNvSpPr txBox="1">
            <a:spLocks noGrp="1"/>
          </p:cNvSpPr>
          <p:nvPr>
            <p:ph type="subTitle" idx="14"/>
          </p:nvPr>
        </p:nvSpPr>
        <p:spPr>
          <a:xfrm>
            <a:off x="6011286" y="3575375"/>
            <a:ext cx="2418600" cy="5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2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78" name="Google Shape;1178;p28"/>
          <p:cNvSpPr txBox="1">
            <a:spLocks noGrp="1"/>
          </p:cNvSpPr>
          <p:nvPr>
            <p:ph type="subTitle" idx="15"/>
          </p:nvPr>
        </p:nvSpPr>
        <p:spPr>
          <a:xfrm>
            <a:off x="6011286" y="3992900"/>
            <a:ext cx="2418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79" name="Google Shape;1179;p28"/>
          <p:cNvGrpSpPr/>
          <p:nvPr/>
        </p:nvGrpSpPr>
        <p:grpSpPr>
          <a:xfrm>
            <a:off x="4" y="4705698"/>
            <a:ext cx="9143721" cy="438098"/>
            <a:chOff x="0" y="3915008"/>
            <a:chExt cx="9143721" cy="1228542"/>
          </a:xfrm>
        </p:grpSpPr>
        <p:sp>
          <p:nvSpPr>
            <p:cNvPr id="1180" name="Google Shape;1180;p28"/>
            <p:cNvSpPr/>
            <p:nvPr/>
          </p:nvSpPr>
          <p:spPr>
            <a:xfrm>
              <a:off x="0" y="4235450"/>
              <a:ext cx="9143680" cy="908100"/>
            </a:xfrm>
            <a:custGeom>
              <a:avLst/>
              <a:gdLst/>
              <a:ahLst/>
              <a:cxnLst/>
              <a:rect l="l" t="t" r="r" b="b"/>
              <a:pathLst>
                <a:path w="223071" h="53261" extrusionOk="0">
                  <a:moveTo>
                    <a:pt x="0" y="1"/>
                  </a:moveTo>
                  <a:lnTo>
                    <a:pt x="0" y="53261"/>
                  </a:lnTo>
                  <a:lnTo>
                    <a:pt x="223070" y="53261"/>
                  </a:lnTo>
                  <a:lnTo>
                    <a:pt x="2230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8"/>
            <p:cNvSpPr/>
            <p:nvPr/>
          </p:nvSpPr>
          <p:spPr>
            <a:xfrm>
              <a:off x="0" y="4410663"/>
              <a:ext cx="9143721" cy="732877"/>
            </a:xfrm>
            <a:custGeom>
              <a:avLst/>
              <a:gdLst/>
              <a:ahLst/>
              <a:cxnLst/>
              <a:rect l="l" t="t" r="r" b="b"/>
              <a:pathLst>
                <a:path w="223072" h="42984" extrusionOk="0">
                  <a:moveTo>
                    <a:pt x="35107" y="1"/>
                  </a:moveTo>
                  <a:cubicBezTo>
                    <a:pt x="33221" y="1"/>
                    <a:pt x="31345" y="54"/>
                    <a:pt x="29490" y="157"/>
                  </a:cubicBezTo>
                  <a:cubicBezTo>
                    <a:pt x="19390" y="716"/>
                    <a:pt x="9491" y="3021"/>
                    <a:pt x="0" y="6552"/>
                  </a:cubicBezTo>
                  <a:lnTo>
                    <a:pt x="0" y="42984"/>
                  </a:lnTo>
                  <a:lnTo>
                    <a:pt x="223071" y="42984"/>
                  </a:lnTo>
                  <a:lnTo>
                    <a:pt x="223071" y="33255"/>
                  </a:lnTo>
                  <a:cubicBezTo>
                    <a:pt x="214095" y="34195"/>
                    <a:pt x="205180" y="35705"/>
                    <a:pt x="196398" y="37778"/>
                  </a:cubicBezTo>
                  <a:cubicBezTo>
                    <a:pt x="189926" y="39305"/>
                    <a:pt x="183318" y="41146"/>
                    <a:pt x="176744" y="41146"/>
                  </a:cubicBezTo>
                  <a:cubicBezTo>
                    <a:pt x="174943" y="41146"/>
                    <a:pt x="173144" y="41008"/>
                    <a:pt x="171351" y="40687"/>
                  </a:cubicBezTo>
                  <a:cubicBezTo>
                    <a:pt x="163473" y="39281"/>
                    <a:pt x="156623" y="34495"/>
                    <a:pt x="148985" y="32098"/>
                  </a:cubicBezTo>
                  <a:cubicBezTo>
                    <a:pt x="129964" y="26122"/>
                    <a:pt x="110628" y="33263"/>
                    <a:pt x="93812" y="22550"/>
                  </a:cubicBezTo>
                  <a:cubicBezTo>
                    <a:pt x="89877" y="20042"/>
                    <a:pt x="86533" y="22610"/>
                    <a:pt x="79630" y="15510"/>
                  </a:cubicBezTo>
                  <a:cubicBezTo>
                    <a:pt x="68447" y="4009"/>
                    <a:pt x="51390" y="1"/>
                    <a:pt x="35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8"/>
            <p:cNvSpPr/>
            <p:nvPr/>
          </p:nvSpPr>
          <p:spPr>
            <a:xfrm>
              <a:off x="0" y="4247487"/>
              <a:ext cx="9143721" cy="785459"/>
            </a:xfrm>
            <a:custGeom>
              <a:avLst/>
              <a:gdLst/>
              <a:ahLst/>
              <a:cxnLst/>
              <a:rect l="l" t="t" r="r" b="b"/>
              <a:pathLst>
                <a:path w="223072" h="46068" extrusionOk="0">
                  <a:moveTo>
                    <a:pt x="48745" y="0"/>
                  </a:moveTo>
                  <a:cubicBezTo>
                    <a:pt x="32438" y="0"/>
                    <a:pt x="16132" y="1189"/>
                    <a:pt x="0" y="3562"/>
                  </a:cubicBezTo>
                  <a:lnTo>
                    <a:pt x="0" y="6896"/>
                  </a:lnTo>
                  <a:cubicBezTo>
                    <a:pt x="12989" y="3857"/>
                    <a:pt x="27360" y="5434"/>
                    <a:pt x="40884" y="3829"/>
                  </a:cubicBezTo>
                  <a:cubicBezTo>
                    <a:pt x="42841" y="3597"/>
                    <a:pt x="44819" y="3296"/>
                    <a:pt x="46780" y="3296"/>
                  </a:cubicBezTo>
                  <a:cubicBezTo>
                    <a:pt x="47677" y="3296"/>
                    <a:pt x="48572" y="3359"/>
                    <a:pt x="49459" y="3521"/>
                  </a:cubicBezTo>
                  <a:cubicBezTo>
                    <a:pt x="52097" y="3996"/>
                    <a:pt x="54539" y="5326"/>
                    <a:pt x="57201" y="5650"/>
                  </a:cubicBezTo>
                  <a:cubicBezTo>
                    <a:pt x="57674" y="5707"/>
                    <a:pt x="58149" y="5733"/>
                    <a:pt x="58626" y="5733"/>
                  </a:cubicBezTo>
                  <a:cubicBezTo>
                    <a:pt x="62830" y="5733"/>
                    <a:pt x="67209" y="3738"/>
                    <a:pt x="71209" y="3738"/>
                  </a:cubicBezTo>
                  <a:cubicBezTo>
                    <a:pt x="72722" y="3738"/>
                    <a:pt x="74181" y="4024"/>
                    <a:pt x="75556" y="4811"/>
                  </a:cubicBezTo>
                  <a:cubicBezTo>
                    <a:pt x="77061" y="5674"/>
                    <a:pt x="78253" y="7075"/>
                    <a:pt x="79883" y="7666"/>
                  </a:cubicBezTo>
                  <a:cubicBezTo>
                    <a:pt x="80521" y="7899"/>
                    <a:pt x="81170" y="7994"/>
                    <a:pt x="81826" y="7994"/>
                  </a:cubicBezTo>
                  <a:cubicBezTo>
                    <a:pt x="83860" y="7994"/>
                    <a:pt x="85961" y="7084"/>
                    <a:pt x="87995" y="6548"/>
                  </a:cubicBezTo>
                  <a:cubicBezTo>
                    <a:pt x="88698" y="6363"/>
                    <a:pt x="89469" y="6262"/>
                    <a:pt x="90237" y="6262"/>
                  </a:cubicBezTo>
                  <a:cubicBezTo>
                    <a:pt x="92048" y="6262"/>
                    <a:pt x="93839" y="6826"/>
                    <a:pt x="94671" y="8178"/>
                  </a:cubicBezTo>
                  <a:cubicBezTo>
                    <a:pt x="95009" y="8728"/>
                    <a:pt x="95548" y="9126"/>
                    <a:pt x="96185" y="9232"/>
                  </a:cubicBezTo>
                  <a:cubicBezTo>
                    <a:pt x="97844" y="9510"/>
                    <a:pt x="99485" y="9897"/>
                    <a:pt x="101092" y="10385"/>
                  </a:cubicBezTo>
                  <a:cubicBezTo>
                    <a:pt x="101656" y="10558"/>
                    <a:pt x="102244" y="10760"/>
                    <a:pt x="102628" y="11209"/>
                  </a:cubicBezTo>
                  <a:cubicBezTo>
                    <a:pt x="103999" y="12812"/>
                    <a:pt x="101613" y="14808"/>
                    <a:pt x="100076" y="16253"/>
                  </a:cubicBezTo>
                  <a:cubicBezTo>
                    <a:pt x="95635" y="20423"/>
                    <a:pt x="98277" y="28531"/>
                    <a:pt x="103530" y="31615"/>
                  </a:cubicBezTo>
                  <a:cubicBezTo>
                    <a:pt x="106853" y="33569"/>
                    <a:pt x="110683" y="34111"/>
                    <a:pt x="114586" y="34111"/>
                  </a:cubicBezTo>
                  <a:cubicBezTo>
                    <a:pt x="116851" y="34111"/>
                    <a:pt x="119140" y="33929"/>
                    <a:pt x="121368" y="33733"/>
                  </a:cubicBezTo>
                  <a:cubicBezTo>
                    <a:pt x="126018" y="33323"/>
                    <a:pt x="130666" y="32915"/>
                    <a:pt x="135312" y="32507"/>
                  </a:cubicBezTo>
                  <a:lnTo>
                    <a:pt x="135312" y="32507"/>
                  </a:lnTo>
                  <a:cubicBezTo>
                    <a:pt x="134610" y="33456"/>
                    <a:pt x="135443" y="34908"/>
                    <a:pt x="136567" y="35269"/>
                  </a:cubicBezTo>
                  <a:cubicBezTo>
                    <a:pt x="136890" y="35371"/>
                    <a:pt x="137220" y="35413"/>
                    <a:pt x="137553" y="35413"/>
                  </a:cubicBezTo>
                  <a:cubicBezTo>
                    <a:pt x="138382" y="35413"/>
                    <a:pt x="139228" y="35151"/>
                    <a:pt x="140032" y="34896"/>
                  </a:cubicBezTo>
                  <a:cubicBezTo>
                    <a:pt x="143540" y="33787"/>
                    <a:pt x="147456" y="32917"/>
                    <a:pt x="151169" y="32917"/>
                  </a:cubicBezTo>
                  <a:cubicBezTo>
                    <a:pt x="155241" y="32917"/>
                    <a:pt x="159070" y="33963"/>
                    <a:pt x="161852" y="36886"/>
                  </a:cubicBezTo>
                  <a:cubicBezTo>
                    <a:pt x="163520" y="38644"/>
                    <a:pt x="164603" y="40919"/>
                    <a:pt x="166387" y="42561"/>
                  </a:cubicBezTo>
                  <a:cubicBezTo>
                    <a:pt x="169329" y="45262"/>
                    <a:pt x="173620" y="45783"/>
                    <a:pt x="177610" y="45960"/>
                  </a:cubicBezTo>
                  <a:cubicBezTo>
                    <a:pt x="179235" y="46032"/>
                    <a:pt x="180861" y="46068"/>
                    <a:pt x="182487" y="46068"/>
                  </a:cubicBezTo>
                  <a:cubicBezTo>
                    <a:pt x="196328" y="46068"/>
                    <a:pt x="210167" y="43481"/>
                    <a:pt x="223071" y="38471"/>
                  </a:cubicBezTo>
                  <a:lnTo>
                    <a:pt x="223071" y="36300"/>
                  </a:lnTo>
                  <a:cubicBezTo>
                    <a:pt x="210264" y="40255"/>
                    <a:pt x="196882" y="42359"/>
                    <a:pt x="183480" y="42493"/>
                  </a:cubicBezTo>
                  <a:cubicBezTo>
                    <a:pt x="183210" y="42496"/>
                    <a:pt x="182938" y="42497"/>
                    <a:pt x="182666" y="42497"/>
                  </a:cubicBezTo>
                  <a:cubicBezTo>
                    <a:pt x="178528" y="42497"/>
                    <a:pt x="174222" y="42134"/>
                    <a:pt x="170837" y="39807"/>
                  </a:cubicBezTo>
                  <a:cubicBezTo>
                    <a:pt x="168186" y="37984"/>
                    <a:pt x="166399" y="35149"/>
                    <a:pt x="163892" y="33132"/>
                  </a:cubicBezTo>
                  <a:cubicBezTo>
                    <a:pt x="159735" y="29795"/>
                    <a:pt x="154251" y="29126"/>
                    <a:pt x="148804" y="29126"/>
                  </a:cubicBezTo>
                  <a:cubicBezTo>
                    <a:pt x="147328" y="29126"/>
                    <a:pt x="145856" y="29175"/>
                    <a:pt x="144413" y="29234"/>
                  </a:cubicBezTo>
                  <a:cubicBezTo>
                    <a:pt x="135473" y="29593"/>
                    <a:pt x="126529" y="29955"/>
                    <a:pt x="117588" y="30316"/>
                  </a:cubicBezTo>
                  <a:cubicBezTo>
                    <a:pt x="116625" y="30355"/>
                    <a:pt x="115647" y="30391"/>
                    <a:pt x="114671" y="30391"/>
                  </a:cubicBezTo>
                  <a:cubicBezTo>
                    <a:pt x="111925" y="30391"/>
                    <a:pt x="109190" y="30106"/>
                    <a:pt x="106809" y="28808"/>
                  </a:cubicBezTo>
                  <a:cubicBezTo>
                    <a:pt x="103585" y="27047"/>
                    <a:pt x="101465" y="22708"/>
                    <a:pt x="103381" y="19573"/>
                  </a:cubicBezTo>
                  <a:cubicBezTo>
                    <a:pt x="105403" y="16259"/>
                    <a:pt x="110842" y="15622"/>
                    <a:pt x="111734" y="11846"/>
                  </a:cubicBezTo>
                  <a:cubicBezTo>
                    <a:pt x="112231" y="9743"/>
                    <a:pt x="110914" y="7550"/>
                    <a:pt x="109111" y="6361"/>
                  </a:cubicBezTo>
                  <a:cubicBezTo>
                    <a:pt x="107310" y="5175"/>
                    <a:pt x="105114" y="4776"/>
                    <a:pt x="102984" y="4425"/>
                  </a:cubicBezTo>
                  <a:cubicBezTo>
                    <a:pt x="85066" y="1474"/>
                    <a:pt x="66905" y="0"/>
                    <a:pt x="48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8"/>
            <p:cNvSpPr/>
            <p:nvPr/>
          </p:nvSpPr>
          <p:spPr>
            <a:xfrm>
              <a:off x="0" y="3915008"/>
              <a:ext cx="9143721" cy="1097082"/>
            </a:xfrm>
            <a:custGeom>
              <a:avLst/>
              <a:gdLst/>
              <a:ahLst/>
              <a:cxnLst/>
              <a:rect l="l" t="t" r="r" b="b"/>
              <a:pathLst>
                <a:path w="223072" h="64345" extrusionOk="0">
                  <a:moveTo>
                    <a:pt x="0" y="1"/>
                  </a:moveTo>
                  <a:lnTo>
                    <a:pt x="0" y="22359"/>
                  </a:lnTo>
                  <a:cubicBezTo>
                    <a:pt x="3127" y="21599"/>
                    <a:pt x="6342" y="21208"/>
                    <a:pt x="9557" y="21208"/>
                  </a:cubicBezTo>
                  <a:cubicBezTo>
                    <a:pt x="11159" y="21208"/>
                    <a:pt x="12761" y="21305"/>
                    <a:pt x="14351" y="21502"/>
                  </a:cubicBezTo>
                  <a:cubicBezTo>
                    <a:pt x="18341" y="21997"/>
                    <a:pt x="22331" y="23094"/>
                    <a:pt x="26310" y="23094"/>
                  </a:cubicBezTo>
                  <a:cubicBezTo>
                    <a:pt x="27231" y="23094"/>
                    <a:pt x="28151" y="23035"/>
                    <a:pt x="29071" y="22897"/>
                  </a:cubicBezTo>
                  <a:cubicBezTo>
                    <a:pt x="33248" y="22269"/>
                    <a:pt x="37326" y="20792"/>
                    <a:pt x="42326" y="20792"/>
                  </a:cubicBezTo>
                  <a:cubicBezTo>
                    <a:pt x="43670" y="20792"/>
                    <a:pt x="45080" y="20899"/>
                    <a:pt x="46577" y="21157"/>
                  </a:cubicBezTo>
                  <a:cubicBezTo>
                    <a:pt x="48716" y="21526"/>
                    <a:pt x="43493" y="23569"/>
                    <a:pt x="44415" y="23935"/>
                  </a:cubicBezTo>
                  <a:cubicBezTo>
                    <a:pt x="46582" y="24798"/>
                    <a:pt x="48783" y="25056"/>
                    <a:pt x="50962" y="25056"/>
                  </a:cubicBezTo>
                  <a:cubicBezTo>
                    <a:pt x="53611" y="25056"/>
                    <a:pt x="56228" y="24676"/>
                    <a:pt x="58712" y="24538"/>
                  </a:cubicBezTo>
                  <a:cubicBezTo>
                    <a:pt x="63450" y="24280"/>
                    <a:pt x="68165" y="23572"/>
                    <a:pt x="72772" y="22424"/>
                  </a:cubicBezTo>
                  <a:cubicBezTo>
                    <a:pt x="74374" y="22025"/>
                    <a:pt x="76179" y="21638"/>
                    <a:pt x="77857" y="21638"/>
                  </a:cubicBezTo>
                  <a:cubicBezTo>
                    <a:pt x="79731" y="21638"/>
                    <a:pt x="81447" y="22120"/>
                    <a:pt x="82543" y="23605"/>
                  </a:cubicBezTo>
                  <a:cubicBezTo>
                    <a:pt x="83034" y="24271"/>
                    <a:pt x="83319" y="25071"/>
                    <a:pt x="83804" y="25744"/>
                  </a:cubicBezTo>
                  <a:cubicBezTo>
                    <a:pt x="85353" y="27885"/>
                    <a:pt x="88384" y="28164"/>
                    <a:pt x="91024" y="28247"/>
                  </a:cubicBezTo>
                  <a:cubicBezTo>
                    <a:pt x="97102" y="28441"/>
                    <a:pt x="103180" y="28634"/>
                    <a:pt x="109257" y="28828"/>
                  </a:cubicBezTo>
                  <a:cubicBezTo>
                    <a:pt x="112115" y="28919"/>
                    <a:pt x="115083" y="29036"/>
                    <a:pt x="117633" y="30339"/>
                  </a:cubicBezTo>
                  <a:cubicBezTo>
                    <a:pt x="120179" y="31641"/>
                    <a:pt x="122177" y="34490"/>
                    <a:pt x="121547" y="37280"/>
                  </a:cubicBezTo>
                  <a:cubicBezTo>
                    <a:pt x="121330" y="38232"/>
                    <a:pt x="120827" y="39181"/>
                    <a:pt x="121053" y="40130"/>
                  </a:cubicBezTo>
                  <a:cubicBezTo>
                    <a:pt x="121847" y="43466"/>
                    <a:pt x="128442" y="40493"/>
                    <a:pt x="129955" y="43568"/>
                  </a:cubicBezTo>
                  <a:cubicBezTo>
                    <a:pt x="131713" y="47137"/>
                    <a:pt x="123248" y="48571"/>
                    <a:pt x="123625" y="52532"/>
                  </a:cubicBezTo>
                  <a:cubicBezTo>
                    <a:pt x="126002" y="53297"/>
                    <a:pt x="128446" y="53581"/>
                    <a:pt x="130928" y="53581"/>
                  </a:cubicBezTo>
                  <a:cubicBezTo>
                    <a:pt x="138113" y="53581"/>
                    <a:pt x="145618" y="51200"/>
                    <a:pt x="152724" y="51200"/>
                  </a:cubicBezTo>
                  <a:cubicBezTo>
                    <a:pt x="155701" y="51200"/>
                    <a:pt x="158607" y="51618"/>
                    <a:pt x="161391" y="52803"/>
                  </a:cubicBezTo>
                  <a:cubicBezTo>
                    <a:pt x="166194" y="54846"/>
                    <a:pt x="170203" y="59066"/>
                    <a:pt x="175405" y="59502"/>
                  </a:cubicBezTo>
                  <a:cubicBezTo>
                    <a:pt x="175710" y="59527"/>
                    <a:pt x="176015" y="59539"/>
                    <a:pt x="176318" y="59539"/>
                  </a:cubicBezTo>
                  <a:cubicBezTo>
                    <a:pt x="180009" y="59539"/>
                    <a:pt x="183574" y="57785"/>
                    <a:pt x="187291" y="57541"/>
                  </a:cubicBezTo>
                  <a:cubicBezTo>
                    <a:pt x="187816" y="57506"/>
                    <a:pt x="188299" y="57490"/>
                    <a:pt x="188743" y="57490"/>
                  </a:cubicBezTo>
                  <a:cubicBezTo>
                    <a:pt x="197524" y="57490"/>
                    <a:pt x="191246" y="63935"/>
                    <a:pt x="195068" y="64266"/>
                  </a:cubicBezTo>
                  <a:cubicBezTo>
                    <a:pt x="195675" y="64319"/>
                    <a:pt x="196321" y="64345"/>
                    <a:pt x="197000" y="64345"/>
                  </a:cubicBezTo>
                  <a:cubicBezTo>
                    <a:pt x="203901" y="64345"/>
                    <a:pt x="214260" y="61687"/>
                    <a:pt x="223071" y="57689"/>
                  </a:cubicBezTo>
                  <a:lnTo>
                    <a:pt x="2230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8"/>
            <p:cNvSpPr/>
            <p:nvPr/>
          </p:nvSpPr>
          <p:spPr>
            <a:xfrm>
              <a:off x="0" y="4049905"/>
              <a:ext cx="9143721" cy="922183"/>
            </a:xfrm>
            <a:custGeom>
              <a:avLst/>
              <a:gdLst/>
              <a:ahLst/>
              <a:cxnLst/>
              <a:rect l="l" t="t" r="r" b="b"/>
              <a:pathLst>
                <a:path w="223072" h="54087" extrusionOk="0">
                  <a:moveTo>
                    <a:pt x="41712" y="1"/>
                  </a:moveTo>
                  <a:cubicBezTo>
                    <a:pt x="37446" y="1"/>
                    <a:pt x="33251" y="1289"/>
                    <a:pt x="28988" y="1663"/>
                  </a:cubicBezTo>
                  <a:cubicBezTo>
                    <a:pt x="27958" y="1753"/>
                    <a:pt x="26920" y="1791"/>
                    <a:pt x="25874" y="1791"/>
                  </a:cubicBezTo>
                  <a:cubicBezTo>
                    <a:pt x="19778" y="1791"/>
                    <a:pt x="13455" y="487"/>
                    <a:pt x="7499" y="487"/>
                  </a:cubicBezTo>
                  <a:cubicBezTo>
                    <a:pt x="4914" y="487"/>
                    <a:pt x="2398" y="733"/>
                    <a:pt x="0" y="1437"/>
                  </a:cubicBezTo>
                  <a:lnTo>
                    <a:pt x="0" y="15151"/>
                  </a:lnTo>
                  <a:cubicBezTo>
                    <a:pt x="16132" y="12777"/>
                    <a:pt x="32440" y="11589"/>
                    <a:pt x="48747" y="11589"/>
                  </a:cubicBezTo>
                  <a:cubicBezTo>
                    <a:pt x="66907" y="11589"/>
                    <a:pt x="85067" y="13063"/>
                    <a:pt x="102984" y="16013"/>
                  </a:cubicBezTo>
                  <a:cubicBezTo>
                    <a:pt x="105114" y="16365"/>
                    <a:pt x="107309" y="16763"/>
                    <a:pt x="109111" y="17950"/>
                  </a:cubicBezTo>
                  <a:cubicBezTo>
                    <a:pt x="110914" y="19139"/>
                    <a:pt x="112231" y="21331"/>
                    <a:pt x="111734" y="23435"/>
                  </a:cubicBezTo>
                  <a:cubicBezTo>
                    <a:pt x="110842" y="27211"/>
                    <a:pt x="105402" y="27848"/>
                    <a:pt x="103380" y="31162"/>
                  </a:cubicBezTo>
                  <a:cubicBezTo>
                    <a:pt x="101465" y="34297"/>
                    <a:pt x="103585" y="38636"/>
                    <a:pt x="106809" y="40397"/>
                  </a:cubicBezTo>
                  <a:cubicBezTo>
                    <a:pt x="109189" y="41695"/>
                    <a:pt x="111925" y="41980"/>
                    <a:pt x="114670" y="41980"/>
                  </a:cubicBezTo>
                  <a:cubicBezTo>
                    <a:pt x="115647" y="41980"/>
                    <a:pt x="116625" y="41944"/>
                    <a:pt x="117588" y="41905"/>
                  </a:cubicBezTo>
                  <a:cubicBezTo>
                    <a:pt x="126529" y="41544"/>
                    <a:pt x="135473" y="41182"/>
                    <a:pt x="144413" y="40823"/>
                  </a:cubicBezTo>
                  <a:cubicBezTo>
                    <a:pt x="145856" y="40764"/>
                    <a:pt x="147328" y="40715"/>
                    <a:pt x="148804" y="40715"/>
                  </a:cubicBezTo>
                  <a:cubicBezTo>
                    <a:pt x="154251" y="40715"/>
                    <a:pt x="159735" y="41384"/>
                    <a:pt x="163892" y="44721"/>
                  </a:cubicBezTo>
                  <a:cubicBezTo>
                    <a:pt x="166399" y="46738"/>
                    <a:pt x="168186" y="49573"/>
                    <a:pt x="170836" y="51396"/>
                  </a:cubicBezTo>
                  <a:cubicBezTo>
                    <a:pt x="174222" y="53723"/>
                    <a:pt x="178528" y="54086"/>
                    <a:pt x="182666" y="54086"/>
                  </a:cubicBezTo>
                  <a:cubicBezTo>
                    <a:pt x="182938" y="54086"/>
                    <a:pt x="183210" y="54085"/>
                    <a:pt x="183480" y="54082"/>
                  </a:cubicBezTo>
                  <a:cubicBezTo>
                    <a:pt x="196882" y="53948"/>
                    <a:pt x="210264" y="51844"/>
                    <a:pt x="223071" y="47889"/>
                  </a:cubicBezTo>
                  <a:lnTo>
                    <a:pt x="223071" y="32358"/>
                  </a:lnTo>
                  <a:lnTo>
                    <a:pt x="223071" y="32357"/>
                  </a:lnTo>
                  <a:cubicBezTo>
                    <a:pt x="217955" y="33998"/>
                    <a:pt x="212843" y="35640"/>
                    <a:pt x="207726" y="37282"/>
                  </a:cubicBezTo>
                  <a:cubicBezTo>
                    <a:pt x="205043" y="38143"/>
                    <a:pt x="202290" y="39014"/>
                    <a:pt x="199485" y="39014"/>
                  </a:cubicBezTo>
                  <a:cubicBezTo>
                    <a:pt x="199219" y="39014"/>
                    <a:pt x="198952" y="39006"/>
                    <a:pt x="198685" y="38990"/>
                  </a:cubicBezTo>
                  <a:cubicBezTo>
                    <a:pt x="193308" y="38654"/>
                    <a:pt x="188632" y="34900"/>
                    <a:pt x="183270" y="34362"/>
                  </a:cubicBezTo>
                  <a:cubicBezTo>
                    <a:pt x="182771" y="34312"/>
                    <a:pt x="182270" y="34290"/>
                    <a:pt x="181767" y="34290"/>
                  </a:cubicBezTo>
                  <a:cubicBezTo>
                    <a:pt x="178132" y="34290"/>
                    <a:pt x="174419" y="35445"/>
                    <a:pt x="170867" y="35445"/>
                  </a:cubicBezTo>
                  <a:cubicBezTo>
                    <a:pt x="169443" y="35445"/>
                    <a:pt x="168045" y="35259"/>
                    <a:pt x="166688" y="34739"/>
                  </a:cubicBezTo>
                  <a:cubicBezTo>
                    <a:pt x="164308" y="33827"/>
                    <a:pt x="162417" y="31988"/>
                    <a:pt x="160248" y="30643"/>
                  </a:cubicBezTo>
                  <a:cubicBezTo>
                    <a:pt x="157523" y="28954"/>
                    <a:pt x="154313" y="28074"/>
                    <a:pt x="151108" y="28074"/>
                  </a:cubicBezTo>
                  <a:cubicBezTo>
                    <a:pt x="149592" y="28074"/>
                    <a:pt x="148077" y="28271"/>
                    <a:pt x="146614" y="28672"/>
                  </a:cubicBezTo>
                  <a:cubicBezTo>
                    <a:pt x="144580" y="29231"/>
                    <a:pt x="142277" y="30100"/>
                    <a:pt x="140249" y="30100"/>
                  </a:cubicBezTo>
                  <a:cubicBezTo>
                    <a:pt x="139019" y="30100"/>
                    <a:pt x="137890" y="29780"/>
                    <a:pt x="136984" y="28877"/>
                  </a:cubicBezTo>
                  <a:cubicBezTo>
                    <a:pt x="139007" y="27694"/>
                    <a:pt x="140148" y="25171"/>
                    <a:pt x="139702" y="22873"/>
                  </a:cubicBezTo>
                  <a:cubicBezTo>
                    <a:pt x="139253" y="20573"/>
                    <a:pt x="137249" y="18664"/>
                    <a:pt x="134929" y="18328"/>
                  </a:cubicBezTo>
                  <a:cubicBezTo>
                    <a:pt x="134506" y="18267"/>
                    <a:pt x="134070" y="18252"/>
                    <a:pt x="133630" y="18252"/>
                  </a:cubicBezTo>
                  <a:cubicBezTo>
                    <a:pt x="133162" y="18252"/>
                    <a:pt x="132689" y="18269"/>
                    <a:pt x="132224" y="18269"/>
                  </a:cubicBezTo>
                  <a:cubicBezTo>
                    <a:pt x="131161" y="18269"/>
                    <a:pt x="130138" y="18176"/>
                    <a:pt x="129295" y="17560"/>
                  </a:cubicBezTo>
                  <a:cubicBezTo>
                    <a:pt x="128061" y="16662"/>
                    <a:pt x="127737" y="15002"/>
                    <a:pt x="127065" y="13631"/>
                  </a:cubicBezTo>
                  <a:cubicBezTo>
                    <a:pt x="125286" y="10000"/>
                    <a:pt x="120926" y="8370"/>
                    <a:pt x="116887" y="8122"/>
                  </a:cubicBezTo>
                  <a:cubicBezTo>
                    <a:pt x="116334" y="8089"/>
                    <a:pt x="115781" y="8075"/>
                    <a:pt x="115228" y="8075"/>
                  </a:cubicBezTo>
                  <a:cubicBezTo>
                    <a:pt x="112505" y="8075"/>
                    <a:pt x="109776" y="8410"/>
                    <a:pt x="107056" y="8410"/>
                  </a:cubicBezTo>
                  <a:cubicBezTo>
                    <a:pt x="106291" y="8410"/>
                    <a:pt x="105527" y="8384"/>
                    <a:pt x="104764" y="8316"/>
                  </a:cubicBezTo>
                  <a:cubicBezTo>
                    <a:pt x="96617" y="7597"/>
                    <a:pt x="89336" y="2270"/>
                    <a:pt x="81162" y="2005"/>
                  </a:cubicBezTo>
                  <a:cubicBezTo>
                    <a:pt x="80942" y="1998"/>
                    <a:pt x="80723" y="1995"/>
                    <a:pt x="80503" y="1995"/>
                  </a:cubicBezTo>
                  <a:cubicBezTo>
                    <a:pt x="74644" y="1995"/>
                    <a:pt x="68936" y="4467"/>
                    <a:pt x="63083" y="4467"/>
                  </a:cubicBezTo>
                  <a:cubicBezTo>
                    <a:pt x="62781" y="4467"/>
                    <a:pt x="62478" y="4460"/>
                    <a:pt x="62175" y="4446"/>
                  </a:cubicBezTo>
                  <a:cubicBezTo>
                    <a:pt x="55480" y="4144"/>
                    <a:pt x="49320" y="327"/>
                    <a:pt x="42628" y="21"/>
                  </a:cubicBezTo>
                  <a:cubicBezTo>
                    <a:pt x="42322" y="7"/>
                    <a:pt x="42017" y="1"/>
                    <a:pt x="41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8"/>
            <p:cNvSpPr/>
            <p:nvPr/>
          </p:nvSpPr>
          <p:spPr>
            <a:xfrm rot="679445">
              <a:off x="7059272" y="4635821"/>
              <a:ext cx="227206" cy="107373"/>
            </a:xfrm>
            <a:custGeom>
              <a:avLst/>
              <a:gdLst/>
              <a:ahLst/>
              <a:cxnLst/>
              <a:rect l="l" t="t" r="r" b="b"/>
              <a:pathLst>
                <a:path w="5449" h="2549" extrusionOk="0">
                  <a:moveTo>
                    <a:pt x="3146" y="0"/>
                  </a:moveTo>
                  <a:cubicBezTo>
                    <a:pt x="1776" y="0"/>
                    <a:pt x="256" y="475"/>
                    <a:pt x="116" y="1425"/>
                  </a:cubicBezTo>
                  <a:cubicBezTo>
                    <a:pt x="1" y="2210"/>
                    <a:pt x="969" y="2549"/>
                    <a:pt x="2106" y="2549"/>
                  </a:cubicBezTo>
                  <a:cubicBezTo>
                    <a:pt x="3558" y="2549"/>
                    <a:pt x="5286" y="1995"/>
                    <a:pt x="5375" y="1109"/>
                  </a:cubicBezTo>
                  <a:cubicBezTo>
                    <a:pt x="5448" y="370"/>
                    <a:pt x="4355" y="0"/>
                    <a:pt x="3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8"/>
            <p:cNvSpPr/>
            <p:nvPr/>
          </p:nvSpPr>
          <p:spPr>
            <a:xfrm>
              <a:off x="6047237" y="4563116"/>
              <a:ext cx="158959" cy="27689"/>
            </a:xfrm>
            <a:custGeom>
              <a:avLst/>
              <a:gdLst/>
              <a:ahLst/>
              <a:cxnLst/>
              <a:rect l="l" t="t" r="r" b="b"/>
              <a:pathLst>
                <a:path w="3878" h="1624" extrusionOk="0">
                  <a:moveTo>
                    <a:pt x="2636" y="0"/>
                  </a:moveTo>
                  <a:cubicBezTo>
                    <a:pt x="1525" y="0"/>
                    <a:pt x="0" y="577"/>
                    <a:pt x="70" y="1130"/>
                  </a:cubicBezTo>
                  <a:cubicBezTo>
                    <a:pt x="111" y="1463"/>
                    <a:pt x="729" y="1623"/>
                    <a:pt x="1448" y="1623"/>
                  </a:cubicBezTo>
                  <a:cubicBezTo>
                    <a:pt x="2546" y="1623"/>
                    <a:pt x="3878" y="1250"/>
                    <a:pt x="3751" y="551"/>
                  </a:cubicBezTo>
                  <a:cubicBezTo>
                    <a:pt x="3679" y="156"/>
                    <a:pt x="3213" y="0"/>
                    <a:pt x="2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8"/>
            <p:cNvSpPr/>
            <p:nvPr/>
          </p:nvSpPr>
          <p:spPr>
            <a:xfrm>
              <a:off x="5608220" y="4582705"/>
              <a:ext cx="333700" cy="47638"/>
            </a:xfrm>
            <a:custGeom>
              <a:avLst/>
              <a:gdLst/>
              <a:ahLst/>
              <a:cxnLst/>
              <a:rect l="l" t="t" r="r" b="b"/>
              <a:pathLst>
                <a:path w="8141" h="2794" extrusionOk="0">
                  <a:moveTo>
                    <a:pt x="5799" y="1"/>
                  </a:moveTo>
                  <a:cubicBezTo>
                    <a:pt x="3405" y="1"/>
                    <a:pt x="1" y="763"/>
                    <a:pt x="1" y="1926"/>
                  </a:cubicBezTo>
                  <a:cubicBezTo>
                    <a:pt x="1" y="2539"/>
                    <a:pt x="959" y="2793"/>
                    <a:pt x="2216" y="2793"/>
                  </a:cubicBezTo>
                  <a:cubicBezTo>
                    <a:pt x="4628" y="2793"/>
                    <a:pt x="8140" y="1857"/>
                    <a:pt x="8098" y="717"/>
                  </a:cubicBezTo>
                  <a:cubicBezTo>
                    <a:pt x="8080" y="221"/>
                    <a:pt x="7085" y="1"/>
                    <a:pt x="5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8"/>
            <p:cNvSpPr/>
            <p:nvPr/>
          </p:nvSpPr>
          <p:spPr>
            <a:xfrm>
              <a:off x="5112226" y="4407407"/>
              <a:ext cx="213599" cy="39880"/>
            </a:xfrm>
            <a:custGeom>
              <a:avLst/>
              <a:gdLst/>
              <a:ahLst/>
              <a:cxnLst/>
              <a:rect l="l" t="t" r="r" b="b"/>
              <a:pathLst>
                <a:path w="5211" h="2339" extrusionOk="0">
                  <a:moveTo>
                    <a:pt x="2050" y="0"/>
                  </a:moveTo>
                  <a:cubicBezTo>
                    <a:pt x="1744" y="0"/>
                    <a:pt x="1463" y="59"/>
                    <a:pt x="1251" y="192"/>
                  </a:cubicBezTo>
                  <a:cubicBezTo>
                    <a:pt x="1" y="974"/>
                    <a:pt x="1584" y="2339"/>
                    <a:pt x="3006" y="2339"/>
                  </a:cubicBezTo>
                  <a:cubicBezTo>
                    <a:pt x="3387" y="2339"/>
                    <a:pt x="3756" y="2241"/>
                    <a:pt x="4056" y="2007"/>
                  </a:cubicBezTo>
                  <a:cubicBezTo>
                    <a:pt x="5211" y="1110"/>
                    <a:pt x="3384" y="0"/>
                    <a:pt x="2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8"/>
            <p:cNvSpPr/>
            <p:nvPr/>
          </p:nvSpPr>
          <p:spPr>
            <a:xfrm>
              <a:off x="4840555" y="4224846"/>
              <a:ext cx="211017" cy="36299"/>
            </a:xfrm>
            <a:custGeom>
              <a:avLst/>
              <a:gdLst/>
              <a:ahLst/>
              <a:cxnLst/>
              <a:rect l="l" t="t" r="r" b="b"/>
              <a:pathLst>
                <a:path w="5148" h="2129" extrusionOk="0">
                  <a:moveTo>
                    <a:pt x="1202" y="0"/>
                  </a:moveTo>
                  <a:cubicBezTo>
                    <a:pt x="819" y="0"/>
                    <a:pt x="525" y="90"/>
                    <a:pt x="411" y="307"/>
                  </a:cubicBezTo>
                  <a:cubicBezTo>
                    <a:pt x="0" y="1089"/>
                    <a:pt x="2392" y="2128"/>
                    <a:pt x="3776" y="2128"/>
                  </a:cubicBezTo>
                  <a:cubicBezTo>
                    <a:pt x="4160" y="2128"/>
                    <a:pt x="4467" y="2048"/>
                    <a:pt x="4614" y="1861"/>
                  </a:cubicBezTo>
                  <a:cubicBezTo>
                    <a:pt x="5148" y="1182"/>
                    <a:pt x="2589" y="0"/>
                    <a:pt x="12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8"/>
            <p:cNvSpPr/>
            <p:nvPr/>
          </p:nvSpPr>
          <p:spPr>
            <a:xfrm>
              <a:off x="3656525" y="4104036"/>
              <a:ext cx="117873" cy="86021"/>
            </a:xfrm>
            <a:custGeom>
              <a:avLst/>
              <a:gdLst/>
              <a:ahLst/>
              <a:cxnLst/>
              <a:rect l="l" t="t" r="r" b="b"/>
              <a:pathLst>
                <a:path w="2876" h="1660" extrusionOk="0">
                  <a:moveTo>
                    <a:pt x="1539" y="0"/>
                  </a:moveTo>
                  <a:cubicBezTo>
                    <a:pt x="969" y="0"/>
                    <a:pt x="356" y="250"/>
                    <a:pt x="167" y="844"/>
                  </a:cubicBezTo>
                  <a:cubicBezTo>
                    <a:pt x="1" y="1366"/>
                    <a:pt x="554" y="1660"/>
                    <a:pt x="1185" y="1660"/>
                  </a:cubicBezTo>
                  <a:cubicBezTo>
                    <a:pt x="1734" y="1660"/>
                    <a:pt x="2341" y="1438"/>
                    <a:pt x="2586" y="952"/>
                  </a:cubicBezTo>
                  <a:cubicBezTo>
                    <a:pt x="2875" y="376"/>
                    <a:pt x="2239" y="0"/>
                    <a:pt x="1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8"/>
            <p:cNvSpPr/>
            <p:nvPr/>
          </p:nvSpPr>
          <p:spPr>
            <a:xfrm>
              <a:off x="989375" y="4051706"/>
              <a:ext cx="295556" cy="71857"/>
            </a:xfrm>
            <a:custGeom>
              <a:avLst/>
              <a:gdLst/>
              <a:ahLst/>
              <a:cxnLst/>
              <a:rect l="l" t="t" r="r" b="b"/>
              <a:pathLst>
                <a:path w="7210" h="1878" extrusionOk="0">
                  <a:moveTo>
                    <a:pt x="3661" y="0"/>
                  </a:moveTo>
                  <a:cubicBezTo>
                    <a:pt x="1873" y="0"/>
                    <a:pt x="59" y="290"/>
                    <a:pt x="32" y="868"/>
                  </a:cubicBezTo>
                  <a:cubicBezTo>
                    <a:pt x="0" y="1578"/>
                    <a:pt x="1506" y="1877"/>
                    <a:pt x="3140" y="1877"/>
                  </a:cubicBezTo>
                  <a:cubicBezTo>
                    <a:pt x="5010" y="1877"/>
                    <a:pt x="7047" y="1485"/>
                    <a:pt x="7131" y="868"/>
                  </a:cubicBezTo>
                  <a:cubicBezTo>
                    <a:pt x="7210" y="290"/>
                    <a:pt x="5448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8"/>
            <p:cNvSpPr/>
            <p:nvPr/>
          </p:nvSpPr>
          <p:spPr>
            <a:xfrm>
              <a:off x="2871100" y="4391457"/>
              <a:ext cx="132603" cy="71859"/>
            </a:xfrm>
            <a:custGeom>
              <a:avLst/>
              <a:gdLst/>
              <a:ahLst/>
              <a:cxnLst/>
              <a:rect l="l" t="t" r="r" b="b"/>
              <a:pathLst>
                <a:path w="3235" h="1461" extrusionOk="0">
                  <a:moveTo>
                    <a:pt x="1637" y="0"/>
                  </a:moveTo>
                  <a:cubicBezTo>
                    <a:pt x="820" y="0"/>
                    <a:pt x="0" y="258"/>
                    <a:pt x="54" y="730"/>
                  </a:cubicBezTo>
                  <a:cubicBezTo>
                    <a:pt x="108" y="1203"/>
                    <a:pt x="952" y="1460"/>
                    <a:pt x="1754" y="1460"/>
                  </a:cubicBezTo>
                  <a:cubicBezTo>
                    <a:pt x="2514" y="1460"/>
                    <a:pt x="3235" y="1229"/>
                    <a:pt x="3210" y="730"/>
                  </a:cubicBezTo>
                  <a:cubicBezTo>
                    <a:pt x="3184" y="231"/>
                    <a:pt x="2411" y="0"/>
                    <a:pt x="1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8"/>
            <p:cNvSpPr/>
            <p:nvPr/>
          </p:nvSpPr>
          <p:spPr>
            <a:xfrm>
              <a:off x="0" y="4111384"/>
              <a:ext cx="9143721" cy="860701"/>
            </a:xfrm>
            <a:custGeom>
              <a:avLst/>
              <a:gdLst/>
              <a:ahLst/>
              <a:cxnLst/>
              <a:rect l="l" t="t" r="r" b="b"/>
              <a:pathLst>
                <a:path w="223072" h="50481" extrusionOk="0">
                  <a:moveTo>
                    <a:pt x="42327" y="0"/>
                  </a:moveTo>
                  <a:cubicBezTo>
                    <a:pt x="37327" y="0"/>
                    <a:pt x="33248" y="1477"/>
                    <a:pt x="29071" y="2105"/>
                  </a:cubicBezTo>
                  <a:cubicBezTo>
                    <a:pt x="28151" y="2243"/>
                    <a:pt x="27231" y="2302"/>
                    <a:pt x="26310" y="2302"/>
                  </a:cubicBezTo>
                  <a:cubicBezTo>
                    <a:pt x="22331" y="2302"/>
                    <a:pt x="18342" y="1205"/>
                    <a:pt x="14351" y="710"/>
                  </a:cubicBezTo>
                  <a:cubicBezTo>
                    <a:pt x="12761" y="513"/>
                    <a:pt x="11159" y="416"/>
                    <a:pt x="9557" y="416"/>
                  </a:cubicBezTo>
                  <a:cubicBezTo>
                    <a:pt x="6342" y="416"/>
                    <a:pt x="3127" y="807"/>
                    <a:pt x="0" y="1567"/>
                  </a:cubicBezTo>
                  <a:lnTo>
                    <a:pt x="0" y="11545"/>
                  </a:lnTo>
                  <a:cubicBezTo>
                    <a:pt x="16132" y="9171"/>
                    <a:pt x="32440" y="7983"/>
                    <a:pt x="48747" y="7983"/>
                  </a:cubicBezTo>
                  <a:cubicBezTo>
                    <a:pt x="66907" y="7983"/>
                    <a:pt x="85067" y="9457"/>
                    <a:pt x="102984" y="12407"/>
                  </a:cubicBezTo>
                  <a:cubicBezTo>
                    <a:pt x="105114" y="12759"/>
                    <a:pt x="107309" y="13157"/>
                    <a:pt x="109111" y="14344"/>
                  </a:cubicBezTo>
                  <a:cubicBezTo>
                    <a:pt x="110914" y="15533"/>
                    <a:pt x="112231" y="17725"/>
                    <a:pt x="111734" y="19829"/>
                  </a:cubicBezTo>
                  <a:cubicBezTo>
                    <a:pt x="110842" y="23605"/>
                    <a:pt x="105402" y="24242"/>
                    <a:pt x="103380" y="27556"/>
                  </a:cubicBezTo>
                  <a:cubicBezTo>
                    <a:pt x="101465" y="30691"/>
                    <a:pt x="103585" y="35030"/>
                    <a:pt x="106809" y="36791"/>
                  </a:cubicBezTo>
                  <a:cubicBezTo>
                    <a:pt x="109189" y="38089"/>
                    <a:pt x="111925" y="38374"/>
                    <a:pt x="114670" y="38374"/>
                  </a:cubicBezTo>
                  <a:cubicBezTo>
                    <a:pt x="115647" y="38374"/>
                    <a:pt x="116625" y="38338"/>
                    <a:pt x="117588" y="38299"/>
                  </a:cubicBezTo>
                  <a:cubicBezTo>
                    <a:pt x="126529" y="37938"/>
                    <a:pt x="135473" y="37576"/>
                    <a:pt x="144413" y="37217"/>
                  </a:cubicBezTo>
                  <a:cubicBezTo>
                    <a:pt x="145856" y="37158"/>
                    <a:pt x="147328" y="37109"/>
                    <a:pt x="148804" y="37109"/>
                  </a:cubicBezTo>
                  <a:cubicBezTo>
                    <a:pt x="154251" y="37109"/>
                    <a:pt x="159735" y="37778"/>
                    <a:pt x="163892" y="41115"/>
                  </a:cubicBezTo>
                  <a:cubicBezTo>
                    <a:pt x="166399" y="43132"/>
                    <a:pt x="168186" y="45967"/>
                    <a:pt x="170836" y="47790"/>
                  </a:cubicBezTo>
                  <a:cubicBezTo>
                    <a:pt x="174222" y="50117"/>
                    <a:pt x="178528" y="50480"/>
                    <a:pt x="182666" y="50480"/>
                  </a:cubicBezTo>
                  <a:cubicBezTo>
                    <a:pt x="182938" y="50480"/>
                    <a:pt x="183210" y="50479"/>
                    <a:pt x="183480" y="50476"/>
                  </a:cubicBezTo>
                  <a:cubicBezTo>
                    <a:pt x="196882" y="50342"/>
                    <a:pt x="210264" y="48238"/>
                    <a:pt x="223071" y="44283"/>
                  </a:cubicBezTo>
                  <a:lnTo>
                    <a:pt x="223071" y="36897"/>
                  </a:lnTo>
                  <a:cubicBezTo>
                    <a:pt x="214260" y="40895"/>
                    <a:pt x="203901" y="43553"/>
                    <a:pt x="197000" y="43553"/>
                  </a:cubicBezTo>
                  <a:cubicBezTo>
                    <a:pt x="196321" y="43553"/>
                    <a:pt x="195675" y="43527"/>
                    <a:pt x="195068" y="43474"/>
                  </a:cubicBezTo>
                  <a:cubicBezTo>
                    <a:pt x="191246" y="43143"/>
                    <a:pt x="197524" y="36698"/>
                    <a:pt x="188743" y="36698"/>
                  </a:cubicBezTo>
                  <a:cubicBezTo>
                    <a:pt x="188299" y="36698"/>
                    <a:pt x="187816" y="36714"/>
                    <a:pt x="187291" y="36749"/>
                  </a:cubicBezTo>
                  <a:cubicBezTo>
                    <a:pt x="183574" y="36993"/>
                    <a:pt x="180009" y="38747"/>
                    <a:pt x="176318" y="38747"/>
                  </a:cubicBezTo>
                  <a:cubicBezTo>
                    <a:pt x="176015" y="38747"/>
                    <a:pt x="175710" y="38735"/>
                    <a:pt x="175405" y="38710"/>
                  </a:cubicBezTo>
                  <a:cubicBezTo>
                    <a:pt x="170203" y="38276"/>
                    <a:pt x="166194" y="34054"/>
                    <a:pt x="161391" y="32011"/>
                  </a:cubicBezTo>
                  <a:cubicBezTo>
                    <a:pt x="158607" y="30825"/>
                    <a:pt x="155700" y="30408"/>
                    <a:pt x="152724" y="30408"/>
                  </a:cubicBezTo>
                  <a:cubicBezTo>
                    <a:pt x="145617" y="30408"/>
                    <a:pt x="138112" y="32789"/>
                    <a:pt x="130928" y="32789"/>
                  </a:cubicBezTo>
                  <a:cubicBezTo>
                    <a:pt x="128446" y="32789"/>
                    <a:pt x="126003" y="32505"/>
                    <a:pt x="123627" y="31740"/>
                  </a:cubicBezTo>
                  <a:cubicBezTo>
                    <a:pt x="123248" y="27779"/>
                    <a:pt x="131713" y="26345"/>
                    <a:pt x="129955" y="22776"/>
                  </a:cubicBezTo>
                  <a:cubicBezTo>
                    <a:pt x="128442" y="19701"/>
                    <a:pt x="121847" y="22674"/>
                    <a:pt x="121053" y="19338"/>
                  </a:cubicBezTo>
                  <a:cubicBezTo>
                    <a:pt x="120827" y="18389"/>
                    <a:pt x="121330" y="17440"/>
                    <a:pt x="121547" y="16488"/>
                  </a:cubicBezTo>
                  <a:cubicBezTo>
                    <a:pt x="122177" y="13698"/>
                    <a:pt x="120179" y="10849"/>
                    <a:pt x="117633" y="9547"/>
                  </a:cubicBezTo>
                  <a:cubicBezTo>
                    <a:pt x="115084" y="8244"/>
                    <a:pt x="112115" y="8127"/>
                    <a:pt x="109257" y="8036"/>
                  </a:cubicBezTo>
                  <a:cubicBezTo>
                    <a:pt x="103180" y="7842"/>
                    <a:pt x="97102" y="7649"/>
                    <a:pt x="91024" y="7455"/>
                  </a:cubicBezTo>
                  <a:cubicBezTo>
                    <a:pt x="88384" y="7372"/>
                    <a:pt x="85353" y="7093"/>
                    <a:pt x="83804" y="4952"/>
                  </a:cubicBezTo>
                  <a:cubicBezTo>
                    <a:pt x="83319" y="4279"/>
                    <a:pt x="83034" y="3479"/>
                    <a:pt x="82543" y="2813"/>
                  </a:cubicBezTo>
                  <a:cubicBezTo>
                    <a:pt x="81448" y="1328"/>
                    <a:pt x="79732" y="846"/>
                    <a:pt x="77858" y="846"/>
                  </a:cubicBezTo>
                  <a:cubicBezTo>
                    <a:pt x="76180" y="846"/>
                    <a:pt x="74374" y="1233"/>
                    <a:pt x="72772" y="1632"/>
                  </a:cubicBezTo>
                  <a:cubicBezTo>
                    <a:pt x="68165" y="2779"/>
                    <a:pt x="63450" y="3488"/>
                    <a:pt x="58712" y="3746"/>
                  </a:cubicBezTo>
                  <a:cubicBezTo>
                    <a:pt x="56228" y="3884"/>
                    <a:pt x="53611" y="4264"/>
                    <a:pt x="50963" y="4264"/>
                  </a:cubicBezTo>
                  <a:cubicBezTo>
                    <a:pt x="48783" y="4264"/>
                    <a:pt x="46582" y="4006"/>
                    <a:pt x="44416" y="3143"/>
                  </a:cubicBezTo>
                  <a:cubicBezTo>
                    <a:pt x="43493" y="2777"/>
                    <a:pt x="48716" y="734"/>
                    <a:pt x="46577" y="365"/>
                  </a:cubicBezTo>
                  <a:cubicBezTo>
                    <a:pt x="45081" y="107"/>
                    <a:pt x="43671" y="0"/>
                    <a:pt x="42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8"/>
            <p:cNvSpPr/>
            <p:nvPr/>
          </p:nvSpPr>
          <p:spPr>
            <a:xfrm>
              <a:off x="4953917" y="4502847"/>
              <a:ext cx="216755" cy="35345"/>
            </a:xfrm>
            <a:custGeom>
              <a:avLst/>
              <a:gdLst/>
              <a:ahLst/>
              <a:cxnLst/>
              <a:rect l="l" t="t" r="r" b="b"/>
              <a:pathLst>
                <a:path w="5288" h="2073" extrusionOk="0">
                  <a:moveTo>
                    <a:pt x="1939" y="0"/>
                  </a:moveTo>
                  <a:cubicBezTo>
                    <a:pt x="1202" y="0"/>
                    <a:pt x="566" y="212"/>
                    <a:pt x="338" y="764"/>
                  </a:cubicBezTo>
                  <a:cubicBezTo>
                    <a:pt x="1" y="1580"/>
                    <a:pt x="1862" y="2072"/>
                    <a:pt x="3358" y="2072"/>
                  </a:cubicBezTo>
                  <a:cubicBezTo>
                    <a:pt x="4240" y="2072"/>
                    <a:pt x="4995" y="1902"/>
                    <a:pt x="5100" y="1526"/>
                  </a:cubicBezTo>
                  <a:cubicBezTo>
                    <a:pt x="5287" y="849"/>
                    <a:pt x="3412" y="0"/>
                    <a:pt x="1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8"/>
            <p:cNvSpPr/>
            <p:nvPr/>
          </p:nvSpPr>
          <p:spPr>
            <a:xfrm>
              <a:off x="3111979" y="4153187"/>
              <a:ext cx="206549" cy="86020"/>
            </a:xfrm>
            <a:custGeom>
              <a:avLst/>
              <a:gdLst/>
              <a:ahLst/>
              <a:cxnLst/>
              <a:rect l="l" t="t" r="r" b="b"/>
              <a:pathLst>
                <a:path w="5039" h="2911" extrusionOk="0">
                  <a:moveTo>
                    <a:pt x="3000" y="1"/>
                  </a:moveTo>
                  <a:cubicBezTo>
                    <a:pt x="1636" y="1"/>
                    <a:pt x="1" y="680"/>
                    <a:pt x="104" y="1890"/>
                  </a:cubicBezTo>
                  <a:cubicBezTo>
                    <a:pt x="166" y="2611"/>
                    <a:pt x="864" y="2911"/>
                    <a:pt x="1703" y="2911"/>
                  </a:cubicBezTo>
                  <a:cubicBezTo>
                    <a:pt x="3159" y="2911"/>
                    <a:pt x="5039" y="2009"/>
                    <a:pt x="4753" y="848"/>
                  </a:cubicBezTo>
                  <a:cubicBezTo>
                    <a:pt x="4612" y="270"/>
                    <a:pt x="3860" y="1"/>
                    <a:pt x="30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8"/>
            <p:cNvSpPr/>
            <p:nvPr/>
          </p:nvSpPr>
          <p:spPr>
            <a:xfrm>
              <a:off x="2906000" y="4168256"/>
              <a:ext cx="126577" cy="49526"/>
            </a:xfrm>
            <a:custGeom>
              <a:avLst/>
              <a:gdLst/>
              <a:ahLst/>
              <a:cxnLst/>
              <a:rect l="l" t="t" r="r" b="b"/>
              <a:pathLst>
                <a:path w="3088" h="1676" extrusionOk="0">
                  <a:moveTo>
                    <a:pt x="1881" y="1"/>
                  </a:moveTo>
                  <a:cubicBezTo>
                    <a:pt x="1022" y="1"/>
                    <a:pt x="1" y="360"/>
                    <a:pt x="1" y="946"/>
                  </a:cubicBezTo>
                  <a:cubicBezTo>
                    <a:pt x="1" y="1415"/>
                    <a:pt x="686" y="1676"/>
                    <a:pt x="1406" y="1676"/>
                  </a:cubicBezTo>
                  <a:cubicBezTo>
                    <a:pt x="2224" y="1676"/>
                    <a:pt x="3087" y="1340"/>
                    <a:pt x="3045" y="591"/>
                  </a:cubicBezTo>
                  <a:cubicBezTo>
                    <a:pt x="3021" y="182"/>
                    <a:pt x="2492" y="1"/>
                    <a:pt x="18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8"/>
            <p:cNvSpPr/>
            <p:nvPr/>
          </p:nvSpPr>
          <p:spPr>
            <a:xfrm>
              <a:off x="1508971" y="4134027"/>
              <a:ext cx="234776" cy="71839"/>
            </a:xfrm>
            <a:custGeom>
              <a:avLst/>
              <a:gdLst/>
              <a:ahLst/>
              <a:cxnLst/>
              <a:rect l="l" t="t" r="r" b="b"/>
              <a:pathLst>
                <a:path w="5728" h="1732" extrusionOk="0">
                  <a:moveTo>
                    <a:pt x="2816" y="1"/>
                  </a:moveTo>
                  <a:cubicBezTo>
                    <a:pt x="1550" y="1"/>
                    <a:pt x="306" y="255"/>
                    <a:pt x="158" y="813"/>
                  </a:cubicBezTo>
                  <a:cubicBezTo>
                    <a:pt x="1" y="1407"/>
                    <a:pt x="1503" y="1731"/>
                    <a:pt x="2973" y="1731"/>
                  </a:cubicBezTo>
                  <a:cubicBezTo>
                    <a:pt x="4364" y="1731"/>
                    <a:pt x="5727" y="1441"/>
                    <a:pt x="5628" y="813"/>
                  </a:cubicBezTo>
                  <a:cubicBezTo>
                    <a:pt x="5546" y="292"/>
                    <a:pt x="4169" y="1"/>
                    <a:pt x="28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8"/>
            <p:cNvSpPr/>
            <p:nvPr/>
          </p:nvSpPr>
          <p:spPr>
            <a:xfrm>
              <a:off x="1306525" y="4174879"/>
              <a:ext cx="122553" cy="45169"/>
            </a:xfrm>
            <a:custGeom>
              <a:avLst/>
              <a:gdLst/>
              <a:ahLst/>
              <a:cxnLst/>
              <a:rect l="l" t="t" r="r" b="b"/>
              <a:pathLst>
                <a:path w="2990" h="1089" extrusionOk="0">
                  <a:moveTo>
                    <a:pt x="2182" y="1"/>
                  </a:moveTo>
                  <a:cubicBezTo>
                    <a:pt x="1296" y="1"/>
                    <a:pt x="0" y="388"/>
                    <a:pt x="0" y="747"/>
                  </a:cubicBezTo>
                  <a:cubicBezTo>
                    <a:pt x="0" y="972"/>
                    <a:pt x="514" y="1088"/>
                    <a:pt x="1115" y="1088"/>
                  </a:cubicBezTo>
                  <a:cubicBezTo>
                    <a:pt x="1965" y="1088"/>
                    <a:pt x="2990" y="856"/>
                    <a:pt x="2990" y="372"/>
                  </a:cubicBezTo>
                  <a:cubicBezTo>
                    <a:pt x="2990" y="105"/>
                    <a:pt x="2641" y="1"/>
                    <a:pt x="2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8"/>
            <p:cNvSpPr/>
            <p:nvPr/>
          </p:nvSpPr>
          <p:spPr>
            <a:xfrm>
              <a:off x="0" y="3953271"/>
              <a:ext cx="9143721" cy="662563"/>
            </a:xfrm>
            <a:custGeom>
              <a:avLst/>
              <a:gdLst/>
              <a:ahLst/>
              <a:cxnLst/>
              <a:rect l="l" t="t" r="r" b="b"/>
              <a:pathLst>
                <a:path w="223072" h="38860" extrusionOk="0">
                  <a:moveTo>
                    <a:pt x="57018" y="0"/>
                  </a:moveTo>
                  <a:cubicBezTo>
                    <a:pt x="38118" y="0"/>
                    <a:pt x="19144" y="1332"/>
                    <a:pt x="0" y="2816"/>
                  </a:cubicBezTo>
                  <a:lnTo>
                    <a:pt x="0" y="4841"/>
                  </a:lnTo>
                  <a:cubicBezTo>
                    <a:pt x="21032" y="4335"/>
                    <a:pt x="42063" y="3836"/>
                    <a:pt x="63090" y="3337"/>
                  </a:cubicBezTo>
                  <a:cubicBezTo>
                    <a:pt x="66070" y="3266"/>
                    <a:pt x="69055" y="3195"/>
                    <a:pt x="72038" y="3195"/>
                  </a:cubicBezTo>
                  <a:cubicBezTo>
                    <a:pt x="76820" y="3195"/>
                    <a:pt x="81595" y="3377"/>
                    <a:pt x="86329" y="4036"/>
                  </a:cubicBezTo>
                  <a:cubicBezTo>
                    <a:pt x="92515" y="4895"/>
                    <a:pt x="98568" y="6557"/>
                    <a:pt x="104748" y="7450"/>
                  </a:cubicBezTo>
                  <a:cubicBezTo>
                    <a:pt x="113207" y="8666"/>
                    <a:pt x="122588" y="8723"/>
                    <a:pt x="128998" y="14374"/>
                  </a:cubicBezTo>
                  <a:cubicBezTo>
                    <a:pt x="132436" y="17408"/>
                    <a:pt x="134634" y="21803"/>
                    <a:pt x="138539" y="24210"/>
                  </a:cubicBezTo>
                  <a:cubicBezTo>
                    <a:pt x="144759" y="28041"/>
                    <a:pt x="153122" y="25608"/>
                    <a:pt x="159829" y="28496"/>
                  </a:cubicBezTo>
                  <a:cubicBezTo>
                    <a:pt x="163675" y="30156"/>
                    <a:pt x="166605" y="33412"/>
                    <a:pt x="170269" y="35443"/>
                  </a:cubicBezTo>
                  <a:cubicBezTo>
                    <a:pt x="174400" y="37731"/>
                    <a:pt x="179233" y="38338"/>
                    <a:pt x="183947" y="38629"/>
                  </a:cubicBezTo>
                  <a:cubicBezTo>
                    <a:pt x="186437" y="38783"/>
                    <a:pt x="188932" y="38860"/>
                    <a:pt x="191427" y="38860"/>
                  </a:cubicBezTo>
                  <a:cubicBezTo>
                    <a:pt x="202097" y="38860"/>
                    <a:pt x="212766" y="37457"/>
                    <a:pt x="223071" y="34692"/>
                  </a:cubicBezTo>
                  <a:lnTo>
                    <a:pt x="223071" y="29011"/>
                  </a:lnTo>
                  <a:cubicBezTo>
                    <a:pt x="214423" y="31866"/>
                    <a:pt x="205175" y="33427"/>
                    <a:pt x="196096" y="33427"/>
                  </a:cubicBezTo>
                  <a:cubicBezTo>
                    <a:pt x="195342" y="33427"/>
                    <a:pt x="194589" y="33416"/>
                    <a:pt x="193837" y="33394"/>
                  </a:cubicBezTo>
                  <a:cubicBezTo>
                    <a:pt x="190051" y="33284"/>
                    <a:pt x="186211" y="32910"/>
                    <a:pt x="182696" y="31502"/>
                  </a:cubicBezTo>
                  <a:cubicBezTo>
                    <a:pt x="176551" y="29048"/>
                    <a:pt x="171852" y="23650"/>
                    <a:pt x="165548" y="21638"/>
                  </a:cubicBezTo>
                  <a:cubicBezTo>
                    <a:pt x="161197" y="20248"/>
                    <a:pt x="156466" y="20599"/>
                    <a:pt x="152048" y="19439"/>
                  </a:cubicBezTo>
                  <a:cubicBezTo>
                    <a:pt x="146341" y="17939"/>
                    <a:pt x="141614" y="14055"/>
                    <a:pt x="136467" y="11161"/>
                  </a:cubicBezTo>
                  <a:cubicBezTo>
                    <a:pt x="129310" y="7144"/>
                    <a:pt x="121226" y="6718"/>
                    <a:pt x="113180" y="5091"/>
                  </a:cubicBezTo>
                  <a:cubicBezTo>
                    <a:pt x="94470" y="1313"/>
                    <a:pt x="75781" y="0"/>
                    <a:pt x="5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8"/>
            <p:cNvSpPr/>
            <p:nvPr/>
          </p:nvSpPr>
          <p:spPr>
            <a:xfrm>
              <a:off x="6633453" y="4322076"/>
              <a:ext cx="2475837" cy="247293"/>
            </a:xfrm>
            <a:custGeom>
              <a:avLst/>
              <a:gdLst/>
              <a:ahLst/>
              <a:cxnLst/>
              <a:rect l="l" t="t" r="r" b="b"/>
              <a:pathLst>
                <a:path w="60401" h="14504" extrusionOk="0">
                  <a:moveTo>
                    <a:pt x="3966" y="1"/>
                  </a:moveTo>
                  <a:cubicBezTo>
                    <a:pt x="3884" y="1"/>
                    <a:pt x="3803" y="2"/>
                    <a:pt x="3722" y="6"/>
                  </a:cubicBezTo>
                  <a:cubicBezTo>
                    <a:pt x="2497" y="54"/>
                    <a:pt x="1049" y="550"/>
                    <a:pt x="235" y="1467"/>
                  </a:cubicBezTo>
                  <a:cubicBezTo>
                    <a:pt x="126" y="1590"/>
                    <a:pt x="15" y="1731"/>
                    <a:pt x="11" y="1896"/>
                  </a:cubicBezTo>
                  <a:cubicBezTo>
                    <a:pt x="0" y="2435"/>
                    <a:pt x="832" y="2334"/>
                    <a:pt x="1364" y="2425"/>
                  </a:cubicBezTo>
                  <a:cubicBezTo>
                    <a:pt x="2348" y="2593"/>
                    <a:pt x="2569" y="3861"/>
                    <a:pt x="2914" y="4797"/>
                  </a:cubicBezTo>
                  <a:cubicBezTo>
                    <a:pt x="3726" y="7006"/>
                    <a:pt x="6207" y="8067"/>
                    <a:pt x="8618" y="8067"/>
                  </a:cubicBezTo>
                  <a:cubicBezTo>
                    <a:pt x="9092" y="8067"/>
                    <a:pt x="9564" y="8026"/>
                    <a:pt x="10020" y="7945"/>
                  </a:cubicBezTo>
                  <a:cubicBezTo>
                    <a:pt x="11055" y="7759"/>
                    <a:pt x="12148" y="7429"/>
                    <a:pt x="13177" y="7429"/>
                  </a:cubicBezTo>
                  <a:cubicBezTo>
                    <a:pt x="13741" y="7429"/>
                    <a:pt x="14286" y="7528"/>
                    <a:pt x="14791" y="7804"/>
                  </a:cubicBezTo>
                  <a:cubicBezTo>
                    <a:pt x="16394" y="8680"/>
                    <a:pt x="16726" y="10877"/>
                    <a:pt x="18064" y="12120"/>
                  </a:cubicBezTo>
                  <a:cubicBezTo>
                    <a:pt x="19035" y="13023"/>
                    <a:pt x="20421" y="13307"/>
                    <a:pt x="21761" y="13307"/>
                  </a:cubicBezTo>
                  <a:cubicBezTo>
                    <a:pt x="21898" y="13307"/>
                    <a:pt x="22035" y="13304"/>
                    <a:pt x="22171" y="13299"/>
                  </a:cubicBezTo>
                  <a:cubicBezTo>
                    <a:pt x="23476" y="13246"/>
                    <a:pt x="24773" y="12990"/>
                    <a:pt x="26077" y="12990"/>
                  </a:cubicBezTo>
                  <a:cubicBezTo>
                    <a:pt x="26233" y="12990"/>
                    <a:pt x="26389" y="12993"/>
                    <a:pt x="26546" y="13001"/>
                  </a:cubicBezTo>
                  <a:cubicBezTo>
                    <a:pt x="28753" y="13116"/>
                    <a:pt x="30824" y="14110"/>
                    <a:pt x="33016" y="14405"/>
                  </a:cubicBezTo>
                  <a:cubicBezTo>
                    <a:pt x="33514" y="14472"/>
                    <a:pt x="34009" y="14503"/>
                    <a:pt x="34500" y="14503"/>
                  </a:cubicBezTo>
                  <a:cubicBezTo>
                    <a:pt x="39651" y="14503"/>
                    <a:pt x="44493" y="11116"/>
                    <a:pt x="49721" y="10501"/>
                  </a:cubicBezTo>
                  <a:cubicBezTo>
                    <a:pt x="51210" y="10326"/>
                    <a:pt x="52721" y="10379"/>
                    <a:pt x="54209" y="10193"/>
                  </a:cubicBezTo>
                  <a:cubicBezTo>
                    <a:pt x="56545" y="9902"/>
                    <a:pt x="58493" y="9033"/>
                    <a:pt x="60400" y="7653"/>
                  </a:cubicBezTo>
                  <a:cubicBezTo>
                    <a:pt x="60339" y="7651"/>
                    <a:pt x="60273" y="7649"/>
                    <a:pt x="60202" y="7649"/>
                  </a:cubicBezTo>
                  <a:cubicBezTo>
                    <a:pt x="56482" y="7649"/>
                    <a:pt x="39873" y="11192"/>
                    <a:pt x="32321" y="11192"/>
                  </a:cubicBezTo>
                  <a:cubicBezTo>
                    <a:pt x="31569" y="11192"/>
                    <a:pt x="30907" y="11157"/>
                    <a:pt x="30356" y="11079"/>
                  </a:cubicBezTo>
                  <a:cubicBezTo>
                    <a:pt x="20506" y="9696"/>
                    <a:pt x="10326" y="1"/>
                    <a:pt x="3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8"/>
            <p:cNvSpPr/>
            <p:nvPr/>
          </p:nvSpPr>
          <p:spPr>
            <a:xfrm>
              <a:off x="5293448" y="4092698"/>
              <a:ext cx="926661" cy="190585"/>
            </a:xfrm>
            <a:custGeom>
              <a:avLst/>
              <a:gdLst/>
              <a:ahLst/>
              <a:cxnLst/>
              <a:rect l="l" t="t" r="r" b="b"/>
              <a:pathLst>
                <a:path w="22607" h="11178" extrusionOk="0">
                  <a:moveTo>
                    <a:pt x="191" y="0"/>
                  </a:moveTo>
                  <a:cubicBezTo>
                    <a:pt x="121" y="0"/>
                    <a:pt x="57" y="5"/>
                    <a:pt x="1" y="15"/>
                  </a:cubicBezTo>
                  <a:cubicBezTo>
                    <a:pt x="870" y="154"/>
                    <a:pt x="1164" y="1232"/>
                    <a:pt x="1401" y="2080"/>
                  </a:cubicBezTo>
                  <a:cubicBezTo>
                    <a:pt x="1639" y="2927"/>
                    <a:pt x="1905" y="3903"/>
                    <a:pt x="2703" y="4275"/>
                  </a:cubicBezTo>
                  <a:cubicBezTo>
                    <a:pt x="3057" y="4440"/>
                    <a:pt x="3460" y="4452"/>
                    <a:pt x="3845" y="4516"/>
                  </a:cubicBezTo>
                  <a:cubicBezTo>
                    <a:pt x="5521" y="4794"/>
                    <a:pt x="6852" y="6054"/>
                    <a:pt x="7941" y="7357"/>
                  </a:cubicBezTo>
                  <a:cubicBezTo>
                    <a:pt x="8219" y="7689"/>
                    <a:pt x="8497" y="8035"/>
                    <a:pt x="8871" y="8254"/>
                  </a:cubicBezTo>
                  <a:cubicBezTo>
                    <a:pt x="9223" y="8460"/>
                    <a:pt x="9605" y="8530"/>
                    <a:pt x="10004" y="8530"/>
                  </a:cubicBezTo>
                  <a:cubicBezTo>
                    <a:pt x="10840" y="8530"/>
                    <a:pt x="11748" y="8222"/>
                    <a:pt x="12606" y="8222"/>
                  </a:cubicBezTo>
                  <a:cubicBezTo>
                    <a:pt x="12902" y="8222"/>
                    <a:pt x="13191" y="8258"/>
                    <a:pt x="13469" y="8357"/>
                  </a:cubicBezTo>
                  <a:cubicBezTo>
                    <a:pt x="14485" y="8716"/>
                    <a:pt x="15052" y="9786"/>
                    <a:pt x="15925" y="10418"/>
                  </a:cubicBezTo>
                  <a:cubicBezTo>
                    <a:pt x="16709" y="10986"/>
                    <a:pt x="17645" y="11113"/>
                    <a:pt x="18632" y="11113"/>
                  </a:cubicBezTo>
                  <a:cubicBezTo>
                    <a:pt x="19432" y="11113"/>
                    <a:pt x="20266" y="11030"/>
                    <a:pt x="21079" y="11030"/>
                  </a:cubicBezTo>
                  <a:cubicBezTo>
                    <a:pt x="21601" y="11030"/>
                    <a:pt x="22115" y="11064"/>
                    <a:pt x="22607" y="11177"/>
                  </a:cubicBezTo>
                  <a:cubicBezTo>
                    <a:pt x="21665" y="10417"/>
                    <a:pt x="3458" y="0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8"/>
            <p:cNvSpPr/>
            <p:nvPr/>
          </p:nvSpPr>
          <p:spPr>
            <a:xfrm>
              <a:off x="7399300" y="4156874"/>
              <a:ext cx="1682762" cy="247334"/>
            </a:xfrm>
            <a:custGeom>
              <a:avLst/>
              <a:gdLst/>
              <a:ahLst/>
              <a:cxnLst/>
              <a:rect l="l" t="t" r="r" b="b"/>
              <a:pathLst>
                <a:path w="41053" h="5472" extrusionOk="0">
                  <a:moveTo>
                    <a:pt x="41052" y="1"/>
                  </a:moveTo>
                  <a:lnTo>
                    <a:pt x="41052" y="1"/>
                  </a:lnTo>
                  <a:cubicBezTo>
                    <a:pt x="27369" y="489"/>
                    <a:pt x="13685" y="979"/>
                    <a:pt x="1" y="1467"/>
                  </a:cubicBezTo>
                  <a:cubicBezTo>
                    <a:pt x="1536" y="2759"/>
                    <a:pt x="3591" y="3293"/>
                    <a:pt x="5595" y="3400"/>
                  </a:cubicBezTo>
                  <a:cubicBezTo>
                    <a:pt x="7598" y="3508"/>
                    <a:pt x="9640" y="3401"/>
                    <a:pt x="11576" y="3926"/>
                  </a:cubicBezTo>
                  <a:cubicBezTo>
                    <a:pt x="12969" y="4303"/>
                    <a:pt x="14267" y="4998"/>
                    <a:pt x="15679" y="5293"/>
                  </a:cubicBezTo>
                  <a:cubicBezTo>
                    <a:pt x="16282" y="5420"/>
                    <a:pt x="16892" y="5471"/>
                    <a:pt x="17504" y="5471"/>
                  </a:cubicBezTo>
                  <a:cubicBezTo>
                    <a:pt x="18856" y="5471"/>
                    <a:pt x="20220" y="5221"/>
                    <a:pt x="21557" y="4977"/>
                  </a:cubicBezTo>
                  <a:cubicBezTo>
                    <a:pt x="23964" y="4537"/>
                    <a:pt x="26378" y="4115"/>
                    <a:pt x="28819" y="3943"/>
                  </a:cubicBezTo>
                  <a:cubicBezTo>
                    <a:pt x="30466" y="3827"/>
                    <a:pt x="32132" y="3823"/>
                    <a:pt x="33746" y="3478"/>
                  </a:cubicBezTo>
                  <a:cubicBezTo>
                    <a:pt x="36126" y="2969"/>
                    <a:pt x="38711" y="663"/>
                    <a:pt x="41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8"/>
            <p:cNvSpPr/>
            <p:nvPr/>
          </p:nvSpPr>
          <p:spPr>
            <a:xfrm>
              <a:off x="7399292" y="4165448"/>
              <a:ext cx="1682762" cy="48678"/>
            </a:xfrm>
            <a:custGeom>
              <a:avLst/>
              <a:gdLst/>
              <a:ahLst/>
              <a:cxnLst/>
              <a:rect l="l" t="t" r="r" b="b"/>
              <a:pathLst>
                <a:path w="41053" h="2855" extrusionOk="0">
                  <a:moveTo>
                    <a:pt x="37935" y="1"/>
                  </a:moveTo>
                  <a:cubicBezTo>
                    <a:pt x="28468" y="1"/>
                    <a:pt x="980" y="1135"/>
                    <a:pt x="1" y="1593"/>
                  </a:cubicBezTo>
                  <a:cubicBezTo>
                    <a:pt x="607" y="1915"/>
                    <a:pt x="1259" y="2014"/>
                    <a:pt x="1934" y="2014"/>
                  </a:cubicBezTo>
                  <a:cubicBezTo>
                    <a:pt x="3015" y="2014"/>
                    <a:pt x="4156" y="1759"/>
                    <a:pt x="5263" y="1759"/>
                  </a:cubicBezTo>
                  <a:cubicBezTo>
                    <a:pt x="5386" y="1759"/>
                    <a:pt x="5508" y="1763"/>
                    <a:pt x="5630" y="1770"/>
                  </a:cubicBezTo>
                  <a:cubicBezTo>
                    <a:pt x="6441" y="1816"/>
                    <a:pt x="7229" y="2043"/>
                    <a:pt x="8029" y="2188"/>
                  </a:cubicBezTo>
                  <a:cubicBezTo>
                    <a:pt x="8726" y="2313"/>
                    <a:pt x="9433" y="2376"/>
                    <a:pt x="10141" y="2376"/>
                  </a:cubicBezTo>
                  <a:cubicBezTo>
                    <a:pt x="10715" y="2376"/>
                    <a:pt x="11289" y="2335"/>
                    <a:pt x="11858" y="2252"/>
                  </a:cubicBezTo>
                  <a:cubicBezTo>
                    <a:pt x="12786" y="2116"/>
                    <a:pt x="13724" y="1871"/>
                    <a:pt x="14652" y="1871"/>
                  </a:cubicBezTo>
                  <a:cubicBezTo>
                    <a:pt x="14939" y="1871"/>
                    <a:pt x="15226" y="1894"/>
                    <a:pt x="15511" y="1952"/>
                  </a:cubicBezTo>
                  <a:cubicBezTo>
                    <a:pt x="16410" y="2135"/>
                    <a:pt x="17217" y="2645"/>
                    <a:pt x="18120" y="2801"/>
                  </a:cubicBezTo>
                  <a:cubicBezTo>
                    <a:pt x="18334" y="2838"/>
                    <a:pt x="18548" y="2854"/>
                    <a:pt x="18760" y="2854"/>
                  </a:cubicBezTo>
                  <a:cubicBezTo>
                    <a:pt x="20437" y="2854"/>
                    <a:pt x="22066" y="1822"/>
                    <a:pt x="23782" y="1743"/>
                  </a:cubicBezTo>
                  <a:cubicBezTo>
                    <a:pt x="23858" y="1739"/>
                    <a:pt x="23935" y="1738"/>
                    <a:pt x="24011" y="1738"/>
                  </a:cubicBezTo>
                  <a:cubicBezTo>
                    <a:pt x="25047" y="1738"/>
                    <a:pt x="26076" y="2044"/>
                    <a:pt x="27110" y="2044"/>
                  </a:cubicBezTo>
                  <a:cubicBezTo>
                    <a:pt x="27234" y="2044"/>
                    <a:pt x="27359" y="2040"/>
                    <a:pt x="27485" y="2029"/>
                  </a:cubicBezTo>
                  <a:cubicBezTo>
                    <a:pt x="28927" y="1915"/>
                    <a:pt x="30230" y="1074"/>
                    <a:pt x="31669" y="920"/>
                  </a:cubicBezTo>
                  <a:cubicBezTo>
                    <a:pt x="31863" y="899"/>
                    <a:pt x="32058" y="891"/>
                    <a:pt x="32254" y="891"/>
                  </a:cubicBezTo>
                  <a:cubicBezTo>
                    <a:pt x="32909" y="891"/>
                    <a:pt x="33566" y="981"/>
                    <a:pt x="34223" y="981"/>
                  </a:cubicBezTo>
                  <a:cubicBezTo>
                    <a:pt x="34337" y="981"/>
                    <a:pt x="34452" y="978"/>
                    <a:pt x="34566" y="972"/>
                  </a:cubicBezTo>
                  <a:cubicBezTo>
                    <a:pt x="36507" y="862"/>
                    <a:pt x="38656" y="787"/>
                    <a:pt x="41052" y="127"/>
                  </a:cubicBezTo>
                  <a:cubicBezTo>
                    <a:pt x="40806" y="39"/>
                    <a:pt x="39675" y="1"/>
                    <a:pt x="37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8"/>
            <p:cNvSpPr/>
            <p:nvPr/>
          </p:nvSpPr>
          <p:spPr>
            <a:xfrm>
              <a:off x="7448933" y="4254818"/>
              <a:ext cx="131250" cy="17238"/>
            </a:xfrm>
            <a:custGeom>
              <a:avLst/>
              <a:gdLst/>
              <a:ahLst/>
              <a:cxnLst/>
              <a:rect l="l" t="t" r="r" b="b"/>
              <a:pathLst>
                <a:path w="3202" h="1011" extrusionOk="0">
                  <a:moveTo>
                    <a:pt x="1114" y="0"/>
                  </a:moveTo>
                  <a:cubicBezTo>
                    <a:pt x="614" y="0"/>
                    <a:pt x="192" y="114"/>
                    <a:pt x="99" y="406"/>
                  </a:cubicBezTo>
                  <a:cubicBezTo>
                    <a:pt x="0" y="718"/>
                    <a:pt x="1281" y="1011"/>
                    <a:pt x="2203" y="1011"/>
                  </a:cubicBezTo>
                  <a:cubicBezTo>
                    <a:pt x="2675" y="1011"/>
                    <a:pt x="3054" y="934"/>
                    <a:pt x="3105" y="743"/>
                  </a:cubicBezTo>
                  <a:cubicBezTo>
                    <a:pt x="3202" y="380"/>
                    <a:pt x="2027" y="0"/>
                    <a:pt x="1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8"/>
            <p:cNvSpPr/>
            <p:nvPr/>
          </p:nvSpPr>
          <p:spPr>
            <a:xfrm>
              <a:off x="7699553" y="4119619"/>
              <a:ext cx="213230" cy="24501"/>
            </a:xfrm>
            <a:custGeom>
              <a:avLst/>
              <a:gdLst/>
              <a:ahLst/>
              <a:cxnLst/>
              <a:rect l="l" t="t" r="r" b="b"/>
              <a:pathLst>
                <a:path w="5202" h="1437" extrusionOk="0">
                  <a:moveTo>
                    <a:pt x="2720" y="0"/>
                  </a:moveTo>
                  <a:cubicBezTo>
                    <a:pt x="1530" y="0"/>
                    <a:pt x="310" y="237"/>
                    <a:pt x="146" y="748"/>
                  </a:cubicBezTo>
                  <a:cubicBezTo>
                    <a:pt x="0" y="1201"/>
                    <a:pt x="1223" y="1436"/>
                    <a:pt x="2491" y="1436"/>
                  </a:cubicBezTo>
                  <a:cubicBezTo>
                    <a:pt x="3730" y="1436"/>
                    <a:pt x="5012" y="1212"/>
                    <a:pt x="5105" y="748"/>
                  </a:cubicBezTo>
                  <a:cubicBezTo>
                    <a:pt x="5202" y="265"/>
                    <a:pt x="3978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8"/>
            <p:cNvSpPr/>
            <p:nvPr/>
          </p:nvSpPr>
          <p:spPr>
            <a:xfrm>
              <a:off x="6461986" y="4121494"/>
              <a:ext cx="281355" cy="30451"/>
            </a:xfrm>
            <a:custGeom>
              <a:avLst/>
              <a:gdLst/>
              <a:ahLst/>
              <a:cxnLst/>
              <a:rect l="l" t="t" r="r" b="b"/>
              <a:pathLst>
                <a:path w="6864" h="1786" extrusionOk="0">
                  <a:moveTo>
                    <a:pt x="2195" y="1"/>
                  </a:moveTo>
                  <a:cubicBezTo>
                    <a:pt x="1122" y="1"/>
                    <a:pt x="249" y="177"/>
                    <a:pt x="131" y="609"/>
                  </a:cubicBezTo>
                  <a:cubicBezTo>
                    <a:pt x="1" y="1084"/>
                    <a:pt x="3108" y="1785"/>
                    <a:pt x="5088" y="1785"/>
                  </a:cubicBezTo>
                  <a:cubicBezTo>
                    <a:pt x="5937" y="1785"/>
                    <a:pt x="6578" y="1656"/>
                    <a:pt x="6669" y="1325"/>
                  </a:cubicBezTo>
                  <a:cubicBezTo>
                    <a:pt x="6864" y="610"/>
                    <a:pt x="4186" y="1"/>
                    <a:pt x="21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8"/>
            <p:cNvSpPr/>
            <p:nvPr/>
          </p:nvSpPr>
          <p:spPr>
            <a:xfrm>
              <a:off x="6866939" y="4118494"/>
              <a:ext cx="187201" cy="18772"/>
            </a:xfrm>
            <a:custGeom>
              <a:avLst/>
              <a:gdLst/>
              <a:ahLst/>
              <a:cxnLst/>
              <a:rect l="l" t="t" r="r" b="b"/>
              <a:pathLst>
                <a:path w="4567" h="1101" extrusionOk="0">
                  <a:moveTo>
                    <a:pt x="2407" y="1"/>
                  </a:moveTo>
                  <a:cubicBezTo>
                    <a:pt x="1280" y="1"/>
                    <a:pt x="115" y="189"/>
                    <a:pt x="57" y="550"/>
                  </a:cubicBezTo>
                  <a:cubicBezTo>
                    <a:pt x="0" y="912"/>
                    <a:pt x="1128" y="1100"/>
                    <a:pt x="2266" y="1100"/>
                  </a:cubicBezTo>
                  <a:cubicBezTo>
                    <a:pt x="3374" y="1100"/>
                    <a:pt x="4492" y="921"/>
                    <a:pt x="4529" y="550"/>
                  </a:cubicBezTo>
                  <a:cubicBezTo>
                    <a:pt x="4566" y="179"/>
                    <a:pt x="3505" y="1"/>
                    <a:pt x="2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8"/>
            <p:cNvSpPr/>
            <p:nvPr/>
          </p:nvSpPr>
          <p:spPr>
            <a:xfrm>
              <a:off x="8353036" y="4030077"/>
              <a:ext cx="164083" cy="21551"/>
            </a:xfrm>
            <a:custGeom>
              <a:avLst/>
              <a:gdLst/>
              <a:ahLst/>
              <a:cxnLst/>
              <a:rect l="l" t="t" r="r" b="b"/>
              <a:pathLst>
                <a:path w="4003" h="1264" extrusionOk="0">
                  <a:moveTo>
                    <a:pt x="3053" y="1"/>
                  </a:moveTo>
                  <a:cubicBezTo>
                    <a:pt x="1903" y="1"/>
                    <a:pt x="72" y="344"/>
                    <a:pt x="21" y="927"/>
                  </a:cubicBezTo>
                  <a:cubicBezTo>
                    <a:pt x="1" y="1168"/>
                    <a:pt x="290" y="1263"/>
                    <a:pt x="720" y="1263"/>
                  </a:cubicBezTo>
                  <a:cubicBezTo>
                    <a:pt x="1832" y="1263"/>
                    <a:pt x="3885" y="630"/>
                    <a:pt x="3966" y="251"/>
                  </a:cubicBezTo>
                  <a:cubicBezTo>
                    <a:pt x="4003" y="80"/>
                    <a:pt x="3607" y="1"/>
                    <a:pt x="30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8"/>
            <p:cNvSpPr/>
            <p:nvPr/>
          </p:nvSpPr>
          <p:spPr>
            <a:xfrm>
              <a:off x="6846689" y="3962409"/>
              <a:ext cx="335134" cy="30315"/>
            </a:xfrm>
            <a:custGeom>
              <a:avLst/>
              <a:gdLst/>
              <a:ahLst/>
              <a:cxnLst/>
              <a:rect l="l" t="t" r="r" b="b"/>
              <a:pathLst>
                <a:path w="8176" h="1778" extrusionOk="0">
                  <a:moveTo>
                    <a:pt x="5109" y="1"/>
                  </a:moveTo>
                  <a:cubicBezTo>
                    <a:pt x="2797" y="1"/>
                    <a:pt x="0" y="409"/>
                    <a:pt x="25" y="1189"/>
                  </a:cubicBezTo>
                  <a:cubicBezTo>
                    <a:pt x="39" y="1615"/>
                    <a:pt x="896" y="1777"/>
                    <a:pt x="2048" y="1777"/>
                  </a:cubicBezTo>
                  <a:cubicBezTo>
                    <a:pt x="4463" y="1777"/>
                    <a:pt x="8175" y="1066"/>
                    <a:pt x="8116" y="593"/>
                  </a:cubicBezTo>
                  <a:cubicBezTo>
                    <a:pt x="8065" y="194"/>
                    <a:pt x="6702" y="1"/>
                    <a:pt x="5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8"/>
            <p:cNvSpPr/>
            <p:nvPr/>
          </p:nvSpPr>
          <p:spPr>
            <a:xfrm>
              <a:off x="7285624" y="3956425"/>
              <a:ext cx="98868" cy="16675"/>
            </a:xfrm>
            <a:custGeom>
              <a:avLst/>
              <a:gdLst/>
              <a:ahLst/>
              <a:cxnLst/>
              <a:rect l="l" t="t" r="r" b="b"/>
              <a:pathLst>
                <a:path w="2412" h="978" extrusionOk="0">
                  <a:moveTo>
                    <a:pt x="744" y="1"/>
                  </a:moveTo>
                  <a:cubicBezTo>
                    <a:pt x="330" y="1"/>
                    <a:pt x="1" y="102"/>
                    <a:pt x="1" y="352"/>
                  </a:cubicBezTo>
                  <a:cubicBezTo>
                    <a:pt x="1" y="754"/>
                    <a:pt x="824" y="978"/>
                    <a:pt x="1503" y="978"/>
                  </a:cubicBezTo>
                  <a:cubicBezTo>
                    <a:pt x="1969" y="978"/>
                    <a:pt x="2367" y="872"/>
                    <a:pt x="2385" y="647"/>
                  </a:cubicBezTo>
                  <a:cubicBezTo>
                    <a:pt x="2411" y="297"/>
                    <a:pt x="1454" y="1"/>
                    <a:pt x="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1" name="Google Shape;1211;p28"/>
          <p:cNvGrpSpPr/>
          <p:nvPr/>
        </p:nvGrpSpPr>
        <p:grpSpPr>
          <a:xfrm>
            <a:off x="8315658" y="204535"/>
            <a:ext cx="602172" cy="602117"/>
            <a:chOff x="8374650" y="330550"/>
            <a:chExt cx="552350" cy="552300"/>
          </a:xfrm>
        </p:grpSpPr>
        <p:sp>
          <p:nvSpPr>
            <p:cNvPr id="1212" name="Google Shape;1212;p28"/>
            <p:cNvSpPr/>
            <p:nvPr/>
          </p:nvSpPr>
          <p:spPr>
            <a:xfrm>
              <a:off x="8374650" y="330550"/>
              <a:ext cx="552350" cy="552300"/>
            </a:xfrm>
            <a:custGeom>
              <a:avLst/>
              <a:gdLst/>
              <a:ahLst/>
              <a:cxnLst/>
              <a:rect l="l" t="t" r="r" b="b"/>
              <a:pathLst>
                <a:path w="22094" h="22092" extrusionOk="0">
                  <a:moveTo>
                    <a:pt x="11046" y="1"/>
                  </a:moveTo>
                  <a:cubicBezTo>
                    <a:pt x="10608" y="1"/>
                    <a:pt x="10178" y="28"/>
                    <a:pt x="9752" y="75"/>
                  </a:cubicBezTo>
                  <a:cubicBezTo>
                    <a:pt x="13981" y="629"/>
                    <a:pt x="17244" y="4243"/>
                    <a:pt x="17244" y="8624"/>
                  </a:cubicBezTo>
                  <a:cubicBezTo>
                    <a:pt x="17244" y="13386"/>
                    <a:pt x="13384" y="17243"/>
                    <a:pt x="8622" y="17243"/>
                  </a:cubicBezTo>
                  <a:cubicBezTo>
                    <a:pt x="4243" y="17243"/>
                    <a:pt x="628" y="13980"/>
                    <a:pt x="74" y="9754"/>
                  </a:cubicBezTo>
                  <a:cubicBezTo>
                    <a:pt x="27" y="10178"/>
                    <a:pt x="0" y="10608"/>
                    <a:pt x="0" y="11044"/>
                  </a:cubicBezTo>
                  <a:cubicBezTo>
                    <a:pt x="0" y="17145"/>
                    <a:pt x="4946" y="22091"/>
                    <a:pt x="11046" y="22091"/>
                  </a:cubicBezTo>
                  <a:cubicBezTo>
                    <a:pt x="17146" y="22091"/>
                    <a:pt x="22093" y="17144"/>
                    <a:pt x="22093" y="11044"/>
                  </a:cubicBezTo>
                  <a:cubicBezTo>
                    <a:pt x="22093" y="4944"/>
                    <a:pt x="17146" y="1"/>
                    <a:pt x="110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8"/>
            <p:cNvSpPr/>
            <p:nvPr/>
          </p:nvSpPr>
          <p:spPr>
            <a:xfrm>
              <a:off x="8374650" y="330575"/>
              <a:ext cx="552350" cy="552275"/>
            </a:xfrm>
            <a:custGeom>
              <a:avLst/>
              <a:gdLst/>
              <a:ahLst/>
              <a:cxnLst/>
              <a:rect l="l" t="t" r="r" b="b"/>
              <a:pathLst>
                <a:path w="22094" h="22091" extrusionOk="0">
                  <a:moveTo>
                    <a:pt x="11046" y="1"/>
                  </a:moveTo>
                  <a:cubicBezTo>
                    <a:pt x="10909" y="1"/>
                    <a:pt x="10773" y="3"/>
                    <a:pt x="10639" y="9"/>
                  </a:cubicBezTo>
                  <a:cubicBezTo>
                    <a:pt x="16070" y="238"/>
                    <a:pt x="20401" y="4566"/>
                    <a:pt x="20401" y="10199"/>
                  </a:cubicBezTo>
                  <a:cubicBezTo>
                    <a:pt x="20401" y="15833"/>
                    <a:pt x="15686" y="20401"/>
                    <a:pt x="10201" y="20401"/>
                  </a:cubicBezTo>
                  <a:cubicBezTo>
                    <a:pt x="4717" y="20401"/>
                    <a:pt x="243" y="16073"/>
                    <a:pt x="9" y="10645"/>
                  </a:cubicBezTo>
                  <a:cubicBezTo>
                    <a:pt x="3" y="10778"/>
                    <a:pt x="0" y="10910"/>
                    <a:pt x="0" y="11043"/>
                  </a:cubicBezTo>
                  <a:cubicBezTo>
                    <a:pt x="0" y="17144"/>
                    <a:pt x="4946" y="22090"/>
                    <a:pt x="11046" y="22090"/>
                  </a:cubicBezTo>
                  <a:cubicBezTo>
                    <a:pt x="17146" y="22090"/>
                    <a:pt x="22093" y="17144"/>
                    <a:pt x="22093" y="11044"/>
                  </a:cubicBezTo>
                  <a:lnTo>
                    <a:pt x="22093" y="11044"/>
                  </a:lnTo>
                  <a:cubicBezTo>
                    <a:pt x="22093" y="11044"/>
                    <a:pt x="22093" y="11044"/>
                    <a:pt x="22093" y="11044"/>
                  </a:cubicBezTo>
                  <a:lnTo>
                    <a:pt x="22093" y="11043"/>
                  </a:lnTo>
                  <a:cubicBezTo>
                    <a:pt x="22093" y="11043"/>
                    <a:pt x="22093" y="11043"/>
                    <a:pt x="22093" y="11044"/>
                  </a:cubicBezTo>
                  <a:cubicBezTo>
                    <a:pt x="22093" y="4944"/>
                    <a:pt x="17146" y="1"/>
                    <a:pt x="11046" y="1"/>
                  </a:cubicBezTo>
                  <a:close/>
                </a:path>
              </a:pathLst>
            </a:custGeom>
            <a:solidFill>
              <a:srgbClr val="4F92B2">
                <a:alpha val="42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4" name="Google Shape;1214;p28"/>
          <p:cNvSpPr/>
          <p:nvPr/>
        </p:nvSpPr>
        <p:spPr>
          <a:xfrm>
            <a:off x="651275" y="304795"/>
            <a:ext cx="1076671" cy="143569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28"/>
          <p:cNvSpPr/>
          <p:nvPr/>
        </p:nvSpPr>
        <p:spPr>
          <a:xfrm>
            <a:off x="155975" y="854450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28"/>
          <p:cNvSpPr/>
          <p:nvPr/>
        </p:nvSpPr>
        <p:spPr>
          <a:xfrm>
            <a:off x="8277225" y="1140050"/>
            <a:ext cx="771573" cy="143554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28"/>
          <p:cNvSpPr/>
          <p:nvPr/>
        </p:nvSpPr>
        <p:spPr>
          <a:xfrm>
            <a:off x="8671325" y="1617000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28"/>
          <p:cNvSpPr/>
          <p:nvPr/>
        </p:nvSpPr>
        <p:spPr>
          <a:xfrm>
            <a:off x="-347822" y="4118631"/>
            <a:ext cx="1076643" cy="1095766"/>
          </a:xfrm>
          <a:custGeom>
            <a:avLst/>
            <a:gdLst/>
            <a:ahLst/>
            <a:cxnLst/>
            <a:rect l="l" t="t" r="r" b="b"/>
            <a:pathLst>
              <a:path w="38510" h="39194" extrusionOk="0">
                <a:moveTo>
                  <a:pt x="19502" y="0"/>
                </a:moveTo>
                <a:cubicBezTo>
                  <a:pt x="18933" y="2080"/>
                  <a:pt x="17324" y="3882"/>
                  <a:pt x="16690" y="5944"/>
                </a:cubicBezTo>
                <a:cubicBezTo>
                  <a:pt x="16039" y="8060"/>
                  <a:pt x="16535" y="10492"/>
                  <a:pt x="17964" y="12184"/>
                </a:cubicBezTo>
                <a:cubicBezTo>
                  <a:pt x="18970" y="13375"/>
                  <a:pt x="20402" y="14792"/>
                  <a:pt x="21006" y="16237"/>
                </a:cubicBezTo>
                <a:cubicBezTo>
                  <a:pt x="20273" y="17156"/>
                  <a:pt x="19567" y="18097"/>
                  <a:pt x="18887" y="19057"/>
                </a:cubicBezTo>
                <a:cubicBezTo>
                  <a:pt x="18858" y="18649"/>
                  <a:pt x="18719" y="18228"/>
                  <a:pt x="18527" y="17917"/>
                </a:cubicBezTo>
                <a:cubicBezTo>
                  <a:pt x="18218" y="17416"/>
                  <a:pt x="17808" y="16980"/>
                  <a:pt x="17541" y="16455"/>
                </a:cubicBezTo>
                <a:cubicBezTo>
                  <a:pt x="17107" y="15602"/>
                  <a:pt x="17092" y="14605"/>
                  <a:pt x="16862" y="13677"/>
                </a:cubicBezTo>
                <a:cubicBezTo>
                  <a:pt x="16632" y="12749"/>
                  <a:pt x="16026" y="11634"/>
                  <a:pt x="15080" y="11489"/>
                </a:cubicBezTo>
                <a:lnTo>
                  <a:pt x="15080" y="11489"/>
                </a:lnTo>
                <a:cubicBezTo>
                  <a:pt x="15527" y="12391"/>
                  <a:pt x="15490" y="13445"/>
                  <a:pt x="15518" y="14451"/>
                </a:cubicBezTo>
                <a:cubicBezTo>
                  <a:pt x="15547" y="15459"/>
                  <a:pt x="15684" y="16545"/>
                  <a:pt x="16377" y="17276"/>
                </a:cubicBezTo>
                <a:cubicBezTo>
                  <a:pt x="16790" y="17714"/>
                  <a:pt x="17353" y="17970"/>
                  <a:pt x="17847" y="18314"/>
                </a:cubicBezTo>
                <a:cubicBezTo>
                  <a:pt x="18210" y="18566"/>
                  <a:pt x="18552" y="18903"/>
                  <a:pt x="18712" y="19303"/>
                </a:cubicBezTo>
                <a:cubicBezTo>
                  <a:pt x="18181" y="20062"/>
                  <a:pt x="17667" y="20835"/>
                  <a:pt x="17170" y="21616"/>
                </a:cubicBezTo>
                <a:cubicBezTo>
                  <a:pt x="17129" y="21161"/>
                  <a:pt x="16881" y="20704"/>
                  <a:pt x="16563" y="20358"/>
                </a:cubicBezTo>
                <a:cubicBezTo>
                  <a:pt x="16096" y="19853"/>
                  <a:pt x="15494" y="19485"/>
                  <a:pt x="15040" y="18969"/>
                </a:cubicBezTo>
                <a:cubicBezTo>
                  <a:pt x="14302" y="18132"/>
                  <a:pt x="14023" y="16985"/>
                  <a:pt x="13908" y="15875"/>
                </a:cubicBezTo>
                <a:cubicBezTo>
                  <a:pt x="13792" y="14765"/>
                  <a:pt x="13813" y="13635"/>
                  <a:pt x="13559" y="12548"/>
                </a:cubicBezTo>
                <a:cubicBezTo>
                  <a:pt x="13089" y="10526"/>
                  <a:pt x="11628" y="8761"/>
                  <a:pt x="9731" y="7920"/>
                </a:cubicBezTo>
                <a:lnTo>
                  <a:pt x="9731" y="7920"/>
                </a:lnTo>
                <a:cubicBezTo>
                  <a:pt x="10608" y="8722"/>
                  <a:pt x="10850" y="10155"/>
                  <a:pt x="10821" y="11343"/>
                </a:cubicBezTo>
                <a:cubicBezTo>
                  <a:pt x="10792" y="12533"/>
                  <a:pt x="10542" y="13718"/>
                  <a:pt x="10647" y="14902"/>
                </a:cubicBezTo>
                <a:cubicBezTo>
                  <a:pt x="10797" y="16617"/>
                  <a:pt x="11729" y="18249"/>
                  <a:pt x="13130" y="19251"/>
                </a:cubicBezTo>
                <a:cubicBezTo>
                  <a:pt x="14458" y="20198"/>
                  <a:pt x="15993" y="20711"/>
                  <a:pt x="16925" y="22003"/>
                </a:cubicBezTo>
                <a:cubicBezTo>
                  <a:pt x="16737" y="22303"/>
                  <a:pt x="16551" y="22605"/>
                  <a:pt x="16368" y="22909"/>
                </a:cubicBezTo>
                <a:lnTo>
                  <a:pt x="15265" y="24805"/>
                </a:lnTo>
                <a:lnTo>
                  <a:pt x="15061" y="25184"/>
                </a:lnTo>
                <a:cubicBezTo>
                  <a:pt x="15041" y="24660"/>
                  <a:pt x="14861" y="24100"/>
                  <a:pt x="14601" y="23760"/>
                </a:cubicBezTo>
                <a:cubicBezTo>
                  <a:pt x="14181" y="23209"/>
                  <a:pt x="13604" y="22797"/>
                  <a:pt x="13149" y="22275"/>
                </a:cubicBezTo>
                <a:cubicBezTo>
                  <a:pt x="12405" y="21422"/>
                  <a:pt x="12024" y="20322"/>
                  <a:pt x="11480" y="19330"/>
                </a:cubicBezTo>
                <a:cubicBezTo>
                  <a:pt x="10935" y="18338"/>
                  <a:pt x="10314" y="17239"/>
                  <a:pt x="9196" y="17062"/>
                </a:cubicBezTo>
                <a:lnTo>
                  <a:pt x="9196" y="17062"/>
                </a:lnTo>
                <a:cubicBezTo>
                  <a:pt x="9488" y="18233"/>
                  <a:pt x="9782" y="19411"/>
                  <a:pt x="10274" y="20513"/>
                </a:cubicBezTo>
                <a:cubicBezTo>
                  <a:pt x="10766" y="21615"/>
                  <a:pt x="11471" y="22648"/>
                  <a:pt x="12452" y="23351"/>
                </a:cubicBezTo>
                <a:cubicBezTo>
                  <a:pt x="12971" y="23725"/>
                  <a:pt x="13559" y="23999"/>
                  <a:pt x="14051" y="24407"/>
                </a:cubicBezTo>
                <a:cubicBezTo>
                  <a:pt x="14418" y="24711"/>
                  <a:pt x="14735" y="25117"/>
                  <a:pt x="14855" y="25567"/>
                </a:cubicBezTo>
                <a:lnTo>
                  <a:pt x="14223" y="26737"/>
                </a:lnTo>
                <a:lnTo>
                  <a:pt x="13380" y="28481"/>
                </a:lnTo>
                <a:cubicBezTo>
                  <a:pt x="13380" y="27763"/>
                  <a:pt x="12986" y="27025"/>
                  <a:pt x="12478" y="26481"/>
                </a:cubicBezTo>
                <a:cubicBezTo>
                  <a:pt x="11798" y="25751"/>
                  <a:pt x="10920" y="25219"/>
                  <a:pt x="10278" y="24455"/>
                </a:cubicBezTo>
                <a:cubicBezTo>
                  <a:pt x="9517" y="23549"/>
                  <a:pt x="9144" y="22389"/>
                  <a:pt x="8824" y="21252"/>
                </a:cubicBezTo>
                <a:cubicBezTo>
                  <a:pt x="8504" y="20114"/>
                  <a:pt x="8211" y="18945"/>
                  <a:pt x="7572" y="17951"/>
                </a:cubicBezTo>
                <a:cubicBezTo>
                  <a:pt x="6941" y="16973"/>
                  <a:pt x="5894" y="16178"/>
                  <a:pt x="4734" y="16178"/>
                </a:cubicBezTo>
                <a:cubicBezTo>
                  <a:pt x="4715" y="16178"/>
                  <a:pt x="4697" y="16178"/>
                  <a:pt x="4679" y="16179"/>
                </a:cubicBezTo>
                <a:cubicBezTo>
                  <a:pt x="5687" y="16937"/>
                  <a:pt x="6070" y="18394"/>
                  <a:pt x="6223" y="19646"/>
                </a:cubicBezTo>
                <a:cubicBezTo>
                  <a:pt x="6377" y="20899"/>
                  <a:pt x="6329" y="22185"/>
                  <a:pt x="6676" y="23398"/>
                </a:cubicBezTo>
                <a:cubicBezTo>
                  <a:pt x="7085" y="24836"/>
                  <a:pt x="8057" y="26104"/>
                  <a:pt x="9339" y="26872"/>
                </a:cubicBezTo>
                <a:cubicBezTo>
                  <a:pt x="9992" y="27264"/>
                  <a:pt x="10715" y="27528"/>
                  <a:pt x="11375" y="27908"/>
                </a:cubicBezTo>
                <a:cubicBezTo>
                  <a:pt x="11972" y="28252"/>
                  <a:pt x="12803" y="28447"/>
                  <a:pt x="13140" y="29015"/>
                </a:cubicBezTo>
                <a:lnTo>
                  <a:pt x="12413" y="30735"/>
                </a:lnTo>
                <a:lnTo>
                  <a:pt x="11978" y="31918"/>
                </a:lnTo>
                <a:cubicBezTo>
                  <a:pt x="12123" y="31024"/>
                  <a:pt x="11916" y="30104"/>
                  <a:pt x="11258" y="29471"/>
                </a:cubicBezTo>
                <a:cubicBezTo>
                  <a:pt x="10684" y="28921"/>
                  <a:pt x="9910" y="28623"/>
                  <a:pt x="9315" y="28097"/>
                </a:cubicBezTo>
                <a:cubicBezTo>
                  <a:pt x="8665" y="27519"/>
                  <a:pt x="8271" y="26706"/>
                  <a:pt x="7671" y="26074"/>
                </a:cubicBezTo>
                <a:cubicBezTo>
                  <a:pt x="7236" y="25616"/>
                  <a:pt x="6620" y="25239"/>
                  <a:pt x="6029" y="25239"/>
                </a:cubicBezTo>
                <a:cubicBezTo>
                  <a:pt x="5806" y="25239"/>
                  <a:pt x="5588" y="25293"/>
                  <a:pt x="5383" y="25416"/>
                </a:cubicBezTo>
                <a:cubicBezTo>
                  <a:pt x="6360" y="25450"/>
                  <a:pt x="7089" y="26324"/>
                  <a:pt x="7544" y="27189"/>
                </a:cubicBezTo>
                <a:cubicBezTo>
                  <a:pt x="7999" y="28054"/>
                  <a:pt x="8350" y="29031"/>
                  <a:pt x="9126" y="29625"/>
                </a:cubicBezTo>
                <a:cubicBezTo>
                  <a:pt x="9693" y="30061"/>
                  <a:pt x="10418" y="30233"/>
                  <a:pt x="11027" y="30607"/>
                </a:cubicBezTo>
                <a:cubicBezTo>
                  <a:pt x="11520" y="30911"/>
                  <a:pt x="11948" y="31455"/>
                  <a:pt x="11946" y="32003"/>
                </a:cubicBezTo>
                <a:lnTo>
                  <a:pt x="11655" y="32795"/>
                </a:lnTo>
                <a:cubicBezTo>
                  <a:pt x="11436" y="33490"/>
                  <a:pt x="11209" y="34182"/>
                  <a:pt x="10998" y="34878"/>
                </a:cubicBezTo>
                <a:cubicBezTo>
                  <a:pt x="10958" y="33692"/>
                  <a:pt x="10400" y="32524"/>
                  <a:pt x="9481" y="31769"/>
                </a:cubicBezTo>
                <a:cubicBezTo>
                  <a:pt x="8680" y="31110"/>
                  <a:pt x="7655" y="30767"/>
                  <a:pt x="6858" y="30102"/>
                </a:cubicBezTo>
                <a:cubicBezTo>
                  <a:pt x="5957" y="29352"/>
                  <a:pt x="5423" y="28257"/>
                  <a:pt x="4945" y="27187"/>
                </a:cubicBezTo>
                <a:cubicBezTo>
                  <a:pt x="4467" y="26115"/>
                  <a:pt x="4001" y="25004"/>
                  <a:pt x="3184" y="24161"/>
                </a:cubicBezTo>
                <a:cubicBezTo>
                  <a:pt x="2561" y="23516"/>
                  <a:pt x="1675" y="23059"/>
                  <a:pt x="800" y="23059"/>
                </a:cubicBezTo>
                <a:cubicBezTo>
                  <a:pt x="530" y="23059"/>
                  <a:pt x="260" y="23103"/>
                  <a:pt x="0" y="23198"/>
                </a:cubicBezTo>
                <a:cubicBezTo>
                  <a:pt x="1381" y="24462"/>
                  <a:pt x="2712" y="25866"/>
                  <a:pt x="3395" y="27608"/>
                </a:cubicBezTo>
                <a:cubicBezTo>
                  <a:pt x="3980" y="29100"/>
                  <a:pt x="4073" y="30846"/>
                  <a:pt x="5128" y="32052"/>
                </a:cubicBezTo>
                <a:cubicBezTo>
                  <a:pt x="6542" y="33670"/>
                  <a:pt x="9501" y="33674"/>
                  <a:pt x="10886" y="35298"/>
                </a:cubicBezTo>
                <a:cubicBezTo>
                  <a:pt x="10732" y="35867"/>
                  <a:pt x="10582" y="36437"/>
                  <a:pt x="10434" y="37006"/>
                </a:cubicBezTo>
                <a:cubicBezTo>
                  <a:pt x="10286" y="37721"/>
                  <a:pt x="10125" y="38433"/>
                  <a:pt x="9990" y="39149"/>
                </a:cubicBezTo>
                <a:cubicBezTo>
                  <a:pt x="9987" y="39167"/>
                  <a:pt x="9997" y="39185"/>
                  <a:pt x="10015" y="39192"/>
                </a:cubicBezTo>
                <a:cubicBezTo>
                  <a:pt x="10019" y="39193"/>
                  <a:pt x="10023" y="39194"/>
                  <a:pt x="10027" y="39194"/>
                </a:cubicBezTo>
                <a:cubicBezTo>
                  <a:pt x="10042" y="39194"/>
                  <a:pt x="10057" y="39185"/>
                  <a:pt x="10062" y="39169"/>
                </a:cubicBezTo>
                <a:lnTo>
                  <a:pt x="10062" y="39167"/>
                </a:lnTo>
                <a:cubicBezTo>
                  <a:pt x="10307" y="38479"/>
                  <a:pt x="10526" y="37787"/>
                  <a:pt x="10758" y="37100"/>
                </a:cubicBezTo>
                <a:cubicBezTo>
                  <a:pt x="11007" y="36416"/>
                  <a:pt x="11252" y="35734"/>
                  <a:pt x="11490" y="35049"/>
                </a:cubicBezTo>
                <a:cubicBezTo>
                  <a:pt x="11757" y="34375"/>
                  <a:pt x="12009" y="33697"/>
                  <a:pt x="12269" y="33021"/>
                </a:cubicBezTo>
                <a:lnTo>
                  <a:pt x="12407" y="32687"/>
                </a:lnTo>
                <a:cubicBezTo>
                  <a:pt x="12662" y="32599"/>
                  <a:pt x="12938" y="32557"/>
                  <a:pt x="13216" y="32557"/>
                </a:cubicBezTo>
                <a:cubicBezTo>
                  <a:pt x="13688" y="32557"/>
                  <a:pt x="14168" y="32677"/>
                  <a:pt x="14566" y="32898"/>
                </a:cubicBezTo>
                <a:cubicBezTo>
                  <a:pt x="15211" y="33257"/>
                  <a:pt x="15752" y="33770"/>
                  <a:pt x="16337" y="34220"/>
                </a:cubicBezTo>
                <a:cubicBezTo>
                  <a:pt x="16921" y="34671"/>
                  <a:pt x="17582" y="35071"/>
                  <a:pt x="18317" y="35139"/>
                </a:cubicBezTo>
                <a:cubicBezTo>
                  <a:pt x="18366" y="35144"/>
                  <a:pt x="18417" y="35146"/>
                  <a:pt x="18468" y="35146"/>
                </a:cubicBezTo>
                <a:cubicBezTo>
                  <a:pt x="19177" y="35146"/>
                  <a:pt x="20021" y="34720"/>
                  <a:pt x="20282" y="34082"/>
                </a:cubicBezTo>
                <a:lnTo>
                  <a:pt x="20282" y="34082"/>
                </a:lnTo>
                <a:cubicBezTo>
                  <a:pt x="20001" y="34215"/>
                  <a:pt x="19703" y="34272"/>
                  <a:pt x="19400" y="34272"/>
                </a:cubicBezTo>
                <a:cubicBezTo>
                  <a:pt x="18749" y="34272"/>
                  <a:pt x="18076" y="34009"/>
                  <a:pt x="17506" y="33666"/>
                </a:cubicBezTo>
                <a:cubicBezTo>
                  <a:pt x="16671" y="33163"/>
                  <a:pt x="15929" y="32488"/>
                  <a:pt x="15018" y="32141"/>
                </a:cubicBezTo>
                <a:cubicBezTo>
                  <a:pt x="14696" y="32019"/>
                  <a:pt x="14340" y="31952"/>
                  <a:pt x="13989" y="31952"/>
                </a:cubicBezTo>
                <a:cubicBezTo>
                  <a:pt x="13389" y="31952"/>
                  <a:pt x="12806" y="32148"/>
                  <a:pt x="12444" y="32598"/>
                </a:cubicBezTo>
                <a:lnTo>
                  <a:pt x="13098" y="31016"/>
                </a:lnTo>
                <a:lnTo>
                  <a:pt x="13850" y="29304"/>
                </a:lnTo>
                <a:cubicBezTo>
                  <a:pt x="13872" y="29303"/>
                  <a:pt x="13893" y="29303"/>
                  <a:pt x="13914" y="29303"/>
                </a:cubicBezTo>
                <a:cubicBezTo>
                  <a:pt x="15294" y="29303"/>
                  <a:pt x="16432" y="30216"/>
                  <a:pt x="17525" y="31118"/>
                </a:cubicBezTo>
                <a:cubicBezTo>
                  <a:pt x="18689" y="32077"/>
                  <a:pt x="19777" y="33192"/>
                  <a:pt x="21179" y="33745"/>
                </a:cubicBezTo>
                <a:cubicBezTo>
                  <a:pt x="21789" y="33986"/>
                  <a:pt x="22445" y="34105"/>
                  <a:pt x="23101" y="34105"/>
                </a:cubicBezTo>
                <a:cubicBezTo>
                  <a:pt x="23876" y="34105"/>
                  <a:pt x="24650" y="33939"/>
                  <a:pt x="25351" y="33609"/>
                </a:cubicBezTo>
                <a:cubicBezTo>
                  <a:pt x="26442" y="33094"/>
                  <a:pt x="27318" y="32226"/>
                  <a:pt x="28274" y="31491"/>
                </a:cubicBezTo>
                <a:cubicBezTo>
                  <a:pt x="29170" y="30801"/>
                  <a:pt x="30195" y="30195"/>
                  <a:pt x="31309" y="30195"/>
                </a:cubicBezTo>
                <a:cubicBezTo>
                  <a:pt x="31384" y="30195"/>
                  <a:pt x="31460" y="30197"/>
                  <a:pt x="31536" y="30203"/>
                </a:cubicBezTo>
                <a:cubicBezTo>
                  <a:pt x="30804" y="29494"/>
                  <a:pt x="29761" y="29216"/>
                  <a:pt x="28730" y="29216"/>
                </a:cubicBezTo>
                <a:cubicBezTo>
                  <a:pt x="28532" y="29216"/>
                  <a:pt x="28335" y="29226"/>
                  <a:pt x="28140" y="29246"/>
                </a:cubicBezTo>
                <a:cubicBezTo>
                  <a:pt x="26931" y="29367"/>
                  <a:pt x="25777" y="29794"/>
                  <a:pt x="24603" y="30105"/>
                </a:cubicBezTo>
                <a:cubicBezTo>
                  <a:pt x="23875" y="30297"/>
                  <a:pt x="23117" y="30443"/>
                  <a:pt x="22369" y="30443"/>
                </a:cubicBezTo>
                <a:cubicBezTo>
                  <a:pt x="21909" y="30443"/>
                  <a:pt x="21452" y="30388"/>
                  <a:pt x="21010" y="30253"/>
                </a:cubicBezTo>
                <a:cubicBezTo>
                  <a:pt x="19904" y="29919"/>
                  <a:pt x="18991" y="29124"/>
                  <a:pt x="17906" y="28728"/>
                </a:cubicBezTo>
                <a:cubicBezTo>
                  <a:pt x="17410" y="28547"/>
                  <a:pt x="16883" y="28459"/>
                  <a:pt x="16355" y="28459"/>
                </a:cubicBezTo>
                <a:cubicBezTo>
                  <a:pt x="15505" y="28459"/>
                  <a:pt x="14653" y="28688"/>
                  <a:pt x="13926" y="29129"/>
                </a:cubicBezTo>
                <a:lnTo>
                  <a:pt x="13970" y="29030"/>
                </a:lnTo>
                <a:lnTo>
                  <a:pt x="14881" y="27062"/>
                </a:lnTo>
                <a:lnTo>
                  <a:pt x="15294" y="26228"/>
                </a:lnTo>
                <a:cubicBezTo>
                  <a:pt x="15656" y="25997"/>
                  <a:pt x="16076" y="25898"/>
                  <a:pt x="16509" y="25898"/>
                </a:cubicBezTo>
                <a:cubicBezTo>
                  <a:pt x="17064" y="25898"/>
                  <a:pt x="17640" y="26061"/>
                  <a:pt x="18140" y="26318"/>
                </a:cubicBezTo>
                <a:cubicBezTo>
                  <a:pt x="19090" y="26807"/>
                  <a:pt x="19915" y="27537"/>
                  <a:pt x="20918" y="27901"/>
                </a:cubicBezTo>
                <a:cubicBezTo>
                  <a:pt x="21276" y="28032"/>
                  <a:pt x="21663" y="28091"/>
                  <a:pt x="22058" y="28091"/>
                </a:cubicBezTo>
                <a:cubicBezTo>
                  <a:pt x="22967" y="28091"/>
                  <a:pt x="23918" y="27780"/>
                  <a:pt x="24667" y="27323"/>
                </a:cubicBezTo>
                <a:cubicBezTo>
                  <a:pt x="23088" y="27067"/>
                  <a:pt x="21494" y="26808"/>
                  <a:pt x="20008" y="26219"/>
                </a:cubicBezTo>
                <a:cubicBezTo>
                  <a:pt x="19168" y="25886"/>
                  <a:pt x="18353" y="25447"/>
                  <a:pt x="17458" y="25332"/>
                </a:cubicBezTo>
                <a:cubicBezTo>
                  <a:pt x="17340" y="25317"/>
                  <a:pt x="17221" y="25310"/>
                  <a:pt x="17101" y="25310"/>
                </a:cubicBezTo>
                <a:cubicBezTo>
                  <a:pt x="16492" y="25310"/>
                  <a:pt x="15869" y="25502"/>
                  <a:pt x="15453" y="25904"/>
                </a:cubicBezTo>
                <a:lnTo>
                  <a:pt x="15844" y="25116"/>
                </a:lnTo>
                <a:lnTo>
                  <a:pt x="16879" y="23208"/>
                </a:lnTo>
                <a:cubicBezTo>
                  <a:pt x="17032" y="22938"/>
                  <a:pt x="17188" y="22671"/>
                  <a:pt x="17346" y="22404"/>
                </a:cubicBezTo>
                <a:cubicBezTo>
                  <a:pt x="17442" y="22388"/>
                  <a:pt x="17539" y="22381"/>
                  <a:pt x="17635" y="22381"/>
                </a:cubicBezTo>
                <a:cubicBezTo>
                  <a:pt x="18511" y="22381"/>
                  <a:pt x="19371" y="22976"/>
                  <a:pt x="20222" y="23427"/>
                </a:cubicBezTo>
                <a:cubicBezTo>
                  <a:pt x="21302" y="24001"/>
                  <a:pt x="22261" y="24795"/>
                  <a:pt x="23378" y="25296"/>
                </a:cubicBezTo>
                <a:cubicBezTo>
                  <a:pt x="24239" y="25682"/>
                  <a:pt x="25181" y="25873"/>
                  <a:pt x="26123" y="25873"/>
                </a:cubicBezTo>
                <a:cubicBezTo>
                  <a:pt x="27336" y="25873"/>
                  <a:pt x="28550" y="25557"/>
                  <a:pt x="29593" y="24935"/>
                </a:cubicBezTo>
                <a:cubicBezTo>
                  <a:pt x="30491" y="24401"/>
                  <a:pt x="31250" y="23665"/>
                  <a:pt x="32093" y="23047"/>
                </a:cubicBezTo>
                <a:cubicBezTo>
                  <a:pt x="32928" y="22432"/>
                  <a:pt x="33822" y="21944"/>
                  <a:pt x="34856" y="21944"/>
                </a:cubicBezTo>
                <a:cubicBezTo>
                  <a:pt x="34864" y="21944"/>
                  <a:pt x="34872" y="21944"/>
                  <a:pt x="34880" y="21944"/>
                </a:cubicBezTo>
                <a:cubicBezTo>
                  <a:pt x="34135" y="21128"/>
                  <a:pt x="33000" y="20784"/>
                  <a:pt x="31883" y="20784"/>
                </a:cubicBezTo>
                <a:cubicBezTo>
                  <a:pt x="31703" y="20784"/>
                  <a:pt x="31524" y="20793"/>
                  <a:pt x="31346" y="20810"/>
                </a:cubicBezTo>
                <a:cubicBezTo>
                  <a:pt x="30069" y="20935"/>
                  <a:pt x="28865" y="21435"/>
                  <a:pt x="27665" y="21889"/>
                </a:cubicBezTo>
                <a:cubicBezTo>
                  <a:pt x="26532" y="22317"/>
                  <a:pt x="25354" y="22713"/>
                  <a:pt x="24147" y="22713"/>
                </a:cubicBezTo>
                <a:cubicBezTo>
                  <a:pt x="24075" y="22713"/>
                  <a:pt x="24003" y="22711"/>
                  <a:pt x="23931" y="22709"/>
                </a:cubicBezTo>
                <a:cubicBezTo>
                  <a:pt x="22720" y="22659"/>
                  <a:pt x="21569" y="22196"/>
                  <a:pt x="20381" y="21956"/>
                </a:cubicBezTo>
                <a:cubicBezTo>
                  <a:pt x="19974" y="21873"/>
                  <a:pt x="19548" y="21822"/>
                  <a:pt x="19126" y="21822"/>
                </a:cubicBezTo>
                <a:cubicBezTo>
                  <a:pt x="18553" y="21822"/>
                  <a:pt x="17989" y="21916"/>
                  <a:pt x="17493" y="22154"/>
                </a:cubicBezTo>
                <a:cubicBezTo>
                  <a:pt x="17977" y="21342"/>
                  <a:pt x="18479" y="20540"/>
                  <a:pt x="18999" y="19750"/>
                </a:cubicBezTo>
                <a:cubicBezTo>
                  <a:pt x="19143" y="19725"/>
                  <a:pt x="19303" y="19713"/>
                  <a:pt x="19468" y="19713"/>
                </a:cubicBezTo>
                <a:cubicBezTo>
                  <a:pt x="19939" y="19713"/>
                  <a:pt x="20457" y="19808"/>
                  <a:pt x="20795" y="19956"/>
                </a:cubicBezTo>
                <a:cubicBezTo>
                  <a:pt x="21322" y="20186"/>
                  <a:pt x="21825" y="20490"/>
                  <a:pt x="22387" y="20609"/>
                </a:cubicBezTo>
                <a:cubicBezTo>
                  <a:pt x="22578" y="20649"/>
                  <a:pt x="22768" y="20666"/>
                  <a:pt x="22958" y="20666"/>
                </a:cubicBezTo>
                <a:cubicBezTo>
                  <a:pt x="24173" y="20666"/>
                  <a:pt x="25376" y="19958"/>
                  <a:pt x="26583" y="19958"/>
                </a:cubicBezTo>
                <a:cubicBezTo>
                  <a:pt x="26799" y="19958"/>
                  <a:pt x="27016" y="19981"/>
                  <a:pt x="27233" y="20035"/>
                </a:cubicBezTo>
                <a:cubicBezTo>
                  <a:pt x="26843" y="19485"/>
                  <a:pt x="26146" y="19236"/>
                  <a:pt x="25476" y="19174"/>
                </a:cubicBezTo>
                <a:cubicBezTo>
                  <a:pt x="25306" y="19158"/>
                  <a:pt x="25135" y="19152"/>
                  <a:pt x="24963" y="19152"/>
                </a:cubicBezTo>
                <a:cubicBezTo>
                  <a:pt x="24531" y="19152"/>
                  <a:pt x="24096" y="19188"/>
                  <a:pt x="23663" y="19188"/>
                </a:cubicBezTo>
                <a:cubicBezTo>
                  <a:pt x="23595" y="19188"/>
                  <a:pt x="23527" y="19187"/>
                  <a:pt x="23459" y="19185"/>
                </a:cubicBezTo>
                <a:cubicBezTo>
                  <a:pt x="22635" y="19161"/>
                  <a:pt x="21821" y="18966"/>
                  <a:pt x="20996" y="18959"/>
                </a:cubicBezTo>
                <a:cubicBezTo>
                  <a:pt x="20983" y="18958"/>
                  <a:pt x="20970" y="18958"/>
                  <a:pt x="20957" y="18958"/>
                </a:cubicBezTo>
                <a:cubicBezTo>
                  <a:pt x="20358" y="18958"/>
                  <a:pt x="19730" y="19080"/>
                  <a:pt x="19234" y="19394"/>
                </a:cubicBezTo>
                <a:cubicBezTo>
                  <a:pt x="19886" y="18418"/>
                  <a:pt x="20566" y="17462"/>
                  <a:pt x="21272" y="16524"/>
                </a:cubicBezTo>
                <a:cubicBezTo>
                  <a:pt x="21531" y="16465"/>
                  <a:pt x="21790" y="16439"/>
                  <a:pt x="22049" y="16439"/>
                </a:cubicBezTo>
                <a:cubicBezTo>
                  <a:pt x="22707" y="16439"/>
                  <a:pt x="23366" y="16604"/>
                  <a:pt x="24041" y="16797"/>
                </a:cubicBezTo>
                <a:cubicBezTo>
                  <a:pt x="25100" y="17100"/>
                  <a:pt x="26120" y="17542"/>
                  <a:pt x="27203" y="17749"/>
                </a:cubicBezTo>
                <a:cubicBezTo>
                  <a:pt x="27651" y="17835"/>
                  <a:pt x="28108" y="17877"/>
                  <a:pt x="28564" y="17877"/>
                </a:cubicBezTo>
                <a:cubicBezTo>
                  <a:pt x="30192" y="17877"/>
                  <a:pt x="31821" y="17342"/>
                  <a:pt x="33116" y="16354"/>
                </a:cubicBezTo>
                <a:cubicBezTo>
                  <a:pt x="34062" y="15632"/>
                  <a:pt x="34818" y="14698"/>
                  <a:pt x="35645" y="13843"/>
                </a:cubicBezTo>
                <a:cubicBezTo>
                  <a:pt x="36471" y="12988"/>
                  <a:pt x="37371" y="12228"/>
                  <a:pt x="38509" y="11881"/>
                </a:cubicBezTo>
                <a:cubicBezTo>
                  <a:pt x="37921" y="11616"/>
                  <a:pt x="37285" y="11502"/>
                  <a:pt x="36641" y="11502"/>
                </a:cubicBezTo>
                <a:cubicBezTo>
                  <a:pt x="35881" y="11502"/>
                  <a:pt x="35111" y="11661"/>
                  <a:pt x="34394" y="11919"/>
                </a:cubicBezTo>
                <a:cubicBezTo>
                  <a:pt x="33071" y="12395"/>
                  <a:pt x="31886" y="13181"/>
                  <a:pt x="30682" y="13907"/>
                </a:cubicBezTo>
                <a:cubicBezTo>
                  <a:pt x="29478" y="14633"/>
                  <a:pt x="28212" y="15318"/>
                  <a:pt x="26825" y="15554"/>
                </a:cubicBezTo>
                <a:cubicBezTo>
                  <a:pt x="25824" y="15725"/>
                  <a:pt x="24797" y="15656"/>
                  <a:pt x="23782" y="15716"/>
                </a:cubicBezTo>
                <a:cubicBezTo>
                  <a:pt x="22982" y="15763"/>
                  <a:pt x="22161" y="15906"/>
                  <a:pt x="21460" y="16277"/>
                </a:cubicBezTo>
                <a:cubicBezTo>
                  <a:pt x="21537" y="16176"/>
                  <a:pt x="21612" y="16073"/>
                  <a:pt x="21690" y="15972"/>
                </a:cubicBezTo>
                <a:cubicBezTo>
                  <a:pt x="22135" y="15390"/>
                  <a:pt x="22591" y="14816"/>
                  <a:pt x="23056" y="14250"/>
                </a:cubicBezTo>
                <a:cubicBezTo>
                  <a:pt x="23655" y="14370"/>
                  <a:pt x="24333" y="14445"/>
                  <a:pt x="25009" y="14445"/>
                </a:cubicBezTo>
                <a:cubicBezTo>
                  <a:pt x="25805" y="14445"/>
                  <a:pt x="26597" y="14341"/>
                  <a:pt x="27254" y="14083"/>
                </a:cubicBezTo>
                <a:cubicBezTo>
                  <a:pt x="28446" y="13616"/>
                  <a:pt x="29360" y="12493"/>
                  <a:pt x="30572" y="12080"/>
                </a:cubicBezTo>
                <a:cubicBezTo>
                  <a:pt x="30247" y="11984"/>
                  <a:pt x="29918" y="11943"/>
                  <a:pt x="29587" y="11943"/>
                </a:cubicBezTo>
                <a:cubicBezTo>
                  <a:pt x="28544" y="11943"/>
                  <a:pt x="27484" y="12353"/>
                  <a:pt x="26497" y="12757"/>
                </a:cubicBezTo>
                <a:cubicBezTo>
                  <a:pt x="25384" y="13214"/>
                  <a:pt x="24272" y="13671"/>
                  <a:pt x="23160" y="14126"/>
                </a:cubicBezTo>
                <a:cubicBezTo>
                  <a:pt x="23572" y="13629"/>
                  <a:pt x="23990" y="13137"/>
                  <a:pt x="24418" y="12652"/>
                </a:cubicBezTo>
                <a:cubicBezTo>
                  <a:pt x="26865" y="11596"/>
                  <a:pt x="29169" y="10606"/>
                  <a:pt x="30883" y="8558"/>
                </a:cubicBezTo>
                <a:cubicBezTo>
                  <a:pt x="32520" y="6605"/>
                  <a:pt x="33268" y="3960"/>
                  <a:pt x="35346" y="2486"/>
                </a:cubicBezTo>
                <a:lnTo>
                  <a:pt x="35346" y="2486"/>
                </a:lnTo>
                <a:cubicBezTo>
                  <a:pt x="32413" y="2575"/>
                  <a:pt x="29553" y="4077"/>
                  <a:pt x="27814" y="6442"/>
                </a:cubicBezTo>
                <a:cubicBezTo>
                  <a:pt x="26589" y="8110"/>
                  <a:pt x="25922" y="10128"/>
                  <a:pt x="24842" y="11885"/>
                </a:cubicBezTo>
                <a:cubicBezTo>
                  <a:pt x="24172" y="12576"/>
                  <a:pt x="23516" y="13282"/>
                  <a:pt x="22878" y="14005"/>
                </a:cubicBezTo>
                <a:cubicBezTo>
                  <a:pt x="22769" y="12932"/>
                  <a:pt x="23447" y="11964"/>
                  <a:pt x="23649" y="10891"/>
                </a:cubicBezTo>
                <a:cubicBezTo>
                  <a:pt x="23995" y="9046"/>
                  <a:pt x="23673" y="7032"/>
                  <a:pt x="22657" y="5453"/>
                </a:cubicBezTo>
                <a:cubicBezTo>
                  <a:pt x="22516" y="5642"/>
                  <a:pt x="22474" y="6005"/>
                  <a:pt x="22432" y="6220"/>
                </a:cubicBezTo>
                <a:cubicBezTo>
                  <a:pt x="22340" y="6703"/>
                  <a:pt x="22296" y="7248"/>
                  <a:pt x="22349" y="7740"/>
                </a:cubicBezTo>
                <a:cubicBezTo>
                  <a:pt x="22409" y="8282"/>
                  <a:pt x="22515" y="8816"/>
                  <a:pt x="22543" y="9362"/>
                </a:cubicBezTo>
                <a:cubicBezTo>
                  <a:pt x="22554" y="9603"/>
                  <a:pt x="22528" y="9838"/>
                  <a:pt x="22530" y="10079"/>
                </a:cubicBezTo>
                <a:cubicBezTo>
                  <a:pt x="22531" y="10311"/>
                  <a:pt x="22540" y="10526"/>
                  <a:pt x="22515" y="10757"/>
                </a:cubicBezTo>
                <a:cubicBezTo>
                  <a:pt x="22428" y="11560"/>
                  <a:pt x="22156" y="12448"/>
                  <a:pt x="22440" y="13240"/>
                </a:cubicBezTo>
                <a:cubicBezTo>
                  <a:pt x="22540" y="13522"/>
                  <a:pt x="22750" y="13755"/>
                  <a:pt x="22860" y="14026"/>
                </a:cubicBezTo>
                <a:cubicBezTo>
                  <a:pt x="22363" y="14589"/>
                  <a:pt x="21876" y="15161"/>
                  <a:pt x="21399" y="15742"/>
                </a:cubicBezTo>
                <a:cubicBezTo>
                  <a:pt x="21324" y="15834"/>
                  <a:pt x="21252" y="15928"/>
                  <a:pt x="21177" y="16020"/>
                </a:cubicBezTo>
                <a:cubicBezTo>
                  <a:pt x="21555" y="15322"/>
                  <a:pt x="21552" y="14445"/>
                  <a:pt x="21337" y="13668"/>
                </a:cubicBezTo>
                <a:cubicBezTo>
                  <a:pt x="21095" y="12798"/>
                  <a:pt x="20619" y="12013"/>
                  <a:pt x="20209" y="11207"/>
                </a:cubicBezTo>
                <a:cubicBezTo>
                  <a:pt x="19150" y="9137"/>
                  <a:pt x="18490" y="6712"/>
                  <a:pt x="19148" y="4481"/>
                </a:cubicBezTo>
                <a:cubicBezTo>
                  <a:pt x="19370" y="3724"/>
                  <a:pt x="19739" y="3011"/>
                  <a:pt x="19914" y="2240"/>
                </a:cubicBezTo>
                <a:cubicBezTo>
                  <a:pt x="20089" y="1470"/>
                  <a:pt x="20033" y="583"/>
                  <a:pt x="195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28"/>
          <p:cNvSpPr/>
          <p:nvPr/>
        </p:nvSpPr>
        <p:spPr>
          <a:xfrm flipH="1">
            <a:off x="8415178" y="4118631"/>
            <a:ext cx="1076643" cy="1095766"/>
          </a:xfrm>
          <a:custGeom>
            <a:avLst/>
            <a:gdLst/>
            <a:ahLst/>
            <a:cxnLst/>
            <a:rect l="l" t="t" r="r" b="b"/>
            <a:pathLst>
              <a:path w="38510" h="39194" extrusionOk="0">
                <a:moveTo>
                  <a:pt x="19502" y="0"/>
                </a:moveTo>
                <a:cubicBezTo>
                  <a:pt x="18933" y="2080"/>
                  <a:pt x="17324" y="3882"/>
                  <a:pt x="16690" y="5944"/>
                </a:cubicBezTo>
                <a:cubicBezTo>
                  <a:pt x="16039" y="8060"/>
                  <a:pt x="16535" y="10492"/>
                  <a:pt x="17964" y="12184"/>
                </a:cubicBezTo>
                <a:cubicBezTo>
                  <a:pt x="18970" y="13375"/>
                  <a:pt x="20402" y="14792"/>
                  <a:pt x="21006" y="16237"/>
                </a:cubicBezTo>
                <a:cubicBezTo>
                  <a:pt x="20273" y="17156"/>
                  <a:pt x="19567" y="18097"/>
                  <a:pt x="18887" y="19057"/>
                </a:cubicBezTo>
                <a:cubicBezTo>
                  <a:pt x="18858" y="18649"/>
                  <a:pt x="18719" y="18228"/>
                  <a:pt x="18527" y="17917"/>
                </a:cubicBezTo>
                <a:cubicBezTo>
                  <a:pt x="18218" y="17416"/>
                  <a:pt x="17808" y="16980"/>
                  <a:pt x="17541" y="16455"/>
                </a:cubicBezTo>
                <a:cubicBezTo>
                  <a:pt x="17107" y="15602"/>
                  <a:pt x="17092" y="14605"/>
                  <a:pt x="16862" y="13677"/>
                </a:cubicBezTo>
                <a:cubicBezTo>
                  <a:pt x="16632" y="12749"/>
                  <a:pt x="16026" y="11634"/>
                  <a:pt x="15080" y="11489"/>
                </a:cubicBezTo>
                <a:lnTo>
                  <a:pt x="15080" y="11489"/>
                </a:lnTo>
                <a:cubicBezTo>
                  <a:pt x="15527" y="12391"/>
                  <a:pt x="15490" y="13445"/>
                  <a:pt x="15518" y="14451"/>
                </a:cubicBezTo>
                <a:cubicBezTo>
                  <a:pt x="15547" y="15459"/>
                  <a:pt x="15684" y="16545"/>
                  <a:pt x="16377" y="17276"/>
                </a:cubicBezTo>
                <a:cubicBezTo>
                  <a:pt x="16790" y="17714"/>
                  <a:pt x="17353" y="17970"/>
                  <a:pt x="17847" y="18314"/>
                </a:cubicBezTo>
                <a:cubicBezTo>
                  <a:pt x="18210" y="18566"/>
                  <a:pt x="18552" y="18903"/>
                  <a:pt x="18712" y="19303"/>
                </a:cubicBezTo>
                <a:cubicBezTo>
                  <a:pt x="18181" y="20062"/>
                  <a:pt x="17667" y="20835"/>
                  <a:pt x="17170" y="21616"/>
                </a:cubicBezTo>
                <a:cubicBezTo>
                  <a:pt x="17129" y="21161"/>
                  <a:pt x="16881" y="20704"/>
                  <a:pt x="16563" y="20358"/>
                </a:cubicBezTo>
                <a:cubicBezTo>
                  <a:pt x="16096" y="19853"/>
                  <a:pt x="15494" y="19485"/>
                  <a:pt x="15040" y="18969"/>
                </a:cubicBezTo>
                <a:cubicBezTo>
                  <a:pt x="14302" y="18132"/>
                  <a:pt x="14023" y="16985"/>
                  <a:pt x="13908" y="15875"/>
                </a:cubicBezTo>
                <a:cubicBezTo>
                  <a:pt x="13792" y="14765"/>
                  <a:pt x="13813" y="13635"/>
                  <a:pt x="13559" y="12548"/>
                </a:cubicBezTo>
                <a:cubicBezTo>
                  <a:pt x="13089" y="10526"/>
                  <a:pt x="11628" y="8761"/>
                  <a:pt x="9731" y="7920"/>
                </a:cubicBezTo>
                <a:lnTo>
                  <a:pt x="9731" y="7920"/>
                </a:lnTo>
                <a:cubicBezTo>
                  <a:pt x="10608" y="8722"/>
                  <a:pt x="10850" y="10155"/>
                  <a:pt x="10821" y="11343"/>
                </a:cubicBezTo>
                <a:cubicBezTo>
                  <a:pt x="10792" y="12533"/>
                  <a:pt x="10542" y="13718"/>
                  <a:pt x="10647" y="14902"/>
                </a:cubicBezTo>
                <a:cubicBezTo>
                  <a:pt x="10797" y="16617"/>
                  <a:pt x="11729" y="18249"/>
                  <a:pt x="13130" y="19251"/>
                </a:cubicBezTo>
                <a:cubicBezTo>
                  <a:pt x="14458" y="20198"/>
                  <a:pt x="15993" y="20711"/>
                  <a:pt x="16925" y="22003"/>
                </a:cubicBezTo>
                <a:cubicBezTo>
                  <a:pt x="16737" y="22303"/>
                  <a:pt x="16551" y="22605"/>
                  <a:pt x="16368" y="22909"/>
                </a:cubicBezTo>
                <a:lnTo>
                  <a:pt x="15265" y="24805"/>
                </a:lnTo>
                <a:lnTo>
                  <a:pt x="15061" y="25184"/>
                </a:lnTo>
                <a:cubicBezTo>
                  <a:pt x="15041" y="24660"/>
                  <a:pt x="14861" y="24100"/>
                  <a:pt x="14601" y="23760"/>
                </a:cubicBezTo>
                <a:cubicBezTo>
                  <a:pt x="14181" y="23209"/>
                  <a:pt x="13604" y="22797"/>
                  <a:pt x="13149" y="22275"/>
                </a:cubicBezTo>
                <a:cubicBezTo>
                  <a:pt x="12405" y="21422"/>
                  <a:pt x="12024" y="20322"/>
                  <a:pt x="11480" y="19330"/>
                </a:cubicBezTo>
                <a:cubicBezTo>
                  <a:pt x="10935" y="18338"/>
                  <a:pt x="10314" y="17239"/>
                  <a:pt x="9196" y="17062"/>
                </a:cubicBezTo>
                <a:lnTo>
                  <a:pt x="9196" y="17062"/>
                </a:lnTo>
                <a:cubicBezTo>
                  <a:pt x="9488" y="18233"/>
                  <a:pt x="9782" y="19411"/>
                  <a:pt x="10274" y="20513"/>
                </a:cubicBezTo>
                <a:cubicBezTo>
                  <a:pt x="10766" y="21615"/>
                  <a:pt x="11471" y="22648"/>
                  <a:pt x="12452" y="23351"/>
                </a:cubicBezTo>
                <a:cubicBezTo>
                  <a:pt x="12971" y="23725"/>
                  <a:pt x="13559" y="23999"/>
                  <a:pt x="14051" y="24407"/>
                </a:cubicBezTo>
                <a:cubicBezTo>
                  <a:pt x="14418" y="24711"/>
                  <a:pt x="14735" y="25117"/>
                  <a:pt x="14855" y="25567"/>
                </a:cubicBezTo>
                <a:lnTo>
                  <a:pt x="14223" y="26737"/>
                </a:lnTo>
                <a:lnTo>
                  <a:pt x="13380" y="28481"/>
                </a:lnTo>
                <a:cubicBezTo>
                  <a:pt x="13380" y="27763"/>
                  <a:pt x="12986" y="27025"/>
                  <a:pt x="12478" y="26481"/>
                </a:cubicBezTo>
                <a:cubicBezTo>
                  <a:pt x="11798" y="25751"/>
                  <a:pt x="10920" y="25219"/>
                  <a:pt x="10278" y="24455"/>
                </a:cubicBezTo>
                <a:cubicBezTo>
                  <a:pt x="9517" y="23549"/>
                  <a:pt x="9144" y="22389"/>
                  <a:pt x="8824" y="21252"/>
                </a:cubicBezTo>
                <a:cubicBezTo>
                  <a:pt x="8504" y="20114"/>
                  <a:pt x="8211" y="18945"/>
                  <a:pt x="7572" y="17951"/>
                </a:cubicBezTo>
                <a:cubicBezTo>
                  <a:pt x="6941" y="16973"/>
                  <a:pt x="5894" y="16178"/>
                  <a:pt x="4734" y="16178"/>
                </a:cubicBezTo>
                <a:cubicBezTo>
                  <a:pt x="4715" y="16178"/>
                  <a:pt x="4697" y="16178"/>
                  <a:pt x="4679" y="16179"/>
                </a:cubicBezTo>
                <a:cubicBezTo>
                  <a:pt x="5687" y="16937"/>
                  <a:pt x="6070" y="18394"/>
                  <a:pt x="6223" y="19646"/>
                </a:cubicBezTo>
                <a:cubicBezTo>
                  <a:pt x="6377" y="20899"/>
                  <a:pt x="6329" y="22185"/>
                  <a:pt x="6676" y="23398"/>
                </a:cubicBezTo>
                <a:cubicBezTo>
                  <a:pt x="7085" y="24836"/>
                  <a:pt x="8057" y="26104"/>
                  <a:pt x="9339" y="26872"/>
                </a:cubicBezTo>
                <a:cubicBezTo>
                  <a:pt x="9992" y="27264"/>
                  <a:pt x="10715" y="27528"/>
                  <a:pt x="11375" y="27908"/>
                </a:cubicBezTo>
                <a:cubicBezTo>
                  <a:pt x="11972" y="28252"/>
                  <a:pt x="12803" y="28447"/>
                  <a:pt x="13140" y="29015"/>
                </a:cubicBezTo>
                <a:lnTo>
                  <a:pt x="12413" y="30735"/>
                </a:lnTo>
                <a:lnTo>
                  <a:pt x="11978" y="31918"/>
                </a:lnTo>
                <a:cubicBezTo>
                  <a:pt x="12123" y="31024"/>
                  <a:pt x="11916" y="30104"/>
                  <a:pt x="11258" y="29471"/>
                </a:cubicBezTo>
                <a:cubicBezTo>
                  <a:pt x="10684" y="28921"/>
                  <a:pt x="9910" y="28623"/>
                  <a:pt x="9315" y="28097"/>
                </a:cubicBezTo>
                <a:cubicBezTo>
                  <a:pt x="8665" y="27519"/>
                  <a:pt x="8271" y="26706"/>
                  <a:pt x="7671" y="26074"/>
                </a:cubicBezTo>
                <a:cubicBezTo>
                  <a:pt x="7236" y="25616"/>
                  <a:pt x="6620" y="25239"/>
                  <a:pt x="6029" y="25239"/>
                </a:cubicBezTo>
                <a:cubicBezTo>
                  <a:pt x="5806" y="25239"/>
                  <a:pt x="5588" y="25293"/>
                  <a:pt x="5383" y="25416"/>
                </a:cubicBezTo>
                <a:cubicBezTo>
                  <a:pt x="6360" y="25450"/>
                  <a:pt x="7089" y="26324"/>
                  <a:pt x="7544" y="27189"/>
                </a:cubicBezTo>
                <a:cubicBezTo>
                  <a:pt x="7999" y="28054"/>
                  <a:pt x="8350" y="29031"/>
                  <a:pt x="9126" y="29625"/>
                </a:cubicBezTo>
                <a:cubicBezTo>
                  <a:pt x="9693" y="30061"/>
                  <a:pt x="10418" y="30233"/>
                  <a:pt x="11027" y="30607"/>
                </a:cubicBezTo>
                <a:cubicBezTo>
                  <a:pt x="11520" y="30911"/>
                  <a:pt x="11948" y="31455"/>
                  <a:pt x="11946" y="32003"/>
                </a:cubicBezTo>
                <a:lnTo>
                  <a:pt x="11655" y="32795"/>
                </a:lnTo>
                <a:cubicBezTo>
                  <a:pt x="11436" y="33490"/>
                  <a:pt x="11209" y="34182"/>
                  <a:pt x="10998" y="34878"/>
                </a:cubicBezTo>
                <a:cubicBezTo>
                  <a:pt x="10958" y="33692"/>
                  <a:pt x="10400" y="32524"/>
                  <a:pt x="9481" y="31769"/>
                </a:cubicBezTo>
                <a:cubicBezTo>
                  <a:pt x="8680" y="31110"/>
                  <a:pt x="7655" y="30767"/>
                  <a:pt x="6858" y="30102"/>
                </a:cubicBezTo>
                <a:cubicBezTo>
                  <a:pt x="5957" y="29352"/>
                  <a:pt x="5423" y="28257"/>
                  <a:pt x="4945" y="27187"/>
                </a:cubicBezTo>
                <a:cubicBezTo>
                  <a:pt x="4467" y="26115"/>
                  <a:pt x="4001" y="25004"/>
                  <a:pt x="3184" y="24161"/>
                </a:cubicBezTo>
                <a:cubicBezTo>
                  <a:pt x="2561" y="23516"/>
                  <a:pt x="1675" y="23059"/>
                  <a:pt x="800" y="23059"/>
                </a:cubicBezTo>
                <a:cubicBezTo>
                  <a:pt x="530" y="23059"/>
                  <a:pt x="260" y="23103"/>
                  <a:pt x="0" y="23198"/>
                </a:cubicBezTo>
                <a:cubicBezTo>
                  <a:pt x="1381" y="24462"/>
                  <a:pt x="2712" y="25866"/>
                  <a:pt x="3395" y="27608"/>
                </a:cubicBezTo>
                <a:cubicBezTo>
                  <a:pt x="3980" y="29100"/>
                  <a:pt x="4073" y="30846"/>
                  <a:pt x="5128" y="32052"/>
                </a:cubicBezTo>
                <a:cubicBezTo>
                  <a:pt x="6542" y="33670"/>
                  <a:pt x="9501" y="33674"/>
                  <a:pt x="10886" y="35298"/>
                </a:cubicBezTo>
                <a:cubicBezTo>
                  <a:pt x="10732" y="35867"/>
                  <a:pt x="10582" y="36437"/>
                  <a:pt x="10434" y="37006"/>
                </a:cubicBezTo>
                <a:cubicBezTo>
                  <a:pt x="10286" y="37721"/>
                  <a:pt x="10125" y="38433"/>
                  <a:pt x="9990" y="39149"/>
                </a:cubicBezTo>
                <a:cubicBezTo>
                  <a:pt x="9987" y="39167"/>
                  <a:pt x="9997" y="39185"/>
                  <a:pt x="10015" y="39192"/>
                </a:cubicBezTo>
                <a:cubicBezTo>
                  <a:pt x="10019" y="39193"/>
                  <a:pt x="10023" y="39194"/>
                  <a:pt x="10027" y="39194"/>
                </a:cubicBezTo>
                <a:cubicBezTo>
                  <a:pt x="10042" y="39194"/>
                  <a:pt x="10057" y="39185"/>
                  <a:pt x="10062" y="39169"/>
                </a:cubicBezTo>
                <a:lnTo>
                  <a:pt x="10062" y="39167"/>
                </a:lnTo>
                <a:cubicBezTo>
                  <a:pt x="10307" y="38479"/>
                  <a:pt x="10526" y="37787"/>
                  <a:pt x="10758" y="37100"/>
                </a:cubicBezTo>
                <a:cubicBezTo>
                  <a:pt x="11007" y="36416"/>
                  <a:pt x="11252" y="35734"/>
                  <a:pt x="11490" y="35049"/>
                </a:cubicBezTo>
                <a:cubicBezTo>
                  <a:pt x="11757" y="34375"/>
                  <a:pt x="12009" y="33697"/>
                  <a:pt x="12269" y="33021"/>
                </a:cubicBezTo>
                <a:lnTo>
                  <a:pt x="12407" y="32687"/>
                </a:lnTo>
                <a:cubicBezTo>
                  <a:pt x="12662" y="32599"/>
                  <a:pt x="12938" y="32557"/>
                  <a:pt x="13216" y="32557"/>
                </a:cubicBezTo>
                <a:cubicBezTo>
                  <a:pt x="13688" y="32557"/>
                  <a:pt x="14168" y="32677"/>
                  <a:pt x="14566" y="32898"/>
                </a:cubicBezTo>
                <a:cubicBezTo>
                  <a:pt x="15211" y="33257"/>
                  <a:pt x="15752" y="33770"/>
                  <a:pt x="16337" y="34220"/>
                </a:cubicBezTo>
                <a:cubicBezTo>
                  <a:pt x="16921" y="34671"/>
                  <a:pt x="17582" y="35071"/>
                  <a:pt x="18317" y="35139"/>
                </a:cubicBezTo>
                <a:cubicBezTo>
                  <a:pt x="18366" y="35144"/>
                  <a:pt x="18417" y="35146"/>
                  <a:pt x="18468" y="35146"/>
                </a:cubicBezTo>
                <a:cubicBezTo>
                  <a:pt x="19177" y="35146"/>
                  <a:pt x="20021" y="34720"/>
                  <a:pt x="20282" y="34082"/>
                </a:cubicBezTo>
                <a:lnTo>
                  <a:pt x="20282" y="34082"/>
                </a:lnTo>
                <a:cubicBezTo>
                  <a:pt x="20001" y="34215"/>
                  <a:pt x="19703" y="34272"/>
                  <a:pt x="19400" y="34272"/>
                </a:cubicBezTo>
                <a:cubicBezTo>
                  <a:pt x="18749" y="34272"/>
                  <a:pt x="18076" y="34009"/>
                  <a:pt x="17506" y="33666"/>
                </a:cubicBezTo>
                <a:cubicBezTo>
                  <a:pt x="16671" y="33163"/>
                  <a:pt x="15929" y="32488"/>
                  <a:pt x="15018" y="32141"/>
                </a:cubicBezTo>
                <a:cubicBezTo>
                  <a:pt x="14696" y="32019"/>
                  <a:pt x="14340" y="31952"/>
                  <a:pt x="13989" y="31952"/>
                </a:cubicBezTo>
                <a:cubicBezTo>
                  <a:pt x="13389" y="31952"/>
                  <a:pt x="12806" y="32148"/>
                  <a:pt x="12444" y="32598"/>
                </a:cubicBezTo>
                <a:lnTo>
                  <a:pt x="13098" y="31016"/>
                </a:lnTo>
                <a:lnTo>
                  <a:pt x="13850" y="29304"/>
                </a:lnTo>
                <a:cubicBezTo>
                  <a:pt x="13872" y="29303"/>
                  <a:pt x="13893" y="29303"/>
                  <a:pt x="13914" y="29303"/>
                </a:cubicBezTo>
                <a:cubicBezTo>
                  <a:pt x="15294" y="29303"/>
                  <a:pt x="16432" y="30216"/>
                  <a:pt x="17525" y="31118"/>
                </a:cubicBezTo>
                <a:cubicBezTo>
                  <a:pt x="18689" y="32077"/>
                  <a:pt x="19777" y="33192"/>
                  <a:pt x="21179" y="33745"/>
                </a:cubicBezTo>
                <a:cubicBezTo>
                  <a:pt x="21789" y="33986"/>
                  <a:pt x="22445" y="34105"/>
                  <a:pt x="23101" y="34105"/>
                </a:cubicBezTo>
                <a:cubicBezTo>
                  <a:pt x="23876" y="34105"/>
                  <a:pt x="24650" y="33939"/>
                  <a:pt x="25351" y="33609"/>
                </a:cubicBezTo>
                <a:cubicBezTo>
                  <a:pt x="26442" y="33094"/>
                  <a:pt x="27318" y="32226"/>
                  <a:pt x="28274" y="31491"/>
                </a:cubicBezTo>
                <a:cubicBezTo>
                  <a:pt x="29170" y="30801"/>
                  <a:pt x="30195" y="30195"/>
                  <a:pt x="31309" y="30195"/>
                </a:cubicBezTo>
                <a:cubicBezTo>
                  <a:pt x="31384" y="30195"/>
                  <a:pt x="31460" y="30197"/>
                  <a:pt x="31536" y="30203"/>
                </a:cubicBezTo>
                <a:cubicBezTo>
                  <a:pt x="30804" y="29494"/>
                  <a:pt x="29761" y="29216"/>
                  <a:pt x="28730" y="29216"/>
                </a:cubicBezTo>
                <a:cubicBezTo>
                  <a:pt x="28532" y="29216"/>
                  <a:pt x="28335" y="29226"/>
                  <a:pt x="28140" y="29246"/>
                </a:cubicBezTo>
                <a:cubicBezTo>
                  <a:pt x="26931" y="29367"/>
                  <a:pt x="25777" y="29794"/>
                  <a:pt x="24603" y="30105"/>
                </a:cubicBezTo>
                <a:cubicBezTo>
                  <a:pt x="23875" y="30297"/>
                  <a:pt x="23117" y="30443"/>
                  <a:pt x="22369" y="30443"/>
                </a:cubicBezTo>
                <a:cubicBezTo>
                  <a:pt x="21909" y="30443"/>
                  <a:pt x="21452" y="30388"/>
                  <a:pt x="21010" y="30253"/>
                </a:cubicBezTo>
                <a:cubicBezTo>
                  <a:pt x="19904" y="29919"/>
                  <a:pt x="18991" y="29124"/>
                  <a:pt x="17906" y="28728"/>
                </a:cubicBezTo>
                <a:cubicBezTo>
                  <a:pt x="17410" y="28547"/>
                  <a:pt x="16883" y="28459"/>
                  <a:pt x="16355" y="28459"/>
                </a:cubicBezTo>
                <a:cubicBezTo>
                  <a:pt x="15505" y="28459"/>
                  <a:pt x="14653" y="28688"/>
                  <a:pt x="13926" y="29129"/>
                </a:cubicBezTo>
                <a:lnTo>
                  <a:pt x="13970" y="29030"/>
                </a:lnTo>
                <a:lnTo>
                  <a:pt x="14881" y="27062"/>
                </a:lnTo>
                <a:lnTo>
                  <a:pt x="15294" y="26228"/>
                </a:lnTo>
                <a:cubicBezTo>
                  <a:pt x="15656" y="25997"/>
                  <a:pt x="16076" y="25898"/>
                  <a:pt x="16509" y="25898"/>
                </a:cubicBezTo>
                <a:cubicBezTo>
                  <a:pt x="17064" y="25898"/>
                  <a:pt x="17640" y="26061"/>
                  <a:pt x="18140" y="26318"/>
                </a:cubicBezTo>
                <a:cubicBezTo>
                  <a:pt x="19090" y="26807"/>
                  <a:pt x="19915" y="27537"/>
                  <a:pt x="20918" y="27901"/>
                </a:cubicBezTo>
                <a:cubicBezTo>
                  <a:pt x="21276" y="28032"/>
                  <a:pt x="21663" y="28091"/>
                  <a:pt x="22058" y="28091"/>
                </a:cubicBezTo>
                <a:cubicBezTo>
                  <a:pt x="22967" y="28091"/>
                  <a:pt x="23918" y="27780"/>
                  <a:pt x="24667" y="27323"/>
                </a:cubicBezTo>
                <a:cubicBezTo>
                  <a:pt x="23088" y="27067"/>
                  <a:pt x="21494" y="26808"/>
                  <a:pt x="20008" y="26219"/>
                </a:cubicBezTo>
                <a:cubicBezTo>
                  <a:pt x="19168" y="25886"/>
                  <a:pt x="18353" y="25447"/>
                  <a:pt x="17458" y="25332"/>
                </a:cubicBezTo>
                <a:cubicBezTo>
                  <a:pt x="17340" y="25317"/>
                  <a:pt x="17221" y="25310"/>
                  <a:pt x="17101" y="25310"/>
                </a:cubicBezTo>
                <a:cubicBezTo>
                  <a:pt x="16492" y="25310"/>
                  <a:pt x="15869" y="25502"/>
                  <a:pt x="15453" y="25904"/>
                </a:cubicBezTo>
                <a:lnTo>
                  <a:pt x="15844" y="25116"/>
                </a:lnTo>
                <a:lnTo>
                  <a:pt x="16879" y="23208"/>
                </a:lnTo>
                <a:cubicBezTo>
                  <a:pt x="17032" y="22938"/>
                  <a:pt x="17188" y="22671"/>
                  <a:pt x="17346" y="22404"/>
                </a:cubicBezTo>
                <a:cubicBezTo>
                  <a:pt x="17442" y="22388"/>
                  <a:pt x="17539" y="22381"/>
                  <a:pt x="17635" y="22381"/>
                </a:cubicBezTo>
                <a:cubicBezTo>
                  <a:pt x="18511" y="22381"/>
                  <a:pt x="19371" y="22976"/>
                  <a:pt x="20222" y="23427"/>
                </a:cubicBezTo>
                <a:cubicBezTo>
                  <a:pt x="21302" y="24001"/>
                  <a:pt x="22261" y="24795"/>
                  <a:pt x="23378" y="25296"/>
                </a:cubicBezTo>
                <a:cubicBezTo>
                  <a:pt x="24239" y="25682"/>
                  <a:pt x="25181" y="25873"/>
                  <a:pt x="26123" y="25873"/>
                </a:cubicBezTo>
                <a:cubicBezTo>
                  <a:pt x="27336" y="25873"/>
                  <a:pt x="28550" y="25557"/>
                  <a:pt x="29593" y="24935"/>
                </a:cubicBezTo>
                <a:cubicBezTo>
                  <a:pt x="30491" y="24401"/>
                  <a:pt x="31250" y="23665"/>
                  <a:pt x="32093" y="23047"/>
                </a:cubicBezTo>
                <a:cubicBezTo>
                  <a:pt x="32928" y="22432"/>
                  <a:pt x="33822" y="21944"/>
                  <a:pt x="34856" y="21944"/>
                </a:cubicBezTo>
                <a:cubicBezTo>
                  <a:pt x="34864" y="21944"/>
                  <a:pt x="34872" y="21944"/>
                  <a:pt x="34880" y="21944"/>
                </a:cubicBezTo>
                <a:cubicBezTo>
                  <a:pt x="34135" y="21128"/>
                  <a:pt x="33000" y="20784"/>
                  <a:pt x="31883" y="20784"/>
                </a:cubicBezTo>
                <a:cubicBezTo>
                  <a:pt x="31703" y="20784"/>
                  <a:pt x="31524" y="20793"/>
                  <a:pt x="31346" y="20810"/>
                </a:cubicBezTo>
                <a:cubicBezTo>
                  <a:pt x="30069" y="20935"/>
                  <a:pt x="28865" y="21435"/>
                  <a:pt x="27665" y="21889"/>
                </a:cubicBezTo>
                <a:cubicBezTo>
                  <a:pt x="26532" y="22317"/>
                  <a:pt x="25354" y="22713"/>
                  <a:pt x="24147" y="22713"/>
                </a:cubicBezTo>
                <a:cubicBezTo>
                  <a:pt x="24075" y="22713"/>
                  <a:pt x="24003" y="22711"/>
                  <a:pt x="23931" y="22709"/>
                </a:cubicBezTo>
                <a:cubicBezTo>
                  <a:pt x="22720" y="22659"/>
                  <a:pt x="21569" y="22196"/>
                  <a:pt x="20381" y="21956"/>
                </a:cubicBezTo>
                <a:cubicBezTo>
                  <a:pt x="19974" y="21873"/>
                  <a:pt x="19548" y="21822"/>
                  <a:pt x="19126" y="21822"/>
                </a:cubicBezTo>
                <a:cubicBezTo>
                  <a:pt x="18553" y="21822"/>
                  <a:pt x="17989" y="21916"/>
                  <a:pt x="17493" y="22154"/>
                </a:cubicBezTo>
                <a:cubicBezTo>
                  <a:pt x="17977" y="21342"/>
                  <a:pt x="18479" y="20540"/>
                  <a:pt x="18999" y="19750"/>
                </a:cubicBezTo>
                <a:cubicBezTo>
                  <a:pt x="19143" y="19725"/>
                  <a:pt x="19303" y="19713"/>
                  <a:pt x="19468" y="19713"/>
                </a:cubicBezTo>
                <a:cubicBezTo>
                  <a:pt x="19939" y="19713"/>
                  <a:pt x="20457" y="19808"/>
                  <a:pt x="20795" y="19956"/>
                </a:cubicBezTo>
                <a:cubicBezTo>
                  <a:pt x="21322" y="20186"/>
                  <a:pt x="21825" y="20490"/>
                  <a:pt x="22387" y="20609"/>
                </a:cubicBezTo>
                <a:cubicBezTo>
                  <a:pt x="22578" y="20649"/>
                  <a:pt x="22768" y="20666"/>
                  <a:pt x="22958" y="20666"/>
                </a:cubicBezTo>
                <a:cubicBezTo>
                  <a:pt x="24173" y="20666"/>
                  <a:pt x="25376" y="19958"/>
                  <a:pt x="26583" y="19958"/>
                </a:cubicBezTo>
                <a:cubicBezTo>
                  <a:pt x="26799" y="19958"/>
                  <a:pt x="27016" y="19981"/>
                  <a:pt x="27233" y="20035"/>
                </a:cubicBezTo>
                <a:cubicBezTo>
                  <a:pt x="26843" y="19485"/>
                  <a:pt x="26146" y="19236"/>
                  <a:pt x="25476" y="19174"/>
                </a:cubicBezTo>
                <a:cubicBezTo>
                  <a:pt x="25306" y="19158"/>
                  <a:pt x="25135" y="19152"/>
                  <a:pt x="24963" y="19152"/>
                </a:cubicBezTo>
                <a:cubicBezTo>
                  <a:pt x="24531" y="19152"/>
                  <a:pt x="24096" y="19188"/>
                  <a:pt x="23663" y="19188"/>
                </a:cubicBezTo>
                <a:cubicBezTo>
                  <a:pt x="23595" y="19188"/>
                  <a:pt x="23527" y="19187"/>
                  <a:pt x="23459" y="19185"/>
                </a:cubicBezTo>
                <a:cubicBezTo>
                  <a:pt x="22635" y="19161"/>
                  <a:pt x="21821" y="18966"/>
                  <a:pt x="20996" y="18959"/>
                </a:cubicBezTo>
                <a:cubicBezTo>
                  <a:pt x="20983" y="18958"/>
                  <a:pt x="20970" y="18958"/>
                  <a:pt x="20957" y="18958"/>
                </a:cubicBezTo>
                <a:cubicBezTo>
                  <a:pt x="20358" y="18958"/>
                  <a:pt x="19730" y="19080"/>
                  <a:pt x="19234" y="19394"/>
                </a:cubicBezTo>
                <a:cubicBezTo>
                  <a:pt x="19886" y="18418"/>
                  <a:pt x="20566" y="17462"/>
                  <a:pt x="21272" y="16524"/>
                </a:cubicBezTo>
                <a:cubicBezTo>
                  <a:pt x="21531" y="16465"/>
                  <a:pt x="21790" y="16439"/>
                  <a:pt x="22049" y="16439"/>
                </a:cubicBezTo>
                <a:cubicBezTo>
                  <a:pt x="22707" y="16439"/>
                  <a:pt x="23366" y="16604"/>
                  <a:pt x="24041" y="16797"/>
                </a:cubicBezTo>
                <a:cubicBezTo>
                  <a:pt x="25100" y="17100"/>
                  <a:pt x="26120" y="17542"/>
                  <a:pt x="27203" y="17749"/>
                </a:cubicBezTo>
                <a:cubicBezTo>
                  <a:pt x="27651" y="17835"/>
                  <a:pt x="28108" y="17877"/>
                  <a:pt x="28564" y="17877"/>
                </a:cubicBezTo>
                <a:cubicBezTo>
                  <a:pt x="30192" y="17877"/>
                  <a:pt x="31821" y="17342"/>
                  <a:pt x="33116" y="16354"/>
                </a:cubicBezTo>
                <a:cubicBezTo>
                  <a:pt x="34062" y="15632"/>
                  <a:pt x="34818" y="14698"/>
                  <a:pt x="35645" y="13843"/>
                </a:cubicBezTo>
                <a:cubicBezTo>
                  <a:pt x="36471" y="12988"/>
                  <a:pt x="37371" y="12228"/>
                  <a:pt x="38509" y="11881"/>
                </a:cubicBezTo>
                <a:cubicBezTo>
                  <a:pt x="37921" y="11616"/>
                  <a:pt x="37285" y="11502"/>
                  <a:pt x="36641" y="11502"/>
                </a:cubicBezTo>
                <a:cubicBezTo>
                  <a:pt x="35881" y="11502"/>
                  <a:pt x="35111" y="11661"/>
                  <a:pt x="34394" y="11919"/>
                </a:cubicBezTo>
                <a:cubicBezTo>
                  <a:pt x="33071" y="12395"/>
                  <a:pt x="31886" y="13181"/>
                  <a:pt x="30682" y="13907"/>
                </a:cubicBezTo>
                <a:cubicBezTo>
                  <a:pt x="29478" y="14633"/>
                  <a:pt x="28212" y="15318"/>
                  <a:pt x="26825" y="15554"/>
                </a:cubicBezTo>
                <a:cubicBezTo>
                  <a:pt x="25824" y="15725"/>
                  <a:pt x="24797" y="15656"/>
                  <a:pt x="23782" y="15716"/>
                </a:cubicBezTo>
                <a:cubicBezTo>
                  <a:pt x="22982" y="15763"/>
                  <a:pt x="22161" y="15906"/>
                  <a:pt x="21460" y="16277"/>
                </a:cubicBezTo>
                <a:cubicBezTo>
                  <a:pt x="21537" y="16176"/>
                  <a:pt x="21612" y="16073"/>
                  <a:pt x="21690" y="15972"/>
                </a:cubicBezTo>
                <a:cubicBezTo>
                  <a:pt x="22135" y="15390"/>
                  <a:pt x="22591" y="14816"/>
                  <a:pt x="23056" y="14250"/>
                </a:cubicBezTo>
                <a:cubicBezTo>
                  <a:pt x="23655" y="14370"/>
                  <a:pt x="24333" y="14445"/>
                  <a:pt x="25009" y="14445"/>
                </a:cubicBezTo>
                <a:cubicBezTo>
                  <a:pt x="25805" y="14445"/>
                  <a:pt x="26597" y="14341"/>
                  <a:pt x="27254" y="14083"/>
                </a:cubicBezTo>
                <a:cubicBezTo>
                  <a:pt x="28446" y="13616"/>
                  <a:pt x="29360" y="12493"/>
                  <a:pt x="30572" y="12080"/>
                </a:cubicBezTo>
                <a:cubicBezTo>
                  <a:pt x="30247" y="11984"/>
                  <a:pt x="29918" y="11943"/>
                  <a:pt x="29587" y="11943"/>
                </a:cubicBezTo>
                <a:cubicBezTo>
                  <a:pt x="28544" y="11943"/>
                  <a:pt x="27484" y="12353"/>
                  <a:pt x="26497" y="12757"/>
                </a:cubicBezTo>
                <a:cubicBezTo>
                  <a:pt x="25384" y="13214"/>
                  <a:pt x="24272" y="13671"/>
                  <a:pt x="23160" y="14126"/>
                </a:cubicBezTo>
                <a:cubicBezTo>
                  <a:pt x="23572" y="13629"/>
                  <a:pt x="23990" y="13137"/>
                  <a:pt x="24418" y="12652"/>
                </a:cubicBezTo>
                <a:cubicBezTo>
                  <a:pt x="26865" y="11596"/>
                  <a:pt x="29169" y="10606"/>
                  <a:pt x="30883" y="8558"/>
                </a:cubicBezTo>
                <a:cubicBezTo>
                  <a:pt x="32520" y="6605"/>
                  <a:pt x="33268" y="3960"/>
                  <a:pt x="35346" y="2486"/>
                </a:cubicBezTo>
                <a:lnTo>
                  <a:pt x="35346" y="2486"/>
                </a:lnTo>
                <a:cubicBezTo>
                  <a:pt x="32413" y="2575"/>
                  <a:pt x="29553" y="4077"/>
                  <a:pt x="27814" y="6442"/>
                </a:cubicBezTo>
                <a:cubicBezTo>
                  <a:pt x="26589" y="8110"/>
                  <a:pt x="25922" y="10128"/>
                  <a:pt x="24842" y="11885"/>
                </a:cubicBezTo>
                <a:cubicBezTo>
                  <a:pt x="24172" y="12576"/>
                  <a:pt x="23516" y="13282"/>
                  <a:pt x="22878" y="14005"/>
                </a:cubicBezTo>
                <a:cubicBezTo>
                  <a:pt x="22769" y="12932"/>
                  <a:pt x="23447" y="11964"/>
                  <a:pt x="23649" y="10891"/>
                </a:cubicBezTo>
                <a:cubicBezTo>
                  <a:pt x="23995" y="9046"/>
                  <a:pt x="23673" y="7032"/>
                  <a:pt x="22657" y="5453"/>
                </a:cubicBezTo>
                <a:cubicBezTo>
                  <a:pt x="22516" y="5642"/>
                  <a:pt x="22474" y="6005"/>
                  <a:pt x="22432" y="6220"/>
                </a:cubicBezTo>
                <a:cubicBezTo>
                  <a:pt x="22340" y="6703"/>
                  <a:pt x="22296" y="7248"/>
                  <a:pt x="22349" y="7740"/>
                </a:cubicBezTo>
                <a:cubicBezTo>
                  <a:pt x="22409" y="8282"/>
                  <a:pt x="22515" y="8816"/>
                  <a:pt x="22543" y="9362"/>
                </a:cubicBezTo>
                <a:cubicBezTo>
                  <a:pt x="22554" y="9603"/>
                  <a:pt x="22528" y="9838"/>
                  <a:pt x="22530" y="10079"/>
                </a:cubicBezTo>
                <a:cubicBezTo>
                  <a:pt x="22531" y="10311"/>
                  <a:pt x="22540" y="10526"/>
                  <a:pt x="22515" y="10757"/>
                </a:cubicBezTo>
                <a:cubicBezTo>
                  <a:pt x="22428" y="11560"/>
                  <a:pt x="22156" y="12448"/>
                  <a:pt x="22440" y="13240"/>
                </a:cubicBezTo>
                <a:cubicBezTo>
                  <a:pt x="22540" y="13522"/>
                  <a:pt x="22750" y="13755"/>
                  <a:pt x="22860" y="14026"/>
                </a:cubicBezTo>
                <a:cubicBezTo>
                  <a:pt x="22363" y="14589"/>
                  <a:pt x="21876" y="15161"/>
                  <a:pt x="21399" y="15742"/>
                </a:cubicBezTo>
                <a:cubicBezTo>
                  <a:pt x="21324" y="15834"/>
                  <a:pt x="21252" y="15928"/>
                  <a:pt x="21177" y="16020"/>
                </a:cubicBezTo>
                <a:cubicBezTo>
                  <a:pt x="21555" y="15322"/>
                  <a:pt x="21552" y="14445"/>
                  <a:pt x="21337" y="13668"/>
                </a:cubicBezTo>
                <a:cubicBezTo>
                  <a:pt x="21095" y="12798"/>
                  <a:pt x="20619" y="12013"/>
                  <a:pt x="20209" y="11207"/>
                </a:cubicBezTo>
                <a:cubicBezTo>
                  <a:pt x="19150" y="9137"/>
                  <a:pt x="18490" y="6712"/>
                  <a:pt x="19148" y="4481"/>
                </a:cubicBezTo>
                <a:cubicBezTo>
                  <a:pt x="19370" y="3724"/>
                  <a:pt x="19739" y="3011"/>
                  <a:pt x="19914" y="2240"/>
                </a:cubicBezTo>
                <a:cubicBezTo>
                  <a:pt x="20089" y="1470"/>
                  <a:pt x="20033" y="583"/>
                  <a:pt x="195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subTitle" idx="1"/>
          </p:nvPr>
        </p:nvSpPr>
        <p:spPr>
          <a:xfrm>
            <a:off x="2019625" y="2269325"/>
            <a:ext cx="21447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8"/>
          <p:cNvSpPr txBox="1">
            <a:spLocks noGrp="1"/>
          </p:cNvSpPr>
          <p:nvPr>
            <p:ph type="subTitle" idx="2"/>
          </p:nvPr>
        </p:nvSpPr>
        <p:spPr>
          <a:xfrm>
            <a:off x="4964809" y="2269325"/>
            <a:ext cx="21447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subTitle" idx="3"/>
          </p:nvPr>
        </p:nvSpPr>
        <p:spPr>
          <a:xfrm>
            <a:off x="2019625" y="3988400"/>
            <a:ext cx="21447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subTitle" idx="4"/>
          </p:nvPr>
        </p:nvSpPr>
        <p:spPr>
          <a:xfrm>
            <a:off x="4964809" y="3988400"/>
            <a:ext cx="21447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subTitle" idx="5"/>
          </p:nvPr>
        </p:nvSpPr>
        <p:spPr>
          <a:xfrm>
            <a:off x="2019613" y="1710325"/>
            <a:ext cx="2144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subTitle" idx="6"/>
          </p:nvPr>
        </p:nvSpPr>
        <p:spPr>
          <a:xfrm>
            <a:off x="2019613" y="3429500"/>
            <a:ext cx="2144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subTitle" idx="7"/>
          </p:nvPr>
        </p:nvSpPr>
        <p:spPr>
          <a:xfrm>
            <a:off x="4964788" y="1710325"/>
            <a:ext cx="2144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8"/>
          </p:nvPr>
        </p:nvSpPr>
        <p:spPr>
          <a:xfrm>
            <a:off x="4964788" y="3429500"/>
            <a:ext cx="2144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00" name="Google Shape;200;p28"/>
          <p:cNvGrpSpPr/>
          <p:nvPr/>
        </p:nvGrpSpPr>
        <p:grpSpPr>
          <a:xfrm>
            <a:off x="-149310" y="4775649"/>
            <a:ext cx="9613880" cy="632963"/>
            <a:chOff x="-1287949" y="4558475"/>
            <a:chExt cx="13198628" cy="868977"/>
          </a:xfrm>
        </p:grpSpPr>
        <p:sp>
          <p:nvSpPr>
            <p:cNvPr id="201" name="Google Shape;201;p28"/>
            <p:cNvSpPr/>
            <p:nvPr/>
          </p:nvSpPr>
          <p:spPr>
            <a:xfrm>
              <a:off x="-1287949" y="4558475"/>
              <a:ext cx="13198628" cy="868976"/>
            </a:xfrm>
            <a:custGeom>
              <a:avLst/>
              <a:gdLst/>
              <a:ahLst/>
              <a:cxnLst/>
              <a:rect l="l" t="t" r="r" b="b"/>
              <a:pathLst>
                <a:path w="59129" h="3893" extrusionOk="0">
                  <a:moveTo>
                    <a:pt x="34635" y="0"/>
                  </a:moveTo>
                  <a:cubicBezTo>
                    <a:pt x="33854" y="0"/>
                    <a:pt x="19138" y="447"/>
                    <a:pt x="18789" y="447"/>
                  </a:cubicBezTo>
                  <a:cubicBezTo>
                    <a:pt x="18440" y="447"/>
                    <a:pt x="13796" y="1395"/>
                    <a:pt x="13098" y="1465"/>
                  </a:cubicBezTo>
                  <a:cubicBezTo>
                    <a:pt x="12387" y="1535"/>
                    <a:pt x="0" y="3892"/>
                    <a:pt x="0" y="3892"/>
                  </a:cubicBezTo>
                  <a:lnTo>
                    <a:pt x="59128" y="3892"/>
                  </a:lnTo>
                  <a:lnTo>
                    <a:pt x="56604" y="3153"/>
                  </a:lnTo>
                  <a:lnTo>
                    <a:pt x="46812" y="1842"/>
                  </a:lnTo>
                  <a:cubicBezTo>
                    <a:pt x="46812" y="1842"/>
                    <a:pt x="35402" y="0"/>
                    <a:pt x="34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-1287949" y="4574100"/>
              <a:ext cx="7083584" cy="853351"/>
            </a:xfrm>
            <a:custGeom>
              <a:avLst/>
              <a:gdLst/>
              <a:ahLst/>
              <a:cxnLst/>
              <a:rect l="l" t="t" r="r" b="b"/>
              <a:pathLst>
                <a:path w="31734" h="3823" extrusionOk="0">
                  <a:moveTo>
                    <a:pt x="31733" y="0"/>
                  </a:moveTo>
                  <a:cubicBezTo>
                    <a:pt x="27214" y="126"/>
                    <a:pt x="19054" y="377"/>
                    <a:pt x="18789" y="377"/>
                  </a:cubicBezTo>
                  <a:cubicBezTo>
                    <a:pt x="18440" y="377"/>
                    <a:pt x="13796" y="1325"/>
                    <a:pt x="13098" y="1395"/>
                  </a:cubicBezTo>
                  <a:cubicBezTo>
                    <a:pt x="12387" y="1465"/>
                    <a:pt x="0" y="3822"/>
                    <a:pt x="0" y="3822"/>
                  </a:cubicBezTo>
                  <a:lnTo>
                    <a:pt x="12708" y="3822"/>
                  </a:lnTo>
                  <a:cubicBezTo>
                    <a:pt x="14340" y="977"/>
                    <a:pt x="22248" y="544"/>
                    <a:pt x="3173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5160143" y="4835485"/>
              <a:ext cx="6638488" cy="591966"/>
            </a:xfrm>
            <a:custGeom>
              <a:avLst/>
              <a:gdLst/>
              <a:ahLst/>
              <a:cxnLst/>
              <a:rect l="l" t="t" r="r" b="b"/>
              <a:pathLst>
                <a:path w="29740" h="2652" extrusionOk="0">
                  <a:moveTo>
                    <a:pt x="1" y="1"/>
                  </a:moveTo>
                  <a:cubicBezTo>
                    <a:pt x="1" y="1"/>
                    <a:pt x="3614" y="98"/>
                    <a:pt x="10044" y="1131"/>
                  </a:cubicBezTo>
                  <a:cubicBezTo>
                    <a:pt x="14940" y="1912"/>
                    <a:pt x="15609" y="1982"/>
                    <a:pt x="20966" y="2651"/>
                  </a:cubicBezTo>
                  <a:lnTo>
                    <a:pt x="29558" y="2651"/>
                  </a:lnTo>
                  <a:lnTo>
                    <a:pt x="29739" y="2567"/>
                  </a:lnTo>
                  <a:lnTo>
                    <a:pt x="27480" y="1912"/>
                  </a:lnTo>
                  <a:lnTo>
                    <a:pt x="17688" y="601"/>
                  </a:lnTo>
                  <a:cubicBezTo>
                    <a:pt x="17688" y="601"/>
                    <a:pt x="16209" y="350"/>
                    <a:pt x="14284" y="57"/>
                  </a:cubicBezTo>
                  <a:cubicBezTo>
                    <a:pt x="738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2156897" y="5074327"/>
              <a:ext cx="6156712" cy="98225"/>
            </a:xfrm>
            <a:custGeom>
              <a:avLst/>
              <a:gdLst/>
              <a:ahLst/>
              <a:cxnLst/>
              <a:rect l="l" t="t" r="r" b="b"/>
              <a:pathLst>
                <a:path w="43813" h="699" extrusionOk="0">
                  <a:moveTo>
                    <a:pt x="21899" y="1"/>
                  </a:moveTo>
                  <a:cubicBezTo>
                    <a:pt x="12875" y="15"/>
                    <a:pt x="4882" y="280"/>
                    <a:pt x="0" y="698"/>
                  </a:cubicBezTo>
                  <a:lnTo>
                    <a:pt x="43813" y="698"/>
                  </a:lnTo>
                  <a:cubicBezTo>
                    <a:pt x="38917" y="280"/>
                    <a:pt x="30924" y="1"/>
                    <a:pt x="21899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83736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9"/>
          <p:cNvSpPr txBox="1">
            <a:spLocks noGrp="1"/>
          </p:cNvSpPr>
          <p:nvPr>
            <p:ph type="subTitle" idx="1"/>
          </p:nvPr>
        </p:nvSpPr>
        <p:spPr>
          <a:xfrm>
            <a:off x="812394" y="2269225"/>
            <a:ext cx="23013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9"/>
          <p:cNvSpPr txBox="1">
            <a:spLocks noGrp="1"/>
          </p:cNvSpPr>
          <p:nvPr>
            <p:ph type="subTitle" idx="2"/>
          </p:nvPr>
        </p:nvSpPr>
        <p:spPr>
          <a:xfrm>
            <a:off x="3408531" y="2269225"/>
            <a:ext cx="23193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9"/>
          <p:cNvSpPr txBox="1">
            <a:spLocks noGrp="1"/>
          </p:cNvSpPr>
          <p:nvPr>
            <p:ph type="subTitle" idx="3"/>
          </p:nvPr>
        </p:nvSpPr>
        <p:spPr>
          <a:xfrm>
            <a:off x="807894" y="3997250"/>
            <a:ext cx="23103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9"/>
          <p:cNvSpPr txBox="1">
            <a:spLocks noGrp="1"/>
          </p:cNvSpPr>
          <p:nvPr>
            <p:ph type="subTitle" idx="4"/>
          </p:nvPr>
        </p:nvSpPr>
        <p:spPr>
          <a:xfrm>
            <a:off x="3408531" y="3997250"/>
            <a:ext cx="23193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9"/>
          <p:cNvSpPr txBox="1">
            <a:spLocks noGrp="1"/>
          </p:cNvSpPr>
          <p:nvPr>
            <p:ph type="subTitle" idx="5"/>
          </p:nvPr>
        </p:nvSpPr>
        <p:spPr>
          <a:xfrm>
            <a:off x="6020394" y="2269225"/>
            <a:ext cx="2328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subTitle" idx="6"/>
          </p:nvPr>
        </p:nvSpPr>
        <p:spPr>
          <a:xfrm>
            <a:off x="6020394" y="3997250"/>
            <a:ext cx="2328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9"/>
          <p:cNvSpPr txBox="1">
            <a:spLocks noGrp="1"/>
          </p:cNvSpPr>
          <p:nvPr>
            <p:ph type="subTitle" idx="7"/>
          </p:nvPr>
        </p:nvSpPr>
        <p:spPr>
          <a:xfrm>
            <a:off x="817044" y="1710325"/>
            <a:ext cx="2292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4" name="Google Shape;214;p29"/>
          <p:cNvSpPr txBox="1">
            <a:spLocks noGrp="1"/>
          </p:cNvSpPr>
          <p:nvPr>
            <p:ph type="subTitle" idx="8"/>
          </p:nvPr>
        </p:nvSpPr>
        <p:spPr>
          <a:xfrm>
            <a:off x="3413031" y="1710325"/>
            <a:ext cx="2310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subTitle" idx="9"/>
          </p:nvPr>
        </p:nvSpPr>
        <p:spPr>
          <a:xfrm>
            <a:off x="6025044" y="1710325"/>
            <a:ext cx="2319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subTitle" idx="13"/>
          </p:nvPr>
        </p:nvSpPr>
        <p:spPr>
          <a:xfrm>
            <a:off x="812394" y="3438325"/>
            <a:ext cx="2301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ubTitle" idx="14"/>
          </p:nvPr>
        </p:nvSpPr>
        <p:spPr>
          <a:xfrm>
            <a:off x="3413031" y="3438325"/>
            <a:ext cx="2310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subTitle" idx="15"/>
          </p:nvPr>
        </p:nvSpPr>
        <p:spPr>
          <a:xfrm>
            <a:off x="6025044" y="3438325"/>
            <a:ext cx="2319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1891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0"/>
          <p:cNvSpPr txBox="1">
            <a:spLocks noGrp="1"/>
          </p:cNvSpPr>
          <p:nvPr>
            <p:ph type="title" hasCustomPrompt="1"/>
          </p:nvPr>
        </p:nvSpPr>
        <p:spPr>
          <a:xfrm>
            <a:off x="713225" y="552112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1" name="Google Shape;221;p30"/>
          <p:cNvSpPr txBox="1">
            <a:spLocks noGrp="1"/>
          </p:cNvSpPr>
          <p:nvPr>
            <p:ph type="subTitle" idx="1"/>
          </p:nvPr>
        </p:nvSpPr>
        <p:spPr>
          <a:xfrm>
            <a:off x="713225" y="1288076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2" name="Google Shape;222;p30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904368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3" name="Google Shape;223;p30"/>
          <p:cNvSpPr txBox="1">
            <a:spLocks noGrp="1"/>
          </p:cNvSpPr>
          <p:nvPr>
            <p:ph type="subTitle" idx="3"/>
          </p:nvPr>
        </p:nvSpPr>
        <p:spPr>
          <a:xfrm>
            <a:off x="713225" y="2640332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3256624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5" name="Google Shape;225;p30"/>
          <p:cNvSpPr txBox="1">
            <a:spLocks noGrp="1"/>
          </p:cNvSpPr>
          <p:nvPr>
            <p:ph type="subTitle" idx="5"/>
          </p:nvPr>
        </p:nvSpPr>
        <p:spPr>
          <a:xfrm>
            <a:off x="713225" y="3992588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05564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>
            <a:spLocks noGrp="1"/>
          </p:cNvSpPr>
          <p:nvPr>
            <p:ph type="title" hasCustomPrompt="1"/>
          </p:nvPr>
        </p:nvSpPr>
        <p:spPr>
          <a:xfrm>
            <a:off x="1260125" y="1407325"/>
            <a:ext cx="13989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31"/>
          <p:cNvSpPr txBox="1">
            <a:spLocks noGrp="1"/>
          </p:cNvSpPr>
          <p:nvPr>
            <p:ph type="subTitle" idx="1"/>
          </p:nvPr>
        </p:nvSpPr>
        <p:spPr>
          <a:xfrm>
            <a:off x="731225" y="3705375"/>
            <a:ext cx="24567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1"/>
          <p:cNvSpPr txBox="1">
            <a:spLocks noGrp="1"/>
          </p:cNvSpPr>
          <p:nvPr>
            <p:ph type="subTitle" idx="2"/>
          </p:nvPr>
        </p:nvSpPr>
        <p:spPr>
          <a:xfrm>
            <a:off x="731225" y="3208350"/>
            <a:ext cx="24567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31"/>
          <p:cNvSpPr txBox="1">
            <a:spLocks noGrp="1"/>
          </p:cNvSpPr>
          <p:nvPr>
            <p:ph type="title" idx="3" hasCustomPrompt="1"/>
          </p:nvPr>
        </p:nvSpPr>
        <p:spPr>
          <a:xfrm>
            <a:off x="3883500" y="1407325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31"/>
          <p:cNvSpPr txBox="1">
            <a:spLocks noGrp="1"/>
          </p:cNvSpPr>
          <p:nvPr>
            <p:ph type="subTitle" idx="4"/>
          </p:nvPr>
        </p:nvSpPr>
        <p:spPr>
          <a:xfrm>
            <a:off x="3354000" y="3705375"/>
            <a:ext cx="24567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2" name="Google Shape;232;p31"/>
          <p:cNvSpPr txBox="1">
            <a:spLocks noGrp="1"/>
          </p:cNvSpPr>
          <p:nvPr>
            <p:ph type="subTitle" idx="5"/>
          </p:nvPr>
        </p:nvSpPr>
        <p:spPr>
          <a:xfrm>
            <a:off x="3354000" y="3208350"/>
            <a:ext cx="24567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title" idx="6" hasCustomPrompt="1"/>
          </p:nvPr>
        </p:nvSpPr>
        <p:spPr>
          <a:xfrm>
            <a:off x="6496700" y="1407325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31"/>
          <p:cNvSpPr txBox="1">
            <a:spLocks noGrp="1"/>
          </p:cNvSpPr>
          <p:nvPr>
            <p:ph type="subTitle" idx="7"/>
          </p:nvPr>
        </p:nvSpPr>
        <p:spPr>
          <a:xfrm>
            <a:off x="5967200" y="3705375"/>
            <a:ext cx="24567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8"/>
          </p:nvPr>
        </p:nvSpPr>
        <p:spPr>
          <a:xfrm>
            <a:off x="5967200" y="3208350"/>
            <a:ext cx="24567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6" name="Google Shape;236;p31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8765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/>
          <p:nvPr/>
        </p:nvSpPr>
        <p:spPr>
          <a:xfrm>
            <a:off x="-125" y="4747750"/>
            <a:ext cx="9144000" cy="395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2"/>
          <p:cNvSpPr/>
          <p:nvPr/>
        </p:nvSpPr>
        <p:spPr>
          <a:xfrm>
            <a:off x="364125" y="4725453"/>
            <a:ext cx="9489759" cy="235639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2"/>
          <p:cNvSpPr/>
          <p:nvPr/>
        </p:nvSpPr>
        <p:spPr>
          <a:xfrm>
            <a:off x="3784380" y="4816988"/>
            <a:ext cx="5359624" cy="52570"/>
          </a:xfrm>
          <a:custGeom>
            <a:avLst/>
            <a:gdLst/>
            <a:ahLst/>
            <a:cxnLst/>
            <a:rect l="l" t="t" r="r" b="b"/>
            <a:pathLst>
              <a:path w="98423" h="2276" extrusionOk="0">
                <a:moveTo>
                  <a:pt x="89741" y="1"/>
                </a:moveTo>
                <a:cubicBezTo>
                  <a:pt x="88904" y="1"/>
                  <a:pt x="88075" y="10"/>
                  <a:pt x="87261" y="35"/>
                </a:cubicBezTo>
                <a:cubicBezTo>
                  <a:pt x="85161" y="127"/>
                  <a:pt x="83176" y="287"/>
                  <a:pt x="81076" y="332"/>
                </a:cubicBezTo>
                <a:cubicBezTo>
                  <a:pt x="80532" y="347"/>
                  <a:pt x="79983" y="353"/>
                  <a:pt x="79430" y="353"/>
                </a:cubicBezTo>
                <a:cubicBezTo>
                  <a:pt x="77317" y="353"/>
                  <a:pt x="75154" y="268"/>
                  <a:pt x="73048" y="268"/>
                </a:cubicBezTo>
                <a:cubicBezTo>
                  <a:pt x="72283" y="268"/>
                  <a:pt x="71526" y="279"/>
                  <a:pt x="70781" y="309"/>
                </a:cubicBezTo>
                <a:cubicBezTo>
                  <a:pt x="68408" y="401"/>
                  <a:pt x="66262" y="652"/>
                  <a:pt x="64025" y="834"/>
                </a:cubicBezTo>
                <a:cubicBezTo>
                  <a:pt x="61514" y="1040"/>
                  <a:pt x="58844" y="1131"/>
                  <a:pt x="56128" y="1131"/>
                </a:cubicBezTo>
                <a:cubicBezTo>
                  <a:pt x="52903" y="1115"/>
                  <a:pt x="49584" y="944"/>
                  <a:pt x="46392" y="944"/>
                </a:cubicBezTo>
                <a:cubicBezTo>
                  <a:pt x="45155" y="944"/>
                  <a:pt x="43938" y="970"/>
                  <a:pt x="42752" y="1040"/>
                </a:cubicBezTo>
                <a:cubicBezTo>
                  <a:pt x="40310" y="1177"/>
                  <a:pt x="38141" y="1519"/>
                  <a:pt x="35722" y="1702"/>
                </a:cubicBezTo>
                <a:cubicBezTo>
                  <a:pt x="34215" y="1810"/>
                  <a:pt x="32667" y="1856"/>
                  <a:pt x="31092" y="1856"/>
                </a:cubicBezTo>
                <a:cubicBezTo>
                  <a:pt x="26055" y="1856"/>
                  <a:pt x="20736" y="1393"/>
                  <a:pt x="15590" y="1063"/>
                </a:cubicBezTo>
                <a:cubicBezTo>
                  <a:pt x="10431" y="720"/>
                  <a:pt x="5181" y="538"/>
                  <a:pt x="0" y="515"/>
                </a:cubicBezTo>
                <a:lnTo>
                  <a:pt x="0" y="515"/>
                </a:lnTo>
                <a:cubicBezTo>
                  <a:pt x="7532" y="675"/>
                  <a:pt x="15133" y="1085"/>
                  <a:pt x="22529" y="1725"/>
                </a:cubicBezTo>
                <a:cubicBezTo>
                  <a:pt x="25199" y="1953"/>
                  <a:pt x="27870" y="2204"/>
                  <a:pt x="30586" y="2272"/>
                </a:cubicBezTo>
                <a:cubicBezTo>
                  <a:pt x="30815" y="2275"/>
                  <a:pt x="31043" y="2276"/>
                  <a:pt x="31270" y="2276"/>
                </a:cubicBezTo>
                <a:cubicBezTo>
                  <a:pt x="33220" y="2276"/>
                  <a:pt x="35117" y="2192"/>
                  <a:pt x="36977" y="2090"/>
                </a:cubicBezTo>
                <a:cubicBezTo>
                  <a:pt x="40857" y="1907"/>
                  <a:pt x="44715" y="1725"/>
                  <a:pt x="48687" y="1633"/>
                </a:cubicBezTo>
                <a:cubicBezTo>
                  <a:pt x="50923" y="1588"/>
                  <a:pt x="53183" y="1565"/>
                  <a:pt x="55443" y="1542"/>
                </a:cubicBezTo>
                <a:cubicBezTo>
                  <a:pt x="58705" y="1532"/>
                  <a:pt x="61970" y="1527"/>
                  <a:pt x="65240" y="1527"/>
                </a:cubicBezTo>
                <a:cubicBezTo>
                  <a:pt x="69864" y="1527"/>
                  <a:pt x="74496" y="1538"/>
                  <a:pt x="79135" y="1565"/>
                </a:cubicBezTo>
                <a:cubicBezTo>
                  <a:pt x="85390" y="1588"/>
                  <a:pt x="91667" y="1610"/>
                  <a:pt x="97966" y="1816"/>
                </a:cubicBezTo>
                <a:cubicBezTo>
                  <a:pt x="98126" y="1839"/>
                  <a:pt x="98286" y="1839"/>
                  <a:pt x="98423" y="1839"/>
                </a:cubicBezTo>
                <a:lnTo>
                  <a:pt x="98423" y="127"/>
                </a:lnTo>
                <a:cubicBezTo>
                  <a:pt x="96985" y="104"/>
                  <a:pt x="95524" y="81"/>
                  <a:pt x="94086" y="58"/>
                </a:cubicBezTo>
                <a:cubicBezTo>
                  <a:pt x="92642" y="29"/>
                  <a:pt x="91181" y="1"/>
                  <a:pt x="897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2"/>
          <p:cNvSpPr/>
          <p:nvPr/>
        </p:nvSpPr>
        <p:spPr>
          <a:xfrm>
            <a:off x="-125" y="4961089"/>
            <a:ext cx="7882851" cy="107057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2"/>
          <p:cNvSpPr/>
          <p:nvPr/>
        </p:nvSpPr>
        <p:spPr>
          <a:xfrm>
            <a:off x="1947100" y="4747745"/>
            <a:ext cx="3490293" cy="44093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2"/>
          <p:cNvSpPr txBox="1">
            <a:spLocks noGrp="1"/>
          </p:cNvSpPr>
          <p:nvPr>
            <p:ph type="title"/>
          </p:nvPr>
        </p:nvSpPr>
        <p:spPr>
          <a:xfrm>
            <a:off x="3982663" y="641188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2"/>
          <p:cNvSpPr txBox="1">
            <a:spLocks noGrp="1"/>
          </p:cNvSpPr>
          <p:nvPr>
            <p:ph type="subTitle" idx="1"/>
          </p:nvPr>
        </p:nvSpPr>
        <p:spPr>
          <a:xfrm>
            <a:off x="3982625" y="1805112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2"/>
          <p:cNvSpPr txBox="1"/>
          <p:nvPr/>
        </p:nvSpPr>
        <p:spPr>
          <a:xfrm>
            <a:off x="3982675" y="3626400"/>
            <a:ext cx="4448100" cy="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CREDITS: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This presentation template was created by </a:t>
            </a:r>
            <a:r>
              <a:rPr lang="en" sz="11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and includes icons by </a:t>
            </a:r>
            <a:r>
              <a:rPr lang="en" sz="11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lang="en" sz="11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100" b="1" u="sng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13297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/>
          <p:nvPr/>
        </p:nvSpPr>
        <p:spPr>
          <a:xfrm>
            <a:off x="-125" y="4604000"/>
            <a:ext cx="9144000" cy="54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3"/>
          <p:cNvSpPr/>
          <p:nvPr/>
        </p:nvSpPr>
        <p:spPr>
          <a:xfrm>
            <a:off x="0" y="4604000"/>
            <a:ext cx="9026133" cy="303705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3"/>
          <p:cNvSpPr/>
          <p:nvPr/>
        </p:nvSpPr>
        <p:spPr>
          <a:xfrm>
            <a:off x="1206441" y="4811147"/>
            <a:ext cx="7937561" cy="197413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3"/>
          <p:cNvSpPr/>
          <p:nvPr/>
        </p:nvSpPr>
        <p:spPr>
          <a:xfrm>
            <a:off x="3857460" y="4708253"/>
            <a:ext cx="3644612" cy="66130"/>
          </a:xfrm>
          <a:custGeom>
            <a:avLst/>
            <a:gdLst/>
            <a:ahLst/>
            <a:cxnLst/>
            <a:rect l="l" t="t" r="r" b="b"/>
            <a:pathLst>
              <a:path w="69161" h="1556" extrusionOk="0">
                <a:moveTo>
                  <a:pt x="46129" y="0"/>
                </a:moveTo>
                <a:cubicBezTo>
                  <a:pt x="40705" y="0"/>
                  <a:pt x="35615" y="112"/>
                  <a:pt x="32549" y="446"/>
                </a:cubicBezTo>
                <a:cubicBezTo>
                  <a:pt x="26719" y="1097"/>
                  <a:pt x="15204" y="1217"/>
                  <a:pt x="7552" y="1217"/>
                </a:cubicBezTo>
                <a:cubicBezTo>
                  <a:pt x="3132" y="1217"/>
                  <a:pt x="0" y="1177"/>
                  <a:pt x="0" y="1177"/>
                </a:cubicBezTo>
                <a:lnTo>
                  <a:pt x="0" y="1177"/>
                </a:lnTo>
                <a:cubicBezTo>
                  <a:pt x="6234" y="1450"/>
                  <a:pt x="13357" y="1555"/>
                  <a:pt x="20608" y="1555"/>
                </a:cubicBezTo>
                <a:cubicBezTo>
                  <a:pt x="44210" y="1555"/>
                  <a:pt x="69161" y="446"/>
                  <a:pt x="69161" y="446"/>
                </a:cubicBezTo>
                <a:cubicBezTo>
                  <a:pt x="69161" y="446"/>
                  <a:pt x="56977" y="0"/>
                  <a:pt x="461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3"/>
          <p:cNvSpPr/>
          <p:nvPr/>
        </p:nvSpPr>
        <p:spPr>
          <a:xfrm flipH="1">
            <a:off x="90273" y="75200"/>
            <a:ext cx="1116177" cy="408551"/>
          </a:xfrm>
          <a:custGeom>
            <a:avLst/>
            <a:gdLst/>
            <a:ahLst/>
            <a:cxnLst/>
            <a:rect l="l" t="t" r="r" b="b"/>
            <a:pathLst>
              <a:path w="22347" h="7126" extrusionOk="0">
                <a:moveTo>
                  <a:pt x="11619" y="1"/>
                </a:moveTo>
                <a:cubicBezTo>
                  <a:pt x="9702" y="1"/>
                  <a:pt x="8035" y="1325"/>
                  <a:pt x="7602" y="3196"/>
                </a:cubicBezTo>
                <a:cubicBezTo>
                  <a:pt x="7538" y="3175"/>
                  <a:pt x="7472" y="3165"/>
                  <a:pt x="7406" y="3165"/>
                </a:cubicBezTo>
                <a:cubicBezTo>
                  <a:pt x="7259" y="3165"/>
                  <a:pt x="7111" y="3216"/>
                  <a:pt x="6985" y="3310"/>
                </a:cubicBezTo>
                <a:cubicBezTo>
                  <a:pt x="6826" y="3447"/>
                  <a:pt x="6734" y="3653"/>
                  <a:pt x="6734" y="3881"/>
                </a:cubicBezTo>
                <a:cubicBezTo>
                  <a:pt x="5829" y="3462"/>
                  <a:pt x="5094" y="3300"/>
                  <a:pt x="4510" y="3300"/>
                </a:cubicBezTo>
                <a:cubicBezTo>
                  <a:pt x="3152" y="3300"/>
                  <a:pt x="2610" y="4180"/>
                  <a:pt x="2626" y="4771"/>
                </a:cubicBezTo>
                <a:cubicBezTo>
                  <a:pt x="1918" y="4817"/>
                  <a:pt x="1096" y="5068"/>
                  <a:pt x="389" y="5319"/>
                </a:cubicBezTo>
                <a:cubicBezTo>
                  <a:pt x="298" y="5365"/>
                  <a:pt x="229" y="5410"/>
                  <a:pt x="161" y="5479"/>
                </a:cubicBezTo>
                <a:cubicBezTo>
                  <a:pt x="1" y="5730"/>
                  <a:pt x="138" y="6118"/>
                  <a:pt x="480" y="6163"/>
                </a:cubicBezTo>
                <a:cubicBezTo>
                  <a:pt x="1870" y="6323"/>
                  <a:pt x="3941" y="6516"/>
                  <a:pt x="5935" y="6516"/>
                </a:cubicBezTo>
                <a:cubicBezTo>
                  <a:pt x="6791" y="6516"/>
                  <a:pt x="7633" y="6481"/>
                  <a:pt x="8401" y="6392"/>
                </a:cubicBezTo>
                <a:lnTo>
                  <a:pt x="8401" y="6392"/>
                </a:lnTo>
                <a:cubicBezTo>
                  <a:pt x="7877" y="6930"/>
                  <a:pt x="10865" y="7125"/>
                  <a:pt x="14343" y="7125"/>
                </a:cubicBezTo>
                <a:cubicBezTo>
                  <a:pt x="16323" y="7125"/>
                  <a:pt x="18462" y="7062"/>
                  <a:pt x="20201" y="6962"/>
                </a:cubicBezTo>
                <a:cubicBezTo>
                  <a:pt x="21434" y="6894"/>
                  <a:pt x="22347" y="5867"/>
                  <a:pt x="22324" y="4703"/>
                </a:cubicBezTo>
                <a:cubicBezTo>
                  <a:pt x="22324" y="4452"/>
                  <a:pt x="22256" y="4201"/>
                  <a:pt x="22141" y="3949"/>
                </a:cubicBezTo>
                <a:cubicBezTo>
                  <a:pt x="21822" y="3196"/>
                  <a:pt x="21274" y="2557"/>
                  <a:pt x="20521" y="2123"/>
                </a:cubicBezTo>
                <a:cubicBezTo>
                  <a:pt x="19942" y="1806"/>
                  <a:pt x="19313" y="1654"/>
                  <a:pt x="18692" y="1654"/>
                </a:cubicBezTo>
                <a:cubicBezTo>
                  <a:pt x="17524" y="1654"/>
                  <a:pt x="16381" y="2190"/>
                  <a:pt x="15636" y="3173"/>
                </a:cubicBezTo>
                <a:cubicBezTo>
                  <a:pt x="15202" y="1325"/>
                  <a:pt x="13536" y="1"/>
                  <a:pt x="1161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</a:t>
            </a:r>
            <a:endParaRPr/>
          </a:p>
        </p:txBody>
      </p:sp>
      <p:sp>
        <p:nvSpPr>
          <p:cNvPr id="252" name="Google Shape;252;p33"/>
          <p:cNvSpPr/>
          <p:nvPr/>
        </p:nvSpPr>
        <p:spPr>
          <a:xfrm flipH="1">
            <a:off x="8581372" y="3528134"/>
            <a:ext cx="1315400" cy="481450"/>
          </a:xfrm>
          <a:custGeom>
            <a:avLst/>
            <a:gdLst/>
            <a:ahLst/>
            <a:cxnLst/>
            <a:rect l="l" t="t" r="r" b="b"/>
            <a:pathLst>
              <a:path w="22347" h="7126" extrusionOk="0">
                <a:moveTo>
                  <a:pt x="11619" y="1"/>
                </a:moveTo>
                <a:cubicBezTo>
                  <a:pt x="9702" y="1"/>
                  <a:pt x="8035" y="1325"/>
                  <a:pt x="7602" y="3196"/>
                </a:cubicBezTo>
                <a:cubicBezTo>
                  <a:pt x="7538" y="3175"/>
                  <a:pt x="7472" y="3165"/>
                  <a:pt x="7406" y="3165"/>
                </a:cubicBezTo>
                <a:cubicBezTo>
                  <a:pt x="7259" y="3165"/>
                  <a:pt x="7111" y="3216"/>
                  <a:pt x="6985" y="3310"/>
                </a:cubicBezTo>
                <a:cubicBezTo>
                  <a:pt x="6826" y="3447"/>
                  <a:pt x="6734" y="3653"/>
                  <a:pt x="6734" y="3881"/>
                </a:cubicBezTo>
                <a:cubicBezTo>
                  <a:pt x="5829" y="3462"/>
                  <a:pt x="5094" y="3300"/>
                  <a:pt x="4510" y="3300"/>
                </a:cubicBezTo>
                <a:cubicBezTo>
                  <a:pt x="3152" y="3300"/>
                  <a:pt x="2610" y="4180"/>
                  <a:pt x="2626" y="4771"/>
                </a:cubicBezTo>
                <a:cubicBezTo>
                  <a:pt x="1918" y="4817"/>
                  <a:pt x="1096" y="5068"/>
                  <a:pt x="389" y="5319"/>
                </a:cubicBezTo>
                <a:cubicBezTo>
                  <a:pt x="298" y="5365"/>
                  <a:pt x="229" y="5410"/>
                  <a:pt x="161" y="5479"/>
                </a:cubicBezTo>
                <a:cubicBezTo>
                  <a:pt x="1" y="5730"/>
                  <a:pt x="138" y="6118"/>
                  <a:pt x="480" y="6163"/>
                </a:cubicBezTo>
                <a:cubicBezTo>
                  <a:pt x="1870" y="6323"/>
                  <a:pt x="3941" y="6516"/>
                  <a:pt x="5935" y="6516"/>
                </a:cubicBezTo>
                <a:cubicBezTo>
                  <a:pt x="6791" y="6516"/>
                  <a:pt x="7633" y="6481"/>
                  <a:pt x="8401" y="6392"/>
                </a:cubicBezTo>
                <a:lnTo>
                  <a:pt x="8401" y="6392"/>
                </a:lnTo>
                <a:cubicBezTo>
                  <a:pt x="7877" y="6930"/>
                  <a:pt x="10865" y="7125"/>
                  <a:pt x="14343" y="7125"/>
                </a:cubicBezTo>
                <a:cubicBezTo>
                  <a:pt x="16323" y="7125"/>
                  <a:pt x="18462" y="7062"/>
                  <a:pt x="20201" y="6962"/>
                </a:cubicBezTo>
                <a:cubicBezTo>
                  <a:pt x="21434" y="6894"/>
                  <a:pt x="22347" y="5867"/>
                  <a:pt x="22324" y="4703"/>
                </a:cubicBezTo>
                <a:cubicBezTo>
                  <a:pt x="22324" y="4452"/>
                  <a:pt x="22256" y="4201"/>
                  <a:pt x="22141" y="3949"/>
                </a:cubicBezTo>
                <a:cubicBezTo>
                  <a:pt x="21822" y="3196"/>
                  <a:pt x="21274" y="2557"/>
                  <a:pt x="20521" y="2123"/>
                </a:cubicBezTo>
                <a:cubicBezTo>
                  <a:pt x="19942" y="1806"/>
                  <a:pt x="19313" y="1654"/>
                  <a:pt x="18692" y="1654"/>
                </a:cubicBezTo>
                <a:cubicBezTo>
                  <a:pt x="17524" y="1654"/>
                  <a:pt x="16381" y="2190"/>
                  <a:pt x="15636" y="3173"/>
                </a:cubicBezTo>
                <a:cubicBezTo>
                  <a:pt x="15202" y="1325"/>
                  <a:pt x="13536" y="1"/>
                  <a:pt x="1161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</a:t>
            </a:r>
            <a:endParaRPr/>
          </a:p>
        </p:txBody>
      </p:sp>
      <p:grpSp>
        <p:nvGrpSpPr>
          <p:cNvPr id="253" name="Google Shape;253;p33"/>
          <p:cNvGrpSpPr/>
          <p:nvPr/>
        </p:nvGrpSpPr>
        <p:grpSpPr>
          <a:xfrm rot="-1755697">
            <a:off x="8078365" y="-28975"/>
            <a:ext cx="1682256" cy="1669989"/>
            <a:chOff x="8148037" y="3348600"/>
            <a:chExt cx="1682250" cy="1669983"/>
          </a:xfrm>
        </p:grpSpPr>
        <p:sp>
          <p:nvSpPr>
            <p:cNvPr id="254" name="Google Shape;254;p33"/>
            <p:cNvSpPr/>
            <p:nvPr/>
          </p:nvSpPr>
          <p:spPr>
            <a:xfrm>
              <a:off x="8414154" y="3348600"/>
              <a:ext cx="1416133" cy="1628673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255" name="Google Shape;255;p33"/>
            <p:cNvSpPr/>
            <p:nvPr/>
          </p:nvSpPr>
          <p:spPr>
            <a:xfrm>
              <a:off x="8148037" y="4173967"/>
              <a:ext cx="734394" cy="844615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  <p:grpSp>
        <p:nvGrpSpPr>
          <p:cNvPr id="256" name="Google Shape;256;p33"/>
          <p:cNvGrpSpPr/>
          <p:nvPr/>
        </p:nvGrpSpPr>
        <p:grpSpPr>
          <a:xfrm rot="2833240" flipH="1">
            <a:off x="-557809" y="833232"/>
            <a:ext cx="1682308" cy="1670040"/>
            <a:chOff x="8148037" y="3348600"/>
            <a:chExt cx="1682250" cy="1669983"/>
          </a:xfrm>
        </p:grpSpPr>
        <p:sp>
          <p:nvSpPr>
            <p:cNvPr id="257" name="Google Shape;257;p33"/>
            <p:cNvSpPr/>
            <p:nvPr/>
          </p:nvSpPr>
          <p:spPr>
            <a:xfrm>
              <a:off x="8414154" y="3348600"/>
              <a:ext cx="1416133" cy="1628673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258" name="Google Shape;258;p33"/>
            <p:cNvSpPr/>
            <p:nvPr/>
          </p:nvSpPr>
          <p:spPr>
            <a:xfrm>
              <a:off x="8148037" y="4173967"/>
              <a:ext cx="734394" cy="844615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33483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4"/>
          <p:cNvSpPr/>
          <p:nvPr/>
        </p:nvSpPr>
        <p:spPr>
          <a:xfrm>
            <a:off x="-125" y="4604000"/>
            <a:ext cx="9144000" cy="54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" name="Google Shape;261;p34"/>
          <p:cNvGrpSpPr/>
          <p:nvPr/>
        </p:nvGrpSpPr>
        <p:grpSpPr>
          <a:xfrm>
            <a:off x="74" y="4562317"/>
            <a:ext cx="9144009" cy="632963"/>
            <a:chOff x="-1287949" y="4558475"/>
            <a:chExt cx="13198628" cy="868977"/>
          </a:xfrm>
        </p:grpSpPr>
        <p:sp>
          <p:nvSpPr>
            <p:cNvPr id="262" name="Google Shape;262;p34"/>
            <p:cNvSpPr/>
            <p:nvPr/>
          </p:nvSpPr>
          <p:spPr>
            <a:xfrm>
              <a:off x="-1287949" y="4558475"/>
              <a:ext cx="13198628" cy="868976"/>
            </a:xfrm>
            <a:custGeom>
              <a:avLst/>
              <a:gdLst/>
              <a:ahLst/>
              <a:cxnLst/>
              <a:rect l="l" t="t" r="r" b="b"/>
              <a:pathLst>
                <a:path w="59129" h="3893" extrusionOk="0">
                  <a:moveTo>
                    <a:pt x="34635" y="0"/>
                  </a:moveTo>
                  <a:cubicBezTo>
                    <a:pt x="33854" y="0"/>
                    <a:pt x="19138" y="447"/>
                    <a:pt x="18789" y="447"/>
                  </a:cubicBezTo>
                  <a:cubicBezTo>
                    <a:pt x="18440" y="447"/>
                    <a:pt x="13796" y="1395"/>
                    <a:pt x="13098" y="1465"/>
                  </a:cubicBezTo>
                  <a:cubicBezTo>
                    <a:pt x="12387" y="1535"/>
                    <a:pt x="0" y="3892"/>
                    <a:pt x="0" y="3892"/>
                  </a:cubicBezTo>
                  <a:lnTo>
                    <a:pt x="59128" y="3892"/>
                  </a:lnTo>
                  <a:lnTo>
                    <a:pt x="56604" y="3153"/>
                  </a:lnTo>
                  <a:lnTo>
                    <a:pt x="46812" y="1842"/>
                  </a:lnTo>
                  <a:cubicBezTo>
                    <a:pt x="46812" y="1842"/>
                    <a:pt x="35402" y="0"/>
                    <a:pt x="34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4"/>
            <p:cNvSpPr/>
            <p:nvPr/>
          </p:nvSpPr>
          <p:spPr>
            <a:xfrm>
              <a:off x="-1287949" y="4574100"/>
              <a:ext cx="7083584" cy="853351"/>
            </a:xfrm>
            <a:custGeom>
              <a:avLst/>
              <a:gdLst/>
              <a:ahLst/>
              <a:cxnLst/>
              <a:rect l="l" t="t" r="r" b="b"/>
              <a:pathLst>
                <a:path w="31734" h="3823" extrusionOk="0">
                  <a:moveTo>
                    <a:pt x="31733" y="0"/>
                  </a:moveTo>
                  <a:cubicBezTo>
                    <a:pt x="27214" y="126"/>
                    <a:pt x="19054" y="377"/>
                    <a:pt x="18789" y="377"/>
                  </a:cubicBezTo>
                  <a:cubicBezTo>
                    <a:pt x="18440" y="377"/>
                    <a:pt x="13796" y="1325"/>
                    <a:pt x="13098" y="1395"/>
                  </a:cubicBezTo>
                  <a:cubicBezTo>
                    <a:pt x="12387" y="1465"/>
                    <a:pt x="0" y="3822"/>
                    <a:pt x="0" y="3822"/>
                  </a:cubicBezTo>
                  <a:lnTo>
                    <a:pt x="12708" y="3822"/>
                  </a:lnTo>
                  <a:cubicBezTo>
                    <a:pt x="14340" y="977"/>
                    <a:pt x="22248" y="544"/>
                    <a:pt x="3173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4"/>
            <p:cNvSpPr/>
            <p:nvPr/>
          </p:nvSpPr>
          <p:spPr>
            <a:xfrm>
              <a:off x="5160143" y="4835485"/>
              <a:ext cx="6638488" cy="591966"/>
            </a:xfrm>
            <a:custGeom>
              <a:avLst/>
              <a:gdLst/>
              <a:ahLst/>
              <a:cxnLst/>
              <a:rect l="l" t="t" r="r" b="b"/>
              <a:pathLst>
                <a:path w="29740" h="2652" extrusionOk="0">
                  <a:moveTo>
                    <a:pt x="1" y="1"/>
                  </a:moveTo>
                  <a:cubicBezTo>
                    <a:pt x="1" y="1"/>
                    <a:pt x="3614" y="98"/>
                    <a:pt x="10044" y="1131"/>
                  </a:cubicBezTo>
                  <a:cubicBezTo>
                    <a:pt x="14940" y="1912"/>
                    <a:pt x="15609" y="1982"/>
                    <a:pt x="20966" y="2651"/>
                  </a:cubicBezTo>
                  <a:lnTo>
                    <a:pt x="29558" y="2651"/>
                  </a:lnTo>
                  <a:lnTo>
                    <a:pt x="29739" y="2567"/>
                  </a:lnTo>
                  <a:lnTo>
                    <a:pt x="27480" y="1912"/>
                  </a:lnTo>
                  <a:lnTo>
                    <a:pt x="17688" y="601"/>
                  </a:lnTo>
                  <a:cubicBezTo>
                    <a:pt x="17688" y="601"/>
                    <a:pt x="16209" y="350"/>
                    <a:pt x="14284" y="57"/>
                  </a:cubicBezTo>
                  <a:cubicBezTo>
                    <a:pt x="738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4"/>
            <p:cNvSpPr/>
            <p:nvPr/>
          </p:nvSpPr>
          <p:spPr>
            <a:xfrm>
              <a:off x="2156897" y="5074327"/>
              <a:ext cx="6156712" cy="98225"/>
            </a:xfrm>
            <a:custGeom>
              <a:avLst/>
              <a:gdLst/>
              <a:ahLst/>
              <a:cxnLst/>
              <a:rect l="l" t="t" r="r" b="b"/>
              <a:pathLst>
                <a:path w="43813" h="699" extrusionOk="0">
                  <a:moveTo>
                    <a:pt x="21899" y="1"/>
                  </a:moveTo>
                  <a:cubicBezTo>
                    <a:pt x="12875" y="15"/>
                    <a:pt x="4882" y="280"/>
                    <a:pt x="0" y="698"/>
                  </a:cubicBezTo>
                  <a:lnTo>
                    <a:pt x="43813" y="698"/>
                  </a:lnTo>
                  <a:cubicBezTo>
                    <a:pt x="38917" y="280"/>
                    <a:pt x="30924" y="1"/>
                    <a:pt x="21899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34"/>
          <p:cNvSpPr/>
          <p:nvPr/>
        </p:nvSpPr>
        <p:spPr>
          <a:xfrm>
            <a:off x="60076" y="98776"/>
            <a:ext cx="2351677" cy="440724"/>
          </a:xfrm>
          <a:custGeom>
            <a:avLst/>
            <a:gdLst/>
            <a:ahLst/>
            <a:cxnLst/>
            <a:rect l="l" t="t" r="r" b="b"/>
            <a:pathLst>
              <a:path w="40265" h="7546" extrusionOk="0">
                <a:moveTo>
                  <a:pt x="13004" y="0"/>
                </a:moveTo>
                <a:cubicBezTo>
                  <a:pt x="11387" y="0"/>
                  <a:pt x="9763" y="1185"/>
                  <a:pt x="9542" y="3845"/>
                </a:cubicBezTo>
                <a:cubicBezTo>
                  <a:pt x="9324" y="3742"/>
                  <a:pt x="9092" y="3690"/>
                  <a:pt x="8861" y="3690"/>
                </a:cubicBezTo>
                <a:cubicBezTo>
                  <a:pt x="8583" y="3690"/>
                  <a:pt x="8307" y="3765"/>
                  <a:pt x="8058" y="3914"/>
                </a:cubicBezTo>
                <a:cubicBezTo>
                  <a:pt x="7601" y="4211"/>
                  <a:pt x="7328" y="4713"/>
                  <a:pt x="7350" y="5238"/>
                </a:cubicBezTo>
                <a:cubicBezTo>
                  <a:pt x="6925" y="5104"/>
                  <a:pt x="6533" y="5050"/>
                  <a:pt x="6197" y="5050"/>
                </a:cubicBezTo>
                <a:cubicBezTo>
                  <a:pt x="4686" y="5050"/>
                  <a:pt x="4319" y="6154"/>
                  <a:pt x="7305" y="6154"/>
                </a:cubicBezTo>
                <a:cubicBezTo>
                  <a:pt x="7400" y="6154"/>
                  <a:pt x="7499" y="6153"/>
                  <a:pt x="7601" y="6151"/>
                </a:cubicBezTo>
                <a:lnTo>
                  <a:pt x="7601" y="6151"/>
                </a:lnTo>
                <a:cubicBezTo>
                  <a:pt x="6939" y="6219"/>
                  <a:pt x="6209" y="6288"/>
                  <a:pt x="5479" y="6333"/>
                </a:cubicBezTo>
                <a:cubicBezTo>
                  <a:pt x="3721" y="6470"/>
                  <a:pt x="1827" y="6584"/>
                  <a:pt x="138" y="6699"/>
                </a:cubicBezTo>
                <a:cubicBezTo>
                  <a:pt x="1" y="6721"/>
                  <a:pt x="1" y="6927"/>
                  <a:pt x="138" y="6927"/>
                </a:cubicBezTo>
                <a:cubicBezTo>
                  <a:pt x="2489" y="6927"/>
                  <a:pt x="3653" y="6950"/>
                  <a:pt x="5684" y="7315"/>
                </a:cubicBezTo>
                <a:cubicBezTo>
                  <a:pt x="6640" y="7487"/>
                  <a:pt x="7823" y="7546"/>
                  <a:pt x="9020" y="7546"/>
                </a:cubicBezTo>
                <a:cubicBezTo>
                  <a:pt x="10996" y="7546"/>
                  <a:pt x="13012" y="7386"/>
                  <a:pt x="14107" y="7315"/>
                </a:cubicBezTo>
                <a:cubicBezTo>
                  <a:pt x="15864" y="7178"/>
                  <a:pt x="19174" y="6836"/>
                  <a:pt x="16001" y="6174"/>
                </a:cubicBezTo>
                <a:cubicBezTo>
                  <a:pt x="16471" y="6158"/>
                  <a:pt x="16899" y="6151"/>
                  <a:pt x="17296" y="6151"/>
                </a:cubicBezTo>
                <a:cubicBezTo>
                  <a:pt x="20926" y="6151"/>
                  <a:pt x="21847" y="6747"/>
                  <a:pt x="26683" y="6767"/>
                </a:cubicBezTo>
                <a:cubicBezTo>
                  <a:pt x="26782" y="6768"/>
                  <a:pt x="26880" y="6768"/>
                  <a:pt x="26980" y="6768"/>
                </a:cubicBezTo>
                <a:cubicBezTo>
                  <a:pt x="30970" y="6768"/>
                  <a:pt x="35912" y="6331"/>
                  <a:pt x="39876" y="6219"/>
                </a:cubicBezTo>
                <a:cubicBezTo>
                  <a:pt x="40242" y="6219"/>
                  <a:pt x="40264" y="5671"/>
                  <a:pt x="39899" y="5626"/>
                </a:cubicBezTo>
                <a:cubicBezTo>
                  <a:pt x="38986" y="5535"/>
                  <a:pt x="38073" y="5466"/>
                  <a:pt x="37206" y="5420"/>
                </a:cubicBezTo>
                <a:cubicBezTo>
                  <a:pt x="36318" y="5378"/>
                  <a:pt x="35463" y="5363"/>
                  <a:pt x="34661" y="5363"/>
                </a:cubicBezTo>
                <a:cubicBezTo>
                  <a:pt x="32739" y="5363"/>
                  <a:pt x="31129" y="5449"/>
                  <a:pt x="30138" y="5449"/>
                </a:cubicBezTo>
                <a:cubicBezTo>
                  <a:pt x="29992" y="5449"/>
                  <a:pt x="29860" y="5448"/>
                  <a:pt x="29742" y="5443"/>
                </a:cubicBezTo>
                <a:cubicBezTo>
                  <a:pt x="30997" y="5329"/>
                  <a:pt x="32002" y="5215"/>
                  <a:pt x="32778" y="5124"/>
                </a:cubicBezTo>
                <a:cubicBezTo>
                  <a:pt x="33143" y="5078"/>
                  <a:pt x="33143" y="4530"/>
                  <a:pt x="32778" y="4507"/>
                </a:cubicBezTo>
                <a:cubicBezTo>
                  <a:pt x="31587" y="4442"/>
                  <a:pt x="30097" y="4381"/>
                  <a:pt x="28530" y="4381"/>
                </a:cubicBezTo>
                <a:cubicBezTo>
                  <a:pt x="26824" y="4381"/>
                  <a:pt x="25026" y="4453"/>
                  <a:pt x="23419" y="4667"/>
                </a:cubicBezTo>
                <a:cubicBezTo>
                  <a:pt x="23026" y="3913"/>
                  <a:pt x="22256" y="3477"/>
                  <a:pt x="21456" y="3477"/>
                </a:cubicBezTo>
                <a:cubicBezTo>
                  <a:pt x="21142" y="3477"/>
                  <a:pt x="20823" y="3544"/>
                  <a:pt x="20521" y="3686"/>
                </a:cubicBezTo>
                <a:cubicBezTo>
                  <a:pt x="20384" y="2932"/>
                  <a:pt x="19836" y="2316"/>
                  <a:pt x="19105" y="2111"/>
                </a:cubicBezTo>
                <a:cubicBezTo>
                  <a:pt x="18943" y="2071"/>
                  <a:pt x="18780" y="2052"/>
                  <a:pt x="18618" y="2052"/>
                </a:cubicBezTo>
                <a:cubicBezTo>
                  <a:pt x="18031" y="2052"/>
                  <a:pt x="17468" y="2307"/>
                  <a:pt x="17074" y="2773"/>
                </a:cubicBezTo>
                <a:cubicBezTo>
                  <a:pt x="17051" y="2590"/>
                  <a:pt x="16914" y="2430"/>
                  <a:pt x="16754" y="2362"/>
                </a:cubicBezTo>
                <a:cubicBezTo>
                  <a:pt x="16691" y="2335"/>
                  <a:pt x="16621" y="2322"/>
                  <a:pt x="16551" y="2322"/>
                </a:cubicBezTo>
                <a:cubicBezTo>
                  <a:pt x="16443" y="2322"/>
                  <a:pt x="16335" y="2352"/>
                  <a:pt x="16252" y="2407"/>
                </a:cubicBezTo>
                <a:cubicBezTo>
                  <a:pt x="15758" y="863"/>
                  <a:pt x="14384" y="0"/>
                  <a:pt x="130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4"/>
          <p:cNvSpPr/>
          <p:nvPr/>
        </p:nvSpPr>
        <p:spPr>
          <a:xfrm>
            <a:off x="8430775" y="3711327"/>
            <a:ext cx="1987928" cy="601022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4"/>
          <p:cNvSpPr/>
          <p:nvPr/>
        </p:nvSpPr>
        <p:spPr>
          <a:xfrm flipH="1">
            <a:off x="8024179" y="55223"/>
            <a:ext cx="1421421" cy="447702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</a:t>
            </a:r>
            <a:endParaRPr/>
          </a:p>
        </p:txBody>
      </p:sp>
      <p:sp>
        <p:nvSpPr>
          <p:cNvPr id="269" name="Google Shape;269;p34"/>
          <p:cNvSpPr/>
          <p:nvPr/>
        </p:nvSpPr>
        <p:spPr>
          <a:xfrm flipH="1">
            <a:off x="-708196" y="2769848"/>
            <a:ext cx="1421421" cy="447702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4499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10591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285900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727638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-588939" y="219093"/>
            <a:ext cx="6565344" cy="1002516"/>
            <a:chOff x="1068461" y="156718"/>
            <a:chExt cx="6565344" cy="1002516"/>
          </a:xfrm>
        </p:grpSpPr>
        <p:sp>
          <p:nvSpPr>
            <p:cNvPr id="22" name="Google Shape;22;p3"/>
            <p:cNvSpPr/>
            <p:nvPr/>
          </p:nvSpPr>
          <p:spPr>
            <a:xfrm>
              <a:off x="4824999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361825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361825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1323850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7" name="Google Shape;27;p3"/>
          <p:cNvGrpSpPr/>
          <p:nvPr/>
        </p:nvGrpSpPr>
        <p:grpSpPr>
          <a:xfrm flipH="1">
            <a:off x="4547988" y="1491425"/>
            <a:ext cx="980825" cy="519800"/>
            <a:chOff x="2468025" y="734125"/>
            <a:chExt cx="980825" cy="519800"/>
          </a:xfrm>
        </p:grpSpPr>
        <p:sp>
          <p:nvSpPr>
            <p:cNvPr id="28" name="Google Shape;28;p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091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6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81" name="Google Shape;81;p6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0260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Google Shape;1447;p33"/>
          <p:cNvGrpSpPr/>
          <p:nvPr/>
        </p:nvGrpSpPr>
        <p:grpSpPr>
          <a:xfrm flipH="1">
            <a:off x="3" y="4705323"/>
            <a:ext cx="9143872" cy="438097"/>
            <a:chOff x="0" y="4608350"/>
            <a:chExt cx="9143872" cy="535112"/>
          </a:xfrm>
        </p:grpSpPr>
        <p:sp>
          <p:nvSpPr>
            <p:cNvPr id="1448" name="Google Shape;1448;p33"/>
            <p:cNvSpPr/>
            <p:nvPr/>
          </p:nvSpPr>
          <p:spPr>
            <a:xfrm>
              <a:off x="0" y="4619477"/>
              <a:ext cx="9143747" cy="523986"/>
            </a:xfrm>
            <a:custGeom>
              <a:avLst/>
              <a:gdLst/>
              <a:ahLst/>
              <a:cxnLst/>
              <a:rect l="l" t="t" r="r" b="b"/>
              <a:pathLst>
                <a:path w="264423" h="35871" extrusionOk="0">
                  <a:moveTo>
                    <a:pt x="246751" y="0"/>
                  </a:moveTo>
                  <a:cubicBezTo>
                    <a:pt x="236921" y="0"/>
                    <a:pt x="227088" y="2729"/>
                    <a:pt x="218890" y="8166"/>
                  </a:cubicBezTo>
                  <a:cubicBezTo>
                    <a:pt x="209602" y="14319"/>
                    <a:pt x="201921" y="23749"/>
                    <a:pt x="191030" y="26080"/>
                  </a:cubicBezTo>
                  <a:cubicBezTo>
                    <a:pt x="189177" y="26476"/>
                    <a:pt x="187323" y="26646"/>
                    <a:pt x="185469" y="26646"/>
                  </a:cubicBezTo>
                  <a:cubicBezTo>
                    <a:pt x="174154" y="26646"/>
                    <a:pt x="162810" y="20312"/>
                    <a:pt x="151378" y="20312"/>
                  </a:cubicBezTo>
                  <a:cubicBezTo>
                    <a:pt x="150088" y="20312"/>
                    <a:pt x="148798" y="20393"/>
                    <a:pt x="147506" y="20572"/>
                  </a:cubicBezTo>
                  <a:cubicBezTo>
                    <a:pt x="137422" y="21972"/>
                    <a:pt x="128616" y="29270"/>
                    <a:pt x="118436" y="29362"/>
                  </a:cubicBezTo>
                  <a:cubicBezTo>
                    <a:pt x="118372" y="29362"/>
                    <a:pt x="118307" y="29363"/>
                    <a:pt x="118242" y="29363"/>
                  </a:cubicBezTo>
                  <a:cubicBezTo>
                    <a:pt x="109826" y="29363"/>
                    <a:pt x="102102" y="24445"/>
                    <a:pt x="93712" y="23597"/>
                  </a:cubicBezTo>
                  <a:cubicBezTo>
                    <a:pt x="92763" y="23502"/>
                    <a:pt x="91817" y="23459"/>
                    <a:pt x="90872" y="23459"/>
                  </a:cubicBezTo>
                  <a:cubicBezTo>
                    <a:pt x="83590" y="23459"/>
                    <a:pt x="76395" y="26003"/>
                    <a:pt x="69071" y="26583"/>
                  </a:cubicBezTo>
                  <a:cubicBezTo>
                    <a:pt x="67929" y="26673"/>
                    <a:pt x="66791" y="26716"/>
                    <a:pt x="65657" y="26716"/>
                  </a:cubicBezTo>
                  <a:cubicBezTo>
                    <a:pt x="53102" y="26716"/>
                    <a:pt x="40965" y="21529"/>
                    <a:pt x="28724" y="18260"/>
                  </a:cubicBezTo>
                  <a:cubicBezTo>
                    <a:pt x="23218" y="16787"/>
                    <a:pt x="17286" y="15795"/>
                    <a:pt x="11503" y="15795"/>
                  </a:cubicBezTo>
                  <a:cubicBezTo>
                    <a:pt x="7537" y="15795"/>
                    <a:pt x="3641" y="16262"/>
                    <a:pt x="0" y="17360"/>
                  </a:cubicBezTo>
                  <a:lnTo>
                    <a:pt x="0" y="35871"/>
                  </a:lnTo>
                  <a:lnTo>
                    <a:pt x="264422" y="35871"/>
                  </a:lnTo>
                  <a:lnTo>
                    <a:pt x="264422" y="3072"/>
                  </a:lnTo>
                  <a:cubicBezTo>
                    <a:pt x="258783" y="1023"/>
                    <a:pt x="252767" y="0"/>
                    <a:pt x="246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9" name="Google Shape;1449;p33"/>
            <p:cNvGrpSpPr/>
            <p:nvPr/>
          </p:nvGrpSpPr>
          <p:grpSpPr>
            <a:xfrm>
              <a:off x="122" y="4608350"/>
              <a:ext cx="9143750" cy="499449"/>
              <a:chOff x="-2" y="3403953"/>
              <a:chExt cx="6610577" cy="575667"/>
            </a:xfrm>
          </p:grpSpPr>
          <p:sp>
            <p:nvSpPr>
              <p:cNvPr id="1450" name="Google Shape;1450;p33"/>
              <p:cNvSpPr/>
              <p:nvPr/>
            </p:nvSpPr>
            <p:spPr>
              <a:xfrm>
                <a:off x="-2" y="3403953"/>
                <a:ext cx="6610575" cy="575667"/>
              </a:xfrm>
              <a:custGeom>
                <a:avLst/>
                <a:gdLst/>
                <a:ahLst/>
                <a:cxnLst/>
                <a:rect l="l" t="t" r="r" b="b"/>
                <a:pathLst>
                  <a:path w="264423" h="43267" extrusionOk="0">
                    <a:moveTo>
                      <a:pt x="0" y="1"/>
                    </a:moveTo>
                    <a:lnTo>
                      <a:pt x="0" y="37157"/>
                    </a:lnTo>
                    <a:cubicBezTo>
                      <a:pt x="21957" y="36199"/>
                      <a:pt x="37192" y="35240"/>
                      <a:pt x="59149" y="34281"/>
                    </a:cubicBezTo>
                    <a:cubicBezTo>
                      <a:pt x="62621" y="34129"/>
                      <a:pt x="66107" y="33979"/>
                      <a:pt x="69585" y="33979"/>
                    </a:cubicBezTo>
                    <a:cubicBezTo>
                      <a:pt x="73711" y="33979"/>
                      <a:pt x="77826" y="34191"/>
                      <a:pt x="81893" y="34866"/>
                    </a:cubicBezTo>
                    <a:cubicBezTo>
                      <a:pt x="86392" y="35617"/>
                      <a:pt x="90810" y="36928"/>
                      <a:pt x="95361" y="37256"/>
                    </a:cubicBezTo>
                    <a:cubicBezTo>
                      <a:pt x="96225" y="37318"/>
                      <a:pt x="97091" y="37345"/>
                      <a:pt x="97959" y="37345"/>
                    </a:cubicBezTo>
                    <a:cubicBezTo>
                      <a:pt x="103045" y="37345"/>
                      <a:pt x="108189" y="36434"/>
                      <a:pt x="113225" y="36434"/>
                    </a:cubicBezTo>
                    <a:cubicBezTo>
                      <a:pt x="115718" y="36434"/>
                      <a:pt x="118184" y="36657"/>
                      <a:pt x="120604" y="37324"/>
                    </a:cubicBezTo>
                    <a:cubicBezTo>
                      <a:pt x="123954" y="38247"/>
                      <a:pt x="127092" y="39999"/>
                      <a:pt x="130547" y="40394"/>
                    </a:cubicBezTo>
                    <a:cubicBezTo>
                      <a:pt x="131106" y="40459"/>
                      <a:pt x="131663" y="40487"/>
                      <a:pt x="132221" y="40487"/>
                    </a:cubicBezTo>
                    <a:cubicBezTo>
                      <a:pt x="135717" y="40487"/>
                      <a:pt x="139200" y="39380"/>
                      <a:pt x="142722" y="39203"/>
                    </a:cubicBezTo>
                    <a:cubicBezTo>
                      <a:pt x="143075" y="39186"/>
                      <a:pt x="143427" y="39177"/>
                      <a:pt x="143778" y="39177"/>
                    </a:cubicBezTo>
                    <a:cubicBezTo>
                      <a:pt x="150531" y="39177"/>
                      <a:pt x="156984" y="42331"/>
                      <a:pt x="163737" y="43081"/>
                    </a:cubicBezTo>
                    <a:cubicBezTo>
                      <a:pt x="164877" y="43208"/>
                      <a:pt x="166013" y="43267"/>
                      <a:pt x="167147" y="43267"/>
                    </a:cubicBezTo>
                    <a:cubicBezTo>
                      <a:pt x="175662" y="43267"/>
                      <a:pt x="184005" y="39964"/>
                      <a:pt x="192307" y="37659"/>
                    </a:cubicBezTo>
                    <a:cubicBezTo>
                      <a:pt x="205763" y="33921"/>
                      <a:pt x="218666" y="32758"/>
                      <a:pt x="231773" y="32758"/>
                    </a:cubicBezTo>
                    <a:cubicBezTo>
                      <a:pt x="242388" y="32758"/>
                      <a:pt x="253137" y="33521"/>
                      <a:pt x="264422" y="34296"/>
                    </a:cubicBezTo>
                    <a:lnTo>
                      <a:pt x="2644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33"/>
              <p:cNvSpPr/>
              <p:nvPr/>
            </p:nvSpPr>
            <p:spPr>
              <a:xfrm>
                <a:off x="-2" y="3533909"/>
                <a:ext cx="6610575" cy="445701"/>
              </a:xfrm>
              <a:custGeom>
                <a:avLst/>
                <a:gdLst/>
                <a:ahLst/>
                <a:cxnLst/>
                <a:rect l="l" t="t" r="r" b="b"/>
                <a:pathLst>
                  <a:path w="264423" h="18633" extrusionOk="0">
                    <a:moveTo>
                      <a:pt x="3731" y="0"/>
                    </a:moveTo>
                    <a:cubicBezTo>
                      <a:pt x="2485" y="0"/>
                      <a:pt x="1239" y="68"/>
                      <a:pt x="0" y="201"/>
                    </a:cubicBezTo>
                    <a:lnTo>
                      <a:pt x="0" y="12523"/>
                    </a:lnTo>
                    <a:cubicBezTo>
                      <a:pt x="21957" y="11565"/>
                      <a:pt x="37192" y="10606"/>
                      <a:pt x="59149" y="9647"/>
                    </a:cubicBezTo>
                    <a:cubicBezTo>
                      <a:pt x="62621" y="9495"/>
                      <a:pt x="66107" y="9345"/>
                      <a:pt x="69585" y="9345"/>
                    </a:cubicBezTo>
                    <a:cubicBezTo>
                      <a:pt x="73711" y="9345"/>
                      <a:pt x="77826" y="9557"/>
                      <a:pt x="81893" y="10232"/>
                    </a:cubicBezTo>
                    <a:cubicBezTo>
                      <a:pt x="86392" y="10983"/>
                      <a:pt x="90810" y="12294"/>
                      <a:pt x="95361" y="12622"/>
                    </a:cubicBezTo>
                    <a:cubicBezTo>
                      <a:pt x="96225" y="12684"/>
                      <a:pt x="97091" y="12711"/>
                      <a:pt x="97959" y="12711"/>
                    </a:cubicBezTo>
                    <a:cubicBezTo>
                      <a:pt x="103045" y="12711"/>
                      <a:pt x="108189" y="11800"/>
                      <a:pt x="113225" y="11800"/>
                    </a:cubicBezTo>
                    <a:cubicBezTo>
                      <a:pt x="115718" y="11800"/>
                      <a:pt x="118184" y="12023"/>
                      <a:pt x="120604" y="12690"/>
                    </a:cubicBezTo>
                    <a:cubicBezTo>
                      <a:pt x="123954" y="13613"/>
                      <a:pt x="127092" y="15365"/>
                      <a:pt x="130547" y="15760"/>
                    </a:cubicBezTo>
                    <a:cubicBezTo>
                      <a:pt x="131106" y="15825"/>
                      <a:pt x="131663" y="15853"/>
                      <a:pt x="132221" y="15853"/>
                    </a:cubicBezTo>
                    <a:cubicBezTo>
                      <a:pt x="135717" y="15853"/>
                      <a:pt x="139200" y="14746"/>
                      <a:pt x="142722" y="14569"/>
                    </a:cubicBezTo>
                    <a:cubicBezTo>
                      <a:pt x="143075" y="14552"/>
                      <a:pt x="143427" y="14543"/>
                      <a:pt x="143778" y="14543"/>
                    </a:cubicBezTo>
                    <a:cubicBezTo>
                      <a:pt x="150531" y="14543"/>
                      <a:pt x="156984" y="17697"/>
                      <a:pt x="163737" y="18447"/>
                    </a:cubicBezTo>
                    <a:cubicBezTo>
                      <a:pt x="164877" y="18574"/>
                      <a:pt x="166013" y="18633"/>
                      <a:pt x="167147" y="18633"/>
                    </a:cubicBezTo>
                    <a:cubicBezTo>
                      <a:pt x="175662" y="18633"/>
                      <a:pt x="184005" y="15330"/>
                      <a:pt x="192307" y="13025"/>
                    </a:cubicBezTo>
                    <a:cubicBezTo>
                      <a:pt x="205763" y="9287"/>
                      <a:pt x="218666" y="8124"/>
                      <a:pt x="231773" y="8124"/>
                    </a:cubicBezTo>
                    <a:cubicBezTo>
                      <a:pt x="242388" y="8124"/>
                      <a:pt x="253137" y="8887"/>
                      <a:pt x="264422" y="9662"/>
                    </a:cubicBezTo>
                    <a:lnTo>
                      <a:pt x="264422" y="6083"/>
                    </a:lnTo>
                    <a:lnTo>
                      <a:pt x="264422" y="6082"/>
                    </a:lnTo>
                    <a:cubicBezTo>
                      <a:pt x="256431" y="4149"/>
                      <a:pt x="248207" y="3175"/>
                      <a:pt x="239984" y="3175"/>
                    </a:cubicBezTo>
                    <a:cubicBezTo>
                      <a:pt x="234143" y="3175"/>
                      <a:pt x="228302" y="3666"/>
                      <a:pt x="222545" y="4655"/>
                    </a:cubicBezTo>
                    <a:cubicBezTo>
                      <a:pt x="219916" y="5106"/>
                      <a:pt x="217211" y="5654"/>
                      <a:pt x="214566" y="5654"/>
                    </a:cubicBezTo>
                    <a:cubicBezTo>
                      <a:pt x="213040" y="5654"/>
                      <a:pt x="211535" y="5472"/>
                      <a:pt x="210076" y="4983"/>
                    </a:cubicBezTo>
                    <a:cubicBezTo>
                      <a:pt x="207945" y="4267"/>
                      <a:pt x="206073" y="2941"/>
                      <a:pt x="203989" y="2091"/>
                    </a:cubicBezTo>
                    <a:cubicBezTo>
                      <a:pt x="202019" y="1286"/>
                      <a:pt x="199953" y="942"/>
                      <a:pt x="197858" y="942"/>
                    </a:cubicBezTo>
                    <a:cubicBezTo>
                      <a:pt x="193514" y="942"/>
                      <a:pt x="189048" y="2422"/>
                      <a:pt x="185071" y="4338"/>
                    </a:cubicBezTo>
                    <a:cubicBezTo>
                      <a:pt x="180925" y="6335"/>
                      <a:pt x="176534" y="8862"/>
                      <a:pt x="172098" y="8862"/>
                    </a:cubicBezTo>
                    <a:cubicBezTo>
                      <a:pt x="171178" y="8862"/>
                      <a:pt x="170256" y="8753"/>
                      <a:pt x="169334" y="8508"/>
                    </a:cubicBezTo>
                    <a:cubicBezTo>
                      <a:pt x="167164" y="7933"/>
                      <a:pt x="165239" y="6636"/>
                      <a:pt x="163068" y="6076"/>
                    </a:cubicBezTo>
                    <a:cubicBezTo>
                      <a:pt x="162166" y="5843"/>
                      <a:pt x="161261" y="5743"/>
                      <a:pt x="160354" y="5743"/>
                    </a:cubicBezTo>
                    <a:cubicBezTo>
                      <a:pt x="154722" y="5743"/>
                      <a:pt x="149009" y="9608"/>
                      <a:pt x="143405" y="9608"/>
                    </a:cubicBezTo>
                    <a:cubicBezTo>
                      <a:pt x="142419" y="9608"/>
                      <a:pt x="141436" y="9488"/>
                      <a:pt x="140457" y="9206"/>
                    </a:cubicBezTo>
                    <a:cubicBezTo>
                      <a:pt x="137810" y="8444"/>
                      <a:pt x="135550" y="6551"/>
                      <a:pt x="132836" y="6082"/>
                    </a:cubicBezTo>
                    <a:cubicBezTo>
                      <a:pt x="132364" y="6000"/>
                      <a:pt x="131895" y="5964"/>
                      <a:pt x="131427" y="5964"/>
                    </a:cubicBezTo>
                    <a:cubicBezTo>
                      <a:pt x="127376" y="5964"/>
                      <a:pt x="123466" y="8700"/>
                      <a:pt x="119325" y="8700"/>
                    </a:cubicBezTo>
                    <a:cubicBezTo>
                      <a:pt x="119266" y="8700"/>
                      <a:pt x="119208" y="8699"/>
                      <a:pt x="119149" y="8698"/>
                    </a:cubicBezTo>
                    <a:cubicBezTo>
                      <a:pt x="114583" y="8611"/>
                      <a:pt x="110773" y="5187"/>
                      <a:pt x="106326" y="4150"/>
                    </a:cubicBezTo>
                    <a:cubicBezTo>
                      <a:pt x="105224" y="3892"/>
                      <a:pt x="104105" y="3785"/>
                      <a:pt x="102976" y="3785"/>
                    </a:cubicBezTo>
                    <a:cubicBezTo>
                      <a:pt x="97204" y="3785"/>
                      <a:pt x="91163" y="6596"/>
                      <a:pt x="85615" y="6596"/>
                    </a:cubicBezTo>
                    <a:cubicBezTo>
                      <a:pt x="83622" y="6596"/>
                      <a:pt x="81692" y="6233"/>
                      <a:pt x="79862" y="5247"/>
                    </a:cubicBezTo>
                    <a:cubicBezTo>
                      <a:pt x="77741" y="4101"/>
                      <a:pt x="76069" y="2222"/>
                      <a:pt x="73894" y="1192"/>
                    </a:cubicBezTo>
                    <a:cubicBezTo>
                      <a:pt x="72513" y="537"/>
                      <a:pt x="71113" y="268"/>
                      <a:pt x="69696" y="268"/>
                    </a:cubicBezTo>
                    <a:cubicBezTo>
                      <a:pt x="63285" y="268"/>
                      <a:pt x="56532" y="5771"/>
                      <a:pt x="49613" y="5850"/>
                    </a:cubicBezTo>
                    <a:cubicBezTo>
                      <a:pt x="49565" y="5851"/>
                      <a:pt x="49516" y="5851"/>
                      <a:pt x="49468" y="5851"/>
                    </a:cubicBezTo>
                    <a:cubicBezTo>
                      <a:pt x="45379" y="5851"/>
                      <a:pt x="41443" y="3958"/>
                      <a:pt x="37368" y="3958"/>
                    </a:cubicBezTo>
                    <a:cubicBezTo>
                      <a:pt x="37177" y="3958"/>
                      <a:pt x="36986" y="3962"/>
                      <a:pt x="36794" y="3971"/>
                    </a:cubicBezTo>
                    <a:cubicBezTo>
                      <a:pt x="33868" y="4101"/>
                      <a:pt x="31068" y="5289"/>
                      <a:pt x="28145" y="5447"/>
                    </a:cubicBezTo>
                    <a:cubicBezTo>
                      <a:pt x="27909" y="5460"/>
                      <a:pt x="27674" y="5466"/>
                      <a:pt x="27439" y="5466"/>
                    </a:cubicBezTo>
                    <a:cubicBezTo>
                      <a:pt x="22856" y="5466"/>
                      <a:pt x="18581" y="3093"/>
                      <a:pt x="14194" y="1654"/>
                    </a:cubicBezTo>
                    <a:cubicBezTo>
                      <a:pt x="10823" y="545"/>
                      <a:pt x="7278" y="0"/>
                      <a:pt x="37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33"/>
              <p:cNvSpPr/>
              <p:nvPr/>
            </p:nvSpPr>
            <p:spPr>
              <a:xfrm>
                <a:off x="4153250" y="3758838"/>
                <a:ext cx="660675" cy="201475"/>
              </a:xfrm>
              <a:custGeom>
                <a:avLst/>
                <a:gdLst/>
                <a:ahLst/>
                <a:cxnLst/>
                <a:rect l="l" t="t" r="r" b="b"/>
                <a:pathLst>
                  <a:path w="26427" h="8059" extrusionOk="0">
                    <a:moveTo>
                      <a:pt x="24311" y="0"/>
                    </a:moveTo>
                    <a:cubicBezTo>
                      <a:pt x="23247" y="0"/>
                      <a:pt x="22110" y="375"/>
                      <a:pt x="21075" y="710"/>
                    </a:cubicBezTo>
                    <a:cubicBezTo>
                      <a:pt x="17630" y="1823"/>
                      <a:pt x="14012" y="2393"/>
                      <a:pt x="10392" y="2393"/>
                    </a:cubicBezTo>
                    <a:cubicBezTo>
                      <a:pt x="10097" y="2393"/>
                      <a:pt x="9802" y="2389"/>
                      <a:pt x="9507" y="2382"/>
                    </a:cubicBezTo>
                    <a:cubicBezTo>
                      <a:pt x="8696" y="2361"/>
                      <a:pt x="7861" y="2318"/>
                      <a:pt x="7034" y="2318"/>
                    </a:cubicBezTo>
                    <a:cubicBezTo>
                      <a:pt x="5321" y="2318"/>
                      <a:pt x="3638" y="2503"/>
                      <a:pt x="2255" y="3452"/>
                    </a:cubicBezTo>
                    <a:cubicBezTo>
                      <a:pt x="1118" y="4233"/>
                      <a:pt x="1" y="6082"/>
                      <a:pt x="1103" y="7351"/>
                    </a:cubicBezTo>
                    <a:cubicBezTo>
                      <a:pt x="1568" y="7886"/>
                      <a:pt x="2254" y="8058"/>
                      <a:pt x="2974" y="8058"/>
                    </a:cubicBezTo>
                    <a:cubicBezTo>
                      <a:pt x="3724" y="8058"/>
                      <a:pt x="4510" y="7871"/>
                      <a:pt x="5119" y="7712"/>
                    </a:cubicBezTo>
                    <a:cubicBezTo>
                      <a:pt x="9370" y="6605"/>
                      <a:pt x="13566" y="5219"/>
                      <a:pt x="17778" y="3968"/>
                    </a:cubicBezTo>
                    <a:cubicBezTo>
                      <a:pt x="20162" y="3260"/>
                      <a:pt x="22547" y="2552"/>
                      <a:pt x="24932" y="1843"/>
                    </a:cubicBezTo>
                    <a:cubicBezTo>
                      <a:pt x="25595" y="1647"/>
                      <a:pt x="26426" y="1071"/>
                      <a:pt x="26079" y="474"/>
                    </a:cubicBezTo>
                    <a:cubicBezTo>
                      <a:pt x="25538" y="130"/>
                      <a:pt x="24937" y="0"/>
                      <a:pt x="24311" y="0"/>
                    </a:cubicBezTo>
                    <a:close/>
                  </a:path>
                </a:pathLst>
              </a:custGeom>
              <a:solidFill>
                <a:srgbClr val="7F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33"/>
              <p:cNvSpPr/>
              <p:nvPr/>
            </p:nvSpPr>
            <p:spPr>
              <a:xfrm>
                <a:off x="4560700" y="3632738"/>
                <a:ext cx="660500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5295" extrusionOk="0">
                    <a:moveTo>
                      <a:pt x="15002" y="0"/>
                    </a:moveTo>
                    <a:cubicBezTo>
                      <a:pt x="14555" y="0"/>
                      <a:pt x="14108" y="13"/>
                      <a:pt x="13663" y="37"/>
                    </a:cubicBezTo>
                    <a:cubicBezTo>
                      <a:pt x="10172" y="228"/>
                      <a:pt x="6759" y="1100"/>
                      <a:pt x="3445" y="2175"/>
                    </a:cubicBezTo>
                    <a:cubicBezTo>
                      <a:pt x="2645" y="2434"/>
                      <a:pt x="1833" y="2683"/>
                      <a:pt x="1053" y="2999"/>
                    </a:cubicBezTo>
                    <a:cubicBezTo>
                      <a:pt x="517" y="3214"/>
                      <a:pt x="0" y="3432"/>
                      <a:pt x="0" y="4089"/>
                    </a:cubicBezTo>
                    <a:cubicBezTo>
                      <a:pt x="0" y="4711"/>
                      <a:pt x="377" y="4908"/>
                      <a:pt x="879" y="4908"/>
                    </a:cubicBezTo>
                    <a:cubicBezTo>
                      <a:pt x="1618" y="4908"/>
                      <a:pt x="2628" y="4479"/>
                      <a:pt x="3094" y="4354"/>
                    </a:cubicBezTo>
                    <a:cubicBezTo>
                      <a:pt x="4918" y="3861"/>
                      <a:pt x="6750" y="3310"/>
                      <a:pt x="8649" y="3220"/>
                    </a:cubicBezTo>
                    <a:cubicBezTo>
                      <a:pt x="8842" y="3211"/>
                      <a:pt x="9035" y="3207"/>
                      <a:pt x="9228" y="3207"/>
                    </a:cubicBezTo>
                    <a:cubicBezTo>
                      <a:pt x="12023" y="3207"/>
                      <a:pt x="14748" y="4132"/>
                      <a:pt x="17487" y="4754"/>
                    </a:cubicBezTo>
                    <a:cubicBezTo>
                      <a:pt x="18866" y="5067"/>
                      <a:pt x="20313" y="5295"/>
                      <a:pt x="21732" y="5295"/>
                    </a:cubicBezTo>
                    <a:cubicBezTo>
                      <a:pt x="23326" y="5295"/>
                      <a:pt x="24883" y="5008"/>
                      <a:pt x="26268" y="4231"/>
                    </a:cubicBezTo>
                    <a:cubicBezTo>
                      <a:pt x="26419" y="3685"/>
                      <a:pt x="25910" y="3195"/>
                      <a:pt x="25439" y="2879"/>
                    </a:cubicBezTo>
                    <a:cubicBezTo>
                      <a:pt x="22393" y="843"/>
                      <a:pt x="18680" y="0"/>
                      <a:pt x="15002" y="0"/>
                    </a:cubicBezTo>
                    <a:close/>
                  </a:path>
                </a:pathLst>
              </a:custGeom>
              <a:solidFill>
                <a:srgbClr val="7F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33"/>
              <p:cNvSpPr/>
              <p:nvPr/>
            </p:nvSpPr>
            <p:spPr>
              <a:xfrm>
                <a:off x="5339300" y="3655163"/>
                <a:ext cx="1112150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44486" h="2801" extrusionOk="0">
                    <a:moveTo>
                      <a:pt x="29578" y="1"/>
                    </a:moveTo>
                    <a:cubicBezTo>
                      <a:pt x="23693" y="1"/>
                      <a:pt x="17784" y="487"/>
                      <a:pt x="11914" y="975"/>
                    </a:cubicBezTo>
                    <a:cubicBezTo>
                      <a:pt x="8465" y="1260"/>
                      <a:pt x="5016" y="1546"/>
                      <a:pt x="1568" y="1833"/>
                    </a:cubicBezTo>
                    <a:cubicBezTo>
                      <a:pt x="1508" y="1838"/>
                      <a:pt x="1413" y="1838"/>
                      <a:pt x="1299" y="1838"/>
                    </a:cubicBezTo>
                    <a:cubicBezTo>
                      <a:pt x="1294" y="1838"/>
                      <a:pt x="1288" y="1838"/>
                      <a:pt x="1283" y="1838"/>
                    </a:cubicBezTo>
                    <a:cubicBezTo>
                      <a:pt x="799" y="1838"/>
                      <a:pt x="0" y="1840"/>
                      <a:pt x="106" y="2186"/>
                    </a:cubicBezTo>
                    <a:cubicBezTo>
                      <a:pt x="230" y="2594"/>
                      <a:pt x="889" y="2659"/>
                      <a:pt x="1311" y="2659"/>
                    </a:cubicBezTo>
                    <a:cubicBezTo>
                      <a:pt x="1392" y="2659"/>
                      <a:pt x="1465" y="2657"/>
                      <a:pt x="1523" y="2654"/>
                    </a:cubicBezTo>
                    <a:cubicBezTo>
                      <a:pt x="3253" y="2571"/>
                      <a:pt x="4984" y="2499"/>
                      <a:pt x="6715" y="2441"/>
                    </a:cubicBezTo>
                    <a:cubicBezTo>
                      <a:pt x="10177" y="2322"/>
                      <a:pt x="13640" y="2251"/>
                      <a:pt x="17104" y="2229"/>
                    </a:cubicBezTo>
                    <a:cubicBezTo>
                      <a:pt x="17916" y="2223"/>
                      <a:pt x="18727" y="2221"/>
                      <a:pt x="19538" y="2221"/>
                    </a:cubicBezTo>
                    <a:cubicBezTo>
                      <a:pt x="22176" y="2221"/>
                      <a:pt x="24814" y="2249"/>
                      <a:pt x="27452" y="2304"/>
                    </a:cubicBezTo>
                    <a:cubicBezTo>
                      <a:pt x="30915" y="2377"/>
                      <a:pt x="34376" y="2499"/>
                      <a:pt x="37837" y="2668"/>
                    </a:cubicBezTo>
                    <a:cubicBezTo>
                      <a:pt x="38265" y="2689"/>
                      <a:pt x="38694" y="2711"/>
                      <a:pt x="39122" y="2734"/>
                    </a:cubicBezTo>
                    <a:cubicBezTo>
                      <a:pt x="39756" y="2767"/>
                      <a:pt x="40398" y="2800"/>
                      <a:pt x="41037" y="2800"/>
                    </a:cubicBezTo>
                    <a:cubicBezTo>
                      <a:pt x="42223" y="2800"/>
                      <a:pt x="43397" y="2685"/>
                      <a:pt x="44486" y="2238"/>
                    </a:cubicBezTo>
                    <a:cubicBezTo>
                      <a:pt x="44059" y="1334"/>
                      <a:pt x="42933" y="1048"/>
                      <a:pt x="41945" y="892"/>
                    </a:cubicBezTo>
                    <a:cubicBezTo>
                      <a:pt x="37850" y="241"/>
                      <a:pt x="33720" y="1"/>
                      <a:pt x="29578" y="1"/>
                    </a:cubicBezTo>
                    <a:close/>
                  </a:path>
                </a:pathLst>
              </a:custGeom>
              <a:solidFill>
                <a:srgbClr val="7F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33"/>
              <p:cNvSpPr/>
              <p:nvPr/>
            </p:nvSpPr>
            <p:spPr>
              <a:xfrm>
                <a:off x="3294900" y="3733313"/>
                <a:ext cx="8587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34349" h="7646" extrusionOk="0">
                    <a:moveTo>
                      <a:pt x="28732" y="1"/>
                    </a:moveTo>
                    <a:cubicBezTo>
                      <a:pt x="27601" y="1"/>
                      <a:pt x="26453" y="214"/>
                      <a:pt x="25489" y="538"/>
                    </a:cubicBezTo>
                    <a:cubicBezTo>
                      <a:pt x="24150" y="990"/>
                      <a:pt x="22924" y="1726"/>
                      <a:pt x="21613" y="2256"/>
                    </a:cubicBezTo>
                    <a:cubicBezTo>
                      <a:pt x="19712" y="3024"/>
                      <a:pt x="17704" y="3333"/>
                      <a:pt x="15665" y="3333"/>
                    </a:cubicBezTo>
                    <a:cubicBezTo>
                      <a:pt x="12673" y="3333"/>
                      <a:pt x="9615" y="2667"/>
                      <a:pt x="6731" y="1804"/>
                    </a:cubicBezTo>
                    <a:cubicBezTo>
                      <a:pt x="5442" y="1419"/>
                      <a:pt x="4106" y="992"/>
                      <a:pt x="2780" y="992"/>
                    </a:cubicBezTo>
                    <a:cubicBezTo>
                      <a:pt x="2400" y="992"/>
                      <a:pt x="2021" y="1027"/>
                      <a:pt x="1644" y="1108"/>
                    </a:cubicBezTo>
                    <a:cubicBezTo>
                      <a:pt x="1050" y="1236"/>
                      <a:pt x="411" y="1552"/>
                      <a:pt x="257" y="2138"/>
                    </a:cubicBezTo>
                    <a:cubicBezTo>
                      <a:pt x="1" y="3101"/>
                      <a:pt x="1169" y="3803"/>
                      <a:pt x="2144" y="4006"/>
                    </a:cubicBezTo>
                    <a:cubicBezTo>
                      <a:pt x="3187" y="4224"/>
                      <a:pt x="4244" y="4294"/>
                      <a:pt x="5307" y="4294"/>
                    </a:cubicBezTo>
                    <a:cubicBezTo>
                      <a:pt x="7045" y="4294"/>
                      <a:pt x="8799" y="4106"/>
                      <a:pt x="10539" y="4063"/>
                    </a:cubicBezTo>
                    <a:cubicBezTo>
                      <a:pt x="10790" y="4057"/>
                      <a:pt x="11041" y="4054"/>
                      <a:pt x="11292" y="4054"/>
                    </a:cubicBezTo>
                    <a:cubicBezTo>
                      <a:pt x="14650" y="4054"/>
                      <a:pt x="18008" y="4605"/>
                      <a:pt x="21189" y="5678"/>
                    </a:cubicBezTo>
                    <a:cubicBezTo>
                      <a:pt x="23446" y="6440"/>
                      <a:pt x="26102" y="7646"/>
                      <a:pt x="28611" y="7646"/>
                    </a:cubicBezTo>
                    <a:cubicBezTo>
                      <a:pt x="29897" y="7646"/>
                      <a:pt x="31144" y="7329"/>
                      <a:pt x="32280" y="6475"/>
                    </a:cubicBezTo>
                    <a:cubicBezTo>
                      <a:pt x="34348" y="4915"/>
                      <a:pt x="33893" y="1740"/>
                      <a:pt x="31636" y="606"/>
                    </a:cubicBezTo>
                    <a:cubicBezTo>
                      <a:pt x="30782" y="177"/>
                      <a:pt x="29763" y="1"/>
                      <a:pt x="28732" y="1"/>
                    </a:cubicBezTo>
                    <a:close/>
                  </a:path>
                </a:pathLst>
              </a:custGeom>
              <a:solidFill>
                <a:srgbClr val="7F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33"/>
              <p:cNvSpPr/>
              <p:nvPr/>
            </p:nvSpPr>
            <p:spPr>
              <a:xfrm>
                <a:off x="2953975" y="3756188"/>
                <a:ext cx="335950" cy="122825"/>
              </a:xfrm>
              <a:custGeom>
                <a:avLst/>
                <a:gdLst/>
                <a:ahLst/>
                <a:cxnLst/>
                <a:rect l="l" t="t" r="r" b="b"/>
                <a:pathLst>
                  <a:path w="13438" h="4913" extrusionOk="0">
                    <a:moveTo>
                      <a:pt x="7786" y="0"/>
                    </a:moveTo>
                    <a:cubicBezTo>
                      <a:pt x="7265" y="0"/>
                      <a:pt x="6742" y="68"/>
                      <a:pt x="6295" y="129"/>
                    </a:cubicBezTo>
                    <a:cubicBezTo>
                      <a:pt x="4459" y="375"/>
                      <a:pt x="2641" y="763"/>
                      <a:pt x="865" y="1286"/>
                    </a:cubicBezTo>
                    <a:cubicBezTo>
                      <a:pt x="480" y="1401"/>
                      <a:pt x="1" y="1712"/>
                      <a:pt x="167" y="2077"/>
                    </a:cubicBezTo>
                    <a:cubicBezTo>
                      <a:pt x="267" y="2296"/>
                      <a:pt x="531" y="2345"/>
                      <a:pt x="784" y="2345"/>
                    </a:cubicBezTo>
                    <a:cubicBezTo>
                      <a:pt x="841" y="2345"/>
                      <a:pt x="897" y="2342"/>
                      <a:pt x="951" y="2339"/>
                    </a:cubicBezTo>
                    <a:cubicBezTo>
                      <a:pt x="1270" y="2318"/>
                      <a:pt x="1589" y="2308"/>
                      <a:pt x="1908" y="2308"/>
                    </a:cubicBezTo>
                    <a:cubicBezTo>
                      <a:pt x="5271" y="2308"/>
                      <a:pt x="8566" y="3442"/>
                      <a:pt x="11701" y="4710"/>
                    </a:cubicBezTo>
                    <a:cubicBezTo>
                      <a:pt x="11949" y="4811"/>
                      <a:pt x="12217" y="4913"/>
                      <a:pt x="12478" y="4913"/>
                    </a:cubicBezTo>
                    <a:cubicBezTo>
                      <a:pt x="12572" y="4913"/>
                      <a:pt x="12666" y="4899"/>
                      <a:pt x="12757" y="4868"/>
                    </a:cubicBezTo>
                    <a:cubicBezTo>
                      <a:pt x="13286" y="4683"/>
                      <a:pt x="13438" y="3952"/>
                      <a:pt x="13202" y="3444"/>
                    </a:cubicBezTo>
                    <a:cubicBezTo>
                      <a:pt x="12966" y="2936"/>
                      <a:pt x="12473" y="2604"/>
                      <a:pt x="12004" y="2297"/>
                    </a:cubicBezTo>
                    <a:cubicBezTo>
                      <a:pt x="11476" y="1951"/>
                      <a:pt x="10918" y="1628"/>
                      <a:pt x="10410" y="1252"/>
                    </a:cubicBezTo>
                    <a:cubicBezTo>
                      <a:pt x="10106" y="1025"/>
                      <a:pt x="9893" y="708"/>
                      <a:pt x="9593" y="482"/>
                    </a:cubicBezTo>
                    <a:cubicBezTo>
                      <a:pt x="9102" y="110"/>
                      <a:pt x="8446" y="0"/>
                      <a:pt x="7786" y="0"/>
                    </a:cubicBezTo>
                    <a:close/>
                  </a:path>
                </a:pathLst>
              </a:custGeom>
              <a:solidFill>
                <a:srgbClr val="7F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3"/>
              <p:cNvSpPr/>
              <p:nvPr/>
            </p:nvSpPr>
            <p:spPr>
              <a:xfrm>
                <a:off x="2141775" y="3681538"/>
                <a:ext cx="7142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28569" h="5344" extrusionOk="0">
                    <a:moveTo>
                      <a:pt x="17283" y="1"/>
                    </a:moveTo>
                    <a:cubicBezTo>
                      <a:pt x="16056" y="1"/>
                      <a:pt x="14826" y="178"/>
                      <a:pt x="13584" y="477"/>
                    </a:cubicBezTo>
                    <a:cubicBezTo>
                      <a:pt x="10752" y="1160"/>
                      <a:pt x="7968" y="2264"/>
                      <a:pt x="5056" y="2264"/>
                    </a:cubicBezTo>
                    <a:cubicBezTo>
                      <a:pt x="5039" y="2264"/>
                      <a:pt x="5021" y="2264"/>
                      <a:pt x="5003" y="2264"/>
                    </a:cubicBezTo>
                    <a:cubicBezTo>
                      <a:pt x="4339" y="2260"/>
                      <a:pt x="3658" y="2201"/>
                      <a:pt x="2990" y="2201"/>
                    </a:cubicBezTo>
                    <a:cubicBezTo>
                      <a:pt x="2228" y="2201"/>
                      <a:pt x="1482" y="2278"/>
                      <a:pt x="796" y="2599"/>
                    </a:cubicBezTo>
                    <a:cubicBezTo>
                      <a:pt x="580" y="2701"/>
                      <a:pt x="365" y="2833"/>
                      <a:pt x="240" y="3039"/>
                    </a:cubicBezTo>
                    <a:cubicBezTo>
                      <a:pt x="1" y="3435"/>
                      <a:pt x="184" y="3976"/>
                      <a:pt x="532" y="4278"/>
                    </a:cubicBezTo>
                    <a:cubicBezTo>
                      <a:pt x="881" y="4581"/>
                      <a:pt x="1348" y="4699"/>
                      <a:pt x="1799" y="4794"/>
                    </a:cubicBezTo>
                    <a:cubicBezTo>
                      <a:pt x="3767" y="5207"/>
                      <a:pt x="5770" y="5343"/>
                      <a:pt x="7781" y="5343"/>
                    </a:cubicBezTo>
                    <a:cubicBezTo>
                      <a:pt x="9729" y="5343"/>
                      <a:pt x="11685" y="5215"/>
                      <a:pt x="13626" y="5086"/>
                    </a:cubicBezTo>
                    <a:cubicBezTo>
                      <a:pt x="16912" y="4868"/>
                      <a:pt x="20195" y="4650"/>
                      <a:pt x="23481" y="4432"/>
                    </a:cubicBezTo>
                    <a:cubicBezTo>
                      <a:pt x="25178" y="4319"/>
                      <a:pt x="26874" y="4206"/>
                      <a:pt x="28569" y="4062"/>
                    </a:cubicBezTo>
                    <a:cubicBezTo>
                      <a:pt x="27964" y="3055"/>
                      <a:pt x="27082" y="2225"/>
                      <a:pt x="26059" y="1649"/>
                    </a:cubicBezTo>
                    <a:cubicBezTo>
                      <a:pt x="25156" y="1140"/>
                      <a:pt x="24123" y="814"/>
                      <a:pt x="23085" y="754"/>
                    </a:cubicBezTo>
                    <a:cubicBezTo>
                      <a:pt x="22267" y="707"/>
                      <a:pt x="21526" y="765"/>
                      <a:pt x="20726" y="515"/>
                    </a:cubicBezTo>
                    <a:cubicBezTo>
                      <a:pt x="19577" y="157"/>
                      <a:pt x="18432" y="1"/>
                      <a:pt x="17283" y="1"/>
                    </a:cubicBezTo>
                    <a:close/>
                  </a:path>
                </a:pathLst>
              </a:custGeom>
              <a:solidFill>
                <a:srgbClr val="7F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3"/>
              <p:cNvSpPr/>
              <p:nvPr/>
            </p:nvSpPr>
            <p:spPr>
              <a:xfrm>
                <a:off x="1563775" y="3597463"/>
                <a:ext cx="4263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7055" h="5559" extrusionOk="0">
                    <a:moveTo>
                      <a:pt x="7571" y="0"/>
                    </a:moveTo>
                    <a:cubicBezTo>
                      <a:pt x="7418" y="0"/>
                      <a:pt x="7265" y="6"/>
                      <a:pt x="7111" y="17"/>
                    </a:cubicBezTo>
                    <a:cubicBezTo>
                      <a:pt x="4809" y="185"/>
                      <a:pt x="2797" y="1567"/>
                      <a:pt x="940" y="2938"/>
                    </a:cubicBezTo>
                    <a:cubicBezTo>
                      <a:pt x="497" y="3265"/>
                      <a:pt x="1" y="3756"/>
                      <a:pt x="185" y="4275"/>
                    </a:cubicBezTo>
                    <a:cubicBezTo>
                      <a:pt x="315" y="4637"/>
                      <a:pt x="725" y="4807"/>
                      <a:pt x="1098" y="4900"/>
                    </a:cubicBezTo>
                    <a:cubicBezTo>
                      <a:pt x="1738" y="5059"/>
                      <a:pt x="2390" y="5111"/>
                      <a:pt x="3047" y="5111"/>
                    </a:cubicBezTo>
                    <a:cubicBezTo>
                      <a:pt x="3974" y="5111"/>
                      <a:pt x="4912" y="5007"/>
                      <a:pt x="5839" y="4950"/>
                    </a:cubicBezTo>
                    <a:cubicBezTo>
                      <a:pt x="6390" y="4916"/>
                      <a:pt x="6942" y="4899"/>
                      <a:pt x="7494" y="4899"/>
                    </a:cubicBezTo>
                    <a:cubicBezTo>
                      <a:pt x="8930" y="4899"/>
                      <a:pt x="10367" y="5014"/>
                      <a:pt x="11784" y="5242"/>
                    </a:cubicBezTo>
                    <a:cubicBezTo>
                      <a:pt x="12645" y="5381"/>
                      <a:pt x="13532" y="5559"/>
                      <a:pt x="14397" y="5559"/>
                    </a:cubicBezTo>
                    <a:cubicBezTo>
                      <a:pt x="14919" y="5559"/>
                      <a:pt x="15432" y="5494"/>
                      <a:pt x="15928" y="5317"/>
                    </a:cubicBezTo>
                    <a:lnTo>
                      <a:pt x="15928" y="5315"/>
                    </a:lnTo>
                    <a:cubicBezTo>
                      <a:pt x="17054" y="4912"/>
                      <a:pt x="16630" y="3916"/>
                      <a:pt x="15871" y="3385"/>
                    </a:cubicBezTo>
                    <a:cubicBezTo>
                      <a:pt x="15358" y="3024"/>
                      <a:pt x="14809" y="2896"/>
                      <a:pt x="14227" y="2699"/>
                    </a:cubicBezTo>
                    <a:cubicBezTo>
                      <a:pt x="13447" y="2435"/>
                      <a:pt x="12832" y="1893"/>
                      <a:pt x="12142" y="1465"/>
                    </a:cubicBezTo>
                    <a:cubicBezTo>
                      <a:pt x="10769" y="613"/>
                      <a:pt x="9198" y="0"/>
                      <a:pt x="7571" y="0"/>
                    </a:cubicBezTo>
                    <a:close/>
                  </a:path>
                </a:pathLst>
              </a:custGeom>
              <a:solidFill>
                <a:srgbClr val="7F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3"/>
              <p:cNvSpPr/>
              <p:nvPr/>
            </p:nvSpPr>
            <p:spPr>
              <a:xfrm>
                <a:off x="953850" y="3669138"/>
                <a:ext cx="575400" cy="96500"/>
              </a:xfrm>
              <a:custGeom>
                <a:avLst/>
                <a:gdLst/>
                <a:ahLst/>
                <a:cxnLst/>
                <a:rect l="l" t="t" r="r" b="b"/>
                <a:pathLst>
                  <a:path w="23016" h="3860" extrusionOk="0">
                    <a:moveTo>
                      <a:pt x="21037" y="1"/>
                    </a:moveTo>
                    <a:cubicBezTo>
                      <a:pt x="19411" y="1"/>
                      <a:pt x="17861" y="694"/>
                      <a:pt x="16325" y="1255"/>
                    </a:cubicBezTo>
                    <a:cubicBezTo>
                      <a:pt x="14367" y="1970"/>
                      <a:pt x="12274" y="2482"/>
                      <a:pt x="10207" y="2482"/>
                    </a:cubicBezTo>
                    <a:cubicBezTo>
                      <a:pt x="9214" y="2482"/>
                      <a:pt x="8228" y="2364"/>
                      <a:pt x="7264" y="2094"/>
                    </a:cubicBezTo>
                    <a:cubicBezTo>
                      <a:pt x="6052" y="1754"/>
                      <a:pt x="4904" y="1179"/>
                      <a:pt x="3662" y="981"/>
                    </a:cubicBezTo>
                    <a:cubicBezTo>
                      <a:pt x="3417" y="942"/>
                      <a:pt x="3166" y="921"/>
                      <a:pt x="2913" y="921"/>
                    </a:cubicBezTo>
                    <a:cubicBezTo>
                      <a:pt x="1881" y="921"/>
                      <a:pt x="839" y="1265"/>
                      <a:pt x="259" y="2094"/>
                    </a:cubicBezTo>
                    <a:cubicBezTo>
                      <a:pt x="137" y="2266"/>
                      <a:pt x="38" y="2465"/>
                      <a:pt x="31" y="2675"/>
                    </a:cubicBezTo>
                    <a:cubicBezTo>
                      <a:pt x="1" y="3432"/>
                      <a:pt x="996" y="3719"/>
                      <a:pt x="1751" y="3753"/>
                    </a:cubicBezTo>
                    <a:cubicBezTo>
                      <a:pt x="3304" y="3824"/>
                      <a:pt x="4859" y="3859"/>
                      <a:pt x="6413" y="3859"/>
                    </a:cubicBezTo>
                    <a:cubicBezTo>
                      <a:pt x="7685" y="3859"/>
                      <a:pt x="8957" y="3835"/>
                      <a:pt x="10228" y="3788"/>
                    </a:cubicBezTo>
                    <a:cubicBezTo>
                      <a:pt x="12958" y="3687"/>
                      <a:pt x="15665" y="3417"/>
                      <a:pt x="18385" y="3175"/>
                    </a:cubicBezTo>
                    <a:cubicBezTo>
                      <a:pt x="19523" y="3074"/>
                      <a:pt x="20715" y="3002"/>
                      <a:pt x="21766" y="2515"/>
                    </a:cubicBezTo>
                    <a:cubicBezTo>
                      <a:pt x="22378" y="2239"/>
                      <a:pt x="23016" y="1701"/>
                      <a:pt x="22913" y="1038"/>
                    </a:cubicBezTo>
                    <a:cubicBezTo>
                      <a:pt x="22807" y="342"/>
                      <a:pt x="21969" y="34"/>
                      <a:pt x="21264" y="5"/>
                    </a:cubicBezTo>
                    <a:cubicBezTo>
                      <a:pt x="21188" y="2"/>
                      <a:pt x="21113" y="1"/>
                      <a:pt x="21037" y="1"/>
                    </a:cubicBezTo>
                    <a:close/>
                  </a:path>
                </a:pathLst>
              </a:custGeom>
              <a:solidFill>
                <a:srgbClr val="7F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3"/>
              <p:cNvSpPr/>
              <p:nvPr/>
            </p:nvSpPr>
            <p:spPr>
              <a:xfrm>
                <a:off x="35050" y="3587788"/>
                <a:ext cx="871400" cy="214350"/>
              </a:xfrm>
              <a:custGeom>
                <a:avLst/>
                <a:gdLst/>
                <a:ahLst/>
                <a:cxnLst/>
                <a:rect l="l" t="t" r="r" b="b"/>
                <a:pathLst>
                  <a:path w="34856" h="8574" extrusionOk="0">
                    <a:moveTo>
                      <a:pt x="5818" y="1"/>
                    </a:moveTo>
                    <a:cubicBezTo>
                      <a:pt x="5660" y="1"/>
                      <a:pt x="5502" y="15"/>
                      <a:pt x="5345" y="46"/>
                    </a:cubicBezTo>
                    <a:cubicBezTo>
                      <a:pt x="4429" y="225"/>
                      <a:pt x="3633" y="1262"/>
                      <a:pt x="4062" y="2092"/>
                    </a:cubicBezTo>
                    <a:cubicBezTo>
                      <a:pt x="2930" y="2438"/>
                      <a:pt x="1837" y="2906"/>
                      <a:pt x="805" y="3485"/>
                    </a:cubicBezTo>
                    <a:cubicBezTo>
                      <a:pt x="542" y="3632"/>
                      <a:pt x="270" y="3802"/>
                      <a:pt x="141" y="4074"/>
                    </a:cubicBezTo>
                    <a:cubicBezTo>
                      <a:pt x="1" y="4369"/>
                      <a:pt x="61" y="4721"/>
                      <a:pt x="165" y="5030"/>
                    </a:cubicBezTo>
                    <a:cubicBezTo>
                      <a:pt x="706" y="6654"/>
                      <a:pt x="2282" y="7758"/>
                      <a:pt x="3931" y="8216"/>
                    </a:cubicBezTo>
                    <a:cubicBezTo>
                      <a:pt x="4915" y="8490"/>
                      <a:pt x="5932" y="8573"/>
                      <a:pt x="6955" y="8573"/>
                    </a:cubicBezTo>
                    <a:cubicBezTo>
                      <a:pt x="7744" y="8573"/>
                      <a:pt x="8536" y="8524"/>
                      <a:pt x="9321" y="8473"/>
                    </a:cubicBezTo>
                    <a:cubicBezTo>
                      <a:pt x="16728" y="8000"/>
                      <a:pt x="24133" y="7526"/>
                      <a:pt x="31540" y="7053"/>
                    </a:cubicBezTo>
                    <a:cubicBezTo>
                      <a:pt x="32388" y="6998"/>
                      <a:pt x="33291" y="6923"/>
                      <a:pt x="33959" y="6397"/>
                    </a:cubicBezTo>
                    <a:cubicBezTo>
                      <a:pt x="34625" y="5871"/>
                      <a:pt x="34855" y="4719"/>
                      <a:pt x="34183" y="4199"/>
                    </a:cubicBezTo>
                    <a:cubicBezTo>
                      <a:pt x="33944" y="4014"/>
                      <a:pt x="33636" y="3940"/>
                      <a:pt x="33333" y="3909"/>
                    </a:cubicBezTo>
                    <a:cubicBezTo>
                      <a:pt x="33204" y="3896"/>
                      <a:pt x="33075" y="3890"/>
                      <a:pt x="32946" y="3890"/>
                    </a:cubicBezTo>
                    <a:cubicBezTo>
                      <a:pt x="32017" y="3890"/>
                      <a:pt x="31100" y="4201"/>
                      <a:pt x="30197" y="4456"/>
                    </a:cubicBezTo>
                    <a:cubicBezTo>
                      <a:pt x="28555" y="4918"/>
                      <a:pt x="26862" y="5191"/>
                      <a:pt x="25159" y="5280"/>
                    </a:cubicBezTo>
                    <a:cubicBezTo>
                      <a:pt x="24748" y="5301"/>
                      <a:pt x="24338" y="5312"/>
                      <a:pt x="23927" y="5312"/>
                    </a:cubicBezTo>
                    <a:cubicBezTo>
                      <a:pt x="21297" y="5312"/>
                      <a:pt x="18668" y="4872"/>
                      <a:pt x="16185" y="4003"/>
                    </a:cubicBezTo>
                    <a:cubicBezTo>
                      <a:pt x="14990" y="3585"/>
                      <a:pt x="13801" y="3247"/>
                      <a:pt x="12644" y="2725"/>
                    </a:cubicBezTo>
                    <a:cubicBezTo>
                      <a:pt x="11108" y="2031"/>
                      <a:pt x="9571" y="1338"/>
                      <a:pt x="8034" y="644"/>
                    </a:cubicBezTo>
                    <a:cubicBezTo>
                      <a:pt x="7330" y="326"/>
                      <a:pt x="6577" y="1"/>
                      <a:pt x="5818" y="1"/>
                    </a:cubicBezTo>
                    <a:close/>
                  </a:path>
                </a:pathLst>
              </a:custGeom>
              <a:solidFill>
                <a:srgbClr val="7F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3"/>
              <p:cNvSpPr/>
              <p:nvPr/>
            </p:nvSpPr>
            <p:spPr>
              <a:xfrm>
                <a:off x="0" y="3439563"/>
                <a:ext cx="6610575" cy="334550"/>
              </a:xfrm>
              <a:custGeom>
                <a:avLst/>
                <a:gdLst/>
                <a:ahLst/>
                <a:cxnLst/>
                <a:rect l="l" t="t" r="r" b="b"/>
                <a:pathLst>
                  <a:path w="264423" h="13382" extrusionOk="0">
                    <a:moveTo>
                      <a:pt x="67258" y="1"/>
                    </a:moveTo>
                    <a:cubicBezTo>
                      <a:pt x="66015" y="1"/>
                      <a:pt x="64773" y="115"/>
                      <a:pt x="63529" y="383"/>
                    </a:cubicBezTo>
                    <a:cubicBezTo>
                      <a:pt x="59877" y="1170"/>
                      <a:pt x="56608" y="3235"/>
                      <a:pt x="52990" y="4174"/>
                    </a:cubicBezTo>
                    <a:cubicBezTo>
                      <a:pt x="51273" y="4618"/>
                      <a:pt x="49535" y="4799"/>
                      <a:pt x="47786" y="4799"/>
                    </a:cubicBezTo>
                    <a:cubicBezTo>
                      <a:pt x="43044" y="4799"/>
                      <a:pt x="38222" y="3471"/>
                      <a:pt x="33522" y="2467"/>
                    </a:cubicBezTo>
                    <a:cubicBezTo>
                      <a:pt x="26271" y="917"/>
                      <a:pt x="18857" y="142"/>
                      <a:pt x="11443" y="142"/>
                    </a:cubicBezTo>
                    <a:cubicBezTo>
                      <a:pt x="7621" y="142"/>
                      <a:pt x="3799" y="348"/>
                      <a:pt x="0" y="761"/>
                    </a:cubicBezTo>
                    <a:lnTo>
                      <a:pt x="0" y="3975"/>
                    </a:lnTo>
                    <a:cubicBezTo>
                      <a:pt x="1239" y="3842"/>
                      <a:pt x="2484" y="3774"/>
                      <a:pt x="3730" y="3774"/>
                    </a:cubicBezTo>
                    <a:cubicBezTo>
                      <a:pt x="7277" y="3774"/>
                      <a:pt x="10823" y="4320"/>
                      <a:pt x="14194" y="5429"/>
                    </a:cubicBezTo>
                    <a:cubicBezTo>
                      <a:pt x="18582" y="6867"/>
                      <a:pt x="22858" y="9242"/>
                      <a:pt x="27443" y="9242"/>
                    </a:cubicBezTo>
                    <a:cubicBezTo>
                      <a:pt x="27676" y="9242"/>
                      <a:pt x="27910" y="9235"/>
                      <a:pt x="28145" y="9223"/>
                    </a:cubicBezTo>
                    <a:cubicBezTo>
                      <a:pt x="31068" y="9063"/>
                      <a:pt x="33868" y="7875"/>
                      <a:pt x="36794" y="7745"/>
                    </a:cubicBezTo>
                    <a:cubicBezTo>
                      <a:pt x="36986" y="7736"/>
                      <a:pt x="37177" y="7732"/>
                      <a:pt x="37368" y="7732"/>
                    </a:cubicBezTo>
                    <a:cubicBezTo>
                      <a:pt x="41441" y="7732"/>
                      <a:pt x="45376" y="9625"/>
                      <a:pt x="49463" y="9625"/>
                    </a:cubicBezTo>
                    <a:cubicBezTo>
                      <a:pt x="49513" y="9625"/>
                      <a:pt x="49563" y="9625"/>
                      <a:pt x="49613" y="9624"/>
                    </a:cubicBezTo>
                    <a:cubicBezTo>
                      <a:pt x="56532" y="9547"/>
                      <a:pt x="63285" y="4042"/>
                      <a:pt x="69697" y="4042"/>
                    </a:cubicBezTo>
                    <a:cubicBezTo>
                      <a:pt x="71113" y="4042"/>
                      <a:pt x="72513" y="4311"/>
                      <a:pt x="73894" y="4966"/>
                    </a:cubicBezTo>
                    <a:cubicBezTo>
                      <a:pt x="76069" y="5996"/>
                      <a:pt x="77741" y="7875"/>
                      <a:pt x="79862" y="9021"/>
                    </a:cubicBezTo>
                    <a:cubicBezTo>
                      <a:pt x="81693" y="10008"/>
                      <a:pt x="83623" y="10371"/>
                      <a:pt x="85616" y="10371"/>
                    </a:cubicBezTo>
                    <a:cubicBezTo>
                      <a:pt x="91164" y="10371"/>
                      <a:pt x="97205" y="7560"/>
                      <a:pt x="102976" y="7560"/>
                    </a:cubicBezTo>
                    <a:cubicBezTo>
                      <a:pt x="104105" y="7560"/>
                      <a:pt x="105224" y="7668"/>
                      <a:pt x="106326" y="7925"/>
                    </a:cubicBezTo>
                    <a:cubicBezTo>
                      <a:pt x="110773" y="8961"/>
                      <a:pt x="114583" y="12385"/>
                      <a:pt x="119149" y="12473"/>
                    </a:cubicBezTo>
                    <a:cubicBezTo>
                      <a:pt x="119207" y="12474"/>
                      <a:pt x="119264" y="12475"/>
                      <a:pt x="119322" y="12475"/>
                    </a:cubicBezTo>
                    <a:cubicBezTo>
                      <a:pt x="123463" y="12475"/>
                      <a:pt x="127373" y="9739"/>
                      <a:pt x="131425" y="9739"/>
                    </a:cubicBezTo>
                    <a:cubicBezTo>
                      <a:pt x="131893" y="9739"/>
                      <a:pt x="132363" y="9776"/>
                      <a:pt x="132836" y="9857"/>
                    </a:cubicBezTo>
                    <a:cubicBezTo>
                      <a:pt x="135550" y="10326"/>
                      <a:pt x="137810" y="12219"/>
                      <a:pt x="140457" y="12980"/>
                    </a:cubicBezTo>
                    <a:cubicBezTo>
                      <a:pt x="141436" y="13262"/>
                      <a:pt x="142420" y="13382"/>
                      <a:pt x="143407" y="13382"/>
                    </a:cubicBezTo>
                    <a:cubicBezTo>
                      <a:pt x="149010" y="13382"/>
                      <a:pt x="154723" y="9517"/>
                      <a:pt x="160355" y="9517"/>
                    </a:cubicBezTo>
                    <a:cubicBezTo>
                      <a:pt x="161262" y="9517"/>
                      <a:pt x="162166" y="9617"/>
                      <a:pt x="163068" y="9850"/>
                    </a:cubicBezTo>
                    <a:cubicBezTo>
                      <a:pt x="165239" y="10410"/>
                      <a:pt x="167165" y="11708"/>
                      <a:pt x="169334" y="12282"/>
                    </a:cubicBezTo>
                    <a:cubicBezTo>
                      <a:pt x="170256" y="12527"/>
                      <a:pt x="171178" y="12636"/>
                      <a:pt x="172098" y="12636"/>
                    </a:cubicBezTo>
                    <a:cubicBezTo>
                      <a:pt x="176534" y="12636"/>
                      <a:pt x="180925" y="10109"/>
                      <a:pt x="185071" y="8112"/>
                    </a:cubicBezTo>
                    <a:cubicBezTo>
                      <a:pt x="189049" y="6196"/>
                      <a:pt x="193514" y="4716"/>
                      <a:pt x="197859" y="4716"/>
                    </a:cubicBezTo>
                    <a:cubicBezTo>
                      <a:pt x="199953" y="4716"/>
                      <a:pt x="202019" y="5060"/>
                      <a:pt x="203989" y="5865"/>
                    </a:cubicBezTo>
                    <a:cubicBezTo>
                      <a:pt x="206073" y="6715"/>
                      <a:pt x="207945" y="8041"/>
                      <a:pt x="210076" y="8757"/>
                    </a:cubicBezTo>
                    <a:cubicBezTo>
                      <a:pt x="211535" y="9246"/>
                      <a:pt x="213042" y="9429"/>
                      <a:pt x="214568" y="9429"/>
                    </a:cubicBezTo>
                    <a:cubicBezTo>
                      <a:pt x="217212" y="9429"/>
                      <a:pt x="219917" y="8881"/>
                      <a:pt x="222545" y="8429"/>
                    </a:cubicBezTo>
                    <a:cubicBezTo>
                      <a:pt x="228301" y="7440"/>
                      <a:pt x="234141" y="6949"/>
                      <a:pt x="239982" y="6949"/>
                    </a:cubicBezTo>
                    <a:cubicBezTo>
                      <a:pt x="248206" y="6949"/>
                      <a:pt x="256430" y="7923"/>
                      <a:pt x="264422" y="9857"/>
                    </a:cubicBezTo>
                    <a:lnTo>
                      <a:pt x="264422" y="2512"/>
                    </a:lnTo>
                    <a:cubicBezTo>
                      <a:pt x="260384" y="2147"/>
                      <a:pt x="256328" y="1965"/>
                      <a:pt x="252273" y="1965"/>
                    </a:cubicBezTo>
                    <a:cubicBezTo>
                      <a:pt x="245636" y="1965"/>
                      <a:pt x="238998" y="2453"/>
                      <a:pt x="232431" y="3429"/>
                    </a:cubicBezTo>
                    <a:cubicBezTo>
                      <a:pt x="229779" y="3825"/>
                      <a:pt x="227098" y="4300"/>
                      <a:pt x="224429" y="4300"/>
                    </a:cubicBezTo>
                    <a:cubicBezTo>
                      <a:pt x="223553" y="4300"/>
                      <a:pt x="222679" y="4249"/>
                      <a:pt x="221808" y="4127"/>
                    </a:cubicBezTo>
                    <a:cubicBezTo>
                      <a:pt x="218491" y="3665"/>
                      <a:pt x="215398" y="2202"/>
                      <a:pt x="212142" y="1403"/>
                    </a:cubicBezTo>
                    <a:cubicBezTo>
                      <a:pt x="209865" y="842"/>
                      <a:pt x="207579" y="613"/>
                      <a:pt x="205284" y="613"/>
                    </a:cubicBezTo>
                    <a:cubicBezTo>
                      <a:pt x="194996" y="613"/>
                      <a:pt x="184541" y="5217"/>
                      <a:pt x="174038" y="5217"/>
                    </a:cubicBezTo>
                    <a:cubicBezTo>
                      <a:pt x="173589" y="5217"/>
                      <a:pt x="173141" y="5209"/>
                      <a:pt x="172693" y="5192"/>
                    </a:cubicBezTo>
                    <a:cubicBezTo>
                      <a:pt x="167424" y="4986"/>
                      <a:pt x="162243" y="3518"/>
                      <a:pt x="156973" y="3518"/>
                    </a:cubicBezTo>
                    <a:cubicBezTo>
                      <a:pt x="156928" y="3518"/>
                      <a:pt x="156883" y="3518"/>
                      <a:pt x="156837" y="3518"/>
                    </a:cubicBezTo>
                    <a:cubicBezTo>
                      <a:pt x="150810" y="3545"/>
                      <a:pt x="144922" y="5516"/>
                      <a:pt x="138897" y="5563"/>
                    </a:cubicBezTo>
                    <a:cubicBezTo>
                      <a:pt x="138827" y="5563"/>
                      <a:pt x="138757" y="5564"/>
                      <a:pt x="138687" y="5564"/>
                    </a:cubicBezTo>
                    <a:cubicBezTo>
                      <a:pt x="130579" y="5564"/>
                      <a:pt x="122802" y="2139"/>
                      <a:pt x="114703" y="1733"/>
                    </a:cubicBezTo>
                    <a:cubicBezTo>
                      <a:pt x="114128" y="1705"/>
                      <a:pt x="113553" y="1691"/>
                      <a:pt x="112978" y="1691"/>
                    </a:cubicBezTo>
                    <a:cubicBezTo>
                      <a:pt x="105386" y="1691"/>
                      <a:pt x="97830" y="4013"/>
                      <a:pt x="90275" y="4013"/>
                    </a:cubicBezTo>
                    <a:cubicBezTo>
                      <a:pt x="89028" y="4013"/>
                      <a:pt x="87781" y="3950"/>
                      <a:pt x="86533" y="3802"/>
                    </a:cubicBezTo>
                    <a:cubicBezTo>
                      <a:pt x="80034" y="3032"/>
                      <a:pt x="73649" y="1"/>
                      <a:pt x="6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3"/>
              <p:cNvSpPr/>
              <p:nvPr/>
            </p:nvSpPr>
            <p:spPr>
              <a:xfrm>
                <a:off x="4027000" y="3591888"/>
                <a:ext cx="543750" cy="12770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5108" extrusionOk="0">
                    <a:moveTo>
                      <a:pt x="1991" y="1"/>
                    </a:moveTo>
                    <a:cubicBezTo>
                      <a:pt x="1564" y="1"/>
                      <a:pt x="1140" y="48"/>
                      <a:pt x="719" y="163"/>
                    </a:cubicBezTo>
                    <a:cubicBezTo>
                      <a:pt x="388" y="253"/>
                      <a:pt x="0" y="503"/>
                      <a:pt x="85" y="835"/>
                    </a:cubicBezTo>
                    <a:cubicBezTo>
                      <a:pt x="127" y="998"/>
                      <a:pt x="271" y="1109"/>
                      <a:pt x="406" y="1205"/>
                    </a:cubicBezTo>
                    <a:cubicBezTo>
                      <a:pt x="3399" y="3325"/>
                      <a:pt x="6903" y="4808"/>
                      <a:pt x="10562" y="5068"/>
                    </a:cubicBezTo>
                    <a:cubicBezTo>
                      <a:pt x="10931" y="5094"/>
                      <a:pt x="11301" y="5107"/>
                      <a:pt x="11671" y="5107"/>
                    </a:cubicBezTo>
                    <a:cubicBezTo>
                      <a:pt x="12270" y="5107"/>
                      <a:pt x="12868" y="5073"/>
                      <a:pt x="13462" y="5003"/>
                    </a:cubicBezTo>
                    <a:cubicBezTo>
                      <a:pt x="15167" y="4806"/>
                      <a:pt x="16843" y="4322"/>
                      <a:pt x="18371" y="3539"/>
                    </a:cubicBezTo>
                    <a:cubicBezTo>
                      <a:pt x="19150" y="3139"/>
                      <a:pt x="19845" y="2647"/>
                      <a:pt x="20545" y="2130"/>
                    </a:cubicBezTo>
                    <a:cubicBezTo>
                      <a:pt x="20966" y="1819"/>
                      <a:pt x="21750" y="1222"/>
                      <a:pt x="21132" y="652"/>
                    </a:cubicBezTo>
                    <a:cubicBezTo>
                      <a:pt x="20884" y="422"/>
                      <a:pt x="20552" y="353"/>
                      <a:pt x="20207" y="353"/>
                    </a:cubicBezTo>
                    <a:cubicBezTo>
                      <a:pt x="19984" y="353"/>
                      <a:pt x="19756" y="382"/>
                      <a:pt x="19541" y="414"/>
                    </a:cubicBezTo>
                    <a:cubicBezTo>
                      <a:pt x="16664" y="847"/>
                      <a:pt x="13734" y="1315"/>
                      <a:pt x="10839" y="1315"/>
                    </a:cubicBezTo>
                    <a:cubicBezTo>
                      <a:pt x="9255" y="1315"/>
                      <a:pt x="7682" y="1175"/>
                      <a:pt x="6134" y="813"/>
                    </a:cubicBezTo>
                    <a:cubicBezTo>
                      <a:pt x="4766" y="493"/>
                      <a:pt x="3366" y="1"/>
                      <a:pt x="1991" y="1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3"/>
              <p:cNvSpPr/>
              <p:nvPr/>
            </p:nvSpPr>
            <p:spPr>
              <a:xfrm>
                <a:off x="4689150" y="3496463"/>
                <a:ext cx="732200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29288" h="6210" extrusionOk="0">
                    <a:moveTo>
                      <a:pt x="17018" y="1"/>
                    </a:moveTo>
                    <a:cubicBezTo>
                      <a:pt x="16267" y="1"/>
                      <a:pt x="15517" y="18"/>
                      <a:pt x="14769" y="48"/>
                    </a:cubicBezTo>
                    <a:cubicBezTo>
                      <a:pt x="11880" y="164"/>
                      <a:pt x="8997" y="460"/>
                      <a:pt x="6145" y="932"/>
                    </a:cubicBezTo>
                    <a:cubicBezTo>
                      <a:pt x="4703" y="1171"/>
                      <a:pt x="3269" y="1456"/>
                      <a:pt x="1845" y="1785"/>
                    </a:cubicBezTo>
                    <a:cubicBezTo>
                      <a:pt x="1400" y="1887"/>
                      <a:pt x="422" y="1919"/>
                      <a:pt x="198" y="2391"/>
                    </a:cubicBezTo>
                    <a:cubicBezTo>
                      <a:pt x="1" y="2809"/>
                      <a:pt x="319" y="2909"/>
                      <a:pt x="665" y="2909"/>
                    </a:cubicBezTo>
                    <a:cubicBezTo>
                      <a:pt x="866" y="2909"/>
                      <a:pt x="1077" y="2875"/>
                      <a:pt x="1201" y="2851"/>
                    </a:cubicBezTo>
                    <a:cubicBezTo>
                      <a:pt x="2798" y="2535"/>
                      <a:pt x="4359" y="2066"/>
                      <a:pt x="5960" y="1777"/>
                    </a:cubicBezTo>
                    <a:cubicBezTo>
                      <a:pt x="7218" y="1550"/>
                      <a:pt x="8497" y="1438"/>
                      <a:pt x="9775" y="1438"/>
                    </a:cubicBezTo>
                    <a:cubicBezTo>
                      <a:pt x="13335" y="1438"/>
                      <a:pt x="16897" y="2309"/>
                      <a:pt x="20039" y="3985"/>
                    </a:cubicBezTo>
                    <a:cubicBezTo>
                      <a:pt x="21357" y="4688"/>
                      <a:pt x="22618" y="5533"/>
                      <a:pt x="24049" y="5960"/>
                    </a:cubicBezTo>
                    <a:cubicBezTo>
                      <a:pt x="24581" y="6119"/>
                      <a:pt x="25149" y="6209"/>
                      <a:pt x="25709" y="6209"/>
                    </a:cubicBezTo>
                    <a:cubicBezTo>
                      <a:pt x="26658" y="6209"/>
                      <a:pt x="27587" y="5951"/>
                      <a:pt x="28291" y="5330"/>
                    </a:cubicBezTo>
                    <a:cubicBezTo>
                      <a:pt x="28628" y="5034"/>
                      <a:pt x="28906" y="4652"/>
                      <a:pt x="28998" y="4213"/>
                    </a:cubicBezTo>
                    <a:cubicBezTo>
                      <a:pt x="29288" y="2834"/>
                      <a:pt x="27754" y="1803"/>
                      <a:pt x="26421" y="1347"/>
                    </a:cubicBezTo>
                    <a:cubicBezTo>
                      <a:pt x="23409" y="319"/>
                      <a:pt x="20211" y="1"/>
                      <a:pt x="17018" y="1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5465850" y="3567213"/>
                <a:ext cx="31175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2470" h="2834" extrusionOk="0">
                    <a:moveTo>
                      <a:pt x="5500" y="0"/>
                    </a:moveTo>
                    <a:cubicBezTo>
                      <a:pt x="5202" y="0"/>
                      <a:pt x="4904" y="8"/>
                      <a:pt x="4607" y="28"/>
                    </a:cubicBezTo>
                    <a:cubicBezTo>
                      <a:pt x="3576" y="99"/>
                      <a:pt x="2630" y="412"/>
                      <a:pt x="1627" y="615"/>
                    </a:cubicBezTo>
                    <a:cubicBezTo>
                      <a:pt x="991" y="744"/>
                      <a:pt x="552" y="867"/>
                      <a:pt x="244" y="1491"/>
                    </a:cubicBezTo>
                    <a:cubicBezTo>
                      <a:pt x="54" y="1876"/>
                      <a:pt x="0" y="2443"/>
                      <a:pt x="423" y="2705"/>
                    </a:cubicBezTo>
                    <a:cubicBezTo>
                      <a:pt x="588" y="2807"/>
                      <a:pt x="789" y="2827"/>
                      <a:pt x="983" y="2833"/>
                    </a:cubicBezTo>
                    <a:cubicBezTo>
                      <a:pt x="1019" y="2833"/>
                      <a:pt x="1054" y="2834"/>
                      <a:pt x="1089" y="2834"/>
                    </a:cubicBezTo>
                    <a:cubicBezTo>
                      <a:pt x="2515" y="2834"/>
                      <a:pt x="3855" y="2159"/>
                      <a:pt x="5254" y="1860"/>
                    </a:cubicBezTo>
                    <a:cubicBezTo>
                      <a:pt x="7336" y="1413"/>
                      <a:pt x="9524" y="1804"/>
                      <a:pt x="11618" y="1415"/>
                    </a:cubicBezTo>
                    <a:cubicBezTo>
                      <a:pt x="11999" y="1343"/>
                      <a:pt x="12469" y="1116"/>
                      <a:pt x="12409" y="734"/>
                    </a:cubicBezTo>
                    <a:cubicBezTo>
                      <a:pt x="12352" y="380"/>
                      <a:pt x="11899" y="283"/>
                      <a:pt x="11542" y="265"/>
                    </a:cubicBezTo>
                    <a:cubicBezTo>
                      <a:pt x="10064" y="194"/>
                      <a:pt x="8586" y="123"/>
                      <a:pt x="7107" y="51"/>
                    </a:cubicBezTo>
                    <a:cubicBezTo>
                      <a:pt x="6572" y="26"/>
                      <a:pt x="6036" y="0"/>
                      <a:pt x="5500" y="0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5857225" y="3517088"/>
                <a:ext cx="717550" cy="100750"/>
              </a:xfrm>
              <a:custGeom>
                <a:avLst/>
                <a:gdLst/>
                <a:ahLst/>
                <a:cxnLst/>
                <a:rect l="l" t="t" r="r" b="b"/>
                <a:pathLst>
                  <a:path w="28702" h="4030" extrusionOk="0">
                    <a:moveTo>
                      <a:pt x="18855" y="0"/>
                    </a:moveTo>
                    <a:cubicBezTo>
                      <a:pt x="15656" y="0"/>
                      <a:pt x="12457" y="147"/>
                      <a:pt x="9270" y="440"/>
                    </a:cubicBezTo>
                    <a:cubicBezTo>
                      <a:pt x="6945" y="653"/>
                      <a:pt x="4628" y="945"/>
                      <a:pt x="2322" y="1315"/>
                    </a:cubicBezTo>
                    <a:lnTo>
                      <a:pt x="2323" y="1315"/>
                    </a:lnTo>
                    <a:cubicBezTo>
                      <a:pt x="1496" y="1447"/>
                      <a:pt x="626" y="1611"/>
                      <a:pt x="0" y="2167"/>
                    </a:cubicBezTo>
                    <a:cubicBezTo>
                      <a:pt x="832" y="2818"/>
                      <a:pt x="1911" y="2948"/>
                      <a:pt x="2989" y="2948"/>
                    </a:cubicBezTo>
                    <a:cubicBezTo>
                      <a:pt x="3327" y="2948"/>
                      <a:pt x="3664" y="2936"/>
                      <a:pt x="3994" y="2922"/>
                    </a:cubicBezTo>
                    <a:cubicBezTo>
                      <a:pt x="5455" y="2863"/>
                      <a:pt x="6918" y="2834"/>
                      <a:pt x="8380" y="2834"/>
                    </a:cubicBezTo>
                    <a:cubicBezTo>
                      <a:pt x="13399" y="2834"/>
                      <a:pt x="18418" y="3181"/>
                      <a:pt x="23390" y="3872"/>
                    </a:cubicBezTo>
                    <a:cubicBezTo>
                      <a:pt x="23951" y="3951"/>
                      <a:pt x="24533" y="4030"/>
                      <a:pt x="25102" y="4030"/>
                    </a:cubicBezTo>
                    <a:cubicBezTo>
                      <a:pt x="25702" y="4030"/>
                      <a:pt x="26288" y="3942"/>
                      <a:pt x="26821" y="3671"/>
                    </a:cubicBezTo>
                    <a:cubicBezTo>
                      <a:pt x="27861" y="3142"/>
                      <a:pt x="28702" y="1059"/>
                      <a:pt x="27290" y="453"/>
                    </a:cubicBezTo>
                    <a:cubicBezTo>
                      <a:pt x="26531" y="127"/>
                      <a:pt x="25534" y="213"/>
                      <a:pt x="24727" y="166"/>
                    </a:cubicBezTo>
                    <a:cubicBezTo>
                      <a:pt x="23710" y="109"/>
                      <a:pt x="22692" y="67"/>
                      <a:pt x="21673" y="38"/>
                    </a:cubicBezTo>
                    <a:cubicBezTo>
                      <a:pt x="20734" y="13"/>
                      <a:pt x="19795" y="0"/>
                      <a:pt x="18855" y="0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3686300" y="3568063"/>
                <a:ext cx="257550" cy="144025"/>
              </a:xfrm>
              <a:custGeom>
                <a:avLst/>
                <a:gdLst/>
                <a:ahLst/>
                <a:cxnLst/>
                <a:rect l="l" t="t" r="r" b="b"/>
                <a:pathLst>
                  <a:path w="10302" h="5761" extrusionOk="0">
                    <a:moveTo>
                      <a:pt x="6894" y="0"/>
                    </a:moveTo>
                    <a:cubicBezTo>
                      <a:pt x="5574" y="0"/>
                      <a:pt x="4245" y="246"/>
                      <a:pt x="3075" y="842"/>
                    </a:cubicBezTo>
                    <a:cubicBezTo>
                      <a:pt x="1424" y="1683"/>
                      <a:pt x="113" y="3326"/>
                      <a:pt x="8" y="5176"/>
                    </a:cubicBezTo>
                    <a:cubicBezTo>
                      <a:pt x="0" y="5305"/>
                      <a:pt x="2" y="5445"/>
                      <a:pt x="80" y="5549"/>
                    </a:cubicBezTo>
                    <a:cubicBezTo>
                      <a:pt x="143" y="5633"/>
                      <a:pt x="248" y="5678"/>
                      <a:pt x="350" y="5707"/>
                    </a:cubicBezTo>
                    <a:cubicBezTo>
                      <a:pt x="484" y="5744"/>
                      <a:pt x="616" y="5761"/>
                      <a:pt x="747" y="5761"/>
                    </a:cubicBezTo>
                    <a:cubicBezTo>
                      <a:pt x="1516" y="5761"/>
                      <a:pt x="2249" y="5179"/>
                      <a:pt x="2914" y="4716"/>
                    </a:cubicBezTo>
                    <a:cubicBezTo>
                      <a:pt x="3906" y="4024"/>
                      <a:pt x="5036" y="3526"/>
                      <a:pt x="6216" y="3262"/>
                    </a:cubicBezTo>
                    <a:cubicBezTo>
                      <a:pt x="7318" y="3014"/>
                      <a:pt x="8527" y="2994"/>
                      <a:pt x="9564" y="2508"/>
                    </a:cubicBezTo>
                    <a:cubicBezTo>
                      <a:pt x="10131" y="2244"/>
                      <a:pt x="10301" y="1716"/>
                      <a:pt x="10033" y="1149"/>
                    </a:cubicBezTo>
                    <a:cubicBezTo>
                      <a:pt x="9752" y="557"/>
                      <a:pt x="9181" y="215"/>
                      <a:pt x="8549" y="124"/>
                    </a:cubicBezTo>
                    <a:cubicBezTo>
                      <a:pt x="8008" y="44"/>
                      <a:pt x="7452" y="0"/>
                      <a:pt x="6894" y="0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3"/>
              <p:cNvSpPr/>
              <p:nvPr/>
            </p:nvSpPr>
            <p:spPr>
              <a:xfrm>
                <a:off x="3032625" y="3592138"/>
                <a:ext cx="579675" cy="135225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5409" extrusionOk="0">
                    <a:moveTo>
                      <a:pt x="4994" y="1"/>
                    </a:moveTo>
                    <a:cubicBezTo>
                      <a:pt x="3379" y="1"/>
                      <a:pt x="1689" y="493"/>
                      <a:pt x="668" y="1733"/>
                    </a:cubicBezTo>
                    <a:cubicBezTo>
                      <a:pt x="283" y="2199"/>
                      <a:pt x="0" y="2813"/>
                      <a:pt x="140" y="3401"/>
                    </a:cubicBezTo>
                    <a:cubicBezTo>
                      <a:pt x="325" y="4174"/>
                      <a:pt x="1179" y="4608"/>
                      <a:pt x="1983" y="4608"/>
                    </a:cubicBezTo>
                    <a:cubicBezTo>
                      <a:pt x="2042" y="4608"/>
                      <a:pt x="2101" y="4605"/>
                      <a:pt x="2159" y="4601"/>
                    </a:cubicBezTo>
                    <a:cubicBezTo>
                      <a:pt x="3009" y="4532"/>
                      <a:pt x="3778" y="4097"/>
                      <a:pt x="4553" y="3741"/>
                    </a:cubicBezTo>
                    <a:cubicBezTo>
                      <a:pt x="6359" y="2912"/>
                      <a:pt x="8345" y="2500"/>
                      <a:pt x="10331" y="2500"/>
                    </a:cubicBezTo>
                    <a:cubicBezTo>
                      <a:pt x="12495" y="2500"/>
                      <a:pt x="14658" y="2989"/>
                      <a:pt x="16590" y="3963"/>
                    </a:cubicBezTo>
                    <a:cubicBezTo>
                      <a:pt x="17677" y="4512"/>
                      <a:pt x="18728" y="5216"/>
                      <a:pt x="19934" y="5381"/>
                    </a:cubicBezTo>
                    <a:cubicBezTo>
                      <a:pt x="20069" y="5400"/>
                      <a:pt x="20205" y="5409"/>
                      <a:pt x="20343" y="5409"/>
                    </a:cubicBezTo>
                    <a:cubicBezTo>
                      <a:pt x="20955" y="5409"/>
                      <a:pt x="21583" y="5226"/>
                      <a:pt x="22069" y="4861"/>
                    </a:cubicBezTo>
                    <a:cubicBezTo>
                      <a:pt x="22990" y="4172"/>
                      <a:pt x="23187" y="2377"/>
                      <a:pt x="22402" y="1493"/>
                    </a:cubicBezTo>
                    <a:cubicBezTo>
                      <a:pt x="21903" y="930"/>
                      <a:pt x="21100" y="766"/>
                      <a:pt x="20264" y="766"/>
                    </a:cubicBezTo>
                    <a:cubicBezTo>
                      <a:pt x="19439" y="766"/>
                      <a:pt x="18581" y="927"/>
                      <a:pt x="17954" y="1021"/>
                    </a:cubicBezTo>
                    <a:cubicBezTo>
                      <a:pt x="16819" y="1192"/>
                      <a:pt x="15671" y="1277"/>
                      <a:pt x="14523" y="1277"/>
                    </a:cubicBezTo>
                    <a:cubicBezTo>
                      <a:pt x="13077" y="1277"/>
                      <a:pt x="11632" y="1142"/>
                      <a:pt x="10212" y="872"/>
                    </a:cubicBezTo>
                    <a:cubicBezTo>
                      <a:pt x="8555" y="556"/>
                      <a:pt x="6921" y="57"/>
                      <a:pt x="5235" y="4"/>
                    </a:cubicBezTo>
                    <a:cubicBezTo>
                      <a:pt x="5155" y="2"/>
                      <a:pt x="5075" y="1"/>
                      <a:pt x="4994" y="1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3"/>
              <p:cNvSpPr/>
              <p:nvPr/>
            </p:nvSpPr>
            <p:spPr>
              <a:xfrm>
                <a:off x="2397050" y="3526163"/>
                <a:ext cx="580700" cy="146975"/>
              </a:xfrm>
              <a:custGeom>
                <a:avLst/>
                <a:gdLst/>
                <a:ahLst/>
                <a:cxnLst/>
                <a:rect l="l" t="t" r="r" b="b"/>
                <a:pathLst>
                  <a:path w="23228" h="5879" extrusionOk="0">
                    <a:moveTo>
                      <a:pt x="16448" y="1"/>
                    </a:moveTo>
                    <a:cubicBezTo>
                      <a:pt x="14195" y="1"/>
                      <a:pt x="11940" y="309"/>
                      <a:pt x="9717" y="603"/>
                    </a:cubicBezTo>
                    <a:cubicBezTo>
                      <a:pt x="7064" y="955"/>
                      <a:pt x="4423" y="1401"/>
                      <a:pt x="1821" y="2031"/>
                    </a:cubicBezTo>
                    <a:cubicBezTo>
                      <a:pt x="1600" y="2085"/>
                      <a:pt x="1379" y="2146"/>
                      <a:pt x="1164" y="2216"/>
                    </a:cubicBezTo>
                    <a:cubicBezTo>
                      <a:pt x="1" y="2597"/>
                      <a:pt x="316" y="4327"/>
                      <a:pt x="1490" y="4327"/>
                    </a:cubicBezTo>
                    <a:cubicBezTo>
                      <a:pt x="1523" y="4327"/>
                      <a:pt x="1555" y="4325"/>
                      <a:pt x="1588" y="4323"/>
                    </a:cubicBezTo>
                    <a:cubicBezTo>
                      <a:pt x="1597" y="4323"/>
                      <a:pt x="1606" y="4321"/>
                      <a:pt x="1615" y="4321"/>
                    </a:cubicBezTo>
                    <a:cubicBezTo>
                      <a:pt x="3594" y="4153"/>
                      <a:pt x="5486" y="3449"/>
                      <a:pt x="7436" y="3067"/>
                    </a:cubicBezTo>
                    <a:lnTo>
                      <a:pt x="7436" y="3066"/>
                    </a:lnTo>
                    <a:cubicBezTo>
                      <a:pt x="8562" y="2846"/>
                      <a:pt x="9710" y="2737"/>
                      <a:pt x="10858" y="2737"/>
                    </a:cubicBezTo>
                    <a:cubicBezTo>
                      <a:pt x="11246" y="2737"/>
                      <a:pt x="11634" y="2749"/>
                      <a:pt x="12022" y="2774"/>
                    </a:cubicBezTo>
                    <a:cubicBezTo>
                      <a:pt x="14740" y="2945"/>
                      <a:pt x="17423" y="3721"/>
                      <a:pt x="19807" y="5041"/>
                    </a:cubicBezTo>
                    <a:cubicBezTo>
                      <a:pt x="20293" y="5311"/>
                      <a:pt x="20876" y="5853"/>
                      <a:pt x="21451" y="5877"/>
                    </a:cubicBezTo>
                    <a:cubicBezTo>
                      <a:pt x="21461" y="5878"/>
                      <a:pt x="21472" y="5878"/>
                      <a:pt x="21482" y="5878"/>
                    </a:cubicBezTo>
                    <a:cubicBezTo>
                      <a:pt x="21985" y="5878"/>
                      <a:pt x="22416" y="5393"/>
                      <a:pt x="22655" y="4998"/>
                    </a:cubicBezTo>
                    <a:cubicBezTo>
                      <a:pt x="23228" y="4055"/>
                      <a:pt x="23123" y="2697"/>
                      <a:pt x="22437" y="1840"/>
                    </a:cubicBezTo>
                    <a:cubicBezTo>
                      <a:pt x="21431" y="580"/>
                      <a:pt x="19699" y="180"/>
                      <a:pt x="18092" y="60"/>
                    </a:cubicBezTo>
                    <a:cubicBezTo>
                      <a:pt x="17544" y="19"/>
                      <a:pt x="16996" y="1"/>
                      <a:pt x="16448" y="1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3"/>
              <p:cNvSpPr/>
              <p:nvPr/>
            </p:nvSpPr>
            <p:spPr>
              <a:xfrm>
                <a:off x="1785100" y="3495013"/>
                <a:ext cx="51177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20471" h="6521" extrusionOk="0">
                    <a:moveTo>
                      <a:pt x="1062" y="1"/>
                    </a:moveTo>
                    <a:cubicBezTo>
                      <a:pt x="284" y="1"/>
                      <a:pt x="0" y="1049"/>
                      <a:pt x="686" y="1435"/>
                    </a:cubicBezTo>
                    <a:cubicBezTo>
                      <a:pt x="2036" y="2192"/>
                      <a:pt x="3495" y="2757"/>
                      <a:pt x="5006" y="3100"/>
                    </a:cubicBezTo>
                    <a:cubicBezTo>
                      <a:pt x="6281" y="3392"/>
                      <a:pt x="7610" y="3533"/>
                      <a:pt x="8796" y="4086"/>
                    </a:cubicBezTo>
                    <a:cubicBezTo>
                      <a:pt x="9506" y="4417"/>
                      <a:pt x="10141" y="4888"/>
                      <a:pt x="10820" y="5274"/>
                    </a:cubicBezTo>
                    <a:lnTo>
                      <a:pt x="10822" y="5274"/>
                    </a:lnTo>
                    <a:cubicBezTo>
                      <a:pt x="11767" y="5812"/>
                      <a:pt x="12808" y="6175"/>
                      <a:pt x="13878" y="6363"/>
                    </a:cubicBezTo>
                    <a:cubicBezTo>
                      <a:pt x="14468" y="6466"/>
                      <a:pt x="15083" y="6520"/>
                      <a:pt x="15703" y="6520"/>
                    </a:cubicBezTo>
                    <a:cubicBezTo>
                      <a:pt x="17035" y="6520"/>
                      <a:pt x="18391" y="6269"/>
                      <a:pt x="19566" y="5712"/>
                    </a:cubicBezTo>
                    <a:cubicBezTo>
                      <a:pt x="20384" y="5322"/>
                      <a:pt x="20470" y="4512"/>
                      <a:pt x="19875" y="3861"/>
                    </a:cubicBezTo>
                    <a:cubicBezTo>
                      <a:pt x="19170" y="3089"/>
                      <a:pt x="18064" y="2986"/>
                      <a:pt x="17089" y="2885"/>
                    </a:cubicBezTo>
                    <a:cubicBezTo>
                      <a:pt x="12446" y="2413"/>
                      <a:pt x="7840" y="1580"/>
                      <a:pt x="3328" y="393"/>
                    </a:cubicBezTo>
                    <a:cubicBezTo>
                      <a:pt x="2606" y="204"/>
                      <a:pt x="1827" y="16"/>
                      <a:pt x="1082" y="1"/>
                    </a:cubicBezTo>
                    <a:cubicBezTo>
                      <a:pt x="1075" y="1"/>
                      <a:pt x="1068" y="1"/>
                      <a:pt x="1062" y="1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3"/>
              <p:cNvSpPr/>
              <p:nvPr/>
            </p:nvSpPr>
            <p:spPr>
              <a:xfrm>
                <a:off x="1132100" y="3481263"/>
                <a:ext cx="494825" cy="176400"/>
              </a:xfrm>
              <a:custGeom>
                <a:avLst/>
                <a:gdLst/>
                <a:ahLst/>
                <a:cxnLst/>
                <a:rect l="l" t="t" r="r" b="b"/>
                <a:pathLst>
                  <a:path w="19793" h="7056" extrusionOk="0">
                    <a:moveTo>
                      <a:pt x="18254" y="1"/>
                    </a:moveTo>
                    <a:cubicBezTo>
                      <a:pt x="17832" y="1"/>
                      <a:pt x="17384" y="105"/>
                      <a:pt x="17048" y="172"/>
                    </a:cubicBezTo>
                    <a:cubicBezTo>
                      <a:pt x="16039" y="371"/>
                      <a:pt x="15072" y="751"/>
                      <a:pt x="14154" y="1204"/>
                    </a:cubicBezTo>
                    <a:cubicBezTo>
                      <a:pt x="12361" y="2089"/>
                      <a:pt x="10686" y="3239"/>
                      <a:pt x="8786" y="3863"/>
                    </a:cubicBezTo>
                    <a:cubicBezTo>
                      <a:pt x="6306" y="4677"/>
                      <a:pt x="3630" y="4534"/>
                      <a:pt x="1038" y="4836"/>
                    </a:cubicBezTo>
                    <a:cubicBezTo>
                      <a:pt x="643" y="4883"/>
                      <a:pt x="164" y="5014"/>
                      <a:pt x="79" y="5402"/>
                    </a:cubicBezTo>
                    <a:cubicBezTo>
                      <a:pt x="1" y="5762"/>
                      <a:pt x="331" y="6077"/>
                      <a:pt x="647" y="6268"/>
                    </a:cubicBezTo>
                    <a:cubicBezTo>
                      <a:pt x="1571" y="6827"/>
                      <a:pt x="2630" y="7055"/>
                      <a:pt x="3712" y="7055"/>
                    </a:cubicBezTo>
                    <a:cubicBezTo>
                      <a:pt x="4736" y="7055"/>
                      <a:pt x="5781" y="6850"/>
                      <a:pt x="6752" y="6528"/>
                    </a:cubicBezTo>
                    <a:cubicBezTo>
                      <a:pt x="8747" y="5863"/>
                      <a:pt x="10563" y="4752"/>
                      <a:pt x="12522" y="3987"/>
                    </a:cubicBezTo>
                    <a:lnTo>
                      <a:pt x="12522" y="3987"/>
                    </a:lnTo>
                    <a:lnTo>
                      <a:pt x="12521" y="3988"/>
                    </a:lnTo>
                    <a:cubicBezTo>
                      <a:pt x="13522" y="3597"/>
                      <a:pt x="14552" y="3297"/>
                      <a:pt x="15573" y="2964"/>
                    </a:cubicBezTo>
                    <a:cubicBezTo>
                      <a:pt x="16475" y="2671"/>
                      <a:pt x="17376" y="2355"/>
                      <a:pt x="18228" y="1933"/>
                    </a:cubicBezTo>
                    <a:cubicBezTo>
                      <a:pt x="18789" y="1655"/>
                      <a:pt x="19792" y="1256"/>
                      <a:pt x="19306" y="471"/>
                    </a:cubicBezTo>
                    <a:cubicBezTo>
                      <a:pt x="19082" y="108"/>
                      <a:pt x="18682" y="1"/>
                      <a:pt x="18254" y="1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3"/>
              <p:cNvSpPr/>
              <p:nvPr/>
            </p:nvSpPr>
            <p:spPr>
              <a:xfrm>
                <a:off x="147450" y="3469363"/>
                <a:ext cx="890600" cy="153550"/>
              </a:xfrm>
              <a:custGeom>
                <a:avLst/>
                <a:gdLst/>
                <a:ahLst/>
                <a:cxnLst/>
                <a:rect l="l" t="t" r="r" b="b"/>
                <a:pathLst>
                  <a:path w="35624" h="6142" extrusionOk="0">
                    <a:moveTo>
                      <a:pt x="4324" y="0"/>
                    </a:moveTo>
                    <a:cubicBezTo>
                      <a:pt x="2759" y="0"/>
                      <a:pt x="1212" y="244"/>
                      <a:pt x="1" y="1185"/>
                    </a:cubicBezTo>
                    <a:cubicBezTo>
                      <a:pt x="533" y="1738"/>
                      <a:pt x="1350" y="1813"/>
                      <a:pt x="2141" y="1813"/>
                    </a:cubicBezTo>
                    <a:cubicBezTo>
                      <a:pt x="2294" y="1813"/>
                      <a:pt x="2446" y="1810"/>
                      <a:pt x="2594" y="1807"/>
                    </a:cubicBezTo>
                    <a:cubicBezTo>
                      <a:pt x="2723" y="1805"/>
                      <a:pt x="2852" y="1804"/>
                      <a:pt x="2981" y="1804"/>
                    </a:cubicBezTo>
                    <a:cubicBezTo>
                      <a:pt x="6154" y="1804"/>
                      <a:pt x="9326" y="2444"/>
                      <a:pt x="12249" y="3678"/>
                    </a:cubicBezTo>
                    <a:cubicBezTo>
                      <a:pt x="14432" y="4600"/>
                      <a:pt x="16540" y="5864"/>
                      <a:pt x="18897" y="6100"/>
                    </a:cubicBezTo>
                    <a:cubicBezTo>
                      <a:pt x="19184" y="6129"/>
                      <a:pt x="19471" y="6141"/>
                      <a:pt x="19757" y="6141"/>
                    </a:cubicBezTo>
                    <a:cubicBezTo>
                      <a:pt x="22343" y="6141"/>
                      <a:pt x="24911" y="5092"/>
                      <a:pt x="27493" y="5092"/>
                    </a:cubicBezTo>
                    <a:cubicBezTo>
                      <a:pt x="27815" y="5092"/>
                      <a:pt x="28137" y="5109"/>
                      <a:pt x="28460" y="5145"/>
                    </a:cubicBezTo>
                    <a:cubicBezTo>
                      <a:pt x="29328" y="5245"/>
                      <a:pt x="30171" y="5476"/>
                      <a:pt x="31018" y="5672"/>
                    </a:cubicBezTo>
                    <a:cubicBezTo>
                      <a:pt x="31740" y="5836"/>
                      <a:pt x="32478" y="5987"/>
                      <a:pt x="33222" y="5987"/>
                    </a:cubicBezTo>
                    <a:cubicBezTo>
                      <a:pt x="33254" y="5987"/>
                      <a:pt x="33285" y="5986"/>
                      <a:pt x="33317" y="5986"/>
                    </a:cubicBezTo>
                    <a:cubicBezTo>
                      <a:pt x="33841" y="5975"/>
                      <a:pt x="35118" y="5890"/>
                      <a:pt x="35319" y="5267"/>
                    </a:cubicBezTo>
                    <a:cubicBezTo>
                      <a:pt x="35623" y="4327"/>
                      <a:pt x="31687" y="3878"/>
                      <a:pt x="31076" y="3767"/>
                    </a:cubicBezTo>
                    <a:cubicBezTo>
                      <a:pt x="22832" y="2263"/>
                      <a:pt x="14570" y="758"/>
                      <a:pt x="6215" y="90"/>
                    </a:cubicBezTo>
                    <a:cubicBezTo>
                      <a:pt x="5595" y="40"/>
                      <a:pt x="4958" y="0"/>
                      <a:pt x="4324" y="0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72" name="Google Shape;1472;p33"/>
          <p:cNvGrpSpPr/>
          <p:nvPr/>
        </p:nvGrpSpPr>
        <p:grpSpPr>
          <a:xfrm>
            <a:off x="8315658" y="204535"/>
            <a:ext cx="602172" cy="602117"/>
            <a:chOff x="8374650" y="330550"/>
            <a:chExt cx="552350" cy="552300"/>
          </a:xfrm>
        </p:grpSpPr>
        <p:sp>
          <p:nvSpPr>
            <p:cNvPr id="1473" name="Google Shape;1473;p33"/>
            <p:cNvSpPr/>
            <p:nvPr/>
          </p:nvSpPr>
          <p:spPr>
            <a:xfrm>
              <a:off x="8374650" y="330550"/>
              <a:ext cx="552350" cy="552300"/>
            </a:xfrm>
            <a:custGeom>
              <a:avLst/>
              <a:gdLst/>
              <a:ahLst/>
              <a:cxnLst/>
              <a:rect l="l" t="t" r="r" b="b"/>
              <a:pathLst>
                <a:path w="22094" h="22092" extrusionOk="0">
                  <a:moveTo>
                    <a:pt x="11046" y="1"/>
                  </a:moveTo>
                  <a:cubicBezTo>
                    <a:pt x="10608" y="1"/>
                    <a:pt x="10178" y="28"/>
                    <a:pt x="9752" y="75"/>
                  </a:cubicBezTo>
                  <a:cubicBezTo>
                    <a:pt x="13981" y="629"/>
                    <a:pt x="17244" y="4243"/>
                    <a:pt x="17244" y="8624"/>
                  </a:cubicBezTo>
                  <a:cubicBezTo>
                    <a:pt x="17244" y="13386"/>
                    <a:pt x="13384" y="17243"/>
                    <a:pt x="8622" y="17243"/>
                  </a:cubicBezTo>
                  <a:cubicBezTo>
                    <a:pt x="4243" y="17243"/>
                    <a:pt x="628" y="13980"/>
                    <a:pt x="74" y="9754"/>
                  </a:cubicBezTo>
                  <a:cubicBezTo>
                    <a:pt x="27" y="10178"/>
                    <a:pt x="0" y="10608"/>
                    <a:pt x="0" y="11044"/>
                  </a:cubicBezTo>
                  <a:cubicBezTo>
                    <a:pt x="0" y="17145"/>
                    <a:pt x="4946" y="22091"/>
                    <a:pt x="11046" y="22091"/>
                  </a:cubicBezTo>
                  <a:cubicBezTo>
                    <a:pt x="17146" y="22091"/>
                    <a:pt x="22093" y="17144"/>
                    <a:pt x="22093" y="11044"/>
                  </a:cubicBezTo>
                  <a:cubicBezTo>
                    <a:pt x="22093" y="4944"/>
                    <a:pt x="17146" y="1"/>
                    <a:pt x="110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3"/>
            <p:cNvSpPr/>
            <p:nvPr/>
          </p:nvSpPr>
          <p:spPr>
            <a:xfrm>
              <a:off x="8374650" y="330575"/>
              <a:ext cx="552350" cy="552275"/>
            </a:xfrm>
            <a:custGeom>
              <a:avLst/>
              <a:gdLst/>
              <a:ahLst/>
              <a:cxnLst/>
              <a:rect l="l" t="t" r="r" b="b"/>
              <a:pathLst>
                <a:path w="22094" h="22091" extrusionOk="0">
                  <a:moveTo>
                    <a:pt x="11046" y="1"/>
                  </a:moveTo>
                  <a:cubicBezTo>
                    <a:pt x="10909" y="1"/>
                    <a:pt x="10773" y="3"/>
                    <a:pt x="10639" y="9"/>
                  </a:cubicBezTo>
                  <a:cubicBezTo>
                    <a:pt x="16070" y="238"/>
                    <a:pt x="20401" y="4566"/>
                    <a:pt x="20401" y="10199"/>
                  </a:cubicBezTo>
                  <a:cubicBezTo>
                    <a:pt x="20401" y="15833"/>
                    <a:pt x="15686" y="20401"/>
                    <a:pt x="10201" y="20401"/>
                  </a:cubicBezTo>
                  <a:cubicBezTo>
                    <a:pt x="4717" y="20401"/>
                    <a:pt x="243" y="16073"/>
                    <a:pt x="9" y="10645"/>
                  </a:cubicBezTo>
                  <a:cubicBezTo>
                    <a:pt x="3" y="10778"/>
                    <a:pt x="0" y="10910"/>
                    <a:pt x="0" y="11043"/>
                  </a:cubicBezTo>
                  <a:cubicBezTo>
                    <a:pt x="0" y="17144"/>
                    <a:pt x="4946" y="22090"/>
                    <a:pt x="11046" y="22090"/>
                  </a:cubicBezTo>
                  <a:cubicBezTo>
                    <a:pt x="17146" y="22090"/>
                    <a:pt x="22093" y="17144"/>
                    <a:pt x="22093" y="11044"/>
                  </a:cubicBezTo>
                  <a:lnTo>
                    <a:pt x="22093" y="11044"/>
                  </a:lnTo>
                  <a:cubicBezTo>
                    <a:pt x="22093" y="11044"/>
                    <a:pt x="22093" y="11044"/>
                    <a:pt x="22093" y="11044"/>
                  </a:cubicBezTo>
                  <a:lnTo>
                    <a:pt x="22093" y="11043"/>
                  </a:lnTo>
                  <a:cubicBezTo>
                    <a:pt x="22093" y="11043"/>
                    <a:pt x="22093" y="11043"/>
                    <a:pt x="22093" y="11044"/>
                  </a:cubicBezTo>
                  <a:cubicBezTo>
                    <a:pt x="22093" y="4944"/>
                    <a:pt x="17146" y="1"/>
                    <a:pt x="11046" y="1"/>
                  </a:cubicBezTo>
                  <a:close/>
                </a:path>
              </a:pathLst>
            </a:custGeom>
            <a:solidFill>
              <a:srgbClr val="4F92B2">
                <a:alpha val="42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5" name="Google Shape;1475;p33"/>
          <p:cNvSpPr/>
          <p:nvPr/>
        </p:nvSpPr>
        <p:spPr>
          <a:xfrm>
            <a:off x="651275" y="304795"/>
            <a:ext cx="1076671" cy="143569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33"/>
          <p:cNvSpPr/>
          <p:nvPr/>
        </p:nvSpPr>
        <p:spPr>
          <a:xfrm>
            <a:off x="155975" y="854450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3"/>
          <p:cNvSpPr/>
          <p:nvPr/>
        </p:nvSpPr>
        <p:spPr>
          <a:xfrm>
            <a:off x="8128400" y="1140038"/>
            <a:ext cx="844198" cy="143569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3"/>
          <p:cNvSpPr/>
          <p:nvPr/>
        </p:nvSpPr>
        <p:spPr>
          <a:xfrm>
            <a:off x="8671325" y="1617000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9" name="Google Shape;1479;p33"/>
          <p:cNvGrpSpPr/>
          <p:nvPr/>
        </p:nvGrpSpPr>
        <p:grpSpPr>
          <a:xfrm>
            <a:off x="4727877" y="4548978"/>
            <a:ext cx="685313" cy="723319"/>
            <a:chOff x="4929025" y="894250"/>
            <a:chExt cx="565300" cy="596650"/>
          </a:xfrm>
        </p:grpSpPr>
        <p:sp>
          <p:nvSpPr>
            <p:cNvPr id="1480" name="Google Shape;1480;p33"/>
            <p:cNvSpPr/>
            <p:nvPr/>
          </p:nvSpPr>
          <p:spPr>
            <a:xfrm>
              <a:off x="4929025" y="894250"/>
              <a:ext cx="565300" cy="596650"/>
            </a:xfrm>
            <a:custGeom>
              <a:avLst/>
              <a:gdLst/>
              <a:ahLst/>
              <a:cxnLst/>
              <a:rect l="l" t="t" r="r" b="b"/>
              <a:pathLst>
                <a:path w="22612" h="23866" extrusionOk="0">
                  <a:moveTo>
                    <a:pt x="14015" y="1"/>
                  </a:moveTo>
                  <a:cubicBezTo>
                    <a:pt x="13886" y="1"/>
                    <a:pt x="13758" y="4"/>
                    <a:pt x="13631" y="10"/>
                  </a:cubicBezTo>
                  <a:cubicBezTo>
                    <a:pt x="13710" y="470"/>
                    <a:pt x="13710" y="960"/>
                    <a:pt x="13485" y="1369"/>
                  </a:cubicBezTo>
                  <a:cubicBezTo>
                    <a:pt x="13258" y="1780"/>
                    <a:pt x="12823" y="2012"/>
                    <a:pt x="12368" y="2012"/>
                  </a:cubicBezTo>
                  <a:cubicBezTo>
                    <a:pt x="12305" y="2012"/>
                    <a:pt x="12242" y="2007"/>
                    <a:pt x="12179" y="1998"/>
                  </a:cubicBezTo>
                  <a:cubicBezTo>
                    <a:pt x="11606" y="1917"/>
                    <a:pt x="11094" y="1564"/>
                    <a:pt x="10656" y="1209"/>
                  </a:cubicBezTo>
                  <a:cubicBezTo>
                    <a:pt x="10537" y="1112"/>
                    <a:pt x="10421" y="1011"/>
                    <a:pt x="10308" y="908"/>
                  </a:cubicBezTo>
                  <a:cubicBezTo>
                    <a:pt x="9211" y="1473"/>
                    <a:pt x="8214" y="2277"/>
                    <a:pt x="7311" y="3249"/>
                  </a:cubicBezTo>
                  <a:cubicBezTo>
                    <a:pt x="7362" y="3308"/>
                    <a:pt x="7414" y="3367"/>
                    <a:pt x="7464" y="3425"/>
                  </a:cubicBezTo>
                  <a:cubicBezTo>
                    <a:pt x="7784" y="3792"/>
                    <a:pt x="8131" y="4133"/>
                    <a:pt x="8434" y="4514"/>
                  </a:cubicBezTo>
                  <a:cubicBezTo>
                    <a:pt x="8913" y="5118"/>
                    <a:pt x="9532" y="6038"/>
                    <a:pt x="9126" y="6831"/>
                  </a:cubicBezTo>
                  <a:cubicBezTo>
                    <a:pt x="8916" y="7241"/>
                    <a:pt x="8536" y="7395"/>
                    <a:pt x="8128" y="7395"/>
                  </a:cubicBezTo>
                  <a:cubicBezTo>
                    <a:pt x="7967" y="7395"/>
                    <a:pt x="7801" y="7371"/>
                    <a:pt x="7639" y="7329"/>
                  </a:cubicBezTo>
                  <a:cubicBezTo>
                    <a:pt x="6899" y="7140"/>
                    <a:pt x="6221" y="6706"/>
                    <a:pt x="5600" y="6274"/>
                  </a:cubicBezTo>
                  <a:cubicBezTo>
                    <a:pt x="5477" y="6189"/>
                    <a:pt x="5354" y="6102"/>
                    <a:pt x="5231" y="6013"/>
                  </a:cubicBezTo>
                  <a:cubicBezTo>
                    <a:pt x="4668" y="6920"/>
                    <a:pt x="4156" y="7889"/>
                    <a:pt x="3692" y="8891"/>
                  </a:cubicBezTo>
                  <a:cubicBezTo>
                    <a:pt x="4107" y="9171"/>
                    <a:pt x="4517" y="9455"/>
                    <a:pt x="4867" y="9819"/>
                  </a:cubicBezTo>
                  <a:cubicBezTo>
                    <a:pt x="5243" y="10210"/>
                    <a:pt x="5570" y="10762"/>
                    <a:pt x="5343" y="11314"/>
                  </a:cubicBezTo>
                  <a:cubicBezTo>
                    <a:pt x="5175" y="11722"/>
                    <a:pt x="4731" y="11849"/>
                    <a:pt x="4328" y="11865"/>
                  </a:cubicBezTo>
                  <a:cubicBezTo>
                    <a:pt x="4291" y="11866"/>
                    <a:pt x="4253" y="11867"/>
                    <a:pt x="4215" y="11867"/>
                  </a:cubicBezTo>
                  <a:cubicBezTo>
                    <a:pt x="3720" y="11867"/>
                    <a:pt x="3220" y="11746"/>
                    <a:pt x="2749" y="11602"/>
                  </a:cubicBezTo>
                  <a:cubicBezTo>
                    <a:pt x="2697" y="11585"/>
                    <a:pt x="2645" y="11568"/>
                    <a:pt x="2591" y="11551"/>
                  </a:cubicBezTo>
                  <a:cubicBezTo>
                    <a:pt x="881" y="16176"/>
                    <a:pt x="90" y="20922"/>
                    <a:pt x="1" y="23105"/>
                  </a:cubicBezTo>
                  <a:lnTo>
                    <a:pt x="3861" y="23866"/>
                  </a:lnTo>
                  <a:cubicBezTo>
                    <a:pt x="6573" y="22468"/>
                    <a:pt x="9983" y="20321"/>
                    <a:pt x="13123" y="17863"/>
                  </a:cubicBezTo>
                  <a:cubicBezTo>
                    <a:pt x="13085" y="17841"/>
                    <a:pt x="13046" y="17817"/>
                    <a:pt x="13008" y="17795"/>
                  </a:cubicBezTo>
                  <a:cubicBezTo>
                    <a:pt x="12507" y="17518"/>
                    <a:pt x="12012" y="17195"/>
                    <a:pt x="11617" y="16777"/>
                  </a:cubicBezTo>
                  <a:cubicBezTo>
                    <a:pt x="11305" y="16445"/>
                    <a:pt x="11055" y="16030"/>
                    <a:pt x="11117" y="15559"/>
                  </a:cubicBezTo>
                  <a:cubicBezTo>
                    <a:pt x="11145" y="15336"/>
                    <a:pt x="11235" y="15111"/>
                    <a:pt x="11436" y="14991"/>
                  </a:cubicBezTo>
                  <a:cubicBezTo>
                    <a:pt x="11564" y="14916"/>
                    <a:pt x="11707" y="14886"/>
                    <a:pt x="11856" y="14886"/>
                  </a:cubicBezTo>
                  <a:cubicBezTo>
                    <a:pt x="12255" y="14886"/>
                    <a:pt x="12700" y="15101"/>
                    <a:pt x="13010" y="15252"/>
                  </a:cubicBezTo>
                  <a:cubicBezTo>
                    <a:pt x="13676" y="15578"/>
                    <a:pt x="14289" y="15988"/>
                    <a:pt x="14881" y="16429"/>
                  </a:cubicBezTo>
                  <a:cubicBezTo>
                    <a:pt x="15377" y="16005"/>
                    <a:pt x="15861" y="15575"/>
                    <a:pt x="16328" y="15142"/>
                  </a:cubicBezTo>
                  <a:cubicBezTo>
                    <a:pt x="15955" y="14650"/>
                    <a:pt x="15629" y="14045"/>
                    <a:pt x="15677" y="13413"/>
                  </a:cubicBezTo>
                  <a:cubicBezTo>
                    <a:pt x="15723" y="12792"/>
                    <a:pt x="16160" y="12259"/>
                    <a:pt x="16734" y="12038"/>
                  </a:cubicBezTo>
                  <a:cubicBezTo>
                    <a:pt x="16979" y="11945"/>
                    <a:pt x="17237" y="11906"/>
                    <a:pt x="17498" y="11906"/>
                  </a:cubicBezTo>
                  <a:cubicBezTo>
                    <a:pt x="17900" y="11906"/>
                    <a:pt x="18308" y="11998"/>
                    <a:pt x="18678" y="12128"/>
                  </a:cubicBezTo>
                  <a:cubicBezTo>
                    <a:pt x="18812" y="12174"/>
                    <a:pt x="18944" y="12229"/>
                    <a:pt x="19073" y="12286"/>
                  </a:cubicBezTo>
                  <a:cubicBezTo>
                    <a:pt x="19756" y="11477"/>
                    <a:pt x="20351" y="10666"/>
                    <a:pt x="20832" y="9867"/>
                  </a:cubicBezTo>
                  <a:cubicBezTo>
                    <a:pt x="20598" y="9755"/>
                    <a:pt x="20369" y="9634"/>
                    <a:pt x="20144" y="9504"/>
                  </a:cubicBezTo>
                  <a:cubicBezTo>
                    <a:pt x="19486" y="9129"/>
                    <a:pt x="18797" y="8653"/>
                    <a:pt x="18379" y="8008"/>
                  </a:cubicBezTo>
                  <a:cubicBezTo>
                    <a:pt x="18197" y="7727"/>
                    <a:pt x="18075" y="7394"/>
                    <a:pt x="18124" y="7056"/>
                  </a:cubicBezTo>
                  <a:cubicBezTo>
                    <a:pt x="18169" y="6745"/>
                    <a:pt x="18360" y="6478"/>
                    <a:pt x="18638" y="6331"/>
                  </a:cubicBezTo>
                  <a:cubicBezTo>
                    <a:pt x="18877" y="6206"/>
                    <a:pt x="19149" y="6157"/>
                    <a:pt x="19427" y="6157"/>
                  </a:cubicBezTo>
                  <a:cubicBezTo>
                    <a:pt x="19837" y="6157"/>
                    <a:pt x="20261" y="6262"/>
                    <a:pt x="20619" y="6381"/>
                  </a:cubicBezTo>
                  <a:cubicBezTo>
                    <a:pt x="21134" y="6554"/>
                    <a:pt x="21583" y="6829"/>
                    <a:pt x="21993" y="7162"/>
                  </a:cubicBezTo>
                  <a:cubicBezTo>
                    <a:pt x="22611" y="4564"/>
                    <a:pt x="21522" y="2261"/>
                    <a:pt x="17642" y="737"/>
                  </a:cubicBezTo>
                  <a:cubicBezTo>
                    <a:pt x="16351" y="230"/>
                    <a:pt x="15144" y="1"/>
                    <a:pt x="14015" y="1"/>
                  </a:cubicBezTo>
                  <a:close/>
                </a:path>
              </a:pathLst>
            </a:custGeom>
            <a:solidFill>
              <a:srgbClr val="024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3"/>
            <p:cNvSpPr/>
            <p:nvPr/>
          </p:nvSpPr>
          <p:spPr>
            <a:xfrm>
              <a:off x="5000225" y="973725"/>
              <a:ext cx="351350" cy="478625"/>
            </a:xfrm>
            <a:custGeom>
              <a:avLst/>
              <a:gdLst/>
              <a:ahLst/>
              <a:cxnLst/>
              <a:rect l="l" t="t" r="r" b="b"/>
              <a:pathLst>
                <a:path w="14054" h="19145" extrusionOk="0">
                  <a:moveTo>
                    <a:pt x="14054" y="0"/>
                  </a:moveTo>
                  <a:cubicBezTo>
                    <a:pt x="12461" y="1210"/>
                    <a:pt x="10958" y="2545"/>
                    <a:pt x="9563" y="3986"/>
                  </a:cubicBezTo>
                  <a:cubicBezTo>
                    <a:pt x="8164" y="5424"/>
                    <a:pt x="6871" y="6966"/>
                    <a:pt x="5679" y="8582"/>
                  </a:cubicBezTo>
                  <a:cubicBezTo>
                    <a:pt x="3311" y="11820"/>
                    <a:pt x="1353" y="15372"/>
                    <a:pt x="2" y="19140"/>
                  </a:cubicBezTo>
                  <a:lnTo>
                    <a:pt x="2" y="19140"/>
                  </a:lnTo>
                  <a:cubicBezTo>
                    <a:pt x="1717" y="15528"/>
                    <a:pt x="3724" y="12080"/>
                    <a:pt x="6083" y="8879"/>
                  </a:cubicBezTo>
                  <a:cubicBezTo>
                    <a:pt x="7256" y="7273"/>
                    <a:pt x="8519" y="5734"/>
                    <a:pt x="9849" y="4254"/>
                  </a:cubicBezTo>
                  <a:cubicBezTo>
                    <a:pt x="11185" y="2779"/>
                    <a:pt x="12586" y="1358"/>
                    <a:pt x="14054" y="0"/>
                  </a:cubicBezTo>
                  <a:close/>
                  <a:moveTo>
                    <a:pt x="2" y="19140"/>
                  </a:moveTo>
                  <a:lnTo>
                    <a:pt x="2" y="19140"/>
                  </a:lnTo>
                  <a:cubicBezTo>
                    <a:pt x="2" y="19141"/>
                    <a:pt x="1" y="19142"/>
                    <a:pt x="1" y="19143"/>
                  </a:cubicBezTo>
                  <a:lnTo>
                    <a:pt x="1" y="19144"/>
                  </a:lnTo>
                  <a:cubicBezTo>
                    <a:pt x="1" y="19143"/>
                    <a:pt x="2" y="19141"/>
                    <a:pt x="2" y="191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3"/>
            <p:cNvSpPr/>
            <p:nvPr/>
          </p:nvSpPr>
          <p:spPr>
            <a:xfrm>
              <a:off x="5200775" y="1006700"/>
              <a:ext cx="140575" cy="121275"/>
            </a:xfrm>
            <a:custGeom>
              <a:avLst/>
              <a:gdLst/>
              <a:ahLst/>
              <a:cxnLst/>
              <a:rect l="l" t="t" r="r" b="b"/>
              <a:pathLst>
                <a:path w="5623" h="4851" extrusionOk="0">
                  <a:moveTo>
                    <a:pt x="270" y="1"/>
                  </a:moveTo>
                  <a:cubicBezTo>
                    <a:pt x="292" y="375"/>
                    <a:pt x="310" y="745"/>
                    <a:pt x="316" y="1115"/>
                  </a:cubicBezTo>
                  <a:cubicBezTo>
                    <a:pt x="325" y="1484"/>
                    <a:pt x="318" y="1852"/>
                    <a:pt x="305" y="2219"/>
                  </a:cubicBezTo>
                  <a:cubicBezTo>
                    <a:pt x="275" y="2952"/>
                    <a:pt x="201" y="3678"/>
                    <a:pt x="79" y="4397"/>
                  </a:cubicBezTo>
                  <a:lnTo>
                    <a:pt x="1" y="4850"/>
                  </a:lnTo>
                  <a:lnTo>
                    <a:pt x="425" y="4659"/>
                  </a:lnTo>
                  <a:cubicBezTo>
                    <a:pt x="830" y="4478"/>
                    <a:pt x="1239" y="4310"/>
                    <a:pt x="1661" y="4173"/>
                  </a:cubicBezTo>
                  <a:cubicBezTo>
                    <a:pt x="2082" y="4037"/>
                    <a:pt x="2510" y="3914"/>
                    <a:pt x="2945" y="3826"/>
                  </a:cubicBezTo>
                  <a:cubicBezTo>
                    <a:pt x="3816" y="3636"/>
                    <a:pt x="4709" y="3549"/>
                    <a:pt x="5622" y="3529"/>
                  </a:cubicBezTo>
                  <a:cubicBezTo>
                    <a:pt x="5084" y="3402"/>
                    <a:pt x="4529" y="3344"/>
                    <a:pt x="3971" y="3344"/>
                  </a:cubicBezTo>
                  <a:cubicBezTo>
                    <a:pt x="3605" y="3344"/>
                    <a:pt x="3238" y="3369"/>
                    <a:pt x="2875" y="3416"/>
                  </a:cubicBezTo>
                  <a:cubicBezTo>
                    <a:pt x="2416" y="3481"/>
                    <a:pt x="1959" y="3573"/>
                    <a:pt x="1515" y="3710"/>
                  </a:cubicBezTo>
                  <a:cubicBezTo>
                    <a:pt x="1213" y="3802"/>
                    <a:pt x="915" y="3907"/>
                    <a:pt x="625" y="4029"/>
                  </a:cubicBezTo>
                  <a:lnTo>
                    <a:pt x="625" y="4029"/>
                  </a:lnTo>
                  <a:cubicBezTo>
                    <a:pt x="694" y="3426"/>
                    <a:pt x="710" y="2818"/>
                    <a:pt x="672" y="2215"/>
                  </a:cubicBezTo>
                  <a:cubicBezTo>
                    <a:pt x="652" y="1838"/>
                    <a:pt x="604" y="1463"/>
                    <a:pt x="540" y="1093"/>
                  </a:cubicBezTo>
                  <a:cubicBezTo>
                    <a:pt x="473" y="723"/>
                    <a:pt x="387" y="357"/>
                    <a:pt x="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3"/>
            <p:cNvSpPr/>
            <p:nvPr/>
          </p:nvSpPr>
          <p:spPr>
            <a:xfrm>
              <a:off x="5090325" y="1133075"/>
              <a:ext cx="145125" cy="128725"/>
            </a:xfrm>
            <a:custGeom>
              <a:avLst/>
              <a:gdLst/>
              <a:ahLst/>
              <a:cxnLst/>
              <a:rect l="l" t="t" r="r" b="b"/>
              <a:pathLst>
                <a:path w="5805" h="5149" extrusionOk="0">
                  <a:moveTo>
                    <a:pt x="0" y="1"/>
                  </a:moveTo>
                  <a:lnTo>
                    <a:pt x="0" y="1"/>
                  </a:lnTo>
                  <a:cubicBezTo>
                    <a:pt x="195" y="783"/>
                    <a:pt x="336" y="1563"/>
                    <a:pt x="398" y="2347"/>
                  </a:cubicBezTo>
                  <a:cubicBezTo>
                    <a:pt x="428" y="2740"/>
                    <a:pt x="444" y="3131"/>
                    <a:pt x="437" y="3523"/>
                  </a:cubicBezTo>
                  <a:cubicBezTo>
                    <a:pt x="426" y="3914"/>
                    <a:pt x="410" y="4305"/>
                    <a:pt x="362" y="4692"/>
                  </a:cubicBezTo>
                  <a:lnTo>
                    <a:pt x="304" y="5149"/>
                  </a:lnTo>
                  <a:lnTo>
                    <a:pt x="722" y="4939"/>
                  </a:lnTo>
                  <a:cubicBezTo>
                    <a:pt x="1109" y="4745"/>
                    <a:pt x="1504" y="4566"/>
                    <a:pt x="1916" y="4427"/>
                  </a:cubicBezTo>
                  <a:cubicBezTo>
                    <a:pt x="2324" y="4280"/>
                    <a:pt x="2745" y="4163"/>
                    <a:pt x="3171" y="4070"/>
                  </a:cubicBezTo>
                  <a:cubicBezTo>
                    <a:pt x="3598" y="3977"/>
                    <a:pt x="4032" y="3909"/>
                    <a:pt x="4472" y="3865"/>
                  </a:cubicBezTo>
                  <a:cubicBezTo>
                    <a:pt x="4911" y="3817"/>
                    <a:pt x="5354" y="3801"/>
                    <a:pt x="5805" y="3792"/>
                  </a:cubicBezTo>
                  <a:cubicBezTo>
                    <a:pt x="5367" y="3684"/>
                    <a:pt x="4917" y="3631"/>
                    <a:pt x="4465" y="3608"/>
                  </a:cubicBezTo>
                  <a:cubicBezTo>
                    <a:pt x="4360" y="3604"/>
                    <a:pt x="4255" y="3602"/>
                    <a:pt x="4151" y="3602"/>
                  </a:cubicBezTo>
                  <a:cubicBezTo>
                    <a:pt x="3801" y="3602"/>
                    <a:pt x="3450" y="3625"/>
                    <a:pt x="3102" y="3671"/>
                  </a:cubicBezTo>
                  <a:cubicBezTo>
                    <a:pt x="2650" y="3731"/>
                    <a:pt x="2201" y="3833"/>
                    <a:pt x="1763" y="3970"/>
                  </a:cubicBezTo>
                  <a:cubicBezTo>
                    <a:pt x="1467" y="4067"/>
                    <a:pt x="1174" y="4176"/>
                    <a:pt x="889" y="4304"/>
                  </a:cubicBezTo>
                  <a:lnTo>
                    <a:pt x="889" y="4304"/>
                  </a:lnTo>
                  <a:cubicBezTo>
                    <a:pt x="905" y="4043"/>
                    <a:pt x="911" y="3781"/>
                    <a:pt x="899" y="3518"/>
                  </a:cubicBezTo>
                  <a:cubicBezTo>
                    <a:pt x="885" y="3109"/>
                    <a:pt x="845" y="2701"/>
                    <a:pt x="772" y="2299"/>
                  </a:cubicBezTo>
                  <a:cubicBezTo>
                    <a:pt x="631" y="1496"/>
                    <a:pt x="380" y="71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3"/>
            <p:cNvSpPr/>
            <p:nvPr/>
          </p:nvSpPr>
          <p:spPr>
            <a:xfrm>
              <a:off x="5013125" y="1258650"/>
              <a:ext cx="155900" cy="113125"/>
            </a:xfrm>
            <a:custGeom>
              <a:avLst/>
              <a:gdLst/>
              <a:ahLst/>
              <a:cxnLst/>
              <a:rect l="l" t="t" r="r" b="b"/>
              <a:pathLst>
                <a:path w="6236" h="4525" extrusionOk="0">
                  <a:moveTo>
                    <a:pt x="0" y="0"/>
                  </a:moveTo>
                  <a:lnTo>
                    <a:pt x="0" y="1"/>
                  </a:lnTo>
                  <a:cubicBezTo>
                    <a:pt x="1" y="2"/>
                    <a:pt x="1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1"/>
                    <a:pt x="0" y="0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130" y="346"/>
                    <a:pt x="255" y="687"/>
                    <a:pt x="365" y="1030"/>
                  </a:cubicBezTo>
                  <a:cubicBezTo>
                    <a:pt x="478" y="1374"/>
                    <a:pt x="573" y="1721"/>
                    <a:pt x="661" y="2068"/>
                  </a:cubicBezTo>
                  <a:cubicBezTo>
                    <a:pt x="830" y="2765"/>
                    <a:pt x="952" y="3469"/>
                    <a:pt x="1012" y="4178"/>
                  </a:cubicBezTo>
                  <a:lnTo>
                    <a:pt x="1041" y="4525"/>
                  </a:lnTo>
                  <a:lnTo>
                    <a:pt x="1364" y="4378"/>
                  </a:lnTo>
                  <a:cubicBezTo>
                    <a:pt x="1739" y="4209"/>
                    <a:pt x="2121" y="4051"/>
                    <a:pt x="2517" y="3932"/>
                  </a:cubicBezTo>
                  <a:cubicBezTo>
                    <a:pt x="2911" y="3809"/>
                    <a:pt x="3313" y="3709"/>
                    <a:pt x="3721" y="3639"/>
                  </a:cubicBezTo>
                  <a:cubicBezTo>
                    <a:pt x="4342" y="3529"/>
                    <a:pt x="4975" y="3481"/>
                    <a:pt x="5619" y="3481"/>
                  </a:cubicBezTo>
                  <a:cubicBezTo>
                    <a:pt x="5824" y="3481"/>
                    <a:pt x="6029" y="3485"/>
                    <a:pt x="6236" y="3495"/>
                  </a:cubicBezTo>
                  <a:cubicBezTo>
                    <a:pt x="5616" y="3298"/>
                    <a:pt x="4959" y="3205"/>
                    <a:pt x="4300" y="3205"/>
                  </a:cubicBezTo>
                  <a:cubicBezTo>
                    <a:pt x="4089" y="3205"/>
                    <a:pt x="3878" y="3214"/>
                    <a:pt x="3668" y="3233"/>
                  </a:cubicBezTo>
                  <a:cubicBezTo>
                    <a:pt x="3234" y="3273"/>
                    <a:pt x="2802" y="3350"/>
                    <a:pt x="2380" y="3468"/>
                  </a:cubicBezTo>
                  <a:cubicBezTo>
                    <a:pt x="2069" y="3558"/>
                    <a:pt x="1762" y="3662"/>
                    <a:pt x="1464" y="3789"/>
                  </a:cubicBezTo>
                  <a:lnTo>
                    <a:pt x="1464" y="3789"/>
                  </a:lnTo>
                  <a:cubicBezTo>
                    <a:pt x="1378" y="3165"/>
                    <a:pt x="1231" y="2550"/>
                    <a:pt x="1018" y="1961"/>
                  </a:cubicBezTo>
                  <a:cubicBezTo>
                    <a:pt x="895" y="1611"/>
                    <a:pt x="744" y="1272"/>
                    <a:pt x="577" y="943"/>
                  </a:cubicBezTo>
                  <a:cubicBezTo>
                    <a:pt x="407" y="616"/>
                    <a:pt x="218" y="299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5" name="Google Shape;1485;p33"/>
          <p:cNvGrpSpPr/>
          <p:nvPr/>
        </p:nvGrpSpPr>
        <p:grpSpPr>
          <a:xfrm>
            <a:off x="4432443" y="4625180"/>
            <a:ext cx="339171" cy="646368"/>
            <a:chOff x="4714650" y="926625"/>
            <a:chExt cx="279775" cy="533175"/>
          </a:xfrm>
        </p:grpSpPr>
        <p:sp>
          <p:nvSpPr>
            <p:cNvPr id="1486" name="Google Shape;1486;p33"/>
            <p:cNvSpPr/>
            <p:nvPr/>
          </p:nvSpPr>
          <p:spPr>
            <a:xfrm>
              <a:off x="4714650" y="926625"/>
              <a:ext cx="279775" cy="533175"/>
            </a:xfrm>
            <a:custGeom>
              <a:avLst/>
              <a:gdLst/>
              <a:ahLst/>
              <a:cxnLst/>
              <a:rect l="l" t="t" r="r" b="b"/>
              <a:pathLst>
                <a:path w="11191" h="21327" extrusionOk="0">
                  <a:moveTo>
                    <a:pt x="6364" y="1"/>
                  </a:moveTo>
                  <a:cubicBezTo>
                    <a:pt x="2852" y="1"/>
                    <a:pt x="1020" y="2310"/>
                    <a:pt x="351" y="5572"/>
                  </a:cubicBezTo>
                  <a:cubicBezTo>
                    <a:pt x="588" y="5590"/>
                    <a:pt x="824" y="5623"/>
                    <a:pt x="1056" y="5677"/>
                  </a:cubicBezTo>
                  <a:cubicBezTo>
                    <a:pt x="1556" y="5792"/>
                    <a:pt x="2233" y="6034"/>
                    <a:pt x="2372" y="6598"/>
                  </a:cubicBezTo>
                  <a:cubicBezTo>
                    <a:pt x="2485" y="7061"/>
                    <a:pt x="2105" y="7352"/>
                    <a:pt x="1719" y="7499"/>
                  </a:cubicBezTo>
                  <a:cubicBezTo>
                    <a:pt x="1203" y="7696"/>
                    <a:pt x="628" y="7745"/>
                    <a:pt x="77" y="7763"/>
                  </a:cubicBezTo>
                  <a:cubicBezTo>
                    <a:pt x="1" y="9133"/>
                    <a:pt x="78" y="10597"/>
                    <a:pt x="278" y="12085"/>
                  </a:cubicBezTo>
                  <a:cubicBezTo>
                    <a:pt x="353" y="12063"/>
                    <a:pt x="429" y="12045"/>
                    <a:pt x="502" y="12031"/>
                  </a:cubicBezTo>
                  <a:cubicBezTo>
                    <a:pt x="711" y="11991"/>
                    <a:pt x="926" y="11971"/>
                    <a:pt x="1139" y="11971"/>
                  </a:cubicBezTo>
                  <a:cubicBezTo>
                    <a:pt x="1202" y="11971"/>
                    <a:pt x="1264" y="11973"/>
                    <a:pt x="1326" y="11977"/>
                  </a:cubicBezTo>
                  <a:cubicBezTo>
                    <a:pt x="1675" y="11997"/>
                    <a:pt x="2208" y="12071"/>
                    <a:pt x="2344" y="12456"/>
                  </a:cubicBezTo>
                  <a:cubicBezTo>
                    <a:pt x="2461" y="12792"/>
                    <a:pt x="2234" y="13056"/>
                    <a:pt x="1954" y="13210"/>
                  </a:cubicBezTo>
                  <a:cubicBezTo>
                    <a:pt x="1581" y="13417"/>
                    <a:pt x="1140" y="13504"/>
                    <a:pt x="721" y="13565"/>
                  </a:cubicBezTo>
                  <a:cubicBezTo>
                    <a:pt x="655" y="13574"/>
                    <a:pt x="589" y="13583"/>
                    <a:pt x="523" y="13590"/>
                  </a:cubicBezTo>
                  <a:cubicBezTo>
                    <a:pt x="1036" y="16330"/>
                    <a:pt x="1931" y="19060"/>
                    <a:pt x="3041" y="21327"/>
                  </a:cubicBezTo>
                  <a:lnTo>
                    <a:pt x="5916" y="21327"/>
                  </a:lnTo>
                  <a:cubicBezTo>
                    <a:pt x="5916" y="21327"/>
                    <a:pt x="7747" y="17869"/>
                    <a:pt x="9238" y="13739"/>
                  </a:cubicBezTo>
                  <a:cubicBezTo>
                    <a:pt x="9171" y="13731"/>
                    <a:pt x="9106" y="13722"/>
                    <a:pt x="9041" y="13712"/>
                  </a:cubicBezTo>
                  <a:cubicBezTo>
                    <a:pt x="8677" y="13658"/>
                    <a:pt x="8306" y="13589"/>
                    <a:pt x="7965" y="13448"/>
                  </a:cubicBezTo>
                  <a:cubicBezTo>
                    <a:pt x="7761" y="13365"/>
                    <a:pt x="7471" y="13217"/>
                    <a:pt x="7480" y="12956"/>
                  </a:cubicBezTo>
                  <a:cubicBezTo>
                    <a:pt x="7485" y="12823"/>
                    <a:pt x="7573" y="12706"/>
                    <a:pt x="7665" y="12616"/>
                  </a:cubicBezTo>
                  <a:cubicBezTo>
                    <a:pt x="7844" y="12442"/>
                    <a:pt x="8071" y="12324"/>
                    <a:pt x="8307" y="12247"/>
                  </a:cubicBezTo>
                  <a:cubicBezTo>
                    <a:pt x="8596" y="12154"/>
                    <a:pt x="8905" y="12119"/>
                    <a:pt x="9208" y="12116"/>
                  </a:cubicBezTo>
                  <a:cubicBezTo>
                    <a:pt x="9218" y="12115"/>
                    <a:pt x="9228" y="12115"/>
                    <a:pt x="9238" y="12115"/>
                  </a:cubicBezTo>
                  <a:cubicBezTo>
                    <a:pt x="9415" y="12115"/>
                    <a:pt x="9601" y="12125"/>
                    <a:pt x="9781" y="12151"/>
                  </a:cubicBezTo>
                  <a:cubicBezTo>
                    <a:pt x="10089" y="11193"/>
                    <a:pt x="10367" y="10218"/>
                    <a:pt x="10588" y="9259"/>
                  </a:cubicBezTo>
                  <a:cubicBezTo>
                    <a:pt x="10454" y="9257"/>
                    <a:pt x="10319" y="9257"/>
                    <a:pt x="10183" y="9250"/>
                  </a:cubicBezTo>
                  <a:cubicBezTo>
                    <a:pt x="9564" y="9220"/>
                    <a:pt x="8930" y="9170"/>
                    <a:pt x="8330" y="9007"/>
                  </a:cubicBezTo>
                  <a:cubicBezTo>
                    <a:pt x="8001" y="8919"/>
                    <a:pt x="7456" y="8750"/>
                    <a:pt x="7420" y="8337"/>
                  </a:cubicBezTo>
                  <a:cubicBezTo>
                    <a:pt x="7403" y="8134"/>
                    <a:pt x="7527" y="7946"/>
                    <a:pt x="7656" y="7800"/>
                  </a:cubicBezTo>
                  <a:cubicBezTo>
                    <a:pt x="7965" y="7446"/>
                    <a:pt x="8391" y="7214"/>
                    <a:pt x="8844" y="7102"/>
                  </a:cubicBezTo>
                  <a:cubicBezTo>
                    <a:pt x="9310" y="6988"/>
                    <a:pt x="9786" y="6984"/>
                    <a:pt x="10263" y="6984"/>
                  </a:cubicBezTo>
                  <a:cubicBezTo>
                    <a:pt x="10298" y="6984"/>
                    <a:pt x="10333" y="6984"/>
                    <a:pt x="10368" y="6984"/>
                  </a:cubicBezTo>
                  <a:cubicBezTo>
                    <a:pt x="10580" y="6984"/>
                    <a:pt x="10792" y="6983"/>
                    <a:pt x="11003" y="6972"/>
                  </a:cubicBezTo>
                  <a:cubicBezTo>
                    <a:pt x="11191" y="5471"/>
                    <a:pt x="11172" y="4081"/>
                    <a:pt x="10838" y="2945"/>
                  </a:cubicBezTo>
                  <a:cubicBezTo>
                    <a:pt x="10741" y="2954"/>
                    <a:pt x="10645" y="2963"/>
                    <a:pt x="10549" y="2970"/>
                  </a:cubicBezTo>
                  <a:cubicBezTo>
                    <a:pt x="10232" y="2991"/>
                    <a:pt x="9910" y="3010"/>
                    <a:pt x="9589" y="3010"/>
                  </a:cubicBezTo>
                  <a:cubicBezTo>
                    <a:pt x="9294" y="3010"/>
                    <a:pt x="8999" y="2994"/>
                    <a:pt x="8709" y="2949"/>
                  </a:cubicBezTo>
                  <a:cubicBezTo>
                    <a:pt x="8403" y="2902"/>
                    <a:pt x="7879" y="2782"/>
                    <a:pt x="7928" y="2371"/>
                  </a:cubicBezTo>
                  <a:cubicBezTo>
                    <a:pt x="7955" y="2144"/>
                    <a:pt x="8133" y="1973"/>
                    <a:pt x="8309" y="1847"/>
                  </a:cubicBezTo>
                  <a:cubicBezTo>
                    <a:pt x="8571" y="1659"/>
                    <a:pt x="8880" y="1535"/>
                    <a:pt x="9184" y="1432"/>
                  </a:cubicBezTo>
                  <a:cubicBezTo>
                    <a:pt x="9418" y="1352"/>
                    <a:pt x="9659" y="1289"/>
                    <a:pt x="9902" y="1235"/>
                  </a:cubicBezTo>
                  <a:cubicBezTo>
                    <a:pt x="9292" y="588"/>
                    <a:pt x="8427" y="165"/>
                    <a:pt x="7246" y="46"/>
                  </a:cubicBezTo>
                  <a:cubicBezTo>
                    <a:pt x="6941" y="16"/>
                    <a:pt x="6647" y="1"/>
                    <a:pt x="6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3"/>
            <p:cNvSpPr/>
            <p:nvPr/>
          </p:nvSpPr>
          <p:spPr>
            <a:xfrm>
              <a:off x="4816450" y="999225"/>
              <a:ext cx="39850" cy="440175"/>
            </a:xfrm>
            <a:custGeom>
              <a:avLst/>
              <a:gdLst/>
              <a:ahLst/>
              <a:cxnLst/>
              <a:rect l="l" t="t" r="r" b="b"/>
              <a:pathLst>
                <a:path w="1594" h="17607" extrusionOk="0">
                  <a:moveTo>
                    <a:pt x="1593" y="0"/>
                  </a:moveTo>
                  <a:lnTo>
                    <a:pt x="1593" y="0"/>
                  </a:lnTo>
                  <a:cubicBezTo>
                    <a:pt x="1161" y="1416"/>
                    <a:pt x="821" y="2863"/>
                    <a:pt x="578" y="4325"/>
                  </a:cubicBezTo>
                  <a:cubicBezTo>
                    <a:pt x="328" y="5787"/>
                    <a:pt x="171" y="7265"/>
                    <a:pt x="84" y="8747"/>
                  </a:cubicBezTo>
                  <a:cubicBezTo>
                    <a:pt x="7" y="10229"/>
                    <a:pt x="1" y="11715"/>
                    <a:pt x="88" y="13196"/>
                  </a:cubicBezTo>
                  <a:cubicBezTo>
                    <a:pt x="170" y="14677"/>
                    <a:pt x="347" y="16152"/>
                    <a:pt x="621" y="17607"/>
                  </a:cubicBezTo>
                  <a:cubicBezTo>
                    <a:pt x="540" y="16128"/>
                    <a:pt x="493" y="14655"/>
                    <a:pt x="479" y="13184"/>
                  </a:cubicBezTo>
                  <a:cubicBezTo>
                    <a:pt x="471" y="11712"/>
                    <a:pt x="499" y="10242"/>
                    <a:pt x="585" y="8774"/>
                  </a:cubicBezTo>
                  <a:cubicBezTo>
                    <a:pt x="662" y="7307"/>
                    <a:pt x="796" y="5842"/>
                    <a:pt x="965" y="4380"/>
                  </a:cubicBezTo>
                  <a:cubicBezTo>
                    <a:pt x="1142" y="2920"/>
                    <a:pt x="1350" y="146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3"/>
            <p:cNvSpPr/>
            <p:nvPr/>
          </p:nvSpPr>
          <p:spPr>
            <a:xfrm>
              <a:off x="4772875" y="1035050"/>
              <a:ext cx="148100" cy="80525"/>
            </a:xfrm>
            <a:custGeom>
              <a:avLst/>
              <a:gdLst/>
              <a:ahLst/>
              <a:cxnLst/>
              <a:rect l="l" t="t" r="r" b="b"/>
              <a:pathLst>
                <a:path w="5924" h="3221" extrusionOk="0">
                  <a:moveTo>
                    <a:pt x="0" y="1"/>
                  </a:moveTo>
                  <a:lnTo>
                    <a:pt x="0" y="1"/>
                  </a:lnTo>
                  <a:cubicBezTo>
                    <a:pt x="442" y="468"/>
                    <a:pt x="862" y="935"/>
                    <a:pt x="1255" y="1424"/>
                  </a:cubicBezTo>
                  <a:cubicBezTo>
                    <a:pt x="1448" y="1670"/>
                    <a:pt x="1642" y="1915"/>
                    <a:pt x="1824" y="2169"/>
                  </a:cubicBezTo>
                  <a:cubicBezTo>
                    <a:pt x="2006" y="2423"/>
                    <a:pt x="2190" y="2675"/>
                    <a:pt x="2359" y="2938"/>
                  </a:cubicBezTo>
                  <a:lnTo>
                    <a:pt x="2539" y="3220"/>
                  </a:lnTo>
                  <a:lnTo>
                    <a:pt x="2758" y="2958"/>
                  </a:lnTo>
                  <a:cubicBezTo>
                    <a:pt x="3181" y="2448"/>
                    <a:pt x="3667" y="1989"/>
                    <a:pt x="4196" y="1580"/>
                  </a:cubicBezTo>
                  <a:cubicBezTo>
                    <a:pt x="4463" y="1377"/>
                    <a:pt x="4738" y="1185"/>
                    <a:pt x="5028" y="1008"/>
                  </a:cubicBezTo>
                  <a:cubicBezTo>
                    <a:pt x="5315" y="826"/>
                    <a:pt x="5616" y="666"/>
                    <a:pt x="5924" y="503"/>
                  </a:cubicBezTo>
                  <a:lnTo>
                    <a:pt x="5924" y="503"/>
                  </a:lnTo>
                  <a:cubicBezTo>
                    <a:pt x="5579" y="556"/>
                    <a:pt x="5243" y="658"/>
                    <a:pt x="4915" y="781"/>
                  </a:cubicBezTo>
                  <a:cubicBezTo>
                    <a:pt x="4589" y="911"/>
                    <a:pt x="4272" y="1066"/>
                    <a:pt x="3971" y="1251"/>
                  </a:cubicBezTo>
                  <a:cubicBezTo>
                    <a:pt x="3459" y="1562"/>
                    <a:pt x="2992" y="1950"/>
                    <a:pt x="2586" y="2395"/>
                  </a:cubicBezTo>
                  <a:lnTo>
                    <a:pt x="2586" y="2395"/>
                  </a:lnTo>
                  <a:cubicBezTo>
                    <a:pt x="2461" y="2220"/>
                    <a:pt x="2332" y="2047"/>
                    <a:pt x="2193" y="1883"/>
                  </a:cubicBezTo>
                  <a:cubicBezTo>
                    <a:pt x="1985" y="1634"/>
                    <a:pt x="1771" y="1391"/>
                    <a:pt x="1538" y="1166"/>
                  </a:cubicBezTo>
                  <a:cubicBezTo>
                    <a:pt x="1076" y="714"/>
                    <a:pt x="566" y="3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3"/>
            <p:cNvSpPr/>
            <p:nvPr/>
          </p:nvSpPr>
          <p:spPr>
            <a:xfrm>
              <a:off x="4747050" y="1140950"/>
              <a:ext cx="172975" cy="120600"/>
            </a:xfrm>
            <a:custGeom>
              <a:avLst/>
              <a:gdLst/>
              <a:ahLst/>
              <a:cxnLst/>
              <a:rect l="l" t="t" r="r" b="b"/>
              <a:pathLst>
                <a:path w="6919" h="4824" extrusionOk="0">
                  <a:moveTo>
                    <a:pt x="0" y="0"/>
                  </a:moveTo>
                  <a:lnTo>
                    <a:pt x="0" y="0"/>
                  </a:lnTo>
                  <a:cubicBezTo>
                    <a:pt x="352" y="280"/>
                    <a:pt x="685" y="573"/>
                    <a:pt x="984" y="896"/>
                  </a:cubicBezTo>
                  <a:cubicBezTo>
                    <a:pt x="1287" y="1215"/>
                    <a:pt x="1560" y="1558"/>
                    <a:pt x="1803" y="1919"/>
                  </a:cubicBezTo>
                  <a:cubicBezTo>
                    <a:pt x="2288" y="2639"/>
                    <a:pt x="2654" y="3435"/>
                    <a:pt x="2864" y="4268"/>
                  </a:cubicBezTo>
                  <a:lnTo>
                    <a:pt x="3004" y="4824"/>
                  </a:lnTo>
                  <a:lnTo>
                    <a:pt x="3313" y="4346"/>
                  </a:lnTo>
                  <a:cubicBezTo>
                    <a:pt x="3526" y="4013"/>
                    <a:pt x="3776" y="3703"/>
                    <a:pt x="4034" y="3404"/>
                  </a:cubicBezTo>
                  <a:cubicBezTo>
                    <a:pt x="4297" y="3105"/>
                    <a:pt x="4583" y="2828"/>
                    <a:pt x="4884" y="2566"/>
                  </a:cubicBezTo>
                  <a:cubicBezTo>
                    <a:pt x="5490" y="2045"/>
                    <a:pt x="6170" y="1607"/>
                    <a:pt x="6918" y="1261"/>
                  </a:cubicBezTo>
                  <a:lnTo>
                    <a:pt x="6918" y="1261"/>
                  </a:lnTo>
                  <a:cubicBezTo>
                    <a:pt x="6106" y="1416"/>
                    <a:pt x="5332" y="1779"/>
                    <a:pt x="4649" y="2265"/>
                  </a:cubicBezTo>
                  <a:cubicBezTo>
                    <a:pt x="4305" y="2506"/>
                    <a:pt x="3988" y="2786"/>
                    <a:pt x="3693" y="3087"/>
                  </a:cubicBezTo>
                  <a:cubicBezTo>
                    <a:pt x="3518" y="3265"/>
                    <a:pt x="3355" y="3455"/>
                    <a:pt x="3203" y="3652"/>
                  </a:cubicBezTo>
                  <a:lnTo>
                    <a:pt x="3203" y="3652"/>
                  </a:lnTo>
                  <a:cubicBezTo>
                    <a:pt x="2962" y="2936"/>
                    <a:pt x="2595" y="2265"/>
                    <a:pt x="2125" y="1681"/>
                  </a:cubicBezTo>
                  <a:cubicBezTo>
                    <a:pt x="1839" y="1321"/>
                    <a:pt x="1511" y="996"/>
                    <a:pt x="1156" y="710"/>
                  </a:cubicBezTo>
                  <a:cubicBezTo>
                    <a:pt x="797" y="429"/>
                    <a:pt x="413" y="18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3"/>
            <p:cNvSpPr/>
            <p:nvPr/>
          </p:nvSpPr>
          <p:spPr>
            <a:xfrm>
              <a:off x="4762825" y="1289575"/>
              <a:ext cx="133775" cy="87100"/>
            </a:xfrm>
            <a:custGeom>
              <a:avLst/>
              <a:gdLst/>
              <a:ahLst/>
              <a:cxnLst/>
              <a:rect l="l" t="t" r="r" b="b"/>
              <a:pathLst>
                <a:path w="5351" h="3484" extrusionOk="0">
                  <a:moveTo>
                    <a:pt x="0" y="1"/>
                  </a:moveTo>
                  <a:lnTo>
                    <a:pt x="0" y="1"/>
                  </a:lnTo>
                  <a:cubicBezTo>
                    <a:pt x="517" y="413"/>
                    <a:pt x="978" y="862"/>
                    <a:pt x="1370" y="1358"/>
                  </a:cubicBezTo>
                  <a:cubicBezTo>
                    <a:pt x="1760" y="1858"/>
                    <a:pt x="2089" y="2398"/>
                    <a:pt x="2325" y="2976"/>
                  </a:cubicBezTo>
                  <a:lnTo>
                    <a:pt x="2533" y="3483"/>
                  </a:lnTo>
                  <a:lnTo>
                    <a:pt x="2780" y="2995"/>
                  </a:lnTo>
                  <a:cubicBezTo>
                    <a:pt x="3057" y="2446"/>
                    <a:pt x="3424" y="1942"/>
                    <a:pt x="3852" y="1492"/>
                  </a:cubicBezTo>
                  <a:cubicBezTo>
                    <a:pt x="4284" y="1043"/>
                    <a:pt x="4782" y="655"/>
                    <a:pt x="5350" y="336"/>
                  </a:cubicBezTo>
                  <a:lnTo>
                    <a:pt x="5350" y="336"/>
                  </a:lnTo>
                  <a:cubicBezTo>
                    <a:pt x="4708" y="460"/>
                    <a:pt x="4100" y="780"/>
                    <a:pt x="3587" y="1205"/>
                  </a:cubicBezTo>
                  <a:cubicBezTo>
                    <a:pt x="3195" y="1527"/>
                    <a:pt x="2856" y="1915"/>
                    <a:pt x="2579" y="2345"/>
                  </a:cubicBezTo>
                  <a:lnTo>
                    <a:pt x="2579" y="2345"/>
                  </a:lnTo>
                  <a:cubicBezTo>
                    <a:pt x="2335" y="1886"/>
                    <a:pt x="2028" y="1464"/>
                    <a:pt x="1663" y="1099"/>
                  </a:cubicBezTo>
                  <a:cubicBezTo>
                    <a:pt x="1189" y="619"/>
                    <a:pt x="622" y="23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1" name="Google Shape;1491;p33"/>
          <p:cNvSpPr/>
          <p:nvPr/>
        </p:nvSpPr>
        <p:spPr>
          <a:xfrm>
            <a:off x="-347822" y="4118631"/>
            <a:ext cx="1076643" cy="1095766"/>
          </a:xfrm>
          <a:custGeom>
            <a:avLst/>
            <a:gdLst/>
            <a:ahLst/>
            <a:cxnLst/>
            <a:rect l="l" t="t" r="r" b="b"/>
            <a:pathLst>
              <a:path w="38510" h="39194" extrusionOk="0">
                <a:moveTo>
                  <a:pt x="19502" y="0"/>
                </a:moveTo>
                <a:cubicBezTo>
                  <a:pt x="18933" y="2080"/>
                  <a:pt x="17324" y="3882"/>
                  <a:pt x="16690" y="5944"/>
                </a:cubicBezTo>
                <a:cubicBezTo>
                  <a:pt x="16039" y="8060"/>
                  <a:pt x="16535" y="10492"/>
                  <a:pt x="17964" y="12184"/>
                </a:cubicBezTo>
                <a:cubicBezTo>
                  <a:pt x="18970" y="13375"/>
                  <a:pt x="20402" y="14792"/>
                  <a:pt x="21006" y="16237"/>
                </a:cubicBezTo>
                <a:cubicBezTo>
                  <a:pt x="20273" y="17156"/>
                  <a:pt x="19567" y="18097"/>
                  <a:pt x="18887" y="19057"/>
                </a:cubicBezTo>
                <a:cubicBezTo>
                  <a:pt x="18858" y="18649"/>
                  <a:pt x="18719" y="18228"/>
                  <a:pt x="18527" y="17917"/>
                </a:cubicBezTo>
                <a:cubicBezTo>
                  <a:pt x="18218" y="17416"/>
                  <a:pt x="17808" y="16980"/>
                  <a:pt x="17541" y="16455"/>
                </a:cubicBezTo>
                <a:cubicBezTo>
                  <a:pt x="17107" y="15602"/>
                  <a:pt x="17092" y="14605"/>
                  <a:pt x="16862" y="13677"/>
                </a:cubicBezTo>
                <a:cubicBezTo>
                  <a:pt x="16632" y="12749"/>
                  <a:pt x="16026" y="11634"/>
                  <a:pt x="15080" y="11489"/>
                </a:cubicBezTo>
                <a:lnTo>
                  <a:pt x="15080" y="11489"/>
                </a:lnTo>
                <a:cubicBezTo>
                  <a:pt x="15527" y="12391"/>
                  <a:pt x="15490" y="13445"/>
                  <a:pt x="15518" y="14451"/>
                </a:cubicBezTo>
                <a:cubicBezTo>
                  <a:pt x="15547" y="15459"/>
                  <a:pt x="15684" y="16545"/>
                  <a:pt x="16377" y="17276"/>
                </a:cubicBezTo>
                <a:cubicBezTo>
                  <a:pt x="16790" y="17714"/>
                  <a:pt x="17353" y="17970"/>
                  <a:pt x="17847" y="18314"/>
                </a:cubicBezTo>
                <a:cubicBezTo>
                  <a:pt x="18210" y="18566"/>
                  <a:pt x="18552" y="18903"/>
                  <a:pt x="18712" y="19303"/>
                </a:cubicBezTo>
                <a:cubicBezTo>
                  <a:pt x="18181" y="20062"/>
                  <a:pt x="17667" y="20835"/>
                  <a:pt x="17170" y="21616"/>
                </a:cubicBezTo>
                <a:cubicBezTo>
                  <a:pt x="17129" y="21161"/>
                  <a:pt x="16881" y="20704"/>
                  <a:pt x="16563" y="20358"/>
                </a:cubicBezTo>
                <a:cubicBezTo>
                  <a:pt x="16096" y="19853"/>
                  <a:pt x="15494" y="19485"/>
                  <a:pt x="15040" y="18969"/>
                </a:cubicBezTo>
                <a:cubicBezTo>
                  <a:pt x="14302" y="18132"/>
                  <a:pt x="14023" y="16985"/>
                  <a:pt x="13908" y="15875"/>
                </a:cubicBezTo>
                <a:cubicBezTo>
                  <a:pt x="13792" y="14765"/>
                  <a:pt x="13813" y="13635"/>
                  <a:pt x="13559" y="12548"/>
                </a:cubicBezTo>
                <a:cubicBezTo>
                  <a:pt x="13089" y="10526"/>
                  <a:pt x="11628" y="8761"/>
                  <a:pt x="9731" y="7920"/>
                </a:cubicBezTo>
                <a:lnTo>
                  <a:pt x="9731" y="7920"/>
                </a:lnTo>
                <a:cubicBezTo>
                  <a:pt x="10608" y="8722"/>
                  <a:pt x="10850" y="10155"/>
                  <a:pt x="10821" y="11343"/>
                </a:cubicBezTo>
                <a:cubicBezTo>
                  <a:pt x="10792" y="12533"/>
                  <a:pt x="10542" y="13718"/>
                  <a:pt x="10647" y="14902"/>
                </a:cubicBezTo>
                <a:cubicBezTo>
                  <a:pt x="10797" y="16617"/>
                  <a:pt x="11729" y="18249"/>
                  <a:pt x="13130" y="19251"/>
                </a:cubicBezTo>
                <a:cubicBezTo>
                  <a:pt x="14458" y="20198"/>
                  <a:pt x="15993" y="20711"/>
                  <a:pt x="16925" y="22003"/>
                </a:cubicBezTo>
                <a:cubicBezTo>
                  <a:pt x="16737" y="22303"/>
                  <a:pt x="16551" y="22605"/>
                  <a:pt x="16368" y="22909"/>
                </a:cubicBezTo>
                <a:lnTo>
                  <a:pt x="15265" y="24805"/>
                </a:lnTo>
                <a:lnTo>
                  <a:pt x="15061" y="25184"/>
                </a:lnTo>
                <a:cubicBezTo>
                  <a:pt x="15041" y="24660"/>
                  <a:pt x="14861" y="24100"/>
                  <a:pt x="14601" y="23760"/>
                </a:cubicBezTo>
                <a:cubicBezTo>
                  <a:pt x="14181" y="23209"/>
                  <a:pt x="13604" y="22797"/>
                  <a:pt x="13149" y="22275"/>
                </a:cubicBezTo>
                <a:cubicBezTo>
                  <a:pt x="12405" y="21422"/>
                  <a:pt x="12024" y="20322"/>
                  <a:pt x="11480" y="19330"/>
                </a:cubicBezTo>
                <a:cubicBezTo>
                  <a:pt x="10935" y="18338"/>
                  <a:pt x="10314" y="17239"/>
                  <a:pt x="9196" y="17062"/>
                </a:cubicBezTo>
                <a:lnTo>
                  <a:pt x="9196" y="17062"/>
                </a:lnTo>
                <a:cubicBezTo>
                  <a:pt x="9488" y="18233"/>
                  <a:pt x="9782" y="19411"/>
                  <a:pt x="10274" y="20513"/>
                </a:cubicBezTo>
                <a:cubicBezTo>
                  <a:pt x="10766" y="21615"/>
                  <a:pt x="11471" y="22648"/>
                  <a:pt x="12452" y="23351"/>
                </a:cubicBezTo>
                <a:cubicBezTo>
                  <a:pt x="12971" y="23725"/>
                  <a:pt x="13559" y="23999"/>
                  <a:pt x="14051" y="24407"/>
                </a:cubicBezTo>
                <a:cubicBezTo>
                  <a:pt x="14418" y="24711"/>
                  <a:pt x="14735" y="25117"/>
                  <a:pt x="14855" y="25567"/>
                </a:cubicBezTo>
                <a:lnTo>
                  <a:pt x="14223" y="26737"/>
                </a:lnTo>
                <a:lnTo>
                  <a:pt x="13380" y="28481"/>
                </a:lnTo>
                <a:cubicBezTo>
                  <a:pt x="13380" y="27763"/>
                  <a:pt x="12986" y="27025"/>
                  <a:pt x="12478" y="26481"/>
                </a:cubicBezTo>
                <a:cubicBezTo>
                  <a:pt x="11798" y="25751"/>
                  <a:pt x="10920" y="25219"/>
                  <a:pt x="10278" y="24455"/>
                </a:cubicBezTo>
                <a:cubicBezTo>
                  <a:pt x="9517" y="23549"/>
                  <a:pt x="9144" y="22389"/>
                  <a:pt x="8824" y="21252"/>
                </a:cubicBezTo>
                <a:cubicBezTo>
                  <a:pt x="8504" y="20114"/>
                  <a:pt x="8211" y="18945"/>
                  <a:pt x="7572" y="17951"/>
                </a:cubicBezTo>
                <a:cubicBezTo>
                  <a:pt x="6941" y="16973"/>
                  <a:pt x="5894" y="16178"/>
                  <a:pt x="4734" y="16178"/>
                </a:cubicBezTo>
                <a:cubicBezTo>
                  <a:pt x="4715" y="16178"/>
                  <a:pt x="4697" y="16178"/>
                  <a:pt x="4679" y="16179"/>
                </a:cubicBezTo>
                <a:cubicBezTo>
                  <a:pt x="5687" y="16937"/>
                  <a:pt x="6070" y="18394"/>
                  <a:pt x="6223" y="19646"/>
                </a:cubicBezTo>
                <a:cubicBezTo>
                  <a:pt x="6377" y="20899"/>
                  <a:pt x="6329" y="22185"/>
                  <a:pt x="6676" y="23398"/>
                </a:cubicBezTo>
                <a:cubicBezTo>
                  <a:pt x="7085" y="24836"/>
                  <a:pt x="8057" y="26104"/>
                  <a:pt x="9339" y="26872"/>
                </a:cubicBezTo>
                <a:cubicBezTo>
                  <a:pt x="9992" y="27264"/>
                  <a:pt x="10715" y="27528"/>
                  <a:pt x="11375" y="27908"/>
                </a:cubicBezTo>
                <a:cubicBezTo>
                  <a:pt x="11972" y="28252"/>
                  <a:pt x="12803" y="28447"/>
                  <a:pt x="13140" y="29015"/>
                </a:cubicBezTo>
                <a:lnTo>
                  <a:pt x="12413" y="30735"/>
                </a:lnTo>
                <a:lnTo>
                  <a:pt x="11978" y="31918"/>
                </a:lnTo>
                <a:cubicBezTo>
                  <a:pt x="12123" y="31024"/>
                  <a:pt x="11916" y="30104"/>
                  <a:pt x="11258" y="29471"/>
                </a:cubicBezTo>
                <a:cubicBezTo>
                  <a:pt x="10684" y="28921"/>
                  <a:pt x="9910" y="28623"/>
                  <a:pt x="9315" y="28097"/>
                </a:cubicBezTo>
                <a:cubicBezTo>
                  <a:pt x="8665" y="27519"/>
                  <a:pt x="8271" y="26706"/>
                  <a:pt x="7671" y="26074"/>
                </a:cubicBezTo>
                <a:cubicBezTo>
                  <a:pt x="7236" y="25616"/>
                  <a:pt x="6620" y="25239"/>
                  <a:pt x="6029" y="25239"/>
                </a:cubicBezTo>
                <a:cubicBezTo>
                  <a:pt x="5806" y="25239"/>
                  <a:pt x="5588" y="25293"/>
                  <a:pt x="5383" y="25416"/>
                </a:cubicBezTo>
                <a:cubicBezTo>
                  <a:pt x="6360" y="25450"/>
                  <a:pt x="7089" y="26324"/>
                  <a:pt x="7544" y="27189"/>
                </a:cubicBezTo>
                <a:cubicBezTo>
                  <a:pt x="7999" y="28054"/>
                  <a:pt x="8350" y="29031"/>
                  <a:pt x="9126" y="29625"/>
                </a:cubicBezTo>
                <a:cubicBezTo>
                  <a:pt x="9693" y="30061"/>
                  <a:pt x="10418" y="30233"/>
                  <a:pt x="11027" y="30607"/>
                </a:cubicBezTo>
                <a:cubicBezTo>
                  <a:pt x="11520" y="30911"/>
                  <a:pt x="11948" y="31455"/>
                  <a:pt x="11946" y="32003"/>
                </a:cubicBezTo>
                <a:lnTo>
                  <a:pt x="11655" y="32795"/>
                </a:lnTo>
                <a:cubicBezTo>
                  <a:pt x="11436" y="33490"/>
                  <a:pt x="11209" y="34182"/>
                  <a:pt x="10998" y="34878"/>
                </a:cubicBezTo>
                <a:cubicBezTo>
                  <a:pt x="10958" y="33692"/>
                  <a:pt x="10400" y="32524"/>
                  <a:pt x="9481" y="31769"/>
                </a:cubicBezTo>
                <a:cubicBezTo>
                  <a:pt x="8680" y="31110"/>
                  <a:pt x="7655" y="30767"/>
                  <a:pt x="6858" y="30102"/>
                </a:cubicBezTo>
                <a:cubicBezTo>
                  <a:pt x="5957" y="29352"/>
                  <a:pt x="5423" y="28257"/>
                  <a:pt x="4945" y="27187"/>
                </a:cubicBezTo>
                <a:cubicBezTo>
                  <a:pt x="4467" y="26115"/>
                  <a:pt x="4001" y="25004"/>
                  <a:pt x="3184" y="24161"/>
                </a:cubicBezTo>
                <a:cubicBezTo>
                  <a:pt x="2561" y="23516"/>
                  <a:pt x="1675" y="23059"/>
                  <a:pt x="800" y="23059"/>
                </a:cubicBezTo>
                <a:cubicBezTo>
                  <a:pt x="530" y="23059"/>
                  <a:pt x="260" y="23103"/>
                  <a:pt x="0" y="23198"/>
                </a:cubicBezTo>
                <a:cubicBezTo>
                  <a:pt x="1381" y="24462"/>
                  <a:pt x="2712" y="25866"/>
                  <a:pt x="3395" y="27608"/>
                </a:cubicBezTo>
                <a:cubicBezTo>
                  <a:pt x="3980" y="29100"/>
                  <a:pt x="4073" y="30846"/>
                  <a:pt x="5128" y="32052"/>
                </a:cubicBezTo>
                <a:cubicBezTo>
                  <a:pt x="6542" y="33670"/>
                  <a:pt x="9501" y="33674"/>
                  <a:pt x="10886" y="35298"/>
                </a:cubicBezTo>
                <a:cubicBezTo>
                  <a:pt x="10732" y="35867"/>
                  <a:pt x="10582" y="36437"/>
                  <a:pt x="10434" y="37006"/>
                </a:cubicBezTo>
                <a:cubicBezTo>
                  <a:pt x="10286" y="37721"/>
                  <a:pt x="10125" y="38433"/>
                  <a:pt x="9990" y="39149"/>
                </a:cubicBezTo>
                <a:cubicBezTo>
                  <a:pt x="9987" y="39167"/>
                  <a:pt x="9997" y="39185"/>
                  <a:pt x="10015" y="39192"/>
                </a:cubicBezTo>
                <a:cubicBezTo>
                  <a:pt x="10019" y="39193"/>
                  <a:pt x="10023" y="39194"/>
                  <a:pt x="10027" y="39194"/>
                </a:cubicBezTo>
                <a:cubicBezTo>
                  <a:pt x="10042" y="39194"/>
                  <a:pt x="10057" y="39185"/>
                  <a:pt x="10062" y="39169"/>
                </a:cubicBezTo>
                <a:lnTo>
                  <a:pt x="10062" y="39167"/>
                </a:lnTo>
                <a:cubicBezTo>
                  <a:pt x="10307" y="38479"/>
                  <a:pt x="10526" y="37787"/>
                  <a:pt x="10758" y="37100"/>
                </a:cubicBezTo>
                <a:cubicBezTo>
                  <a:pt x="11007" y="36416"/>
                  <a:pt x="11252" y="35734"/>
                  <a:pt x="11490" y="35049"/>
                </a:cubicBezTo>
                <a:cubicBezTo>
                  <a:pt x="11757" y="34375"/>
                  <a:pt x="12009" y="33697"/>
                  <a:pt x="12269" y="33021"/>
                </a:cubicBezTo>
                <a:lnTo>
                  <a:pt x="12407" y="32687"/>
                </a:lnTo>
                <a:cubicBezTo>
                  <a:pt x="12662" y="32599"/>
                  <a:pt x="12938" y="32557"/>
                  <a:pt x="13216" y="32557"/>
                </a:cubicBezTo>
                <a:cubicBezTo>
                  <a:pt x="13688" y="32557"/>
                  <a:pt x="14168" y="32677"/>
                  <a:pt x="14566" y="32898"/>
                </a:cubicBezTo>
                <a:cubicBezTo>
                  <a:pt x="15211" y="33257"/>
                  <a:pt x="15752" y="33770"/>
                  <a:pt x="16337" y="34220"/>
                </a:cubicBezTo>
                <a:cubicBezTo>
                  <a:pt x="16921" y="34671"/>
                  <a:pt x="17582" y="35071"/>
                  <a:pt x="18317" y="35139"/>
                </a:cubicBezTo>
                <a:cubicBezTo>
                  <a:pt x="18366" y="35144"/>
                  <a:pt x="18417" y="35146"/>
                  <a:pt x="18468" y="35146"/>
                </a:cubicBezTo>
                <a:cubicBezTo>
                  <a:pt x="19177" y="35146"/>
                  <a:pt x="20021" y="34720"/>
                  <a:pt x="20282" y="34082"/>
                </a:cubicBezTo>
                <a:lnTo>
                  <a:pt x="20282" y="34082"/>
                </a:lnTo>
                <a:cubicBezTo>
                  <a:pt x="20001" y="34215"/>
                  <a:pt x="19703" y="34272"/>
                  <a:pt x="19400" y="34272"/>
                </a:cubicBezTo>
                <a:cubicBezTo>
                  <a:pt x="18749" y="34272"/>
                  <a:pt x="18076" y="34009"/>
                  <a:pt x="17506" y="33666"/>
                </a:cubicBezTo>
                <a:cubicBezTo>
                  <a:pt x="16671" y="33163"/>
                  <a:pt x="15929" y="32488"/>
                  <a:pt x="15018" y="32141"/>
                </a:cubicBezTo>
                <a:cubicBezTo>
                  <a:pt x="14696" y="32019"/>
                  <a:pt x="14340" y="31952"/>
                  <a:pt x="13989" y="31952"/>
                </a:cubicBezTo>
                <a:cubicBezTo>
                  <a:pt x="13389" y="31952"/>
                  <a:pt x="12806" y="32148"/>
                  <a:pt x="12444" y="32598"/>
                </a:cubicBezTo>
                <a:lnTo>
                  <a:pt x="13098" y="31016"/>
                </a:lnTo>
                <a:lnTo>
                  <a:pt x="13850" y="29304"/>
                </a:lnTo>
                <a:cubicBezTo>
                  <a:pt x="13872" y="29303"/>
                  <a:pt x="13893" y="29303"/>
                  <a:pt x="13914" y="29303"/>
                </a:cubicBezTo>
                <a:cubicBezTo>
                  <a:pt x="15294" y="29303"/>
                  <a:pt x="16432" y="30216"/>
                  <a:pt x="17525" y="31118"/>
                </a:cubicBezTo>
                <a:cubicBezTo>
                  <a:pt x="18689" y="32077"/>
                  <a:pt x="19777" y="33192"/>
                  <a:pt x="21179" y="33745"/>
                </a:cubicBezTo>
                <a:cubicBezTo>
                  <a:pt x="21789" y="33986"/>
                  <a:pt x="22445" y="34105"/>
                  <a:pt x="23101" y="34105"/>
                </a:cubicBezTo>
                <a:cubicBezTo>
                  <a:pt x="23876" y="34105"/>
                  <a:pt x="24650" y="33939"/>
                  <a:pt x="25351" y="33609"/>
                </a:cubicBezTo>
                <a:cubicBezTo>
                  <a:pt x="26442" y="33094"/>
                  <a:pt x="27318" y="32226"/>
                  <a:pt x="28274" y="31491"/>
                </a:cubicBezTo>
                <a:cubicBezTo>
                  <a:pt x="29170" y="30801"/>
                  <a:pt x="30195" y="30195"/>
                  <a:pt x="31309" y="30195"/>
                </a:cubicBezTo>
                <a:cubicBezTo>
                  <a:pt x="31384" y="30195"/>
                  <a:pt x="31460" y="30197"/>
                  <a:pt x="31536" y="30203"/>
                </a:cubicBezTo>
                <a:cubicBezTo>
                  <a:pt x="30804" y="29494"/>
                  <a:pt x="29761" y="29216"/>
                  <a:pt x="28730" y="29216"/>
                </a:cubicBezTo>
                <a:cubicBezTo>
                  <a:pt x="28532" y="29216"/>
                  <a:pt x="28335" y="29226"/>
                  <a:pt x="28140" y="29246"/>
                </a:cubicBezTo>
                <a:cubicBezTo>
                  <a:pt x="26931" y="29367"/>
                  <a:pt x="25777" y="29794"/>
                  <a:pt x="24603" y="30105"/>
                </a:cubicBezTo>
                <a:cubicBezTo>
                  <a:pt x="23875" y="30297"/>
                  <a:pt x="23117" y="30443"/>
                  <a:pt x="22369" y="30443"/>
                </a:cubicBezTo>
                <a:cubicBezTo>
                  <a:pt x="21909" y="30443"/>
                  <a:pt x="21452" y="30388"/>
                  <a:pt x="21010" y="30253"/>
                </a:cubicBezTo>
                <a:cubicBezTo>
                  <a:pt x="19904" y="29919"/>
                  <a:pt x="18991" y="29124"/>
                  <a:pt x="17906" y="28728"/>
                </a:cubicBezTo>
                <a:cubicBezTo>
                  <a:pt x="17410" y="28547"/>
                  <a:pt x="16883" y="28459"/>
                  <a:pt x="16355" y="28459"/>
                </a:cubicBezTo>
                <a:cubicBezTo>
                  <a:pt x="15505" y="28459"/>
                  <a:pt x="14653" y="28688"/>
                  <a:pt x="13926" y="29129"/>
                </a:cubicBezTo>
                <a:lnTo>
                  <a:pt x="13970" y="29030"/>
                </a:lnTo>
                <a:lnTo>
                  <a:pt x="14881" y="27062"/>
                </a:lnTo>
                <a:lnTo>
                  <a:pt x="15294" y="26228"/>
                </a:lnTo>
                <a:cubicBezTo>
                  <a:pt x="15656" y="25997"/>
                  <a:pt x="16076" y="25898"/>
                  <a:pt x="16509" y="25898"/>
                </a:cubicBezTo>
                <a:cubicBezTo>
                  <a:pt x="17064" y="25898"/>
                  <a:pt x="17640" y="26061"/>
                  <a:pt x="18140" y="26318"/>
                </a:cubicBezTo>
                <a:cubicBezTo>
                  <a:pt x="19090" y="26807"/>
                  <a:pt x="19915" y="27537"/>
                  <a:pt x="20918" y="27901"/>
                </a:cubicBezTo>
                <a:cubicBezTo>
                  <a:pt x="21276" y="28032"/>
                  <a:pt x="21663" y="28091"/>
                  <a:pt x="22058" y="28091"/>
                </a:cubicBezTo>
                <a:cubicBezTo>
                  <a:pt x="22967" y="28091"/>
                  <a:pt x="23918" y="27780"/>
                  <a:pt x="24667" y="27323"/>
                </a:cubicBezTo>
                <a:cubicBezTo>
                  <a:pt x="23088" y="27067"/>
                  <a:pt x="21494" y="26808"/>
                  <a:pt x="20008" y="26219"/>
                </a:cubicBezTo>
                <a:cubicBezTo>
                  <a:pt x="19168" y="25886"/>
                  <a:pt x="18353" y="25447"/>
                  <a:pt x="17458" y="25332"/>
                </a:cubicBezTo>
                <a:cubicBezTo>
                  <a:pt x="17340" y="25317"/>
                  <a:pt x="17221" y="25310"/>
                  <a:pt x="17101" y="25310"/>
                </a:cubicBezTo>
                <a:cubicBezTo>
                  <a:pt x="16492" y="25310"/>
                  <a:pt x="15869" y="25502"/>
                  <a:pt x="15453" y="25904"/>
                </a:cubicBezTo>
                <a:lnTo>
                  <a:pt x="15844" y="25116"/>
                </a:lnTo>
                <a:lnTo>
                  <a:pt x="16879" y="23208"/>
                </a:lnTo>
                <a:cubicBezTo>
                  <a:pt x="17032" y="22938"/>
                  <a:pt x="17188" y="22671"/>
                  <a:pt x="17346" y="22404"/>
                </a:cubicBezTo>
                <a:cubicBezTo>
                  <a:pt x="17442" y="22388"/>
                  <a:pt x="17539" y="22381"/>
                  <a:pt x="17635" y="22381"/>
                </a:cubicBezTo>
                <a:cubicBezTo>
                  <a:pt x="18511" y="22381"/>
                  <a:pt x="19371" y="22976"/>
                  <a:pt x="20222" y="23427"/>
                </a:cubicBezTo>
                <a:cubicBezTo>
                  <a:pt x="21302" y="24001"/>
                  <a:pt x="22261" y="24795"/>
                  <a:pt x="23378" y="25296"/>
                </a:cubicBezTo>
                <a:cubicBezTo>
                  <a:pt x="24239" y="25682"/>
                  <a:pt x="25181" y="25873"/>
                  <a:pt x="26123" y="25873"/>
                </a:cubicBezTo>
                <a:cubicBezTo>
                  <a:pt x="27336" y="25873"/>
                  <a:pt x="28550" y="25557"/>
                  <a:pt x="29593" y="24935"/>
                </a:cubicBezTo>
                <a:cubicBezTo>
                  <a:pt x="30491" y="24401"/>
                  <a:pt x="31250" y="23665"/>
                  <a:pt x="32093" y="23047"/>
                </a:cubicBezTo>
                <a:cubicBezTo>
                  <a:pt x="32928" y="22432"/>
                  <a:pt x="33822" y="21944"/>
                  <a:pt x="34856" y="21944"/>
                </a:cubicBezTo>
                <a:cubicBezTo>
                  <a:pt x="34864" y="21944"/>
                  <a:pt x="34872" y="21944"/>
                  <a:pt x="34880" y="21944"/>
                </a:cubicBezTo>
                <a:cubicBezTo>
                  <a:pt x="34135" y="21128"/>
                  <a:pt x="33000" y="20784"/>
                  <a:pt x="31883" y="20784"/>
                </a:cubicBezTo>
                <a:cubicBezTo>
                  <a:pt x="31703" y="20784"/>
                  <a:pt x="31524" y="20793"/>
                  <a:pt x="31346" y="20810"/>
                </a:cubicBezTo>
                <a:cubicBezTo>
                  <a:pt x="30069" y="20935"/>
                  <a:pt x="28865" y="21435"/>
                  <a:pt x="27665" y="21889"/>
                </a:cubicBezTo>
                <a:cubicBezTo>
                  <a:pt x="26532" y="22317"/>
                  <a:pt x="25354" y="22713"/>
                  <a:pt x="24147" y="22713"/>
                </a:cubicBezTo>
                <a:cubicBezTo>
                  <a:pt x="24075" y="22713"/>
                  <a:pt x="24003" y="22711"/>
                  <a:pt x="23931" y="22709"/>
                </a:cubicBezTo>
                <a:cubicBezTo>
                  <a:pt x="22720" y="22659"/>
                  <a:pt x="21569" y="22196"/>
                  <a:pt x="20381" y="21956"/>
                </a:cubicBezTo>
                <a:cubicBezTo>
                  <a:pt x="19974" y="21873"/>
                  <a:pt x="19548" y="21822"/>
                  <a:pt x="19126" y="21822"/>
                </a:cubicBezTo>
                <a:cubicBezTo>
                  <a:pt x="18553" y="21822"/>
                  <a:pt x="17989" y="21916"/>
                  <a:pt x="17493" y="22154"/>
                </a:cubicBezTo>
                <a:cubicBezTo>
                  <a:pt x="17977" y="21342"/>
                  <a:pt x="18479" y="20540"/>
                  <a:pt x="18999" y="19750"/>
                </a:cubicBezTo>
                <a:cubicBezTo>
                  <a:pt x="19143" y="19725"/>
                  <a:pt x="19303" y="19713"/>
                  <a:pt x="19468" y="19713"/>
                </a:cubicBezTo>
                <a:cubicBezTo>
                  <a:pt x="19939" y="19713"/>
                  <a:pt x="20457" y="19808"/>
                  <a:pt x="20795" y="19956"/>
                </a:cubicBezTo>
                <a:cubicBezTo>
                  <a:pt x="21322" y="20186"/>
                  <a:pt x="21825" y="20490"/>
                  <a:pt x="22387" y="20609"/>
                </a:cubicBezTo>
                <a:cubicBezTo>
                  <a:pt x="22578" y="20649"/>
                  <a:pt x="22768" y="20666"/>
                  <a:pt x="22958" y="20666"/>
                </a:cubicBezTo>
                <a:cubicBezTo>
                  <a:pt x="24173" y="20666"/>
                  <a:pt x="25376" y="19958"/>
                  <a:pt x="26583" y="19958"/>
                </a:cubicBezTo>
                <a:cubicBezTo>
                  <a:pt x="26799" y="19958"/>
                  <a:pt x="27016" y="19981"/>
                  <a:pt x="27233" y="20035"/>
                </a:cubicBezTo>
                <a:cubicBezTo>
                  <a:pt x="26843" y="19485"/>
                  <a:pt x="26146" y="19236"/>
                  <a:pt x="25476" y="19174"/>
                </a:cubicBezTo>
                <a:cubicBezTo>
                  <a:pt x="25306" y="19158"/>
                  <a:pt x="25135" y="19152"/>
                  <a:pt x="24963" y="19152"/>
                </a:cubicBezTo>
                <a:cubicBezTo>
                  <a:pt x="24531" y="19152"/>
                  <a:pt x="24096" y="19188"/>
                  <a:pt x="23663" y="19188"/>
                </a:cubicBezTo>
                <a:cubicBezTo>
                  <a:pt x="23595" y="19188"/>
                  <a:pt x="23527" y="19187"/>
                  <a:pt x="23459" y="19185"/>
                </a:cubicBezTo>
                <a:cubicBezTo>
                  <a:pt x="22635" y="19161"/>
                  <a:pt x="21821" y="18966"/>
                  <a:pt x="20996" y="18959"/>
                </a:cubicBezTo>
                <a:cubicBezTo>
                  <a:pt x="20983" y="18958"/>
                  <a:pt x="20970" y="18958"/>
                  <a:pt x="20957" y="18958"/>
                </a:cubicBezTo>
                <a:cubicBezTo>
                  <a:pt x="20358" y="18958"/>
                  <a:pt x="19730" y="19080"/>
                  <a:pt x="19234" y="19394"/>
                </a:cubicBezTo>
                <a:cubicBezTo>
                  <a:pt x="19886" y="18418"/>
                  <a:pt x="20566" y="17462"/>
                  <a:pt x="21272" y="16524"/>
                </a:cubicBezTo>
                <a:cubicBezTo>
                  <a:pt x="21531" y="16465"/>
                  <a:pt x="21790" y="16439"/>
                  <a:pt x="22049" y="16439"/>
                </a:cubicBezTo>
                <a:cubicBezTo>
                  <a:pt x="22707" y="16439"/>
                  <a:pt x="23366" y="16604"/>
                  <a:pt x="24041" y="16797"/>
                </a:cubicBezTo>
                <a:cubicBezTo>
                  <a:pt x="25100" y="17100"/>
                  <a:pt x="26120" y="17542"/>
                  <a:pt x="27203" y="17749"/>
                </a:cubicBezTo>
                <a:cubicBezTo>
                  <a:pt x="27651" y="17835"/>
                  <a:pt x="28108" y="17877"/>
                  <a:pt x="28564" y="17877"/>
                </a:cubicBezTo>
                <a:cubicBezTo>
                  <a:pt x="30192" y="17877"/>
                  <a:pt x="31821" y="17342"/>
                  <a:pt x="33116" y="16354"/>
                </a:cubicBezTo>
                <a:cubicBezTo>
                  <a:pt x="34062" y="15632"/>
                  <a:pt x="34818" y="14698"/>
                  <a:pt x="35645" y="13843"/>
                </a:cubicBezTo>
                <a:cubicBezTo>
                  <a:pt x="36471" y="12988"/>
                  <a:pt x="37371" y="12228"/>
                  <a:pt x="38509" y="11881"/>
                </a:cubicBezTo>
                <a:cubicBezTo>
                  <a:pt x="37921" y="11616"/>
                  <a:pt x="37285" y="11502"/>
                  <a:pt x="36641" y="11502"/>
                </a:cubicBezTo>
                <a:cubicBezTo>
                  <a:pt x="35881" y="11502"/>
                  <a:pt x="35111" y="11661"/>
                  <a:pt x="34394" y="11919"/>
                </a:cubicBezTo>
                <a:cubicBezTo>
                  <a:pt x="33071" y="12395"/>
                  <a:pt x="31886" y="13181"/>
                  <a:pt x="30682" y="13907"/>
                </a:cubicBezTo>
                <a:cubicBezTo>
                  <a:pt x="29478" y="14633"/>
                  <a:pt x="28212" y="15318"/>
                  <a:pt x="26825" y="15554"/>
                </a:cubicBezTo>
                <a:cubicBezTo>
                  <a:pt x="25824" y="15725"/>
                  <a:pt x="24797" y="15656"/>
                  <a:pt x="23782" y="15716"/>
                </a:cubicBezTo>
                <a:cubicBezTo>
                  <a:pt x="22982" y="15763"/>
                  <a:pt x="22161" y="15906"/>
                  <a:pt x="21460" y="16277"/>
                </a:cubicBezTo>
                <a:cubicBezTo>
                  <a:pt x="21537" y="16176"/>
                  <a:pt x="21612" y="16073"/>
                  <a:pt x="21690" y="15972"/>
                </a:cubicBezTo>
                <a:cubicBezTo>
                  <a:pt x="22135" y="15390"/>
                  <a:pt x="22591" y="14816"/>
                  <a:pt x="23056" y="14250"/>
                </a:cubicBezTo>
                <a:cubicBezTo>
                  <a:pt x="23655" y="14370"/>
                  <a:pt x="24333" y="14445"/>
                  <a:pt x="25009" y="14445"/>
                </a:cubicBezTo>
                <a:cubicBezTo>
                  <a:pt x="25805" y="14445"/>
                  <a:pt x="26597" y="14341"/>
                  <a:pt x="27254" y="14083"/>
                </a:cubicBezTo>
                <a:cubicBezTo>
                  <a:pt x="28446" y="13616"/>
                  <a:pt x="29360" y="12493"/>
                  <a:pt x="30572" y="12080"/>
                </a:cubicBezTo>
                <a:cubicBezTo>
                  <a:pt x="30247" y="11984"/>
                  <a:pt x="29918" y="11943"/>
                  <a:pt x="29587" y="11943"/>
                </a:cubicBezTo>
                <a:cubicBezTo>
                  <a:pt x="28544" y="11943"/>
                  <a:pt x="27484" y="12353"/>
                  <a:pt x="26497" y="12757"/>
                </a:cubicBezTo>
                <a:cubicBezTo>
                  <a:pt x="25384" y="13214"/>
                  <a:pt x="24272" y="13671"/>
                  <a:pt x="23160" y="14126"/>
                </a:cubicBezTo>
                <a:cubicBezTo>
                  <a:pt x="23572" y="13629"/>
                  <a:pt x="23990" y="13137"/>
                  <a:pt x="24418" y="12652"/>
                </a:cubicBezTo>
                <a:cubicBezTo>
                  <a:pt x="26865" y="11596"/>
                  <a:pt x="29169" y="10606"/>
                  <a:pt x="30883" y="8558"/>
                </a:cubicBezTo>
                <a:cubicBezTo>
                  <a:pt x="32520" y="6605"/>
                  <a:pt x="33268" y="3960"/>
                  <a:pt x="35346" y="2486"/>
                </a:cubicBezTo>
                <a:lnTo>
                  <a:pt x="35346" y="2486"/>
                </a:lnTo>
                <a:cubicBezTo>
                  <a:pt x="32413" y="2575"/>
                  <a:pt x="29553" y="4077"/>
                  <a:pt x="27814" y="6442"/>
                </a:cubicBezTo>
                <a:cubicBezTo>
                  <a:pt x="26589" y="8110"/>
                  <a:pt x="25922" y="10128"/>
                  <a:pt x="24842" y="11885"/>
                </a:cubicBezTo>
                <a:cubicBezTo>
                  <a:pt x="24172" y="12576"/>
                  <a:pt x="23516" y="13282"/>
                  <a:pt x="22878" y="14005"/>
                </a:cubicBezTo>
                <a:cubicBezTo>
                  <a:pt x="22769" y="12932"/>
                  <a:pt x="23447" y="11964"/>
                  <a:pt x="23649" y="10891"/>
                </a:cubicBezTo>
                <a:cubicBezTo>
                  <a:pt x="23995" y="9046"/>
                  <a:pt x="23673" y="7032"/>
                  <a:pt x="22657" y="5453"/>
                </a:cubicBezTo>
                <a:cubicBezTo>
                  <a:pt x="22516" y="5642"/>
                  <a:pt x="22474" y="6005"/>
                  <a:pt x="22432" y="6220"/>
                </a:cubicBezTo>
                <a:cubicBezTo>
                  <a:pt x="22340" y="6703"/>
                  <a:pt x="22296" y="7248"/>
                  <a:pt x="22349" y="7740"/>
                </a:cubicBezTo>
                <a:cubicBezTo>
                  <a:pt x="22409" y="8282"/>
                  <a:pt x="22515" y="8816"/>
                  <a:pt x="22543" y="9362"/>
                </a:cubicBezTo>
                <a:cubicBezTo>
                  <a:pt x="22554" y="9603"/>
                  <a:pt x="22528" y="9838"/>
                  <a:pt x="22530" y="10079"/>
                </a:cubicBezTo>
                <a:cubicBezTo>
                  <a:pt x="22531" y="10311"/>
                  <a:pt x="22540" y="10526"/>
                  <a:pt x="22515" y="10757"/>
                </a:cubicBezTo>
                <a:cubicBezTo>
                  <a:pt x="22428" y="11560"/>
                  <a:pt x="22156" y="12448"/>
                  <a:pt x="22440" y="13240"/>
                </a:cubicBezTo>
                <a:cubicBezTo>
                  <a:pt x="22540" y="13522"/>
                  <a:pt x="22750" y="13755"/>
                  <a:pt x="22860" y="14026"/>
                </a:cubicBezTo>
                <a:cubicBezTo>
                  <a:pt x="22363" y="14589"/>
                  <a:pt x="21876" y="15161"/>
                  <a:pt x="21399" y="15742"/>
                </a:cubicBezTo>
                <a:cubicBezTo>
                  <a:pt x="21324" y="15834"/>
                  <a:pt x="21252" y="15928"/>
                  <a:pt x="21177" y="16020"/>
                </a:cubicBezTo>
                <a:cubicBezTo>
                  <a:pt x="21555" y="15322"/>
                  <a:pt x="21552" y="14445"/>
                  <a:pt x="21337" y="13668"/>
                </a:cubicBezTo>
                <a:cubicBezTo>
                  <a:pt x="21095" y="12798"/>
                  <a:pt x="20619" y="12013"/>
                  <a:pt x="20209" y="11207"/>
                </a:cubicBezTo>
                <a:cubicBezTo>
                  <a:pt x="19150" y="9137"/>
                  <a:pt x="18490" y="6712"/>
                  <a:pt x="19148" y="4481"/>
                </a:cubicBezTo>
                <a:cubicBezTo>
                  <a:pt x="19370" y="3724"/>
                  <a:pt x="19739" y="3011"/>
                  <a:pt x="19914" y="2240"/>
                </a:cubicBezTo>
                <a:cubicBezTo>
                  <a:pt x="20089" y="1470"/>
                  <a:pt x="20033" y="583"/>
                  <a:pt x="195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2" name="Google Shape;1492;p33"/>
          <p:cNvGrpSpPr/>
          <p:nvPr/>
        </p:nvGrpSpPr>
        <p:grpSpPr>
          <a:xfrm flipH="1">
            <a:off x="3730810" y="4548978"/>
            <a:ext cx="685313" cy="723319"/>
            <a:chOff x="4929025" y="894250"/>
            <a:chExt cx="565300" cy="596650"/>
          </a:xfrm>
        </p:grpSpPr>
        <p:sp>
          <p:nvSpPr>
            <p:cNvPr id="1493" name="Google Shape;1493;p33"/>
            <p:cNvSpPr/>
            <p:nvPr/>
          </p:nvSpPr>
          <p:spPr>
            <a:xfrm>
              <a:off x="4929025" y="894250"/>
              <a:ext cx="565300" cy="596650"/>
            </a:xfrm>
            <a:custGeom>
              <a:avLst/>
              <a:gdLst/>
              <a:ahLst/>
              <a:cxnLst/>
              <a:rect l="l" t="t" r="r" b="b"/>
              <a:pathLst>
                <a:path w="22612" h="23866" extrusionOk="0">
                  <a:moveTo>
                    <a:pt x="14015" y="1"/>
                  </a:moveTo>
                  <a:cubicBezTo>
                    <a:pt x="13886" y="1"/>
                    <a:pt x="13758" y="4"/>
                    <a:pt x="13631" y="10"/>
                  </a:cubicBezTo>
                  <a:cubicBezTo>
                    <a:pt x="13710" y="470"/>
                    <a:pt x="13710" y="960"/>
                    <a:pt x="13485" y="1369"/>
                  </a:cubicBezTo>
                  <a:cubicBezTo>
                    <a:pt x="13258" y="1780"/>
                    <a:pt x="12823" y="2012"/>
                    <a:pt x="12368" y="2012"/>
                  </a:cubicBezTo>
                  <a:cubicBezTo>
                    <a:pt x="12305" y="2012"/>
                    <a:pt x="12242" y="2007"/>
                    <a:pt x="12179" y="1998"/>
                  </a:cubicBezTo>
                  <a:cubicBezTo>
                    <a:pt x="11606" y="1917"/>
                    <a:pt x="11094" y="1564"/>
                    <a:pt x="10656" y="1209"/>
                  </a:cubicBezTo>
                  <a:cubicBezTo>
                    <a:pt x="10537" y="1112"/>
                    <a:pt x="10421" y="1011"/>
                    <a:pt x="10308" y="908"/>
                  </a:cubicBezTo>
                  <a:cubicBezTo>
                    <a:pt x="9211" y="1473"/>
                    <a:pt x="8214" y="2277"/>
                    <a:pt x="7311" y="3249"/>
                  </a:cubicBezTo>
                  <a:cubicBezTo>
                    <a:pt x="7362" y="3308"/>
                    <a:pt x="7414" y="3367"/>
                    <a:pt x="7464" y="3425"/>
                  </a:cubicBezTo>
                  <a:cubicBezTo>
                    <a:pt x="7784" y="3792"/>
                    <a:pt x="8131" y="4133"/>
                    <a:pt x="8434" y="4514"/>
                  </a:cubicBezTo>
                  <a:cubicBezTo>
                    <a:pt x="8913" y="5118"/>
                    <a:pt x="9532" y="6038"/>
                    <a:pt x="9126" y="6831"/>
                  </a:cubicBezTo>
                  <a:cubicBezTo>
                    <a:pt x="8916" y="7241"/>
                    <a:pt x="8536" y="7395"/>
                    <a:pt x="8128" y="7395"/>
                  </a:cubicBezTo>
                  <a:cubicBezTo>
                    <a:pt x="7967" y="7395"/>
                    <a:pt x="7801" y="7371"/>
                    <a:pt x="7639" y="7329"/>
                  </a:cubicBezTo>
                  <a:cubicBezTo>
                    <a:pt x="6899" y="7140"/>
                    <a:pt x="6221" y="6706"/>
                    <a:pt x="5600" y="6274"/>
                  </a:cubicBezTo>
                  <a:cubicBezTo>
                    <a:pt x="5477" y="6189"/>
                    <a:pt x="5354" y="6102"/>
                    <a:pt x="5231" y="6013"/>
                  </a:cubicBezTo>
                  <a:cubicBezTo>
                    <a:pt x="4668" y="6920"/>
                    <a:pt x="4156" y="7889"/>
                    <a:pt x="3692" y="8891"/>
                  </a:cubicBezTo>
                  <a:cubicBezTo>
                    <a:pt x="4107" y="9171"/>
                    <a:pt x="4517" y="9455"/>
                    <a:pt x="4867" y="9819"/>
                  </a:cubicBezTo>
                  <a:cubicBezTo>
                    <a:pt x="5243" y="10210"/>
                    <a:pt x="5570" y="10762"/>
                    <a:pt x="5343" y="11314"/>
                  </a:cubicBezTo>
                  <a:cubicBezTo>
                    <a:pt x="5175" y="11722"/>
                    <a:pt x="4731" y="11849"/>
                    <a:pt x="4328" y="11865"/>
                  </a:cubicBezTo>
                  <a:cubicBezTo>
                    <a:pt x="4291" y="11866"/>
                    <a:pt x="4253" y="11867"/>
                    <a:pt x="4215" y="11867"/>
                  </a:cubicBezTo>
                  <a:cubicBezTo>
                    <a:pt x="3720" y="11867"/>
                    <a:pt x="3220" y="11746"/>
                    <a:pt x="2749" y="11602"/>
                  </a:cubicBezTo>
                  <a:cubicBezTo>
                    <a:pt x="2697" y="11585"/>
                    <a:pt x="2645" y="11568"/>
                    <a:pt x="2591" y="11551"/>
                  </a:cubicBezTo>
                  <a:cubicBezTo>
                    <a:pt x="881" y="16176"/>
                    <a:pt x="90" y="20922"/>
                    <a:pt x="1" y="23105"/>
                  </a:cubicBezTo>
                  <a:lnTo>
                    <a:pt x="3861" y="23866"/>
                  </a:lnTo>
                  <a:cubicBezTo>
                    <a:pt x="6573" y="22468"/>
                    <a:pt x="9983" y="20321"/>
                    <a:pt x="13123" y="17863"/>
                  </a:cubicBezTo>
                  <a:cubicBezTo>
                    <a:pt x="13085" y="17841"/>
                    <a:pt x="13046" y="17817"/>
                    <a:pt x="13008" y="17795"/>
                  </a:cubicBezTo>
                  <a:cubicBezTo>
                    <a:pt x="12507" y="17518"/>
                    <a:pt x="12012" y="17195"/>
                    <a:pt x="11617" y="16777"/>
                  </a:cubicBezTo>
                  <a:cubicBezTo>
                    <a:pt x="11305" y="16445"/>
                    <a:pt x="11055" y="16030"/>
                    <a:pt x="11117" y="15559"/>
                  </a:cubicBezTo>
                  <a:cubicBezTo>
                    <a:pt x="11145" y="15336"/>
                    <a:pt x="11235" y="15111"/>
                    <a:pt x="11436" y="14991"/>
                  </a:cubicBezTo>
                  <a:cubicBezTo>
                    <a:pt x="11564" y="14916"/>
                    <a:pt x="11707" y="14886"/>
                    <a:pt x="11856" y="14886"/>
                  </a:cubicBezTo>
                  <a:cubicBezTo>
                    <a:pt x="12255" y="14886"/>
                    <a:pt x="12700" y="15101"/>
                    <a:pt x="13010" y="15252"/>
                  </a:cubicBezTo>
                  <a:cubicBezTo>
                    <a:pt x="13676" y="15578"/>
                    <a:pt x="14289" y="15988"/>
                    <a:pt x="14881" y="16429"/>
                  </a:cubicBezTo>
                  <a:cubicBezTo>
                    <a:pt x="15377" y="16005"/>
                    <a:pt x="15861" y="15575"/>
                    <a:pt x="16328" y="15142"/>
                  </a:cubicBezTo>
                  <a:cubicBezTo>
                    <a:pt x="15955" y="14650"/>
                    <a:pt x="15629" y="14045"/>
                    <a:pt x="15677" y="13413"/>
                  </a:cubicBezTo>
                  <a:cubicBezTo>
                    <a:pt x="15723" y="12792"/>
                    <a:pt x="16160" y="12259"/>
                    <a:pt x="16734" y="12038"/>
                  </a:cubicBezTo>
                  <a:cubicBezTo>
                    <a:pt x="16979" y="11945"/>
                    <a:pt x="17237" y="11906"/>
                    <a:pt x="17498" y="11906"/>
                  </a:cubicBezTo>
                  <a:cubicBezTo>
                    <a:pt x="17900" y="11906"/>
                    <a:pt x="18308" y="11998"/>
                    <a:pt x="18678" y="12128"/>
                  </a:cubicBezTo>
                  <a:cubicBezTo>
                    <a:pt x="18812" y="12174"/>
                    <a:pt x="18944" y="12229"/>
                    <a:pt x="19073" y="12286"/>
                  </a:cubicBezTo>
                  <a:cubicBezTo>
                    <a:pt x="19756" y="11477"/>
                    <a:pt x="20351" y="10666"/>
                    <a:pt x="20832" y="9867"/>
                  </a:cubicBezTo>
                  <a:cubicBezTo>
                    <a:pt x="20598" y="9755"/>
                    <a:pt x="20369" y="9634"/>
                    <a:pt x="20144" y="9504"/>
                  </a:cubicBezTo>
                  <a:cubicBezTo>
                    <a:pt x="19486" y="9129"/>
                    <a:pt x="18797" y="8653"/>
                    <a:pt x="18379" y="8008"/>
                  </a:cubicBezTo>
                  <a:cubicBezTo>
                    <a:pt x="18197" y="7727"/>
                    <a:pt x="18075" y="7394"/>
                    <a:pt x="18124" y="7056"/>
                  </a:cubicBezTo>
                  <a:cubicBezTo>
                    <a:pt x="18169" y="6745"/>
                    <a:pt x="18360" y="6478"/>
                    <a:pt x="18638" y="6331"/>
                  </a:cubicBezTo>
                  <a:cubicBezTo>
                    <a:pt x="18877" y="6206"/>
                    <a:pt x="19149" y="6157"/>
                    <a:pt x="19427" y="6157"/>
                  </a:cubicBezTo>
                  <a:cubicBezTo>
                    <a:pt x="19837" y="6157"/>
                    <a:pt x="20261" y="6262"/>
                    <a:pt x="20619" y="6381"/>
                  </a:cubicBezTo>
                  <a:cubicBezTo>
                    <a:pt x="21134" y="6554"/>
                    <a:pt x="21583" y="6829"/>
                    <a:pt x="21993" y="7162"/>
                  </a:cubicBezTo>
                  <a:cubicBezTo>
                    <a:pt x="22611" y="4564"/>
                    <a:pt x="21522" y="2261"/>
                    <a:pt x="17642" y="737"/>
                  </a:cubicBezTo>
                  <a:cubicBezTo>
                    <a:pt x="16351" y="230"/>
                    <a:pt x="15144" y="1"/>
                    <a:pt x="14015" y="1"/>
                  </a:cubicBezTo>
                  <a:close/>
                </a:path>
              </a:pathLst>
            </a:custGeom>
            <a:solidFill>
              <a:srgbClr val="024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3"/>
            <p:cNvSpPr/>
            <p:nvPr/>
          </p:nvSpPr>
          <p:spPr>
            <a:xfrm>
              <a:off x="5000225" y="973725"/>
              <a:ext cx="351350" cy="478625"/>
            </a:xfrm>
            <a:custGeom>
              <a:avLst/>
              <a:gdLst/>
              <a:ahLst/>
              <a:cxnLst/>
              <a:rect l="l" t="t" r="r" b="b"/>
              <a:pathLst>
                <a:path w="14054" h="19145" extrusionOk="0">
                  <a:moveTo>
                    <a:pt x="14054" y="0"/>
                  </a:moveTo>
                  <a:cubicBezTo>
                    <a:pt x="12461" y="1210"/>
                    <a:pt x="10958" y="2545"/>
                    <a:pt x="9563" y="3986"/>
                  </a:cubicBezTo>
                  <a:cubicBezTo>
                    <a:pt x="8164" y="5424"/>
                    <a:pt x="6871" y="6966"/>
                    <a:pt x="5679" y="8582"/>
                  </a:cubicBezTo>
                  <a:cubicBezTo>
                    <a:pt x="3311" y="11820"/>
                    <a:pt x="1353" y="15372"/>
                    <a:pt x="2" y="19140"/>
                  </a:cubicBezTo>
                  <a:lnTo>
                    <a:pt x="2" y="19140"/>
                  </a:lnTo>
                  <a:cubicBezTo>
                    <a:pt x="1717" y="15528"/>
                    <a:pt x="3724" y="12080"/>
                    <a:pt x="6083" y="8879"/>
                  </a:cubicBezTo>
                  <a:cubicBezTo>
                    <a:pt x="7256" y="7273"/>
                    <a:pt x="8519" y="5734"/>
                    <a:pt x="9849" y="4254"/>
                  </a:cubicBezTo>
                  <a:cubicBezTo>
                    <a:pt x="11185" y="2779"/>
                    <a:pt x="12586" y="1358"/>
                    <a:pt x="14054" y="0"/>
                  </a:cubicBezTo>
                  <a:close/>
                  <a:moveTo>
                    <a:pt x="2" y="19140"/>
                  </a:moveTo>
                  <a:lnTo>
                    <a:pt x="2" y="19140"/>
                  </a:lnTo>
                  <a:cubicBezTo>
                    <a:pt x="2" y="19141"/>
                    <a:pt x="1" y="19142"/>
                    <a:pt x="1" y="19143"/>
                  </a:cubicBezTo>
                  <a:lnTo>
                    <a:pt x="1" y="19144"/>
                  </a:lnTo>
                  <a:cubicBezTo>
                    <a:pt x="1" y="19143"/>
                    <a:pt x="2" y="19141"/>
                    <a:pt x="2" y="191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3"/>
            <p:cNvSpPr/>
            <p:nvPr/>
          </p:nvSpPr>
          <p:spPr>
            <a:xfrm>
              <a:off x="5200775" y="1006700"/>
              <a:ext cx="140575" cy="121275"/>
            </a:xfrm>
            <a:custGeom>
              <a:avLst/>
              <a:gdLst/>
              <a:ahLst/>
              <a:cxnLst/>
              <a:rect l="l" t="t" r="r" b="b"/>
              <a:pathLst>
                <a:path w="5623" h="4851" extrusionOk="0">
                  <a:moveTo>
                    <a:pt x="270" y="1"/>
                  </a:moveTo>
                  <a:cubicBezTo>
                    <a:pt x="292" y="375"/>
                    <a:pt x="310" y="745"/>
                    <a:pt x="316" y="1115"/>
                  </a:cubicBezTo>
                  <a:cubicBezTo>
                    <a:pt x="325" y="1484"/>
                    <a:pt x="318" y="1852"/>
                    <a:pt x="305" y="2219"/>
                  </a:cubicBezTo>
                  <a:cubicBezTo>
                    <a:pt x="275" y="2952"/>
                    <a:pt x="201" y="3678"/>
                    <a:pt x="79" y="4397"/>
                  </a:cubicBezTo>
                  <a:lnTo>
                    <a:pt x="1" y="4850"/>
                  </a:lnTo>
                  <a:lnTo>
                    <a:pt x="425" y="4659"/>
                  </a:lnTo>
                  <a:cubicBezTo>
                    <a:pt x="830" y="4478"/>
                    <a:pt x="1239" y="4310"/>
                    <a:pt x="1661" y="4173"/>
                  </a:cubicBezTo>
                  <a:cubicBezTo>
                    <a:pt x="2082" y="4037"/>
                    <a:pt x="2510" y="3914"/>
                    <a:pt x="2945" y="3826"/>
                  </a:cubicBezTo>
                  <a:cubicBezTo>
                    <a:pt x="3816" y="3636"/>
                    <a:pt x="4709" y="3549"/>
                    <a:pt x="5622" y="3529"/>
                  </a:cubicBezTo>
                  <a:cubicBezTo>
                    <a:pt x="5084" y="3402"/>
                    <a:pt x="4529" y="3344"/>
                    <a:pt x="3971" y="3344"/>
                  </a:cubicBezTo>
                  <a:cubicBezTo>
                    <a:pt x="3605" y="3344"/>
                    <a:pt x="3238" y="3369"/>
                    <a:pt x="2875" y="3416"/>
                  </a:cubicBezTo>
                  <a:cubicBezTo>
                    <a:pt x="2416" y="3481"/>
                    <a:pt x="1959" y="3573"/>
                    <a:pt x="1515" y="3710"/>
                  </a:cubicBezTo>
                  <a:cubicBezTo>
                    <a:pt x="1213" y="3802"/>
                    <a:pt x="915" y="3907"/>
                    <a:pt x="625" y="4029"/>
                  </a:cubicBezTo>
                  <a:lnTo>
                    <a:pt x="625" y="4029"/>
                  </a:lnTo>
                  <a:cubicBezTo>
                    <a:pt x="694" y="3426"/>
                    <a:pt x="710" y="2818"/>
                    <a:pt x="672" y="2215"/>
                  </a:cubicBezTo>
                  <a:cubicBezTo>
                    <a:pt x="652" y="1838"/>
                    <a:pt x="604" y="1463"/>
                    <a:pt x="540" y="1093"/>
                  </a:cubicBezTo>
                  <a:cubicBezTo>
                    <a:pt x="473" y="723"/>
                    <a:pt x="387" y="357"/>
                    <a:pt x="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3"/>
            <p:cNvSpPr/>
            <p:nvPr/>
          </p:nvSpPr>
          <p:spPr>
            <a:xfrm>
              <a:off x="5090325" y="1133075"/>
              <a:ext cx="145125" cy="128725"/>
            </a:xfrm>
            <a:custGeom>
              <a:avLst/>
              <a:gdLst/>
              <a:ahLst/>
              <a:cxnLst/>
              <a:rect l="l" t="t" r="r" b="b"/>
              <a:pathLst>
                <a:path w="5805" h="5149" extrusionOk="0">
                  <a:moveTo>
                    <a:pt x="0" y="1"/>
                  </a:moveTo>
                  <a:lnTo>
                    <a:pt x="0" y="1"/>
                  </a:lnTo>
                  <a:cubicBezTo>
                    <a:pt x="195" y="783"/>
                    <a:pt x="336" y="1563"/>
                    <a:pt x="398" y="2347"/>
                  </a:cubicBezTo>
                  <a:cubicBezTo>
                    <a:pt x="428" y="2740"/>
                    <a:pt x="444" y="3131"/>
                    <a:pt x="437" y="3523"/>
                  </a:cubicBezTo>
                  <a:cubicBezTo>
                    <a:pt x="426" y="3914"/>
                    <a:pt x="410" y="4305"/>
                    <a:pt x="362" y="4692"/>
                  </a:cubicBezTo>
                  <a:lnTo>
                    <a:pt x="304" y="5149"/>
                  </a:lnTo>
                  <a:lnTo>
                    <a:pt x="722" y="4939"/>
                  </a:lnTo>
                  <a:cubicBezTo>
                    <a:pt x="1109" y="4745"/>
                    <a:pt x="1504" y="4566"/>
                    <a:pt x="1916" y="4427"/>
                  </a:cubicBezTo>
                  <a:cubicBezTo>
                    <a:pt x="2324" y="4280"/>
                    <a:pt x="2745" y="4163"/>
                    <a:pt x="3171" y="4070"/>
                  </a:cubicBezTo>
                  <a:cubicBezTo>
                    <a:pt x="3598" y="3977"/>
                    <a:pt x="4032" y="3909"/>
                    <a:pt x="4472" y="3865"/>
                  </a:cubicBezTo>
                  <a:cubicBezTo>
                    <a:pt x="4911" y="3817"/>
                    <a:pt x="5354" y="3801"/>
                    <a:pt x="5805" y="3792"/>
                  </a:cubicBezTo>
                  <a:cubicBezTo>
                    <a:pt x="5367" y="3684"/>
                    <a:pt x="4917" y="3631"/>
                    <a:pt x="4465" y="3608"/>
                  </a:cubicBezTo>
                  <a:cubicBezTo>
                    <a:pt x="4360" y="3604"/>
                    <a:pt x="4255" y="3602"/>
                    <a:pt x="4151" y="3602"/>
                  </a:cubicBezTo>
                  <a:cubicBezTo>
                    <a:pt x="3801" y="3602"/>
                    <a:pt x="3450" y="3625"/>
                    <a:pt x="3102" y="3671"/>
                  </a:cubicBezTo>
                  <a:cubicBezTo>
                    <a:pt x="2650" y="3731"/>
                    <a:pt x="2201" y="3833"/>
                    <a:pt x="1763" y="3970"/>
                  </a:cubicBezTo>
                  <a:cubicBezTo>
                    <a:pt x="1467" y="4067"/>
                    <a:pt x="1174" y="4176"/>
                    <a:pt x="889" y="4304"/>
                  </a:cubicBezTo>
                  <a:lnTo>
                    <a:pt x="889" y="4304"/>
                  </a:lnTo>
                  <a:cubicBezTo>
                    <a:pt x="905" y="4043"/>
                    <a:pt x="911" y="3781"/>
                    <a:pt x="899" y="3518"/>
                  </a:cubicBezTo>
                  <a:cubicBezTo>
                    <a:pt x="885" y="3109"/>
                    <a:pt x="845" y="2701"/>
                    <a:pt x="772" y="2299"/>
                  </a:cubicBezTo>
                  <a:cubicBezTo>
                    <a:pt x="631" y="1496"/>
                    <a:pt x="380" y="71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3"/>
            <p:cNvSpPr/>
            <p:nvPr/>
          </p:nvSpPr>
          <p:spPr>
            <a:xfrm>
              <a:off x="5013125" y="1258650"/>
              <a:ext cx="155900" cy="113125"/>
            </a:xfrm>
            <a:custGeom>
              <a:avLst/>
              <a:gdLst/>
              <a:ahLst/>
              <a:cxnLst/>
              <a:rect l="l" t="t" r="r" b="b"/>
              <a:pathLst>
                <a:path w="6236" h="4525" extrusionOk="0">
                  <a:moveTo>
                    <a:pt x="0" y="0"/>
                  </a:moveTo>
                  <a:lnTo>
                    <a:pt x="0" y="1"/>
                  </a:lnTo>
                  <a:cubicBezTo>
                    <a:pt x="1" y="2"/>
                    <a:pt x="1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1"/>
                    <a:pt x="0" y="0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130" y="346"/>
                    <a:pt x="255" y="687"/>
                    <a:pt x="365" y="1030"/>
                  </a:cubicBezTo>
                  <a:cubicBezTo>
                    <a:pt x="478" y="1374"/>
                    <a:pt x="573" y="1721"/>
                    <a:pt x="661" y="2068"/>
                  </a:cubicBezTo>
                  <a:cubicBezTo>
                    <a:pt x="830" y="2765"/>
                    <a:pt x="952" y="3469"/>
                    <a:pt x="1012" y="4178"/>
                  </a:cubicBezTo>
                  <a:lnTo>
                    <a:pt x="1041" y="4525"/>
                  </a:lnTo>
                  <a:lnTo>
                    <a:pt x="1364" y="4378"/>
                  </a:lnTo>
                  <a:cubicBezTo>
                    <a:pt x="1739" y="4209"/>
                    <a:pt x="2121" y="4051"/>
                    <a:pt x="2517" y="3932"/>
                  </a:cubicBezTo>
                  <a:cubicBezTo>
                    <a:pt x="2911" y="3809"/>
                    <a:pt x="3313" y="3709"/>
                    <a:pt x="3721" y="3639"/>
                  </a:cubicBezTo>
                  <a:cubicBezTo>
                    <a:pt x="4342" y="3529"/>
                    <a:pt x="4975" y="3481"/>
                    <a:pt x="5619" y="3481"/>
                  </a:cubicBezTo>
                  <a:cubicBezTo>
                    <a:pt x="5824" y="3481"/>
                    <a:pt x="6029" y="3485"/>
                    <a:pt x="6236" y="3495"/>
                  </a:cubicBezTo>
                  <a:cubicBezTo>
                    <a:pt x="5616" y="3298"/>
                    <a:pt x="4959" y="3205"/>
                    <a:pt x="4300" y="3205"/>
                  </a:cubicBezTo>
                  <a:cubicBezTo>
                    <a:pt x="4089" y="3205"/>
                    <a:pt x="3878" y="3214"/>
                    <a:pt x="3668" y="3233"/>
                  </a:cubicBezTo>
                  <a:cubicBezTo>
                    <a:pt x="3234" y="3273"/>
                    <a:pt x="2802" y="3350"/>
                    <a:pt x="2380" y="3468"/>
                  </a:cubicBezTo>
                  <a:cubicBezTo>
                    <a:pt x="2069" y="3558"/>
                    <a:pt x="1762" y="3662"/>
                    <a:pt x="1464" y="3789"/>
                  </a:cubicBezTo>
                  <a:lnTo>
                    <a:pt x="1464" y="3789"/>
                  </a:lnTo>
                  <a:cubicBezTo>
                    <a:pt x="1378" y="3165"/>
                    <a:pt x="1231" y="2550"/>
                    <a:pt x="1018" y="1961"/>
                  </a:cubicBezTo>
                  <a:cubicBezTo>
                    <a:pt x="895" y="1611"/>
                    <a:pt x="744" y="1272"/>
                    <a:pt x="577" y="943"/>
                  </a:cubicBezTo>
                  <a:cubicBezTo>
                    <a:pt x="407" y="616"/>
                    <a:pt x="218" y="299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8" name="Google Shape;1498;p33"/>
          <p:cNvSpPr/>
          <p:nvPr/>
        </p:nvSpPr>
        <p:spPr>
          <a:xfrm flipH="1">
            <a:off x="8415178" y="4118631"/>
            <a:ext cx="1076643" cy="1095766"/>
          </a:xfrm>
          <a:custGeom>
            <a:avLst/>
            <a:gdLst/>
            <a:ahLst/>
            <a:cxnLst/>
            <a:rect l="l" t="t" r="r" b="b"/>
            <a:pathLst>
              <a:path w="38510" h="39194" extrusionOk="0">
                <a:moveTo>
                  <a:pt x="19502" y="0"/>
                </a:moveTo>
                <a:cubicBezTo>
                  <a:pt x="18933" y="2080"/>
                  <a:pt x="17324" y="3882"/>
                  <a:pt x="16690" y="5944"/>
                </a:cubicBezTo>
                <a:cubicBezTo>
                  <a:pt x="16039" y="8060"/>
                  <a:pt x="16535" y="10492"/>
                  <a:pt x="17964" y="12184"/>
                </a:cubicBezTo>
                <a:cubicBezTo>
                  <a:pt x="18970" y="13375"/>
                  <a:pt x="20402" y="14792"/>
                  <a:pt x="21006" y="16237"/>
                </a:cubicBezTo>
                <a:cubicBezTo>
                  <a:pt x="20273" y="17156"/>
                  <a:pt x="19567" y="18097"/>
                  <a:pt x="18887" y="19057"/>
                </a:cubicBezTo>
                <a:cubicBezTo>
                  <a:pt x="18858" y="18649"/>
                  <a:pt x="18719" y="18228"/>
                  <a:pt x="18527" y="17917"/>
                </a:cubicBezTo>
                <a:cubicBezTo>
                  <a:pt x="18218" y="17416"/>
                  <a:pt x="17808" y="16980"/>
                  <a:pt x="17541" y="16455"/>
                </a:cubicBezTo>
                <a:cubicBezTo>
                  <a:pt x="17107" y="15602"/>
                  <a:pt x="17092" y="14605"/>
                  <a:pt x="16862" y="13677"/>
                </a:cubicBezTo>
                <a:cubicBezTo>
                  <a:pt x="16632" y="12749"/>
                  <a:pt x="16026" y="11634"/>
                  <a:pt x="15080" y="11489"/>
                </a:cubicBezTo>
                <a:lnTo>
                  <a:pt x="15080" y="11489"/>
                </a:lnTo>
                <a:cubicBezTo>
                  <a:pt x="15527" y="12391"/>
                  <a:pt x="15490" y="13445"/>
                  <a:pt x="15518" y="14451"/>
                </a:cubicBezTo>
                <a:cubicBezTo>
                  <a:pt x="15547" y="15459"/>
                  <a:pt x="15684" y="16545"/>
                  <a:pt x="16377" y="17276"/>
                </a:cubicBezTo>
                <a:cubicBezTo>
                  <a:pt x="16790" y="17714"/>
                  <a:pt x="17353" y="17970"/>
                  <a:pt x="17847" y="18314"/>
                </a:cubicBezTo>
                <a:cubicBezTo>
                  <a:pt x="18210" y="18566"/>
                  <a:pt x="18552" y="18903"/>
                  <a:pt x="18712" y="19303"/>
                </a:cubicBezTo>
                <a:cubicBezTo>
                  <a:pt x="18181" y="20062"/>
                  <a:pt x="17667" y="20835"/>
                  <a:pt x="17170" y="21616"/>
                </a:cubicBezTo>
                <a:cubicBezTo>
                  <a:pt x="17129" y="21161"/>
                  <a:pt x="16881" y="20704"/>
                  <a:pt x="16563" y="20358"/>
                </a:cubicBezTo>
                <a:cubicBezTo>
                  <a:pt x="16096" y="19853"/>
                  <a:pt x="15494" y="19485"/>
                  <a:pt x="15040" y="18969"/>
                </a:cubicBezTo>
                <a:cubicBezTo>
                  <a:pt x="14302" y="18132"/>
                  <a:pt x="14023" y="16985"/>
                  <a:pt x="13908" y="15875"/>
                </a:cubicBezTo>
                <a:cubicBezTo>
                  <a:pt x="13792" y="14765"/>
                  <a:pt x="13813" y="13635"/>
                  <a:pt x="13559" y="12548"/>
                </a:cubicBezTo>
                <a:cubicBezTo>
                  <a:pt x="13089" y="10526"/>
                  <a:pt x="11628" y="8761"/>
                  <a:pt x="9731" y="7920"/>
                </a:cubicBezTo>
                <a:lnTo>
                  <a:pt x="9731" y="7920"/>
                </a:lnTo>
                <a:cubicBezTo>
                  <a:pt x="10608" y="8722"/>
                  <a:pt x="10850" y="10155"/>
                  <a:pt x="10821" y="11343"/>
                </a:cubicBezTo>
                <a:cubicBezTo>
                  <a:pt x="10792" y="12533"/>
                  <a:pt x="10542" y="13718"/>
                  <a:pt x="10647" y="14902"/>
                </a:cubicBezTo>
                <a:cubicBezTo>
                  <a:pt x="10797" y="16617"/>
                  <a:pt x="11729" y="18249"/>
                  <a:pt x="13130" y="19251"/>
                </a:cubicBezTo>
                <a:cubicBezTo>
                  <a:pt x="14458" y="20198"/>
                  <a:pt x="15993" y="20711"/>
                  <a:pt x="16925" y="22003"/>
                </a:cubicBezTo>
                <a:cubicBezTo>
                  <a:pt x="16737" y="22303"/>
                  <a:pt x="16551" y="22605"/>
                  <a:pt x="16368" y="22909"/>
                </a:cubicBezTo>
                <a:lnTo>
                  <a:pt x="15265" y="24805"/>
                </a:lnTo>
                <a:lnTo>
                  <a:pt x="15061" y="25184"/>
                </a:lnTo>
                <a:cubicBezTo>
                  <a:pt x="15041" y="24660"/>
                  <a:pt x="14861" y="24100"/>
                  <a:pt x="14601" y="23760"/>
                </a:cubicBezTo>
                <a:cubicBezTo>
                  <a:pt x="14181" y="23209"/>
                  <a:pt x="13604" y="22797"/>
                  <a:pt x="13149" y="22275"/>
                </a:cubicBezTo>
                <a:cubicBezTo>
                  <a:pt x="12405" y="21422"/>
                  <a:pt x="12024" y="20322"/>
                  <a:pt x="11480" y="19330"/>
                </a:cubicBezTo>
                <a:cubicBezTo>
                  <a:pt x="10935" y="18338"/>
                  <a:pt x="10314" y="17239"/>
                  <a:pt x="9196" y="17062"/>
                </a:cubicBezTo>
                <a:lnTo>
                  <a:pt x="9196" y="17062"/>
                </a:lnTo>
                <a:cubicBezTo>
                  <a:pt x="9488" y="18233"/>
                  <a:pt x="9782" y="19411"/>
                  <a:pt x="10274" y="20513"/>
                </a:cubicBezTo>
                <a:cubicBezTo>
                  <a:pt x="10766" y="21615"/>
                  <a:pt x="11471" y="22648"/>
                  <a:pt x="12452" y="23351"/>
                </a:cubicBezTo>
                <a:cubicBezTo>
                  <a:pt x="12971" y="23725"/>
                  <a:pt x="13559" y="23999"/>
                  <a:pt x="14051" y="24407"/>
                </a:cubicBezTo>
                <a:cubicBezTo>
                  <a:pt x="14418" y="24711"/>
                  <a:pt x="14735" y="25117"/>
                  <a:pt x="14855" y="25567"/>
                </a:cubicBezTo>
                <a:lnTo>
                  <a:pt x="14223" y="26737"/>
                </a:lnTo>
                <a:lnTo>
                  <a:pt x="13380" y="28481"/>
                </a:lnTo>
                <a:cubicBezTo>
                  <a:pt x="13380" y="27763"/>
                  <a:pt x="12986" y="27025"/>
                  <a:pt x="12478" y="26481"/>
                </a:cubicBezTo>
                <a:cubicBezTo>
                  <a:pt x="11798" y="25751"/>
                  <a:pt x="10920" y="25219"/>
                  <a:pt x="10278" y="24455"/>
                </a:cubicBezTo>
                <a:cubicBezTo>
                  <a:pt x="9517" y="23549"/>
                  <a:pt x="9144" y="22389"/>
                  <a:pt x="8824" y="21252"/>
                </a:cubicBezTo>
                <a:cubicBezTo>
                  <a:pt x="8504" y="20114"/>
                  <a:pt x="8211" y="18945"/>
                  <a:pt x="7572" y="17951"/>
                </a:cubicBezTo>
                <a:cubicBezTo>
                  <a:pt x="6941" y="16973"/>
                  <a:pt x="5894" y="16178"/>
                  <a:pt x="4734" y="16178"/>
                </a:cubicBezTo>
                <a:cubicBezTo>
                  <a:pt x="4715" y="16178"/>
                  <a:pt x="4697" y="16178"/>
                  <a:pt x="4679" y="16179"/>
                </a:cubicBezTo>
                <a:cubicBezTo>
                  <a:pt x="5687" y="16937"/>
                  <a:pt x="6070" y="18394"/>
                  <a:pt x="6223" y="19646"/>
                </a:cubicBezTo>
                <a:cubicBezTo>
                  <a:pt x="6377" y="20899"/>
                  <a:pt x="6329" y="22185"/>
                  <a:pt x="6676" y="23398"/>
                </a:cubicBezTo>
                <a:cubicBezTo>
                  <a:pt x="7085" y="24836"/>
                  <a:pt x="8057" y="26104"/>
                  <a:pt x="9339" y="26872"/>
                </a:cubicBezTo>
                <a:cubicBezTo>
                  <a:pt x="9992" y="27264"/>
                  <a:pt x="10715" y="27528"/>
                  <a:pt x="11375" y="27908"/>
                </a:cubicBezTo>
                <a:cubicBezTo>
                  <a:pt x="11972" y="28252"/>
                  <a:pt x="12803" y="28447"/>
                  <a:pt x="13140" y="29015"/>
                </a:cubicBezTo>
                <a:lnTo>
                  <a:pt x="12413" y="30735"/>
                </a:lnTo>
                <a:lnTo>
                  <a:pt x="11978" y="31918"/>
                </a:lnTo>
                <a:cubicBezTo>
                  <a:pt x="12123" y="31024"/>
                  <a:pt x="11916" y="30104"/>
                  <a:pt x="11258" y="29471"/>
                </a:cubicBezTo>
                <a:cubicBezTo>
                  <a:pt x="10684" y="28921"/>
                  <a:pt x="9910" y="28623"/>
                  <a:pt x="9315" y="28097"/>
                </a:cubicBezTo>
                <a:cubicBezTo>
                  <a:pt x="8665" y="27519"/>
                  <a:pt x="8271" y="26706"/>
                  <a:pt x="7671" y="26074"/>
                </a:cubicBezTo>
                <a:cubicBezTo>
                  <a:pt x="7236" y="25616"/>
                  <a:pt x="6620" y="25239"/>
                  <a:pt x="6029" y="25239"/>
                </a:cubicBezTo>
                <a:cubicBezTo>
                  <a:pt x="5806" y="25239"/>
                  <a:pt x="5588" y="25293"/>
                  <a:pt x="5383" y="25416"/>
                </a:cubicBezTo>
                <a:cubicBezTo>
                  <a:pt x="6360" y="25450"/>
                  <a:pt x="7089" y="26324"/>
                  <a:pt x="7544" y="27189"/>
                </a:cubicBezTo>
                <a:cubicBezTo>
                  <a:pt x="7999" y="28054"/>
                  <a:pt x="8350" y="29031"/>
                  <a:pt x="9126" y="29625"/>
                </a:cubicBezTo>
                <a:cubicBezTo>
                  <a:pt x="9693" y="30061"/>
                  <a:pt x="10418" y="30233"/>
                  <a:pt x="11027" y="30607"/>
                </a:cubicBezTo>
                <a:cubicBezTo>
                  <a:pt x="11520" y="30911"/>
                  <a:pt x="11948" y="31455"/>
                  <a:pt x="11946" y="32003"/>
                </a:cubicBezTo>
                <a:lnTo>
                  <a:pt x="11655" y="32795"/>
                </a:lnTo>
                <a:cubicBezTo>
                  <a:pt x="11436" y="33490"/>
                  <a:pt x="11209" y="34182"/>
                  <a:pt x="10998" y="34878"/>
                </a:cubicBezTo>
                <a:cubicBezTo>
                  <a:pt x="10958" y="33692"/>
                  <a:pt x="10400" y="32524"/>
                  <a:pt x="9481" y="31769"/>
                </a:cubicBezTo>
                <a:cubicBezTo>
                  <a:pt x="8680" y="31110"/>
                  <a:pt x="7655" y="30767"/>
                  <a:pt x="6858" y="30102"/>
                </a:cubicBezTo>
                <a:cubicBezTo>
                  <a:pt x="5957" y="29352"/>
                  <a:pt x="5423" y="28257"/>
                  <a:pt x="4945" y="27187"/>
                </a:cubicBezTo>
                <a:cubicBezTo>
                  <a:pt x="4467" y="26115"/>
                  <a:pt x="4001" y="25004"/>
                  <a:pt x="3184" y="24161"/>
                </a:cubicBezTo>
                <a:cubicBezTo>
                  <a:pt x="2561" y="23516"/>
                  <a:pt x="1675" y="23059"/>
                  <a:pt x="800" y="23059"/>
                </a:cubicBezTo>
                <a:cubicBezTo>
                  <a:pt x="530" y="23059"/>
                  <a:pt x="260" y="23103"/>
                  <a:pt x="0" y="23198"/>
                </a:cubicBezTo>
                <a:cubicBezTo>
                  <a:pt x="1381" y="24462"/>
                  <a:pt x="2712" y="25866"/>
                  <a:pt x="3395" y="27608"/>
                </a:cubicBezTo>
                <a:cubicBezTo>
                  <a:pt x="3980" y="29100"/>
                  <a:pt x="4073" y="30846"/>
                  <a:pt x="5128" y="32052"/>
                </a:cubicBezTo>
                <a:cubicBezTo>
                  <a:pt x="6542" y="33670"/>
                  <a:pt x="9501" y="33674"/>
                  <a:pt x="10886" y="35298"/>
                </a:cubicBezTo>
                <a:cubicBezTo>
                  <a:pt x="10732" y="35867"/>
                  <a:pt x="10582" y="36437"/>
                  <a:pt x="10434" y="37006"/>
                </a:cubicBezTo>
                <a:cubicBezTo>
                  <a:pt x="10286" y="37721"/>
                  <a:pt x="10125" y="38433"/>
                  <a:pt x="9990" y="39149"/>
                </a:cubicBezTo>
                <a:cubicBezTo>
                  <a:pt x="9987" y="39167"/>
                  <a:pt x="9997" y="39185"/>
                  <a:pt x="10015" y="39192"/>
                </a:cubicBezTo>
                <a:cubicBezTo>
                  <a:pt x="10019" y="39193"/>
                  <a:pt x="10023" y="39194"/>
                  <a:pt x="10027" y="39194"/>
                </a:cubicBezTo>
                <a:cubicBezTo>
                  <a:pt x="10042" y="39194"/>
                  <a:pt x="10057" y="39185"/>
                  <a:pt x="10062" y="39169"/>
                </a:cubicBezTo>
                <a:lnTo>
                  <a:pt x="10062" y="39167"/>
                </a:lnTo>
                <a:cubicBezTo>
                  <a:pt x="10307" y="38479"/>
                  <a:pt x="10526" y="37787"/>
                  <a:pt x="10758" y="37100"/>
                </a:cubicBezTo>
                <a:cubicBezTo>
                  <a:pt x="11007" y="36416"/>
                  <a:pt x="11252" y="35734"/>
                  <a:pt x="11490" y="35049"/>
                </a:cubicBezTo>
                <a:cubicBezTo>
                  <a:pt x="11757" y="34375"/>
                  <a:pt x="12009" y="33697"/>
                  <a:pt x="12269" y="33021"/>
                </a:cubicBezTo>
                <a:lnTo>
                  <a:pt x="12407" y="32687"/>
                </a:lnTo>
                <a:cubicBezTo>
                  <a:pt x="12662" y="32599"/>
                  <a:pt x="12938" y="32557"/>
                  <a:pt x="13216" y="32557"/>
                </a:cubicBezTo>
                <a:cubicBezTo>
                  <a:pt x="13688" y="32557"/>
                  <a:pt x="14168" y="32677"/>
                  <a:pt x="14566" y="32898"/>
                </a:cubicBezTo>
                <a:cubicBezTo>
                  <a:pt x="15211" y="33257"/>
                  <a:pt x="15752" y="33770"/>
                  <a:pt x="16337" y="34220"/>
                </a:cubicBezTo>
                <a:cubicBezTo>
                  <a:pt x="16921" y="34671"/>
                  <a:pt x="17582" y="35071"/>
                  <a:pt x="18317" y="35139"/>
                </a:cubicBezTo>
                <a:cubicBezTo>
                  <a:pt x="18366" y="35144"/>
                  <a:pt x="18417" y="35146"/>
                  <a:pt x="18468" y="35146"/>
                </a:cubicBezTo>
                <a:cubicBezTo>
                  <a:pt x="19177" y="35146"/>
                  <a:pt x="20021" y="34720"/>
                  <a:pt x="20282" y="34082"/>
                </a:cubicBezTo>
                <a:lnTo>
                  <a:pt x="20282" y="34082"/>
                </a:lnTo>
                <a:cubicBezTo>
                  <a:pt x="20001" y="34215"/>
                  <a:pt x="19703" y="34272"/>
                  <a:pt x="19400" y="34272"/>
                </a:cubicBezTo>
                <a:cubicBezTo>
                  <a:pt x="18749" y="34272"/>
                  <a:pt x="18076" y="34009"/>
                  <a:pt x="17506" y="33666"/>
                </a:cubicBezTo>
                <a:cubicBezTo>
                  <a:pt x="16671" y="33163"/>
                  <a:pt x="15929" y="32488"/>
                  <a:pt x="15018" y="32141"/>
                </a:cubicBezTo>
                <a:cubicBezTo>
                  <a:pt x="14696" y="32019"/>
                  <a:pt x="14340" y="31952"/>
                  <a:pt x="13989" y="31952"/>
                </a:cubicBezTo>
                <a:cubicBezTo>
                  <a:pt x="13389" y="31952"/>
                  <a:pt x="12806" y="32148"/>
                  <a:pt x="12444" y="32598"/>
                </a:cubicBezTo>
                <a:lnTo>
                  <a:pt x="13098" y="31016"/>
                </a:lnTo>
                <a:lnTo>
                  <a:pt x="13850" y="29304"/>
                </a:lnTo>
                <a:cubicBezTo>
                  <a:pt x="13872" y="29303"/>
                  <a:pt x="13893" y="29303"/>
                  <a:pt x="13914" y="29303"/>
                </a:cubicBezTo>
                <a:cubicBezTo>
                  <a:pt x="15294" y="29303"/>
                  <a:pt x="16432" y="30216"/>
                  <a:pt x="17525" y="31118"/>
                </a:cubicBezTo>
                <a:cubicBezTo>
                  <a:pt x="18689" y="32077"/>
                  <a:pt x="19777" y="33192"/>
                  <a:pt x="21179" y="33745"/>
                </a:cubicBezTo>
                <a:cubicBezTo>
                  <a:pt x="21789" y="33986"/>
                  <a:pt x="22445" y="34105"/>
                  <a:pt x="23101" y="34105"/>
                </a:cubicBezTo>
                <a:cubicBezTo>
                  <a:pt x="23876" y="34105"/>
                  <a:pt x="24650" y="33939"/>
                  <a:pt x="25351" y="33609"/>
                </a:cubicBezTo>
                <a:cubicBezTo>
                  <a:pt x="26442" y="33094"/>
                  <a:pt x="27318" y="32226"/>
                  <a:pt x="28274" y="31491"/>
                </a:cubicBezTo>
                <a:cubicBezTo>
                  <a:pt x="29170" y="30801"/>
                  <a:pt x="30195" y="30195"/>
                  <a:pt x="31309" y="30195"/>
                </a:cubicBezTo>
                <a:cubicBezTo>
                  <a:pt x="31384" y="30195"/>
                  <a:pt x="31460" y="30197"/>
                  <a:pt x="31536" y="30203"/>
                </a:cubicBezTo>
                <a:cubicBezTo>
                  <a:pt x="30804" y="29494"/>
                  <a:pt x="29761" y="29216"/>
                  <a:pt x="28730" y="29216"/>
                </a:cubicBezTo>
                <a:cubicBezTo>
                  <a:pt x="28532" y="29216"/>
                  <a:pt x="28335" y="29226"/>
                  <a:pt x="28140" y="29246"/>
                </a:cubicBezTo>
                <a:cubicBezTo>
                  <a:pt x="26931" y="29367"/>
                  <a:pt x="25777" y="29794"/>
                  <a:pt x="24603" y="30105"/>
                </a:cubicBezTo>
                <a:cubicBezTo>
                  <a:pt x="23875" y="30297"/>
                  <a:pt x="23117" y="30443"/>
                  <a:pt x="22369" y="30443"/>
                </a:cubicBezTo>
                <a:cubicBezTo>
                  <a:pt x="21909" y="30443"/>
                  <a:pt x="21452" y="30388"/>
                  <a:pt x="21010" y="30253"/>
                </a:cubicBezTo>
                <a:cubicBezTo>
                  <a:pt x="19904" y="29919"/>
                  <a:pt x="18991" y="29124"/>
                  <a:pt x="17906" y="28728"/>
                </a:cubicBezTo>
                <a:cubicBezTo>
                  <a:pt x="17410" y="28547"/>
                  <a:pt x="16883" y="28459"/>
                  <a:pt x="16355" y="28459"/>
                </a:cubicBezTo>
                <a:cubicBezTo>
                  <a:pt x="15505" y="28459"/>
                  <a:pt x="14653" y="28688"/>
                  <a:pt x="13926" y="29129"/>
                </a:cubicBezTo>
                <a:lnTo>
                  <a:pt x="13970" y="29030"/>
                </a:lnTo>
                <a:lnTo>
                  <a:pt x="14881" y="27062"/>
                </a:lnTo>
                <a:lnTo>
                  <a:pt x="15294" y="26228"/>
                </a:lnTo>
                <a:cubicBezTo>
                  <a:pt x="15656" y="25997"/>
                  <a:pt x="16076" y="25898"/>
                  <a:pt x="16509" y="25898"/>
                </a:cubicBezTo>
                <a:cubicBezTo>
                  <a:pt x="17064" y="25898"/>
                  <a:pt x="17640" y="26061"/>
                  <a:pt x="18140" y="26318"/>
                </a:cubicBezTo>
                <a:cubicBezTo>
                  <a:pt x="19090" y="26807"/>
                  <a:pt x="19915" y="27537"/>
                  <a:pt x="20918" y="27901"/>
                </a:cubicBezTo>
                <a:cubicBezTo>
                  <a:pt x="21276" y="28032"/>
                  <a:pt x="21663" y="28091"/>
                  <a:pt x="22058" y="28091"/>
                </a:cubicBezTo>
                <a:cubicBezTo>
                  <a:pt x="22967" y="28091"/>
                  <a:pt x="23918" y="27780"/>
                  <a:pt x="24667" y="27323"/>
                </a:cubicBezTo>
                <a:cubicBezTo>
                  <a:pt x="23088" y="27067"/>
                  <a:pt x="21494" y="26808"/>
                  <a:pt x="20008" y="26219"/>
                </a:cubicBezTo>
                <a:cubicBezTo>
                  <a:pt x="19168" y="25886"/>
                  <a:pt x="18353" y="25447"/>
                  <a:pt x="17458" y="25332"/>
                </a:cubicBezTo>
                <a:cubicBezTo>
                  <a:pt x="17340" y="25317"/>
                  <a:pt x="17221" y="25310"/>
                  <a:pt x="17101" y="25310"/>
                </a:cubicBezTo>
                <a:cubicBezTo>
                  <a:pt x="16492" y="25310"/>
                  <a:pt x="15869" y="25502"/>
                  <a:pt x="15453" y="25904"/>
                </a:cubicBezTo>
                <a:lnTo>
                  <a:pt x="15844" y="25116"/>
                </a:lnTo>
                <a:lnTo>
                  <a:pt x="16879" y="23208"/>
                </a:lnTo>
                <a:cubicBezTo>
                  <a:pt x="17032" y="22938"/>
                  <a:pt x="17188" y="22671"/>
                  <a:pt x="17346" y="22404"/>
                </a:cubicBezTo>
                <a:cubicBezTo>
                  <a:pt x="17442" y="22388"/>
                  <a:pt x="17539" y="22381"/>
                  <a:pt x="17635" y="22381"/>
                </a:cubicBezTo>
                <a:cubicBezTo>
                  <a:pt x="18511" y="22381"/>
                  <a:pt x="19371" y="22976"/>
                  <a:pt x="20222" y="23427"/>
                </a:cubicBezTo>
                <a:cubicBezTo>
                  <a:pt x="21302" y="24001"/>
                  <a:pt x="22261" y="24795"/>
                  <a:pt x="23378" y="25296"/>
                </a:cubicBezTo>
                <a:cubicBezTo>
                  <a:pt x="24239" y="25682"/>
                  <a:pt x="25181" y="25873"/>
                  <a:pt x="26123" y="25873"/>
                </a:cubicBezTo>
                <a:cubicBezTo>
                  <a:pt x="27336" y="25873"/>
                  <a:pt x="28550" y="25557"/>
                  <a:pt x="29593" y="24935"/>
                </a:cubicBezTo>
                <a:cubicBezTo>
                  <a:pt x="30491" y="24401"/>
                  <a:pt x="31250" y="23665"/>
                  <a:pt x="32093" y="23047"/>
                </a:cubicBezTo>
                <a:cubicBezTo>
                  <a:pt x="32928" y="22432"/>
                  <a:pt x="33822" y="21944"/>
                  <a:pt x="34856" y="21944"/>
                </a:cubicBezTo>
                <a:cubicBezTo>
                  <a:pt x="34864" y="21944"/>
                  <a:pt x="34872" y="21944"/>
                  <a:pt x="34880" y="21944"/>
                </a:cubicBezTo>
                <a:cubicBezTo>
                  <a:pt x="34135" y="21128"/>
                  <a:pt x="33000" y="20784"/>
                  <a:pt x="31883" y="20784"/>
                </a:cubicBezTo>
                <a:cubicBezTo>
                  <a:pt x="31703" y="20784"/>
                  <a:pt x="31524" y="20793"/>
                  <a:pt x="31346" y="20810"/>
                </a:cubicBezTo>
                <a:cubicBezTo>
                  <a:pt x="30069" y="20935"/>
                  <a:pt x="28865" y="21435"/>
                  <a:pt x="27665" y="21889"/>
                </a:cubicBezTo>
                <a:cubicBezTo>
                  <a:pt x="26532" y="22317"/>
                  <a:pt x="25354" y="22713"/>
                  <a:pt x="24147" y="22713"/>
                </a:cubicBezTo>
                <a:cubicBezTo>
                  <a:pt x="24075" y="22713"/>
                  <a:pt x="24003" y="22711"/>
                  <a:pt x="23931" y="22709"/>
                </a:cubicBezTo>
                <a:cubicBezTo>
                  <a:pt x="22720" y="22659"/>
                  <a:pt x="21569" y="22196"/>
                  <a:pt x="20381" y="21956"/>
                </a:cubicBezTo>
                <a:cubicBezTo>
                  <a:pt x="19974" y="21873"/>
                  <a:pt x="19548" y="21822"/>
                  <a:pt x="19126" y="21822"/>
                </a:cubicBezTo>
                <a:cubicBezTo>
                  <a:pt x="18553" y="21822"/>
                  <a:pt x="17989" y="21916"/>
                  <a:pt x="17493" y="22154"/>
                </a:cubicBezTo>
                <a:cubicBezTo>
                  <a:pt x="17977" y="21342"/>
                  <a:pt x="18479" y="20540"/>
                  <a:pt x="18999" y="19750"/>
                </a:cubicBezTo>
                <a:cubicBezTo>
                  <a:pt x="19143" y="19725"/>
                  <a:pt x="19303" y="19713"/>
                  <a:pt x="19468" y="19713"/>
                </a:cubicBezTo>
                <a:cubicBezTo>
                  <a:pt x="19939" y="19713"/>
                  <a:pt x="20457" y="19808"/>
                  <a:pt x="20795" y="19956"/>
                </a:cubicBezTo>
                <a:cubicBezTo>
                  <a:pt x="21322" y="20186"/>
                  <a:pt x="21825" y="20490"/>
                  <a:pt x="22387" y="20609"/>
                </a:cubicBezTo>
                <a:cubicBezTo>
                  <a:pt x="22578" y="20649"/>
                  <a:pt x="22768" y="20666"/>
                  <a:pt x="22958" y="20666"/>
                </a:cubicBezTo>
                <a:cubicBezTo>
                  <a:pt x="24173" y="20666"/>
                  <a:pt x="25376" y="19958"/>
                  <a:pt x="26583" y="19958"/>
                </a:cubicBezTo>
                <a:cubicBezTo>
                  <a:pt x="26799" y="19958"/>
                  <a:pt x="27016" y="19981"/>
                  <a:pt x="27233" y="20035"/>
                </a:cubicBezTo>
                <a:cubicBezTo>
                  <a:pt x="26843" y="19485"/>
                  <a:pt x="26146" y="19236"/>
                  <a:pt x="25476" y="19174"/>
                </a:cubicBezTo>
                <a:cubicBezTo>
                  <a:pt x="25306" y="19158"/>
                  <a:pt x="25135" y="19152"/>
                  <a:pt x="24963" y="19152"/>
                </a:cubicBezTo>
                <a:cubicBezTo>
                  <a:pt x="24531" y="19152"/>
                  <a:pt x="24096" y="19188"/>
                  <a:pt x="23663" y="19188"/>
                </a:cubicBezTo>
                <a:cubicBezTo>
                  <a:pt x="23595" y="19188"/>
                  <a:pt x="23527" y="19187"/>
                  <a:pt x="23459" y="19185"/>
                </a:cubicBezTo>
                <a:cubicBezTo>
                  <a:pt x="22635" y="19161"/>
                  <a:pt x="21821" y="18966"/>
                  <a:pt x="20996" y="18959"/>
                </a:cubicBezTo>
                <a:cubicBezTo>
                  <a:pt x="20983" y="18958"/>
                  <a:pt x="20970" y="18958"/>
                  <a:pt x="20957" y="18958"/>
                </a:cubicBezTo>
                <a:cubicBezTo>
                  <a:pt x="20358" y="18958"/>
                  <a:pt x="19730" y="19080"/>
                  <a:pt x="19234" y="19394"/>
                </a:cubicBezTo>
                <a:cubicBezTo>
                  <a:pt x="19886" y="18418"/>
                  <a:pt x="20566" y="17462"/>
                  <a:pt x="21272" y="16524"/>
                </a:cubicBezTo>
                <a:cubicBezTo>
                  <a:pt x="21531" y="16465"/>
                  <a:pt x="21790" y="16439"/>
                  <a:pt x="22049" y="16439"/>
                </a:cubicBezTo>
                <a:cubicBezTo>
                  <a:pt x="22707" y="16439"/>
                  <a:pt x="23366" y="16604"/>
                  <a:pt x="24041" y="16797"/>
                </a:cubicBezTo>
                <a:cubicBezTo>
                  <a:pt x="25100" y="17100"/>
                  <a:pt x="26120" y="17542"/>
                  <a:pt x="27203" y="17749"/>
                </a:cubicBezTo>
                <a:cubicBezTo>
                  <a:pt x="27651" y="17835"/>
                  <a:pt x="28108" y="17877"/>
                  <a:pt x="28564" y="17877"/>
                </a:cubicBezTo>
                <a:cubicBezTo>
                  <a:pt x="30192" y="17877"/>
                  <a:pt x="31821" y="17342"/>
                  <a:pt x="33116" y="16354"/>
                </a:cubicBezTo>
                <a:cubicBezTo>
                  <a:pt x="34062" y="15632"/>
                  <a:pt x="34818" y="14698"/>
                  <a:pt x="35645" y="13843"/>
                </a:cubicBezTo>
                <a:cubicBezTo>
                  <a:pt x="36471" y="12988"/>
                  <a:pt x="37371" y="12228"/>
                  <a:pt x="38509" y="11881"/>
                </a:cubicBezTo>
                <a:cubicBezTo>
                  <a:pt x="37921" y="11616"/>
                  <a:pt x="37285" y="11502"/>
                  <a:pt x="36641" y="11502"/>
                </a:cubicBezTo>
                <a:cubicBezTo>
                  <a:pt x="35881" y="11502"/>
                  <a:pt x="35111" y="11661"/>
                  <a:pt x="34394" y="11919"/>
                </a:cubicBezTo>
                <a:cubicBezTo>
                  <a:pt x="33071" y="12395"/>
                  <a:pt x="31886" y="13181"/>
                  <a:pt x="30682" y="13907"/>
                </a:cubicBezTo>
                <a:cubicBezTo>
                  <a:pt x="29478" y="14633"/>
                  <a:pt x="28212" y="15318"/>
                  <a:pt x="26825" y="15554"/>
                </a:cubicBezTo>
                <a:cubicBezTo>
                  <a:pt x="25824" y="15725"/>
                  <a:pt x="24797" y="15656"/>
                  <a:pt x="23782" y="15716"/>
                </a:cubicBezTo>
                <a:cubicBezTo>
                  <a:pt x="22982" y="15763"/>
                  <a:pt x="22161" y="15906"/>
                  <a:pt x="21460" y="16277"/>
                </a:cubicBezTo>
                <a:cubicBezTo>
                  <a:pt x="21537" y="16176"/>
                  <a:pt x="21612" y="16073"/>
                  <a:pt x="21690" y="15972"/>
                </a:cubicBezTo>
                <a:cubicBezTo>
                  <a:pt x="22135" y="15390"/>
                  <a:pt x="22591" y="14816"/>
                  <a:pt x="23056" y="14250"/>
                </a:cubicBezTo>
                <a:cubicBezTo>
                  <a:pt x="23655" y="14370"/>
                  <a:pt x="24333" y="14445"/>
                  <a:pt x="25009" y="14445"/>
                </a:cubicBezTo>
                <a:cubicBezTo>
                  <a:pt x="25805" y="14445"/>
                  <a:pt x="26597" y="14341"/>
                  <a:pt x="27254" y="14083"/>
                </a:cubicBezTo>
                <a:cubicBezTo>
                  <a:pt x="28446" y="13616"/>
                  <a:pt x="29360" y="12493"/>
                  <a:pt x="30572" y="12080"/>
                </a:cubicBezTo>
                <a:cubicBezTo>
                  <a:pt x="30247" y="11984"/>
                  <a:pt x="29918" y="11943"/>
                  <a:pt x="29587" y="11943"/>
                </a:cubicBezTo>
                <a:cubicBezTo>
                  <a:pt x="28544" y="11943"/>
                  <a:pt x="27484" y="12353"/>
                  <a:pt x="26497" y="12757"/>
                </a:cubicBezTo>
                <a:cubicBezTo>
                  <a:pt x="25384" y="13214"/>
                  <a:pt x="24272" y="13671"/>
                  <a:pt x="23160" y="14126"/>
                </a:cubicBezTo>
                <a:cubicBezTo>
                  <a:pt x="23572" y="13629"/>
                  <a:pt x="23990" y="13137"/>
                  <a:pt x="24418" y="12652"/>
                </a:cubicBezTo>
                <a:cubicBezTo>
                  <a:pt x="26865" y="11596"/>
                  <a:pt x="29169" y="10606"/>
                  <a:pt x="30883" y="8558"/>
                </a:cubicBezTo>
                <a:cubicBezTo>
                  <a:pt x="32520" y="6605"/>
                  <a:pt x="33268" y="3960"/>
                  <a:pt x="35346" y="2486"/>
                </a:cubicBezTo>
                <a:lnTo>
                  <a:pt x="35346" y="2486"/>
                </a:lnTo>
                <a:cubicBezTo>
                  <a:pt x="32413" y="2575"/>
                  <a:pt x="29553" y="4077"/>
                  <a:pt x="27814" y="6442"/>
                </a:cubicBezTo>
                <a:cubicBezTo>
                  <a:pt x="26589" y="8110"/>
                  <a:pt x="25922" y="10128"/>
                  <a:pt x="24842" y="11885"/>
                </a:cubicBezTo>
                <a:cubicBezTo>
                  <a:pt x="24172" y="12576"/>
                  <a:pt x="23516" y="13282"/>
                  <a:pt x="22878" y="14005"/>
                </a:cubicBezTo>
                <a:cubicBezTo>
                  <a:pt x="22769" y="12932"/>
                  <a:pt x="23447" y="11964"/>
                  <a:pt x="23649" y="10891"/>
                </a:cubicBezTo>
                <a:cubicBezTo>
                  <a:pt x="23995" y="9046"/>
                  <a:pt x="23673" y="7032"/>
                  <a:pt x="22657" y="5453"/>
                </a:cubicBezTo>
                <a:cubicBezTo>
                  <a:pt x="22516" y="5642"/>
                  <a:pt x="22474" y="6005"/>
                  <a:pt x="22432" y="6220"/>
                </a:cubicBezTo>
                <a:cubicBezTo>
                  <a:pt x="22340" y="6703"/>
                  <a:pt x="22296" y="7248"/>
                  <a:pt x="22349" y="7740"/>
                </a:cubicBezTo>
                <a:cubicBezTo>
                  <a:pt x="22409" y="8282"/>
                  <a:pt x="22515" y="8816"/>
                  <a:pt x="22543" y="9362"/>
                </a:cubicBezTo>
                <a:cubicBezTo>
                  <a:pt x="22554" y="9603"/>
                  <a:pt x="22528" y="9838"/>
                  <a:pt x="22530" y="10079"/>
                </a:cubicBezTo>
                <a:cubicBezTo>
                  <a:pt x="22531" y="10311"/>
                  <a:pt x="22540" y="10526"/>
                  <a:pt x="22515" y="10757"/>
                </a:cubicBezTo>
                <a:cubicBezTo>
                  <a:pt x="22428" y="11560"/>
                  <a:pt x="22156" y="12448"/>
                  <a:pt x="22440" y="13240"/>
                </a:cubicBezTo>
                <a:cubicBezTo>
                  <a:pt x="22540" y="13522"/>
                  <a:pt x="22750" y="13755"/>
                  <a:pt x="22860" y="14026"/>
                </a:cubicBezTo>
                <a:cubicBezTo>
                  <a:pt x="22363" y="14589"/>
                  <a:pt x="21876" y="15161"/>
                  <a:pt x="21399" y="15742"/>
                </a:cubicBezTo>
                <a:cubicBezTo>
                  <a:pt x="21324" y="15834"/>
                  <a:pt x="21252" y="15928"/>
                  <a:pt x="21177" y="16020"/>
                </a:cubicBezTo>
                <a:cubicBezTo>
                  <a:pt x="21555" y="15322"/>
                  <a:pt x="21552" y="14445"/>
                  <a:pt x="21337" y="13668"/>
                </a:cubicBezTo>
                <a:cubicBezTo>
                  <a:pt x="21095" y="12798"/>
                  <a:pt x="20619" y="12013"/>
                  <a:pt x="20209" y="11207"/>
                </a:cubicBezTo>
                <a:cubicBezTo>
                  <a:pt x="19150" y="9137"/>
                  <a:pt x="18490" y="6712"/>
                  <a:pt x="19148" y="4481"/>
                </a:cubicBezTo>
                <a:cubicBezTo>
                  <a:pt x="19370" y="3724"/>
                  <a:pt x="19739" y="3011"/>
                  <a:pt x="19914" y="2240"/>
                </a:cubicBezTo>
                <a:cubicBezTo>
                  <a:pt x="20089" y="1470"/>
                  <a:pt x="20033" y="583"/>
                  <a:pt x="195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0251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487125"/>
            <a:ext cx="7698600" cy="14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"/>
          </p:nvPr>
        </p:nvSpPr>
        <p:spPr>
          <a:xfrm>
            <a:off x="5124425" y="2669600"/>
            <a:ext cx="3287400" cy="8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38" name="Google Shape;138;p11"/>
          <p:cNvGrpSpPr/>
          <p:nvPr/>
        </p:nvGrpSpPr>
        <p:grpSpPr>
          <a:xfrm rot="-1325315" flipH="1">
            <a:off x="3388532" y="3372384"/>
            <a:ext cx="483319" cy="256140"/>
            <a:chOff x="2468025" y="734125"/>
            <a:chExt cx="980825" cy="519800"/>
          </a:xfrm>
        </p:grpSpPr>
        <p:sp>
          <p:nvSpPr>
            <p:cNvPr id="139" name="Google Shape;139;p1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11"/>
          <p:cNvGrpSpPr/>
          <p:nvPr/>
        </p:nvGrpSpPr>
        <p:grpSpPr>
          <a:xfrm flipH="1">
            <a:off x="1237666" y="2864534"/>
            <a:ext cx="544164" cy="970819"/>
            <a:chOff x="3734270" y="74249"/>
            <a:chExt cx="3046829" cy="5435717"/>
          </a:xfrm>
        </p:grpSpPr>
        <p:grpSp>
          <p:nvGrpSpPr>
            <p:cNvPr id="143" name="Google Shape;143;p1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" name="Google Shape;152;p1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" name="Google Shape;153;p11"/>
          <p:cNvSpPr/>
          <p:nvPr/>
        </p:nvSpPr>
        <p:spPr>
          <a:xfrm flipH="1">
            <a:off x="2137878" y="3144280"/>
            <a:ext cx="1070343" cy="1069873"/>
          </a:xfrm>
          <a:custGeom>
            <a:avLst/>
            <a:gdLst/>
            <a:ahLst/>
            <a:cxnLst/>
            <a:rect l="l" t="t" r="r" b="b"/>
            <a:pathLst>
              <a:path w="47874" h="47853" extrusionOk="0">
                <a:moveTo>
                  <a:pt x="23937" y="0"/>
                </a:moveTo>
                <a:cubicBezTo>
                  <a:pt x="10713" y="0"/>
                  <a:pt x="0" y="10713"/>
                  <a:pt x="0" y="23937"/>
                </a:cubicBezTo>
                <a:cubicBezTo>
                  <a:pt x="0" y="37140"/>
                  <a:pt x="10713" y="47853"/>
                  <a:pt x="23937" y="47853"/>
                </a:cubicBezTo>
                <a:cubicBezTo>
                  <a:pt x="37161" y="47853"/>
                  <a:pt x="47873" y="37140"/>
                  <a:pt x="47873" y="23937"/>
                </a:cubicBezTo>
                <a:cubicBezTo>
                  <a:pt x="47873" y="10713"/>
                  <a:pt x="37161" y="0"/>
                  <a:pt x="23937" y="0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"/>
          <p:cNvSpPr/>
          <p:nvPr/>
        </p:nvSpPr>
        <p:spPr>
          <a:xfrm flipH="1">
            <a:off x="-16433" y="3580135"/>
            <a:ext cx="4512233" cy="629111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"/>
          <p:cNvSpPr/>
          <p:nvPr/>
        </p:nvSpPr>
        <p:spPr>
          <a:xfrm flipH="1">
            <a:off x="-85506" y="4046400"/>
            <a:ext cx="9315231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"/>
          <p:cNvSpPr/>
          <p:nvPr/>
        </p:nvSpPr>
        <p:spPr>
          <a:xfrm flipH="1">
            <a:off x="1307341" y="4030031"/>
            <a:ext cx="3188459" cy="2020765"/>
          </a:xfrm>
          <a:custGeom>
            <a:avLst/>
            <a:gdLst/>
            <a:ahLst/>
            <a:cxnLst/>
            <a:rect l="l" t="t" r="r" b="b"/>
            <a:pathLst>
              <a:path w="97798" h="67982" extrusionOk="0">
                <a:moveTo>
                  <a:pt x="27326" y="0"/>
                </a:moveTo>
                <a:cubicBezTo>
                  <a:pt x="27138" y="565"/>
                  <a:pt x="26699" y="984"/>
                  <a:pt x="26134" y="1151"/>
                </a:cubicBezTo>
                <a:lnTo>
                  <a:pt x="26092" y="1151"/>
                </a:lnTo>
                <a:cubicBezTo>
                  <a:pt x="25548" y="1067"/>
                  <a:pt x="25046" y="816"/>
                  <a:pt x="24648" y="419"/>
                </a:cubicBezTo>
                <a:cubicBezTo>
                  <a:pt x="24397" y="523"/>
                  <a:pt x="24251" y="628"/>
                  <a:pt x="24251" y="754"/>
                </a:cubicBezTo>
                <a:cubicBezTo>
                  <a:pt x="23979" y="2637"/>
                  <a:pt x="43165" y="1528"/>
                  <a:pt x="43207" y="3348"/>
                </a:cubicBezTo>
                <a:cubicBezTo>
                  <a:pt x="43228" y="5148"/>
                  <a:pt x="23916" y="5210"/>
                  <a:pt x="24146" y="7365"/>
                </a:cubicBezTo>
                <a:cubicBezTo>
                  <a:pt x="24231" y="8129"/>
                  <a:pt x="26580" y="8335"/>
                  <a:pt x="29751" y="8335"/>
                </a:cubicBezTo>
                <a:cubicBezTo>
                  <a:pt x="33491" y="8335"/>
                  <a:pt x="38374" y="8048"/>
                  <a:pt x="42041" y="8048"/>
                </a:cubicBezTo>
                <a:cubicBezTo>
                  <a:pt x="45152" y="8048"/>
                  <a:pt x="47387" y="8255"/>
                  <a:pt x="47308" y="9018"/>
                </a:cubicBezTo>
                <a:cubicBezTo>
                  <a:pt x="47036" y="11446"/>
                  <a:pt x="20401" y="9521"/>
                  <a:pt x="20401" y="12471"/>
                </a:cubicBezTo>
                <a:cubicBezTo>
                  <a:pt x="20401" y="13416"/>
                  <a:pt x="22547" y="13672"/>
                  <a:pt x="25456" y="13672"/>
                </a:cubicBezTo>
                <a:cubicBezTo>
                  <a:pt x="28894" y="13672"/>
                  <a:pt x="33395" y="13314"/>
                  <a:pt x="36679" y="13314"/>
                </a:cubicBezTo>
                <a:cubicBezTo>
                  <a:pt x="39293" y="13314"/>
                  <a:pt x="41134" y="13541"/>
                  <a:pt x="41052" y="14354"/>
                </a:cubicBezTo>
                <a:cubicBezTo>
                  <a:pt x="40801" y="17032"/>
                  <a:pt x="26301" y="14605"/>
                  <a:pt x="26301" y="17032"/>
                </a:cubicBezTo>
                <a:cubicBezTo>
                  <a:pt x="26301" y="17721"/>
                  <a:pt x="28000" y="17924"/>
                  <a:pt x="30434" y="17924"/>
                </a:cubicBezTo>
                <a:cubicBezTo>
                  <a:pt x="33957" y="17924"/>
                  <a:pt x="39019" y="17498"/>
                  <a:pt x="42699" y="17498"/>
                </a:cubicBezTo>
                <a:cubicBezTo>
                  <a:pt x="45439" y="17498"/>
                  <a:pt x="47413" y="17734"/>
                  <a:pt x="47413" y="18560"/>
                </a:cubicBezTo>
                <a:cubicBezTo>
                  <a:pt x="47413" y="19395"/>
                  <a:pt x="44543" y="19612"/>
                  <a:pt x="40604" y="19612"/>
                </a:cubicBezTo>
                <a:cubicBezTo>
                  <a:pt x="36377" y="19612"/>
                  <a:pt x="30920" y="19363"/>
                  <a:pt x="26452" y="19363"/>
                </a:cubicBezTo>
                <a:cubicBezTo>
                  <a:pt x="21740" y="19363"/>
                  <a:pt x="18128" y="19640"/>
                  <a:pt x="18225" y="20777"/>
                </a:cubicBezTo>
                <a:cubicBezTo>
                  <a:pt x="18346" y="22220"/>
                  <a:pt x="22772" y="22421"/>
                  <a:pt x="27622" y="22421"/>
                </a:cubicBezTo>
                <a:cubicBezTo>
                  <a:pt x="29498" y="22421"/>
                  <a:pt x="31437" y="22391"/>
                  <a:pt x="33216" y="22391"/>
                </a:cubicBezTo>
                <a:cubicBezTo>
                  <a:pt x="37111" y="22391"/>
                  <a:pt x="40236" y="22535"/>
                  <a:pt x="40236" y="23456"/>
                </a:cubicBezTo>
                <a:cubicBezTo>
                  <a:pt x="40236" y="25883"/>
                  <a:pt x="24146" y="25360"/>
                  <a:pt x="24146" y="27222"/>
                </a:cubicBezTo>
                <a:cubicBezTo>
                  <a:pt x="24146" y="27890"/>
                  <a:pt x="27209" y="27998"/>
                  <a:pt x="31112" y="27998"/>
                </a:cubicBezTo>
                <a:cubicBezTo>
                  <a:pt x="32980" y="27998"/>
                  <a:pt x="35040" y="27973"/>
                  <a:pt x="37049" y="27973"/>
                </a:cubicBezTo>
                <a:cubicBezTo>
                  <a:pt x="42549" y="27973"/>
                  <a:pt x="47669" y="28159"/>
                  <a:pt x="47413" y="29544"/>
                </a:cubicBezTo>
                <a:cubicBezTo>
                  <a:pt x="47242" y="30470"/>
                  <a:pt x="44144" y="30692"/>
                  <a:pt x="39957" y="30692"/>
                </a:cubicBezTo>
                <a:cubicBezTo>
                  <a:pt x="36133" y="30692"/>
                  <a:pt x="31401" y="30507"/>
                  <a:pt x="27160" y="30507"/>
                </a:cubicBezTo>
                <a:cubicBezTo>
                  <a:pt x="21252" y="30507"/>
                  <a:pt x="16299" y="30865"/>
                  <a:pt x="16090" y="32578"/>
                </a:cubicBezTo>
                <a:cubicBezTo>
                  <a:pt x="15894" y="34138"/>
                  <a:pt x="18895" y="34536"/>
                  <a:pt x="22793" y="34536"/>
                </a:cubicBezTo>
                <a:cubicBezTo>
                  <a:pt x="26865" y="34536"/>
                  <a:pt x="31915" y="34102"/>
                  <a:pt x="35322" y="34102"/>
                </a:cubicBezTo>
                <a:cubicBezTo>
                  <a:pt x="37671" y="34102"/>
                  <a:pt x="39240" y="34308"/>
                  <a:pt x="39169" y="35006"/>
                </a:cubicBezTo>
                <a:cubicBezTo>
                  <a:pt x="38897" y="37684"/>
                  <a:pt x="12052" y="35257"/>
                  <a:pt x="11801" y="39295"/>
                </a:cubicBezTo>
                <a:cubicBezTo>
                  <a:pt x="11749" y="40045"/>
                  <a:pt x="12885" y="40332"/>
                  <a:pt x="14751" y="40332"/>
                </a:cubicBezTo>
                <a:cubicBezTo>
                  <a:pt x="20813" y="40332"/>
                  <a:pt x="34577" y="37303"/>
                  <a:pt x="40283" y="37303"/>
                </a:cubicBezTo>
                <a:cubicBezTo>
                  <a:pt x="41931" y="37303"/>
                  <a:pt x="42906" y="37556"/>
                  <a:pt x="42831" y="38207"/>
                </a:cubicBezTo>
                <a:cubicBezTo>
                  <a:pt x="42433" y="41806"/>
                  <a:pt x="6947" y="41806"/>
                  <a:pt x="6424" y="45739"/>
                </a:cubicBezTo>
                <a:cubicBezTo>
                  <a:pt x="6292" y="46715"/>
                  <a:pt x="8727" y="47059"/>
                  <a:pt x="12480" y="47059"/>
                </a:cubicBezTo>
                <a:cubicBezTo>
                  <a:pt x="21440" y="47059"/>
                  <a:pt x="37908" y="45099"/>
                  <a:pt x="44851" y="45099"/>
                </a:cubicBezTo>
                <a:cubicBezTo>
                  <a:pt x="46974" y="45099"/>
                  <a:pt x="48206" y="45282"/>
                  <a:pt x="48062" y="45760"/>
                </a:cubicBezTo>
                <a:cubicBezTo>
                  <a:pt x="47267" y="48438"/>
                  <a:pt x="13412" y="48690"/>
                  <a:pt x="13412" y="51368"/>
                </a:cubicBezTo>
                <a:cubicBezTo>
                  <a:pt x="13412" y="51832"/>
                  <a:pt x="14275" y="52015"/>
                  <a:pt x="15699" y="52015"/>
                </a:cubicBezTo>
                <a:cubicBezTo>
                  <a:pt x="20951" y="52015"/>
                  <a:pt x="33843" y="49533"/>
                  <a:pt x="39321" y="49533"/>
                </a:cubicBezTo>
                <a:cubicBezTo>
                  <a:pt x="40929" y="49533"/>
                  <a:pt x="41898" y="49747"/>
                  <a:pt x="41847" y="50301"/>
                </a:cubicBezTo>
                <a:cubicBezTo>
                  <a:pt x="41596" y="53251"/>
                  <a:pt x="0" y="52435"/>
                  <a:pt x="0" y="56201"/>
                </a:cubicBezTo>
                <a:cubicBezTo>
                  <a:pt x="0" y="57055"/>
                  <a:pt x="2093" y="57366"/>
                  <a:pt x="5318" y="57366"/>
                </a:cubicBezTo>
                <a:cubicBezTo>
                  <a:pt x="13981" y="57366"/>
                  <a:pt x="30813" y="55121"/>
                  <a:pt x="37189" y="55121"/>
                </a:cubicBezTo>
                <a:cubicBezTo>
                  <a:pt x="38849" y="55121"/>
                  <a:pt x="39800" y="55273"/>
                  <a:pt x="39713" y="55657"/>
                </a:cubicBezTo>
                <a:cubicBezTo>
                  <a:pt x="39190" y="58084"/>
                  <a:pt x="5921" y="58084"/>
                  <a:pt x="6173" y="59946"/>
                </a:cubicBezTo>
                <a:cubicBezTo>
                  <a:pt x="6277" y="60672"/>
                  <a:pt x="12403" y="60758"/>
                  <a:pt x="19897" y="60758"/>
                </a:cubicBezTo>
                <a:cubicBezTo>
                  <a:pt x="22223" y="60758"/>
                  <a:pt x="24681" y="60749"/>
                  <a:pt x="27132" y="60749"/>
                </a:cubicBezTo>
                <a:cubicBezTo>
                  <a:pt x="37284" y="60749"/>
                  <a:pt x="47308" y="60891"/>
                  <a:pt x="47308" y="62353"/>
                </a:cubicBezTo>
                <a:cubicBezTo>
                  <a:pt x="47308" y="65324"/>
                  <a:pt x="251" y="64257"/>
                  <a:pt x="251" y="67458"/>
                </a:cubicBezTo>
                <a:cubicBezTo>
                  <a:pt x="251" y="67667"/>
                  <a:pt x="419" y="67856"/>
                  <a:pt x="732" y="67981"/>
                </a:cubicBezTo>
                <a:lnTo>
                  <a:pt x="70262" y="67981"/>
                </a:lnTo>
                <a:cubicBezTo>
                  <a:pt x="63064" y="67500"/>
                  <a:pt x="57289" y="66872"/>
                  <a:pt x="57289" y="65763"/>
                </a:cubicBezTo>
                <a:cubicBezTo>
                  <a:pt x="57289" y="64623"/>
                  <a:pt x="62311" y="64358"/>
                  <a:pt x="68514" y="64358"/>
                </a:cubicBezTo>
                <a:cubicBezTo>
                  <a:pt x="73896" y="64358"/>
                  <a:pt x="80168" y="64557"/>
                  <a:pt x="84818" y="64557"/>
                </a:cubicBezTo>
                <a:cubicBezTo>
                  <a:pt x="88771" y="64557"/>
                  <a:pt x="91554" y="64413"/>
                  <a:pt x="91625" y="63880"/>
                </a:cubicBezTo>
                <a:cubicBezTo>
                  <a:pt x="91897" y="61997"/>
                  <a:pt x="58628" y="61997"/>
                  <a:pt x="58084" y="59591"/>
                </a:cubicBezTo>
                <a:cubicBezTo>
                  <a:pt x="58000" y="59202"/>
                  <a:pt x="58964" y="59048"/>
                  <a:pt x="60641" y="59048"/>
                </a:cubicBezTo>
                <a:cubicBezTo>
                  <a:pt x="67036" y="59048"/>
                  <a:pt x="83805" y="61288"/>
                  <a:pt x="92460" y="61288"/>
                </a:cubicBezTo>
                <a:cubicBezTo>
                  <a:pt x="95696" y="61288"/>
                  <a:pt x="97797" y="60975"/>
                  <a:pt x="97797" y="60114"/>
                </a:cubicBezTo>
                <a:cubicBezTo>
                  <a:pt x="97797" y="56369"/>
                  <a:pt x="48334" y="56682"/>
                  <a:pt x="48062" y="53732"/>
                </a:cubicBezTo>
                <a:cubicBezTo>
                  <a:pt x="48014" y="53213"/>
                  <a:pt x="49106" y="53008"/>
                  <a:pt x="50940" y="53008"/>
                </a:cubicBezTo>
                <a:cubicBezTo>
                  <a:pt x="57839" y="53008"/>
                  <a:pt x="75226" y="55911"/>
                  <a:pt x="81807" y="55911"/>
                </a:cubicBezTo>
                <a:cubicBezTo>
                  <a:pt x="83421" y="55911"/>
                  <a:pt x="84385" y="55736"/>
                  <a:pt x="84385" y="55301"/>
                </a:cubicBezTo>
                <a:cubicBezTo>
                  <a:pt x="84385" y="52623"/>
                  <a:pt x="56473" y="51807"/>
                  <a:pt x="55678" y="49129"/>
                </a:cubicBezTo>
                <a:cubicBezTo>
                  <a:pt x="55544" y="48691"/>
                  <a:pt x="56424" y="48518"/>
                  <a:pt x="57987" y="48518"/>
                </a:cubicBezTo>
                <a:cubicBezTo>
                  <a:pt x="63800" y="48518"/>
                  <a:pt x="79060" y="50907"/>
                  <a:pt x="86766" y="50907"/>
                </a:cubicBezTo>
                <a:cubicBezTo>
                  <a:pt x="89650" y="50907"/>
                  <a:pt x="91477" y="50572"/>
                  <a:pt x="91353" y="49652"/>
                </a:cubicBezTo>
                <a:cubicBezTo>
                  <a:pt x="90829" y="45677"/>
                  <a:pt x="55929" y="45635"/>
                  <a:pt x="54883" y="42517"/>
                </a:cubicBezTo>
                <a:lnTo>
                  <a:pt x="54883" y="42224"/>
                </a:lnTo>
                <a:cubicBezTo>
                  <a:pt x="55043" y="41802"/>
                  <a:pt x="55922" y="41632"/>
                  <a:pt x="57290" y="41632"/>
                </a:cubicBezTo>
                <a:cubicBezTo>
                  <a:pt x="62791" y="41632"/>
                  <a:pt x="76193" y="44369"/>
                  <a:pt x="82547" y="44369"/>
                </a:cubicBezTo>
                <a:cubicBezTo>
                  <a:pt x="84705" y="44369"/>
                  <a:pt x="86050" y="44053"/>
                  <a:pt x="85996" y="43208"/>
                </a:cubicBezTo>
                <a:cubicBezTo>
                  <a:pt x="85724" y="39190"/>
                  <a:pt x="49233" y="41115"/>
                  <a:pt x="48961" y="38437"/>
                </a:cubicBezTo>
                <a:cubicBezTo>
                  <a:pt x="48902" y="37804"/>
                  <a:pt x="50700" y="37598"/>
                  <a:pt x="53479" y="37598"/>
                </a:cubicBezTo>
                <a:cubicBezTo>
                  <a:pt x="58674" y="37598"/>
                  <a:pt x="67300" y="38318"/>
                  <a:pt x="73649" y="38318"/>
                </a:cubicBezTo>
                <a:cubicBezTo>
                  <a:pt x="78392" y="38318"/>
                  <a:pt x="81864" y="37916"/>
                  <a:pt x="81686" y="36512"/>
                </a:cubicBezTo>
                <a:cubicBezTo>
                  <a:pt x="81465" y="34704"/>
                  <a:pt x="76852" y="34372"/>
                  <a:pt x="71550" y="34372"/>
                </a:cubicBezTo>
                <a:cubicBezTo>
                  <a:pt x="68477" y="34372"/>
                  <a:pt x="65172" y="34483"/>
                  <a:pt x="62357" y="34483"/>
                </a:cubicBezTo>
                <a:cubicBezTo>
                  <a:pt x="58511" y="34483"/>
                  <a:pt x="55580" y="34275"/>
                  <a:pt x="55406" y="33290"/>
                </a:cubicBezTo>
                <a:cubicBezTo>
                  <a:pt x="55175" y="32036"/>
                  <a:pt x="58436" y="31802"/>
                  <a:pt x="62263" y="31802"/>
                </a:cubicBezTo>
                <a:cubicBezTo>
                  <a:pt x="64532" y="31802"/>
                  <a:pt x="66999" y="31884"/>
                  <a:pt x="69055" y="31884"/>
                </a:cubicBezTo>
                <a:cubicBezTo>
                  <a:pt x="71691" y="31884"/>
                  <a:pt x="73651" y="31750"/>
                  <a:pt x="73651" y="31135"/>
                </a:cubicBezTo>
                <a:cubicBezTo>
                  <a:pt x="73651" y="29252"/>
                  <a:pt x="57540" y="29796"/>
                  <a:pt x="57540" y="27389"/>
                </a:cubicBezTo>
                <a:cubicBezTo>
                  <a:pt x="57540" y="26461"/>
                  <a:pt x="60722" y="26319"/>
                  <a:pt x="64667" y="26319"/>
                </a:cubicBezTo>
                <a:cubicBezTo>
                  <a:pt x="66396" y="26319"/>
                  <a:pt x="68270" y="26346"/>
                  <a:pt x="70088" y="26346"/>
                </a:cubicBezTo>
                <a:cubicBezTo>
                  <a:pt x="74964" y="26346"/>
                  <a:pt x="79429" y="26151"/>
                  <a:pt x="79552" y="24711"/>
                </a:cubicBezTo>
                <a:cubicBezTo>
                  <a:pt x="79639" y="23681"/>
                  <a:pt x="76653" y="23395"/>
                  <a:pt x="72549" y="23395"/>
                </a:cubicBezTo>
                <a:cubicBezTo>
                  <a:pt x="67417" y="23395"/>
                  <a:pt x="60537" y="23843"/>
                  <a:pt x="55733" y="23843"/>
                </a:cubicBezTo>
                <a:cubicBezTo>
                  <a:pt x="52358" y="23843"/>
                  <a:pt x="50008" y="23622"/>
                  <a:pt x="50008" y="22870"/>
                </a:cubicBezTo>
                <a:cubicBezTo>
                  <a:pt x="50008" y="21945"/>
                  <a:pt x="52567" y="21719"/>
                  <a:pt x="55920" y="21719"/>
                </a:cubicBezTo>
                <a:cubicBezTo>
                  <a:pt x="59141" y="21719"/>
                  <a:pt x="63094" y="21928"/>
                  <a:pt x="66212" y="21928"/>
                </a:cubicBezTo>
                <a:cubicBezTo>
                  <a:pt x="69251" y="21928"/>
                  <a:pt x="71496" y="21729"/>
                  <a:pt x="71496" y="20945"/>
                </a:cubicBezTo>
                <a:cubicBezTo>
                  <a:pt x="71496" y="18539"/>
                  <a:pt x="57017" y="20945"/>
                  <a:pt x="56745" y="18267"/>
                </a:cubicBezTo>
                <a:cubicBezTo>
                  <a:pt x="56663" y="17461"/>
                  <a:pt x="58501" y="17236"/>
                  <a:pt x="61111" y="17236"/>
                </a:cubicBezTo>
                <a:cubicBezTo>
                  <a:pt x="64383" y="17236"/>
                  <a:pt x="68868" y="17589"/>
                  <a:pt x="72302" y="17589"/>
                </a:cubicBezTo>
                <a:cubicBezTo>
                  <a:pt x="75231" y="17589"/>
                  <a:pt x="77397" y="17333"/>
                  <a:pt x="77397" y="16384"/>
                </a:cubicBezTo>
                <a:cubicBezTo>
                  <a:pt x="77397" y="13433"/>
                  <a:pt x="50824" y="15337"/>
                  <a:pt x="50552" y="12931"/>
                </a:cubicBezTo>
                <a:cubicBezTo>
                  <a:pt x="50473" y="12168"/>
                  <a:pt x="52702" y="11961"/>
                  <a:pt x="55804" y="11961"/>
                </a:cubicBezTo>
                <a:cubicBezTo>
                  <a:pt x="59461" y="11961"/>
                  <a:pt x="64331" y="12248"/>
                  <a:pt x="68060" y="12248"/>
                </a:cubicBezTo>
                <a:cubicBezTo>
                  <a:pt x="71223" y="12248"/>
                  <a:pt x="73566" y="12042"/>
                  <a:pt x="73651" y="11278"/>
                </a:cubicBezTo>
                <a:cubicBezTo>
                  <a:pt x="73902" y="9102"/>
                  <a:pt x="58189" y="9102"/>
                  <a:pt x="55113" y="7763"/>
                </a:cubicBezTo>
                <a:lnTo>
                  <a:pt x="55113" y="6780"/>
                </a:lnTo>
                <a:cubicBezTo>
                  <a:pt x="58189" y="5587"/>
                  <a:pt x="73798" y="6361"/>
                  <a:pt x="73568" y="4666"/>
                </a:cubicBezTo>
                <a:cubicBezTo>
                  <a:pt x="73528" y="4419"/>
                  <a:pt x="72467" y="4343"/>
                  <a:pt x="70873" y="4343"/>
                </a:cubicBezTo>
                <a:cubicBezTo>
                  <a:pt x="68407" y="4343"/>
                  <a:pt x="64665" y="4523"/>
                  <a:pt x="61451" y="4523"/>
                </a:cubicBezTo>
                <a:cubicBezTo>
                  <a:pt x="57968" y="4523"/>
                  <a:pt x="55105" y="4312"/>
                  <a:pt x="55155" y="3432"/>
                </a:cubicBezTo>
                <a:cubicBezTo>
                  <a:pt x="55259" y="1193"/>
                  <a:pt x="68504" y="2951"/>
                  <a:pt x="68860" y="1298"/>
                </a:cubicBezTo>
                <a:cubicBezTo>
                  <a:pt x="68922" y="1026"/>
                  <a:pt x="68609" y="795"/>
                  <a:pt x="68023" y="607"/>
                </a:cubicBezTo>
                <a:cubicBezTo>
                  <a:pt x="67793" y="858"/>
                  <a:pt x="67500" y="1047"/>
                  <a:pt x="67186" y="1151"/>
                </a:cubicBezTo>
                <a:lnTo>
                  <a:pt x="67144" y="1151"/>
                </a:lnTo>
                <a:cubicBezTo>
                  <a:pt x="66621" y="1047"/>
                  <a:pt x="65805" y="775"/>
                  <a:pt x="65491" y="126"/>
                </a:cubicBezTo>
                <a:lnTo>
                  <a:pt x="65386" y="126"/>
                </a:lnTo>
                <a:cubicBezTo>
                  <a:pt x="65177" y="628"/>
                  <a:pt x="64759" y="1005"/>
                  <a:pt x="64256" y="1151"/>
                </a:cubicBezTo>
                <a:lnTo>
                  <a:pt x="64215" y="1151"/>
                </a:lnTo>
                <a:cubicBezTo>
                  <a:pt x="63650" y="1047"/>
                  <a:pt x="62771" y="733"/>
                  <a:pt x="62499" y="0"/>
                </a:cubicBezTo>
                <a:cubicBezTo>
                  <a:pt x="62311" y="565"/>
                  <a:pt x="61871" y="984"/>
                  <a:pt x="61327" y="1151"/>
                </a:cubicBezTo>
                <a:lnTo>
                  <a:pt x="61285" y="1151"/>
                </a:lnTo>
                <a:cubicBezTo>
                  <a:pt x="60720" y="1047"/>
                  <a:pt x="59821" y="733"/>
                  <a:pt x="59570" y="0"/>
                </a:cubicBezTo>
                <a:cubicBezTo>
                  <a:pt x="59381" y="565"/>
                  <a:pt x="58942" y="984"/>
                  <a:pt x="58398" y="1151"/>
                </a:cubicBezTo>
                <a:lnTo>
                  <a:pt x="58335" y="1151"/>
                </a:lnTo>
                <a:cubicBezTo>
                  <a:pt x="57791" y="1047"/>
                  <a:pt x="56891" y="733"/>
                  <a:pt x="56640" y="0"/>
                </a:cubicBezTo>
                <a:cubicBezTo>
                  <a:pt x="56452" y="565"/>
                  <a:pt x="56013" y="984"/>
                  <a:pt x="55448" y="1151"/>
                </a:cubicBezTo>
                <a:lnTo>
                  <a:pt x="55406" y="1151"/>
                </a:lnTo>
                <a:cubicBezTo>
                  <a:pt x="54862" y="1047"/>
                  <a:pt x="53962" y="733"/>
                  <a:pt x="53711" y="0"/>
                </a:cubicBezTo>
                <a:cubicBezTo>
                  <a:pt x="53523" y="565"/>
                  <a:pt x="53083" y="984"/>
                  <a:pt x="52518" y="1151"/>
                </a:cubicBezTo>
                <a:lnTo>
                  <a:pt x="52476" y="1151"/>
                </a:lnTo>
                <a:cubicBezTo>
                  <a:pt x="51932" y="1047"/>
                  <a:pt x="51033" y="733"/>
                  <a:pt x="50782" y="0"/>
                </a:cubicBezTo>
                <a:cubicBezTo>
                  <a:pt x="50593" y="565"/>
                  <a:pt x="50154" y="984"/>
                  <a:pt x="49589" y="1151"/>
                </a:cubicBezTo>
                <a:lnTo>
                  <a:pt x="49547" y="1151"/>
                </a:lnTo>
                <a:cubicBezTo>
                  <a:pt x="48982" y="1047"/>
                  <a:pt x="48103" y="733"/>
                  <a:pt x="47852" y="0"/>
                </a:cubicBezTo>
                <a:cubicBezTo>
                  <a:pt x="47664" y="565"/>
                  <a:pt x="47225" y="984"/>
                  <a:pt x="46660" y="1151"/>
                </a:cubicBezTo>
                <a:lnTo>
                  <a:pt x="46618" y="1151"/>
                </a:lnTo>
                <a:cubicBezTo>
                  <a:pt x="46053" y="1047"/>
                  <a:pt x="45174" y="733"/>
                  <a:pt x="44923" y="0"/>
                </a:cubicBezTo>
                <a:cubicBezTo>
                  <a:pt x="44735" y="565"/>
                  <a:pt x="44295" y="984"/>
                  <a:pt x="43730" y="1151"/>
                </a:cubicBezTo>
                <a:lnTo>
                  <a:pt x="43689" y="1151"/>
                </a:lnTo>
                <a:cubicBezTo>
                  <a:pt x="43124" y="1047"/>
                  <a:pt x="42245" y="733"/>
                  <a:pt x="41973" y="0"/>
                </a:cubicBezTo>
                <a:cubicBezTo>
                  <a:pt x="41785" y="565"/>
                  <a:pt x="41345" y="984"/>
                  <a:pt x="40801" y="1151"/>
                </a:cubicBezTo>
                <a:lnTo>
                  <a:pt x="40759" y="1151"/>
                </a:lnTo>
                <a:cubicBezTo>
                  <a:pt x="40194" y="1047"/>
                  <a:pt x="39295" y="733"/>
                  <a:pt x="39044" y="0"/>
                </a:cubicBezTo>
                <a:cubicBezTo>
                  <a:pt x="38855" y="565"/>
                  <a:pt x="38416" y="984"/>
                  <a:pt x="37872" y="1151"/>
                </a:cubicBezTo>
                <a:lnTo>
                  <a:pt x="37809" y="1151"/>
                </a:lnTo>
                <a:cubicBezTo>
                  <a:pt x="37265" y="1047"/>
                  <a:pt x="36365" y="733"/>
                  <a:pt x="36114" y="0"/>
                </a:cubicBezTo>
                <a:cubicBezTo>
                  <a:pt x="35926" y="565"/>
                  <a:pt x="35487" y="984"/>
                  <a:pt x="34922" y="1151"/>
                </a:cubicBezTo>
                <a:lnTo>
                  <a:pt x="34880" y="1151"/>
                </a:lnTo>
                <a:cubicBezTo>
                  <a:pt x="34336" y="1047"/>
                  <a:pt x="33436" y="733"/>
                  <a:pt x="33185" y="0"/>
                </a:cubicBezTo>
                <a:cubicBezTo>
                  <a:pt x="32997" y="565"/>
                  <a:pt x="32557" y="984"/>
                  <a:pt x="31992" y="1151"/>
                </a:cubicBezTo>
                <a:lnTo>
                  <a:pt x="31950" y="1151"/>
                </a:lnTo>
                <a:cubicBezTo>
                  <a:pt x="31406" y="1047"/>
                  <a:pt x="30507" y="733"/>
                  <a:pt x="30256" y="0"/>
                </a:cubicBezTo>
                <a:cubicBezTo>
                  <a:pt x="30067" y="565"/>
                  <a:pt x="29628" y="984"/>
                  <a:pt x="29063" y="1151"/>
                </a:cubicBezTo>
                <a:lnTo>
                  <a:pt x="29021" y="1151"/>
                </a:lnTo>
                <a:cubicBezTo>
                  <a:pt x="28456" y="1047"/>
                  <a:pt x="27577" y="733"/>
                  <a:pt x="27326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" name="Google Shape;157;p11"/>
          <p:cNvGrpSpPr/>
          <p:nvPr/>
        </p:nvGrpSpPr>
        <p:grpSpPr>
          <a:xfrm>
            <a:off x="587073" y="3017967"/>
            <a:ext cx="593177" cy="989969"/>
            <a:chOff x="658400" y="2876550"/>
            <a:chExt cx="663287" cy="1106977"/>
          </a:xfrm>
        </p:grpSpPr>
        <p:grpSp>
          <p:nvGrpSpPr>
            <p:cNvPr id="158" name="Google Shape;158;p11"/>
            <p:cNvGrpSpPr/>
            <p:nvPr/>
          </p:nvGrpSpPr>
          <p:grpSpPr>
            <a:xfrm>
              <a:off x="713235" y="2876550"/>
              <a:ext cx="608452" cy="1085513"/>
              <a:chOff x="3734270" y="74249"/>
              <a:chExt cx="3046829" cy="5435717"/>
            </a:xfrm>
          </p:grpSpPr>
          <p:grpSp>
            <p:nvGrpSpPr>
              <p:cNvPr id="159" name="Google Shape;159;p11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160" name="Google Shape;160;p11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11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11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11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11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11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11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11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8" name="Google Shape;168;p11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" name="Google Shape;169;p11"/>
            <p:cNvSpPr/>
            <p:nvPr/>
          </p:nvSpPr>
          <p:spPr>
            <a:xfrm>
              <a:off x="658400" y="3854852"/>
              <a:ext cx="224200" cy="128675"/>
            </a:xfrm>
            <a:custGeom>
              <a:avLst/>
              <a:gdLst/>
              <a:ahLst/>
              <a:cxnLst/>
              <a:rect l="l" t="t" r="r" b="b"/>
              <a:pathLst>
                <a:path w="8968" h="5147" extrusionOk="0">
                  <a:moveTo>
                    <a:pt x="1668" y="16"/>
                  </a:moveTo>
                  <a:cubicBezTo>
                    <a:pt x="2081" y="48"/>
                    <a:pt x="2477" y="810"/>
                    <a:pt x="3096" y="1064"/>
                  </a:cubicBezTo>
                  <a:cubicBezTo>
                    <a:pt x="3715" y="1318"/>
                    <a:pt x="4652" y="1445"/>
                    <a:pt x="5382" y="1540"/>
                  </a:cubicBezTo>
                  <a:cubicBezTo>
                    <a:pt x="6112" y="1635"/>
                    <a:pt x="6922" y="1619"/>
                    <a:pt x="7478" y="1635"/>
                  </a:cubicBezTo>
                  <a:cubicBezTo>
                    <a:pt x="8034" y="1651"/>
                    <a:pt x="8510" y="1381"/>
                    <a:pt x="8716" y="1635"/>
                  </a:cubicBezTo>
                  <a:cubicBezTo>
                    <a:pt x="8922" y="1889"/>
                    <a:pt x="9145" y="2588"/>
                    <a:pt x="8716" y="3159"/>
                  </a:cubicBezTo>
                  <a:cubicBezTo>
                    <a:pt x="8287" y="3731"/>
                    <a:pt x="7525" y="4858"/>
                    <a:pt x="6144" y="5064"/>
                  </a:cubicBezTo>
                  <a:cubicBezTo>
                    <a:pt x="4763" y="5270"/>
                    <a:pt x="1350" y="5096"/>
                    <a:pt x="429" y="4397"/>
                  </a:cubicBezTo>
                  <a:cubicBezTo>
                    <a:pt x="-492" y="3699"/>
                    <a:pt x="414" y="1603"/>
                    <a:pt x="620" y="873"/>
                  </a:cubicBezTo>
                  <a:cubicBezTo>
                    <a:pt x="827" y="143"/>
                    <a:pt x="1255" y="-16"/>
                    <a:pt x="166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5224965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7448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16"/>
          <p:cNvGrpSpPr/>
          <p:nvPr/>
        </p:nvGrpSpPr>
        <p:grpSpPr>
          <a:xfrm>
            <a:off x="7057193" y="3112192"/>
            <a:ext cx="1033425" cy="1312120"/>
            <a:chOff x="7057193" y="3112192"/>
            <a:chExt cx="1033425" cy="1312120"/>
          </a:xfrm>
        </p:grpSpPr>
        <p:sp>
          <p:nvSpPr>
            <p:cNvPr id="449" name="Google Shape;449;p16"/>
            <p:cNvSpPr/>
            <p:nvPr/>
          </p:nvSpPr>
          <p:spPr>
            <a:xfrm>
              <a:off x="7193595" y="4254831"/>
              <a:ext cx="32069" cy="56014"/>
            </a:xfrm>
            <a:custGeom>
              <a:avLst/>
              <a:gdLst/>
              <a:ahLst/>
              <a:cxnLst/>
              <a:rect l="l" t="t" r="r" b="b"/>
              <a:pathLst>
                <a:path w="683" h="1193" fill="none" extrusionOk="0">
                  <a:moveTo>
                    <a:pt x="682" y="0"/>
                  </a:moveTo>
                  <a:lnTo>
                    <a:pt x="1" y="1193"/>
                  </a:ln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7220264" y="4260136"/>
              <a:ext cx="16058" cy="50709"/>
            </a:xfrm>
            <a:custGeom>
              <a:avLst/>
              <a:gdLst/>
              <a:ahLst/>
              <a:cxnLst/>
              <a:rect l="l" t="t" r="r" b="b"/>
              <a:pathLst>
                <a:path w="342" h="1080" fill="none" extrusionOk="0">
                  <a:moveTo>
                    <a:pt x="342" y="1"/>
                  </a:moveTo>
                  <a:lnTo>
                    <a:pt x="58" y="484"/>
                  </a:lnTo>
                  <a:cubicBezTo>
                    <a:pt x="58" y="484"/>
                    <a:pt x="1" y="569"/>
                    <a:pt x="58" y="682"/>
                  </a:cubicBezTo>
                  <a:cubicBezTo>
                    <a:pt x="114" y="824"/>
                    <a:pt x="285" y="1080"/>
                    <a:pt x="285" y="1080"/>
                  </a:cubicBez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7117624" y="4257460"/>
              <a:ext cx="42680" cy="77425"/>
            </a:xfrm>
            <a:custGeom>
              <a:avLst/>
              <a:gdLst/>
              <a:ahLst/>
              <a:cxnLst/>
              <a:rect l="l" t="t" r="r" b="b"/>
              <a:pathLst>
                <a:path w="909" h="1649" fill="none" extrusionOk="0">
                  <a:moveTo>
                    <a:pt x="909" y="1"/>
                  </a:moveTo>
                  <a:lnTo>
                    <a:pt x="0" y="1648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7153590" y="4264128"/>
              <a:ext cx="22725" cy="72072"/>
            </a:xfrm>
            <a:custGeom>
              <a:avLst/>
              <a:gdLst/>
              <a:ahLst/>
              <a:cxnLst/>
              <a:rect l="l" t="t" r="r" b="b"/>
              <a:pathLst>
                <a:path w="484" h="1535" fill="none" extrusionOk="0">
                  <a:moveTo>
                    <a:pt x="484" y="1"/>
                  </a:moveTo>
                  <a:lnTo>
                    <a:pt x="86" y="711"/>
                  </a:lnTo>
                  <a:cubicBezTo>
                    <a:pt x="86" y="711"/>
                    <a:pt x="1" y="796"/>
                    <a:pt x="86" y="967"/>
                  </a:cubicBezTo>
                  <a:cubicBezTo>
                    <a:pt x="171" y="1165"/>
                    <a:pt x="398" y="1534"/>
                    <a:pt x="398" y="1534"/>
                  </a:cubicBez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7160258" y="4266804"/>
              <a:ext cx="89398" cy="26716"/>
            </a:xfrm>
            <a:custGeom>
              <a:avLst/>
              <a:gdLst/>
              <a:ahLst/>
              <a:cxnLst/>
              <a:rect l="l" t="t" r="r" b="b"/>
              <a:pathLst>
                <a:path w="1904" h="569" fill="none" extrusionOk="0">
                  <a:moveTo>
                    <a:pt x="1" y="569"/>
                  </a:moveTo>
                  <a:lnTo>
                    <a:pt x="1904" y="1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" name="Google Shape;454;p16"/>
            <p:cNvGrpSpPr/>
            <p:nvPr/>
          </p:nvGrpSpPr>
          <p:grpSpPr>
            <a:xfrm>
              <a:off x="7057193" y="3112192"/>
              <a:ext cx="1033425" cy="1312120"/>
              <a:chOff x="7065180" y="2634629"/>
              <a:chExt cx="1033425" cy="1312120"/>
            </a:xfrm>
          </p:grpSpPr>
          <p:sp>
            <p:nvSpPr>
              <p:cNvPr id="455" name="Google Shape;455;p16"/>
              <p:cNvSpPr/>
              <p:nvPr/>
            </p:nvSpPr>
            <p:spPr>
              <a:xfrm>
                <a:off x="7618528" y="2634629"/>
                <a:ext cx="40050" cy="118944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5333" extrusionOk="0">
                    <a:moveTo>
                      <a:pt x="1" y="0"/>
                    </a:moveTo>
                    <a:lnTo>
                      <a:pt x="484" y="25332"/>
                    </a:lnTo>
                    <a:lnTo>
                      <a:pt x="853" y="25332"/>
                    </a:lnTo>
                    <a:lnTo>
                      <a:pt x="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6"/>
              <p:cNvSpPr/>
              <p:nvPr/>
            </p:nvSpPr>
            <p:spPr>
              <a:xfrm>
                <a:off x="7207872" y="2647964"/>
                <a:ext cx="441400" cy="1072066"/>
              </a:xfrm>
              <a:custGeom>
                <a:avLst/>
                <a:gdLst/>
                <a:ahLst/>
                <a:cxnLst/>
                <a:rect l="l" t="t" r="r" b="b"/>
                <a:pathLst>
                  <a:path w="9401" h="22833" extrusionOk="0">
                    <a:moveTo>
                      <a:pt x="9031" y="0"/>
                    </a:moveTo>
                    <a:cubicBezTo>
                      <a:pt x="9031" y="0"/>
                      <a:pt x="2244" y="19368"/>
                      <a:pt x="0" y="21811"/>
                    </a:cubicBezTo>
                    <a:cubicBezTo>
                      <a:pt x="4175" y="22407"/>
                      <a:pt x="9400" y="22833"/>
                      <a:pt x="9400" y="22833"/>
                    </a:cubicBezTo>
                    <a:lnTo>
                      <a:pt x="90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6"/>
              <p:cNvSpPr/>
              <p:nvPr/>
            </p:nvSpPr>
            <p:spPr>
              <a:xfrm>
                <a:off x="7207872" y="2687969"/>
                <a:ext cx="409379" cy="985439"/>
              </a:xfrm>
              <a:custGeom>
                <a:avLst/>
                <a:gdLst/>
                <a:ahLst/>
                <a:cxnLst/>
                <a:rect l="l" t="t" r="r" b="b"/>
                <a:pathLst>
                  <a:path w="8719" h="20988" extrusionOk="0">
                    <a:moveTo>
                      <a:pt x="8719" y="0"/>
                    </a:moveTo>
                    <a:lnTo>
                      <a:pt x="8719" y="0"/>
                    </a:lnTo>
                    <a:cubicBezTo>
                      <a:pt x="7384" y="3777"/>
                      <a:pt x="1960" y="18829"/>
                      <a:pt x="0" y="20959"/>
                    </a:cubicBezTo>
                    <a:lnTo>
                      <a:pt x="227" y="20987"/>
                    </a:lnTo>
                    <a:cubicBezTo>
                      <a:pt x="2812" y="19652"/>
                      <a:pt x="4828" y="17721"/>
                      <a:pt x="6106" y="12922"/>
                    </a:cubicBezTo>
                    <a:cubicBezTo>
                      <a:pt x="6986" y="9627"/>
                      <a:pt x="8179" y="5112"/>
                      <a:pt x="87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6"/>
              <p:cNvSpPr/>
              <p:nvPr/>
            </p:nvSpPr>
            <p:spPr>
              <a:xfrm>
                <a:off x="7305207" y="3429369"/>
                <a:ext cx="214714" cy="202694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317" extrusionOk="0">
                    <a:moveTo>
                      <a:pt x="4572" y="0"/>
                    </a:moveTo>
                    <a:cubicBezTo>
                      <a:pt x="4572" y="1"/>
                      <a:pt x="2840" y="3152"/>
                      <a:pt x="0" y="4317"/>
                    </a:cubicBezTo>
                    <a:cubicBezTo>
                      <a:pt x="2641" y="3266"/>
                      <a:pt x="3550" y="2357"/>
                      <a:pt x="4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6"/>
              <p:cNvSpPr/>
              <p:nvPr/>
            </p:nvSpPr>
            <p:spPr>
              <a:xfrm>
                <a:off x="7277175" y="3558679"/>
                <a:ext cx="220066" cy="96065"/>
              </a:xfrm>
              <a:custGeom>
                <a:avLst/>
                <a:gdLst/>
                <a:ahLst/>
                <a:cxnLst/>
                <a:rect l="l" t="t" r="r" b="b"/>
                <a:pathLst>
                  <a:path w="4687" h="2046" extrusionOk="0">
                    <a:moveTo>
                      <a:pt x="4687" y="1"/>
                    </a:moveTo>
                    <a:lnTo>
                      <a:pt x="4687" y="1"/>
                    </a:lnTo>
                    <a:cubicBezTo>
                      <a:pt x="2967" y="1535"/>
                      <a:pt x="385" y="1985"/>
                      <a:pt x="40" y="2040"/>
                    </a:cubicBezTo>
                    <a:lnTo>
                      <a:pt x="40" y="2040"/>
                    </a:lnTo>
                    <a:cubicBezTo>
                      <a:pt x="3019" y="1586"/>
                      <a:pt x="3923" y="1047"/>
                      <a:pt x="4687" y="1"/>
                    </a:cubicBezTo>
                    <a:close/>
                    <a:moveTo>
                      <a:pt x="40" y="2040"/>
                    </a:moveTo>
                    <a:cubicBezTo>
                      <a:pt x="27" y="2042"/>
                      <a:pt x="14" y="2044"/>
                      <a:pt x="1" y="2045"/>
                    </a:cubicBezTo>
                    <a:cubicBezTo>
                      <a:pt x="1" y="2045"/>
                      <a:pt x="14" y="2044"/>
                      <a:pt x="40" y="20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6"/>
              <p:cNvSpPr/>
              <p:nvPr/>
            </p:nvSpPr>
            <p:spPr>
              <a:xfrm>
                <a:off x="7190499" y="3670711"/>
                <a:ext cx="458773" cy="61367"/>
              </a:xfrm>
              <a:custGeom>
                <a:avLst/>
                <a:gdLst/>
                <a:ahLst/>
                <a:cxnLst/>
                <a:rect l="l" t="t" r="r" b="b"/>
                <a:pathLst>
                  <a:path w="9771" h="1307" extrusionOk="0">
                    <a:moveTo>
                      <a:pt x="143" y="0"/>
                    </a:moveTo>
                    <a:cubicBezTo>
                      <a:pt x="86" y="29"/>
                      <a:pt x="29" y="57"/>
                      <a:pt x="29" y="142"/>
                    </a:cubicBezTo>
                    <a:cubicBezTo>
                      <a:pt x="1" y="199"/>
                      <a:pt x="58" y="313"/>
                      <a:pt x="143" y="341"/>
                    </a:cubicBezTo>
                    <a:lnTo>
                      <a:pt x="9770" y="1307"/>
                    </a:lnTo>
                    <a:lnTo>
                      <a:pt x="9770" y="937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6"/>
              <p:cNvSpPr/>
              <p:nvPr/>
            </p:nvSpPr>
            <p:spPr>
              <a:xfrm>
                <a:off x="7653226" y="2819956"/>
                <a:ext cx="381395" cy="986754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2101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3" y="1307"/>
                      <a:pt x="881" y="2642"/>
                      <a:pt x="1165" y="3977"/>
                    </a:cubicBezTo>
                    <a:cubicBezTo>
                      <a:pt x="1250" y="4289"/>
                      <a:pt x="1307" y="4601"/>
                      <a:pt x="1392" y="4942"/>
                    </a:cubicBezTo>
                    <a:cubicBezTo>
                      <a:pt x="1420" y="5169"/>
                      <a:pt x="1449" y="5368"/>
                      <a:pt x="1505" y="5595"/>
                    </a:cubicBezTo>
                    <a:lnTo>
                      <a:pt x="1534" y="5794"/>
                    </a:lnTo>
                    <a:cubicBezTo>
                      <a:pt x="1534" y="5879"/>
                      <a:pt x="1562" y="5936"/>
                      <a:pt x="1562" y="5993"/>
                    </a:cubicBezTo>
                    <a:lnTo>
                      <a:pt x="1562" y="6021"/>
                    </a:lnTo>
                    <a:cubicBezTo>
                      <a:pt x="1591" y="6163"/>
                      <a:pt x="1619" y="6305"/>
                      <a:pt x="1619" y="6447"/>
                    </a:cubicBezTo>
                    <a:cubicBezTo>
                      <a:pt x="1619" y="6447"/>
                      <a:pt x="1619" y="6476"/>
                      <a:pt x="1619" y="6476"/>
                    </a:cubicBezTo>
                    <a:lnTo>
                      <a:pt x="1647" y="6646"/>
                    </a:lnTo>
                    <a:lnTo>
                      <a:pt x="1647" y="6703"/>
                    </a:lnTo>
                    <a:lnTo>
                      <a:pt x="1676" y="6873"/>
                    </a:lnTo>
                    <a:lnTo>
                      <a:pt x="1676" y="6902"/>
                    </a:lnTo>
                    <a:cubicBezTo>
                      <a:pt x="1704" y="7044"/>
                      <a:pt x="1733" y="7214"/>
                      <a:pt x="1733" y="7356"/>
                    </a:cubicBezTo>
                    <a:lnTo>
                      <a:pt x="1733" y="7384"/>
                    </a:lnTo>
                    <a:cubicBezTo>
                      <a:pt x="1733" y="7441"/>
                      <a:pt x="1733" y="7498"/>
                      <a:pt x="1761" y="7583"/>
                    </a:cubicBezTo>
                    <a:lnTo>
                      <a:pt x="1761" y="7612"/>
                    </a:lnTo>
                    <a:lnTo>
                      <a:pt x="1789" y="7810"/>
                    </a:lnTo>
                    <a:lnTo>
                      <a:pt x="1789" y="7839"/>
                    </a:lnTo>
                    <a:cubicBezTo>
                      <a:pt x="1789" y="8009"/>
                      <a:pt x="1818" y="8151"/>
                      <a:pt x="1818" y="8293"/>
                    </a:cubicBezTo>
                    <a:lnTo>
                      <a:pt x="1818" y="8350"/>
                    </a:lnTo>
                    <a:lnTo>
                      <a:pt x="1818" y="8520"/>
                    </a:lnTo>
                    <a:lnTo>
                      <a:pt x="1818" y="8606"/>
                    </a:lnTo>
                    <a:lnTo>
                      <a:pt x="1818" y="8776"/>
                    </a:lnTo>
                    <a:lnTo>
                      <a:pt x="1818" y="8833"/>
                    </a:lnTo>
                    <a:lnTo>
                      <a:pt x="1818" y="9032"/>
                    </a:lnTo>
                    <a:lnTo>
                      <a:pt x="1818" y="9259"/>
                    </a:lnTo>
                    <a:lnTo>
                      <a:pt x="1818" y="9316"/>
                    </a:lnTo>
                    <a:lnTo>
                      <a:pt x="1818" y="9514"/>
                    </a:lnTo>
                    <a:lnTo>
                      <a:pt x="1818" y="9571"/>
                    </a:lnTo>
                    <a:lnTo>
                      <a:pt x="1818" y="9742"/>
                    </a:lnTo>
                    <a:lnTo>
                      <a:pt x="1818" y="9798"/>
                    </a:lnTo>
                    <a:lnTo>
                      <a:pt x="1818" y="9997"/>
                    </a:lnTo>
                    <a:lnTo>
                      <a:pt x="1818" y="10026"/>
                    </a:lnTo>
                    <a:lnTo>
                      <a:pt x="1818" y="10281"/>
                    </a:lnTo>
                    <a:lnTo>
                      <a:pt x="1818" y="10338"/>
                    </a:lnTo>
                    <a:lnTo>
                      <a:pt x="1818" y="10508"/>
                    </a:lnTo>
                    <a:lnTo>
                      <a:pt x="1818" y="10594"/>
                    </a:lnTo>
                    <a:lnTo>
                      <a:pt x="1818" y="10736"/>
                    </a:lnTo>
                    <a:lnTo>
                      <a:pt x="1818" y="10821"/>
                    </a:lnTo>
                    <a:lnTo>
                      <a:pt x="1818" y="11020"/>
                    </a:lnTo>
                    <a:lnTo>
                      <a:pt x="1818" y="11076"/>
                    </a:lnTo>
                    <a:lnTo>
                      <a:pt x="1818" y="11332"/>
                    </a:lnTo>
                    <a:lnTo>
                      <a:pt x="1818" y="11389"/>
                    </a:lnTo>
                    <a:lnTo>
                      <a:pt x="1818" y="11559"/>
                    </a:lnTo>
                    <a:lnTo>
                      <a:pt x="1818" y="11644"/>
                    </a:lnTo>
                    <a:lnTo>
                      <a:pt x="1818" y="11815"/>
                    </a:lnTo>
                    <a:lnTo>
                      <a:pt x="1818" y="11871"/>
                    </a:lnTo>
                    <a:lnTo>
                      <a:pt x="1818" y="12070"/>
                    </a:lnTo>
                    <a:lnTo>
                      <a:pt x="1818" y="12127"/>
                    </a:lnTo>
                    <a:lnTo>
                      <a:pt x="1818" y="12354"/>
                    </a:lnTo>
                    <a:lnTo>
                      <a:pt x="1818" y="12411"/>
                    </a:lnTo>
                    <a:lnTo>
                      <a:pt x="1818" y="12610"/>
                    </a:lnTo>
                    <a:lnTo>
                      <a:pt x="1818" y="12695"/>
                    </a:lnTo>
                    <a:lnTo>
                      <a:pt x="1818" y="12837"/>
                    </a:lnTo>
                    <a:lnTo>
                      <a:pt x="1818" y="12922"/>
                    </a:lnTo>
                    <a:lnTo>
                      <a:pt x="1818" y="13121"/>
                    </a:lnTo>
                    <a:lnTo>
                      <a:pt x="1818" y="13178"/>
                    </a:lnTo>
                    <a:cubicBezTo>
                      <a:pt x="1818" y="13263"/>
                      <a:pt x="1818" y="13320"/>
                      <a:pt x="1789" y="13405"/>
                    </a:cubicBezTo>
                    <a:lnTo>
                      <a:pt x="1789" y="13462"/>
                    </a:lnTo>
                    <a:lnTo>
                      <a:pt x="1761" y="13661"/>
                    </a:lnTo>
                    <a:lnTo>
                      <a:pt x="1761" y="13746"/>
                    </a:lnTo>
                    <a:lnTo>
                      <a:pt x="1761" y="13916"/>
                    </a:lnTo>
                    <a:lnTo>
                      <a:pt x="1761" y="14001"/>
                    </a:lnTo>
                    <a:lnTo>
                      <a:pt x="1733" y="14172"/>
                    </a:lnTo>
                    <a:lnTo>
                      <a:pt x="1733" y="14229"/>
                    </a:lnTo>
                    <a:lnTo>
                      <a:pt x="1676" y="14484"/>
                    </a:lnTo>
                    <a:lnTo>
                      <a:pt x="1676" y="14541"/>
                    </a:lnTo>
                    <a:cubicBezTo>
                      <a:pt x="1676" y="14598"/>
                      <a:pt x="1676" y="14655"/>
                      <a:pt x="1647" y="14711"/>
                    </a:cubicBezTo>
                    <a:lnTo>
                      <a:pt x="1647" y="14797"/>
                    </a:lnTo>
                    <a:lnTo>
                      <a:pt x="1619" y="14967"/>
                    </a:lnTo>
                    <a:lnTo>
                      <a:pt x="1619" y="15052"/>
                    </a:lnTo>
                    <a:lnTo>
                      <a:pt x="1591" y="15223"/>
                    </a:lnTo>
                    <a:lnTo>
                      <a:pt x="1591" y="15308"/>
                    </a:lnTo>
                    <a:cubicBezTo>
                      <a:pt x="1591" y="15393"/>
                      <a:pt x="1562" y="15450"/>
                      <a:pt x="1534" y="15535"/>
                    </a:cubicBezTo>
                    <a:lnTo>
                      <a:pt x="1534" y="15592"/>
                    </a:lnTo>
                    <a:lnTo>
                      <a:pt x="1505" y="15791"/>
                    </a:lnTo>
                    <a:lnTo>
                      <a:pt x="1477" y="15876"/>
                    </a:lnTo>
                    <a:lnTo>
                      <a:pt x="1449" y="16018"/>
                    </a:lnTo>
                    <a:lnTo>
                      <a:pt x="1420" y="16103"/>
                    </a:lnTo>
                    <a:lnTo>
                      <a:pt x="1363" y="16273"/>
                    </a:lnTo>
                    <a:lnTo>
                      <a:pt x="1363" y="16359"/>
                    </a:lnTo>
                    <a:lnTo>
                      <a:pt x="1278" y="16586"/>
                    </a:lnTo>
                    <a:lnTo>
                      <a:pt x="1278" y="16643"/>
                    </a:lnTo>
                    <a:lnTo>
                      <a:pt x="1221" y="16841"/>
                    </a:lnTo>
                    <a:lnTo>
                      <a:pt x="1193" y="16926"/>
                    </a:lnTo>
                    <a:lnTo>
                      <a:pt x="1165" y="17097"/>
                    </a:lnTo>
                    <a:lnTo>
                      <a:pt x="1136" y="17182"/>
                    </a:lnTo>
                    <a:lnTo>
                      <a:pt x="1079" y="17352"/>
                    </a:lnTo>
                    <a:lnTo>
                      <a:pt x="1051" y="17409"/>
                    </a:lnTo>
                    <a:lnTo>
                      <a:pt x="966" y="17665"/>
                    </a:lnTo>
                    <a:lnTo>
                      <a:pt x="966" y="17693"/>
                    </a:lnTo>
                    <a:lnTo>
                      <a:pt x="909" y="17892"/>
                    </a:lnTo>
                    <a:lnTo>
                      <a:pt x="881" y="17977"/>
                    </a:lnTo>
                    <a:lnTo>
                      <a:pt x="795" y="18148"/>
                    </a:lnTo>
                    <a:lnTo>
                      <a:pt x="767" y="18233"/>
                    </a:lnTo>
                    <a:lnTo>
                      <a:pt x="710" y="18375"/>
                    </a:lnTo>
                    <a:lnTo>
                      <a:pt x="682" y="18460"/>
                    </a:lnTo>
                    <a:lnTo>
                      <a:pt x="568" y="18687"/>
                    </a:lnTo>
                    <a:lnTo>
                      <a:pt x="483" y="18914"/>
                    </a:lnTo>
                    <a:lnTo>
                      <a:pt x="455" y="19000"/>
                    </a:lnTo>
                    <a:lnTo>
                      <a:pt x="369" y="19142"/>
                    </a:lnTo>
                    <a:lnTo>
                      <a:pt x="341" y="19227"/>
                    </a:lnTo>
                    <a:lnTo>
                      <a:pt x="256" y="19397"/>
                    </a:lnTo>
                    <a:lnTo>
                      <a:pt x="227" y="19482"/>
                    </a:lnTo>
                    <a:lnTo>
                      <a:pt x="114" y="19710"/>
                    </a:lnTo>
                    <a:cubicBezTo>
                      <a:pt x="3806" y="20363"/>
                      <a:pt x="7043" y="20874"/>
                      <a:pt x="7924" y="20988"/>
                    </a:cubicBezTo>
                    <a:lnTo>
                      <a:pt x="8009" y="20988"/>
                    </a:lnTo>
                    <a:lnTo>
                      <a:pt x="8122" y="21016"/>
                    </a:lnTo>
                    <a:lnTo>
                      <a:pt x="8122" y="20988"/>
                    </a:lnTo>
                    <a:lnTo>
                      <a:pt x="8122" y="20959"/>
                    </a:lnTo>
                    <a:lnTo>
                      <a:pt x="8094" y="20874"/>
                    </a:lnTo>
                    <a:lnTo>
                      <a:pt x="8066" y="20817"/>
                    </a:lnTo>
                    <a:lnTo>
                      <a:pt x="8066" y="20789"/>
                    </a:lnTo>
                    <a:lnTo>
                      <a:pt x="8037" y="20704"/>
                    </a:lnTo>
                    <a:lnTo>
                      <a:pt x="7980" y="20590"/>
                    </a:lnTo>
                    <a:lnTo>
                      <a:pt x="7980" y="20562"/>
                    </a:lnTo>
                    <a:cubicBezTo>
                      <a:pt x="6731" y="17466"/>
                      <a:pt x="483" y="54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6"/>
              <p:cNvSpPr/>
              <p:nvPr/>
            </p:nvSpPr>
            <p:spPr>
              <a:xfrm>
                <a:off x="7653226" y="2819956"/>
                <a:ext cx="313408" cy="976096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20789" extrusionOk="0">
                    <a:moveTo>
                      <a:pt x="0" y="1"/>
                    </a:moveTo>
                    <a:cubicBezTo>
                      <a:pt x="483" y="1307"/>
                      <a:pt x="881" y="2642"/>
                      <a:pt x="1193" y="3977"/>
                    </a:cubicBezTo>
                    <a:cubicBezTo>
                      <a:pt x="2215" y="6646"/>
                      <a:pt x="2585" y="8322"/>
                      <a:pt x="3153" y="11502"/>
                    </a:cubicBezTo>
                    <a:cubicBezTo>
                      <a:pt x="3493" y="13433"/>
                      <a:pt x="3777" y="15081"/>
                      <a:pt x="3209" y="17068"/>
                    </a:cubicBezTo>
                    <a:cubicBezTo>
                      <a:pt x="2954" y="18062"/>
                      <a:pt x="1988" y="19511"/>
                      <a:pt x="1079" y="19908"/>
                    </a:cubicBezTo>
                    <a:cubicBezTo>
                      <a:pt x="3295" y="20278"/>
                      <a:pt x="5282" y="20590"/>
                      <a:pt x="6532" y="20789"/>
                    </a:cubicBezTo>
                    <a:cubicBezTo>
                      <a:pt x="6674" y="17324"/>
                      <a:pt x="341" y="39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6"/>
              <p:cNvSpPr/>
              <p:nvPr/>
            </p:nvSpPr>
            <p:spPr>
              <a:xfrm>
                <a:off x="7701213" y="3481347"/>
                <a:ext cx="101370" cy="260070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539" extrusionOk="0">
                    <a:moveTo>
                      <a:pt x="1903" y="1"/>
                    </a:moveTo>
                    <a:cubicBezTo>
                      <a:pt x="1903" y="2"/>
                      <a:pt x="1960" y="3466"/>
                      <a:pt x="1" y="5538"/>
                    </a:cubicBezTo>
                    <a:cubicBezTo>
                      <a:pt x="1818" y="3636"/>
                      <a:pt x="2159" y="2500"/>
                      <a:pt x="19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7229189" y="3785372"/>
                <a:ext cx="64043" cy="1873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99" fill="none" extrusionOk="0">
                    <a:moveTo>
                      <a:pt x="0" y="398"/>
                    </a:moveTo>
                    <a:lnTo>
                      <a:pt x="1364" y="1"/>
                    </a:lnTo>
                  </a:path>
                </a:pathLst>
              </a:custGeom>
              <a:noFill/>
              <a:ln w="4250" cap="flat" cmpd="sng">
                <a:solidFill>
                  <a:schemeClr val="accent2"/>
                </a:solidFill>
                <a:prstDash val="solid"/>
                <a:miter lim="2839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7065180" y="3805891"/>
                <a:ext cx="1033425" cy="140857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3000" extrusionOk="0">
                    <a:moveTo>
                      <a:pt x="9355" y="1"/>
                    </a:moveTo>
                    <a:cubicBezTo>
                      <a:pt x="9127" y="1"/>
                      <a:pt x="8922" y="6"/>
                      <a:pt x="8747" y="18"/>
                    </a:cubicBezTo>
                    <a:cubicBezTo>
                      <a:pt x="7867" y="46"/>
                      <a:pt x="6986" y="160"/>
                      <a:pt x="6135" y="387"/>
                    </a:cubicBezTo>
                    <a:cubicBezTo>
                      <a:pt x="4857" y="501"/>
                      <a:pt x="3579" y="529"/>
                      <a:pt x="2329" y="529"/>
                    </a:cubicBezTo>
                    <a:cubicBezTo>
                      <a:pt x="1875" y="558"/>
                      <a:pt x="1449" y="700"/>
                      <a:pt x="1051" y="955"/>
                    </a:cubicBezTo>
                    <a:cubicBezTo>
                      <a:pt x="1051" y="955"/>
                      <a:pt x="994" y="983"/>
                      <a:pt x="512" y="1892"/>
                    </a:cubicBezTo>
                    <a:cubicBezTo>
                      <a:pt x="0" y="2801"/>
                      <a:pt x="341" y="3000"/>
                      <a:pt x="341" y="3000"/>
                    </a:cubicBezTo>
                    <a:lnTo>
                      <a:pt x="21072" y="2886"/>
                    </a:lnTo>
                    <a:cubicBezTo>
                      <a:pt x="21726" y="2517"/>
                      <a:pt x="22010" y="529"/>
                      <a:pt x="22010" y="529"/>
                    </a:cubicBezTo>
                    <a:lnTo>
                      <a:pt x="22010" y="529"/>
                    </a:lnTo>
                    <a:cubicBezTo>
                      <a:pt x="22009" y="529"/>
                      <a:pt x="18800" y="614"/>
                      <a:pt x="16614" y="614"/>
                    </a:cubicBezTo>
                    <a:cubicBezTo>
                      <a:pt x="15110" y="410"/>
                      <a:pt x="11344" y="1"/>
                      <a:pt x="9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7065180" y="3830730"/>
                <a:ext cx="1033425" cy="116020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2471" extrusionOk="0">
                    <a:moveTo>
                      <a:pt x="22010" y="0"/>
                    </a:moveTo>
                    <a:lnTo>
                      <a:pt x="21271" y="29"/>
                    </a:lnTo>
                    <a:lnTo>
                      <a:pt x="20930" y="29"/>
                    </a:lnTo>
                    <a:cubicBezTo>
                      <a:pt x="20590" y="29"/>
                      <a:pt x="20192" y="85"/>
                      <a:pt x="19851" y="114"/>
                    </a:cubicBezTo>
                    <a:cubicBezTo>
                      <a:pt x="19482" y="142"/>
                      <a:pt x="19198" y="114"/>
                      <a:pt x="18857" y="199"/>
                    </a:cubicBezTo>
                    <a:cubicBezTo>
                      <a:pt x="18658" y="227"/>
                      <a:pt x="18460" y="256"/>
                      <a:pt x="18261" y="284"/>
                    </a:cubicBezTo>
                    <a:cubicBezTo>
                      <a:pt x="16756" y="454"/>
                      <a:pt x="15251" y="511"/>
                      <a:pt x="13745" y="625"/>
                    </a:cubicBezTo>
                    <a:cubicBezTo>
                      <a:pt x="12453" y="734"/>
                      <a:pt x="11160" y="785"/>
                      <a:pt x="9867" y="785"/>
                    </a:cubicBezTo>
                    <a:cubicBezTo>
                      <a:pt x="9144" y="785"/>
                      <a:pt x="8420" y="769"/>
                      <a:pt x="7696" y="738"/>
                    </a:cubicBezTo>
                    <a:cubicBezTo>
                      <a:pt x="5652" y="596"/>
                      <a:pt x="3692" y="682"/>
                      <a:pt x="1647" y="625"/>
                    </a:cubicBezTo>
                    <a:cubicBezTo>
                      <a:pt x="1250" y="625"/>
                      <a:pt x="1080" y="568"/>
                      <a:pt x="1051" y="426"/>
                    </a:cubicBezTo>
                    <a:cubicBezTo>
                      <a:pt x="824" y="710"/>
                      <a:pt x="654" y="1022"/>
                      <a:pt x="512" y="1363"/>
                    </a:cubicBezTo>
                    <a:cubicBezTo>
                      <a:pt x="0" y="2272"/>
                      <a:pt x="341" y="2471"/>
                      <a:pt x="341" y="2471"/>
                    </a:cubicBezTo>
                    <a:lnTo>
                      <a:pt x="21072" y="2357"/>
                    </a:lnTo>
                    <a:cubicBezTo>
                      <a:pt x="21726" y="1988"/>
                      <a:pt x="22010" y="0"/>
                      <a:pt x="2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7387845" y="3829368"/>
                <a:ext cx="49394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8" extrusionOk="0">
                    <a:moveTo>
                      <a:pt x="285" y="1"/>
                    </a:moveTo>
                    <a:cubicBezTo>
                      <a:pt x="171" y="1"/>
                      <a:pt x="1" y="285"/>
                      <a:pt x="86" y="285"/>
                    </a:cubicBezTo>
                    <a:cubicBezTo>
                      <a:pt x="214" y="313"/>
                      <a:pt x="342" y="327"/>
                      <a:pt x="469" y="327"/>
                    </a:cubicBezTo>
                    <a:cubicBezTo>
                      <a:pt x="597" y="327"/>
                      <a:pt x="725" y="313"/>
                      <a:pt x="853" y="285"/>
                    </a:cubicBezTo>
                    <a:cubicBezTo>
                      <a:pt x="938" y="285"/>
                      <a:pt x="1052" y="58"/>
                      <a:pt x="995" y="58"/>
                    </a:cubicBezTo>
                    <a:cubicBezTo>
                      <a:pt x="739" y="58"/>
                      <a:pt x="512" y="29"/>
                      <a:pt x="2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7447852" y="3830730"/>
                <a:ext cx="49394" cy="14039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299" extrusionOk="0">
                    <a:moveTo>
                      <a:pt x="200" y="0"/>
                    </a:moveTo>
                    <a:cubicBezTo>
                      <a:pt x="114" y="0"/>
                      <a:pt x="1" y="256"/>
                      <a:pt x="86" y="256"/>
                    </a:cubicBezTo>
                    <a:cubicBezTo>
                      <a:pt x="214" y="284"/>
                      <a:pt x="342" y="298"/>
                      <a:pt x="469" y="298"/>
                    </a:cubicBezTo>
                    <a:cubicBezTo>
                      <a:pt x="597" y="298"/>
                      <a:pt x="725" y="284"/>
                      <a:pt x="853" y="256"/>
                    </a:cubicBezTo>
                    <a:cubicBezTo>
                      <a:pt x="910" y="256"/>
                      <a:pt x="1052" y="29"/>
                      <a:pt x="995" y="29"/>
                    </a:cubicBezTo>
                    <a:cubicBezTo>
                      <a:pt x="626" y="29"/>
                      <a:pt x="484" y="29"/>
                      <a:pt x="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7513211" y="3828053"/>
                <a:ext cx="102732" cy="16058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42" extrusionOk="0">
                    <a:moveTo>
                      <a:pt x="483" y="0"/>
                    </a:moveTo>
                    <a:lnTo>
                      <a:pt x="86" y="284"/>
                    </a:lnTo>
                    <a:cubicBezTo>
                      <a:pt x="86" y="284"/>
                      <a:pt x="0" y="341"/>
                      <a:pt x="284" y="341"/>
                    </a:cubicBezTo>
                    <a:lnTo>
                      <a:pt x="1761" y="341"/>
                    </a:lnTo>
                    <a:cubicBezTo>
                      <a:pt x="1761" y="341"/>
                      <a:pt x="2187" y="0"/>
                      <a:pt x="20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7627872" y="3829368"/>
                <a:ext cx="98741" cy="12349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63" extrusionOk="0">
                    <a:moveTo>
                      <a:pt x="143" y="1"/>
                    </a:moveTo>
                    <a:cubicBezTo>
                      <a:pt x="143" y="1"/>
                      <a:pt x="1" y="228"/>
                      <a:pt x="1" y="256"/>
                    </a:cubicBezTo>
                    <a:cubicBezTo>
                      <a:pt x="5" y="260"/>
                      <a:pt x="48" y="262"/>
                      <a:pt x="120" y="262"/>
                    </a:cubicBezTo>
                    <a:cubicBezTo>
                      <a:pt x="549" y="262"/>
                      <a:pt x="1989" y="200"/>
                      <a:pt x="1989" y="200"/>
                    </a:cubicBezTo>
                    <a:cubicBezTo>
                      <a:pt x="1989" y="200"/>
                      <a:pt x="2102" y="86"/>
                      <a:pt x="1364" y="29"/>
                    </a:cubicBezTo>
                    <a:cubicBezTo>
                      <a:pt x="625" y="1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7242524" y="3770723"/>
                <a:ext cx="89398" cy="20049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27" extrusionOk="0">
                    <a:moveTo>
                      <a:pt x="114" y="0"/>
                    </a:moveTo>
                    <a:lnTo>
                      <a:pt x="0" y="426"/>
                    </a:lnTo>
                    <a:lnTo>
                      <a:pt x="1420" y="426"/>
                    </a:lnTo>
                    <a:cubicBezTo>
                      <a:pt x="1420" y="426"/>
                      <a:pt x="1903" y="85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7081097" y="3770629"/>
                <a:ext cx="23081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4916" h="429" extrusionOk="0">
                    <a:moveTo>
                      <a:pt x="155" y="0"/>
                    </a:moveTo>
                    <a:cubicBezTo>
                      <a:pt x="109" y="0"/>
                      <a:pt x="1" y="37"/>
                      <a:pt x="116" y="428"/>
                    </a:cubicBezTo>
                    <a:lnTo>
                      <a:pt x="3779" y="428"/>
                    </a:lnTo>
                    <a:cubicBezTo>
                      <a:pt x="4120" y="201"/>
                      <a:pt x="4518" y="59"/>
                      <a:pt x="4915" y="2"/>
                    </a:cubicBezTo>
                    <a:lnTo>
                      <a:pt x="173" y="2"/>
                    </a:lnTo>
                    <a:cubicBezTo>
                      <a:pt x="173" y="2"/>
                      <a:pt x="165" y="0"/>
                      <a:pt x="1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7121196" y="3841388"/>
                <a:ext cx="954732" cy="41882"/>
              </a:xfrm>
              <a:custGeom>
                <a:avLst/>
                <a:gdLst/>
                <a:ahLst/>
                <a:cxnLst/>
                <a:rect l="l" t="t" r="r" b="b"/>
                <a:pathLst>
                  <a:path w="20334" h="892" extrusionOk="0">
                    <a:moveTo>
                      <a:pt x="20334" y="0"/>
                    </a:moveTo>
                    <a:cubicBezTo>
                      <a:pt x="20333" y="0"/>
                      <a:pt x="16102" y="142"/>
                      <a:pt x="15137" y="341"/>
                    </a:cubicBezTo>
                    <a:cubicBezTo>
                      <a:pt x="13497" y="664"/>
                      <a:pt x="11475" y="757"/>
                      <a:pt x="9583" y="757"/>
                    </a:cubicBezTo>
                    <a:cubicBezTo>
                      <a:pt x="7479" y="757"/>
                      <a:pt x="5535" y="642"/>
                      <a:pt x="4459" y="597"/>
                    </a:cubicBezTo>
                    <a:cubicBezTo>
                      <a:pt x="3698" y="608"/>
                      <a:pt x="3063" y="613"/>
                      <a:pt x="2534" y="613"/>
                    </a:cubicBezTo>
                    <a:cubicBezTo>
                      <a:pt x="419" y="613"/>
                      <a:pt x="0" y="540"/>
                      <a:pt x="0" y="540"/>
                    </a:cubicBezTo>
                    <a:lnTo>
                      <a:pt x="0" y="540"/>
                    </a:lnTo>
                    <a:cubicBezTo>
                      <a:pt x="679" y="686"/>
                      <a:pt x="1239" y="714"/>
                      <a:pt x="1862" y="714"/>
                    </a:cubicBezTo>
                    <a:cubicBezTo>
                      <a:pt x="2246" y="714"/>
                      <a:pt x="2653" y="704"/>
                      <a:pt x="3126" y="704"/>
                    </a:cubicBezTo>
                    <a:cubicBezTo>
                      <a:pt x="3525" y="704"/>
                      <a:pt x="3970" y="711"/>
                      <a:pt x="4487" y="739"/>
                    </a:cubicBezTo>
                    <a:cubicBezTo>
                      <a:pt x="6565" y="849"/>
                      <a:pt x="8230" y="892"/>
                      <a:pt x="9572" y="892"/>
                    </a:cubicBezTo>
                    <a:cubicBezTo>
                      <a:pt x="13051" y="892"/>
                      <a:pt x="14355" y="606"/>
                      <a:pt x="15052" y="483"/>
                    </a:cubicBezTo>
                    <a:cubicBezTo>
                      <a:pt x="15989" y="284"/>
                      <a:pt x="20333" y="0"/>
                      <a:pt x="203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4" name="Google Shape;474;p16"/>
          <p:cNvSpPr/>
          <p:nvPr/>
        </p:nvSpPr>
        <p:spPr>
          <a:xfrm>
            <a:off x="194312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flipH="1">
            <a:off x="727638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6" name="Google Shape;476;p16"/>
          <p:cNvGrpSpPr/>
          <p:nvPr/>
        </p:nvGrpSpPr>
        <p:grpSpPr>
          <a:xfrm>
            <a:off x="-588939" y="219093"/>
            <a:ext cx="7062069" cy="1002516"/>
            <a:chOff x="1068461" y="156718"/>
            <a:chExt cx="7062069" cy="1002516"/>
          </a:xfrm>
        </p:grpSpPr>
        <p:sp>
          <p:nvSpPr>
            <p:cNvPr id="477" name="Google Shape;477;p16"/>
            <p:cNvSpPr/>
            <p:nvPr/>
          </p:nvSpPr>
          <p:spPr>
            <a:xfrm>
              <a:off x="5321724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16"/>
          <p:cNvSpPr/>
          <p:nvPr/>
        </p:nvSpPr>
        <p:spPr>
          <a:xfrm flipH="1">
            <a:off x="-133" y="4381700"/>
            <a:ext cx="9239383" cy="990464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flipH="1">
            <a:off x="-2605136" y="3924200"/>
            <a:ext cx="5486461" cy="1852742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" name="Google Shape;481;p16"/>
          <p:cNvGrpSpPr/>
          <p:nvPr/>
        </p:nvGrpSpPr>
        <p:grpSpPr>
          <a:xfrm rot="-378412">
            <a:off x="-218501" y="1259671"/>
            <a:ext cx="2694098" cy="4154809"/>
            <a:chOff x="-138878" y="1089036"/>
            <a:chExt cx="2326695" cy="3588512"/>
          </a:xfrm>
        </p:grpSpPr>
        <p:grpSp>
          <p:nvGrpSpPr>
            <p:cNvPr id="482" name="Google Shape;482;p16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483" name="Google Shape;483;p16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484" name="Google Shape;484;p16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16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16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16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16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16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16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16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92" name="Google Shape;492;p1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3" name="Google Shape;493;p16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494" name="Google Shape;494;p16"/>
          <p:cNvSpPr txBox="1">
            <a:spLocks noGrp="1"/>
          </p:cNvSpPr>
          <p:nvPr>
            <p:ph type="subTitle" idx="1"/>
          </p:nvPr>
        </p:nvSpPr>
        <p:spPr>
          <a:xfrm>
            <a:off x="1971425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5" name="Google Shape;495;p16"/>
          <p:cNvSpPr txBox="1">
            <a:spLocks noGrp="1"/>
          </p:cNvSpPr>
          <p:nvPr>
            <p:ph type="title"/>
          </p:nvPr>
        </p:nvSpPr>
        <p:spPr>
          <a:xfrm>
            <a:off x="1971425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title" idx="2" hasCustomPrompt="1"/>
          </p:nvPr>
        </p:nvSpPr>
        <p:spPr>
          <a:xfrm>
            <a:off x="1933450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315457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8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8"/>
          <p:cNvSpPr/>
          <p:nvPr/>
        </p:nvSpPr>
        <p:spPr>
          <a:xfrm flipH="1">
            <a:off x="7438310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8"/>
          <p:cNvSpPr/>
          <p:nvPr/>
        </p:nvSpPr>
        <p:spPr>
          <a:xfrm>
            <a:off x="-484164" y="8191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8" name="Google Shape;538;p18"/>
          <p:cNvGrpSpPr/>
          <p:nvPr/>
        </p:nvGrpSpPr>
        <p:grpSpPr>
          <a:xfrm rot="1325081">
            <a:off x="1036454" y="411132"/>
            <a:ext cx="729403" cy="386556"/>
            <a:chOff x="2468025" y="734125"/>
            <a:chExt cx="980825" cy="519800"/>
          </a:xfrm>
        </p:grpSpPr>
        <p:sp>
          <p:nvSpPr>
            <p:cNvPr id="539" name="Google Shape;539;p1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972132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2605136" y="539434"/>
            <a:ext cx="15346578" cy="5008908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0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905557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2"/>
          <p:cNvSpPr txBox="1">
            <a:spLocks noGrp="1"/>
          </p:cNvSpPr>
          <p:nvPr>
            <p:ph type="subTitle" idx="1"/>
          </p:nvPr>
        </p:nvSpPr>
        <p:spPr>
          <a:xfrm>
            <a:off x="4563413" y="1447800"/>
            <a:ext cx="3390900" cy="53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Satisfy"/>
              <a:buNone/>
              <a:defRPr sz="2600">
                <a:solidFill>
                  <a:schemeClr val="accent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16" name="Google Shape;616;p22"/>
          <p:cNvSpPr txBox="1">
            <a:spLocks noGrp="1"/>
          </p:cNvSpPr>
          <p:nvPr>
            <p:ph type="body" idx="2"/>
          </p:nvPr>
        </p:nvSpPr>
        <p:spPr>
          <a:xfrm>
            <a:off x="4563424" y="2104800"/>
            <a:ext cx="3351900" cy="26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  <a:defRPr sz="1400">
                <a:solidFill>
                  <a:schemeClr val="accent6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22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2"/>
          <p:cNvSpPr/>
          <p:nvPr/>
        </p:nvSpPr>
        <p:spPr>
          <a:xfrm flipH="1">
            <a:off x="-1010565" y="22986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9" name="Google Shape;619;p22"/>
          <p:cNvGrpSpPr/>
          <p:nvPr/>
        </p:nvGrpSpPr>
        <p:grpSpPr>
          <a:xfrm>
            <a:off x="11" y="47643"/>
            <a:ext cx="9711619" cy="1278741"/>
            <a:chOff x="1657411" y="-14732"/>
            <a:chExt cx="9711619" cy="1278741"/>
          </a:xfrm>
        </p:grpSpPr>
        <p:sp>
          <p:nvSpPr>
            <p:cNvPr id="620" name="Google Shape;620;p22"/>
            <p:cNvSpPr/>
            <p:nvPr/>
          </p:nvSpPr>
          <p:spPr>
            <a:xfrm>
              <a:off x="8560224" y="-14732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2"/>
            <p:cNvSpPr/>
            <p:nvPr/>
          </p:nvSpPr>
          <p:spPr>
            <a:xfrm>
              <a:off x="1657411" y="823465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585585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018650" y="17534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018650" y="21171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5411700" y="3422225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5411700" y="3786000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5411700" y="17548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5411700" y="21185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712980" y="41023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48593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4"/>
          <p:cNvSpPr/>
          <p:nvPr/>
        </p:nvSpPr>
        <p:spPr>
          <a:xfrm>
            <a:off x="-303189" y="781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2584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5"/>
          <p:cNvSpPr/>
          <p:nvPr/>
        </p:nvSpPr>
        <p:spPr>
          <a:xfrm>
            <a:off x="7673225" y="639700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8" name="Google Shape;658;p25"/>
          <p:cNvGrpSpPr/>
          <p:nvPr/>
        </p:nvGrpSpPr>
        <p:grpSpPr>
          <a:xfrm flipH="1">
            <a:off x="7146049" y="2276921"/>
            <a:ext cx="1812559" cy="3233708"/>
            <a:chOff x="3734270" y="74249"/>
            <a:chExt cx="3046829" cy="5435717"/>
          </a:xfrm>
        </p:grpSpPr>
        <p:grpSp>
          <p:nvGrpSpPr>
            <p:cNvPr id="659" name="Google Shape;659;p25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660" name="Google Shape;660;p25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5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5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5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5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5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5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5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8" name="Google Shape;668;p25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25"/>
          <p:cNvSpPr/>
          <p:nvPr/>
        </p:nvSpPr>
        <p:spPr>
          <a:xfrm flipH="1">
            <a:off x="1214695" y="427432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670" name="Google Shape;670;p25"/>
          <p:cNvGrpSpPr/>
          <p:nvPr/>
        </p:nvGrpSpPr>
        <p:grpSpPr>
          <a:xfrm>
            <a:off x="5589482" y="284874"/>
            <a:ext cx="3046829" cy="5435717"/>
            <a:chOff x="3734270" y="74249"/>
            <a:chExt cx="3046829" cy="5435717"/>
          </a:xfrm>
        </p:grpSpPr>
        <p:grpSp>
          <p:nvGrpSpPr>
            <p:cNvPr id="671" name="Google Shape;671;p25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672" name="Google Shape;672;p25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5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5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5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5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5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5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5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0" name="Google Shape;680;p25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1" name="Google Shape;681;p25"/>
          <p:cNvSpPr txBox="1">
            <a:spLocks noGrp="1"/>
          </p:cNvSpPr>
          <p:nvPr>
            <p:ph type="ctrTitle"/>
          </p:nvPr>
        </p:nvSpPr>
        <p:spPr>
          <a:xfrm flipH="1">
            <a:off x="1033777" y="2943052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82" name="Google Shape;682;p25"/>
          <p:cNvSpPr txBox="1">
            <a:spLocks noGrp="1"/>
          </p:cNvSpPr>
          <p:nvPr>
            <p:ph type="subTitle" idx="1"/>
          </p:nvPr>
        </p:nvSpPr>
        <p:spPr>
          <a:xfrm flipH="1">
            <a:off x="1033725" y="3398919"/>
            <a:ext cx="2033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3" name="Google Shape;683;p25"/>
          <p:cNvSpPr txBox="1">
            <a:spLocks noGrp="1"/>
          </p:cNvSpPr>
          <p:nvPr>
            <p:ph type="ctrTitle" idx="2"/>
          </p:nvPr>
        </p:nvSpPr>
        <p:spPr>
          <a:xfrm flipH="1">
            <a:off x="3591977" y="2943052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84" name="Google Shape;684;p25"/>
          <p:cNvSpPr txBox="1">
            <a:spLocks noGrp="1"/>
          </p:cNvSpPr>
          <p:nvPr>
            <p:ph type="subTitle" idx="3"/>
          </p:nvPr>
        </p:nvSpPr>
        <p:spPr>
          <a:xfrm flipH="1">
            <a:off x="3591950" y="3400705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5" name="Google Shape;685;p25"/>
          <p:cNvSpPr txBox="1">
            <a:spLocks noGrp="1"/>
          </p:cNvSpPr>
          <p:nvPr>
            <p:ph type="ctrTitle" idx="4"/>
          </p:nvPr>
        </p:nvSpPr>
        <p:spPr>
          <a:xfrm flipH="1">
            <a:off x="3591977" y="1293001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86" name="Google Shape;686;p25"/>
          <p:cNvSpPr txBox="1">
            <a:spLocks noGrp="1"/>
          </p:cNvSpPr>
          <p:nvPr>
            <p:ph type="subTitle" idx="5"/>
          </p:nvPr>
        </p:nvSpPr>
        <p:spPr>
          <a:xfrm flipH="1">
            <a:off x="3591975" y="1748500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7" name="Google Shape;687;p25"/>
          <p:cNvSpPr txBox="1">
            <a:spLocks noGrp="1"/>
          </p:cNvSpPr>
          <p:nvPr>
            <p:ph type="ctrTitle" idx="6"/>
          </p:nvPr>
        </p:nvSpPr>
        <p:spPr>
          <a:xfrm flipH="1">
            <a:off x="1033777" y="129301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None/>
              <a:defRPr sz="2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88" name="Google Shape;688;p25"/>
          <p:cNvSpPr txBox="1">
            <a:spLocks noGrp="1"/>
          </p:cNvSpPr>
          <p:nvPr>
            <p:ph type="subTitle" idx="7"/>
          </p:nvPr>
        </p:nvSpPr>
        <p:spPr>
          <a:xfrm flipH="1">
            <a:off x="1033777" y="1748507"/>
            <a:ext cx="20265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9" name="Google Shape;689;p25"/>
          <p:cNvSpPr txBox="1">
            <a:spLocks noGrp="1"/>
          </p:cNvSpPr>
          <p:nvPr>
            <p:ph type="title" idx="8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90" name="Google Shape;690;p25"/>
          <p:cNvGrpSpPr/>
          <p:nvPr/>
        </p:nvGrpSpPr>
        <p:grpSpPr>
          <a:xfrm rot="-1325081" flipH="1">
            <a:off x="7371388" y="223870"/>
            <a:ext cx="729403" cy="386556"/>
            <a:chOff x="2468025" y="734125"/>
            <a:chExt cx="980825" cy="519800"/>
          </a:xfrm>
        </p:grpSpPr>
        <p:sp>
          <p:nvSpPr>
            <p:cNvPr id="691" name="Google Shape;691;p25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5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4" name="Google Shape;694;p25"/>
          <p:cNvSpPr/>
          <p:nvPr/>
        </p:nvSpPr>
        <p:spPr>
          <a:xfrm flipH="1">
            <a:off x="8314610" y="2183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33574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242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0" name="Google Shape;1500;p34"/>
          <p:cNvGrpSpPr/>
          <p:nvPr/>
        </p:nvGrpSpPr>
        <p:grpSpPr>
          <a:xfrm>
            <a:off x="-9525" y="4705284"/>
            <a:ext cx="9153600" cy="438092"/>
            <a:chOff x="-9525" y="4600575"/>
            <a:chExt cx="9153600" cy="543000"/>
          </a:xfrm>
        </p:grpSpPr>
        <p:sp>
          <p:nvSpPr>
            <p:cNvPr id="1501" name="Google Shape;1501;p34"/>
            <p:cNvSpPr/>
            <p:nvPr/>
          </p:nvSpPr>
          <p:spPr>
            <a:xfrm>
              <a:off x="-9525" y="4600575"/>
              <a:ext cx="9153600" cy="543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4"/>
            <p:cNvSpPr/>
            <p:nvPr/>
          </p:nvSpPr>
          <p:spPr>
            <a:xfrm>
              <a:off x="64714" y="4827287"/>
              <a:ext cx="263499" cy="32526"/>
            </a:xfrm>
            <a:custGeom>
              <a:avLst/>
              <a:gdLst/>
              <a:ahLst/>
              <a:cxnLst/>
              <a:rect l="l" t="t" r="r" b="b"/>
              <a:pathLst>
                <a:path w="7138" h="1913" extrusionOk="0">
                  <a:moveTo>
                    <a:pt x="2595" y="1"/>
                  </a:moveTo>
                  <a:cubicBezTo>
                    <a:pt x="1353" y="1"/>
                    <a:pt x="300" y="195"/>
                    <a:pt x="188" y="655"/>
                  </a:cubicBezTo>
                  <a:cubicBezTo>
                    <a:pt x="0" y="1437"/>
                    <a:pt x="2338" y="1913"/>
                    <a:pt x="4310" y="1913"/>
                  </a:cubicBezTo>
                  <a:cubicBezTo>
                    <a:pt x="5613" y="1913"/>
                    <a:pt x="6756" y="1705"/>
                    <a:pt x="6906" y="1240"/>
                  </a:cubicBezTo>
                  <a:cubicBezTo>
                    <a:pt x="7138" y="516"/>
                    <a:pt x="4617" y="1"/>
                    <a:pt x="2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4"/>
            <p:cNvSpPr/>
            <p:nvPr/>
          </p:nvSpPr>
          <p:spPr>
            <a:xfrm>
              <a:off x="161729" y="4919895"/>
              <a:ext cx="241276" cy="47335"/>
            </a:xfrm>
            <a:custGeom>
              <a:avLst/>
              <a:gdLst/>
              <a:ahLst/>
              <a:cxnLst/>
              <a:rect l="l" t="t" r="r" b="b"/>
              <a:pathLst>
                <a:path w="6536" h="2784" extrusionOk="0">
                  <a:moveTo>
                    <a:pt x="2882" y="0"/>
                  </a:moveTo>
                  <a:cubicBezTo>
                    <a:pt x="1634" y="0"/>
                    <a:pt x="479" y="300"/>
                    <a:pt x="305" y="910"/>
                  </a:cubicBezTo>
                  <a:cubicBezTo>
                    <a:pt x="1" y="1985"/>
                    <a:pt x="2110" y="2783"/>
                    <a:pt x="3903" y="2783"/>
                  </a:cubicBezTo>
                  <a:cubicBezTo>
                    <a:pt x="5024" y="2783"/>
                    <a:pt x="6020" y="2471"/>
                    <a:pt x="6226" y="1720"/>
                  </a:cubicBezTo>
                  <a:cubicBezTo>
                    <a:pt x="6535" y="582"/>
                    <a:pt x="4619" y="0"/>
                    <a:pt x="28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4" name="Google Shape;1504;p34"/>
            <p:cNvGrpSpPr/>
            <p:nvPr/>
          </p:nvGrpSpPr>
          <p:grpSpPr>
            <a:xfrm>
              <a:off x="0" y="4626600"/>
              <a:ext cx="9143735" cy="516912"/>
              <a:chOff x="0" y="4626600"/>
              <a:chExt cx="9143735" cy="516912"/>
            </a:xfrm>
          </p:grpSpPr>
          <p:sp>
            <p:nvSpPr>
              <p:cNvPr id="1505" name="Google Shape;1505;p34"/>
              <p:cNvSpPr/>
              <p:nvPr/>
            </p:nvSpPr>
            <p:spPr>
              <a:xfrm>
                <a:off x="74" y="4636750"/>
                <a:ext cx="9143661" cy="172881"/>
              </a:xfrm>
              <a:custGeom>
                <a:avLst/>
                <a:gdLst/>
                <a:ahLst/>
                <a:cxnLst/>
                <a:rect l="l" t="t" r="r" b="b"/>
                <a:pathLst>
                  <a:path w="247695" h="10168" extrusionOk="0">
                    <a:moveTo>
                      <a:pt x="78095" y="0"/>
                    </a:moveTo>
                    <a:cubicBezTo>
                      <a:pt x="52006" y="0"/>
                      <a:pt x="25938" y="718"/>
                      <a:pt x="0" y="3295"/>
                    </a:cubicBezTo>
                    <a:lnTo>
                      <a:pt x="0" y="9764"/>
                    </a:lnTo>
                    <a:cubicBezTo>
                      <a:pt x="3492" y="10045"/>
                      <a:pt x="6987" y="10167"/>
                      <a:pt x="10484" y="10167"/>
                    </a:cubicBezTo>
                    <a:cubicBezTo>
                      <a:pt x="35361" y="10167"/>
                      <a:pt x="60364" y="3947"/>
                      <a:pt x="85264" y="3947"/>
                    </a:cubicBezTo>
                    <a:cubicBezTo>
                      <a:pt x="89760" y="3947"/>
                      <a:pt x="94254" y="4150"/>
                      <a:pt x="98742" y="4629"/>
                    </a:cubicBezTo>
                    <a:cubicBezTo>
                      <a:pt x="109185" y="5742"/>
                      <a:pt x="119446" y="8345"/>
                      <a:pt x="129922" y="9025"/>
                    </a:cubicBezTo>
                    <a:cubicBezTo>
                      <a:pt x="131983" y="9158"/>
                      <a:pt x="134044" y="9218"/>
                      <a:pt x="136103" y="9218"/>
                    </a:cubicBezTo>
                    <a:cubicBezTo>
                      <a:pt x="151352" y="9218"/>
                      <a:pt x="166559" y="5982"/>
                      <a:pt x="181851" y="5851"/>
                    </a:cubicBezTo>
                    <a:cubicBezTo>
                      <a:pt x="182180" y="5849"/>
                      <a:pt x="182508" y="5847"/>
                      <a:pt x="182837" y="5847"/>
                    </a:cubicBezTo>
                    <a:cubicBezTo>
                      <a:pt x="198357" y="5847"/>
                      <a:pt x="214151" y="8876"/>
                      <a:pt x="229532" y="8876"/>
                    </a:cubicBezTo>
                    <a:cubicBezTo>
                      <a:pt x="235666" y="8876"/>
                      <a:pt x="241734" y="8394"/>
                      <a:pt x="247694" y="7046"/>
                    </a:cubicBezTo>
                    <a:lnTo>
                      <a:pt x="247694" y="3222"/>
                    </a:lnTo>
                    <a:cubicBezTo>
                      <a:pt x="207492" y="2486"/>
                      <a:pt x="167310" y="1257"/>
                      <a:pt x="127104" y="564"/>
                    </a:cubicBezTo>
                    <a:cubicBezTo>
                      <a:pt x="110777" y="281"/>
                      <a:pt x="94432" y="0"/>
                      <a:pt x="780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4"/>
              <p:cNvSpPr/>
              <p:nvPr/>
            </p:nvSpPr>
            <p:spPr>
              <a:xfrm>
                <a:off x="3199476" y="4628402"/>
                <a:ext cx="1948964" cy="89892"/>
              </a:xfrm>
              <a:custGeom>
                <a:avLst/>
                <a:gdLst/>
                <a:ahLst/>
                <a:cxnLst/>
                <a:rect l="l" t="t" r="r" b="b"/>
                <a:pathLst>
                  <a:path w="52796" h="5287" extrusionOk="0">
                    <a:moveTo>
                      <a:pt x="17409" y="0"/>
                    </a:moveTo>
                    <a:cubicBezTo>
                      <a:pt x="8137" y="0"/>
                      <a:pt x="542" y="169"/>
                      <a:pt x="0" y="517"/>
                    </a:cubicBezTo>
                    <a:cubicBezTo>
                      <a:pt x="748" y="434"/>
                      <a:pt x="1501" y="397"/>
                      <a:pt x="2258" y="397"/>
                    </a:cubicBezTo>
                    <a:cubicBezTo>
                      <a:pt x="8341" y="397"/>
                      <a:pt x="14705" y="2764"/>
                      <a:pt x="20774" y="2764"/>
                    </a:cubicBezTo>
                    <a:cubicBezTo>
                      <a:pt x="21139" y="2764"/>
                      <a:pt x="21502" y="2756"/>
                      <a:pt x="21864" y="2738"/>
                    </a:cubicBezTo>
                    <a:cubicBezTo>
                      <a:pt x="23737" y="2644"/>
                      <a:pt x="25608" y="2334"/>
                      <a:pt x="27477" y="2334"/>
                    </a:cubicBezTo>
                    <a:cubicBezTo>
                      <a:pt x="27872" y="2334"/>
                      <a:pt x="28267" y="2348"/>
                      <a:pt x="28662" y="2381"/>
                    </a:cubicBezTo>
                    <a:cubicBezTo>
                      <a:pt x="30851" y="2561"/>
                      <a:pt x="32947" y="3311"/>
                      <a:pt x="35012" y="4051"/>
                    </a:cubicBezTo>
                    <a:cubicBezTo>
                      <a:pt x="36726" y="4666"/>
                      <a:pt x="38494" y="5287"/>
                      <a:pt x="40304" y="5287"/>
                    </a:cubicBezTo>
                    <a:cubicBezTo>
                      <a:pt x="40469" y="5287"/>
                      <a:pt x="40635" y="5282"/>
                      <a:pt x="40801" y="5271"/>
                    </a:cubicBezTo>
                    <a:cubicBezTo>
                      <a:pt x="42587" y="5155"/>
                      <a:pt x="44260" y="4393"/>
                      <a:pt x="45906" y="3689"/>
                    </a:cubicBezTo>
                    <a:cubicBezTo>
                      <a:pt x="48177" y="2716"/>
                      <a:pt x="50338" y="1550"/>
                      <a:pt x="52795" y="1283"/>
                    </a:cubicBezTo>
                    <a:cubicBezTo>
                      <a:pt x="51878" y="443"/>
                      <a:pt x="32441" y="0"/>
                      <a:pt x="174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4"/>
              <p:cNvSpPr/>
              <p:nvPr/>
            </p:nvSpPr>
            <p:spPr>
              <a:xfrm>
                <a:off x="207874" y="4626600"/>
                <a:ext cx="2313906" cy="93395"/>
              </a:xfrm>
              <a:custGeom>
                <a:avLst/>
                <a:gdLst/>
                <a:ahLst/>
                <a:cxnLst/>
                <a:rect l="l" t="t" r="r" b="b"/>
                <a:pathLst>
                  <a:path w="62682" h="5493" extrusionOk="0">
                    <a:moveTo>
                      <a:pt x="54286" y="1"/>
                    </a:moveTo>
                    <a:cubicBezTo>
                      <a:pt x="37242" y="1"/>
                      <a:pt x="1152" y="2872"/>
                      <a:pt x="1" y="3360"/>
                    </a:cubicBezTo>
                    <a:lnTo>
                      <a:pt x="1784" y="3478"/>
                    </a:lnTo>
                    <a:cubicBezTo>
                      <a:pt x="3100" y="3457"/>
                      <a:pt x="4418" y="3436"/>
                      <a:pt x="5736" y="3436"/>
                    </a:cubicBezTo>
                    <a:cubicBezTo>
                      <a:pt x="9003" y="3436"/>
                      <a:pt x="12268" y="3564"/>
                      <a:pt x="15479" y="4138"/>
                    </a:cubicBezTo>
                    <a:cubicBezTo>
                      <a:pt x="17877" y="4567"/>
                      <a:pt x="20238" y="5244"/>
                      <a:pt x="22667" y="5435"/>
                    </a:cubicBezTo>
                    <a:cubicBezTo>
                      <a:pt x="23157" y="5473"/>
                      <a:pt x="23646" y="5492"/>
                      <a:pt x="24135" y="5492"/>
                    </a:cubicBezTo>
                    <a:cubicBezTo>
                      <a:pt x="27041" y="5492"/>
                      <a:pt x="29938" y="4834"/>
                      <a:pt x="32663" y="3804"/>
                    </a:cubicBezTo>
                    <a:cubicBezTo>
                      <a:pt x="34349" y="3165"/>
                      <a:pt x="36024" y="2376"/>
                      <a:pt x="37823" y="2276"/>
                    </a:cubicBezTo>
                    <a:cubicBezTo>
                      <a:pt x="37957" y="2269"/>
                      <a:pt x="38091" y="2266"/>
                      <a:pt x="38225" y="2266"/>
                    </a:cubicBezTo>
                    <a:cubicBezTo>
                      <a:pt x="39933" y="2266"/>
                      <a:pt x="41601" y="2838"/>
                      <a:pt x="43283" y="3180"/>
                    </a:cubicBezTo>
                    <a:cubicBezTo>
                      <a:pt x="44518" y="3430"/>
                      <a:pt x="45778" y="3555"/>
                      <a:pt x="47038" y="3555"/>
                    </a:cubicBezTo>
                    <a:cubicBezTo>
                      <a:pt x="48271" y="3555"/>
                      <a:pt x="49504" y="3435"/>
                      <a:pt x="50713" y="3196"/>
                    </a:cubicBezTo>
                    <a:cubicBezTo>
                      <a:pt x="54336" y="2479"/>
                      <a:pt x="57857" y="562"/>
                      <a:pt x="61494" y="562"/>
                    </a:cubicBezTo>
                    <a:cubicBezTo>
                      <a:pt x="61889" y="562"/>
                      <a:pt x="62284" y="584"/>
                      <a:pt x="62682" y="633"/>
                    </a:cubicBezTo>
                    <a:cubicBezTo>
                      <a:pt x="61673" y="184"/>
                      <a:pt x="58586" y="1"/>
                      <a:pt x="542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4"/>
              <p:cNvSpPr/>
              <p:nvPr/>
            </p:nvSpPr>
            <p:spPr>
              <a:xfrm>
                <a:off x="0" y="4916630"/>
                <a:ext cx="9143698" cy="226881"/>
              </a:xfrm>
              <a:custGeom>
                <a:avLst/>
                <a:gdLst/>
                <a:ahLst/>
                <a:cxnLst/>
                <a:rect l="l" t="t" r="r" b="b"/>
                <a:pathLst>
                  <a:path w="247696" h="13344" extrusionOk="0">
                    <a:moveTo>
                      <a:pt x="247696" y="0"/>
                    </a:moveTo>
                    <a:lnTo>
                      <a:pt x="1" y="2219"/>
                    </a:lnTo>
                    <a:lnTo>
                      <a:pt x="1" y="13343"/>
                    </a:lnTo>
                    <a:cubicBezTo>
                      <a:pt x="14887" y="8508"/>
                      <a:pt x="31338" y="10014"/>
                      <a:pt x="47144" y="9301"/>
                    </a:cubicBezTo>
                    <a:cubicBezTo>
                      <a:pt x="61501" y="8652"/>
                      <a:pt x="75792" y="6085"/>
                      <a:pt x="90132" y="6085"/>
                    </a:cubicBezTo>
                    <a:cubicBezTo>
                      <a:pt x="91935" y="6085"/>
                      <a:pt x="93739" y="6126"/>
                      <a:pt x="95543" y="6216"/>
                    </a:cubicBezTo>
                    <a:cubicBezTo>
                      <a:pt x="105408" y="6708"/>
                      <a:pt x="115141" y="8673"/>
                      <a:pt x="124983" y="9522"/>
                    </a:cubicBezTo>
                    <a:cubicBezTo>
                      <a:pt x="129446" y="9907"/>
                      <a:pt x="133915" y="10062"/>
                      <a:pt x="138386" y="10062"/>
                    </a:cubicBezTo>
                    <a:cubicBezTo>
                      <a:pt x="156813" y="10062"/>
                      <a:pt x="175293" y="7430"/>
                      <a:pt x="193735" y="7430"/>
                    </a:cubicBezTo>
                    <a:cubicBezTo>
                      <a:pt x="197291" y="7430"/>
                      <a:pt x="200845" y="7528"/>
                      <a:pt x="204397" y="7762"/>
                    </a:cubicBezTo>
                    <a:cubicBezTo>
                      <a:pt x="214207" y="8407"/>
                      <a:pt x="224259" y="10052"/>
                      <a:pt x="234046" y="10052"/>
                    </a:cubicBezTo>
                    <a:cubicBezTo>
                      <a:pt x="238673" y="10052"/>
                      <a:pt x="243241" y="9684"/>
                      <a:pt x="247696" y="8670"/>
                    </a:cubicBezTo>
                    <a:lnTo>
                      <a:pt x="2476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4"/>
              <p:cNvSpPr/>
              <p:nvPr/>
            </p:nvSpPr>
            <p:spPr>
              <a:xfrm>
                <a:off x="74" y="4718953"/>
                <a:ext cx="9143661" cy="285302"/>
              </a:xfrm>
              <a:custGeom>
                <a:avLst/>
                <a:gdLst/>
                <a:ahLst/>
                <a:cxnLst/>
                <a:rect l="l" t="t" r="r" b="b"/>
                <a:pathLst>
                  <a:path w="247695" h="16780" extrusionOk="0">
                    <a:moveTo>
                      <a:pt x="59135" y="0"/>
                    </a:moveTo>
                    <a:cubicBezTo>
                      <a:pt x="57781" y="0"/>
                      <a:pt x="56424" y="65"/>
                      <a:pt x="55065" y="211"/>
                    </a:cubicBezTo>
                    <a:cubicBezTo>
                      <a:pt x="48380" y="924"/>
                      <a:pt x="42053" y="3559"/>
                      <a:pt x="35448" y="4814"/>
                    </a:cubicBezTo>
                    <a:cubicBezTo>
                      <a:pt x="31706" y="5524"/>
                      <a:pt x="26979" y="5815"/>
                      <a:pt x="21913" y="5815"/>
                    </a:cubicBezTo>
                    <a:cubicBezTo>
                      <a:pt x="14674" y="5815"/>
                      <a:pt x="6743" y="5220"/>
                      <a:pt x="0" y="4398"/>
                    </a:cubicBezTo>
                    <a:lnTo>
                      <a:pt x="0" y="16779"/>
                    </a:lnTo>
                    <a:lnTo>
                      <a:pt x="45744" y="14381"/>
                    </a:lnTo>
                    <a:lnTo>
                      <a:pt x="71495" y="10703"/>
                    </a:lnTo>
                    <a:lnTo>
                      <a:pt x="106334" y="13302"/>
                    </a:lnTo>
                    <a:lnTo>
                      <a:pt x="145288" y="15808"/>
                    </a:lnTo>
                    <a:lnTo>
                      <a:pt x="190514" y="11575"/>
                    </a:lnTo>
                    <a:lnTo>
                      <a:pt x="214534" y="13735"/>
                    </a:lnTo>
                    <a:lnTo>
                      <a:pt x="247694" y="13863"/>
                    </a:lnTo>
                    <a:lnTo>
                      <a:pt x="247694" y="3285"/>
                    </a:lnTo>
                    <a:cubicBezTo>
                      <a:pt x="242748" y="4695"/>
                      <a:pt x="237741" y="5908"/>
                      <a:pt x="232616" y="6132"/>
                    </a:cubicBezTo>
                    <a:cubicBezTo>
                      <a:pt x="232013" y="6158"/>
                      <a:pt x="231410" y="6171"/>
                      <a:pt x="230808" y="6171"/>
                    </a:cubicBezTo>
                    <a:cubicBezTo>
                      <a:pt x="220936" y="6171"/>
                      <a:pt x="211176" y="2860"/>
                      <a:pt x="201327" y="2860"/>
                    </a:cubicBezTo>
                    <a:cubicBezTo>
                      <a:pt x="200321" y="2860"/>
                      <a:pt x="199314" y="2895"/>
                      <a:pt x="198306" y="2971"/>
                    </a:cubicBezTo>
                    <a:cubicBezTo>
                      <a:pt x="189903" y="3605"/>
                      <a:pt x="181828" y="7111"/>
                      <a:pt x="173420" y="7111"/>
                    </a:cubicBezTo>
                    <a:cubicBezTo>
                      <a:pt x="173237" y="7111"/>
                      <a:pt x="173055" y="7110"/>
                      <a:pt x="172872" y="7106"/>
                    </a:cubicBezTo>
                    <a:cubicBezTo>
                      <a:pt x="166155" y="6984"/>
                      <a:pt x="159671" y="4541"/>
                      <a:pt x="152970" y="4111"/>
                    </a:cubicBezTo>
                    <a:cubicBezTo>
                      <a:pt x="152180" y="4060"/>
                      <a:pt x="151390" y="4038"/>
                      <a:pt x="150600" y="4038"/>
                    </a:cubicBezTo>
                    <a:cubicBezTo>
                      <a:pt x="144369" y="4038"/>
                      <a:pt x="138158" y="5436"/>
                      <a:pt x="131907" y="5439"/>
                    </a:cubicBezTo>
                    <a:cubicBezTo>
                      <a:pt x="131893" y="5439"/>
                      <a:pt x="131880" y="5439"/>
                      <a:pt x="131866" y="5439"/>
                    </a:cubicBezTo>
                    <a:cubicBezTo>
                      <a:pt x="125522" y="5439"/>
                      <a:pt x="119257" y="4008"/>
                      <a:pt x="112919" y="3728"/>
                    </a:cubicBezTo>
                    <a:cubicBezTo>
                      <a:pt x="112055" y="3691"/>
                      <a:pt x="111191" y="3674"/>
                      <a:pt x="110326" y="3674"/>
                    </a:cubicBezTo>
                    <a:cubicBezTo>
                      <a:pt x="104596" y="3674"/>
                      <a:pt x="98864" y="4399"/>
                      <a:pt x="93135" y="4399"/>
                    </a:cubicBezTo>
                    <a:cubicBezTo>
                      <a:pt x="92124" y="4399"/>
                      <a:pt x="91114" y="4376"/>
                      <a:pt x="90103" y="4323"/>
                    </a:cubicBezTo>
                    <a:cubicBezTo>
                      <a:pt x="79687" y="3773"/>
                      <a:pt x="69470" y="0"/>
                      <a:pt x="591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4"/>
              <p:cNvSpPr/>
              <p:nvPr/>
            </p:nvSpPr>
            <p:spPr>
              <a:xfrm>
                <a:off x="5054063" y="4817460"/>
                <a:ext cx="260435" cy="30349"/>
              </a:xfrm>
              <a:custGeom>
                <a:avLst/>
                <a:gdLst/>
                <a:ahLst/>
                <a:cxnLst/>
                <a:rect l="l" t="t" r="r" b="b"/>
                <a:pathLst>
                  <a:path w="7055" h="1785" extrusionOk="0">
                    <a:moveTo>
                      <a:pt x="5232" y="1"/>
                    </a:moveTo>
                    <a:cubicBezTo>
                      <a:pt x="3185" y="1"/>
                      <a:pt x="86" y="544"/>
                      <a:pt x="32" y="1233"/>
                    </a:cubicBezTo>
                    <a:cubicBezTo>
                      <a:pt x="0" y="1625"/>
                      <a:pt x="746" y="1784"/>
                      <a:pt x="1760" y="1784"/>
                    </a:cubicBezTo>
                    <a:cubicBezTo>
                      <a:pt x="3787" y="1784"/>
                      <a:pt x="6887" y="1150"/>
                      <a:pt x="6997" y="483"/>
                    </a:cubicBezTo>
                    <a:cubicBezTo>
                      <a:pt x="7054" y="143"/>
                      <a:pt x="6281" y="1"/>
                      <a:pt x="52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4"/>
              <p:cNvSpPr/>
              <p:nvPr/>
            </p:nvSpPr>
            <p:spPr>
              <a:xfrm>
                <a:off x="4246156" y="4804454"/>
                <a:ext cx="103990" cy="28292"/>
              </a:xfrm>
              <a:custGeom>
                <a:avLst/>
                <a:gdLst/>
                <a:ahLst/>
                <a:cxnLst/>
                <a:rect l="l" t="t" r="r" b="b"/>
                <a:pathLst>
                  <a:path w="2817" h="1664" extrusionOk="0">
                    <a:moveTo>
                      <a:pt x="1433" y="1"/>
                    </a:moveTo>
                    <a:cubicBezTo>
                      <a:pt x="920" y="1"/>
                      <a:pt x="407" y="177"/>
                      <a:pt x="265" y="497"/>
                    </a:cubicBezTo>
                    <a:cubicBezTo>
                      <a:pt x="0" y="1093"/>
                      <a:pt x="885" y="1663"/>
                      <a:pt x="1651" y="1663"/>
                    </a:cubicBezTo>
                    <a:cubicBezTo>
                      <a:pt x="2077" y="1663"/>
                      <a:pt x="2467" y="1487"/>
                      <a:pt x="2601" y="1039"/>
                    </a:cubicBezTo>
                    <a:cubicBezTo>
                      <a:pt x="2817" y="321"/>
                      <a:pt x="2124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4"/>
              <p:cNvSpPr/>
              <p:nvPr/>
            </p:nvSpPr>
            <p:spPr>
              <a:xfrm>
                <a:off x="2858408" y="4791159"/>
                <a:ext cx="191072" cy="30502"/>
              </a:xfrm>
              <a:custGeom>
                <a:avLst/>
                <a:gdLst/>
                <a:ahLst/>
                <a:cxnLst/>
                <a:rect l="l" t="t" r="r" b="b"/>
                <a:pathLst>
                  <a:path w="5176" h="1794" extrusionOk="0">
                    <a:moveTo>
                      <a:pt x="968" y="0"/>
                    </a:moveTo>
                    <a:cubicBezTo>
                      <a:pt x="574" y="0"/>
                      <a:pt x="292" y="70"/>
                      <a:pt x="228" y="236"/>
                    </a:cubicBezTo>
                    <a:cubicBezTo>
                      <a:pt x="1" y="821"/>
                      <a:pt x="2645" y="1794"/>
                      <a:pt x="4035" y="1794"/>
                    </a:cubicBezTo>
                    <a:cubicBezTo>
                      <a:pt x="4425" y="1794"/>
                      <a:pt x="4717" y="1717"/>
                      <a:pt x="4817" y="1533"/>
                    </a:cubicBezTo>
                    <a:cubicBezTo>
                      <a:pt x="5175" y="880"/>
                      <a:pt x="2364" y="0"/>
                      <a:pt x="9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4"/>
              <p:cNvSpPr/>
              <p:nvPr/>
            </p:nvSpPr>
            <p:spPr>
              <a:xfrm>
                <a:off x="2618639" y="4770553"/>
                <a:ext cx="152939" cy="24042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1414" extrusionOk="0">
                    <a:moveTo>
                      <a:pt x="1306" y="1"/>
                    </a:moveTo>
                    <a:cubicBezTo>
                      <a:pt x="847" y="1"/>
                      <a:pt x="472" y="96"/>
                      <a:pt x="341" y="322"/>
                    </a:cubicBezTo>
                    <a:cubicBezTo>
                      <a:pt x="1" y="909"/>
                      <a:pt x="1947" y="1413"/>
                      <a:pt x="3083" y="1413"/>
                    </a:cubicBezTo>
                    <a:cubicBezTo>
                      <a:pt x="3479" y="1413"/>
                      <a:pt x="3777" y="1352"/>
                      <a:pt x="3845" y="1212"/>
                    </a:cubicBezTo>
                    <a:cubicBezTo>
                      <a:pt x="4143" y="596"/>
                      <a:pt x="2459" y="1"/>
                      <a:pt x="13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4"/>
              <p:cNvSpPr/>
              <p:nvPr/>
            </p:nvSpPr>
            <p:spPr>
              <a:xfrm>
                <a:off x="1353489" y="4804573"/>
                <a:ext cx="160617" cy="43951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2585" extrusionOk="0">
                    <a:moveTo>
                      <a:pt x="2705" y="0"/>
                    </a:moveTo>
                    <a:cubicBezTo>
                      <a:pt x="1480" y="0"/>
                      <a:pt x="0" y="1116"/>
                      <a:pt x="320" y="2073"/>
                    </a:cubicBezTo>
                    <a:cubicBezTo>
                      <a:pt x="441" y="2438"/>
                      <a:pt x="791" y="2584"/>
                      <a:pt x="1230" y="2584"/>
                    </a:cubicBezTo>
                    <a:cubicBezTo>
                      <a:pt x="2447" y="2584"/>
                      <a:pt x="4351" y="1461"/>
                      <a:pt x="3991" y="744"/>
                    </a:cubicBezTo>
                    <a:cubicBezTo>
                      <a:pt x="3725" y="213"/>
                      <a:pt x="3239" y="0"/>
                      <a:pt x="27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4"/>
              <p:cNvSpPr/>
              <p:nvPr/>
            </p:nvSpPr>
            <p:spPr>
              <a:xfrm>
                <a:off x="888163" y="4826131"/>
                <a:ext cx="364425" cy="51399"/>
              </a:xfrm>
              <a:custGeom>
                <a:avLst/>
                <a:gdLst/>
                <a:ahLst/>
                <a:cxnLst/>
                <a:rect l="l" t="t" r="r" b="b"/>
                <a:pathLst>
                  <a:path w="9872" h="3023" extrusionOk="0">
                    <a:moveTo>
                      <a:pt x="7519" y="0"/>
                    </a:moveTo>
                    <a:cubicBezTo>
                      <a:pt x="4645" y="0"/>
                      <a:pt x="0" y="1354"/>
                      <a:pt x="118" y="2476"/>
                    </a:cubicBezTo>
                    <a:cubicBezTo>
                      <a:pt x="159" y="2866"/>
                      <a:pt x="774" y="3023"/>
                      <a:pt x="1674" y="3023"/>
                    </a:cubicBezTo>
                    <a:cubicBezTo>
                      <a:pt x="4433" y="3023"/>
                      <a:pt x="9872" y="1551"/>
                      <a:pt x="9713" y="805"/>
                    </a:cubicBezTo>
                    <a:cubicBezTo>
                      <a:pt x="9591" y="231"/>
                      <a:pt x="8706" y="0"/>
                      <a:pt x="7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4"/>
              <p:cNvSpPr/>
              <p:nvPr/>
            </p:nvSpPr>
            <p:spPr>
              <a:xfrm>
                <a:off x="74" y="4779921"/>
                <a:ext cx="9143661" cy="281493"/>
              </a:xfrm>
              <a:custGeom>
                <a:avLst/>
                <a:gdLst/>
                <a:ahLst/>
                <a:cxnLst/>
                <a:rect l="l" t="t" r="r" b="b"/>
                <a:pathLst>
                  <a:path w="247695" h="16556" extrusionOk="0">
                    <a:moveTo>
                      <a:pt x="51714" y="1"/>
                    </a:moveTo>
                    <a:cubicBezTo>
                      <a:pt x="50189" y="1"/>
                      <a:pt x="48632" y="209"/>
                      <a:pt x="47436" y="1123"/>
                    </a:cubicBezTo>
                    <a:cubicBezTo>
                      <a:pt x="46412" y="1906"/>
                      <a:pt x="45801" y="3095"/>
                      <a:pt x="44988" y="4092"/>
                    </a:cubicBezTo>
                    <a:cubicBezTo>
                      <a:pt x="42432" y="7247"/>
                      <a:pt x="38497" y="8122"/>
                      <a:pt x="34307" y="8122"/>
                    </a:cubicBezTo>
                    <a:cubicBezTo>
                      <a:pt x="31486" y="8122"/>
                      <a:pt x="28550" y="7726"/>
                      <a:pt x="25841" y="7361"/>
                    </a:cubicBezTo>
                    <a:cubicBezTo>
                      <a:pt x="21528" y="6783"/>
                      <a:pt x="17179" y="6494"/>
                      <a:pt x="12829" y="6494"/>
                    </a:cubicBezTo>
                    <a:cubicBezTo>
                      <a:pt x="8540" y="6494"/>
                      <a:pt x="4252" y="6775"/>
                      <a:pt x="0" y="7335"/>
                    </a:cubicBezTo>
                    <a:lnTo>
                      <a:pt x="0" y="16556"/>
                    </a:lnTo>
                    <a:cubicBezTo>
                      <a:pt x="6569" y="14521"/>
                      <a:pt x="13444" y="13966"/>
                      <a:pt x="20448" y="13966"/>
                    </a:cubicBezTo>
                    <a:cubicBezTo>
                      <a:pt x="28877" y="13966"/>
                      <a:pt x="37492" y="14770"/>
                      <a:pt x="45986" y="14770"/>
                    </a:cubicBezTo>
                    <a:cubicBezTo>
                      <a:pt x="48539" y="14770"/>
                      <a:pt x="51080" y="14697"/>
                      <a:pt x="53602" y="14508"/>
                    </a:cubicBezTo>
                    <a:cubicBezTo>
                      <a:pt x="64998" y="13651"/>
                      <a:pt x="76177" y="10376"/>
                      <a:pt x="87605" y="10376"/>
                    </a:cubicBezTo>
                    <a:cubicBezTo>
                      <a:pt x="87640" y="10376"/>
                      <a:pt x="87674" y="10376"/>
                      <a:pt x="87708" y="10376"/>
                    </a:cubicBezTo>
                    <a:cubicBezTo>
                      <a:pt x="97239" y="10393"/>
                      <a:pt x="106606" y="12698"/>
                      <a:pt x="116067" y="13852"/>
                    </a:cubicBezTo>
                    <a:cubicBezTo>
                      <a:pt x="121776" y="14545"/>
                      <a:pt x="127499" y="14817"/>
                      <a:pt x="133232" y="14817"/>
                    </a:cubicBezTo>
                    <a:cubicBezTo>
                      <a:pt x="153938" y="14817"/>
                      <a:pt x="174771" y="11272"/>
                      <a:pt x="195501" y="11272"/>
                    </a:cubicBezTo>
                    <a:cubicBezTo>
                      <a:pt x="200385" y="11272"/>
                      <a:pt x="205263" y="11469"/>
                      <a:pt x="210132" y="11955"/>
                    </a:cubicBezTo>
                    <a:cubicBezTo>
                      <a:pt x="218809" y="12822"/>
                      <a:pt x="227742" y="14570"/>
                      <a:pt x="236393" y="14570"/>
                    </a:cubicBezTo>
                    <a:cubicBezTo>
                      <a:pt x="240231" y="14570"/>
                      <a:pt x="244014" y="14226"/>
                      <a:pt x="247694" y="13309"/>
                    </a:cubicBezTo>
                    <a:lnTo>
                      <a:pt x="247694" y="5159"/>
                    </a:lnTo>
                    <a:cubicBezTo>
                      <a:pt x="238887" y="6672"/>
                      <a:pt x="229666" y="7484"/>
                      <a:pt x="220786" y="7484"/>
                    </a:cubicBezTo>
                    <a:cubicBezTo>
                      <a:pt x="220313" y="7484"/>
                      <a:pt x="219840" y="7482"/>
                      <a:pt x="219369" y="7477"/>
                    </a:cubicBezTo>
                    <a:cubicBezTo>
                      <a:pt x="217820" y="7460"/>
                      <a:pt x="216221" y="7410"/>
                      <a:pt x="214801" y="6787"/>
                    </a:cubicBezTo>
                    <a:cubicBezTo>
                      <a:pt x="213553" y="6235"/>
                      <a:pt x="212536" y="5278"/>
                      <a:pt x="211387" y="4537"/>
                    </a:cubicBezTo>
                    <a:cubicBezTo>
                      <a:pt x="209204" y="3134"/>
                      <a:pt x="206791" y="2608"/>
                      <a:pt x="204273" y="2608"/>
                    </a:cubicBezTo>
                    <a:cubicBezTo>
                      <a:pt x="199633" y="2608"/>
                      <a:pt x="194634" y="4393"/>
                      <a:pt x="190055" y="5770"/>
                    </a:cubicBezTo>
                    <a:cubicBezTo>
                      <a:pt x="183254" y="7818"/>
                      <a:pt x="176149" y="8861"/>
                      <a:pt x="169043" y="8861"/>
                    </a:cubicBezTo>
                    <a:cubicBezTo>
                      <a:pt x="167819" y="8861"/>
                      <a:pt x="166596" y="8830"/>
                      <a:pt x="165374" y="8768"/>
                    </a:cubicBezTo>
                    <a:cubicBezTo>
                      <a:pt x="163832" y="8689"/>
                      <a:pt x="162241" y="8547"/>
                      <a:pt x="160882" y="7806"/>
                    </a:cubicBezTo>
                    <a:cubicBezTo>
                      <a:pt x="159331" y="6962"/>
                      <a:pt x="158255" y="5422"/>
                      <a:pt x="156729" y="4528"/>
                    </a:cubicBezTo>
                    <a:cubicBezTo>
                      <a:pt x="155655" y="3897"/>
                      <a:pt x="154537" y="3642"/>
                      <a:pt x="153388" y="3642"/>
                    </a:cubicBezTo>
                    <a:cubicBezTo>
                      <a:pt x="148526" y="3642"/>
                      <a:pt x="143103" y="8205"/>
                      <a:pt x="138074" y="8205"/>
                    </a:cubicBezTo>
                    <a:cubicBezTo>
                      <a:pt x="137118" y="8205"/>
                      <a:pt x="136176" y="8040"/>
                      <a:pt x="135255" y="7648"/>
                    </a:cubicBezTo>
                    <a:cubicBezTo>
                      <a:pt x="132966" y="6677"/>
                      <a:pt x="131312" y="4409"/>
                      <a:pt x="128890" y="3843"/>
                    </a:cubicBezTo>
                    <a:cubicBezTo>
                      <a:pt x="128483" y="3748"/>
                      <a:pt x="128077" y="3705"/>
                      <a:pt x="127674" y="3705"/>
                    </a:cubicBezTo>
                    <a:cubicBezTo>
                      <a:pt x="123872" y="3705"/>
                      <a:pt x="120245" y="7526"/>
                      <a:pt x="116518" y="7526"/>
                    </a:cubicBezTo>
                    <a:cubicBezTo>
                      <a:pt x="116005" y="7526"/>
                      <a:pt x="115489" y="7453"/>
                      <a:pt x="114971" y="7288"/>
                    </a:cubicBezTo>
                    <a:cubicBezTo>
                      <a:pt x="113745" y="6899"/>
                      <a:pt x="112744" y="6034"/>
                      <a:pt x="111634" y="5383"/>
                    </a:cubicBezTo>
                    <a:cubicBezTo>
                      <a:pt x="109623" y="4201"/>
                      <a:pt x="107451" y="3780"/>
                      <a:pt x="105190" y="3780"/>
                    </a:cubicBezTo>
                    <a:cubicBezTo>
                      <a:pt x="100547" y="3780"/>
                      <a:pt x="95532" y="5557"/>
                      <a:pt x="90780" y="6172"/>
                    </a:cubicBezTo>
                    <a:cubicBezTo>
                      <a:pt x="89474" y="6341"/>
                      <a:pt x="88173" y="6417"/>
                      <a:pt x="86876" y="6417"/>
                    </a:cubicBezTo>
                    <a:cubicBezTo>
                      <a:pt x="75366" y="6417"/>
                      <a:pt x="64155" y="441"/>
                      <a:pt x="52479" y="16"/>
                    </a:cubicBezTo>
                    <a:cubicBezTo>
                      <a:pt x="52226" y="7"/>
                      <a:pt x="51970" y="1"/>
                      <a:pt x="517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4"/>
              <p:cNvSpPr/>
              <p:nvPr/>
            </p:nvSpPr>
            <p:spPr>
              <a:xfrm>
                <a:off x="5373941" y="4879227"/>
                <a:ext cx="410458" cy="67228"/>
              </a:xfrm>
              <a:custGeom>
                <a:avLst/>
                <a:gdLst/>
                <a:ahLst/>
                <a:cxnLst/>
                <a:rect l="l" t="t" r="r" b="b"/>
                <a:pathLst>
                  <a:path w="11119" h="3954" extrusionOk="0">
                    <a:moveTo>
                      <a:pt x="8115" y="1"/>
                    </a:moveTo>
                    <a:cubicBezTo>
                      <a:pt x="5110" y="1"/>
                      <a:pt x="1" y="1887"/>
                      <a:pt x="543" y="3302"/>
                    </a:cubicBezTo>
                    <a:cubicBezTo>
                      <a:pt x="718" y="3761"/>
                      <a:pt x="1473" y="3954"/>
                      <a:pt x="2490" y="3954"/>
                    </a:cubicBezTo>
                    <a:cubicBezTo>
                      <a:pt x="5589" y="3954"/>
                      <a:pt x="11118" y="2159"/>
                      <a:pt x="10074" y="618"/>
                    </a:cubicBezTo>
                    <a:cubicBezTo>
                      <a:pt x="9779" y="183"/>
                      <a:pt x="9049" y="1"/>
                      <a:pt x="81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4"/>
              <p:cNvSpPr/>
              <p:nvPr/>
            </p:nvSpPr>
            <p:spPr>
              <a:xfrm>
                <a:off x="5069974" y="4937593"/>
                <a:ext cx="160617" cy="28547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1679" extrusionOk="0">
                    <a:moveTo>
                      <a:pt x="2748" y="0"/>
                    </a:moveTo>
                    <a:cubicBezTo>
                      <a:pt x="1536" y="0"/>
                      <a:pt x="0" y="439"/>
                      <a:pt x="75" y="1034"/>
                    </a:cubicBezTo>
                    <a:cubicBezTo>
                      <a:pt x="127" y="1452"/>
                      <a:pt x="997" y="1678"/>
                      <a:pt x="1922" y="1678"/>
                    </a:cubicBezTo>
                    <a:cubicBezTo>
                      <a:pt x="3092" y="1678"/>
                      <a:pt x="4350" y="1316"/>
                      <a:pt x="4160" y="522"/>
                    </a:cubicBezTo>
                    <a:cubicBezTo>
                      <a:pt x="4072" y="154"/>
                      <a:pt x="3467" y="0"/>
                      <a:pt x="27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4"/>
              <p:cNvSpPr/>
              <p:nvPr/>
            </p:nvSpPr>
            <p:spPr>
              <a:xfrm>
                <a:off x="4609410" y="4878275"/>
                <a:ext cx="156963" cy="31914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1877" extrusionOk="0">
                    <a:moveTo>
                      <a:pt x="2092" y="1"/>
                    </a:moveTo>
                    <a:cubicBezTo>
                      <a:pt x="1044" y="1"/>
                      <a:pt x="0" y="341"/>
                      <a:pt x="0" y="1029"/>
                    </a:cubicBezTo>
                    <a:cubicBezTo>
                      <a:pt x="0" y="1634"/>
                      <a:pt x="845" y="1877"/>
                      <a:pt x="1778" y="1877"/>
                    </a:cubicBezTo>
                    <a:cubicBezTo>
                      <a:pt x="2946" y="1877"/>
                      <a:pt x="4251" y="1496"/>
                      <a:pt x="4204" y="970"/>
                    </a:cubicBezTo>
                    <a:cubicBezTo>
                      <a:pt x="4145" y="326"/>
                      <a:pt x="3117" y="1"/>
                      <a:pt x="2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4"/>
              <p:cNvSpPr/>
              <p:nvPr/>
            </p:nvSpPr>
            <p:spPr>
              <a:xfrm>
                <a:off x="3418720" y="4882219"/>
                <a:ext cx="38842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10522" h="2457" extrusionOk="0">
                    <a:moveTo>
                      <a:pt x="5905" y="1"/>
                    </a:moveTo>
                    <a:cubicBezTo>
                      <a:pt x="3191" y="1"/>
                      <a:pt x="235" y="486"/>
                      <a:pt x="109" y="1271"/>
                    </a:cubicBezTo>
                    <a:cubicBezTo>
                      <a:pt x="0" y="1951"/>
                      <a:pt x="3069" y="2457"/>
                      <a:pt x="5885" y="2457"/>
                    </a:cubicBezTo>
                    <a:cubicBezTo>
                      <a:pt x="8178" y="2457"/>
                      <a:pt x="10304" y="2121"/>
                      <a:pt x="10410" y="1271"/>
                    </a:cubicBezTo>
                    <a:cubicBezTo>
                      <a:pt x="10521" y="381"/>
                      <a:pt x="8308" y="1"/>
                      <a:pt x="59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4"/>
              <p:cNvSpPr/>
              <p:nvPr/>
            </p:nvSpPr>
            <p:spPr>
              <a:xfrm>
                <a:off x="2152685" y="4846533"/>
                <a:ext cx="498611" cy="59713"/>
              </a:xfrm>
              <a:custGeom>
                <a:avLst/>
                <a:gdLst/>
                <a:ahLst/>
                <a:cxnLst/>
                <a:rect l="l" t="t" r="r" b="b"/>
                <a:pathLst>
                  <a:path w="13507" h="3512" extrusionOk="0">
                    <a:moveTo>
                      <a:pt x="4252" y="1"/>
                    </a:moveTo>
                    <a:cubicBezTo>
                      <a:pt x="2344" y="1"/>
                      <a:pt x="816" y="318"/>
                      <a:pt x="542" y="1093"/>
                    </a:cubicBezTo>
                    <a:cubicBezTo>
                      <a:pt x="1" y="2622"/>
                      <a:pt x="5481" y="3511"/>
                      <a:pt x="9423" y="3511"/>
                    </a:cubicBezTo>
                    <a:cubicBezTo>
                      <a:pt x="11519" y="3511"/>
                      <a:pt x="13179" y="3260"/>
                      <a:pt x="13269" y="2719"/>
                    </a:cubicBezTo>
                    <a:cubicBezTo>
                      <a:pt x="13507" y="1293"/>
                      <a:pt x="8105" y="1"/>
                      <a:pt x="4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4"/>
              <p:cNvSpPr/>
              <p:nvPr/>
            </p:nvSpPr>
            <p:spPr>
              <a:xfrm>
                <a:off x="1797331" y="4817205"/>
                <a:ext cx="235038" cy="45227"/>
              </a:xfrm>
              <a:custGeom>
                <a:avLst/>
                <a:gdLst/>
                <a:ahLst/>
                <a:cxnLst/>
                <a:rect l="l" t="t" r="r" b="b"/>
                <a:pathLst>
                  <a:path w="6367" h="2660" extrusionOk="0">
                    <a:moveTo>
                      <a:pt x="2389" y="0"/>
                    </a:moveTo>
                    <a:cubicBezTo>
                      <a:pt x="1349" y="0"/>
                      <a:pt x="456" y="273"/>
                      <a:pt x="282" y="951"/>
                    </a:cubicBezTo>
                    <a:cubicBezTo>
                      <a:pt x="1" y="2038"/>
                      <a:pt x="1977" y="2659"/>
                      <a:pt x="3713" y="2659"/>
                    </a:cubicBezTo>
                    <a:cubicBezTo>
                      <a:pt x="4908" y="2659"/>
                      <a:pt x="5988" y="2365"/>
                      <a:pt x="6142" y="1727"/>
                    </a:cubicBezTo>
                    <a:cubicBezTo>
                      <a:pt x="6366" y="796"/>
                      <a:pt x="4164" y="0"/>
                      <a:pt x="23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4"/>
              <p:cNvSpPr/>
              <p:nvPr/>
            </p:nvSpPr>
            <p:spPr>
              <a:xfrm>
                <a:off x="477730" y="4925913"/>
                <a:ext cx="105872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1648" extrusionOk="0">
                    <a:moveTo>
                      <a:pt x="1333" y="0"/>
                    </a:moveTo>
                    <a:cubicBezTo>
                      <a:pt x="781" y="0"/>
                      <a:pt x="252" y="187"/>
                      <a:pt x="152" y="556"/>
                    </a:cubicBezTo>
                    <a:cubicBezTo>
                      <a:pt x="1" y="1111"/>
                      <a:pt x="960" y="1648"/>
                      <a:pt x="1750" y="1648"/>
                    </a:cubicBezTo>
                    <a:cubicBezTo>
                      <a:pt x="2197" y="1648"/>
                      <a:pt x="2590" y="1476"/>
                      <a:pt x="2697" y="1038"/>
                    </a:cubicBezTo>
                    <a:cubicBezTo>
                      <a:pt x="2867" y="342"/>
                      <a:pt x="2079" y="0"/>
                      <a:pt x="13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4" name="Google Shape;1524;p34"/>
          <p:cNvSpPr/>
          <p:nvPr/>
        </p:nvSpPr>
        <p:spPr>
          <a:xfrm flipH="1">
            <a:off x="7749829" y="304795"/>
            <a:ext cx="1076671" cy="143569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4"/>
          <p:cNvSpPr/>
          <p:nvPr/>
        </p:nvSpPr>
        <p:spPr>
          <a:xfrm flipH="1">
            <a:off x="8678000" y="1123950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4"/>
          <p:cNvSpPr/>
          <p:nvPr/>
        </p:nvSpPr>
        <p:spPr>
          <a:xfrm flipH="1">
            <a:off x="664477" y="202762"/>
            <a:ext cx="844198" cy="143569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4"/>
          <p:cNvSpPr/>
          <p:nvPr/>
        </p:nvSpPr>
        <p:spPr>
          <a:xfrm flipH="1">
            <a:off x="-92400" y="743050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8" name="Google Shape;1528;p34"/>
          <p:cNvGrpSpPr/>
          <p:nvPr/>
        </p:nvGrpSpPr>
        <p:grpSpPr>
          <a:xfrm flipH="1">
            <a:off x="64085" y="2220605"/>
            <a:ext cx="966179" cy="2627805"/>
            <a:chOff x="6738575" y="2681338"/>
            <a:chExt cx="999875" cy="2719450"/>
          </a:xfrm>
        </p:grpSpPr>
        <p:sp>
          <p:nvSpPr>
            <p:cNvPr id="1529" name="Google Shape;1529;p34"/>
            <p:cNvSpPr/>
            <p:nvPr/>
          </p:nvSpPr>
          <p:spPr>
            <a:xfrm>
              <a:off x="7225525" y="3065963"/>
              <a:ext cx="370700" cy="2334825"/>
            </a:xfrm>
            <a:custGeom>
              <a:avLst/>
              <a:gdLst/>
              <a:ahLst/>
              <a:cxnLst/>
              <a:rect l="l" t="t" r="r" b="b"/>
              <a:pathLst>
                <a:path w="14828" h="93393" extrusionOk="0">
                  <a:moveTo>
                    <a:pt x="1" y="1"/>
                  </a:moveTo>
                  <a:cubicBezTo>
                    <a:pt x="8364" y="34215"/>
                    <a:pt x="9252" y="71217"/>
                    <a:pt x="7731" y="93393"/>
                  </a:cubicBezTo>
                  <a:lnTo>
                    <a:pt x="13306" y="93393"/>
                  </a:lnTo>
                  <a:cubicBezTo>
                    <a:pt x="14827" y="68416"/>
                    <a:pt x="7097" y="13560"/>
                    <a:pt x="1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4"/>
            <p:cNvSpPr/>
            <p:nvPr/>
          </p:nvSpPr>
          <p:spPr>
            <a:xfrm>
              <a:off x="7245775" y="3065963"/>
              <a:ext cx="350450" cy="2334825"/>
            </a:xfrm>
            <a:custGeom>
              <a:avLst/>
              <a:gdLst/>
              <a:ahLst/>
              <a:cxnLst/>
              <a:rect l="l" t="t" r="r" b="b"/>
              <a:pathLst>
                <a:path w="14018" h="93393" extrusionOk="0">
                  <a:moveTo>
                    <a:pt x="1" y="1"/>
                  </a:moveTo>
                  <a:cubicBezTo>
                    <a:pt x="5487" y="15159"/>
                    <a:pt x="12691" y="64819"/>
                    <a:pt x="10655" y="93393"/>
                  </a:cubicBezTo>
                  <a:lnTo>
                    <a:pt x="12495" y="93393"/>
                  </a:lnTo>
                  <a:cubicBezTo>
                    <a:pt x="14017" y="68416"/>
                    <a:pt x="6287" y="13559"/>
                    <a:pt x="7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4"/>
            <p:cNvSpPr/>
            <p:nvPr/>
          </p:nvSpPr>
          <p:spPr>
            <a:xfrm>
              <a:off x="6898150" y="3061313"/>
              <a:ext cx="356425" cy="562025"/>
            </a:xfrm>
            <a:custGeom>
              <a:avLst/>
              <a:gdLst/>
              <a:ahLst/>
              <a:cxnLst/>
              <a:rect l="l" t="t" r="r" b="b"/>
              <a:pathLst>
                <a:path w="14257" h="22481" extrusionOk="0">
                  <a:moveTo>
                    <a:pt x="13585" y="0"/>
                  </a:moveTo>
                  <a:cubicBezTo>
                    <a:pt x="12049" y="0"/>
                    <a:pt x="10429" y="614"/>
                    <a:pt x="8863" y="1637"/>
                  </a:cubicBezTo>
                  <a:cubicBezTo>
                    <a:pt x="8901" y="1789"/>
                    <a:pt x="8919" y="1944"/>
                    <a:pt x="8891" y="2108"/>
                  </a:cubicBezTo>
                  <a:cubicBezTo>
                    <a:pt x="8886" y="2140"/>
                    <a:pt x="8850" y="2163"/>
                    <a:pt x="8819" y="2163"/>
                  </a:cubicBezTo>
                  <a:cubicBezTo>
                    <a:pt x="8581" y="2163"/>
                    <a:pt x="8343" y="2165"/>
                    <a:pt x="8105" y="2167"/>
                  </a:cubicBezTo>
                  <a:cubicBezTo>
                    <a:pt x="7541" y="2588"/>
                    <a:pt x="6986" y="3058"/>
                    <a:pt x="6450" y="3571"/>
                  </a:cubicBezTo>
                  <a:cubicBezTo>
                    <a:pt x="6571" y="3787"/>
                    <a:pt x="6680" y="4011"/>
                    <a:pt x="6753" y="4253"/>
                  </a:cubicBezTo>
                  <a:cubicBezTo>
                    <a:pt x="6762" y="4282"/>
                    <a:pt x="6748" y="4326"/>
                    <a:pt x="6719" y="4339"/>
                  </a:cubicBezTo>
                  <a:cubicBezTo>
                    <a:pt x="6377" y="4490"/>
                    <a:pt x="6028" y="4544"/>
                    <a:pt x="5675" y="4544"/>
                  </a:cubicBezTo>
                  <a:cubicBezTo>
                    <a:pt x="5615" y="4544"/>
                    <a:pt x="5556" y="4543"/>
                    <a:pt x="5495" y="4540"/>
                  </a:cubicBezTo>
                  <a:cubicBezTo>
                    <a:pt x="5071" y="5001"/>
                    <a:pt x="4661" y="5486"/>
                    <a:pt x="4269" y="5989"/>
                  </a:cubicBezTo>
                  <a:cubicBezTo>
                    <a:pt x="4802" y="6491"/>
                    <a:pt x="5421" y="6991"/>
                    <a:pt x="5747" y="7658"/>
                  </a:cubicBezTo>
                  <a:cubicBezTo>
                    <a:pt x="5769" y="7704"/>
                    <a:pt x="5749" y="7749"/>
                    <a:pt x="5703" y="7766"/>
                  </a:cubicBezTo>
                  <a:cubicBezTo>
                    <a:pt x="5501" y="7843"/>
                    <a:pt x="5288" y="7874"/>
                    <a:pt x="5073" y="7874"/>
                  </a:cubicBezTo>
                  <a:cubicBezTo>
                    <a:pt x="4687" y="7874"/>
                    <a:pt x="4293" y="7774"/>
                    <a:pt x="3939" y="7659"/>
                  </a:cubicBezTo>
                  <a:cubicBezTo>
                    <a:pt x="3707" y="7583"/>
                    <a:pt x="3479" y="7491"/>
                    <a:pt x="3255" y="7391"/>
                  </a:cubicBezTo>
                  <a:cubicBezTo>
                    <a:pt x="2733" y="8170"/>
                    <a:pt x="2260" y="8977"/>
                    <a:pt x="1844" y="9796"/>
                  </a:cubicBezTo>
                  <a:cubicBezTo>
                    <a:pt x="2182" y="9942"/>
                    <a:pt x="2510" y="10104"/>
                    <a:pt x="2779" y="10362"/>
                  </a:cubicBezTo>
                  <a:cubicBezTo>
                    <a:pt x="2812" y="10395"/>
                    <a:pt x="2793" y="10446"/>
                    <a:pt x="2752" y="10460"/>
                  </a:cubicBezTo>
                  <a:cubicBezTo>
                    <a:pt x="2527" y="10539"/>
                    <a:pt x="2286" y="10566"/>
                    <a:pt x="2045" y="10566"/>
                  </a:cubicBezTo>
                  <a:cubicBezTo>
                    <a:pt x="1874" y="10566"/>
                    <a:pt x="1703" y="10553"/>
                    <a:pt x="1538" y="10536"/>
                  </a:cubicBezTo>
                  <a:cubicBezTo>
                    <a:pt x="1521" y="10534"/>
                    <a:pt x="1505" y="10531"/>
                    <a:pt x="1488" y="10528"/>
                  </a:cubicBezTo>
                  <a:cubicBezTo>
                    <a:pt x="1306" y="10922"/>
                    <a:pt x="1138" y="11317"/>
                    <a:pt x="986" y="11710"/>
                  </a:cubicBezTo>
                  <a:cubicBezTo>
                    <a:pt x="1154" y="11824"/>
                    <a:pt x="1319" y="11941"/>
                    <a:pt x="1479" y="12065"/>
                  </a:cubicBezTo>
                  <a:cubicBezTo>
                    <a:pt x="2016" y="12481"/>
                    <a:pt x="2553" y="13010"/>
                    <a:pt x="2660" y="13711"/>
                  </a:cubicBezTo>
                  <a:cubicBezTo>
                    <a:pt x="2666" y="13757"/>
                    <a:pt x="2642" y="13795"/>
                    <a:pt x="2594" y="13798"/>
                  </a:cubicBezTo>
                  <a:cubicBezTo>
                    <a:pt x="2228" y="13822"/>
                    <a:pt x="1860" y="13834"/>
                    <a:pt x="1493" y="13834"/>
                  </a:cubicBezTo>
                  <a:cubicBezTo>
                    <a:pt x="1160" y="13834"/>
                    <a:pt x="827" y="13824"/>
                    <a:pt x="495" y="13803"/>
                  </a:cubicBezTo>
                  <a:cubicBezTo>
                    <a:pt x="442" y="13800"/>
                    <a:pt x="389" y="13794"/>
                    <a:pt x="337" y="13788"/>
                  </a:cubicBezTo>
                  <a:cubicBezTo>
                    <a:pt x="118" y="14708"/>
                    <a:pt x="0" y="15606"/>
                    <a:pt x="4" y="16453"/>
                  </a:cubicBezTo>
                  <a:cubicBezTo>
                    <a:pt x="266" y="16675"/>
                    <a:pt x="533" y="16892"/>
                    <a:pt x="798" y="17109"/>
                  </a:cubicBezTo>
                  <a:cubicBezTo>
                    <a:pt x="1020" y="17293"/>
                    <a:pt x="1244" y="17475"/>
                    <a:pt x="1459" y="17668"/>
                  </a:cubicBezTo>
                  <a:cubicBezTo>
                    <a:pt x="1596" y="17790"/>
                    <a:pt x="1738" y="17916"/>
                    <a:pt x="1842" y="18069"/>
                  </a:cubicBezTo>
                  <a:cubicBezTo>
                    <a:pt x="1857" y="18091"/>
                    <a:pt x="1853" y="18130"/>
                    <a:pt x="1832" y="18147"/>
                  </a:cubicBezTo>
                  <a:cubicBezTo>
                    <a:pt x="1547" y="18403"/>
                    <a:pt x="1209" y="18490"/>
                    <a:pt x="852" y="18490"/>
                  </a:cubicBezTo>
                  <a:cubicBezTo>
                    <a:pt x="662" y="18490"/>
                    <a:pt x="466" y="18466"/>
                    <a:pt x="271" y="18428"/>
                  </a:cubicBezTo>
                  <a:lnTo>
                    <a:pt x="271" y="18428"/>
                  </a:lnTo>
                  <a:cubicBezTo>
                    <a:pt x="829" y="20377"/>
                    <a:pt x="2301" y="21849"/>
                    <a:pt x="5009" y="22378"/>
                  </a:cubicBezTo>
                  <a:cubicBezTo>
                    <a:pt x="5362" y="22447"/>
                    <a:pt x="5688" y="22480"/>
                    <a:pt x="5989" y="22480"/>
                  </a:cubicBezTo>
                  <a:cubicBezTo>
                    <a:pt x="6425" y="22480"/>
                    <a:pt x="6808" y="22411"/>
                    <a:pt x="7148" y="22281"/>
                  </a:cubicBezTo>
                  <a:cubicBezTo>
                    <a:pt x="6821" y="22010"/>
                    <a:pt x="6525" y="21700"/>
                    <a:pt x="6319" y="21330"/>
                  </a:cubicBezTo>
                  <a:cubicBezTo>
                    <a:pt x="6292" y="21281"/>
                    <a:pt x="6316" y="21216"/>
                    <a:pt x="6373" y="21201"/>
                  </a:cubicBezTo>
                  <a:cubicBezTo>
                    <a:pt x="6535" y="21157"/>
                    <a:pt x="6702" y="21140"/>
                    <a:pt x="6870" y="21140"/>
                  </a:cubicBezTo>
                  <a:cubicBezTo>
                    <a:pt x="7041" y="21140"/>
                    <a:pt x="7214" y="21158"/>
                    <a:pt x="7383" y="21180"/>
                  </a:cubicBezTo>
                  <a:cubicBezTo>
                    <a:pt x="7710" y="21223"/>
                    <a:pt x="8031" y="21290"/>
                    <a:pt x="8353" y="21356"/>
                  </a:cubicBezTo>
                  <a:cubicBezTo>
                    <a:pt x="8653" y="20966"/>
                    <a:pt x="8890" y="20488"/>
                    <a:pt x="9081" y="19935"/>
                  </a:cubicBezTo>
                  <a:cubicBezTo>
                    <a:pt x="8792" y="19747"/>
                    <a:pt x="8503" y="19561"/>
                    <a:pt x="8226" y="19356"/>
                  </a:cubicBezTo>
                  <a:cubicBezTo>
                    <a:pt x="7763" y="19013"/>
                    <a:pt x="7289" y="18600"/>
                    <a:pt x="7119" y="18030"/>
                  </a:cubicBezTo>
                  <a:cubicBezTo>
                    <a:pt x="7104" y="17981"/>
                    <a:pt x="7136" y="17938"/>
                    <a:pt x="7180" y="17922"/>
                  </a:cubicBezTo>
                  <a:cubicBezTo>
                    <a:pt x="7684" y="17732"/>
                    <a:pt x="8220" y="17666"/>
                    <a:pt x="8751" y="17603"/>
                  </a:cubicBezTo>
                  <a:cubicBezTo>
                    <a:pt x="9042" y="17567"/>
                    <a:pt x="9333" y="17522"/>
                    <a:pt x="9623" y="17472"/>
                  </a:cubicBezTo>
                  <a:cubicBezTo>
                    <a:pt x="9728" y="16708"/>
                    <a:pt x="9806" y="15887"/>
                    <a:pt x="9872" y="15029"/>
                  </a:cubicBezTo>
                  <a:cubicBezTo>
                    <a:pt x="8646" y="14657"/>
                    <a:pt x="7383" y="14382"/>
                    <a:pt x="6258" y="13756"/>
                  </a:cubicBezTo>
                  <a:cubicBezTo>
                    <a:pt x="6191" y="13719"/>
                    <a:pt x="6211" y="13623"/>
                    <a:pt x="6278" y="13600"/>
                  </a:cubicBezTo>
                  <a:cubicBezTo>
                    <a:pt x="7004" y="13363"/>
                    <a:pt x="7770" y="13278"/>
                    <a:pt x="8529" y="13215"/>
                  </a:cubicBezTo>
                  <a:cubicBezTo>
                    <a:pt x="9024" y="13173"/>
                    <a:pt x="9519" y="13132"/>
                    <a:pt x="10013" y="13088"/>
                  </a:cubicBezTo>
                  <a:cubicBezTo>
                    <a:pt x="10071" y="12278"/>
                    <a:pt x="10133" y="11451"/>
                    <a:pt x="10213" y="10625"/>
                  </a:cubicBezTo>
                  <a:cubicBezTo>
                    <a:pt x="9491" y="10448"/>
                    <a:pt x="8765" y="10241"/>
                    <a:pt x="8159" y="9811"/>
                  </a:cubicBezTo>
                  <a:cubicBezTo>
                    <a:pt x="8100" y="9769"/>
                    <a:pt x="8107" y="9682"/>
                    <a:pt x="8179" y="9658"/>
                  </a:cubicBezTo>
                  <a:cubicBezTo>
                    <a:pt x="8518" y="9543"/>
                    <a:pt x="8875" y="9489"/>
                    <a:pt x="9229" y="9446"/>
                  </a:cubicBezTo>
                  <a:cubicBezTo>
                    <a:pt x="9604" y="9401"/>
                    <a:pt x="9979" y="9374"/>
                    <a:pt x="10355" y="9344"/>
                  </a:cubicBezTo>
                  <a:cubicBezTo>
                    <a:pt x="10436" y="8698"/>
                    <a:pt x="10532" y="8057"/>
                    <a:pt x="10652" y="7426"/>
                  </a:cubicBezTo>
                  <a:cubicBezTo>
                    <a:pt x="10526" y="7382"/>
                    <a:pt x="10399" y="7335"/>
                    <a:pt x="10275" y="7283"/>
                  </a:cubicBezTo>
                  <a:cubicBezTo>
                    <a:pt x="9670" y="7030"/>
                    <a:pt x="9107" y="6652"/>
                    <a:pt x="8884" y="6005"/>
                  </a:cubicBezTo>
                  <a:cubicBezTo>
                    <a:pt x="8870" y="5964"/>
                    <a:pt x="8900" y="5916"/>
                    <a:pt x="8941" y="5906"/>
                  </a:cubicBezTo>
                  <a:cubicBezTo>
                    <a:pt x="9180" y="5845"/>
                    <a:pt x="9422" y="5819"/>
                    <a:pt x="9664" y="5819"/>
                  </a:cubicBezTo>
                  <a:cubicBezTo>
                    <a:pt x="10099" y="5819"/>
                    <a:pt x="10536" y="5902"/>
                    <a:pt x="10967" y="6015"/>
                  </a:cubicBezTo>
                  <a:cubicBezTo>
                    <a:pt x="11533" y="3837"/>
                    <a:pt x="12458" y="1884"/>
                    <a:pt x="14064" y="503"/>
                  </a:cubicBezTo>
                  <a:cubicBezTo>
                    <a:pt x="14256" y="337"/>
                    <a:pt x="14155" y="23"/>
                    <a:pt x="13901" y="9"/>
                  </a:cubicBezTo>
                  <a:lnTo>
                    <a:pt x="13900" y="9"/>
                  </a:lnTo>
                  <a:cubicBezTo>
                    <a:pt x="13796" y="3"/>
                    <a:pt x="13691" y="0"/>
                    <a:pt x="13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4"/>
            <p:cNvSpPr/>
            <p:nvPr/>
          </p:nvSpPr>
          <p:spPr>
            <a:xfrm>
              <a:off x="7243725" y="3031538"/>
              <a:ext cx="494725" cy="325950"/>
            </a:xfrm>
            <a:custGeom>
              <a:avLst/>
              <a:gdLst/>
              <a:ahLst/>
              <a:cxnLst/>
              <a:rect l="l" t="t" r="r" b="b"/>
              <a:pathLst>
                <a:path w="19789" h="13038" extrusionOk="0">
                  <a:moveTo>
                    <a:pt x="7268" y="0"/>
                  </a:moveTo>
                  <a:cubicBezTo>
                    <a:pt x="7223" y="60"/>
                    <a:pt x="7179" y="120"/>
                    <a:pt x="7131" y="177"/>
                  </a:cubicBezTo>
                  <a:cubicBezTo>
                    <a:pt x="6991" y="347"/>
                    <a:pt x="6623" y="785"/>
                    <a:pt x="6321" y="785"/>
                  </a:cubicBezTo>
                  <a:cubicBezTo>
                    <a:pt x="6240" y="785"/>
                    <a:pt x="6164" y="754"/>
                    <a:pt x="6098" y="677"/>
                  </a:cubicBezTo>
                  <a:cubicBezTo>
                    <a:pt x="5965" y="523"/>
                    <a:pt x="5954" y="276"/>
                    <a:pt x="5946" y="85"/>
                  </a:cubicBezTo>
                  <a:cubicBezTo>
                    <a:pt x="5945" y="57"/>
                    <a:pt x="5946" y="29"/>
                    <a:pt x="5945" y="1"/>
                  </a:cubicBezTo>
                  <a:cubicBezTo>
                    <a:pt x="4096" y="71"/>
                    <a:pt x="2165" y="440"/>
                    <a:pt x="230" y="1187"/>
                  </a:cubicBezTo>
                  <a:cubicBezTo>
                    <a:pt x="0" y="1276"/>
                    <a:pt x="50" y="1611"/>
                    <a:pt x="295" y="1628"/>
                  </a:cubicBezTo>
                  <a:cubicBezTo>
                    <a:pt x="1403" y="1707"/>
                    <a:pt x="2485" y="2093"/>
                    <a:pt x="3536" y="2675"/>
                  </a:cubicBezTo>
                  <a:cubicBezTo>
                    <a:pt x="3782" y="2497"/>
                    <a:pt x="4048" y="2351"/>
                    <a:pt x="4342" y="2270"/>
                  </a:cubicBezTo>
                  <a:cubicBezTo>
                    <a:pt x="4347" y="2268"/>
                    <a:pt x="4352" y="2267"/>
                    <a:pt x="4358" y="2267"/>
                  </a:cubicBezTo>
                  <a:cubicBezTo>
                    <a:pt x="4390" y="2267"/>
                    <a:pt x="4416" y="2294"/>
                    <a:pt x="4417" y="2328"/>
                  </a:cubicBezTo>
                  <a:cubicBezTo>
                    <a:pt x="4430" y="2543"/>
                    <a:pt x="4334" y="2767"/>
                    <a:pt x="4257" y="2963"/>
                  </a:cubicBezTo>
                  <a:cubicBezTo>
                    <a:pt x="4242" y="3001"/>
                    <a:pt x="4225" y="3039"/>
                    <a:pt x="4209" y="3077"/>
                  </a:cubicBezTo>
                  <a:cubicBezTo>
                    <a:pt x="4686" y="3382"/>
                    <a:pt x="5157" y="3723"/>
                    <a:pt x="5620" y="4091"/>
                  </a:cubicBezTo>
                  <a:cubicBezTo>
                    <a:pt x="5754" y="3975"/>
                    <a:pt x="5890" y="3858"/>
                    <a:pt x="6028" y="3746"/>
                  </a:cubicBezTo>
                  <a:cubicBezTo>
                    <a:pt x="6294" y="3529"/>
                    <a:pt x="6652" y="3182"/>
                    <a:pt x="7018" y="3173"/>
                  </a:cubicBezTo>
                  <a:cubicBezTo>
                    <a:pt x="7042" y="3173"/>
                    <a:pt x="7069" y="3192"/>
                    <a:pt x="7073" y="3216"/>
                  </a:cubicBezTo>
                  <a:cubicBezTo>
                    <a:pt x="7193" y="3862"/>
                    <a:pt x="6971" y="4448"/>
                    <a:pt x="6729" y="5032"/>
                  </a:cubicBezTo>
                  <a:cubicBezTo>
                    <a:pt x="7106" y="5371"/>
                    <a:pt x="7479" y="5722"/>
                    <a:pt x="7844" y="6081"/>
                  </a:cubicBezTo>
                  <a:cubicBezTo>
                    <a:pt x="7948" y="6013"/>
                    <a:pt x="8051" y="5945"/>
                    <a:pt x="8150" y="5876"/>
                  </a:cubicBezTo>
                  <a:cubicBezTo>
                    <a:pt x="8718" y="5484"/>
                    <a:pt x="9280" y="5044"/>
                    <a:pt x="9949" y="4840"/>
                  </a:cubicBezTo>
                  <a:cubicBezTo>
                    <a:pt x="9955" y="4838"/>
                    <a:pt x="9960" y="4837"/>
                    <a:pt x="9965" y="4837"/>
                  </a:cubicBezTo>
                  <a:cubicBezTo>
                    <a:pt x="10001" y="4837"/>
                    <a:pt x="10026" y="4874"/>
                    <a:pt x="10019" y="4909"/>
                  </a:cubicBezTo>
                  <a:cubicBezTo>
                    <a:pt x="9844" y="5743"/>
                    <a:pt x="9307" y="6408"/>
                    <a:pt x="8890" y="7130"/>
                  </a:cubicBezTo>
                  <a:cubicBezTo>
                    <a:pt x="9058" y="7302"/>
                    <a:pt x="9224" y="7474"/>
                    <a:pt x="9389" y="7645"/>
                  </a:cubicBezTo>
                  <a:cubicBezTo>
                    <a:pt x="10096" y="7241"/>
                    <a:pt x="10727" y="6689"/>
                    <a:pt x="11456" y="6319"/>
                  </a:cubicBezTo>
                  <a:cubicBezTo>
                    <a:pt x="11465" y="6314"/>
                    <a:pt x="11475" y="6312"/>
                    <a:pt x="11484" y="6312"/>
                  </a:cubicBezTo>
                  <a:cubicBezTo>
                    <a:pt x="11519" y="6312"/>
                    <a:pt x="11549" y="6343"/>
                    <a:pt x="11540" y="6382"/>
                  </a:cubicBezTo>
                  <a:cubicBezTo>
                    <a:pt x="11402" y="6915"/>
                    <a:pt x="11153" y="7408"/>
                    <a:pt x="10879" y="7883"/>
                  </a:cubicBezTo>
                  <a:cubicBezTo>
                    <a:pt x="10741" y="8122"/>
                    <a:pt x="10596" y="8358"/>
                    <a:pt x="10453" y="8595"/>
                  </a:cubicBezTo>
                  <a:cubicBezTo>
                    <a:pt x="10433" y="8629"/>
                    <a:pt x="10414" y="8665"/>
                    <a:pt x="10394" y="8699"/>
                  </a:cubicBezTo>
                  <a:cubicBezTo>
                    <a:pt x="10787" y="9111"/>
                    <a:pt x="11172" y="9513"/>
                    <a:pt x="11548" y="9896"/>
                  </a:cubicBezTo>
                  <a:cubicBezTo>
                    <a:pt x="12278" y="9359"/>
                    <a:pt x="13003" y="8813"/>
                    <a:pt x="13834" y="8459"/>
                  </a:cubicBezTo>
                  <a:cubicBezTo>
                    <a:pt x="13843" y="8456"/>
                    <a:pt x="13851" y="8454"/>
                    <a:pt x="13860" y="8454"/>
                  </a:cubicBezTo>
                  <a:cubicBezTo>
                    <a:pt x="13893" y="8454"/>
                    <a:pt x="13921" y="8481"/>
                    <a:pt x="13912" y="8520"/>
                  </a:cubicBezTo>
                  <a:cubicBezTo>
                    <a:pt x="13751" y="9265"/>
                    <a:pt x="13281" y="9908"/>
                    <a:pt x="12865" y="10529"/>
                  </a:cubicBezTo>
                  <a:cubicBezTo>
                    <a:pt x="12778" y="10657"/>
                    <a:pt x="12688" y="10791"/>
                    <a:pt x="12600" y="10927"/>
                  </a:cubicBezTo>
                  <a:cubicBezTo>
                    <a:pt x="12960" y="11263"/>
                    <a:pt x="13311" y="11572"/>
                    <a:pt x="13653" y="11842"/>
                  </a:cubicBezTo>
                  <a:cubicBezTo>
                    <a:pt x="14436" y="11447"/>
                    <a:pt x="15186" y="10970"/>
                    <a:pt x="15974" y="10603"/>
                  </a:cubicBezTo>
                  <a:cubicBezTo>
                    <a:pt x="15981" y="10599"/>
                    <a:pt x="15989" y="10598"/>
                    <a:pt x="15997" y="10598"/>
                  </a:cubicBezTo>
                  <a:cubicBezTo>
                    <a:pt x="16032" y="10598"/>
                    <a:pt x="16063" y="10632"/>
                    <a:pt x="16041" y="10669"/>
                  </a:cubicBezTo>
                  <a:cubicBezTo>
                    <a:pt x="15638" y="11327"/>
                    <a:pt x="15200" y="11963"/>
                    <a:pt x="14729" y="12576"/>
                  </a:cubicBezTo>
                  <a:cubicBezTo>
                    <a:pt x="15258" y="12870"/>
                    <a:pt x="15762" y="13038"/>
                    <a:pt x="16240" y="13038"/>
                  </a:cubicBezTo>
                  <a:cubicBezTo>
                    <a:pt x="16754" y="13038"/>
                    <a:pt x="17238" y="12843"/>
                    <a:pt x="17689" y="12403"/>
                  </a:cubicBezTo>
                  <a:cubicBezTo>
                    <a:pt x="19497" y="10636"/>
                    <a:pt x="19788" y="8562"/>
                    <a:pt x="19002" y="6620"/>
                  </a:cubicBezTo>
                  <a:lnTo>
                    <a:pt x="19002" y="6620"/>
                  </a:lnTo>
                  <a:cubicBezTo>
                    <a:pt x="18762" y="6801"/>
                    <a:pt x="18498" y="6950"/>
                    <a:pt x="18201" y="7045"/>
                  </a:cubicBezTo>
                  <a:lnTo>
                    <a:pt x="18202" y="7045"/>
                  </a:lnTo>
                  <a:cubicBezTo>
                    <a:pt x="18195" y="7047"/>
                    <a:pt x="18189" y="7048"/>
                    <a:pt x="18183" y="7048"/>
                  </a:cubicBezTo>
                  <a:cubicBezTo>
                    <a:pt x="18144" y="7048"/>
                    <a:pt x="18120" y="7006"/>
                    <a:pt x="18125" y="6968"/>
                  </a:cubicBezTo>
                  <a:cubicBezTo>
                    <a:pt x="18192" y="6500"/>
                    <a:pt x="18332" y="6048"/>
                    <a:pt x="18488" y="5604"/>
                  </a:cubicBezTo>
                  <a:cubicBezTo>
                    <a:pt x="18152" y="5057"/>
                    <a:pt x="17733" y="4530"/>
                    <a:pt x="17238" y="4029"/>
                  </a:cubicBezTo>
                  <a:cubicBezTo>
                    <a:pt x="16826" y="4480"/>
                    <a:pt x="16365" y="4877"/>
                    <a:pt x="15800" y="5150"/>
                  </a:cubicBezTo>
                  <a:cubicBezTo>
                    <a:pt x="15787" y="5156"/>
                    <a:pt x="15774" y="5159"/>
                    <a:pt x="15762" y="5159"/>
                  </a:cubicBezTo>
                  <a:cubicBezTo>
                    <a:pt x="15722" y="5159"/>
                    <a:pt x="15691" y="5129"/>
                    <a:pt x="15685" y="5085"/>
                  </a:cubicBezTo>
                  <a:cubicBezTo>
                    <a:pt x="15626" y="4606"/>
                    <a:pt x="15661" y="4125"/>
                    <a:pt x="15745" y="3652"/>
                  </a:cubicBezTo>
                  <a:cubicBezTo>
                    <a:pt x="15790" y="3399"/>
                    <a:pt x="15851" y="3146"/>
                    <a:pt x="15920" y="2892"/>
                  </a:cubicBezTo>
                  <a:cubicBezTo>
                    <a:pt x="15365" y="2481"/>
                    <a:pt x="14755" y="2102"/>
                    <a:pt x="14098" y="1762"/>
                  </a:cubicBezTo>
                  <a:cubicBezTo>
                    <a:pt x="13778" y="2091"/>
                    <a:pt x="13414" y="2372"/>
                    <a:pt x="12998" y="2586"/>
                  </a:cubicBezTo>
                  <a:cubicBezTo>
                    <a:pt x="12985" y="2593"/>
                    <a:pt x="12971" y="2596"/>
                    <a:pt x="12958" y="2596"/>
                  </a:cubicBezTo>
                  <a:cubicBezTo>
                    <a:pt x="12924" y="2596"/>
                    <a:pt x="12892" y="2576"/>
                    <a:pt x="12882" y="2539"/>
                  </a:cubicBezTo>
                  <a:cubicBezTo>
                    <a:pt x="12756" y="2088"/>
                    <a:pt x="12762" y="1628"/>
                    <a:pt x="12798" y="1167"/>
                  </a:cubicBezTo>
                  <a:cubicBezTo>
                    <a:pt x="12380" y="999"/>
                    <a:pt x="11948" y="846"/>
                    <a:pt x="11503" y="711"/>
                  </a:cubicBezTo>
                  <a:cubicBezTo>
                    <a:pt x="11318" y="985"/>
                    <a:pt x="11106" y="1241"/>
                    <a:pt x="10830" y="1407"/>
                  </a:cubicBezTo>
                  <a:cubicBezTo>
                    <a:pt x="10674" y="1500"/>
                    <a:pt x="10487" y="1553"/>
                    <a:pt x="10303" y="1553"/>
                  </a:cubicBezTo>
                  <a:cubicBezTo>
                    <a:pt x="10098" y="1553"/>
                    <a:pt x="9896" y="1486"/>
                    <a:pt x="9746" y="1333"/>
                  </a:cubicBezTo>
                  <a:cubicBezTo>
                    <a:pt x="9472" y="1051"/>
                    <a:pt x="9434" y="604"/>
                    <a:pt x="9424" y="221"/>
                  </a:cubicBezTo>
                  <a:cubicBezTo>
                    <a:pt x="8725" y="105"/>
                    <a:pt x="8005" y="29"/>
                    <a:pt x="7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4"/>
            <p:cNvSpPr/>
            <p:nvPr/>
          </p:nvSpPr>
          <p:spPr>
            <a:xfrm>
              <a:off x="7236200" y="2681338"/>
              <a:ext cx="436725" cy="385650"/>
            </a:xfrm>
            <a:custGeom>
              <a:avLst/>
              <a:gdLst/>
              <a:ahLst/>
              <a:cxnLst/>
              <a:rect l="l" t="t" r="r" b="b"/>
              <a:pathLst>
                <a:path w="17469" h="15426" extrusionOk="0">
                  <a:moveTo>
                    <a:pt x="11183" y="1"/>
                  </a:moveTo>
                  <a:cubicBezTo>
                    <a:pt x="10700" y="1"/>
                    <a:pt x="10223" y="63"/>
                    <a:pt x="9753" y="180"/>
                  </a:cubicBezTo>
                  <a:cubicBezTo>
                    <a:pt x="9809" y="316"/>
                    <a:pt x="9870" y="451"/>
                    <a:pt x="9931" y="586"/>
                  </a:cubicBezTo>
                  <a:cubicBezTo>
                    <a:pt x="10083" y="918"/>
                    <a:pt x="10278" y="1278"/>
                    <a:pt x="10286" y="1652"/>
                  </a:cubicBezTo>
                  <a:cubicBezTo>
                    <a:pt x="10287" y="1687"/>
                    <a:pt x="10253" y="1722"/>
                    <a:pt x="10219" y="1722"/>
                  </a:cubicBezTo>
                  <a:cubicBezTo>
                    <a:pt x="10212" y="1722"/>
                    <a:pt x="10206" y="1721"/>
                    <a:pt x="10200" y="1719"/>
                  </a:cubicBezTo>
                  <a:cubicBezTo>
                    <a:pt x="9647" y="1506"/>
                    <a:pt x="9164" y="1141"/>
                    <a:pt x="8720" y="756"/>
                  </a:cubicBezTo>
                  <a:cubicBezTo>
                    <a:pt x="8662" y="706"/>
                    <a:pt x="8606" y="652"/>
                    <a:pt x="8550" y="601"/>
                  </a:cubicBezTo>
                  <a:cubicBezTo>
                    <a:pt x="7848" y="919"/>
                    <a:pt x="7172" y="1356"/>
                    <a:pt x="6527" y="1877"/>
                  </a:cubicBezTo>
                  <a:cubicBezTo>
                    <a:pt x="6538" y="1890"/>
                    <a:pt x="6549" y="1903"/>
                    <a:pt x="6558" y="1916"/>
                  </a:cubicBezTo>
                  <a:cubicBezTo>
                    <a:pt x="6808" y="2237"/>
                    <a:pt x="7054" y="2607"/>
                    <a:pt x="7038" y="3031"/>
                  </a:cubicBezTo>
                  <a:cubicBezTo>
                    <a:pt x="7037" y="3057"/>
                    <a:pt x="7015" y="3083"/>
                    <a:pt x="6989" y="3083"/>
                  </a:cubicBezTo>
                  <a:cubicBezTo>
                    <a:pt x="6984" y="3083"/>
                    <a:pt x="6978" y="3082"/>
                    <a:pt x="6973" y="3080"/>
                  </a:cubicBezTo>
                  <a:cubicBezTo>
                    <a:pt x="6561" y="2929"/>
                    <a:pt x="6198" y="2710"/>
                    <a:pt x="5855" y="2458"/>
                  </a:cubicBezTo>
                  <a:cubicBezTo>
                    <a:pt x="4856" y="3390"/>
                    <a:pt x="3949" y="4525"/>
                    <a:pt x="3170" y="5750"/>
                  </a:cubicBezTo>
                  <a:cubicBezTo>
                    <a:pt x="3505" y="6151"/>
                    <a:pt x="3854" y="6601"/>
                    <a:pt x="3911" y="7118"/>
                  </a:cubicBezTo>
                  <a:cubicBezTo>
                    <a:pt x="3914" y="7147"/>
                    <a:pt x="3883" y="7179"/>
                    <a:pt x="3853" y="7179"/>
                  </a:cubicBezTo>
                  <a:cubicBezTo>
                    <a:pt x="3852" y="7179"/>
                    <a:pt x="3851" y="7179"/>
                    <a:pt x="3850" y="7179"/>
                  </a:cubicBezTo>
                  <a:cubicBezTo>
                    <a:pt x="3392" y="7132"/>
                    <a:pt x="2964" y="6980"/>
                    <a:pt x="2555" y="6780"/>
                  </a:cubicBezTo>
                  <a:cubicBezTo>
                    <a:pt x="905" y="9727"/>
                    <a:pt x="1" y="12988"/>
                    <a:pt x="298" y="15134"/>
                  </a:cubicBezTo>
                  <a:cubicBezTo>
                    <a:pt x="324" y="15319"/>
                    <a:pt x="477" y="15425"/>
                    <a:pt x="633" y="15425"/>
                  </a:cubicBezTo>
                  <a:cubicBezTo>
                    <a:pt x="737" y="15425"/>
                    <a:pt x="842" y="15379"/>
                    <a:pt x="913" y="15278"/>
                  </a:cubicBezTo>
                  <a:cubicBezTo>
                    <a:pt x="1880" y="13903"/>
                    <a:pt x="3207" y="12726"/>
                    <a:pt x="4682" y="11688"/>
                  </a:cubicBezTo>
                  <a:cubicBezTo>
                    <a:pt x="4524" y="11291"/>
                    <a:pt x="4399" y="10880"/>
                    <a:pt x="4312" y="10460"/>
                  </a:cubicBezTo>
                  <a:cubicBezTo>
                    <a:pt x="4304" y="10421"/>
                    <a:pt x="4336" y="10380"/>
                    <a:pt x="4374" y="10380"/>
                  </a:cubicBezTo>
                  <a:cubicBezTo>
                    <a:pt x="4384" y="10380"/>
                    <a:pt x="4395" y="10383"/>
                    <a:pt x="4405" y="10390"/>
                  </a:cubicBezTo>
                  <a:cubicBezTo>
                    <a:pt x="4774" y="10625"/>
                    <a:pt x="5125" y="10886"/>
                    <a:pt x="5470" y="11155"/>
                  </a:cubicBezTo>
                  <a:cubicBezTo>
                    <a:pt x="6247" y="10650"/>
                    <a:pt x="7052" y="10179"/>
                    <a:pt x="7858" y="9733"/>
                  </a:cubicBezTo>
                  <a:cubicBezTo>
                    <a:pt x="7726" y="9460"/>
                    <a:pt x="7608" y="9180"/>
                    <a:pt x="7507" y="8899"/>
                  </a:cubicBezTo>
                  <a:cubicBezTo>
                    <a:pt x="7306" y="8344"/>
                    <a:pt x="7112" y="7716"/>
                    <a:pt x="7159" y="7118"/>
                  </a:cubicBezTo>
                  <a:cubicBezTo>
                    <a:pt x="7162" y="7080"/>
                    <a:pt x="7191" y="7052"/>
                    <a:pt x="7225" y="7052"/>
                  </a:cubicBezTo>
                  <a:cubicBezTo>
                    <a:pt x="7235" y="7052"/>
                    <a:pt x="7247" y="7055"/>
                    <a:pt x="7258" y="7061"/>
                  </a:cubicBezTo>
                  <a:cubicBezTo>
                    <a:pt x="8078" y="7518"/>
                    <a:pt x="8613" y="8304"/>
                    <a:pt x="9231" y="8996"/>
                  </a:cubicBezTo>
                  <a:cubicBezTo>
                    <a:pt x="9578" y="8814"/>
                    <a:pt x="9922" y="8637"/>
                    <a:pt x="10261" y="8462"/>
                  </a:cubicBezTo>
                  <a:cubicBezTo>
                    <a:pt x="10149" y="8187"/>
                    <a:pt x="10062" y="7903"/>
                    <a:pt x="10014" y="7610"/>
                  </a:cubicBezTo>
                  <a:cubicBezTo>
                    <a:pt x="10006" y="7563"/>
                    <a:pt x="10038" y="7531"/>
                    <a:pt x="10075" y="7531"/>
                  </a:cubicBezTo>
                  <a:cubicBezTo>
                    <a:pt x="10090" y="7531"/>
                    <a:pt x="10106" y="7536"/>
                    <a:pt x="10121" y="7548"/>
                  </a:cubicBezTo>
                  <a:cubicBezTo>
                    <a:pt x="10370" y="7742"/>
                    <a:pt x="10605" y="7953"/>
                    <a:pt x="10840" y="8166"/>
                  </a:cubicBezTo>
                  <a:cubicBezTo>
                    <a:pt x="11693" y="7727"/>
                    <a:pt x="12504" y="7310"/>
                    <a:pt x="13233" y="6904"/>
                  </a:cubicBezTo>
                  <a:cubicBezTo>
                    <a:pt x="13093" y="6648"/>
                    <a:pt x="12954" y="6393"/>
                    <a:pt x="12829" y="6132"/>
                  </a:cubicBezTo>
                  <a:cubicBezTo>
                    <a:pt x="12524" y="5492"/>
                    <a:pt x="12199" y="4729"/>
                    <a:pt x="12384" y="4010"/>
                  </a:cubicBezTo>
                  <a:cubicBezTo>
                    <a:pt x="12391" y="3983"/>
                    <a:pt x="12419" y="3959"/>
                    <a:pt x="12448" y="3959"/>
                  </a:cubicBezTo>
                  <a:cubicBezTo>
                    <a:pt x="12449" y="3959"/>
                    <a:pt x="12450" y="3959"/>
                    <a:pt x="12451" y="3959"/>
                  </a:cubicBezTo>
                  <a:cubicBezTo>
                    <a:pt x="13057" y="4001"/>
                    <a:pt x="13556" y="4540"/>
                    <a:pt x="13936" y="4962"/>
                  </a:cubicBezTo>
                  <a:cubicBezTo>
                    <a:pt x="14226" y="5285"/>
                    <a:pt x="14487" y="5632"/>
                    <a:pt x="14754" y="5973"/>
                  </a:cubicBezTo>
                  <a:cubicBezTo>
                    <a:pt x="16835" y="4543"/>
                    <a:pt x="17469" y="3136"/>
                    <a:pt x="14834" y="1257"/>
                  </a:cubicBezTo>
                  <a:cubicBezTo>
                    <a:pt x="13607" y="381"/>
                    <a:pt x="12378" y="1"/>
                    <a:pt x="11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4"/>
            <p:cNvSpPr/>
            <p:nvPr/>
          </p:nvSpPr>
          <p:spPr>
            <a:xfrm>
              <a:off x="6738575" y="2914438"/>
              <a:ext cx="510650" cy="229925"/>
            </a:xfrm>
            <a:custGeom>
              <a:avLst/>
              <a:gdLst/>
              <a:ahLst/>
              <a:cxnLst/>
              <a:rect l="l" t="t" r="r" b="b"/>
              <a:pathLst>
                <a:path w="20426" h="9197" extrusionOk="0">
                  <a:moveTo>
                    <a:pt x="9193" y="0"/>
                  </a:moveTo>
                  <a:cubicBezTo>
                    <a:pt x="9199" y="200"/>
                    <a:pt x="9202" y="400"/>
                    <a:pt x="9195" y="600"/>
                  </a:cubicBezTo>
                  <a:cubicBezTo>
                    <a:pt x="9180" y="1060"/>
                    <a:pt x="9152" y="1743"/>
                    <a:pt x="8725" y="2033"/>
                  </a:cubicBezTo>
                  <a:cubicBezTo>
                    <a:pt x="8716" y="2038"/>
                    <a:pt x="8705" y="2041"/>
                    <a:pt x="8695" y="2041"/>
                  </a:cubicBezTo>
                  <a:cubicBezTo>
                    <a:pt x="8676" y="2041"/>
                    <a:pt x="8658" y="2033"/>
                    <a:pt x="8645" y="2022"/>
                  </a:cubicBezTo>
                  <a:cubicBezTo>
                    <a:pt x="8086" y="1526"/>
                    <a:pt x="7801" y="798"/>
                    <a:pt x="7623" y="83"/>
                  </a:cubicBezTo>
                  <a:cubicBezTo>
                    <a:pt x="6555" y="199"/>
                    <a:pt x="5532" y="441"/>
                    <a:pt x="4604" y="813"/>
                  </a:cubicBezTo>
                  <a:cubicBezTo>
                    <a:pt x="4638" y="1283"/>
                    <a:pt x="4621" y="1793"/>
                    <a:pt x="4377" y="2198"/>
                  </a:cubicBezTo>
                  <a:cubicBezTo>
                    <a:pt x="4364" y="2220"/>
                    <a:pt x="4344" y="2230"/>
                    <a:pt x="4322" y="2230"/>
                  </a:cubicBezTo>
                  <a:cubicBezTo>
                    <a:pt x="4310" y="2230"/>
                    <a:pt x="4298" y="2227"/>
                    <a:pt x="4287" y="2222"/>
                  </a:cubicBezTo>
                  <a:cubicBezTo>
                    <a:pt x="3923" y="2059"/>
                    <a:pt x="3687" y="1714"/>
                    <a:pt x="3518" y="1337"/>
                  </a:cubicBezTo>
                  <a:cubicBezTo>
                    <a:pt x="3028" y="1618"/>
                    <a:pt x="2580" y="1945"/>
                    <a:pt x="2177" y="2317"/>
                  </a:cubicBezTo>
                  <a:cubicBezTo>
                    <a:pt x="2234" y="2595"/>
                    <a:pt x="2279" y="2876"/>
                    <a:pt x="2296" y="3163"/>
                  </a:cubicBezTo>
                  <a:cubicBezTo>
                    <a:pt x="2298" y="3203"/>
                    <a:pt x="2263" y="3226"/>
                    <a:pt x="2229" y="3229"/>
                  </a:cubicBezTo>
                  <a:cubicBezTo>
                    <a:pt x="2202" y="3233"/>
                    <a:pt x="2175" y="3234"/>
                    <a:pt x="2149" y="3234"/>
                  </a:cubicBezTo>
                  <a:cubicBezTo>
                    <a:pt x="1932" y="3234"/>
                    <a:pt x="1727" y="3133"/>
                    <a:pt x="1543" y="2996"/>
                  </a:cubicBezTo>
                  <a:cubicBezTo>
                    <a:pt x="804" y="3915"/>
                    <a:pt x="320" y="5054"/>
                    <a:pt x="191" y="6430"/>
                  </a:cubicBezTo>
                  <a:cubicBezTo>
                    <a:pt x="1" y="8481"/>
                    <a:pt x="618" y="9196"/>
                    <a:pt x="1794" y="9196"/>
                  </a:cubicBezTo>
                  <a:cubicBezTo>
                    <a:pt x="2420" y="9196"/>
                    <a:pt x="3205" y="8993"/>
                    <a:pt x="4111" y="8681"/>
                  </a:cubicBezTo>
                  <a:cubicBezTo>
                    <a:pt x="4083" y="7939"/>
                    <a:pt x="4132" y="7191"/>
                    <a:pt x="4321" y="6477"/>
                  </a:cubicBezTo>
                  <a:cubicBezTo>
                    <a:pt x="4327" y="6453"/>
                    <a:pt x="4347" y="6442"/>
                    <a:pt x="4367" y="6442"/>
                  </a:cubicBezTo>
                  <a:cubicBezTo>
                    <a:pt x="4387" y="6442"/>
                    <a:pt x="4408" y="6454"/>
                    <a:pt x="4415" y="6477"/>
                  </a:cubicBezTo>
                  <a:cubicBezTo>
                    <a:pt x="4594" y="7107"/>
                    <a:pt x="4808" y="7730"/>
                    <a:pt x="5074" y="8329"/>
                  </a:cubicBezTo>
                  <a:cubicBezTo>
                    <a:pt x="5526" y="8157"/>
                    <a:pt x="6000" y="7969"/>
                    <a:pt x="6494" y="7773"/>
                  </a:cubicBezTo>
                  <a:cubicBezTo>
                    <a:pt x="6503" y="7416"/>
                    <a:pt x="6539" y="7061"/>
                    <a:pt x="6643" y="6712"/>
                  </a:cubicBezTo>
                  <a:cubicBezTo>
                    <a:pt x="6651" y="6685"/>
                    <a:pt x="6672" y="6673"/>
                    <a:pt x="6693" y="6673"/>
                  </a:cubicBezTo>
                  <a:cubicBezTo>
                    <a:pt x="6715" y="6673"/>
                    <a:pt x="6739" y="6687"/>
                    <a:pt x="6749" y="6712"/>
                  </a:cubicBezTo>
                  <a:cubicBezTo>
                    <a:pt x="6860" y="6987"/>
                    <a:pt x="6975" y="7263"/>
                    <a:pt x="7093" y="7536"/>
                  </a:cubicBezTo>
                  <a:cubicBezTo>
                    <a:pt x="7408" y="7411"/>
                    <a:pt x="7730" y="7287"/>
                    <a:pt x="8057" y="7162"/>
                  </a:cubicBezTo>
                  <a:cubicBezTo>
                    <a:pt x="8037" y="6991"/>
                    <a:pt x="8015" y="6823"/>
                    <a:pt x="8001" y="6661"/>
                  </a:cubicBezTo>
                  <a:cubicBezTo>
                    <a:pt x="7963" y="6227"/>
                    <a:pt x="7975" y="5789"/>
                    <a:pt x="7976" y="5355"/>
                  </a:cubicBezTo>
                  <a:cubicBezTo>
                    <a:pt x="7977" y="4899"/>
                    <a:pt x="7998" y="4443"/>
                    <a:pt x="8086" y="3995"/>
                  </a:cubicBezTo>
                  <a:cubicBezTo>
                    <a:pt x="8094" y="3954"/>
                    <a:pt x="8132" y="3933"/>
                    <a:pt x="8170" y="3933"/>
                  </a:cubicBezTo>
                  <a:cubicBezTo>
                    <a:pt x="8208" y="3933"/>
                    <a:pt x="8245" y="3954"/>
                    <a:pt x="8253" y="3995"/>
                  </a:cubicBezTo>
                  <a:cubicBezTo>
                    <a:pt x="8393" y="4748"/>
                    <a:pt x="8606" y="5487"/>
                    <a:pt x="8880" y="6202"/>
                  </a:cubicBezTo>
                  <a:cubicBezTo>
                    <a:pt x="8955" y="6394"/>
                    <a:pt x="9036" y="6584"/>
                    <a:pt x="9119" y="6771"/>
                  </a:cubicBezTo>
                  <a:cubicBezTo>
                    <a:pt x="9690" y="6568"/>
                    <a:pt x="10275" y="6374"/>
                    <a:pt x="10871" y="6199"/>
                  </a:cubicBezTo>
                  <a:cubicBezTo>
                    <a:pt x="10880" y="5692"/>
                    <a:pt x="10933" y="5186"/>
                    <a:pt x="10999" y="4684"/>
                  </a:cubicBezTo>
                  <a:cubicBezTo>
                    <a:pt x="11005" y="4642"/>
                    <a:pt x="11038" y="4617"/>
                    <a:pt x="11071" y="4617"/>
                  </a:cubicBezTo>
                  <a:cubicBezTo>
                    <a:pt x="11096" y="4617"/>
                    <a:pt x="11122" y="4632"/>
                    <a:pt x="11134" y="4666"/>
                  </a:cubicBezTo>
                  <a:cubicBezTo>
                    <a:pt x="11296" y="5105"/>
                    <a:pt x="11423" y="5557"/>
                    <a:pt x="11560" y="6006"/>
                  </a:cubicBezTo>
                  <a:cubicBezTo>
                    <a:pt x="12023" y="5883"/>
                    <a:pt x="12491" y="5775"/>
                    <a:pt x="12964" y="5684"/>
                  </a:cubicBezTo>
                  <a:cubicBezTo>
                    <a:pt x="12963" y="5296"/>
                    <a:pt x="13034" y="4904"/>
                    <a:pt x="13202" y="4558"/>
                  </a:cubicBezTo>
                  <a:cubicBezTo>
                    <a:pt x="13211" y="4538"/>
                    <a:pt x="13231" y="4528"/>
                    <a:pt x="13252" y="4528"/>
                  </a:cubicBezTo>
                  <a:cubicBezTo>
                    <a:pt x="13268" y="4528"/>
                    <a:pt x="13285" y="4535"/>
                    <a:pt x="13297" y="4546"/>
                  </a:cubicBezTo>
                  <a:cubicBezTo>
                    <a:pt x="13547" y="4789"/>
                    <a:pt x="13706" y="5107"/>
                    <a:pt x="13842" y="5423"/>
                  </a:cubicBezTo>
                  <a:cubicBezTo>
                    <a:pt x="13858" y="5458"/>
                    <a:pt x="13870" y="5496"/>
                    <a:pt x="13884" y="5531"/>
                  </a:cubicBezTo>
                  <a:cubicBezTo>
                    <a:pt x="14531" y="5441"/>
                    <a:pt x="15182" y="5391"/>
                    <a:pt x="15832" y="5391"/>
                  </a:cubicBezTo>
                  <a:cubicBezTo>
                    <a:pt x="17222" y="5391"/>
                    <a:pt x="18608" y="5623"/>
                    <a:pt x="19944" y="6203"/>
                  </a:cubicBezTo>
                  <a:cubicBezTo>
                    <a:pt x="19985" y="6221"/>
                    <a:pt x="20026" y="6229"/>
                    <a:pt x="20066" y="6229"/>
                  </a:cubicBezTo>
                  <a:cubicBezTo>
                    <a:pt x="20267" y="6229"/>
                    <a:pt x="20425" y="6019"/>
                    <a:pt x="20331" y="5811"/>
                  </a:cubicBezTo>
                  <a:cubicBezTo>
                    <a:pt x="19303" y="3535"/>
                    <a:pt x="17053" y="1866"/>
                    <a:pt x="14414" y="914"/>
                  </a:cubicBezTo>
                  <a:cubicBezTo>
                    <a:pt x="14367" y="1312"/>
                    <a:pt x="14296" y="1705"/>
                    <a:pt x="14186" y="2091"/>
                  </a:cubicBezTo>
                  <a:cubicBezTo>
                    <a:pt x="14175" y="2129"/>
                    <a:pt x="14144" y="2147"/>
                    <a:pt x="14113" y="2147"/>
                  </a:cubicBezTo>
                  <a:cubicBezTo>
                    <a:pt x="14086" y="2147"/>
                    <a:pt x="14059" y="2134"/>
                    <a:pt x="14041" y="2110"/>
                  </a:cubicBezTo>
                  <a:cubicBezTo>
                    <a:pt x="13725" y="1681"/>
                    <a:pt x="13574" y="1150"/>
                    <a:pt x="13495" y="615"/>
                  </a:cubicBezTo>
                  <a:cubicBezTo>
                    <a:pt x="12100" y="212"/>
                    <a:pt x="10629" y="4"/>
                    <a:pt x="9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4"/>
            <p:cNvSpPr/>
            <p:nvPr/>
          </p:nvSpPr>
          <p:spPr>
            <a:xfrm>
              <a:off x="6989625" y="3076463"/>
              <a:ext cx="229800" cy="485475"/>
            </a:xfrm>
            <a:custGeom>
              <a:avLst/>
              <a:gdLst/>
              <a:ahLst/>
              <a:cxnLst/>
              <a:rect l="l" t="t" r="r" b="b"/>
              <a:pathLst>
                <a:path w="9192" h="19419" extrusionOk="0">
                  <a:moveTo>
                    <a:pt x="9175" y="1"/>
                  </a:moveTo>
                  <a:cubicBezTo>
                    <a:pt x="8292" y="337"/>
                    <a:pt x="7473" y="829"/>
                    <a:pt x="6742" y="1422"/>
                  </a:cubicBezTo>
                  <a:cubicBezTo>
                    <a:pt x="6011" y="2020"/>
                    <a:pt x="5358" y="2707"/>
                    <a:pt x="4772" y="3446"/>
                  </a:cubicBezTo>
                  <a:cubicBezTo>
                    <a:pt x="3602" y="4926"/>
                    <a:pt x="2697" y="6602"/>
                    <a:pt x="1994" y="8349"/>
                  </a:cubicBezTo>
                  <a:cubicBezTo>
                    <a:pt x="609" y="11856"/>
                    <a:pt x="0" y="15657"/>
                    <a:pt x="179" y="19418"/>
                  </a:cubicBezTo>
                  <a:lnTo>
                    <a:pt x="229" y="19416"/>
                  </a:lnTo>
                  <a:cubicBezTo>
                    <a:pt x="282" y="18474"/>
                    <a:pt x="332" y="17539"/>
                    <a:pt x="457" y="16611"/>
                  </a:cubicBezTo>
                  <a:cubicBezTo>
                    <a:pt x="555" y="15683"/>
                    <a:pt x="692" y="14762"/>
                    <a:pt x="884" y="13852"/>
                  </a:cubicBezTo>
                  <a:cubicBezTo>
                    <a:pt x="1267" y="12036"/>
                    <a:pt x="1765" y="10246"/>
                    <a:pt x="2459" y="8535"/>
                  </a:cubicBezTo>
                  <a:cubicBezTo>
                    <a:pt x="2795" y="7676"/>
                    <a:pt x="3184" y="6838"/>
                    <a:pt x="3622" y="6028"/>
                  </a:cubicBezTo>
                  <a:cubicBezTo>
                    <a:pt x="4047" y="5211"/>
                    <a:pt x="4549" y="4439"/>
                    <a:pt x="5079" y="3688"/>
                  </a:cubicBezTo>
                  <a:cubicBezTo>
                    <a:pt x="5617" y="2942"/>
                    <a:pt x="6225" y="2246"/>
                    <a:pt x="6909" y="1629"/>
                  </a:cubicBezTo>
                  <a:cubicBezTo>
                    <a:pt x="7579" y="991"/>
                    <a:pt x="8352" y="474"/>
                    <a:pt x="9192" y="48"/>
                  </a:cubicBezTo>
                  <a:lnTo>
                    <a:pt x="9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4"/>
            <p:cNvSpPr/>
            <p:nvPr/>
          </p:nvSpPr>
          <p:spPr>
            <a:xfrm>
              <a:off x="7285650" y="3062963"/>
              <a:ext cx="406200" cy="232900"/>
            </a:xfrm>
            <a:custGeom>
              <a:avLst/>
              <a:gdLst/>
              <a:ahLst/>
              <a:cxnLst/>
              <a:rect l="l" t="t" r="r" b="b"/>
              <a:pathLst>
                <a:path w="16248" h="9316" extrusionOk="0">
                  <a:moveTo>
                    <a:pt x="1631" y="0"/>
                  </a:moveTo>
                  <a:cubicBezTo>
                    <a:pt x="1087" y="0"/>
                    <a:pt x="542" y="31"/>
                    <a:pt x="0" y="95"/>
                  </a:cubicBezTo>
                  <a:lnTo>
                    <a:pt x="6" y="145"/>
                  </a:lnTo>
                  <a:cubicBezTo>
                    <a:pt x="403" y="161"/>
                    <a:pt x="796" y="171"/>
                    <a:pt x="1185" y="171"/>
                  </a:cubicBezTo>
                  <a:cubicBezTo>
                    <a:pt x="1206" y="171"/>
                    <a:pt x="1227" y="171"/>
                    <a:pt x="1247" y="171"/>
                  </a:cubicBezTo>
                  <a:cubicBezTo>
                    <a:pt x="1659" y="200"/>
                    <a:pt x="2068" y="251"/>
                    <a:pt x="2474" y="290"/>
                  </a:cubicBezTo>
                  <a:cubicBezTo>
                    <a:pt x="2880" y="338"/>
                    <a:pt x="3282" y="421"/>
                    <a:pt x="3683" y="484"/>
                  </a:cubicBezTo>
                  <a:cubicBezTo>
                    <a:pt x="4083" y="554"/>
                    <a:pt x="4475" y="667"/>
                    <a:pt x="4871" y="756"/>
                  </a:cubicBezTo>
                  <a:cubicBezTo>
                    <a:pt x="5652" y="975"/>
                    <a:pt x="6427" y="1212"/>
                    <a:pt x="7174" y="1526"/>
                  </a:cubicBezTo>
                  <a:cubicBezTo>
                    <a:pt x="7556" y="1662"/>
                    <a:pt x="7917" y="1845"/>
                    <a:pt x="8285" y="2012"/>
                  </a:cubicBezTo>
                  <a:cubicBezTo>
                    <a:pt x="8658" y="2169"/>
                    <a:pt x="9007" y="2375"/>
                    <a:pt x="9362" y="2569"/>
                  </a:cubicBezTo>
                  <a:cubicBezTo>
                    <a:pt x="9538" y="2668"/>
                    <a:pt x="9724" y="2751"/>
                    <a:pt x="9893" y="2862"/>
                  </a:cubicBezTo>
                  <a:lnTo>
                    <a:pt x="10406" y="3184"/>
                  </a:lnTo>
                  <a:cubicBezTo>
                    <a:pt x="10576" y="3294"/>
                    <a:pt x="10754" y="3392"/>
                    <a:pt x="10916" y="3511"/>
                  </a:cubicBezTo>
                  <a:cubicBezTo>
                    <a:pt x="11080" y="3630"/>
                    <a:pt x="11241" y="3752"/>
                    <a:pt x="11407" y="3867"/>
                  </a:cubicBezTo>
                  <a:cubicBezTo>
                    <a:pt x="11571" y="3987"/>
                    <a:pt x="11742" y="4096"/>
                    <a:pt x="11899" y="4224"/>
                  </a:cubicBezTo>
                  <a:lnTo>
                    <a:pt x="12367" y="4610"/>
                  </a:lnTo>
                  <a:cubicBezTo>
                    <a:pt x="12520" y="4741"/>
                    <a:pt x="12683" y="4863"/>
                    <a:pt x="12830" y="5002"/>
                  </a:cubicBezTo>
                  <a:lnTo>
                    <a:pt x="13273" y="5417"/>
                  </a:lnTo>
                  <a:cubicBezTo>
                    <a:pt x="13417" y="5558"/>
                    <a:pt x="13577" y="5687"/>
                    <a:pt x="13708" y="5841"/>
                  </a:cubicBezTo>
                  <a:lnTo>
                    <a:pt x="14119" y="6289"/>
                  </a:lnTo>
                  <a:cubicBezTo>
                    <a:pt x="14410" y="6577"/>
                    <a:pt x="14641" y="6909"/>
                    <a:pt x="14896" y="7228"/>
                  </a:cubicBezTo>
                  <a:lnTo>
                    <a:pt x="15090" y="7465"/>
                  </a:lnTo>
                  <a:lnTo>
                    <a:pt x="15259" y="7720"/>
                  </a:lnTo>
                  <a:lnTo>
                    <a:pt x="15599" y="8233"/>
                  </a:lnTo>
                  <a:cubicBezTo>
                    <a:pt x="15723" y="8400"/>
                    <a:pt x="15798" y="8591"/>
                    <a:pt x="15898" y="8770"/>
                  </a:cubicBezTo>
                  <a:lnTo>
                    <a:pt x="16200" y="9316"/>
                  </a:lnTo>
                  <a:lnTo>
                    <a:pt x="16247" y="9299"/>
                  </a:lnTo>
                  <a:cubicBezTo>
                    <a:pt x="15675" y="7733"/>
                    <a:pt x="14707" y="6337"/>
                    <a:pt x="13557" y="5141"/>
                  </a:cubicBezTo>
                  <a:cubicBezTo>
                    <a:pt x="12402" y="3945"/>
                    <a:pt x="11056" y="2938"/>
                    <a:pt x="9604" y="2130"/>
                  </a:cubicBezTo>
                  <a:cubicBezTo>
                    <a:pt x="8147" y="1331"/>
                    <a:pt x="6579" y="730"/>
                    <a:pt x="4956" y="371"/>
                  </a:cubicBezTo>
                  <a:cubicBezTo>
                    <a:pt x="3866" y="130"/>
                    <a:pt x="2748" y="0"/>
                    <a:pt x="16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4"/>
            <p:cNvSpPr/>
            <p:nvPr/>
          </p:nvSpPr>
          <p:spPr>
            <a:xfrm>
              <a:off x="7251625" y="2743613"/>
              <a:ext cx="320875" cy="287800"/>
            </a:xfrm>
            <a:custGeom>
              <a:avLst/>
              <a:gdLst/>
              <a:ahLst/>
              <a:cxnLst/>
              <a:rect l="l" t="t" r="r" b="b"/>
              <a:pathLst>
                <a:path w="12835" h="11512" extrusionOk="0">
                  <a:moveTo>
                    <a:pt x="12562" y="0"/>
                  </a:moveTo>
                  <a:cubicBezTo>
                    <a:pt x="11897" y="0"/>
                    <a:pt x="11231" y="128"/>
                    <a:pt x="10581" y="301"/>
                  </a:cubicBezTo>
                  <a:cubicBezTo>
                    <a:pt x="9848" y="518"/>
                    <a:pt x="9142" y="823"/>
                    <a:pt x="8474" y="1192"/>
                  </a:cubicBezTo>
                  <a:cubicBezTo>
                    <a:pt x="7801" y="1554"/>
                    <a:pt x="7174" y="1992"/>
                    <a:pt x="6567" y="2450"/>
                  </a:cubicBezTo>
                  <a:cubicBezTo>
                    <a:pt x="5966" y="2917"/>
                    <a:pt x="5404" y="3428"/>
                    <a:pt x="4860" y="3954"/>
                  </a:cubicBezTo>
                  <a:cubicBezTo>
                    <a:pt x="4326" y="4492"/>
                    <a:pt x="3815" y="5050"/>
                    <a:pt x="3332" y="5632"/>
                  </a:cubicBezTo>
                  <a:cubicBezTo>
                    <a:pt x="2860" y="6220"/>
                    <a:pt x="2399" y="6818"/>
                    <a:pt x="1986" y="7451"/>
                  </a:cubicBezTo>
                  <a:cubicBezTo>
                    <a:pt x="1156" y="8702"/>
                    <a:pt x="403" y="10037"/>
                    <a:pt x="1" y="11495"/>
                  </a:cubicBezTo>
                  <a:lnTo>
                    <a:pt x="48" y="11512"/>
                  </a:lnTo>
                  <a:cubicBezTo>
                    <a:pt x="311" y="10819"/>
                    <a:pt x="680" y="10168"/>
                    <a:pt x="1061" y="9532"/>
                  </a:cubicBezTo>
                  <a:cubicBezTo>
                    <a:pt x="1447" y="8898"/>
                    <a:pt x="1866" y="8283"/>
                    <a:pt x="2306" y="7684"/>
                  </a:cubicBezTo>
                  <a:cubicBezTo>
                    <a:pt x="3185" y="6486"/>
                    <a:pt x="4155" y="5353"/>
                    <a:pt x="5212" y="4310"/>
                  </a:cubicBezTo>
                  <a:cubicBezTo>
                    <a:pt x="6263" y="3262"/>
                    <a:pt x="7410" y="2303"/>
                    <a:pt x="8678" y="1530"/>
                  </a:cubicBezTo>
                  <a:cubicBezTo>
                    <a:pt x="9941" y="762"/>
                    <a:pt x="11349" y="173"/>
                    <a:pt x="12835" y="58"/>
                  </a:cubicBezTo>
                  <a:lnTo>
                    <a:pt x="12830" y="7"/>
                  </a:lnTo>
                  <a:cubicBezTo>
                    <a:pt x="12741" y="3"/>
                    <a:pt x="12652" y="0"/>
                    <a:pt x="125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4"/>
            <p:cNvSpPr/>
            <p:nvPr/>
          </p:nvSpPr>
          <p:spPr>
            <a:xfrm>
              <a:off x="6769725" y="2980463"/>
              <a:ext cx="449850" cy="83650"/>
            </a:xfrm>
            <a:custGeom>
              <a:avLst/>
              <a:gdLst/>
              <a:ahLst/>
              <a:cxnLst/>
              <a:rect l="l" t="t" r="r" b="b"/>
              <a:pathLst>
                <a:path w="17994" h="3346" extrusionOk="0">
                  <a:moveTo>
                    <a:pt x="9267" y="0"/>
                  </a:moveTo>
                  <a:cubicBezTo>
                    <a:pt x="9129" y="0"/>
                    <a:pt x="8991" y="2"/>
                    <a:pt x="8853" y="5"/>
                  </a:cubicBezTo>
                  <a:cubicBezTo>
                    <a:pt x="7248" y="55"/>
                    <a:pt x="5650" y="352"/>
                    <a:pt x="4144" y="908"/>
                  </a:cubicBezTo>
                  <a:cubicBezTo>
                    <a:pt x="2634" y="1455"/>
                    <a:pt x="1238" y="2291"/>
                    <a:pt x="1" y="3307"/>
                  </a:cubicBezTo>
                  <a:lnTo>
                    <a:pt x="33" y="3346"/>
                  </a:lnTo>
                  <a:cubicBezTo>
                    <a:pt x="1375" y="2463"/>
                    <a:pt x="2793" y="1753"/>
                    <a:pt x="4280" y="1278"/>
                  </a:cubicBezTo>
                  <a:cubicBezTo>
                    <a:pt x="5026" y="1047"/>
                    <a:pt x="5780" y="850"/>
                    <a:pt x="6548" y="730"/>
                  </a:cubicBezTo>
                  <a:cubicBezTo>
                    <a:pt x="7314" y="600"/>
                    <a:pt x="8089" y="521"/>
                    <a:pt x="8867" y="506"/>
                  </a:cubicBezTo>
                  <a:cubicBezTo>
                    <a:pt x="9051" y="499"/>
                    <a:pt x="9236" y="496"/>
                    <a:pt x="9421" y="496"/>
                  </a:cubicBezTo>
                  <a:cubicBezTo>
                    <a:pt x="10014" y="496"/>
                    <a:pt x="10608" y="530"/>
                    <a:pt x="11200" y="589"/>
                  </a:cubicBezTo>
                  <a:cubicBezTo>
                    <a:pt x="11978" y="657"/>
                    <a:pt x="12749" y="793"/>
                    <a:pt x="13516" y="954"/>
                  </a:cubicBezTo>
                  <a:cubicBezTo>
                    <a:pt x="14281" y="1126"/>
                    <a:pt x="15040" y="1336"/>
                    <a:pt x="15784" y="1600"/>
                  </a:cubicBezTo>
                  <a:cubicBezTo>
                    <a:pt x="16158" y="1724"/>
                    <a:pt x="16527" y="1870"/>
                    <a:pt x="16891" y="2028"/>
                  </a:cubicBezTo>
                  <a:cubicBezTo>
                    <a:pt x="17071" y="2109"/>
                    <a:pt x="17253" y="2192"/>
                    <a:pt x="17430" y="2283"/>
                  </a:cubicBezTo>
                  <a:cubicBezTo>
                    <a:pt x="17613" y="2365"/>
                    <a:pt x="17786" y="2461"/>
                    <a:pt x="17964" y="2554"/>
                  </a:cubicBezTo>
                  <a:lnTo>
                    <a:pt x="17993" y="2514"/>
                  </a:lnTo>
                  <a:cubicBezTo>
                    <a:pt x="16672" y="1597"/>
                    <a:pt x="15161" y="991"/>
                    <a:pt x="13617" y="571"/>
                  </a:cubicBezTo>
                  <a:cubicBezTo>
                    <a:pt x="12200" y="197"/>
                    <a:pt x="10734" y="0"/>
                    <a:pt x="92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9" name="Google Shape;1539;p34"/>
          <p:cNvGrpSpPr/>
          <p:nvPr/>
        </p:nvGrpSpPr>
        <p:grpSpPr>
          <a:xfrm>
            <a:off x="8113735" y="2220605"/>
            <a:ext cx="966179" cy="2627805"/>
            <a:chOff x="6738575" y="2681338"/>
            <a:chExt cx="999875" cy="2719450"/>
          </a:xfrm>
        </p:grpSpPr>
        <p:sp>
          <p:nvSpPr>
            <p:cNvPr id="1540" name="Google Shape;1540;p34"/>
            <p:cNvSpPr/>
            <p:nvPr/>
          </p:nvSpPr>
          <p:spPr>
            <a:xfrm>
              <a:off x="7225525" y="3065963"/>
              <a:ext cx="370700" cy="2334825"/>
            </a:xfrm>
            <a:custGeom>
              <a:avLst/>
              <a:gdLst/>
              <a:ahLst/>
              <a:cxnLst/>
              <a:rect l="l" t="t" r="r" b="b"/>
              <a:pathLst>
                <a:path w="14828" h="93393" extrusionOk="0">
                  <a:moveTo>
                    <a:pt x="1" y="1"/>
                  </a:moveTo>
                  <a:cubicBezTo>
                    <a:pt x="8364" y="34215"/>
                    <a:pt x="9252" y="71217"/>
                    <a:pt x="7731" y="93393"/>
                  </a:cubicBezTo>
                  <a:lnTo>
                    <a:pt x="13306" y="93393"/>
                  </a:lnTo>
                  <a:cubicBezTo>
                    <a:pt x="14827" y="68416"/>
                    <a:pt x="7097" y="13560"/>
                    <a:pt x="1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4"/>
            <p:cNvSpPr/>
            <p:nvPr/>
          </p:nvSpPr>
          <p:spPr>
            <a:xfrm>
              <a:off x="7245775" y="3065963"/>
              <a:ext cx="350450" cy="2334825"/>
            </a:xfrm>
            <a:custGeom>
              <a:avLst/>
              <a:gdLst/>
              <a:ahLst/>
              <a:cxnLst/>
              <a:rect l="l" t="t" r="r" b="b"/>
              <a:pathLst>
                <a:path w="14018" h="93393" extrusionOk="0">
                  <a:moveTo>
                    <a:pt x="1" y="1"/>
                  </a:moveTo>
                  <a:cubicBezTo>
                    <a:pt x="5487" y="15159"/>
                    <a:pt x="12691" y="64819"/>
                    <a:pt x="10655" y="93393"/>
                  </a:cubicBezTo>
                  <a:lnTo>
                    <a:pt x="12495" y="93393"/>
                  </a:lnTo>
                  <a:cubicBezTo>
                    <a:pt x="14017" y="68416"/>
                    <a:pt x="6287" y="13559"/>
                    <a:pt x="7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4"/>
            <p:cNvSpPr/>
            <p:nvPr/>
          </p:nvSpPr>
          <p:spPr>
            <a:xfrm>
              <a:off x="6898150" y="3061313"/>
              <a:ext cx="356425" cy="562025"/>
            </a:xfrm>
            <a:custGeom>
              <a:avLst/>
              <a:gdLst/>
              <a:ahLst/>
              <a:cxnLst/>
              <a:rect l="l" t="t" r="r" b="b"/>
              <a:pathLst>
                <a:path w="14257" h="22481" extrusionOk="0">
                  <a:moveTo>
                    <a:pt x="13585" y="0"/>
                  </a:moveTo>
                  <a:cubicBezTo>
                    <a:pt x="12049" y="0"/>
                    <a:pt x="10429" y="614"/>
                    <a:pt x="8863" y="1637"/>
                  </a:cubicBezTo>
                  <a:cubicBezTo>
                    <a:pt x="8901" y="1789"/>
                    <a:pt x="8919" y="1944"/>
                    <a:pt x="8891" y="2108"/>
                  </a:cubicBezTo>
                  <a:cubicBezTo>
                    <a:pt x="8886" y="2140"/>
                    <a:pt x="8850" y="2163"/>
                    <a:pt x="8819" y="2163"/>
                  </a:cubicBezTo>
                  <a:cubicBezTo>
                    <a:pt x="8581" y="2163"/>
                    <a:pt x="8343" y="2165"/>
                    <a:pt x="8105" y="2167"/>
                  </a:cubicBezTo>
                  <a:cubicBezTo>
                    <a:pt x="7541" y="2588"/>
                    <a:pt x="6986" y="3058"/>
                    <a:pt x="6450" y="3571"/>
                  </a:cubicBezTo>
                  <a:cubicBezTo>
                    <a:pt x="6571" y="3787"/>
                    <a:pt x="6680" y="4011"/>
                    <a:pt x="6753" y="4253"/>
                  </a:cubicBezTo>
                  <a:cubicBezTo>
                    <a:pt x="6762" y="4282"/>
                    <a:pt x="6748" y="4326"/>
                    <a:pt x="6719" y="4339"/>
                  </a:cubicBezTo>
                  <a:cubicBezTo>
                    <a:pt x="6377" y="4490"/>
                    <a:pt x="6028" y="4544"/>
                    <a:pt x="5675" y="4544"/>
                  </a:cubicBezTo>
                  <a:cubicBezTo>
                    <a:pt x="5615" y="4544"/>
                    <a:pt x="5556" y="4543"/>
                    <a:pt x="5495" y="4540"/>
                  </a:cubicBezTo>
                  <a:cubicBezTo>
                    <a:pt x="5071" y="5001"/>
                    <a:pt x="4661" y="5486"/>
                    <a:pt x="4269" y="5989"/>
                  </a:cubicBezTo>
                  <a:cubicBezTo>
                    <a:pt x="4802" y="6491"/>
                    <a:pt x="5421" y="6991"/>
                    <a:pt x="5747" y="7658"/>
                  </a:cubicBezTo>
                  <a:cubicBezTo>
                    <a:pt x="5769" y="7704"/>
                    <a:pt x="5749" y="7749"/>
                    <a:pt x="5703" y="7766"/>
                  </a:cubicBezTo>
                  <a:cubicBezTo>
                    <a:pt x="5501" y="7843"/>
                    <a:pt x="5288" y="7874"/>
                    <a:pt x="5073" y="7874"/>
                  </a:cubicBezTo>
                  <a:cubicBezTo>
                    <a:pt x="4687" y="7874"/>
                    <a:pt x="4293" y="7774"/>
                    <a:pt x="3939" y="7659"/>
                  </a:cubicBezTo>
                  <a:cubicBezTo>
                    <a:pt x="3707" y="7583"/>
                    <a:pt x="3479" y="7491"/>
                    <a:pt x="3255" y="7391"/>
                  </a:cubicBezTo>
                  <a:cubicBezTo>
                    <a:pt x="2733" y="8170"/>
                    <a:pt x="2260" y="8977"/>
                    <a:pt x="1844" y="9796"/>
                  </a:cubicBezTo>
                  <a:cubicBezTo>
                    <a:pt x="2182" y="9942"/>
                    <a:pt x="2510" y="10104"/>
                    <a:pt x="2779" y="10362"/>
                  </a:cubicBezTo>
                  <a:cubicBezTo>
                    <a:pt x="2812" y="10395"/>
                    <a:pt x="2793" y="10446"/>
                    <a:pt x="2752" y="10460"/>
                  </a:cubicBezTo>
                  <a:cubicBezTo>
                    <a:pt x="2527" y="10539"/>
                    <a:pt x="2286" y="10566"/>
                    <a:pt x="2045" y="10566"/>
                  </a:cubicBezTo>
                  <a:cubicBezTo>
                    <a:pt x="1874" y="10566"/>
                    <a:pt x="1703" y="10553"/>
                    <a:pt x="1538" y="10536"/>
                  </a:cubicBezTo>
                  <a:cubicBezTo>
                    <a:pt x="1521" y="10534"/>
                    <a:pt x="1505" y="10531"/>
                    <a:pt x="1488" y="10528"/>
                  </a:cubicBezTo>
                  <a:cubicBezTo>
                    <a:pt x="1306" y="10922"/>
                    <a:pt x="1138" y="11317"/>
                    <a:pt x="986" y="11710"/>
                  </a:cubicBezTo>
                  <a:cubicBezTo>
                    <a:pt x="1154" y="11824"/>
                    <a:pt x="1319" y="11941"/>
                    <a:pt x="1479" y="12065"/>
                  </a:cubicBezTo>
                  <a:cubicBezTo>
                    <a:pt x="2016" y="12481"/>
                    <a:pt x="2553" y="13010"/>
                    <a:pt x="2660" y="13711"/>
                  </a:cubicBezTo>
                  <a:cubicBezTo>
                    <a:pt x="2666" y="13757"/>
                    <a:pt x="2642" y="13795"/>
                    <a:pt x="2594" y="13798"/>
                  </a:cubicBezTo>
                  <a:cubicBezTo>
                    <a:pt x="2228" y="13822"/>
                    <a:pt x="1860" y="13834"/>
                    <a:pt x="1493" y="13834"/>
                  </a:cubicBezTo>
                  <a:cubicBezTo>
                    <a:pt x="1160" y="13834"/>
                    <a:pt x="827" y="13824"/>
                    <a:pt x="495" y="13803"/>
                  </a:cubicBezTo>
                  <a:cubicBezTo>
                    <a:pt x="442" y="13800"/>
                    <a:pt x="389" y="13794"/>
                    <a:pt x="337" y="13788"/>
                  </a:cubicBezTo>
                  <a:cubicBezTo>
                    <a:pt x="118" y="14708"/>
                    <a:pt x="0" y="15606"/>
                    <a:pt x="4" y="16453"/>
                  </a:cubicBezTo>
                  <a:cubicBezTo>
                    <a:pt x="266" y="16675"/>
                    <a:pt x="533" y="16892"/>
                    <a:pt x="798" y="17109"/>
                  </a:cubicBezTo>
                  <a:cubicBezTo>
                    <a:pt x="1020" y="17293"/>
                    <a:pt x="1244" y="17475"/>
                    <a:pt x="1459" y="17668"/>
                  </a:cubicBezTo>
                  <a:cubicBezTo>
                    <a:pt x="1596" y="17790"/>
                    <a:pt x="1738" y="17916"/>
                    <a:pt x="1842" y="18069"/>
                  </a:cubicBezTo>
                  <a:cubicBezTo>
                    <a:pt x="1857" y="18091"/>
                    <a:pt x="1853" y="18130"/>
                    <a:pt x="1832" y="18147"/>
                  </a:cubicBezTo>
                  <a:cubicBezTo>
                    <a:pt x="1547" y="18403"/>
                    <a:pt x="1209" y="18490"/>
                    <a:pt x="852" y="18490"/>
                  </a:cubicBezTo>
                  <a:cubicBezTo>
                    <a:pt x="662" y="18490"/>
                    <a:pt x="466" y="18466"/>
                    <a:pt x="271" y="18428"/>
                  </a:cubicBezTo>
                  <a:lnTo>
                    <a:pt x="271" y="18428"/>
                  </a:lnTo>
                  <a:cubicBezTo>
                    <a:pt x="829" y="20377"/>
                    <a:pt x="2301" y="21849"/>
                    <a:pt x="5009" y="22378"/>
                  </a:cubicBezTo>
                  <a:cubicBezTo>
                    <a:pt x="5362" y="22447"/>
                    <a:pt x="5688" y="22480"/>
                    <a:pt x="5989" y="22480"/>
                  </a:cubicBezTo>
                  <a:cubicBezTo>
                    <a:pt x="6425" y="22480"/>
                    <a:pt x="6808" y="22411"/>
                    <a:pt x="7148" y="22281"/>
                  </a:cubicBezTo>
                  <a:cubicBezTo>
                    <a:pt x="6821" y="22010"/>
                    <a:pt x="6525" y="21700"/>
                    <a:pt x="6319" y="21330"/>
                  </a:cubicBezTo>
                  <a:cubicBezTo>
                    <a:pt x="6292" y="21281"/>
                    <a:pt x="6316" y="21216"/>
                    <a:pt x="6373" y="21201"/>
                  </a:cubicBezTo>
                  <a:cubicBezTo>
                    <a:pt x="6535" y="21157"/>
                    <a:pt x="6702" y="21140"/>
                    <a:pt x="6870" y="21140"/>
                  </a:cubicBezTo>
                  <a:cubicBezTo>
                    <a:pt x="7041" y="21140"/>
                    <a:pt x="7214" y="21158"/>
                    <a:pt x="7383" y="21180"/>
                  </a:cubicBezTo>
                  <a:cubicBezTo>
                    <a:pt x="7710" y="21223"/>
                    <a:pt x="8031" y="21290"/>
                    <a:pt x="8353" y="21356"/>
                  </a:cubicBezTo>
                  <a:cubicBezTo>
                    <a:pt x="8653" y="20966"/>
                    <a:pt x="8890" y="20488"/>
                    <a:pt x="9081" y="19935"/>
                  </a:cubicBezTo>
                  <a:cubicBezTo>
                    <a:pt x="8792" y="19747"/>
                    <a:pt x="8503" y="19561"/>
                    <a:pt x="8226" y="19356"/>
                  </a:cubicBezTo>
                  <a:cubicBezTo>
                    <a:pt x="7763" y="19013"/>
                    <a:pt x="7289" y="18600"/>
                    <a:pt x="7119" y="18030"/>
                  </a:cubicBezTo>
                  <a:cubicBezTo>
                    <a:pt x="7104" y="17981"/>
                    <a:pt x="7136" y="17938"/>
                    <a:pt x="7180" y="17922"/>
                  </a:cubicBezTo>
                  <a:cubicBezTo>
                    <a:pt x="7684" y="17732"/>
                    <a:pt x="8220" y="17666"/>
                    <a:pt x="8751" y="17603"/>
                  </a:cubicBezTo>
                  <a:cubicBezTo>
                    <a:pt x="9042" y="17567"/>
                    <a:pt x="9333" y="17522"/>
                    <a:pt x="9623" y="17472"/>
                  </a:cubicBezTo>
                  <a:cubicBezTo>
                    <a:pt x="9728" y="16708"/>
                    <a:pt x="9806" y="15887"/>
                    <a:pt x="9872" y="15029"/>
                  </a:cubicBezTo>
                  <a:cubicBezTo>
                    <a:pt x="8646" y="14657"/>
                    <a:pt x="7383" y="14382"/>
                    <a:pt x="6258" y="13756"/>
                  </a:cubicBezTo>
                  <a:cubicBezTo>
                    <a:pt x="6191" y="13719"/>
                    <a:pt x="6211" y="13623"/>
                    <a:pt x="6278" y="13600"/>
                  </a:cubicBezTo>
                  <a:cubicBezTo>
                    <a:pt x="7004" y="13363"/>
                    <a:pt x="7770" y="13278"/>
                    <a:pt x="8529" y="13215"/>
                  </a:cubicBezTo>
                  <a:cubicBezTo>
                    <a:pt x="9024" y="13173"/>
                    <a:pt x="9519" y="13132"/>
                    <a:pt x="10013" y="13088"/>
                  </a:cubicBezTo>
                  <a:cubicBezTo>
                    <a:pt x="10071" y="12278"/>
                    <a:pt x="10133" y="11451"/>
                    <a:pt x="10213" y="10625"/>
                  </a:cubicBezTo>
                  <a:cubicBezTo>
                    <a:pt x="9491" y="10448"/>
                    <a:pt x="8765" y="10241"/>
                    <a:pt x="8159" y="9811"/>
                  </a:cubicBezTo>
                  <a:cubicBezTo>
                    <a:pt x="8100" y="9769"/>
                    <a:pt x="8107" y="9682"/>
                    <a:pt x="8179" y="9658"/>
                  </a:cubicBezTo>
                  <a:cubicBezTo>
                    <a:pt x="8518" y="9543"/>
                    <a:pt x="8875" y="9489"/>
                    <a:pt x="9229" y="9446"/>
                  </a:cubicBezTo>
                  <a:cubicBezTo>
                    <a:pt x="9604" y="9401"/>
                    <a:pt x="9979" y="9374"/>
                    <a:pt x="10355" y="9344"/>
                  </a:cubicBezTo>
                  <a:cubicBezTo>
                    <a:pt x="10436" y="8698"/>
                    <a:pt x="10532" y="8057"/>
                    <a:pt x="10652" y="7426"/>
                  </a:cubicBezTo>
                  <a:cubicBezTo>
                    <a:pt x="10526" y="7382"/>
                    <a:pt x="10399" y="7335"/>
                    <a:pt x="10275" y="7283"/>
                  </a:cubicBezTo>
                  <a:cubicBezTo>
                    <a:pt x="9670" y="7030"/>
                    <a:pt x="9107" y="6652"/>
                    <a:pt x="8884" y="6005"/>
                  </a:cubicBezTo>
                  <a:cubicBezTo>
                    <a:pt x="8870" y="5964"/>
                    <a:pt x="8900" y="5916"/>
                    <a:pt x="8941" y="5906"/>
                  </a:cubicBezTo>
                  <a:cubicBezTo>
                    <a:pt x="9180" y="5845"/>
                    <a:pt x="9422" y="5819"/>
                    <a:pt x="9664" y="5819"/>
                  </a:cubicBezTo>
                  <a:cubicBezTo>
                    <a:pt x="10099" y="5819"/>
                    <a:pt x="10536" y="5902"/>
                    <a:pt x="10967" y="6015"/>
                  </a:cubicBezTo>
                  <a:cubicBezTo>
                    <a:pt x="11533" y="3837"/>
                    <a:pt x="12458" y="1884"/>
                    <a:pt x="14064" y="503"/>
                  </a:cubicBezTo>
                  <a:cubicBezTo>
                    <a:pt x="14256" y="337"/>
                    <a:pt x="14155" y="23"/>
                    <a:pt x="13901" y="9"/>
                  </a:cubicBezTo>
                  <a:lnTo>
                    <a:pt x="13900" y="9"/>
                  </a:lnTo>
                  <a:cubicBezTo>
                    <a:pt x="13796" y="3"/>
                    <a:pt x="13691" y="0"/>
                    <a:pt x="13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4"/>
            <p:cNvSpPr/>
            <p:nvPr/>
          </p:nvSpPr>
          <p:spPr>
            <a:xfrm>
              <a:off x="7243725" y="3031538"/>
              <a:ext cx="494725" cy="325950"/>
            </a:xfrm>
            <a:custGeom>
              <a:avLst/>
              <a:gdLst/>
              <a:ahLst/>
              <a:cxnLst/>
              <a:rect l="l" t="t" r="r" b="b"/>
              <a:pathLst>
                <a:path w="19789" h="13038" extrusionOk="0">
                  <a:moveTo>
                    <a:pt x="7268" y="0"/>
                  </a:moveTo>
                  <a:cubicBezTo>
                    <a:pt x="7223" y="60"/>
                    <a:pt x="7179" y="120"/>
                    <a:pt x="7131" y="177"/>
                  </a:cubicBezTo>
                  <a:cubicBezTo>
                    <a:pt x="6991" y="347"/>
                    <a:pt x="6623" y="785"/>
                    <a:pt x="6321" y="785"/>
                  </a:cubicBezTo>
                  <a:cubicBezTo>
                    <a:pt x="6240" y="785"/>
                    <a:pt x="6164" y="754"/>
                    <a:pt x="6098" y="677"/>
                  </a:cubicBezTo>
                  <a:cubicBezTo>
                    <a:pt x="5965" y="523"/>
                    <a:pt x="5954" y="276"/>
                    <a:pt x="5946" y="85"/>
                  </a:cubicBezTo>
                  <a:cubicBezTo>
                    <a:pt x="5945" y="57"/>
                    <a:pt x="5946" y="29"/>
                    <a:pt x="5945" y="1"/>
                  </a:cubicBezTo>
                  <a:cubicBezTo>
                    <a:pt x="4096" y="71"/>
                    <a:pt x="2165" y="440"/>
                    <a:pt x="230" y="1187"/>
                  </a:cubicBezTo>
                  <a:cubicBezTo>
                    <a:pt x="0" y="1276"/>
                    <a:pt x="50" y="1611"/>
                    <a:pt x="295" y="1628"/>
                  </a:cubicBezTo>
                  <a:cubicBezTo>
                    <a:pt x="1403" y="1707"/>
                    <a:pt x="2485" y="2093"/>
                    <a:pt x="3536" y="2675"/>
                  </a:cubicBezTo>
                  <a:cubicBezTo>
                    <a:pt x="3782" y="2497"/>
                    <a:pt x="4048" y="2351"/>
                    <a:pt x="4342" y="2270"/>
                  </a:cubicBezTo>
                  <a:cubicBezTo>
                    <a:pt x="4347" y="2268"/>
                    <a:pt x="4352" y="2267"/>
                    <a:pt x="4358" y="2267"/>
                  </a:cubicBezTo>
                  <a:cubicBezTo>
                    <a:pt x="4390" y="2267"/>
                    <a:pt x="4416" y="2294"/>
                    <a:pt x="4417" y="2328"/>
                  </a:cubicBezTo>
                  <a:cubicBezTo>
                    <a:pt x="4430" y="2543"/>
                    <a:pt x="4334" y="2767"/>
                    <a:pt x="4257" y="2963"/>
                  </a:cubicBezTo>
                  <a:cubicBezTo>
                    <a:pt x="4242" y="3001"/>
                    <a:pt x="4225" y="3039"/>
                    <a:pt x="4209" y="3077"/>
                  </a:cubicBezTo>
                  <a:cubicBezTo>
                    <a:pt x="4686" y="3382"/>
                    <a:pt x="5157" y="3723"/>
                    <a:pt x="5620" y="4091"/>
                  </a:cubicBezTo>
                  <a:cubicBezTo>
                    <a:pt x="5754" y="3975"/>
                    <a:pt x="5890" y="3858"/>
                    <a:pt x="6028" y="3746"/>
                  </a:cubicBezTo>
                  <a:cubicBezTo>
                    <a:pt x="6294" y="3529"/>
                    <a:pt x="6652" y="3182"/>
                    <a:pt x="7018" y="3173"/>
                  </a:cubicBezTo>
                  <a:cubicBezTo>
                    <a:pt x="7042" y="3173"/>
                    <a:pt x="7069" y="3192"/>
                    <a:pt x="7073" y="3216"/>
                  </a:cubicBezTo>
                  <a:cubicBezTo>
                    <a:pt x="7193" y="3862"/>
                    <a:pt x="6971" y="4448"/>
                    <a:pt x="6729" y="5032"/>
                  </a:cubicBezTo>
                  <a:cubicBezTo>
                    <a:pt x="7106" y="5371"/>
                    <a:pt x="7479" y="5722"/>
                    <a:pt x="7844" y="6081"/>
                  </a:cubicBezTo>
                  <a:cubicBezTo>
                    <a:pt x="7948" y="6013"/>
                    <a:pt x="8051" y="5945"/>
                    <a:pt x="8150" y="5876"/>
                  </a:cubicBezTo>
                  <a:cubicBezTo>
                    <a:pt x="8718" y="5484"/>
                    <a:pt x="9280" y="5044"/>
                    <a:pt x="9949" y="4840"/>
                  </a:cubicBezTo>
                  <a:cubicBezTo>
                    <a:pt x="9955" y="4838"/>
                    <a:pt x="9960" y="4837"/>
                    <a:pt x="9965" y="4837"/>
                  </a:cubicBezTo>
                  <a:cubicBezTo>
                    <a:pt x="10001" y="4837"/>
                    <a:pt x="10026" y="4874"/>
                    <a:pt x="10019" y="4909"/>
                  </a:cubicBezTo>
                  <a:cubicBezTo>
                    <a:pt x="9844" y="5743"/>
                    <a:pt x="9307" y="6408"/>
                    <a:pt x="8890" y="7130"/>
                  </a:cubicBezTo>
                  <a:cubicBezTo>
                    <a:pt x="9058" y="7302"/>
                    <a:pt x="9224" y="7474"/>
                    <a:pt x="9389" y="7645"/>
                  </a:cubicBezTo>
                  <a:cubicBezTo>
                    <a:pt x="10096" y="7241"/>
                    <a:pt x="10727" y="6689"/>
                    <a:pt x="11456" y="6319"/>
                  </a:cubicBezTo>
                  <a:cubicBezTo>
                    <a:pt x="11465" y="6314"/>
                    <a:pt x="11475" y="6312"/>
                    <a:pt x="11484" y="6312"/>
                  </a:cubicBezTo>
                  <a:cubicBezTo>
                    <a:pt x="11519" y="6312"/>
                    <a:pt x="11549" y="6343"/>
                    <a:pt x="11540" y="6382"/>
                  </a:cubicBezTo>
                  <a:cubicBezTo>
                    <a:pt x="11402" y="6915"/>
                    <a:pt x="11153" y="7408"/>
                    <a:pt x="10879" y="7883"/>
                  </a:cubicBezTo>
                  <a:cubicBezTo>
                    <a:pt x="10741" y="8122"/>
                    <a:pt x="10596" y="8358"/>
                    <a:pt x="10453" y="8595"/>
                  </a:cubicBezTo>
                  <a:cubicBezTo>
                    <a:pt x="10433" y="8629"/>
                    <a:pt x="10414" y="8665"/>
                    <a:pt x="10394" y="8699"/>
                  </a:cubicBezTo>
                  <a:cubicBezTo>
                    <a:pt x="10787" y="9111"/>
                    <a:pt x="11172" y="9513"/>
                    <a:pt x="11548" y="9896"/>
                  </a:cubicBezTo>
                  <a:cubicBezTo>
                    <a:pt x="12278" y="9359"/>
                    <a:pt x="13003" y="8813"/>
                    <a:pt x="13834" y="8459"/>
                  </a:cubicBezTo>
                  <a:cubicBezTo>
                    <a:pt x="13843" y="8456"/>
                    <a:pt x="13851" y="8454"/>
                    <a:pt x="13860" y="8454"/>
                  </a:cubicBezTo>
                  <a:cubicBezTo>
                    <a:pt x="13893" y="8454"/>
                    <a:pt x="13921" y="8481"/>
                    <a:pt x="13912" y="8520"/>
                  </a:cubicBezTo>
                  <a:cubicBezTo>
                    <a:pt x="13751" y="9265"/>
                    <a:pt x="13281" y="9908"/>
                    <a:pt x="12865" y="10529"/>
                  </a:cubicBezTo>
                  <a:cubicBezTo>
                    <a:pt x="12778" y="10657"/>
                    <a:pt x="12688" y="10791"/>
                    <a:pt x="12600" y="10927"/>
                  </a:cubicBezTo>
                  <a:cubicBezTo>
                    <a:pt x="12960" y="11263"/>
                    <a:pt x="13311" y="11572"/>
                    <a:pt x="13653" y="11842"/>
                  </a:cubicBezTo>
                  <a:cubicBezTo>
                    <a:pt x="14436" y="11447"/>
                    <a:pt x="15186" y="10970"/>
                    <a:pt x="15974" y="10603"/>
                  </a:cubicBezTo>
                  <a:cubicBezTo>
                    <a:pt x="15981" y="10599"/>
                    <a:pt x="15989" y="10598"/>
                    <a:pt x="15997" y="10598"/>
                  </a:cubicBezTo>
                  <a:cubicBezTo>
                    <a:pt x="16032" y="10598"/>
                    <a:pt x="16063" y="10632"/>
                    <a:pt x="16041" y="10669"/>
                  </a:cubicBezTo>
                  <a:cubicBezTo>
                    <a:pt x="15638" y="11327"/>
                    <a:pt x="15200" y="11963"/>
                    <a:pt x="14729" y="12576"/>
                  </a:cubicBezTo>
                  <a:cubicBezTo>
                    <a:pt x="15258" y="12870"/>
                    <a:pt x="15762" y="13038"/>
                    <a:pt x="16240" y="13038"/>
                  </a:cubicBezTo>
                  <a:cubicBezTo>
                    <a:pt x="16754" y="13038"/>
                    <a:pt x="17238" y="12843"/>
                    <a:pt x="17689" y="12403"/>
                  </a:cubicBezTo>
                  <a:cubicBezTo>
                    <a:pt x="19497" y="10636"/>
                    <a:pt x="19788" y="8562"/>
                    <a:pt x="19002" y="6620"/>
                  </a:cubicBezTo>
                  <a:lnTo>
                    <a:pt x="19002" y="6620"/>
                  </a:lnTo>
                  <a:cubicBezTo>
                    <a:pt x="18762" y="6801"/>
                    <a:pt x="18498" y="6950"/>
                    <a:pt x="18201" y="7045"/>
                  </a:cubicBezTo>
                  <a:lnTo>
                    <a:pt x="18202" y="7045"/>
                  </a:lnTo>
                  <a:cubicBezTo>
                    <a:pt x="18195" y="7047"/>
                    <a:pt x="18189" y="7048"/>
                    <a:pt x="18183" y="7048"/>
                  </a:cubicBezTo>
                  <a:cubicBezTo>
                    <a:pt x="18144" y="7048"/>
                    <a:pt x="18120" y="7006"/>
                    <a:pt x="18125" y="6968"/>
                  </a:cubicBezTo>
                  <a:cubicBezTo>
                    <a:pt x="18192" y="6500"/>
                    <a:pt x="18332" y="6048"/>
                    <a:pt x="18488" y="5604"/>
                  </a:cubicBezTo>
                  <a:cubicBezTo>
                    <a:pt x="18152" y="5057"/>
                    <a:pt x="17733" y="4530"/>
                    <a:pt x="17238" y="4029"/>
                  </a:cubicBezTo>
                  <a:cubicBezTo>
                    <a:pt x="16826" y="4480"/>
                    <a:pt x="16365" y="4877"/>
                    <a:pt x="15800" y="5150"/>
                  </a:cubicBezTo>
                  <a:cubicBezTo>
                    <a:pt x="15787" y="5156"/>
                    <a:pt x="15774" y="5159"/>
                    <a:pt x="15762" y="5159"/>
                  </a:cubicBezTo>
                  <a:cubicBezTo>
                    <a:pt x="15722" y="5159"/>
                    <a:pt x="15691" y="5129"/>
                    <a:pt x="15685" y="5085"/>
                  </a:cubicBezTo>
                  <a:cubicBezTo>
                    <a:pt x="15626" y="4606"/>
                    <a:pt x="15661" y="4125"/>
                    <a:pt x="15745" y="3652"/>
                  </a:cubicBezTo>
                  <a:cubicBezTo>
                    <a:pt x="15790" y="3399"/>
                    <a:pt x="15851" y="3146"/>
                    <a:pt x="15920" y="2892"/>
                  </a:cubicBezTo>
                  <a:cubicBezTo>
                    <a:pt x="15365" y="2481"/>
                    <a:pt x="14755" y="2102"/>
                    <a:pt x="14098" y="1762"/>
                  </a:cubicBezTo>
                  <a:cubicBezTo>
                    <a:pt x="13778" y="2091"/>
                    <a:pt x="13414" y="2372"/>
                    <a:pt x="12998" y="2586"/>
                  </a:cubicBezTo>
                  <a:cubicBezTo>
                    <a:pt x="12985" y="2593"/>
                    <a:pt x="12971" y="2596"/>
                    <a:pt x="12958" y="2596"/>
                  </a:cubicBezTo>
                  <a:cubicBezTo>
                    <a:pt x="12924" y="2596"/>
                    <a:pt x="12892" y="2576"/>
                    <a:pt x="12882" y="2539"/>
                  </a:cubicBezTo>
                  <a:cubicBezTo>
                    <a:pt x="12756" y="2088"/>
                    <a:pt x="12762" y="1628"/>
                    <a:pt x="12798" y="1167"/>
                  </a:cubicBezTo>
                  <a:cubicBezTo>
                    <a:pt x="12380" y="999"/>
                    <a:pt x="11948" y="846"/>
                    <a:pt x="11503" y="711"/>
                  </a:cubicBezTo>
                  <a:cubicBezTo>
                    <a:pt x="11318" y="985"/>
                    <a:pt x="11106" y="1241"/>
                    <a:pt x="10830" y="1407"/>
                  </a:cubicBezTo>
                  <a:cubicBezTo>
                    <a:pt x="10674" y="1500"/>
                    <a:pt x="10487" y="1553"/>
                    <a:pt x="10303" y="1553"/>
                  </a:cubicBezTo>
                  <a:cubicBezTo>
                    <a:pt x="10098" y="1553"/>
                    <a:pt x="9896" y="1486"/>
                    <a:pt x="9746" y="1333"/>
                  </a:cubicBezTo>
                  <a:cubicBezTo>
                    <a:pt x="9472" y="1051"/>
                    <a:pt x="9434" y="604"/>
                    <a:pt x="9424" y="221"/>
                  </a:cubicBezTo>
                  <a:cubicBezTo>
                    <a:pt x="8725" y="105"/>
                    <a:pt x="8005" y="29"/>
                    <a:pt x="7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4"/>
            <p:cNvSpPr/>
            <p:nvPr/>
          </p:nvSpPr>
          <p:spPr>
            <a:xfrm>
              <a:off x="7236200" y="2681338"/>
              <a:ext cx="436725" cy="385650"/>
            </a:xfrm>
            <a:custGeom>
              <a:avLst/>
              <a:gdLst/>
              <a:ahLst/>
              <a:cxnLst/>
              <a:rect l="l" t="t" r="r" b="b"/>
              <a:pathLst>
                <a:path w="17469" h="15426" extrusionOk="0">
                  <a:moveTo>
                    <a:pt x="11183" y="1"/>
                  </a:moveTo>
                  <a:cubicBezTo>
                    <a:pt x="10700" y="1"/>
                    <a:pt x="10223" y="63"/>
                    <a:pt x="9753" y="180"/>
                  </a:cubicBezTo>
                  <a:cubicBezTo>
                    <a:pt x="9809" y="316"/>
                    <a:pt x="9870" y="451"/>
                    <a:pt x="9931" y="586"/>
                  </a:cubicBezTo>
                  <a:cubicBezTo>
                    <a:pt x="10083" y="918"/>
                    <a:pt x="10278" y="1278"/>
                    <a:pt x="10286" y="1652"/>
                  </a:cubicBezTo>
                  <a:cubicBezTo>
                    <a:pt x="10287" y="1687"/>
                    <a:pt x="10253" y="1722"/>
                    <a:pt x="10219" y="1722"/>
                  </a:cubicBezTo>
                  <a:cubicBezTo>
                    <a:pt x="10212" y="1722"/>
                    <a:pt x="10206" y="1721"/>
                    <a:pt x="10200" y="1719"/>
                  </a:cubicBezTo>
                  <a:cubicBezTo>
                    <a:pt x="9647" y="1506"/>
                    <a:pt x="9164" y="1141"/>
                    <a:pt x="8720" y="756"/>
                  </a:cubicBezTo>
                  <a:cubicBezTo>
                    <a:pt x="8662" y="706"/>
                    <a:pt x="8606" y="652"/>
                    <a:pt x="8550" y="601"/>
                  </a:cubicBezTo>
                  <a:cubicBezTo>
                    <a:pt x="7848" y="919"/>
                    <a:pt x="7172" y="1356"/>
                    <a:pt x="6527" y="1877"/>
                  </a:cubicBezTo>
                  <a:cubicBezTo>
                    <a:pt x="6538" y="1890"/>
                    <a:pt x="6549" y="1903"/>
                    <a:pt x="6558" y="1916"/>
                  </a:cubicBezTo>
                  <a:cubicBezTo>
                    <a:pt x="6808" y="2237"/>
                    <a:pt x="7054" y="2607"/>
                    <a:pt x="7038" y="3031"/>
                  </a:cubicBezTo>
                  <a:cubicBezTo>
                    <a:pt x="7037" y="3057"/>
                    <a:pt x="7015" y="3083"/>
                    <a:pt x="6989" y="3083"/>
                  </a:cubicBezTo>
                  <a:cubicBezTo>
                    <a:pt x="6984" y="3083"/>
                    <a:pt x="6978" y="3082"/>
                    <a:pt x="6973" y="3080"/>
                  </a:cubicBezTo>
                  <a:cubicBezTo>
                    <a:pt x="6561" y="2929"/>
                    <a:pt x="6198" y="2710"/>
                    <a:pt x="5855" y="2458"/>
                  </a:cubicBezTo>
                  <a:cubicBezTo>
                    <a:pt x="4856" y="3390"/>
                    <a:pt x="3949" y="4525"/>
                    <a:pt x="3170" y="5750"/>
                  </a:cubicBezTo>
                  <a:cubicBezTo>
                    <a:pt x="3505" y="6151"/>
                    <a:pt x="3854" y="6601"/>
                    <a:pt x="3911" y="7118"/>
                  </a:cubicBezTo>
                  <a:cubicBezTo>
                    <a:pt x="3914" y="7147"/>
                    <a:pt x="3883" y="7179"/>
                    <a:pt x="3853" y="7179"/>
                  </a:cubicBezTo>
                  <a:cubicBezTo>
                    <a:pt x="3852" y="7179"/>
                    <a:pt x="3851" y="7179"/>
                    <a:pt x="3850" y="7179"/>
                  </a:cubicBezTo>
                  <a:cubicBezTo>
                    <a:pt x="3392" y="7132"/>
                    <a:pt x="2964" y="6980"/>
                    <a:pt x="2555" y="6780"/>
                  </a:cubicBezTo>
                  <a:cubicBezTo>
                    <a:pt x="905" y="9727"/>
                    <a:pt x="1" y="12988"/>
                    <a:pt x="298" y="15134"/>
                  </a:cubicBezTo>
                  <a:cubicBezTo>
                    <a:pt x="324" y="15319"/>
                    <a:pt x="477" y="15425"/>
                    <a:pt x="633" y="15425"/>
                  </a:cubicBezTo>
                  <a:cubicBezTo>
                    <a:pt x="737" y="15425"/>
                    <a:pt x="842" y="15379"/>
                    <a:pt x="913" y="15278"/>
                  </a:cubicBezTo>
                  <a:cubicBezTo>
                    <a:pt x="1880" y="13903"/>
                    <a:pt x="3207" y="12726"/>
                    <a:pt x="4682" y="11688"/>
                  </a:cubicBezTo>
                  <a:cubicBezTo>
                    <a:pt x="4524" y="11291"/>
                    <a:pt x="4399" y="10880"/>
                    <a:pt x="4312" y="10460"/>
                  </a:cubicBezTo>
                  <a:cubicBezTo>
                    <a:pt x="4304" y="10421"/>
                    <a:pt x="4336" y="10380"/>
                    <a:pt x="4374" y="10380"/>
                  </a:cubicBezTo>
                  <a:cubicBezTo>
                    <a:pt x="4384" y="10380"/>
                    <a:pt x="4395" y="10383"/>
                    <a:pt x="4405" y="10390"/>
                  </a:cubicBezTo>
                  <a:cubicBezTo>
                    <a:pt x="4774" y="10625"/>
                    <a:pt x="5125" y="10886"/>
                    <a:pt x="5470" y="11155"/>
                  </a:cubicBezTo>
                  <a:cubicBezTo>
                    <a:pt x="6247" y="10650"/>
                    <a:pt x="7052" y="10179"/>
                    <a:pt x="7858" y="9733"/>
                  </a:cubicBezTo>
                  <a:cubicBezTo>
                    <a:pt x="7726" y="9460"/>
                    <a:pt x="7608" y="9180"/>
                    <a:pt x="7507" y="8899"/>
                  </a:cubicBezTo>
                  <a:cubicBezTo>
                    <a:pt x="7306" y="8344"/>
                    <a:pt x="7112" y="7716"/>
                    <a:pt x="7159" y="7118"/>
                  </a:cubicBezTo>
                  <a:cubicBezTo>
                    <a:pt x="7162" y="7080"/>
                    <a:pt x="7191" y="7052"/>
                    <a:pt x="7225" y="7052"/>
                  </a:cubicBezTo>
                  <a:cubicBezTo>
                    <a:pt x="7235" y="7052"/>
                    <a:pt x="7247" y="7055"/>
                    <a:pt x="7258" y="7061"/>
                  </a:cubicBezTo>
                  <a:cubicBezTo>
                    <a:pt x="8078" y="7518"/>
                    <a:pt x="8613" y="8304"/>
                    <a:pt x="9231" y="8996"/>
                  </a:cubicBezTo>
                  <a:cubicBezTo>
                    <a:pt x="9578" y="8814"/>
                    <a:pt x="9922" y="8637"/>
                    <a:pt x="10261" y="8462"/>
                  </a:cubicBezTo>
                  <a:cubicBezTo>
                    <a:pt x="10149" y="8187"/>
                    <a:pt x="10062" y="7903"/>
                    <a:pt x="10014" y="7610"/>
                  </a:cubicBezTo>
                  <a:cubicBezTo>
                    <a:pt x="10006" y="7563"/>
                    <a:pt x="10038" y="7531"/>
                    <a:pt x="10075" y="7531"/>
                  </a:cubicBezTo>
                  <a:cubicBezTo>
                    <a:pt x="10090" y="7531"/>
                    <a:pt x="10106" y="7536"/>
                    <a:pt x="10121" y="7548"/>
                  </a:cubicBezTo>
                  <a:cubicBezTo>
                    <a:pt x="10370" y="7742"/>
                    <a:pt x="10605" y="7953"/>
                    <a:pt x="10840" y="8166"/>
                  </a:cubicBezTo>
                  <a:cubicBezTo>
                    <a:pt x="11693" y="7727"/>
                    <a:pt x="12504" y="7310"/>
                    <a:pt x="13233" y="6904"/>
                  </a:cubicBezTo>
                  <a:cubicBezTo>
                    <a:pt x="13093" y="6648"/>
                    <a:pt x="12954" y="6393"/>
                    <a:pt x="12829" y="6132"/>
                  </a:cubicBezTo>
                  <a:cubicBezTo>
                    <a:pt x="12524" y="5492"/>
                    <a:pt x="12199" y="4729"/>
                    <a:pt x="12384" y="4010"/>
                  </a:cubicBezTo>
                  <a:cubicBezTo>
                    <a:pt x="12391" y="3983"/>
                    <a:pt x="12419" y="3959"/>
                    <a:pt x="12448" y="3959"/>
                  </a:cubicBezTo>
                  <a:cubicBezTo>
                    <a:pt x="12449" y="3959"/>
                    <a:pt x="12450" y="3959"/>
                    <a:pt x="12451" y="3959"/>
                  </a:cubicBezTo>
                  <a:cubicBezTo>
                    <a:pt x="13057" y="4001"/>
                    <a:pt x="13556" y="4540"/>
                    <a:pt x="13936" y="4962"/>
                  </a:cubicBezTo>
                  <a:cubicBezTo>
                    <a:pt x="14226" y="5285"/>
                    <a:pt x="14487" y="5632"/>
                    <a:pt x="14754" y="5973"/>
                  </a:cubicBezTo>
                  <a:cubicBezTo>
                    <a:pt x="16835" y="4543"/>
                    <a:pt x="17469" y="3136"/>
                    <a:pt x="14834" y="1257"/>
                  </a:cubicBezTo>
                  <a:cubicBezTo>
                    <a:pt x="13607" y="381"/>
                    <a:pt x="12378" y="1"/>
                    <a:pt x="11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4"/>
            <p:cNvSpPr/>
            <p:nvPr/>
          </p:nvSpPr>
          <p:spPr>
            <a:xfrm>
              <a:off x="6738575" y="2914438"/>
              <a:ext cx="510650" cy="229925"/>
            </a:xfrm>
            <a:custGeom>
              <a:avLst/>
              <a:gdLst/>
              <a:ahLst/>
              <a:cxnLst/>
              <a:rect l="l" t="t" r="r" b="b"/>
              <a:pathLst>
                <a:path w="20426" h="9197" extrusionOk="0">
                  <a:moveTo>
                    <a:pt x="9193" y="0"/>
                  </a:moveTo>
                  <a:cubicBezTo>
                    <a:pt x="9199" y="200"/>
                    <a:pt x="9202" y="400"/>
                    <a:pt x="9195" y="600"/>
                  </a:cubicBezTo>
                  <a:cubicBezTo>
                    <a:pt x="9180" y="1060"/>
                    <a:pt x="9152" y="1743"/>
                    <a:pt x="8725" y="2033"/>
                  </a:cubicBezTo>
                  <a:cubicBezTo>
                    <a:pt x="8716" y="2038"/>
                    <a:pt x="8705" y="2041"/>
                    <a:pt x="8695" y="2041"/>
                  </a:cubicBezTo>
                  <a:cubicBezTo>
                    <a:pt x="8676" y="2041"/>
                    <a:pt x="8658" y="2033"/>
                    <a:pt x="8645" y="2022"/>
                  </a:cubicBezTo>
                  <a:cubicBezTo>
                    <a:pt x="8086" y="1526"/>
                    <a:pt x="7801" y="798"/>
                    <a:pt x="7623" y="83"/>
                  </a:cubicBezTo>
                  <a:cubicBezTo>
                    <a:pt x="6555" y="199"/>
                    <a:pt x="5532" y="441"/>
                    <a:pt x="4604" y="813"/>
                  </a:cubicBezTo>
                  <a:cubicBezTo>
                    <a:pt x="4638" y="1283"/>
                    <a:pt x="4621" y="1793"/>
                    <a:pt x="4377" y="2198"/>
                  </a:cubicBezTo>
                  <a:cubicBezTo>
                    <a:pt x="4364" y="2220"/>
                    <a:pt x="4344" y="2230"/>
                    <a:pt x="4322" y="2230"/>
                  </a:cubicBezTo>
                  <a:cubicBezTo>
                    <a:pt x="4310" y="2230"/>
                    <a:pt x="4298" y="2227"/>
                    <a:pt x="4287" y="2222"/>
                  </a:cubicBezTo>
                  <a:cubicBezTo>
                    <a:pt x="3923" y="2059"/>
                    <a:pt x="3687" y="1714"/>
                    <a:pt x="3518" y="1337"/>
                  </a:cubicBezTo>
                  <a:cubicBezTo>
                    <a:pt x="3028" y="1618"/>
                    <a:pt x="2580" y="1945"/>
                    <a:pt x="2177" y="2317"/>
                  </a:cubicBezTo>
                  <a:cubicBezTo>
                    <a:pt x="2234" y="2595"/>
                    <a:pt x="2279" y="2876"/>
                    <a:pt x="2296" y="3163"/>
                  </a:cubicBezTo>
                  <a:cubicBezTo>
                    <a:pt x="2298" y="3203"/>
                    <a:pt x="2263" y="3226"/>
                    <a:pt x="2229" y="3229"/>
                  </a:cubicBezTo>
                  <a:cubicBezTo>
                    <a:pt x="2202" y="3233"/>
                    <a:pt x="2175" y="3234"/>
                    <a:pt x="2149" y="3234"/>
                  </a:cubicBezTo>
                  <a:cubicBezTo>
                    <a:pt x="1932" y="3234"/>
                    <a:pt x="1727" y="3133"/>
                    <a:pt x="1543" y="2996"/>
                  </a:cubicBezTo>
                  <a:cubicBezTo>
                    <a:pt x="804" y="3915"/>
                    <a:pt x="320" y="5054"/>
                    <a:pt x="191" y="6430"/>
                  </a:cubicBezTo>
                  <a:cubicBezTo>
                    <a:pt x="1" y="8481"/>
                    <a:pt x="618" y="9196"/>
                    <a:pt x="1794" y="9196"/>
                  </a:cubicBezTo>
                  <a:cubicBezTo>
                    <a:pt x="2420" y="9196"/>
                    <a:pt x="3205" y="8993"/>
                    <a:pt x="4111" y="8681"/>
                  </a:cubicBezTo>
                  <a:cubicBezTo>
                    <a:pt x="4083" y="7939"/>
                    <a:pt x="4132" y="7191"/>
                    <a:pt x="4321" y="6477"/>
                  </a:cubicBezTo>
                  <a:cubicBezTo>
                    <a:pt x="4327" y="6453"/>
                    <a:pt x="4347" y="6442"/>
                    <a:pt x="4367" y="6442"/>
                  </a:cubicBezTo>
                  <a:cubicBezTo>
                    <a:pt x="4387" y="6442"/>
                    <a:pt x="4408" y="6454"/>
                    <a:pt x="4415" y="6477"/>
                  </a:cubicBezTo>
                  <a:cubicBezTo>
                    <a:pt x="4594" y="7107"/>
                    <a:pt x="4808" y="7730"/>
                    <a:pt x="5074" y="8329"/>
                  </a:cubicBezTo>
                  <a:cubicBezTo>
                    <a:pt x="5526" y="8157"/>
                    <a:pt x="6000" y="7969"/>
                    <a:pt x="6494" y="7773"/>
                  </a:cubicBezTo>
                  <a:cubicBezTo>
                    <a:pt x="6503" y="7416"/>
                    <a:pt x="6539" y="7061"/>
                    <a:pt x="6643" y="6712"/>
                  </a:cubicBezTo>
                  <a:cubicBezTo>
                    <a:pt x="6651" y="6685"/>
                    <a:pt x="6672" y="6673"/>
                    <a:pt x="6693" y="6673"/>
                  </a:cubicBezTo>
                  <a:cubicBezTo>
                    <a:pt x="6715" y="6673"/>
                    <a:pt x="6739" y="6687"/>
                    <a:pt x="6749" y="6712"/>
                  </a:cubicBezTo>
                  <a:cubicBezTo>
                    <a:pt x="6860" y="6987"/>
                    <a:pt x="6975" y="7263"/>
                    <a:pt x="7093" y="7536"/>
                  </a:cubicBezTo>
                  <a:cubicBezTo>
                    <a:pt x="7408" y="7411"/>
                    <a:pt x="7730" y="7287"/>
                    <a:pt x="8057" y="7162"/>
                  </a:cubicBezTo>
                  <a:cubicBezTo>
                    <a:pt x="8037" y="6991"/>
                    <a:pt x="8015" y="6823"/>
                    <a:pt x="8001" y="6661"/>
                  </a:cubicBezTo>
                  <a:cubicBezTo>
                    <a:pt x="7963" y="6227"/>
                    <a:pt x="7975" y="5789"/>
                    <a:pt x="7976" y="5355"/>
                  </a:cubicBezTo>
                  <a:cubicBezTo>
                    <a:pt x="7977" y="4899"/>
                    <a:pt x="7998" y="4443"/>
                    <a:pt x="8086" y="3995"/>
                  </a:cubicBezTo>
                  <a:cubicBezTo>
                    <a:pt x="8094" y="3954"/>
                    <a:pt x="8132" y="3933"/>
                    <a:pt x="8170" y="3933"/>
                  </a:cubicBezTo>
                  <a:cubicBezTo>
                    <a:pt x="8208" y="3933"/>
                    <a:pt x="8245" y="3954"/>
                    <a:pt x="8253" y="3995"/>
                  </a:cubicBezTo>
                  <a:cubicBezTo>
                    <a:pt x="8393" y="4748"/>
                    <a:pt x="8606" y="5487"/>
                    <a:pt x="8880" y="6202"/>
                  </a:cubicBezTo>
                  <a:cubicBezTo>
                    <a:pt x="8955" y="6394"/>
                    <a:pt x="9036" y="6584"/>
                    <a:pt x="9119" y="6771"/>
                  </a:cubicBezTo>
                  <a:cubicBezTo>
                    <a:pt x="9690" y="6568"/>
                    <a:pt x="10275" y="6374"/>
                    <a:pt x="10871" y="6199"/>
                  </a:cubicBezTo>
                  <a:cubicBezTo>
                    <a:pt x="10880" y="5692"/>
                    <a:pt x="10933" y="5186"/>
                    <a:pt x="10999" y="4684"/>
                  </a:cubicBezTo>
                  <a:cubicBezTo>
                    <a:pt x="11005" y="4642"/>
                    <a:pt x="11038" y="4617"/>
                    <a:pt x="11071" y="4617"/>
                  </a:cubicBezTo>
                  <a:cubicBezTo>
                    <a:pt x="11096" y="4617"/>
                    <a:pt x="11122" y="4632"/>
                    <a:pt x="11134" y="4666"/>
                  </a:cubicBezTo>
                  <a:cubicBezTo>
                    <a:pt x="11296" y="5105"/>
                    <a:pt x="11423" y="5557"/>
                    <a:pt x="11560" y="6006"/>
                  </a:cubicBezTo>
                  <a:cubicBezTo>
                    <a:pt x="12023" y="5883"/>
                    <a:pt x="12491" y="5775"/>
                    <a:pt x="12964" y="5684"/>
                  </a:cubicBezTo>
                  <a:cubicBezTo>
                    <a:pt x="12963" y="5296"/>
                    <a:pt x="13034" y="4904"/>
                    <a:pt x="13202" y="4558"/>
                  </a:cubicBezTo>
                  <a:cubicBezTo>
                    <a:pt x="13211" y="4538"/>
                    <a:pt x="13231" y="4528"/>
                    <a:pt x="13252" y="4528"/>
                  </a:cubicBezTo>
                  <a:cubicBezTo>
                    <a:pt x="13268" y="4528"/>
                    <a:pt x="13285" y="4535"/>
                    <a:pt x="13297" y="4546"/>
                  </a:cubicBezTo>
                  <a:cubicBezTo>
                    <a:pt x="13547" y="4789"/>
                    <a:pt x="13706" y="5107"/>
                    <a:pt x="13842" y="5423"/>
                  </a:cubicBezTo>
                  <a:cubicBezTo>
                    <a:pt x="13858" y="5458"/>
                    <a:pt x="13870" y="5496"/>
                    <a:pt x="13884" y="5531"/>
                  </a:cubicBezTo>
                  <a:cubicBezTo>
                    <a:pt x="14531" y="5441"/>
                    <a:pt x="15182" y="5391"/>
                    <a:pt x="15832" y="5391"/>
                  </a:cubicBezTo>
                  <a:cubicBezTo>
                    <a:pt x="17222" y="5391"/>
                    <a:pt x="18608" y="5623"/>
                    <a:pt x="19944" y="6203"/>
                  </a:cubicBezTo>
                  <a:cubicBezTo>
                    <a:pt x="19985" y="6221"/>
                    <a:pt x="20026" y="6229"/>
                    <a:pt x="20066" y="6229"/>
                  </a:cubicBezTo>
                  <a:cubicBezTo>
                    <a:pt x="20267" y="6229"/>
                    <a:pt x="20425" y="6019"/>
                    <a:pt x="20331" y="5811"/>
                  </a:cubicBezTo>
                  <a:cubicBezTo>
                    <a:pt x="19303" y="3535"/>
                    <a:pt x="17053" y="1866"/>
                    <a:pt x="14414" y="914"/>
                  </a:cubicBezTo>
                  <a:cubicBezTo>
                    <a:pt x="14367" y="1312"/>
                    <a:pt x="14296" y="1705"/>
                    <a:pt x="14186" y="2091"/>
                  </a:cubicBezTo>
                  <a:cubicBezTo>
                    <a:pt x="14175" y="2129"/>
                    <a:pt x="14144" y="2147"/>
                    <a:pt x="14113" y="2147"/>
                  </a:cubicBezTo>
                  <a:cubicBezTo>
                    <a:pt x="14086" y="2147"/>
                    <a:pt x="14059" y="2134"/>
                    <a:pt x="14041" y="2110"/>
                  </a:cubicBezTo>
                  <a:cubicBezTo>
                    <a:pt x="13725" y="1681"/>
                    <a:pt x="13574" y="1150"/>
                    <a:pt x="13495" y="615"/>
                  </a:cubicBezTo>
                  <a:cubicBezTo>
                    <a:pt x="12100" y="212"/>
                    <a:pt x="10629" y="4"/>
                    <a:pt x="9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4"/>
            <p:cNvSpPr/>
            <p:nvPr/>
          </p:nvSpPr>
          <p:spPr>
            <a:xfrm>
              <a:off x="6989625" y="3076463"/>
              <a:ext cx="229800" cy="485475"/>
            </a:xfrm>
            <a:custGeom>
              <a:avLst/>
              <a:gdLst/>
              <a:ahLst/>
              <a:cxnLst/>
              <a:rect l="l" t="t" r="r" b="b"/>
              <a:pathLst>
                <a:path w="9192" h="19419" extrusionOk="0">
                  <a:moveTo>
                    <a:pt x="9175" y="1"/>
                  </a:moveTo>
                  <a:cubicBezTo>
                    <a:pt x="8292" y="337"/>
                    <a:pt x="7473" y="829"/>
                    <a:pt x="6742" y="1422"/>
                  </a:cubicBezTo>
                  <a:cubicBezTo>
                    <a:pt x="6011" y="2020"/>
                    <a:pt x="5358" y="2707"/>
                    <a:pt x="4772" y="3446"/>
                  </a:cubicBezTo>
                  <a:cubicBezTo>
                    <a:pt x="3602" y="4926"/>
                    <a:pt x="2697" y="6602"/>
                    <a:pt x="1994" y="8349"/>
                  </a:cubicBezTo>
                  <a:cubicBezTo>
                    <a:pt x="609" y="11856"/>
                    <a:pt x="0" y="15657"/>
                    <a:pt x="179" y="19418"/>
                  </a:cubicBezTo>
                  <a:lnTo>
                    <a:pt x="229" y="19416"/>
                  </a:lnTo>
                  <a:cubicBezTo>
                    <a:pt x="282" y="18474"/>
                    <a:pt x="332" y="17539"/>
                    <a:pt x="457" y="16611"/>
                  </a:cubicBezTo>
                  <a:cubicBezTo>
                    <a:pt x="555" y="15683"/>
                    <a:pt x="692" y="14762"/>
                    <a:pt x="884" y="13852"/>
                  </a:cubicBezTo>
                  <a:cubicBezTo>
                    <a:pt x="1267" y="12036"/>
                    <a:pt x="1765" y="10246"/>
                    <a:pt x="2459" y="8535"/>
                  </a:cubicBezTo>
                  <a:cubicBezTo>
                    <a:pt x="2795" y="7676"/>
                    <a:pt x="3184" y="6838"/>
                    <a:pt x="3622" y="6028"/>
                  </a:cubicBezTo>
                  <a:cubicBezTo>
                    <a:pt x="4047" y="5211"/>
                    <a:pt x="4549" y="4439"/>
                    <a:pt x="5079" y="3688"/>
                  </a:cubicBezTo>
                  <a:cubicBezTo>
                    <a:pt x="5617" y="2942"/>
                    <a:pt x="6225" y="2246"/>
                    <a:pt x="6909" y="1629"/>
                  </a:cubicBezTo>
                  <a:cubicBezTo>
                    <a:pt x="7579" y="991"/>
                    <a:pt x="8352" y="474"/>
                    <a:pt x="9192" y="48"/>
                  </a:cubicBezTo>
                  <a:lnTo>
                    <a:pt x="9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4"/>
            <p:cNvSpPr/>
            <p:nvPr/>
          </p:nvSpPr>
          <p:spPr>
            <a:xfrm>
              <a:off x="7285650" y="3062963"/>
              <a:ext cx="406200" cy="232900"/>
            </a:xfrm>
            <a:custGeom>
              <a:avLst/>
              <a:gdLst/>
              <a:ahLst/>
              <a:cxnLst/>
              <a:rect l="l" t="t" r="r" b="b"/>
              <a:pathLst>
                <a:path w="16248" h="9316" extrusionOk="0">
                  <a:moveTo>
                    <a:pt x="1631" y="0"/>
                  </a:moveTo>
                  <a:cubicBezTo>
                    <a:pt x="1087" y="0"/>
                    <a:pt x="542" y="31"/>
                    <a:pt x="0" y="95"/>
                  </a:cubicBezTo>
                  <a:lnTo>
                    <a:pt x="6" y="145"/>
                  </a:lnTo>
                  <a:cubicBezTo>
                    <a:pt x="403" y="161"/>
                    <a:pt x="796" y="171"/>
                    <a:pt x="1185" y="171"/>
                  </a:cubicBezTo>
                  <a:cubicBezTo>
                    <a:pt x="1206" y="171"/>
                    <a:pt x="1227" y="171"/>
                    <a:pt x="1247" y="171"/>
                  </a:cubicBezTo>
                  <a:cubicBezTo>
                    <a:pt x="1659" y="200"/>
                    <a:pt x="2068" y="251"/>
                    <a:pt x="2474" y="290"/>
                  </a:cubicBezTo>
                  <a:cubicBezTo>
                    <a:pt x="2880" y="338"/>
                    <a:pt x="3282" y="421"/>
                    <a:pt x="3683" y="484"/>
                  </a:cubicBezTo>
                  <a:cubicBezTo>
                    <a:pt x="4083" y="554"/>
                    <a:pt x="4475" y="667"/>
                    <a:pt x="4871" y="756"/>
                  </a:cubicBezTo>
                  <a:cubicBezTo>
                    <a:pt x="5652" y="975"/>
                    <a:pt x="6427" y="1212"/>
                    <a:pt x="7174" y="1526"/>
                  </a:cubicBezTo>
                  <a:cubicBezTo>
                    <a:pt x="7556" y="1662"/>
                    <a:pt x="7917" y="1845"/>
                    <a:pt x="8285" y="2012"/>
                  </a:cubicBezTo>
                  <a:cubicBezTo>
                    <a:pt x="8658" y="2169"/>
                    <a:pt x="9007" y="2375"/>
                    <a:pt x="9362" y="2569"/>
                  </a:cubicBezTo>
                  <a:cubicBezTo>
                    <a:pt x="9538" y="2668"/>
                    <a:pt x="9724" y="2751"/>
                    <a:pt x="9893" y="2862"/>
                  </a:cubicBezTo>
                  <a:lnTo>
                    <a:pt x="10406" y="3184"/>
                  </a:lnTo>
                  <a:cubicBezTo>
                    <a:pt x="10576" y="3294"/>
                    <a:pt x="10754" y="3392"/>
                    <a:pt x="10916" y="3511"/>
                  </a:cubicBezTo>
                  <a:cubicBezTo>
                    <a:pt x="11080" y="3630"/>
                    <a:pt x="11241" y="3752"/>
                    <a:pt x="11407" y="3867"/>
                  </a:cubicBezTo>
                  <a:cubicBezTo>
                    <a:pt x="11571" y="3987"/>
                    <a:pt x="11742" y="4096"/>
                    <a:pt x="11899" y="4224"/>
                  </a:cubicBezTo>
                  <a:lnTo>
                    <a:pt x="12367" y="4610"/>
                  </a:lnTo>
                  <a:cubicBezTo>
                    <a:pt x="12520" y="4741"/>
                    <a:pt x="12683" y="4863"/>
                    <a:pt x="12830" y="5002"/>
                  </a:cubicBezTo>
                  <a:lnTo>
                    <a:pt x="13273" y="5417"/>
                  </a:lnTo>
                  <a:cubicBezTo>
                    <a:pt x="13417" y="5558"/>
                    <a:pt x="13577" y="5687"/>
                    <a:pt x="13708" y="5841"/>
                  </a:cubicBezTo>
                  <a:lnTo>
                    <a:pt x="14119" y="6289"/>
                  </a:lnTo>
                  <a:cubicBezTo>
                    <a:pt x="14410" y="6577"/>
                    <a:pt x="14641" y="6909"/>
                    <a:pt x="14896" y="7228"/>
                  </a:cubicBezTo>
                  <a:lnTo>
                    <a:pt x="15090" y="7465"/>
                  </a:lnTo>
                  <a:lnTo>
                    <a:pt x="15259" y="7720"/>
                  </a:lnTo>
                  <a:lnTo>
                    <a:pt x="15599" y="8233"/>
                  </a:lnTo>
                  <a:cubicBezTo>
                    <a:pt x="15723" y="8400"/>
                    <a:pt x="15798" y="8591"/>
                    <a:pt x="15898" y="8770"/>
                  </a:cubicBezTo>
                  <a:lnTo>
                    <a:pt x="16200" y="9316"/>
                  </a:lnTo>
                  <a:lnTo>
                    <a:pt x="16247" y="9299"/>
                  </a:lnTo>
                  <a:cubicBezTo>
                    <a:pt x="15675" y="7733"/>
                    <a:pt x="14707" y="6337"/>
                    <a:pt x="13557" y="5141"/>
                  </a:cubicBezTo>
                  <a:cubicBezTo>
                    <a:pt x="12402" y="3945"/>
                    <a:pt x="11056" y="2938"/>
                    <a:pt x="9604" y="2130"/>
                  </a:cubicBezTo>
                  <a:cubicBezTo>
                    <a:pt x="8147" y="1331"/>
                    <a:pt x="6579" y="730"/>
                    <a:pt x="4956" y="371"/>
                  </a:cubicBezTo>
                  <a:cubicBezTo>
                    <a:pt x="3866" y="130"/>
                    <a:pt x="2748" y="0"/>
                    <a:pt x="16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4"/>
            <p:cNvSpPr/>
            <p:nvPr/>
          </p:nvSpPr>
          <p:spPr>
            <a:xfrm>
              <a:off x="7251625" y="2743613"/>
              <a:ext cx="320875" cy="287800"/>
            </a:xfrm>
            <a:custGeom>
              <a:avLst/>
              <a:gdLst/>
              <a:ahLst/>
              <a:cxnLst/>
              <a:rect l="l" t="t" r="r" b="b"/>
              <a:pathLst>
                <a:path w="12835" h="11512" extrusionOk="0">
                  <a:moveTo>
                    <a:pt x="12562" y="0"/>
                  </a:moveTo>
                  <a:cubicBezTo>
                    <a:pt x="11897" y="0"/>
                    <a:pt x="11231" y="128"/>
                    <a:pt x="10581" y="301"/>
                  </a:cubicBezTo>
                  <a:cubicBezTo>
                    <a:pt x="9848" y="518"/>
                    <a:pt x="9142" y="823"/>
                    <a:pt x="8474" y="1192"/>
                  </a:cubicBezTo>
                  <a:cubicBezTo>
                    <a:pt x="7801" y="1554"/>
                    <a:pt x="7174" y="1992"/>
                    <a:pt x="6567" y="2450"/>
                  </a:cubicBezTo>
                  <a:cubicBezTo>
                    <a:pt x="5966" y="2917"/>
                    <a:pt x="5404" y="3428"/>
                    <a:pt x="4860" y="3954"/>
                  </a:cubicBezTo>
                  <a:cubicBezTo>
                    <a:pt x="4326" y="4492"/>
                    <a:pt x="3815" y="5050"/>
                    <a:pt x="3332" y="5632"/>
                  </a:cubicBezTo>
                  <a:cubicBezTo>
                    <a:pt x="2860" y="6220"/>
                    <a:pt x="2399" y="6818"/>
                    <a:pt x="1986" y="7451"/>
                  </a:cubicBezTo>
                  <a:cubicBezTo>
                    <a:pt x="1156" y="8702"/>
                    <a:pt x="403" y="10037"/>
                    <a:pt x="1" y="11495"/>
                  </a:cubicBezTo>
                  <a:lnTo>
                    <a:pt x="48" y="11512"/>
                  </a:lnTo>
                  <a:cubicBezTo>
                    <a:pt x="311" y="10819"/>
                    <a:pt x="680" y="10168"/>
                    <a:pt x="1061" y="9532"/>
                  </a:cubicBezTo>
                  <a:cubicBezTo>
                    <a:pt x="1447" y="8898"/>
                    <a:pt x="1866" y="8283"/>
                    <a:pt x="2306" y="7684"/>
                  </a:cubicBezTo>
                  <a:cubicBezTo>
                    <a:pt x="3185" y="6486"/>
                    <a:pt x="4155" y="5353"/>
                    <a:pt x="5212" y="4310"/>
                  </a:cubicBezTo>
                  <a:cubicBezTo>
                    <a:pt x="6263" y="3262"/>
                    <a:pt x="7410" y="2303"/>
                    <a:pt x="8678" y="1530"/>
                  </a:cubicBezTo>
                  <a:cubicBezTo>
                    <a:pt x="9941" y="762"/>
                    <a:pt x="11349" y="173"/>
                    <a:pt x="12835" y="58"/>
                  </a:cubicBezTo>
                  <a:lnTo>
                    <a:pt x="12830" y="7"/>
                  </a:lnTo>
                  <a:cubicBezTo>
                    <a:pt x="12741" y="3"/>
                    <a:pt x="12652" y="0"/>
                    <a:pt x="125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4"/>
            <p:cNvSpPr/>
            <p:nvPr/>
          </p:nvSpPr>
          <p:spPr>
            <a:xfrm>
              <a:off x="6769725" y="2980463"/>
              <a:ext cx="449850" cy="83650"/>
            </a:xfrm>
            <a:custGeom>
              <a:avLst/>
              <a:gdLst/>
              <a:ahLst/>
              <a:cxnLst/>
              <a:rect l="l" t="t" r="r" b="b"/>
              <a:pathLst>
                <a:path w="17994" h="3346" extrusionOk="0">
                  <a:moveTo>
                    <a:pt x="9267" y="0"/>
                  </a:moveTo>
                  <a:cubicBezTo>
                    <a:pt x="9129" y="0"/>
                    <a:pt x="8991" y="2"/>
                    <a:pt x="8853" y="5"/>
                  </a:cubicBezTo>
                  <a:cubicBezTo>
                    <a:pt x="7248" y="55"/>
                    <a:pt x="5650" y="352"/>
                    <a:pt x="4144" y="908"/>
                  </a:cubicBezTo>
                  <a:cubicBezTo>
                    <a:pt x="2634" y="1455"/>
                    <a:pt x="1238" y="2291"/>
                    <a:pt x="1" y="3307"/>
                  </a:cubicBezTo>
                  <a:lnTo>
                    <a:pt x="33" y="3346"/>
                  </a:lnTo>
                  <a:cubicBezTo>
                    <a:pt x="1375" y="2463"/>
                    <a:pt x="2793" y="1753"/>
                    <a:pt x="4280" y="1278"/>
                  </a:cubicBezTo>
                  <a:cubicBezTo>
                    <a:pt x="5026" y="1047"/>
                    <a:pt x="5780" y="850"/>
                    <a:pt x="6548" y="730"/>
                  </a:cubicBezTo>
                  <a:cubicBezTo>
                    <a:pt x="7314" y="600"/>
                    <a:pt x="8089" y="521"/>
                    <a:pt x="8867" y="506"/>
                  </a:cubicBezTo>
                  <a:cubicBezTo>
                    <a:pt x="9051" y="499"/>
                    <a:pt x="9236" y="496"/>
                    <a:pt x="9421" y="496"/>
                  </a:cubicBezTo>
                  <a:cubicBezTo>
                    <a:pt x="10014" y="496"/>
                    <a:pt x="10608" y="530"/>
                    <a:pt x="11200" y="589"/>
                  </a:cubicBezTo>
                  <a:cubicBezTo>
                    <a:pt x="11978" y="657"/>
                    <a:pt x="12749" y="793"/>
                    <a:pt x="13516" y="954"/>
                  </a:cubicBezTo>
                  <a:cubicBezTo>
                    <a:pt x="14281" y="1126"/>
                    <a:pt x="15040" y="1336"/>
                    <a:pt x="15784" y="1600"/>
                  </a:cubicBezTo>
                  <a:cubicBezTo>
                    <a:pt x="16158" y="1724"/>
                    <a:pt x="16527" y="1870"/>
                    <a:pt x="16891" y="2028"/>
                  </a:cubicBezTo>
                  <a:cubicBezTo>
                    <a:pt x="17071" y="2109"/>
                    <a:pt x="17253" y="2192"/>
                    <a:pt x="17430" y="2283"/>
                  </a:cubicBezTo>
                  <a:cubicBezTo>
                    <a:pt x="17613" y="2365"/>
                    <a:pt x="17786" y="2461"/>
                    <a:pt x="17964" y="2554"/>
                  </a:cubicBezTo>
                  <a:lnTo>
                    <a:pt x="17993" y="2514"/>
                  </a:lnTo>
                  <a:cubicBezTo>
                    <a:pt x="16672" y="1597"/>
                    <a:pt x="15161" y="991"/>
                    <a:pt x="13617" y="571"/>
                  </a:cubicBezTo>
                  <a:cubicBezTo>
                    <a:pt x="12200" y="197"/>
                    <a:pt x="10734" y="0"/>
                    <a:pt x="92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0" name="Google Shape;1550;p34"/>
          <p:cNvGrpSpPr/>
          <p:nvPr/>
        </p:nvGrpSpPr>
        <p:grpSpPr>
          <a:xfrm>
            <a:off x="8253178" y="4456416"/>
            <a:ext cx="1075299" cy="686966"/>
            <a:chOff x="2393525" y="4487550"/>
            <a:chExt cx="1315350" cy="840325"/>
          </a:xfrm>
        </p:grpSpPr>
        <p:sp>
          <p:nvSpPr>
            <p:cNvPr id="1551" name="Google Shape;1551;p34"/>
            <p:cNvSpPr/>
            <p:nvPr/>
          </p:nvSpPr>
          <p:spPr>
            <a:xfrm>
              <a:off x="2393525" y="4487550"/>
              <a:ext cx="1315350" cy="840325"/>
            </a:xfrm>
            <a:custGeom>
              <a:avLst/>
              <a:gdLst/>
              <a:ahLst/>
              <a:cxnLst/>
              <a:rect l="l" t="t" r="r" b="b"/>
              <a:pathLst>
                <a:path w="52614" h="33613" extrusionOk="0">
                  <a:moveTo>
                    <a:pt x="30910" y="0"/>
                  </a:moveTo>
                  <a:cubicBezTo>
                    <a:pt x="30208" y="0"/>
                    <a:pt x="29513" y="25"/>
                    <a:pt x="28825" y="73"/>
                  </a:cubicBezTo>
                  <a:cubicBezTo>
                    <a:pt x="28827" y="347"/>
                    <a:pt x="28826" y="623"/>
                    <a:pt x="28821" y="898"/>
                  </a:cubicBezTo>
                  <a:cubicBezTo>
                    <a:pt x="28770" y="3670"/>
                    <a:pt x="28349" y="6425"/>
                    <a:pt x="28355" y="9198"/>
                  </a:cubicBezTo>
                  <a:cubicBezTo>
                    <a:pt x="28358" y="10598"/>
                    <a:pt x="28467" y="11995"/>
                    <a:pt x="28499" y="13395"/>
                  </a:cubicBezTo>
                  <a:cubicBezTo>
                    <a:pt x="28529" y="14744"/>
                    <a:pt x="28505" y="16118"/>
                    <a:pt x="28181" y="17435"/>
                  </a:cubicBezTo>
                  <a:cubicBezTo>
                    <a:pt x="28175" y="17461"/>
                    <a:pt x="28150" y="17476"/>
                    <a:pt x="28125" y="17476"/>
                  </a:cubicBezTo>
                  <a:cubicBezTo>
                    <a:pt x="28106" y="17476"/>
                    <a:pt x="28087" y="17467"/>
                    <a:pt x="28077" y="17448"/>
                  </a:cubicBezTo>
                  <a:cubicBezTo>
                    <a:pt x="27444" y="16257"/>
                    <a:pt x="27035" y="14957"/>
                    <a:pt x="26710" y="13652"/>
                  </a:cubicBezTo>
                  <a:cubicBezTo>
                    <a:pt x="26403" y="12420"/>
                    <a:pt x="26176" y="11169"/>
                    <a:pt x="25966" y="9918"/>
                  </a:cubicBezTo>
                  <a:cubicBezTo>
                    <a:pt x="25756" y="8682"/>
                    <a:pt x="25547" y="7445"/>
                    <a:pt x="25336" y="6210"/>
                  </a:cubicBezTo>
                  <a:cubicBezTo>
                    <a:pt x="25076" y="4692"/>
                    <a:pt x="24819" y="3174"/>
                    <a:pt x="24573" y="1656"/>
                  </a:cubicBezTo>
                  <a:cubicBezTo>
                    <a:pt x="24523" y="1340"/>
                    <a:pt x="24471" y="1026"/>
                    <a:pt x="24421" y="710"/>
                  </a:cubicBezTo>
                  <a:cubicBezTo>
                    <a:pt x="23594" y="895"/>
                    <a:pt x="22783" y="1115"/>
                    <a:pt x="21986" y="1367"/>
                  </a:cubicBezTo>
                  <a:cubicBezTo>
                    <a:pt x="22126" y="2259"/>
                    <a:pt x="22217" y="3153"/>
                    <a:pt x="21992" y="4031"/>
                  </a:cubicBezTo>
                  <a:cubicBezTo>
                    <a:pt x="21987" y="4052"/>
                    <a:pt x="21967" y="4064"/>
                    <a:pt x="21948" y="4064"/>
                  </a:cubicBezTo>
                  <a:cubicBezTo>
                    <a:pt x="21936" y="4064"/>
                    <a:pt x="21925" y="4060"/>
                    <a:pt x="21916" y="4051"/>
                  </a:cubicBezTo>
                  <a:cubicBezTo>
                    <a:pt x="21573" y="3707"/>
                    <a:pt x="21269" y="3325"/>
                    <a:pt x="20994" y="2924"/>
                  </a:cubicBezTo>
                  <a:cubicBezTo>
                    <a:pt x="20774" y="2601"/>
                    <a:pt x="20575" y="2264"/>
                    <a:pt x="20387" y="1921"/>
                  </a:cubicBezTo>
                  <a:cubicBezTo>
                    <a:pt x="18489" y="2641"/>
                    <a:pt x="16689" y="3544"/>
                    <a:pt x="15001" y="4603"/>
                  </a:cubicBezTo>
                  <a:cubicBezTo>
                    <a:pt x="15491" y="6763"/>
                    <a:pt x="16049" y="8926"/>
                    <a:pt x="16115" y="11147"/>
                  </a:cubicBezTo>
                  <a:cubicBezTo>
                    <a:pt x="16116" y="11181"/>
                    <a:pt x="16084" y="11206"/>
                    <a:pt x="16053" y="11206"/>
                  </a:cubicBezTo>
                  <a:cubicBezTo>
                    <a:pt x="16039" y="11206"/>
                    <a:pt x="16025" y="11201"/>
                    <a:pt x="16014" y="11189"/>
                  </a:cubicBezTo>
                  <a:cubicBezTo>
                    <a:pt x="15621" y="10747"/>
                    <a:pt x="15283" y="10260"/>
                    <a:pt x="14979" y="9753"/>
                  </a:cubicBezTo>
                  <a:cubicBezTo>
                    <a:pt x="14238" y="8519"/>
                    <a:pt x="13688" y="7189"/>
                    <a:pt x="13156" y="5853"/>
                  </a:cubicBezTo>
                  <a:cubicBezTo>
                    <a:pt x="12199" y="6552"/>
                    <a:pt x="11286" y="7305"/>
                    <a:pt x="10416" y="8100"/>
                  </a:cubicBezTo>
                  <a:cubicBezTo>
                    <a:pt x="10489" y="8226"/>
                    <a:pt x="10557" y="8354"/>
                    <a:pt x="10632" y="8479"/>
                  </a:cubicBezTo>
                  <a:cubicBezTo>
                    <a:pt x="11811" y="10458"/>
                    <a:pt x="13231" y="12277"/>
                    <a:pt x="14574" y="14145"/>
                  </a:cubicBezTo>
                  <a:cubicBezTo>
                    <a:pt x="15890" y="15976"/>
                    <a:pt x="17164" y="17869"/>
                    <a:pt x="18010" y="19971"/>
                  </a:cubicBezTo>
                  <a:cubicBezTo>
                    <a:pt x="18027" y="20011"/>
                    <a:pt x="17989" y="20039"/>
                    <a:pt x="17953" y="20039"/>
                  </a:cubicBezTo>
                  <a:cubicBezTo>
                    <a:pt x="17945" y="20039"/>
                    <a:pt x="17936" y="20038"/>
                    <a:pt x="17929" y="20034"/>
                  </a:cubicBezTo>
                  <a:cubicBezTo>
                    <a:pt x="16821" y="19496"/>
                    <a:pt x="15828" y="18746"/>
                    <a:pt x="14901" y="17943"/>
                  </a:cubicBezTo>
                  <a:cubicBezTo>
                    <a:pt x="13180" y="16453"/>
                    <a:pt x="11663" y="14746"/>
                    <a:pt x="10010" y="13186"/>
                  </a:cubicBezTo>
                  <a:cubicBezTo>
                    <a:pt x="9223" y="12442"/>
                    <a:pt x="8420" y="11716"/>
                    <a:pt x="7617" y="10993"/>
                  </a:cubicBezTo>
                  <a:cubicBezTo>
                    <a:pt x="5384" y="13603"/>
                    <a:pt x="3582" y="16532"/>
                    <a:pt x="2299" y="19616"/>
                  </a:cubicBezTo>
                  <a:cubicBezTo>
                    <a:pt x="4165" y="21603"/>
                    <a:pt x="6032" y="23588"/>
                    <a:pt x="8017" y="25459"/>
                  </a:cubicBezTo>
                  <a:cubicBezTo>
                    <a:pt x="8055" y="25494"/>
                    <a:pt x="8020" y="25554"/>
                    <a:pt x="7977" y="25554"/>
                  </a:cubicBezTo>
                  <a:cubicBezTo>
                    <a:pt x="7968" y="25554"/>
                    <a:pt x="7959" y="25551"/>
                    <a:pt x="7950" y="25546"/>
                  </a:cubicBezTo>
                  <a:cubicBezTo>
                    <a:pt x="7318" y="25143"/>
                    <a:pt x="6680" y="24750"/>
                    <a:pt x="6041" y="24359"/>
                  </a:cubicBezTo>
                  <a:cubicBezTo>
                    <a:pt x="4542" y="23445"/>
                    <a:pt x="3030" y="22546"/>
                    <a:pt x="1560" y="21585"/>
                  </a:cubicBezTo>
                  <a:cubicBezTo>
                    <a:pt x="1051" y="23095"/>
                    <a:pt x="667" y="24633"/>
                    <a:pt x="416" y="26180"/>
                  </a:cubicBezTo>
                  <a:cubicBezTo>
                    <a:pt x="1801" y="27115"/>
                    <a:pt x="3202" y="28026"/>
                    <a:pt x="4584" y="28967"/>
                  </a:cubicBezTo>
                  <a:cubicBezTo>
                    <a:pt x="4626" y="28997"/>
                    <a:pt x="4607" y="29070"/>
                    <a:pt x="4561" y="29070"/>
                  </a:cubicBezTo>
                  <a:cubicBezTo>
                    <a:pt x="4555" y="29070"/>
                    <a:pt x="4549" y="29069"/>
                    <a:pt x="4542" y="29067"/>
                  </a:cubicBezTo>
                  <a:cubicBezTo>
                    <a:pt x="4050" y="28886"/>
                    <a:pt x="3562" y="28699"/>
                    <a:pt x="3077" y="28503"/>
                  </a:cubicBezTo>
                  <a:cubicBezTo>
                    <a:pt x="2132" y="28122"/>
                    <a:pt x="1184" y="27721"/>
                    <a:pt x="262" y="27270"/>
                  </a:cubicBezTo>
                  <a:lnTo>
                    <a:pt x="262" y="27270"/>
                  </a:lnTo>
                  <a:cubicBezTo>
                    <a:pt x="5" y="29391"/>
                    <a:pt x="1" y="31520"/>
                    <a:pt x="281" y="33612"/>
                  </a:cubicBezTo>
                  <a:lnTo>
                    <a:pt x="52614" y="33612"/>
                  </a:lnTo>
                  <a:cubicBezTo>
                    <a:pt x="52614" y="33612"/>
                    <a:pt x="52582" y="32165"/>
                    <a:pt x="52348" y="29873"/>
                  </a:cubicBezTo>
                  <a:lnTo>
                    <a:pt x="52348" y="29872"/>
                  </a:lnTo>
                  <a:cubicBezTo>
                    <a:pt x="51048" y="30061"/>
                    <a:pt x="49735" y="30213"/>
                    <a:pt x="48428" y="30213"/>
                  </a:cubicBezTo>
                  <a:cubicBezTo>
                    <a:pt x="47837" y="30213"/>
                    <a:pt x="47246" y="30182"/>
                    <a:pt x="46659" y="30109"/>
                  </a:cubicBezTo>
                  <a:cubicBezTo>
                    <a:pt x="46601" y="30102"/>
                    <a:pt x="46592" y="30033"/>
                    <a:pt x="46645" y="30011"/>
                  </a:cubicBezTo>
                  <a:cubicBezTo>
                    <a:pt x="47152" y="29802"/>
                    <a:pt x="47670" y="29628"/>
                    <a:pt x="48198" y="29481"/>
                  </a:cubicBezTo>
                  <a:cubicBezTo>
                    <a:pt x="49515" y="29108"/>
                    <a:pt x="50868" y="28889"/>
                    <a:pt x="52207" y="28611"/>
                  </a:cubicBezTo>
                  <a:cubicBezTo>
                    <a:pt x="52132" y="27977"/>
                    <a:pt x="52042" y="27297"/>
                    <a:pt x="51934" y="26582"/>
                  </a:cubicBezTo>
                  <a:cubicBezTo>
                    <a:pt x="51154" y="26728"/>
                    <a:pt x="50372" y="26869"/>
                    <a:pt x="49591" y="27011"/>
                  </a:cubicBezTo>
                  <a:cubicBezTo>
                    <a:pt x="48412" y="27224"/>
                    <a:pt x="47237" y="27462"/>
                    <a:pt x="46063" y="27701"/>
                  </a:cubicBezTo>
                  <a:cubicBezTo>
                    <a:pt x="43577" y="28206"/>
                    <a:pt x="41099" y="28754"/>
                    <a:pt x="38594" y="29161"/>
                  </a:cubicBezTo>
                  <a:cubicBezTo>
                    <a:pt x="38591" y="29161"/>
                    <a:pt x="38589" y="29161"/>
                    <a:pt x="38586" y="29161"/>
                  </a:cubicBezTo>
                  <a:cubicBezTo>
                    <a:pt x="38535" y="29161"/>
                    <a:pt x="38496" y="29088"/>
                    <a:pt x="38553" y="29062"/>
                  </a:cubicBezTo>
                  <a:cubicBezTo>
                    <a:pt x="39972" y="28436"/>
                    <a:pt x="41387" y="27800"/>
                    <a:pt x="42801" y="27163"/>
                  </a:cubicBezTo>
                  <a:cubicBezTo>
                    <a:pt x="45318" y="26026"/>
                    <a:pt x="47833" y="24881"/>
                    <a:pt x="50361" y="23770"/>
                  </a:cubicBezTo>
                  <a:cubicBezTo>
                    <a:pt x="50696" y="23622"/>
                    <a:pt x="51033" y="23478"/>
                    <a:pt x="51369" y="23332"/>
                  </a:cubicBezTo>
                  <a:cubicBezTo>
                    <a:pt x="50845" y="20701"/>
                    <a:pt x="50100" y="17820"/>
                    <a:pt x="49048" y="15007"/>
                  </a:cubicBezTo>
                  <a:cubicBezTo>
                    <a:pt x="47353" y="15639"/>
                    <a:pt x="45659" y="16278"/>
                    <a:pt x="43974" y="16939"/>
                  </a:cubicBezTo>
                  <a:cubicBezTo>
                    <a:pt x="43410" y="17160"/>
                    <a:pt x="42840" y="17372"/>
                    <a:pt x="42282" y="17605"/>
                  </a:cubicBezTo>
                  <a:cubicBezTo>
                    <a:pt x="41748" y="17829"/>
                    <a:pt x="41225" y="18079"/>
                    <a:pt x="40697" y="18314"/>
                  </a:cubicBezTo>
                  <a:cubicBezTo>
                    <a:pt x="39730" y="18744"/>
                    <a:pt x="38704" y="19171"/>
                    <a:pt x="37630" y="19177"/>
                  </a:cubicBezTo>
                  <a:cubicBezTo>
                    <a:pt x="37580" y="19177"/>
                    <a:pt x="37570" y="19115"/>
                    <a:pt x="37606" y="19090"/>
                  </a:cubicBezTo>
                  <a:cubicBezTo>
                    <a:pt x="38471" y="18464"/>
                    <a:pt x="39372" y="17890"/>
                    <a:pt x="40292" y="17350"/>
                  </a:cubicBezTo>
                  <a:cubicBezTo>
                    <a:pt x="42014" y="16343"/>
                    <a:pt x="43805" y="15456"/>
                    <a:pt x="45618" y="14627"/>
                  </a:cubicBezTo>
                  <a:cubicBezTo>
                    <a:pt x="46542" y="14205"/>
                    <a:pt x="47474" y="13798"/>
                    <a:pt x="48409" y="13402"/>
                  </a:cubicBezTo>
                  <a:cubicBezTo>
                    <a:pt x="48000" y="12434"/>
                    <a:pt x="47554" y="11481"/>
                    <a:pt x="47061" y="10558"/>
                  </a:cubicBezTo>
                  <a:cubicBezTo>
                    <a:pt x="45865" y="11137"/>
                    <a:pt x="44639" y="11651"/>
                    <a:pt x="43345" y="11954"/>
                  </a:cubicBezTo>
                  <a:cubicBezTo>
                    <a:pt x="43341" y="11955"/>
                    <a:pt x="43337" y="11956"/>
                    <a:pt x="43333" y="11956"/>
                  </a:cubicBezTo>
                  <a:cubicBezTo>
                    <a:pt x="43292" y="11956"/>
                    <a:pt x="43268" y="11905"/>
                    <a:pt x="43298" y="11872"/>
                  </a:cubicBezTo>
                  <a:cubicBezTo>
                    <a:pt x="43680" y="11451"/>
                    <a:pt x="44094" y="11059"/>
                    <a:pt x="44528" y="10690"/>
                  </a:cubicBezTo>
                  <a:cubicBezTo>
                    <a:pt x="45109" y="10195"/>
                    <a:pt x="45722" y="9737"/>
                    <a:pt x="46336" y="9283"/>
                  </a:cubicBezTo>
                  <a:cubicBezTo>
                    <a:pt x="45807" y="8400"/>
                    <a:pt x="45239" y="7550"/>
                    <a:pt x="44618" y="6750"/>
                  </a:cubicBezTo>
                  <a:cubicBezTo>
                    <a:pt x="44242" y="7050"/>
                    <a:pt x="43865" y="7348"/>
                    <a:pt x="43476" y="7631"/>
                  </a:cubicBezTo>
                  <a:cubicBezTo>
                    <a:pt x="42625" y="8249"/>
                    <a:pt x="41706" y="8820"/>
                    <a:pt x="40683" y="9099"/>
                  </a:cubicBezTo>
                  <a:cubicBezTo>
                    <a:pt x="40679" y="9100"/>
                    <a:pt x="40674" y="9100"/>
                    <a:pt x="40670" y="9100"/>
                  </a:cubicBezTo>
                  <a:cubicBezTo>
                    <a:pt x="40638" y="9100"/>
                    <a:pt x="40619" y="9064"/>
                    <a:pt x="40633" y="9033"/>
                  </a:cubicBezTo>
                  <a:cubicBezTo>
                    <a:pt x="41293" y="7596"/>
                    <a:pt x="42257" y="6351"/>
                    <a:pt x="43178" y="5077"/>
                  </a:cubicBezTo>
                  <a:cubicBezTo>
                    <a:pt x="40779" y="2577"/>
                    <a:pt x="37770" y="771"/>
                    <a:pt x="34001" y="201"/>
                  </a:cubicBezTo>
                  <a:cubicBezTo>
                    <a:pt x="33675" y="1764"/>
                    <a:pt x="33525" y="3398"/>
                    <a:pt x="32732" y="4804"/>
                  </a:cubicBezTo>
                  <a:cubicBezTo>
                    <a:pt x="32722" y="4822"/>
                    <a:pt x="32706" y="4829"/>
                    <a:pt x="32691" y="4829"/>
                  </a:cubicBezTo>
                  <a:cubicBezTo>
                    <a:pt x="32669" y="4829"/>
                    <a:pt x="32647" y="4815"/>
                    <a:pt x="32639" y="4793"/>
                  </a:cubicBezTo>
                  <a:cubicBezTo>
                    <a:pt x="32389" y="4165"/>
                    <a:pt x="32223" y="3508"/>
                    <a:pt x="32116" y="2842"/>
                  </a:cubicBezTo>
                  <a:cubicBezTo>
                    <a:pt x="31965" y="1906"/>
                    <a:pt x="31920" y="962"/>
                    <a:pt x="31902" y="17"/>
                  </a:cubicBezTo>
                  <a:cubicBezTo>
                    <a:pt x="31570" y="6"/>
                    <a:pt x="31239" y="0"/>
                    <a:pt x="30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4"/>
            <p:cNvSpPr/>
            <p:nvPr/>
          </p:nvSpPr>
          <p:spPr>
            <a:xfrm>
              <a:off x="2870925" y="4650350"/>
              <a:ext cx="460975" cy="666775"/>
            </a:xfrm>
            <a:custGeom>
              <a:avLst/>
              <a:gdLst/>
              <a:ahLst/>
              <a:cxnLst/>
              <a:rect l="l" t="t" r="r" b="b"/>
              <a:pathLst>
                <a:path w="18439" h="26671" extrusionOk="0">
                  <a:moveTo>
                    <a:pt x="1" y="0"/>
                  </a:moveTo>
                  <a:lnTo>
                    <a:pt x="1" y="0"/>
                  </a:lnTo>
                  <a:cubicBezTo>
                    <a:pt x="598" y="2218"/>
                    <a:pt x="1223" y="4426"/>
                    <a:pt x="1834" y="6639"/>
                  </a:cubicBezTo>
                  <a:lnTo>
                    <a:pt x="3715" y="13264"/>
                  </a:lnTo>
                  <a:cubicBezTo>
                    <a:pt x="4337" y="15474"/>
                    <a:pt x="4988" y="17675"/>
                    <a:pt x="5629" y="19880"/>
                  </a:cubicBezTo>
                  <a:lnTo>
                    <a:pt x="7555" y="26491"/>
                  </a:lnTo>
                  <a:cubicBezTo>
                    <a:pt x="7577" y="26561"/>
                    <a:pt x="7629" y="26623"/>
                    <a:pt x="7702" y="26652"/>
                  </a:cubicBezTo>
                  <a:cubicBezTo>
                    <a:pt x="7732" y="26664"/>
                    <a:pt x="7764" y="26670"/>
                    <a:pt x="7795" y="26670"/>
                  </a:cubicBezTo>
                  <a:cubicBezTo>
                    <a:pt x="7893" y="26670"/>
                    <a:pt x="7986" y="26611"/>
                    <a:pt x="8025" y="26513"/>
                  </a:cubicBezTo>
                  <a:lnTo>
                    <a:pt x="10668" y="19901"/>
                  </a:lnTo>
                  <a:cubicBezTo>
                    <a:pt x="11544" y="17695"/>
                    <a:pt x="12438" y="15496"/>
                    <a:pt x="13298" y="13284"/>
                  </a:cubicBezTo>
                  <a:lnTo>
                    <a:pt x="15894" y="6652"/>
                  </a:lnTo>
                  <a:cubicBezTo>
                    <a:pt x="16741" y="4435"/>
                    <a:pt x="17605" y="2224"/>
                    <a:pt x="18438" y="0"/>
                  </a:cubicBezTo>
                  <a:lnTo>
                    <a:pt x="18438" y="0"/>
                  </a:lnTo>
                  <a:cubicBezTo>
                    <a:pt x="17498" y="2181"/>
                    <a:pt x="16588" y="4373"/>
                    <a:pt x="15661" y="6559"/>
                  </a:cubicBezTo>
                  <a:lnTo>
                    <a:pt x="12935" y="13138"/>
                  </a:lnTo>
                  <a:cubicBezTo>
                    <a:pt x="12021" y="15329"/>
                    <a:pt x="11141" y="17533"/>
                    <a:pt x="10243" y="19730"/>
                  </a:cubicBezTo>
                  <a:lnTo>
                    <a:pt x="7830" y="25671"/>
                  </a:lnTo>
                  <a:lnTo>
                    <a:pt x="6063" y="19751"/>
                  </a:lnTo>
                  <a:cubicBezTo>
                    <a:pt x="5404" y="17553"/>
                    <a:pt x="4757" y="15350"/>
                    <a:pt x="4080" y="13157"/>
                  </a:cubicBezTo>
                  <a:lnTo>
                    <a:pt x="2065" y="6572"/>
                  </a:lnTo>
                  <a:cubicBezTo>
                    <a:pt x="1376" y="4381"/>
                    <a:pt x="704" y="218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4"/>
            <p:cNvSpPr/>
            <p:nvPr/>
          </p:nvSpPr>
          <p:spPr>
            <a:xfrm>
              <a:off x="2597700" y="4961025"/>
              <a:ext cx="947325" cy="356125"/>
            </a:xfrm>
            <a:custGeom>
              <a:avLst/>
              <a:gdLst/>
              <a:ahLst/>
              <a:cxnLst/>
              <a:rect l="l" t="t" r="r" b="b"/>
              <a:pathLst>
                <a:path w="37893" h="14245" extrusionOk="0">
                  <a:moveTo>
                    <a:pt x="1" y="1"/>
                  </a:moveTo>
                  <a:cubicBezTo>
                    <a:pt x="1527" y="1213"/>
                    <a:pt x="3073" y="2398"/>
                    <a:pt x="4608" y="3598"/>
                  </a:cubicBezTo>
                  <a:lnTo>
                    <a:pt x="9246" y="7152"/>
                  </a:lnTo>
                  <a:cubicBezTo>
                    <a:pt x="10789" y="8342"/>
                    <a:pt x="12353" y="9503"/>
                    <a:pt x="13906" y="10678"/>
                  </a:cubicBezTo>
                  <a:lnTo>
                    <a:pt x="18573" y="14194"/>
                  </a:lnTo>
                  <a:cubicBezTo>
                    <a:pt x="18617" y="14227"/>
                    <a:pt x="18670" y="14244"/>
                    <a:pt x="18723" y="14244"/>
                  </a:cubicBezTo>
                  <a:cubicBezTo>
                    <a:pt x="18773" y="14244"/>
                    <a:pt x="18822" y="14230"/>
                    <a:pt x="18865" y="14199"/>
                  </a:cubicBezTo>
                  <a:lnTo>
                    <a:pt x="23645" y="10878"/>
                  </a:lnTo>
                  <a:cubicBezTo>
                    <a:pt x="25236" y="9768"/>
                    <a:pt x="26836" y="8672"/>
                    <a:pt x="28417" y="7547"/>
                  </a:cubicBezTo>
                  <a:lnTo>
                    <a:pt x="33169" y="4187"/>
                  </a:lnTo>
                  <a:cubicBezTo>
                    <a:pt x="34744" y="3052"/>
                    <a:pt x="36327" y="1931"/>
                    <a:pt x="37893" y="784"/>
                  </a:cubicBezTo>
                  <a:lnTo>
                    <a:pt x="37893" y="784"/>
                  </a:lnTo>
                  <a:cubicBezTo>
                    <a:pt x="36264" y="1838"/>
                    <a:pt x="34652" y="2919"/>
                    <a:pt x="33031" y="3986"/>
                  </a:cubicBezTo>
                  <a:lnTo>
                    <a:pt x="28199" y="7230"/>
                  </a:lnTo>
                  <a:cubicBezTo>
                    <a:pt x="26585" y="8307"/>
                    <a:pt x="24990" y="9412"/>
                    <a:pt x="23386" y="10503"/>
                  </a:cubicBezTo>
                  <a:lnTo>
                    <a:pt x="18730" y="13686"/>
                  </a:lnTo>
                  <a:lnTo>
                    <a:pt x="18730" y="13686"/>
                  </a:lnTo>
                  <a:lnTo>
                    <a:pt x="14179" y="10313"/>
                  </a:lnTo>
                  <a:cubicBezTo>
                    <a:pt x="12612" y="9156"/>
                    <a:pt x="11056" y="7984"/>
                    <a:pt x="9477" y="6842"/>
                  </a:cubicBezTo>
                  <a:lnTo>
                    <a:pt x="4755" y="3400"/>
                  </a:lnTo>
                  <a:cubicBezTo>
                    <a:pt x="3170" y="2267"/>
                    <a:pt x="1595" y="112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4" name="Google Shape;1554;p34"/>
          <p:cNvGrpSpPr/>
          <p:nvPr/>
        </p:nvGrpSpPr>
        <p:grpSpPr>
          <a:xfrm flipH="1">
            <a:off x="-176447" y="4466016"/>
            <a:ext cx="1075299" cy="686966"/>
            <a:chOff x="2393525" y="4487550"/>
            <a:chExt cx="1315350" cy="840325"/>
          </a:xfrm>
        </p:grpSpPr>
        <p:sp>
          <p:nvSpPr>
            <p:cNvPr id="1555" name="Google Shape;1555;p34"/>
            <p:cNvSpPr/>
            <p:nvPr/>
          </p:nvSpPr>
          <p:spPr>
            <a:xfrm>
              <a:off x="2393525" y="4487550"/>
              <a:ext cx="1315350" cy="840325"/>
            </a:xfrm>
            <a:custGeom>
              <a:avLst/>
              <a:gdLst/>
              <a:ahLst/>
              <a:cxnLst/>
              <a:rect l="l" t="t" r="r" b="b"/>
              <a:pathLst>
                <a:path w="52614" h="33613" extrusionOk="0">
                  <a:moveTo>
                    <a:pt x="30910" y="0"/>
                  </a:moveTo>
                  <a:cubicBezTo>
                    <a:pt x="30208" y="0"/>
                    <a:pt x="29513" y="25"/>
                    <a:pt x="28825" y="73"/>
                  </a:cubicBezTo>
                  <a:cubicBezTo>
                    <a:pt x="28827" y="347"/>
                    <a:pt x="28826" y="623"/>
                    <a:pt x="28821" y="898"/>
                  </a:cubicBezTo>
                  <a:cubicBezTo>
                    <a:pt x="28770" y="3670"/>
                    <a:pt x="28349" y="6425"/>
                    <a:pt x="28355" y="9198"/>
                  </a:cubicBezTo>
                  <a:cubicBezTo>
                    <a:pt x="28358" y="10598"/>
                    <a:pt x="28467" y="11995"/>
                    <a:pt x="28499" y="13395"/>
                  </a:cubicBezTo>
                  <a:cubicBezTo>
                    <a:pt x="28529" y="14744"/>
                    <a:pt x="28505" y="16118"/>
                    <a:pt x="28181" y="17435"/>
                  </a:cubicBezTo>
                  <a:cubicBezTo>
                    <a:pt x="28175" y="17461"/>
                    <a:pt x="28150" y="17476"/>
                    <a:pt x="28125" y="17476"/>
                  </a:cubicBezTo>
                  <a:cubicBezTo>
                    <a:pt x="28106" y="17476"/>
                    <a:pt x="28087" y="17467"/>
                    <a:pt x="28077" y="17448"/>
                  </a:cubicBezTo>
                  <a:cubicBezTo>
                    <a:pt x="27444" y="16257"/>
                    <a:pt x="27035" y="14957"/>
                    <a:pt x="26710" y="13652"/>
                  </a:cubicBezTo>
                  <a:cubicBezTo>
                    <a:pt x="26403" y="12420"/>
                    <a:pt x="26176" y="11169"/>
                    <a:pt x="25966" y="9918"/>
                  </a:cubicBezTo>
                  <a:cubicBezTo>
                    <a:pt x="25756" y="8682"/>
                    <a:pt x="25547" y="7445"/>
                    <a:pt x="25336" y="6210"/>
                  </a:cubicBezTo>
                  <a:cubicBezTo>
                    <a:pt x="25076" y="4692"/>
                    <a:pt x="24819" y="3174"/>
                    <a:pt x="24573" y="1656"/>
                  </a:cubicBezTo>
                  <a:cubicBezTo>
                    <a:pt x="24523" y="1340"/>
                    <a:pt x="24471" y="1026"/>
                    <a:pt x="24421" y="710"/>
                  </a:cubicBezTo>
                  <a:cubicBezTo>
                    <a:pt x="23594" y="895"/>
                    <a:pt x="22783" y="1115"/>
                    <a:pt x="21986" y="1367"/>
                  </a:cubicBezTo>
                  <a:cubicBezTo>
                    <a:pt x="22126" y="2259"/>
                    <a:pt x="22217" y="3153"/>
                    <a:pt x="21992" y="4031"/>
                  </a:cubicBezTo>
                  <a:cubicBezTo>
                    <a:pt x="21987" y="4052"/>
                    <a:pt x="21967" y="4064"/>
                    <a:pt x="21948" y="4064"/>
                  </a:cubicBezTo>
                  <a:cubicBezTo>
                    <a:pt x="21936" y="4064"/>
                    <a:pt x="21925" y="4060"/>
                    <a:pt x="21916" y="4051"/>
                  </a:cubicBezTo>
                  <a:cubicBezTo>
                    <a:pt x="21573" y="3707"/>
                    <a:pt x="21269" y="3325"/>
                    <a:pt x="20994" y="2924"/>
                  </a:cubicBezTo>
                  <a:cubicBezTo>
                    <a:pt x="20774" y="2601"/>
                    <a:pt x="20575" y="2264"/>
                    <a:pt x="20387" y="1921"/>
                  </a:cubicBezTo>
                  <a:cubicBezTo>
                    <a:pt x="18489" y="2641"/>
                    <a:pt x="16689" y="3544"/>
                    <a:pt x="15001" y="4603"/>
                  </a:cubicBezTo>
                  <a:cubicBezTo>
                    <a:pt x="15491" y="6763"/>
                    <a:pt x="16049" y="8926"/>
                    <a:pt x="16115" y="11147"/>
                  </a:cubicBezTo>
                  <a:cubicBezTo>
                    <a:pt x="16116" y="11181"/>
                    <a:pt x="16084" y="11206"/>
                    <a:pt x="16053" y="11206"/>
                  </a:cubicBezTo>
                  <a:cubicBezTo>
                    <a:pt x="16039" y="11206"/>
                    <a:pt x="16025" y="11201"/>
                    <a:pt x="16014" y="11189"/>
                  </a:cubicBezTo>
                  <a:cubicBezTo>
                    <a:pt x="15621" y="10747"/>
                    <a:pt x="15283" y="10260"/>
                    <a:pt x="14979" y="9753"/>
                  </a:cubicBezTo>
                  <a:cubicBezTo>
                    <a:pt x="14238" y="8519"/>
                    <a:pt x="13688" y="7189"/>
                    <a:pt x="13156" y="5853"/>
                  </a:cubicBezTo>
                  <a:cubicBezTo>
                    <a:pt x="12199" y="6552"/>
                    <a:pt x="11286" y="7305"/>
                    <a:pt x="10416" y="8100"/>
                  </a:cubicBezTo>
                  <a:cubicBezTo>
                    <a:pt x="10489" y="8226"/>
                    <a:pt x="10557" y="8354"/>
                    <a:pt x="10632" y="8479"/>
                  </a:cubicBezTo>
                  <a:cubicBezTo>
                    <a:pt x="11811" y="10458"/>
                    <a:pt x="13231" y="12277"/>
                    <a:pt x="14574" y="14145"/>
                  </a:cubicBezTo>
                  <a:cubicBezTo>
                    <a:pt x="15890" y="15976"/>
                    <a:pt x="17164" y="17869"/>
                    <a:pt x="18010" y="19971"/>
                  </a:cubicBezTo>
                  <a:cubicBezTo>
                    <a:pt x="18027" y="20011"/>
                    <a:pt x="17989" y="20039"/>
                    <a:pt x="17953" y="20039"/>
                  </a:cubicBezTo>
                  <a:cubicBezTo>
                    <a:pt x="17945" y="20039"/>
                    <a:pt x="17936" y="20038"/>
                    <a:pt x="17929" y="20034"/>
                  </a:cubicBezTo>
                  <a:cubicBezTo>
                    <a:pt x="16821" y="19496"/>
                    <a:pt x="15828" y="18746"/>
                    <a:pt x="14901" y="17943"/>
                  </a:cubicBezTo>
                  <a:cubicBezTo>
                    <a:pt x="13180" y="16453"/>
                    <a:pt x="11663" y="14746"/>
                    <a:pt x="10010" y="13186"/>
                  </a:cubicBezTo>
                  <a:cubicBezTo>
                    <a:pt x="9223" y="12442"/>
                    <a:pt x="8420" y="11716"/>
                    <a:pt x="7617" y="10993"/>
                  </a:cubicBezTo>
                  <a:cubicBezTo>
                    <a:pt x="5384" y="13603"/>
                    <a:pt x="3582" y="16532"/>
                    <a:pt x="2299" y="19616"/>
                  </a:cubicBezTo>
                  <a:cubicBezTo>
                    <a:pt x="4165" y="21603"/>
                    <a:pt x="6032" y="23588"/>
                    <a:pt x="8017" y="25459"/>
                  </a:cubicBezTo>
                  <a:cubicBezTo>
                    <a:pt x="8055" y="25494"/>
                    <a:pt x="8020" y="25554"/>
                    <a:pt x="7977" y="25554"/>
                  </a:cubicBezTo>
                  <a:cubicBezTo>
                    <a:pt x="7968" y="25554"/>
                    <a:pt x="7959" y="25551"/>
                    <a:pt x="7950" y="25546"/>
                  </a:cubicBezTo>
                  <a:cubicBezTo>
                    <a:pt x="7318" y="25143"/>
                    <a:pt x="6680" y="24750"/>
                    <a:pt x="6041" y="24359"/>
                  </a:cubicBezTo>
                  <a:cubicBezTo>
                    <a:pt x="4542" y="23445"/>
                    <a:pt x="3030" y="22546"/>
                    <a:pt x="1560" y="21585"/>
                  </a:cubicBezTo>
                  <a:cubicBezTo>
                    <a:pt x="1051" y="23095"/>
                    <a:pt x="667" y="24633"/>
                    <a:pt x="416" y="26180"/>
                  </a:cubicBezTo>
                  <a:cubicBezTo>
                    <a:pt x="1801" y="27115"/>
                    <a:pt x="3202" y="28026"/>
                    <a:pt x="4584" y="28967"/>
                  </a:cubicBezTo>
                  <a:cubicBezTo>
                    <a:pt x="4626" y="28997"/>
                    <a:pt x="4607" y="29070"/>
                    <a:pt x="4561" y="29070"/>
                  </a:cubicBezTo>
                  <a:cubicBezTo>
                    <a:pt x="4555" y="29070"/>
                    <a:pt x="4549" y="29069"/>
                    <a:pt x="4542" y="29067"/>
                  </a:cubicBezTo>
                  <a:cubicBezTo>
                    <a:pt x="4050" y="28886"/>
                    <a:pt x="3562" y="28699"/>
                    <a:pt x="3077" y="28503"/>
                  </a:cubicBezTo>
                  <a:cubicBezTo>
                    <a:pt x="2132" y="28122"/>
                    <a:pt x="1184" y="27721"/>
                    <a:pt x="262" y="27270"/>
                  </a:cubicBezTo>
                  <a:lnTo>
                    <a:pt x="262" y="27270"/>
                  </a:lnTo>
                  <a:cubicBezTo>
                    <a:pt x="5" y="29391"/>
                    <a:pt x="1" y="31520"/>
                    <a:pt x="281" y="33612"/>
                  </a:cubicBezTo>
                  <a:lnTo>
                    <a:pt x="52614" y="33612"/>
                  </a:lnTo>
                  <a:cubicBezTo>
                    <a:pt x="52614" y="33612"/>
                    <a:pt x="52582" y="32165"/>
                    <a:pt x="52348" y="29873"/>
                  </a:cubicBezTo>
                  <a:lnTo>
                    <a:pt x="52348" y="29872"/>
                  </a:lnTo>
                  <a:cubicBezTo>
                    <a:pt x="51048" y="30061"/>
                    <a:pt x="49735" y="30213"/>
                    <a:pt x="48428" y="30213"/>
                  </a:cubicBezTo>
                  <a:cubicBezTo>
                    <a:pt x="47837" y="30213"/>
                    <a:pt x="47246" y="30182"/>
                    <a:pt x="46659" y="30109"/>
                  </a:cubicBezTo>
                  <a:cubicBezTo>
                    <a:pt x="46601" y="30102"/>
                    <a:pt x="46592" y="30033"/>
                    <a:pt x="46645" y="30011"/>
                  </a:cubicBezTo>
                  <a:cubicBezTo>
                    <a:pt x="47152" y="29802"/>
                    <a:pt x="47670" y="29628"/>
                    <a:pt x="48198" y="29481"/>
                  </a:cubicBezTo>
                  <a:cubicBezTo>
                    <a:pt x="49515" y="29108"/>
                    <a:pt x="50868" y="28889"/>
                    <a:pt x="52207" y="28611"/>
                  </a:cubicBezTo>
                  <a:cubicBezTo>
                    <a:pt x="52132" y="27977"/>
                    <a:pt x="52042" y="27297"/>
                    <a:pt x="51934" y="26582"/>
                  </a:cubicBezTo>
                  <a:cubicBezTo>
                    <a:pt x="51154" y="26728"/>
                    <a:pt x="50372" y="26869"/>
                    <a:pt x="49591" y="27011"/>
                  </a:cubicBezTo>
                  <a:cubicBezTo>
                    <a:pt x="48412" y="27224"/>
                    <a:pt x="47237" y="27462"/>
                    <a:pt x="46063" y="27701"/>
                  </a:cubicBezTo>
                  <a:cubicBezTo>
                    <a:pt x="43577" y="28206"/>
                    <a:pt x="41099" y="28754"/>
                    <a:pt x="38594" y="29161"/>
                  </a:cubicBezTo>
                  <a:cubicBezTo>
                    <a:pt x="38591" y="29161"/>
                    <a:pt x="38589" y="29161"/>
                    <a:pt x="38586" y="29161"/>
                  </a:cubicBezTo>
                  <a:cubicBezTo>
                    <a:pt x="38535" y="29161"/>
                    <a:pt x="38496" y="29088"/>
                    <a:pt x="38553" y="29062"/>
                  </a:cubicBezTo>
                  <a:cubicBezTo>
                    <a:pt x="39972" y="28436"/>
                    <a:pt x="41387" y="27800"/>
                    <a:pt x="42801" y="27163"/>
                  </a:cubicBezTo>
                  <a:cubicBezTo>
                    <a:pt x="45318" y="26026"/>
                    <a:pt x="47833" y="24881"/>
                    <a:pt x="50361" y="23770"/>
                  </a:cubicBezTo>
                  <a:cubicBezTo>
                    <a:pt x="50696" y="23622"/>
                    <a:pt x="51033" y="23478"/>
                    <a:pt x="51369" y="23332"/>
                  </a:cubicBezTo>
                  <a:cubicBezTo>
                    <a:pt x="50845" y="20701"/>
                    <a:pt x="50100" y="17820"/>
                    <a:pt x="49048" y="15007"/>
                  </a:cubicBezTo>
                  <a:cubicBezTo>
                    <a:pt x="47353" y="15639"/>
                    <a:pt x="45659" y="16278"/>
                    <a:pt x="43974" y="16939"/>
                  </a:cubicBezTo>
                  <a:cubicBezTo>
                    <a:pt x="43410" y="17160"/>
                    <a:pt x="42840" y="17372"/>
                    <a:pt x="42282" y="17605"/>
                  </a:cubicBezTo>
                  <a:cubicBezTo>
                    <a:pt x="41748" y="17829"/>
                    <a:pt x="41225" y="18079"/>
                    <a:pt x="40697" y="18314"/>
                  </a:cubicBezTo>
                  <a:cubicBezTo>
                    <a:pt x="39730" y="18744"/>
                    <a:pt x="38704" y="19171"/>
                    <a:pt x="37630" y="19177"/>
                  </a:cubicBezTo>
                  <a:cubicBezTo>
                    <a:pt x="37580" y="19177"/>
                    <a:pt x="37570" y="19115"/>
                    <a:pt x="37606" y="19090"/>
                  </a:cubicBezTo>
                  <a:cubicBezTo>
                    <a:pt x="38471" y="18464"/>
                    <a:pt x="39372" y="17890"/>
                    <a:pt x="40292" y="17350"/>
                  </a:cubicBezTo>
                  <a:cubicBezTo>
                    <a:pt x="42014" y="16343"/>
                    <a:pt x="43805" y="15456"/>
                    <a:pt x="45618" y="14627"/>
                  </a:cubicBezTo>
                  <a:cubicBezTo>
                    <a:pt x="46542" y="14205"/>
                    <a:pt x="47474" y="13798"/>
                    <a:pt x="48409" y="13402"/>
                  </a:cubicBezTo>
                  <a:cubicBezTo>
                    <a:pt x="48000" y="12434"/>
                    <a:pt x="47554" y="11481"/>
                    <a:pt x="47061" y="10558"/>
                  </a:cubicBezTo>
                  <a:cubicBezTo>
                    <a:pt x="45865" y="11137"/>
                    <a:pt x="44639" y="11651"/>
                    <a:pt x="43345" y="11954"/>
                  </a:cubicBezTo>
                  <a:cubicBezTo>
                    <a:pt x="43341" y="11955"/>
                    <a:pt x="43337" y="11956"/>
                    <a:pt x="43333" y="11956"/>
                  </a:cubicBezTo>
                  <a:cubicBezTo>
                    <a:pt x="43292" y="11956"/>
                    <a:pt x="43268" y="11905"/>
                    <a:pt x="43298" y="11872"/>
                  </a:cubicBezTo>
                  <a:cubicBezTo>
                    <a:pt x="43680" y="11451"/>
                    <a:pt x="44094" y="11059"/>
                    <a:pt x="44528" y="10690"/>
                  </a:cubicBezTo>
                  <a:cubicBezTo>
                    <a:pt x="45109" y="10195"/>
                    <a:pt x="45722" y="9737"/>
                    <a:pt x="46336" y="9283"/>
                  </a:cubicBezTo>
                  <a:cubicBezTo>
                    <a:pt x="45807" y="8400"/>
                    <a:pt x="45239" y="7550"/>
                    <a:pt x="44618" y="6750"/>
                  </a:cubicBezTo>
                  <a:cubicBezTo>
                    <a:pt x="44242" y="7050"/>
                    <a:pt x="43865" y="7348"/>
                    <a:pt x="43476" y="7631"/>
                  </a:cubicBezTo>
                  <a:cubicBezTo>
                    <a:pt x="42625" y="8249"/>
                    <a:pt x="41706" y="8820"/>
                    <a:pt x="40683" y="9099"/>
                  </a:cubicBezTo>
                  <a:cubicBezTo>
                    <a:pt x="40679" y="9100"/>
                    <a:pt x="40674" y="9100"/>
                    <a:pt x="40670" y="9100"/>
                  </a:cubicBezTo>
                  <a:cubicBezTo>
                    <a:pt x="40638" y="9100"/>
                    <a:pt x="40619" y="9064"/>
                    <a:pt x="40633" y="9033"/>
                  </a:cubicBezTo>
                  <a:cubicBezTo>
                    <a:pt x="41293" y="7596"/>
                    <a:pt x="42257" y="6351"/>
                    <a:pt x="43178" y="5077"/>
                  </a:cubicBezTo>
                  <a:cubicBezTo>
                    <a:pt x="40779" y="2577"/>
                    <a:pt x="37770" y="771"/>
                    <a:pt x="34001" y="201"/>
                  </a:cubicBezTo>
                  <a:cubicBezTo>
                    <a:pt x="33675" y="1764"/>
                    <a:pt x="33525" y="3398"/>
                    <a:pt x="32732" y="4804"/>
                  </a:cubicBezTo>
                  <a:cubicBezTo>
                    <a:pt x="32722" y="4822"/>
                    <a:pt x="32706" y="4829"/>
                    <a:pt x="32691" y="4829"/>
                  </a:cubicBezTo>
                  <a:cubicBezTo>
                    <a:pt x="32669" y="4829"/>
                    <a:pt x="32647" y="4815"/>
                    <a:pt x="32639" y="4793"/>
                  </a:cubicBezTo>
                  <a:cubicBezTo>
                    <a:pt x="32389" y="4165"/>
                    <a:pt x="32223" y="3508"/>
                    <a:pt x="32116" y="2842"/>
                  </a:cubicBezTo>
                  <a:cubicBezTo>
                    <a:pt x="31965" y="1906"/>
                    <a:pt x="31920" y="962"/>
                    <a:pt x="31902" y="17"/>
                  </a:cubicBezTo>
                  <a:cubicBezTo>
                    <a:pt x="31570" y="6"/>
                    <a:pt x="31239" y="0"/>
                    <a:pt x="30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4"/>
            <p:cNvSpPr/>
            <p:nvPr/>
          </p:nvSpPr>
          <p:spPr>
            <a:xfrm>
              <a:off x="2870925" y="4650350"/>
              <a:ext cx="460975" cy="666775"/>
            </a:xfrm>
            <a:custGeom>
              <a:avLst/>
              <a:gdLst/>
              <a:ahLst/>
              <a:cxnLst/>
              <a:rect l="l" t="t" r="r" b="b"/>
              <a:pathLst>
                <a:path w="18439" h="26671" extrusionOk="0">
                  <a:moveTo>
                    <a:pt x="1" y="0"/>
                  </a:moveTo>
                  <a:lnTo>
                    <a:pt x="1" y="0"/>
                  </a:lnTo>
                  <a:cubicBezTo>
                    <a:pt x="598" y="2218"/>
                    <a:pt x="1223" y="4426"/>
                    <a:pt x="1834" y="6639"/>
                  </a:cubicBezTo>
                  <a:lnTo>
                    <a:pt x="3715" y="13264"/>
                  </a:lnTo>
                  <a:cubicBezTo>
                    <a:pt x="4337" y="15474"/>
                    <a:pt x="4988" y="17675"/>
                    <a:pt x="5629" y="19880"/>
                  </a:cubicBezTo>
                  <a:lnTo>
                    <a:pt x="7555" y="26491"/>
                  </a:lnTo>
                  <a:cubicBezTo>
                    <a:pt x="7577" y="26561"/>
                    <a:pt x="7629" y="26623"/>
                    <a:pt x="7702" y="26652"/>
                  </a:cubicBezTo>
                  <a:cubicBezTo>
                    <a:pt x="7732" y="26664"/>
                    <a:pt x="7764" y="26670"/>
                    <a:pt x="7795" y="26670"/>
                  </a:cubicBezTo>
                  <a:cubicBezTo>
                    <a:pt x="7893" y="26670"/>
                    <a:pt x="7986" y="26611"/>
                    <a:pt x="8025" y="26513"/>
                  </a:cubicBezTo>
                  <a:lnTo>
                    <a:pt x="10668" y="19901"/>
                  </a:lnTo>
                  <a:cubicBezTo>
                    <a:pt x="11544" y="17695"/>
                    <a:pt x="12438" y="15496"/>
                    <a:pt x="13298" y="13284"/>
                  </a:cubicBezTo>
                  <a:lnTo>
                    <a:pt x="15894" y="6652"/>
                  </a:lnTo>
                  <a:cubicBezTo>
                    <a:pt x="16741" y="4435"/>
                    <a:pt x="17605" y="2224"/>
                    <a:pt x="18438" y="0"/>
                  </a:cubicBezTo>
                  <a:lnTo>
                    <a:pt x="18438" y="0"/>
                  </a:lnTo>
                  <a:cubicBezTo>
                    <a:pt x="17498" y="2181"/>
                    <a:pt x="16588" y="4373"/>
                    <a:pt x="15661" y="6559"/>
                  </a:cubicBezTo>
                  <a:lnTo>
                    <a:pt x="12935" y="13138"/>
                  </a:lnTo>
                  <a:cubicBezTo>
                    <a:pt x="12021" y="15329"/>
                    <a:pt x="11141" y="17533"/>
                    <a:pt x="10243" y="19730"/>
                  </a:cubicBezTo>
                  <a:lnTo>
                    <a:pt x="7830" y="25671"/>
                  </a:lnTo>
                  <a:lnTo>
                    <a:pt x="6063" y="19751"/>
                  </a:lnTo>
                  <a:cubicBezTo>
                    <a:pt x="5404" y="17553"/>
                    <a:pt x="4757" y="15350"/>
                    <a:pt x="4080" y="13157"/>
                  </a:cubicBezTo>
                  <a:lnTo>
                    <a:pt x="2065" y="6572"/>
                  </a:lnTo>
                  <a:cubicBezTo>
                    <a:pt x="1376" y="4381"/>
                    <a:pt x="704" y="218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4"/>
            <p:cNvSpPr/>
            <p:nvPr/>
          </p:nvSpPr>
          <p:spPr>
            <a:xfrm>
              <a:off x="2597700" y="4961025"/>
              <a:ext cx="947325" cy="356125"/>
            </a:xfrm>
            <a:custGeom>
              <a:avLst/>
              <a:gdLst/>
              <a:ahLst/>
              <a:cxnLst/>
              <a:rect l="l" t="t" r="r" b="b"/>
              <a:pathLst>
                <a:path w="37893" h="14245" extrusionOk="0">
                  <a:moveTo>
                    <a:pt x="1" y="1"/>
                  </a:moveTo>
                  <a:cubicBezTo>
                    <a:pt x="1527" y="1213"/>
                    <a:pt x="3073" y="2398"/>
                    <a:pt x="4608" y="3598"/>
                  </a:cubicBezTo>
                  <a:lnTo>
                    <a:pt x="9246" y="7152"/>
                  </a:lnTo>
                  <a:cubicBezTo>
                    <a:pt x="10789" y="8342"/>
                    <a:pt x="12353" y="9503"/>
                    <a:pt x="13906" y="10678"/>
                  </a:cubicBezTo>
                  <a:lnTo>
                    <a:pt x="18573" y="14194"/>
                  </a:lnTo>
                  <a:cubicBezTo>
                    <a:pt x="18617" y="14227"/>
                    <a:pt x="18670" y="14244"/>
                    <a:pt x="18723" y="14244"/>
                  </a:cubicBezTo>
                  <a:cubicBezTo>
                    <a:pt x="18773" y="14244"/>
                    <a:pt x="18822" y="14230"/>
                    <a:pt x="18865" y="14199"/>
                  </a:cubicBezTo>
                  <a:lnTo>
                    <a:pt x="23645" y="10878"/>
                  </a:lnTo>
                  <a:cubicBezTo>
                    <a:pt x="25236" y="9768"/>
                    <a:pt x="26836" y="8672"/>
                    <a:pt x="28417" y="7547"/>
                  </a:cubicBezTo>
                  <a:lnTo>
                    <a:pt x="33169" y="4187"/>
                  </a:lnTo>
                  <a:cubicBezTo>
                    <a:pt x="34744" y="3052"/>
                    <a:pt x="36327" y="1931"/>
                    <a:pt x="37893" y="784"/>
                  </a:cubicBezTo>
                  <a:lnTo>
                    <a:pt x="37893" y="784"/>
                  </a:lnTo>
                  <a:cubicBezTo>
                    <a:pt x="36264" y="1838"/>
                    <a:pt x="34652" y="2919"/>
                    <a:pt x="33031" y="3986"/>
                  </a:cubicBezTo>
                  <a:lnTo>
                    <a:pt x="28199" y="7230"/>
                  </a:lnTo>
                  <a:cubicBezTo>
                    <a:pt x="26585" y="8307"/>
                    <a:pt x="24990" y="9412"/>
                    <a:pt x="23386" y="10503"/>
                  </a:cubicBezTo>
                  <a:lnTo>
                    <a:pt x="18730" y="13686"/>
                  </a:lnTo>
                  <a:lnTo>
                    <a:pt x="18730" y="13686"/>
                  </a:lnTo>
                  <a:lnTo>
                    <a:pt x="14179" y="10313"/>
                  </a:lnTo>
                  <a:cubicBezTo>
                    <a:pt x="12612" y="9156"/>
                    <a:pt x="11056" y="7984"/>
                    <a:pt x="9477" y="6842"/>
                  </a:cubicBezTo>
                  <a:lnTo>
                    <a:pt x="4755" y="3400"/>
                  </a:lnTo>
                  <a:cubicBezTo>
                    <a:pt x="3170" y="2267"/>
                    <a:pt x="1595" y="112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7948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98523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7046276" y="265131"/>
            <a:ext cx="2758822" cy="4921896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097400" y="3610367"/>
            <a:ext cx="4506349" cy="2582470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87409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" name="Google Shape;26;p2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7" name="Google Shape;27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941825" y="1297925"/>
            <a:ext cx="5648100" cy="25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941825" y="4027196"/>
            <a:ext cx="35976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38440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39" name="Google Shape;39;p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0" name="Google Shape;40;p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5" name="Google Shape;55;p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6" name="Google Shape;56;p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4" name="Google Shape;64;p3"/>
          <p:cNvGrpSpPr/>
          <p:nvPr/>
        </p:nvGrpSpPr>
        <p:grpSpPr>
          <a:xfrm flipH="1">
            <a:off x="7148667" y="2474906"/>
            <a:ext cx="799791" cy="1768646"/>
            <a:chOff x="10554050" y="3035751"/>
            <a:chExt cx="778688" cy="1721980"/>
          </a:xfrm>
        </p:grpSpPr>
        <p:sp>
          <p:nvSpPr>
            <p:cNvPr id="65" name="Google Shape;65;p3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3"/>
          <p:cNvGrpSpPr/>
          <p:nvPr/>
        </p:nvGrpSpPr>
        <p:grpSpPr>
          <a:xfrm>
            <a:off x="1195542" y="2407606"/>
            <a:ext cx="799791" cy="1768646"/>
            <a:chOff x="10554050" y="3035751"/>
            <a:chExt cx="778688" cy="1721980"/>
          </a:xfrm>
        </p:grpSpPr>
        <p:sp>
          <p:nvSpPr>
            <p:cNvPr id="90" name="Google Shape;90;p3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3"/>
          <p:cNvGrpSpPr/>
          <p:nvPr/>
        </p:nvGrpSpPr>
        <p:grpSpPr>
          <a:xfrm>
            <a:off x="1551000" y="452264"/>
            <a:ext cx="6042000" cy="4363911"/>
            <a:chOff x="1551000" y="452264"/>
            <a:chExt cx="6042000" cy="4363911"/>
          </a:xfrm>
        </p:grpSpPr>
        <p:sp>
          <p:nvSpPr>
            <p:cNvPr id="115" name="Google Shape;115;p3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3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17" name="Google Shape;117;p3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9" name="Google Shape;119;p3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0" name="Google Shape;120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" name="Google Shape;122;p3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" name="Google Shape;123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" name="Google Shape;128;p3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9" name="Google Shape;129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" name="Google Shape;131;p3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2" name="Google Shape;132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4" name="Google Shape;134;p3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5" name="Google Shape;135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7" name="Google Shape;137;p3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8" name="Google Shape;138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" name="Google Shape;140;p3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" name="Google Shape;141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3" name="Google Shape;143;p3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4" name="Google Shape;144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6" name="Google Shape;146;p3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9" name="Google Shape;149;p3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0" name="Google Shape;150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2" name="Google Shape;152;p3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3" name="Google Shape;153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5" name="Google Shape;155;p3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6" name="Google Shape;156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58" name="Google Shape;158;p3"/>
          <p:cNvSpPr txBox="1">
            <a:spLocks noGrp="1"/>
          </p:cNvSpPr>
          <p:nvPr>
            <p:ph type="title"/>
          </p:nvPr>
        </p:nvSpPr>
        <p:spPr>
          <a:xfrm>
            <a:off x="2633400" y="2474901"/>
            <a:ext cx="3877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9" name="Google Shape;159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493121"/>
            <a:ext cx="914400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0" name="Google Shape;160;p3"/>
          <p:cNvSpPr txBox="1">
            <a:spLocks noGrp="1"/>
          </p:cNvSpPr>
          <p:nvPr>
            <p:ph type="subTitle" idx="1"/>
          </p:nvPr>
        </p:nvSpPr>
        <p:spPr>
          <a:xfrm>
            <a:off x="2633400" y="3284679"/>
            <a:ext cx="3877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"/>
          <p:cNvGrpSpPr/>
          <p:nvPr/>
        </p:nvGrpSpPr>
        <p:grpSpPr>
          <a:xfrm>
            <a:off x="407032" y="598296"/>
            <a:ext cx="969437" cy="969860"/>
            <a:chOff x="769800" y="2509975"/>
            <a:chExt cx="1145500" cy="1146000"/>
          </a:xfrm>
        </p:grpSpPr>
        <p:sp>
          <p:nvSpPr>
            <p:cNvPr id="162" name="Google Shape;162;p3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984206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4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181" name="Google Shape;181;p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82" name="Google Shape;182;p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Google Shape;195;p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7" name="Google Shape;197;p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98" name="Google Shape;198;p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06" name="Google Shape;206;p4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207" name="Google Shape;207;p4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208" name="Google Shape;208;p4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0" name="Google Shape;210;p4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11" name="Google Shape;211;p4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4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3" name="Google Shape;213;p4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14" name="Google Shape;214;p4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4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6" name="Google Shape;216;p4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217" name="Google Shape;217;p4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9" name="Google Shape;219;p4"/>
          <p:cNvSpPr txBox="1">
            <a:spLocks noGrp="1"/>
          </p:cNvSpPr>
          <p:nvPr>
            <p:ph type="title"/>
          </p:nvPr>
        </p:nvSpPr>
        <p:spPr>
          <a:xfrm>
            <a:off x="720000" y="615696"/>
            <a:ext cx="7704000" cy="4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4"/>
          <p:cNvSpPr txBox="1">
            <a:spLocks noGrp="1"/>
          </p:cNvSpPr>
          <p:nvPr>
            <p:ph type="body" idx="1"/>
          </p:nvPr>
        </p:nvSpPr>
        <p:spPr>
          <a:xfrm>
            <a:off x="716900" y="1119725"/>
            <a:ext cx="7704000" cy="3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AutoNum type="arabicPeriod"/>
              <a:defRPr sz="12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2109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5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223" name="Google Shape;223;p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24" name="Google Shape;224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9" name="Google Shape;239;p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40" name="Google Shape;240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8" name="Google Shape;248;p5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249" name="Google Shape;249;p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250" name="Google Shape;250;p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2" name="Google Shape;252;p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3" name="Google Shape;253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5" name="Google Shape;255;p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6" name="Google Shape;256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8" name="Google Shape;258;p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259" name="Google Shape;259;p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1" name="Google Shape;261;p5"/>
          <p:cNvSpPr txBox="1">
            <a:spLocks noGrp="1"/>
          </p:cNvSpPr>
          <p:nvPr>
            <p:ph type="title"/>
          </p:nvPr>
        </p:nvSpPr>
        <p:spPr>
          <a:xfrm>
            <a:off x="1215859" y="2643319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2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5"/>
          <p:cNvSpPr txBox="1">
            <a:spLocks noGrp="1"/>
          </p:cNvSpPr>
          <p:nvPr>
            <p:ph type="title" idx="2"/>
          </p:nvPr>
        </p:nvSpPr>
        <p:spPr>
          <a:xfrm>
            <a:off x="5185541" y="2643319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2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"/>
          <p:cNvSpPr txBox="1">
            <a:spLocks noGrp="1"/>
          </p:cNvSpPr>
          <p:nvPr>
            <p:ph type="subTitle" idx="1"/>
          </p:nvPr>
        </p:nvSpPr>
        <p:spPr>
          <a:xfrm>
            <a:off x="5191691" y="2999557"/>
            <a:ext cx="2730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4" name="Google Shape;264;p5"/>
          <p:cNvSpPr txBox="1">
            <a:spLocks noGrp="1"/>
          </p:cNvSpPr>
          <p:nvPr>
            <p:ph type="subTitle" idx="3"/>
          </p:nvPr>
        </p:nvSpPr>
        <p:spPr>
          <a:xfrm>
            <a:off x="1222009" y="2999557"/>
            <a:ext cx="2730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5" name="Google Shape;265;p5"/>
          <p:cNvSpPr txBox="1">
            <a:spLocks noGrp="1"/>
          </p:cNvSpPr>
          <p:nvPr>
            <p:ph type="title" idx="4"/>
          </p:nvPr>
        </p:nvSpPr>
        <p:spPr>
          <a:xfrm>
            <a:off x="720000" y="615696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9378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6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268" name="Google Shape;268;p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69" name="Google Shape;269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4" name="Google Shape;284;p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85" name="Google Shape;285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93" name="Google Shape;293;p6"/>
          <p:cNvGrpSpPr/>
          <p:nvPr/>
        </p:nvGrpSpPr>
        <p:grpSpPr>
          <a:xfrm flipH="1">
            <a:off x="8023075" y="111425"/>
            <a:ext cx="1102825" cy="1470925"/>
            <a:chOff x="8269775" y="3716750"/>
            <a:chExt cx="1102825" cy="1470925"/>
          </a:xfrm>
        </p:grpSpPr>
        <p:sp>
          <p:nvSpPr>
            <p:cNvPr id="294" name="Google Shape;294;p6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6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303" name="Google Shape;303;p6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304" name="Google Shape;304;p6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6" name="Google Shape;306;p6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07" name="Google Shape;307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9" name="Google Shape;309;p6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10" name="Google Shape;310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2" name="Google Shape;312;p6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5" name="Google Shape;315;p6"/>
          <p:cNvSpPr txBox="1">
            <a:spLocks noGrp="1"/>
          </p:cNvSpPr>
          <p:nvPr>
            <p:ph type="title"/>
          </p:nvPr>
        </p:nvSpPr>
        <p:spPr>
          <a:xfrm>
            <a:off x="720000" y="6126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6561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7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318" name="Google Shape;318;p7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319" name="Google Shape;319;p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7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7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7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7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7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7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7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34" name="Google Shape;334;p7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335" name="Google Shape;335;p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43" name="Google Shape;343;p7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344" name="Google Shape;344;p7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345" name="Google Shape;345;p7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7" name="Google Shape;347;p7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48" name="Google Shape;348;p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349;p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0" name="Google Shape;350;p7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51" name="Google Shape;351;p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352;p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53" name="Google Shape;353;p7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354" name="Google Shape;354;p7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7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6" name="Google Shape;356;p7"/>
          <p:cNvSpPr txBox="1">
            <a:spLocks noGrp="1"/>
          </p:cNvSpPr>
          <p:nvPr>
            <p:ph type="body" idx="1"/>
          </p:nvPr>
        </p:nvSpPr>
        <p:spPr>
          <a:xfrm>
            <a:off x="1183158" y="1578547"/>
            <a:ext cx="4536600" cy="25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○"/>
              <a:defRPr/>
            </a:lvl5pPr>
            <a:lvl6pPr marL="2743200" lvl="5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238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57" name="Google Shape;357;p7"/>
          <p:cNvSpPr txBox="1">
            <a:spLocks noGrp="1"/>
          </p:cNvSpPr>
          <p:nvPr>
            <p:ph type="title"/>
          </p:nvPr>
        </p:nvSpPr>
        <p:spPr>
          <a:xfrm>
            <a:off x="720000" y="6126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4020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360" name="Google Shape;360;p8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361" name="Google Shape;361;p8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8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8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8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8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8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8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8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8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8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8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8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8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8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8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76" name="Google Shape;376;p8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377" name="Google Shape;377;p8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8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8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8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8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8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8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8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1999350" y="1389600"/>
            <a:ext cx="5145300" cy="23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86" name="Google Shape;386;p8"/>
          <p:cNvGrpSpPr/>
          <p:nvPr/>
        </p:nvGrpSpPr>
        <p:grpSpPr>
          <a:xfrm>
            <a:off x="1195542" y="2407606"/>
            <a:ext cx="799791" cy="1768646"/>
            <a:chOff x="10554050" y="3035751"/>
            <a:chExt cx="778688" cy="1721980"/>
          </a:xfrm>
        </p:grpSpPr>
        <p:sp>
          <p:nvSpPr>
            <p:cNvPr id="387" name="Google Shape;387;p8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1287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9" name="Google Shape;1559;p35"/>
          <p:cNvGrpSpPr/>
          <p:nvPr/>
        </p:nvGrpSpPr>
        <p:grpSpPr>
          <a:xfrm>
            <a:off x="4" y="4705698"/>
            <a:ext cx="9143721" cy="438098"/>
            <a:chOff x="0" y="3915008"/>
            <a:chExt cx="9143721" cy="1228542"/>
          </a:xfrm>
        </p:grpSpPr>
        <p:sp>
          <p:nvSpPr>
            <p:cNvPr id="1560" name="Google Shape;1560;p35"/>
            <p:cNvSpPr/>
            <p:nvPr/>
          </p:nvSpPr>
          <p:spPr>
            <a:xfrm>
              <a:off x="0" y="4235450"/>
              <a:ext cx="9143680" cy="908100"/>
            </a:xfrm>
            <a:custGeom>
              <a:avLst/>
              <a:gdLst/>
              <a:ahLst/>
              <a:cxnLst/>
              <a:rect l="l" t="t" r="r" b="b"/>
              <a:pathLst>
                <a:path w="223071" h="53261" extrusionOk="0">
                  <a:moveTo>
                    <a:pt x="0" y="1"/>
                  </a:moveTo>
                  <a:lnTo>
                    <a:pt x="0" y="53261"/>
                  </a:lnTo>
                  <a:lnTo>
                    <a:pt x="223070" y="53261"/>
                  </a:lnTo>
                  <a:lnTo>
                    <a:pt x="2230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0" y="4410663"/>
              <a:ext cx="9143721" cy="732877"/>
            </a:xfrm>
            <a:custGeom>
              <a:avLst/>
              <a:gdLst/>
              <a:ahLst/>
              <a:cxnLst/>
              <a:rect l="l" t="t" r="r" b="b"/>
              <a:pathLst>
                <a:path w="223072" h="42984" extrusionOk="0">
                  <a:moveTo>
                    <a:pt x="35107" y="1"/>
                  </a:moveTo>
                  <a:cubicBezTo>
                    <a:pt x="33221" y="1"/>
                    <a:pt x="31345" y="54"/>
                    <a:pt x="29490" y="157"/>
                  </a:cubicBezTo>
                  <a:cubicBezTo>
                    <a:pt x="19390" y="716"/>
                    <a:pt x="9491" y="3021"/>
                    <a:pt x="0" y="6552"/>
                  </a:cubicBezTo>
                  <a:lnTo>
                    <a:pt x="0" y="42984"/>
                  </a:lnTo>
                  <a:lnTo>
                    <a:pt x="223071" y="42984"/>
                  </a:lnTo>
                  <a:lnTo>
                    <a:pt x="223071" y="33255"/>
                  </a:lnTo>
                  <a:cubicBezTo>
                    <a:pt x="214095" y="34195"/>
                    <a:pt x="205180" y="35705"/>
                    <a:pt x="196398" y="37778"/>
                  </a:cubicBezTo>
                  <a:cubicBezTo>
                    <a:pt x="189926" y="39305"/>
                    <a:pt x="183318" y="41146"/>
                    <a:pt x="176744" y="41146"/>
                  </a:cubicBezTo>
                  <a:cubicBezTo>
                    <a:pt x="174943" y="41146"/>
                    <a:pt x="173144" y="41008"/>
                    <a:pt x="171351" y="40687"/>
                  </a:cubicBezTo>
                  <a:cubicBezTo>
                    <a:pt x="163473" y="39281"/>
                    <a:pt x="156623" y="34495"/>
                    <a:pt x="148985" y="32098"/>
                  </a:cubicBezTo>
                  <a:cubicBezTo>
                    <a:pt x="129964" y="26122"/>
                    <a:pt x="110628" y="33263"/>
                    <a:pt x="93812" y="22550"/>
                  </a:cubicBezTo>
                  <a:cubicBezTo>
                    <a:pt x="89877" y="20042"/>
                    <a:pt x="86533" y="22610"/>
                    <a:pt x="79630" y="15510"/>
                  </a:cubicBezTo>
                  <a:cubicBezTo>
                    <a:pt x="68447" y="4009"/>
                    <a:pt x="51390" y="1"/>
                    <a:pt x="35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0" y="4247487"/>
              <a:ext cx="9143721" cy="785459"/>
            </a:xfrm>
            <a:custGeom>
              <a:avLst/>
              <a:gdLst/>
              <a:ahLst/>
              <a:cxnLst/>
              <a:rect l="l" t="t" r="r" b="b"/>
              <a:pathLst>
                <a:path w="223072" h="46068" extrusionOk="0">
                  <a:moveTo>
                    <a:pt x="48745" y="0"/>
                  </a:moveTo>
                  <a:cubicBezTo>
                    <a:pt x="32438" y="0"/>
                    <a:pt x="16132" y="1189"/>
                    <a:pt x="0" y="3562"/>
                  </a:cubicBezTo>
                  <a:lnTo>
                    <a:pt x="0" y="6896"/>
                  </a:lnTo>
                  <a:cubicBezTo>
                    <a:pt x="12989" y="3857"/>
                    <a:pt x="27360" y="5434"/>
                    <a:pt x="40884" y="3829"/>
                  </a:cubicBezTo>
                  <a:cubicBezTo>
                    <a:pt x="42841" y="3597"/>
                    <a:pt x="44819" y="3296"/>
                    <a:pt x="46780" y="3296"/>
                  </a:cubicBezTo>
                  <a:cubicBezTo>
                    <a:pt x="47677" y="3296"/>
                    <a:pt x="48572" y="3359"/>
                    <a:pt x="49459" y="3521"/>
                  </a:cubicBezTo>
                  <a:cubicBezTo>
                    <a:pt x="52097" y="3996"/>
                    <a:pt x="54539" y="5326"/>
                    <a:pt x="57201" y="5650"/>
                  </a:cubicBezTo>
                  <a:cubicBezTo>
                    <a:pt x="57674" y="5707"/>
                    <a:pt x="58149" y="5733"/>
                    <a:pt x="58626" y="5733"/>
                  </a:cubicBezTo>
                  <a:cubicBezTo>
                    <a:pt x="62830" y="5733"/>
                    <a:pt x="67209" y="3738"/>
                    <a:pt x="71209" y="3738"/>
                  </a:cubicBezTo>
                  <a:cubicBezTo>
                    <a:pt x="72722" y="3738"/>
                    <a:pt x="74181" y="4024"/>
                    <a:pt x="75556" y="4811"/>
                  </a:cubicBezTo>
                  <a:cubicBezTo>
                    <a:pt x="77061" y="5674"/>
                    <a:pt x="78253" y="7075"/>
                    <a:pt x="79883" y="7666"/>
                  </a:cubicBezTo>
                  <a:cubicBezTo>
                    <a:pt x="80521" y="7899"/>
                    <a:pt x="81170" y="7994"/>
                    <a:pt x="81826" y="7994"/>
                  </a:cubicBezTo>
                  <a:cubicBezTo>
                    <a:pt x="83860" y="7994"/>
                    <a:pt x="85961" y="7084"/>
                    <a:pt x="87995" y="6548"/>
                  </a:cubicBezTo>
                  <a:cubicBezTo>
                    <a:pt x="88698" y="6363"/>
                    <a:pt x="89469" y="6262"/>
                    <a:pt x="90237" y="6262"/>
                  </a:cubicBezTo>
                  <a:cubicBezTo>
                    <a:pt x="92048" y="6262"/>
                    <a:pt x="93839" y="6826"/>
                    <a:pt x="94671" y="8178"/>
                  </a:cubicBezTo>
                  <a:cubicBezTo>
                    <a:pt x="95009" y="8728"/>
                    <a:pt x="95548" y="9126"/>
                    <a:pt x="96185" y="9232"/>
                  </a:cubicBezTo>
                  <a:cubicBezTo>
                    <a:pt x="97844" y="9510"/>
                    <a:pt x="99485" y="9897"/>
                    <a:pt x="101092" y="10385"/>
                  </a:cubicBezTo>
                  <a:cubicBezTo>
                    <a:pt x="101656" y="10558"/>
                    <a:pt x="102244" y="10760"/>
                    <a:pt x="102628" y="11209"/>
                  </a:cubicBezTo>
                  <a:cubicBezTo>
                    <a:pt x="103999" y="12812"/>
                    <a:pt x="101613" y="14808"/>
                    <a:pt x="100076" y="16253"/>
                  </a:cubicBezTo>
                  <a:cubicBezTo>
                    <a:pt x="95635" y="20423"/>
                    <a:pt x="98277" y="28531"/>
                    <a:pt x="103530" y="31615"/>
                  </a:cubicBezTo>
                  <a:cubicBezTo>
                    <a:pt x="106853" y="33569"/>
                    <a:pt x="110683" y="34111"/>
                    <a:pt x="114586" y="34111"/>
                  </a:cubicBezTo>
                  <a:cubicBezTo>
                    <a:pt x="116851" y="34111"/>
                    <a:pt x="119140" y="33929"/>
                    <a:pt x="121368" y="33733"/>
                  </a:cubicBezTo>
                  <a:cubicBezTo>
                    <a:pt x="126018" y="33323"/>
                    <a:pt x="130666" y="32915"/>
                    <a:pt x="135312" y="32507"/>
                  </a:cubicBezTo>
                  <a:lnTo>
                    <a:pt x="135312" y="32507"/>
                  </a:lnTo>
                  <a:cubicBezTo>
                    <a:pt x="134610" y="33456"/>
                    <a:pt x="135443" y="34908"/>
                    <a:pt x="136567" y="35269"/>
                  </a:cubicBezTo>
                  <a:cubicBezTo>
                    <a:pt x="136890" y="35371"/>
                    <a:pt x="137220" y="35413"/>
                    <a:pt x="137553" y="35413"/>
                  </a:cubicBezTo>
                  <a:cubicBezTo>
                    <a:pt x="138382" y="35413"/>
                    <a:pt x="139228" y="35151"/>
                    <a:pt x="140032" y="34896"/>
                  </a:cubicBezTo>
                  <a:cubicBezTo>
                    <a:pt x="143540" y="33787"/>
                    <a:pt x="147456" y="32917"/>
                    <a:pt x="151169" y="32917"/>
                  </a:cubicBezTo>
                  <a:cubicBezTo>
                    <a:pt x="155241" y="32917"/>
                    <a:pt x="159070" y="33963"/>
                    <a:pt x="161852" y="36886"/>
                  </a:cubicBezTo>
                  <a:cubicBezTo>
                    <a:pt x="163520" y="38644"/>
                    <a:pt x="164603" y="40919"/>
                    <a:pt x="166387" y="42561"/>
                  </a:cubicBezTo>
                  <a:cubicBezTo>
                    <a:pt x="169329" y="45262"/>
                    <a:pt x="173620" y="45783"/>
                    <a:pt x="177610" y="45960"/>
                  </a:cubicBezTo>
                  <a:cubicBezTo>
                    <a:pt x="179235" y="46032"/>
                    <a:pt x="180861" y="46068"/>
                    <a:pt x="182487" y="46068"/>
                  </a:cubicBezTo>
                  <a:cubicBezTo>
                    <a:pt x="196328" y="46068"/>
                    <a:pt x="210167" y="43481"/>
                    <a:pt x="223071" y="38471"/>
                  </a:cubicBezTo>
                  <a:lnTo>
                    <a:pt x="223071" y="36300"/>
                  </a:lnTo>
                  <a:cubicBezTo>
                    <a:pt x="210264" y="40255"/>
                    <a:pt x="196882" y="42359"/>
                    <a:pt x="183480" y="42493"/>
                  </a:cubicBezTo>
                  <a:cubicBezTo>
                    <a:pt x="183210" y="42496"/>
                    <a:pt x="182938" y="42497"/>
                    <a:pt x="182666" y="42497"/>
                  </a:cubicBezTo>
                  <a:cubicBezTo>
                    <a:pt x="178528" y="42497"/>
                    <a:pt x="174222" y="42134"/>
                    <a:pt x="170837" y="39807"/>
                  </a:cubicBezTo>
                  <a:cubicBezTo>
                    <a:pt x="168186" y="37984"/>
                    <a:pt x="166399" y="35149"/>
                    <a:pt x="163892" y="33132"/>
                  </a:cubicBezTo>
                  <a:cubicBezTo>
                    <a:pt x="159735" y="29795"/>
                    <a:pt x="154251" y="29126"/>
                    <a:pt x="148804" y="29126"/>
                  </a:cubicBezTo>
                  <a:cubicBezTo>
                    <a:pt x="147328" y="29126"/>
                    <a:pt x="145856" y="29175"/>
                    <a:pt x="144413" y="29234"/>
                  </a:cubicBezTo>
                  <a:cubicBezTo>
                    <a:pt x="135473" y="29593"/>
                    <a:pt x="126529" y="29955"/>
                    <a:pt x="117588" y="30316"/>
                  </a:cubicBezTo>
                  <a:cubicBezTo>
                    <a:pt x="116625" y="30355"/>
                    <a:pt x="115647" y="30391"/>
                    <a:pt x="114671" y="30391"/>
                  </a:cubicBezTo>
                  <a:cubicBezTo>
                    <a:pt x="111925" y="30391"/>
                    <a:pt x="109190" y="30106"/>
                    <a:pt x="106809" y="28808"/>
                  </a:cubicBezTo>
                  <a:cubicBezTo>
                    <a:pt x="103585" y="27047"/>
                    <a:pt x="101465" y="22708"/>
                    <a:pt x="103381" y="19573"/>
                  </a:cubicBezTo>
                  <a:cubicBezTo>
                    <a:pt x="105403" y="16259"/>
                    <a:pt x="110842" y="15622"/>
                    <a:pt x="111734" y="11846"/>
                  </a:cubicBezTo>
                  <a:cubicBezTo>
                    <a:pt x="112231" y="9743"/>
                    <a:pt x="110914" y="7550"/>
                    <a:pt x="109111" y="6361"/>
                  </a:cubicBezTo>
                  <a:cubicBezTo>
                    <a:pt x="107310" y="5175"/>
                    <a:pt x="105114" y="4776"/>
                    <a:pt x="102984" y="4425"/>
                  </a:cubicBezTo>
                  <a:cubicBezTo>
                    <a:pt x="85066" y="1474"/>
                    <a:pt x="66905" y="0"/>
                    <a:pt x="48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0" y="3915008"/>
              <a:ext cx="9143721" cy="1097082"/>
            </a:xfrm>
            <a:custGeom>
              <a:avLst/>
              <a:gdLst/>
              <a:ahLst/>
              <a:cxnLst/>
              <a:rect l="l" t="t" r="r" b="b"/>
              <a:pathLst>
                <a:path w="223072" h="64345" extrusionOk="0">
                  <a:moveTo>
                    <a:pt x="0" y="1"/>
                  </a:moveTo>
                  <a:lnTo>
                    <a:pt x="0" y="22359"/>
                  </a:lnTo>
                  <a:cubicBezTo>
                    <a:pt x="3127" y="21599"/>
                    <a:pt x="6342" y="21208"/>
                    <a:pt x="9557" y="21208"/>
                  </a:cubicBezTo>
                  <a:cubicBezTo>
                    <a:pt x="11159" y="21208"/>
                    <a:pt x="12761" y="21305"/>
                    <a:pt x="14351" y="21502"/>
                  </a:cubicBezTo>
                  <a:cubicBezTo>
                    <a:pt x="18341" y="21997"/>
                    <a:pt x="22331" y="23094"/>
                    <a:pt x="26310" y="23094"/>
                  </a:cubicBezTo>
                  <a:cubicBezTo>
                    <a:pt x="27231" y="23094"/>
                    <a:pt x="28151" y="23035"/>
                    <a:pt x="29071" y="22897"/>
                  </a:cubicBezTo>
                  <a:cubicBezTo>
                    <a:pt x="33248" y="22269"/>
                    <a:pt x="37326" y="20792"/>
                    <a:pt x="42326" y="20792"/>
                  </a:cubicBezTo>
                  <a:cubicBezTo>
                    <a:pt x="43670" y="20792"/>
                    <a:pt x="45080" y="20899"/>
                    <a:pt x="46577" y="21157"/>
                  </a:cubicBezTo>
                  <a:cubicBezTo>
                    <a:pt x="48716" y="21526"/>
                    <a:pt x="43493" y="23569"/>
                    <a:pt x="44415" y="23935"/>
                  </a:cubicBezTo>
                  <a:cubicBezTo>
                    <a:pt x="46582" y="24798"/>
                    <a:pt x="48783" y="25056"/>
                    <a:pt x="50962" y="25056"/>
                  </a:cubicBezTo>
                  <a:cubicBezTo>
                    <a:pt x="53611" y="25056"/>
                    <a:pt x="56228" y="24676"/>
                    <a:pt x="58712" y="24538"/>
                  </a:cubicBezTo>
                  <a:cubicBezTo>
                    <a:pt x="63450" y="24280"/>
                    <a:pt x="68165" y="23572"/>
                    <a:pt x="72772" y="22424"/>
                  </a:cubicBezTo>
                  <a:cubicBezTo>
                    <a:pt x="74374" y="22025"/>
                    <a:pt x="76179" y="21638"/>
                    <a:pt x="77857" y="21638"/>
                  </a:cubicBezTo>
                  <a:cubicBezTo>
                    <a:pt x="79731" y="21638"/>
                    <a:pt x="81447" y="22120"/>
                    <a:pt x="82543" y="23605"/>
                  </a:cubicBezTo>
                  <a:cubicBezTo>
                    <a:pt x="83034" y="24271"/>
                    <a:pt x="83319" y="25071"/>
                    <a:pt x="83804" y="25744"/>
                  </a:cubicBezTo>
                  <a:cubicBezTo>
                    <a:pt x="85353" y="27885"/>
                    <a:pt x="88384" y="28164"/>
                    <a:pt x="91024" y="28247"/>
                  </a:cubicBezTo>
                  <a:cubicBezTo>
                    <a:pt x="97102" y="28441"/>
                    <a:pt x="103180" y="28634"/>
                    <a:pt x="109257" y="28828"/>
                  </a:cubicBezTo>
                  <a:cubicBezTo>
                    <a:pt x="112115" y="28919"/>
                    <a:pt x="115083" y="29036"/>
                    <a:pt x="117633" y="30339"/>
                  </a:cubicBezTo>
                  <a:cubicBezTo>
                    <a:pt x="120179" y="31641"/>
                    <a:pt x="122177" y="34490"/>
                    <a:pt x="121547" y="37280"/>
                  </a:cubicBezTo>
                  <a:cubicBezTo>
                    <a:pt x="121330" y="38232"/>
                    <a:pt x="120827" y="39181"/>
                    <a:pt x="121053" y="40130"/>
                  </a:cubicBezTo>
                  <a:cubicBezTo>
                    <a:pt x="121847" y="43466"/>
                    <a:pt x="128442" y="40493"/>
                    <a:pt x="129955" y="43568"/>
                  </a:cubicBezTo>
                  <a:cubicBezTo>
                    <a:pt x="131713" y="47137"/>
                    <a:pt x="123248" y="48571"/>
                    <a:pt x="123625" y="52532"/>
                  </a:cubicBezTo>
                  <a:cubicBezTo>
                    <a:pt x="126002" y="53297"/>
                    <a:pt x="128446" y="53581"/>
                    <a:pt x="130928" y="53581"/>
                  </a:cubicBezTo>
                  <a:cubicBezTo>
                    <a:pt x="138113" y="53581"/>
                    <a:pt x="145618" y="51200"/>
                    <a:pt x="152724" y="51200"/>
                  </a:cubicBezTo>
                  <a:cubicBezTo>
                    <a:pt x="155701" y="51200"/>
                    <a:pt x="158607" y="51618"/>
                    <a:pt x="161391" y="52803"/>
                  </a:cubicBezTo>
                  <a:cubicBezTo>
                    <a:pt x="166194" y="54846"/>
                    <a:pt x="170203" y="59066"/>
                    <a:pt x="175405" y="59502"/>
                  </a:cubicBezTo>
                  <a:cubicBezTo>
                    <a:pt x="175710" y="59527"/>
                    <a:pt x="176015" y="59539"/>
                    <a:pt x="176318" y="59539"/>
                  </a:cubicBezTo>
                  <a:cubicBezTo>
                    <a:pt x="180009" y="59539"/>
                    <a:pt x="183574" y="57785"/>
                    <a:pt x="187291" y="57541"/>
                  </a:cubicBezTo>
                  <a:cubicBezTo>
                    <a:pt x="187816" y="57506"/>
                    <a:pt x="188299" y="57490"/>
                    <a:pt x="188743" y="57490"/>
                  </a:cubicBezTo>
                  <a:cubicBezTo>
                    <a:pt x="197524" y="57490"/>
                    <a:pt x="191246" y="63935"/>
                    <a:pt x="195068" y="64266"/>
                  </a:cubicBezTo>
                  <a:cubicBezTo>
                    <a:pt x="195675" y="64319"/>
                    <a:pt x="196321" y="64345"/>
                    <a:pt x="197000" y="64345"/>
                  </a:cubicBezTo>
                  <a:cubicBezTo>
                    <a:pt x="203901" y="64345"/>
                    <a:pt x="214260" y="61687"/>
                    <a:pt x="223071" y="57689"/>
                  </a:cubicBezTo>
                  <a:lnTo>
                    <a:pt x="2230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0" y="4049905"/>
              <a:ext cx="9143721" cy="922183"/>
            </a:xfrm>
            <a:custGeom>
              <a:avLst/>
              <a:gdLst/>
              <a:ahLst/>
              <a:cxnLst/>
              <a:rect l="l" t="t" r="r" b="b"/>
              <a:pathLst>
                <a:path w="223072" h="54087" extrusionOk="0">
                  <a:moveTo>
                    <a:pt x="41712" y="1"/>
                  </a:moveTo>
                  <a:cubicBezTo>
                    <a:pt x="37446" y="1"/>
                    <a:pt x="33251" y="1289"/>
                    <a:pt x="28988" y="1663"/>
                  </a:cubicBezTo>
                  <a:cubicBezTo>
                    <a:pt x="27958" y="1753"/>
                    <a:pt x="26920" y="1791"/>
                    <a:pt x="25874" y="1791"/>
                  </a:cubicBezTo>
                  <a:cubicBezTo>
                    <a:pt x="19778" y="1791"/>
                    <a:pt x="13455" y="487"/>
                    <a:pt x="7499" y="487"/>
                  </a:cubicBezTo>
                  <a:cubicBezTo>
                    <a:pt x="4914" y="487"/>
                    <a:pt x="2398" y="733"/>
                    <a:pt x="0" y="1437"/>
                  </a:cubicBezTo>
                  <a:lnTo>
                    <a:pt x="0" y="15151"/>
                  </a:lnTo>
                  <a:cubicBezTo>
                    <a:pt x="16132" y="12777"/>
                    <a:pt x="32440" y="11589"/>
                    <a:pt x="48747" y="11589"/>
                  </a:cubicBezTo>
                  <a:cubicBezTo>
                    <a:pt x="66907" y="11589"/>
                    <a:pt x="85067" y="13063"/>
                    <a:pt x="102984" y="16013"/>
                  </a:cubicBezTo>
                  <a:cubicBezTo>
                    <a:pt x="105114" y="16365"/>
                    <a:pt x="107309" y="16763"/>
                    <a:pt x="109111" y="17950"/>
                  </a:cubicBezTo>
                  <a:cubicBezTo>
                    <a:pt x="110914" y="19139"/>
                    <a:pt x="112231" y="21331"/>
                    <a:pt x="111734" y="23435"/>
                  </a:cubicBezTo>
                  <a:cubicBezTo>
                    <a:pt x="110842" y="27211"/>
                    <a:pt x="105402" y="27848"/>
                    <a:pt x="103380" y="31162"/>
                  </a:cubicBezTo>
                  <a:cubicBezTo>
                    <a:pt x="101465" y="34297"/>
                    <a:pt x="103585" y="38636"/>
                    <a:pt x="106809" y="40397"/>
                  </a:cubicBezTo>
                  <a:cubicBezTo>
                    <a:pt x="109189" y="41695"/>
                    <a:pt x="111925" y="41980"/>
                    <a:pt x="114670" y="41980"/>
                  </a:cubicBezTo>
                  <a:cubicBezTo>
                    <a:pt x="115647" y="41980"/>
                    <a:pt x="116625" y="41944"/>
                    <a:pt x="117588" y="41905"/>
                  </a:cubicBezTo>
                  <a:cubicBezTo>
                    <a:pt x="126529" y="41544"/>
                    <a:pt x="135473" y="41182"/>
                    <a:pt x="144413" y="40823"/>
                  </a:cubicBezTo>
                  <a:cubicBezTo>
                    <a:pt x="145856" y="40764"/>
                    <a:pt x="147328" y="40715"/>
                    <a:pt x="148804" y="40715"/>
                  </a:cubicBezTo>
                  <a:cubicBezTo>
                    <a:pt x="154251" y="40715"/>
                    <a:pt x="159735" y="41384"/>
                    <a:pt x="163892" y="44721"/>
                  </a:cubicBezTo>
                  <a:cubicBezTo>
                    <a:pt x="166399" y="46738"/>
                    <a:pt x="168186" y="49573"/>
                    <a:pt x="170836" y="51396"/>
                  </a:cubicBezTo>
                  <a:cubicBezTo>
                    <a:pt x="174222" y="53723"/>
                    <a:pt x="178528" y="54086"/>
                    <a:pt x="182666" y="54086"/>
                  </a:cubicBezTo>
                  <a:cubicBezTo>
                    <a:pt x="182938" y="54086"/>
                    <a:pt x="183210" y="54085"/>
                    <a:pt x="183480" y="54082"/>
                  </a:cubicBezTo>
                  <a:cubicBezTo>
                    <a:pt x="196882" y="53948"/>
                    <a:pt x="210264" y="51844"/>
                    <a:pt x="223071" y="47889"/>
                  </a:cubicBezTo>
                  <a:lnTo>
                    <a:pt x="223071" y="32358"/>
                  </a:lnTo>
                  <a:lnTo>
                    <a:pt x="223071" y="32357"/>
                  </a:lnTo>
                  <a:cubicBezTo>
                    <a:pt x="217955" y="33998"/>
                    <a:pt x="212843" y="35640"/>
                    <a:pt x="207726" y="37282"/>
                  </a:cubicBezTo>
                  <a:cubicBezTo>
                    <a:pt x="205043" y="38143"/>
                    <a:pt x="202290" y="39014"/>
                    <a:pt x="199485" y="39014"/>
                  </a:cubicBezTo>
                  <a:cubicBezTo>
                    <a:pt x="199219" y="39014"/>
                    <a:pt x="198952" y="39006"/>
                    <a:pt x="198685" y="38990"/>
                  </a:cubicBezTo>
                  <a:cubicBezTo>
                    <a:pt x="193308" y="38654"/>
                    <a:pt x="188632" y="34900"/>
                    <a:pt x="183270" y="34362"/>
                  </a:cubicBezTo>
                  <a:cubicBezTo>
                    <a:pt x="182771" y="34312"/>
                    <a:pt x="182270" y="34290"/>
                    <a:pt x="181767" y="34290"/>
                  </a:cubicBezTo>
                  <a:cubicBezTo>
                    <a:pt x="178132" y="34290"/>
                    <a:pt x="174419" y="35445"/>
                    <a:pt x="170867" y="35445"/>
                  </a:cubicBezTo>
                  <a:cubicBezTo>
                    <a:pt x="169443" y="35445"/>
                    <a:pt x="168045" y="35259"/>
                    <a:pt x="166688" y="34739"/>
                  </a:cubicBezTo>
                  <a:cubicBezTo>
                    <a:pt x="164308" y="33827"/>
                    <a:pt x="162417" y="31988"/>
                    <a:pt x="160248" y="30643"/>
                  </a:cubicBezTo>
                  <a:cubicBezTo>
                    <a:pt x="157523" y="28954"/>
                    <a:pt x="154313" y="28074"/>
                    <a:pt x="151108" y="28074"/>
                  </a:cubicBezTo>
                  <a:cubicBezTo>
                    <a:pt x="149592" y="28074"/>
                    <a:pt x="148077" y="28271"/>
                    <a:pt x="146614" y="28672"/>
                  </a:cubicBezTo>
                  <a:cubicBezTo>
                    <a:pt x="144580" y="29231"/>
                    <a:pt x="142277" y="30100"/>
                    <a:pt x="140249" y="30100"/>
                  </a:cubicBezTo>
                  <a:cubicBezTo>
                    <a:pt x="139019" y="30100"/>
                    <a:pt x="137890" y="29780"/>
                    <a:pt x="136984" y="28877"/>
                  </a:cubicBezTo>
                  <a:cubicBezTo>
                    <a:pt x="139007" y="27694"/>
                    <a:pt x="140148" y="25171"/>
                    <a:pt x="139702" y="22873"/>
                  </a:cubicBezTo>
                  <a:cubicBezTo>
                    <a:pt x="139253" y="20573"/>
                    <a:pt x="137249" y="18664"/>
                    <a:pt x="134929" y="18328"/>
                  </a:cubicBezTo>
                  <a:cubicBezTo>
                    <a:pt x="134506" y="18267"/>
                    <a:pt x="134070" y="18252"/>
                    <a:pt x="133630" y="18252"/>
                  </a:cubicBezTo>
                  <a:cubicBezTo>
                    <a:pt x="133162" y="18252"/>
                    <a:pt x="132689" y="18269"/>
                    <a:pt x="132224" y="18269"/>
                  </a:cubicBezTo>
                  <a:cubicBezTo>
                    <a:pt x="131161" y="18269"/>
                    <a:pt x="130138" y="18176"/>
                    <a:pt x="129295" y="17560"/>
                  </a:cubicBezTo>
                  <a:cubicBezTo>
                    <a:pt x="128061" y="16662"/>
                    <a:pt x="127737" y="15002"/>
                    <a:pt x="127065" y="13631"/>
                  </a:cubicBezTo>
                  <a:cubicBezTo>
                    <a:pt x="125286" y="10000"/>
                    <a:pt x="120926" y="8370"/>
                    <a:pt x="116887" y="8122"/>
                  </a:cubicBezTo>
                  <a:cubicBezTo>
                    <a:pt x="116334" y="8089"/>
                    <a:pt x="115781" y="8075"/>
                    <a:pt x="115228" y="8075"/>
                  </a:cubicBezTo>
                  <a:cubicBezTo>
                    <a:pt x="112505" y="8075"/>
                    <a:pt x="109776" y="8410"/>
                    <a:pt x="107056" y="8410"/>
                  </a:cubicBezTo>
                  <a:cubicBezTo>
                    <a:pt x="106291" y="8410"/>
                    <a:pt x="105527" y="8384"/>
                    <a:pt x="104764" y="8316"/>
                  </a:cubicBezTo>
                  <a:cubicBezTo>
                    <a:pt x="96617" y="7597"/>
                    <a:pt x="89336" y="2270"/>
                    <a:pt x="81162" y="2005"/>
                  </a:cubicBezTo>
                  <a:cubicBezTo>
                    <a:pt x="80942" y="1998"/>
                    <a:pt x="80723" y="1995"/>
                    <a:pt x="80503" y="1995"/>
                  </a:cubicBezTo>
                  <a:cubicBezTo>
                    <a:pt x="74644" y="1995"/>
                    <a:pt x="68936" y="4467"/>
                    <a:pt x="63083" y="4467"/>
                  </a:cubicBezTo>
                  <a:cubicBezTo>
                    <a:pt x="62781" y="4467"/>
                    <a:pt x="62478" y="4460"/>
                    <a:pt x="62175" y="4446"/>
                  </a:cubicBezTo>
                  <a:cubicBezTo>
                    <a:pt x="55480" y="4144"/>
                    <a:pt x="49320" y="327"/>
                    <a:pt x="42628" y="21"/>
                  </a:cubicBezTo>
                  <a:cubicBezTo>
                    <a:pt x="42322" y="7"/>
                    <a:pt x="42017" y="1"/>
                    <a:pt x="41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5"/>
            <p:cNvSpPr/>
            <p:nvPr/>
          </p:nvSpPr>
          <p:spPr>
            <a:xfrm rot="679445">
              <a:off x="7059272" y="4635821"/>
              <a:ext cx="227206" cy="107373"/>
            </a:xfrm>
            <a:custGeom>
              <a:avLst/>
              <a:gdLst/>
              <a:ahLst/>
              <a:cxnLst/>
              <a:rect l="l" t="t" r="r" b="b"/>
              <a:pathLst>
                <a:path w="5449" h="2549" extrusionOk="0">
                  <a:moveTo>
                    <a:pt x="3146" y="0"/>
                  </a:moveTo>
                  <a:cubicBezTo>
                    <a:pt x="1776" y="0"/>
                    <a:pt x="256" y="475"/>
                    <a:pt x="116" y="1425"/>
                  </a:cubicBezTo>
                  <a:cubicBezTo>
                    <a:pt x="1" y="2210"/>
                    <a:pt x="969" y="2549"/>
                    <a:pt x="2106" y="2549"/>
                  </a:cubicBezTo>
                  <a:cubicBezTo>
                    <a:pt x="3558" y="2549"/>
                    <a:pt x="5286" y="1995"/>
                    <a:pt x="5375" y="1109"/>
                  </a:cubicBezTo>
                  <a:cubicBezTo>
                    <a:pt x="5448" y="370"/>
                    <a:pt x="4355" y="0"/>
                    <a:pt x="3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6047237" y="4563116"/>
              <a:ext cx="158959" cy="27689"/>
            </a:xfrm>
            <a:custGeom>
              <a:avLst/>
              <a:gdLst/>
              <a:ahLst/>
              <a:cxnLst/>
              <a:rect l="l" t="t" r="r" b="b"/>
              <a:pathLst>
                <a:path w="3878" h="1624" extrusionOk="0">
                  <a:moveTo>
                    <a:pt x="2636" y="0"/>
                  </a:moveTo>
                  <a:cubicBezTo>
                    <a:pt x="1525" y="0"/>
                    <a:pt x="0" y="577"/>
                    <a:pt x="70" y="1130"/>
                  </a:cubicBezTo>
                  <a:cubicBezTo>
                    <a:pt x="111" y="1463"/>
                    <a:pt x="729" y="1623"/>
                    <a:pt x="1448" y="1623"/>
                  </a:cubicBezTo>
                  <a:cubicBezTo>
                    <a:pt x="2546" y="1623"/>
                    <a:pt x="3878" y="1250"/>
                    <a:pt x="3751" y="551"/>
                  </a:cubicBezTo>
                  <a:cubicBezTo>
                    <a:pt x="3679" y="156"/>
                    <a:pt x="3213" y="0"/>
                    <a:pt x="2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5608220" y="4582705"/>
              <a:ext cx="333700" cy="47638"/>
            </a:xfrm>
            <a:custGeom>
              <a:avLst/>
              <a:gdLst/>
              <a:ahLst/>
              <a:cxnLst/>
              <a:rect l="l" t="t" r="r" b="b"/>
              <a:pathLst>
                <a:path w="8141" h="2794" extrusionOk="0">
                  <a:moveTo>
                    <a:pt x="5799" y="1"/>
                  </a:moveTo>
                  <a:cubicBezTo>
                    <a:pt x="3405" y="1"/>
                    <a:pt x="1" y="763"/>
                    <a:pt x="1" y="1926"/>
                  </a:cubicBezTo>
                  <a:cubicBezTo>
                    <a:pt x="1" y="2539"/>
                    <a:pt x="959" y="2793"/>
                    <a:pt x="2216" y="2793"/>
                  </a:cubicBezTo>
                  <a:cubicBezTo>
                    <a:pt x="4628" y="2793"/>
                    <a:pt x="8140" y="1857"/>
                    <a:pt x="8098" y="717"/>
                  </a:cubicBezTo>
                  <a:cubicBezTo>
                    <a:pt x="8080" y="221"/>
                    <a:pt x="7085" y="1"/>
                    <a:pt x="5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5112226" y="4407407"/>
              <a:ext cx="213599" cy="39880"/>
            </a:xfrm>
            <a:custGeom>
              <a:avLst/>
              <a:gdLst/>
              <a:ahLst/>
              <a:cxnLst/>
              <a:rect l="l" t="t" r="r" b="b"/>
              <a:pathLst>
                <a:path w="5211" h="2339" extrusionOk="0">
                  <a:moveTo>
                    <a:pt x="2050" y="0"/>
                  </a:moveTo>
                  <a:cubicBezTo>
                    <a:pt x="1744" y="0"/>
                    <a:pt x="1463" y="59"/>
                    <a:pt x="1251" y="192"/>
                  </a:cubicBezTo>
                  <a:cubicBezTo>
                    <a:pt x="1" y="974"/>
                    <a:pt x="1584" y="2339"/>
                    <a:pt x="3006" y="2339"/>
                  </a:cubicBezTo>
                  <a:cubicBezTo>
                    <a:pt x="3387" y="2339"/>
                    <a:pt x="3756" y="2241"/>
                    <a:pt x="4056" y="2007"/>
                  </a:cubicBezTo>
                  <a:cubicBezTo>
                    <a:pt x="5211" y="1110"/>
                    <a:pt x="3384" y="0"/>
                    <a:pt x="2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840555" y="4224846"/>
              <a:ext cx="211017" cy="36299"/>
            </a:xfrm>
            <a:custGeom>
              <a:avLst/>
              <a:gdLst/>
              <a:ahLst/>
              <a:cxnLst/>
              <a:rect l="l" t="t" r="r" b="b"/>
              <a:pathLst>
                <a:path w="5148" h="2129" extrusionOk="0">
                  <a:moveTo>
                    <a:pt x="1202" y="0"/>
                  </a:moveTo>
                  <a:cubicBezTo>
                    <a:pt x="819" y="0"/>
                    <a:pt x="525" y="90"/>
                    <a:pt x="411" y="307"/>
                  </a:cubicBezTo>
                  <a:cubicBezTo>
                    <a:pt x="0" y="1089"/>
                    <a:pt x="2392" y="2128"/>
                    <a:pt x="3776" y="2128"/>
                  </a:cubicBezTo>
                  <a:cubicBezTo>
                    <a:pt x="4160" y="2128"/>
                    <a:pt x="4467" y="2048"/>
                    <a:pt x="4614" y="1861"/>
                  </a:cubicBezTo>
                  <a:cubicBezTo>
                    <a:pt x="5148" y="1182"/>
                    <a:pt x="2589" y="0"/>
                    <a:pt x="12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3656525" y="4104036"/>
              <a:ext cx="117873" cy="86021"/>
            </a:xfrm>
            <a:custGeom>
              <a:avLst/>
              <a:gdLst/>
              <a:ahLst/>
              <a:cxnLst/>
              <a:rect l="l" t="t" r="r" b="b"/>
              <a:pathLst>
                <a:path w="2876" h="1660" extrusionOk="0">
                  <a:moveTo>
                    <a:pt x="1539" y="0"/>
                  </a:moveTo>
                  <a:cubicBezTo>
                    <a:pt x="969" y="0"/>
                    <a:pt x="356" y="250"/>
                    <a:pt x="167" y="844"/>
                  </a:cubicBezTo>
                  <a:cubicBezTo>
                    <a:pt x="1" y="1366"/>
                    <a:pt x="554" y="1660"/>
                    <a:pt x="1185" y="1660"/>
                  </a:cubicBezTo>
                  <a:cubicBezTo>
                    <a:pt x="1734" y="1660"/>
                    <a:pt x="2341" y="1438"/>
                    <a:pt x="2586" y="952"/>
                  </a:cubicBezTo>
                  <a:cubicBezTo>
                    <a:pt x="2875" y="376"/>
                    <a:pt x="2239" y="0"/>
                    <a:pt x="1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989375" y="4051706"/>
              <a:ext cx="295556" cy="71857"/>
            </a:xfrm>
            <a:custGeom>
              <a:avLst/>
              <a:gdLst/>
              <a:ahLst/>
              <a:cxnLst/>
              <a:rect l="l" t="t" r="r" b="b"/>
              <a:pathLst>
                <a:path w="7210" h="1878" extrusionOk="0">
                  <a:moveTo>
                    <a:pt x="3661" y="0"/>
                  </a:moveTo>
                  <a:cubicBezTo>
                    <a:pt x="1873" y="0"/>
                    <a:pt x="59" y="290"/>
                    <a:pt x="32" y="868"/>
                  </a:cubicBezTo>
                  <a:cubicBezTo>
                    <a:pt x="0" y="1578"/>
                    <a:pt x="1506" y="1877"/>
                    <a:pt x="3140" y="1877"/>
                  </a:cubicBezTo>
                  <a:cubicBezTo>
                    <a:pt x="5010" y="1877"/>
                    <a:pt x="7047" y="1485"/>
                    <a:pt x="7131" y="868"/>
                  </a:cubicBezTo>
                  <a:cubicBezTo>
                    <a:pt x="7210" y="290"/>
                    <a:pt x="5448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2871100" y="4391457"/>
              <a:ext cx="132603" cy="71859"/>
            </a:xfrm>
            <a:custGeom>
              <a:avLst/>
              <a:gdLst/>
              <a:ahLst/>
              <a:cxnLst/>
              <a:rect l="l" t="t" r="r" b="b"/>
              <a:pathLst>
                <a:path w="3235" h="1461" extrusionOk="0">
                  <a:moveTo>
                    <a:pt x="1637" y="0"/>
                  </a:moveTo>
                  <a:cubicBezTo>
                    <a:pt x="820" y="0"/>
                    <a:pt x="0" y="258"/>
                    <a:pt x="54" y="730"/>
                  </a:cubicBezTo>
                  <a:cubicBezTo>
                    <a:pt x="108" y="1203"/>
                    <a:pt x="952" y="1460"/>
                    <a:pt x="1754" y="1460"/>
                  </a:cubicBezTo>
                  <a:cubicBezTo>
                    <a:pt x="2514" y="1460"/>
                    <a:pt x="3235" y="1229"/>
                    <a:pt x="3210" y="730"/>
                  </a:cubicBezTo>
                  <a:cubicBezTo>
                    <a:pt x="3184" y="231"/>
                    <a:pt x="2411" y="0"/>
                    <a:pt x="1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0" y="4111384"/>
              <a:ext cx="9143721" cy="860701"/>
            </a:xfrm>
            <a:custGeom>
              <a:avLst/>
              <a:gdLst/>
              <a:ahLst/>
              <a:cxnLst/>
              <a:rect l="l" t="t" r="r" b="b"/>
              <a:pathLst>
                <a:path w="223072" h="50481" extrusionOk="0">
                  <a:moveTo>
                    <a:pt x="42327" y="0"/>
                  </a:moveTo>
                  <a:cubicBezTo>
                    <a:pt x="37327" y="0"/>
                    <a:pt x="33248" y="1477"/>
                    <a:pt x="29071" y="2105"/>
                  </a:cubicBezTo>
                  <a:cubicBezTo>
                    <a:pt x="28151" y="2243"/>
                    <a:pt x="27231" y="2302"/>
                    <a:pt x="26310" y="2302"/>
                  </a:cubicBezTo>
                  <a:cubicBezTo>
                    <a:pt x="22331" y="2302"/>
                    <a:pt x="18342" y="1205"/>
                    <a:pt x="14351" y="710"/>
                  </a:cubicBezTo>
                  <a:cubicBezTo>
                    <a:pt x="12761" y="513"/>
                    <a:pt x="11159" y="416"/>
                    <a:pt x="9557" y="416"/>
                  </a:cubicBezTo>
                  <a:cubicBezTo>
                    <a:pt x="6342" y="416"/>
                    <a:pt x="3127" y="807"/>
                    <a:pt x="0" y="1567"/>
                  </a:cubicBezTo>
                  <a:lnTo>
                    <a:pt x="0" y="11545"/>
                  </a:lnTo>
                  <a:cubicBezTo>
                    <a:pt x="16132" y="9171"/>
                    <a:pt x="32440" y="7983"/>
                    <a:pt x="48747" y="7983"/>
                  </a:cubicBezTo>
                  <a:cubicBezTo>
                    <a:pt x="66907" y="7983"/>
                    <a:pt x="85067" y="9457"/>
                    <a:pt x="102984" y="12407"/>
                  </a:cubicBezTo>
                  <a:cubicBezTo>
                    <a:pt x="105114" y="12759"/>
                    <a:pt x="107309" y="13157"/>
                    <a:pt x="109111" y="14344"/>
                  </a:cubicBezTo>
                  <a:cubicBezTo>
                    <a:pt x="110914" y="15533"/>
                    <a:pt x="112231" y="17725"/>
                    <a:pt x="111734" y="19829"/>
                  </a:cubicBezTo>
                  <a:cubicBezTo>
                    <a:pt x="110842" y="23605"/>
                    <a:pt x="105402" y="24242"/>
                    <a:pt x="103380" y="27556"/>
                  </a:cubicBezTo>
                  <a:cubicBezTo>
                    <a:pt x="101465" y="30691"/>
                    <a:pt x="103585" y="35030"/>
                    <a:pt x="106809" y="36791"/>
                  </a:cubicBezTo>
                  <a:cubicBezTo>
                    <a:pt x="109189" y="38089"/>
                    <a:pt x="111925" y="38374"/>
                    <a:pt x="114670" y="38374"/>
                  </a:cubicBezTo>
                  <a:cubicBezTo>
                    <a:pt x="115647" y="38374"/>
                    <a:pt x="116625" y="38338"/>
                    <a:pt x="117588" y="38299"/>
                  </a:cubicBezTo>
                  <a:cubicBezTo>
                    <a:pt x="126529" y="37938"/>
                    <a:pt x="135473" y="37576"/>
                    <a:pt x="144413" y="37217"/>
                  </a:cubicBezTo>
                  <a:cubicBezTo>
                    <a:pt x="145856" y="37158"/>
                    <a:pt x="147328" y="37109"/>
                    <a:pt x="148804" y="37109"/>
                  </a:cubicBezTo>
                  <a:cubicBezTo>
                    <a:pt x="154251" y="37109"/>
                    <a:pt x="159735" y="37778"/>
                    <a:pt x="163892" y="41115"/>
                  </a:cubicBezTo>
                  <a:cubicBezTo>
                    <a:pt x="166399" y="43132"/>
                    <a:pt x="168186" y="45967"/>
                    <a:pt x="170836" y="47790"/>
                  </a:cubicBezTo>
                  <a:cubicBezTo>
                    <a:pt x="174222" y="50117"/>
                    <a:pt x="178528" y="50480"/>
                    <a:pt x="182666" y="50480"/>
                  </a:cubicBezTo>
                  <a:cubicBezTo>
                    <a:pt x="182938" y="50480"/>
                    <a:pt x="183210" y="50479"/>
                    <a:pt x="183480" y="50476"/>
                  </a:cubicBezTo>
                  <a:cubicBezTo>
                    <a:pt x="196882" y="50342"/>
                    <a:pt x="210264" y="48238"/>
                    <a:pt x="223071" y="44283"/>
                  </a:cubicBezTo>
                  <a:lnTo>
                    <a:pt x="223071" y="36897"/>
                  </a:lnTo>
                  <a:cubicBezTo>
                    <a:pt x="214260" y="40895"/>
                    <a:pt x="203901" y="43553"/>
                    <a:pt x="197000" y="43553"/>
                  </a:cubicBezTo>
                  <a:cubicBezTo>
                    <a:pt x="196321" y="43553"/>
                    <a:pt x="195675" y="43527"/>
                    <a:pt x="195068" y="43474"/>
                  </a:cubicBezTo>
                  <a:cubicBezTo>
                    <a:pt x="191246" y="43143"/>
                    <a:pt x="197524" y="36698"/>
                    <a:pt x="188743" y="36698"/>
                  </a:cubicBezTo>
                  <a:cubicBezTo>
                    <a:pt x="188299" y="36698"/>
                    <a:pt x="187816" y="36714"/>
                    <a:pt x="187291" y="36749"/>
                  </a:cubicBezTo>
                  <a:cubicBezTo>
                    <a:pt x="183574" y="36993"/>
                    <a:pt x="180009" y="38747"/>
                    <a:pt x="176318" y="38747"/>
                  </a:cubicBezTo>
                  <a:cubicBezTo>
                    <a:pt x="176015" y="38747"/>
                    <a:pt x="175710" y="38735"/>
                    <a:pt x="175405" y="38710"/>
                  </a:cubicBezTo>
                  <a:cubicBezTo>
                    <a:pt x="170203" y="38276"/>
                    <a:pt x="166194" y="34054"/>
                    <a:pt x="161391" y="32011"/>
                  </a:cubicBezTo>
                  <a:cubicBezTo>
                    <a:pt x="158607" y="30825"/>
                    <a:pt x="155700" y="30408"/>
                    <a:pt x="152724" y="30408"/>
                  </a:cubicBezTo>
                  <a:cubicBezTo>
                    <a:pt x="145617" y="30408"/>
                    <a:pt x="138112" y="32789"/>
                    <a:pt x="130928" y="32789"/>
                  </a:cubicBezTo>
                  <a:cubicBezTo>
                    <a:pt x="128446" y="32789"/>
                    <a:pt x="126003" y="32505"/>
                    <a:pt x="123627" y="31740"/>
                  </a:cubicBezTo>
                  <a:cubicBezTo>
                    <a:pt x="123248" y="27779"/>
                    <a:pt x="131713" y="26345"/>
                    <a:pt x="129955" y="22776"/>
                  </a:cubicBezTo>
                  <a:cubicBezTo>
                    <a:pt x="128442" y="19701"/>
                    <a:pt x="121847" y="22674"/>
                    <a:pt x="121053" y="19338"/>
                  </a:cubicBezTo>
                  <a:cubicBezTo>
                    <a:pt x="120827" y="18389"/>
                    <a:pt x="121330" y="17440"/>
                    <a:pt x="121547" y="16488"/>
                  </a:cubicBezTo>
                  <a:cubicBezTo>
                    <a:pt x="122177" y="13698"/>
                    <a:pt x="120179" y="10849"/>
                    <a:pt x="117633" y="9547"/>
                  </a:cubicBezTo>
                  <a:cubicBezTo>
                    <a:pt x="115084" y="8244"/>
                    <a:pt x="112115" y="8127"/>
                    <a:pt x="109257" y="8036"/>
                  </a:cubicBezTo>
                  <a:cubicBezTo>
                    <a:pt x="103180" y="7842"/>
                    <a:pt x="97102" y="7649"/>
                    <a:pt x="91024" y="7455"/>
                  </a:cubicBezTo>
                  <a:cubicBezTo>
                    <a:pt x="88384" y="7372"/>
                    <a:pt x="85353" y="7093"/>
                    <a:pt x="83804" y="4952"/>
                  </a:cubicBezTo>
                  <a:cubicBezTo>
                    <a:pt x="83319" y="4279"/>
                    <a:pt x="83034" y="3479"/>
                    <a:pt x="82543" y="2813"/>
                  </a:cubicBezTo>
                  <a:cubicBezTo>
                    <a:pt x="81448" y="1328"/>
                    <a:pt x="79732" y="846"/>
                    <a:pt x="77858" y="846"/>
                  </a:cubicBezTo>
                  <a:cubicBezTo>
                    <a:pt x="76180" y="846"/>
                    <a:pt x="74374" y="1233"/>
                    <a:pt x="72772" y="1632"/>
                  </a:cubicBezTo>
                  <a:cubicBezTo>
                    <a:pt x="68165" y="2779"/>
                    <a:pt x="63450" y="3488"/>
                    <a:pt x="58712" y="3746"/>
                  </a:cubicBezTo>
                  <a:cubicBezTo>
                    <a:pt x="56228" y="3884"/>
                    <a:pt x="53611" y="4264"/>
                    <a:pt x="50963" y="4264"/>
                  </a:cubicBezTo>
                  <a:cubicBezTo>
                    <a:pt x="48783" y="4264"/>
                    <a:pt x="46582" y="4006"/>
                    <a:pt x="44416" y="3143"/>
                  </a:cubicBezTo>
                  <a:cubicBezTo>
                    <a:pt x="43493" y="2777"/>
                    <a:pt x="48716" y="734"/>
                    <a:pt x="46577" y="365"/>
                  </a:cubicBezTo>
                  <a:cubicBezTo>
                    <a:pt x="45081" y="107"/>
                    <a:pt x="43671" y="0"/>
                    <a:pt x="42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4953917" y="4502847"/>
              <a:ext cx="216755" cy="35345"/>
            </a:xfrm>
            <a:custGeom>
              <a:avLst/>
              <a:gdLst/>
              <a:ahLst/>
              <a:cxnLst/>
              <a:rect l="l" t="t" r="r" b="b"/>
              <a:pathLst>
                <a:path w="5288" h="2073" extrusionOk="0">
                  <a:moveTo>
                    <a:pt x="1939" y="0"/>
                  </a:moveTo>
                  <a:cubicBezTo>
                    <a:pt x="1202" y="0"/>
                    <a:pt x="566" y="212"/>
                    <a:pt x="338" y="764"/>
                  </a:cubicBezTo>
                  <a:cubicBezTo>
                    <a:pt x="1" y="1580"/>
                    <a:pt x="1862" y="2072"/>
                    <a:pt x="3358" y="2072"/>
                  </a:cubicBezTo>
                  <a:cubicBezTo>
                    <a:pt x="4240" y="2072"/>
                    <a:pt x="4995" y="1902"/>
                    <a:pt x="5100" y="1526"/>
                  </a:cubicBezTo>
                  <a:cubicBezTo>
                    <a:pt x="5287" y="849"/>
                    <a:pt x="3412" y="0"/>
                    <a:pt x="1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3111979" y="4153187"/>
              <a:ext cx="206549" cy="86020"/>
            </a:xfrm>
            <a:custGeom>
              <a:avLst/>
              <a:gdLst/>
              <a:ahLst/>
              <a:cxnLst/>
              <a:rect l="l" t="t" r="r" b="b"/>
              <a:pathLst>
                <a:path w="5039" h="2911" extrusionOk="0">
                  <a:moveTo>
                    <a:pt x="3000" y="1"/>
                  </a:moveTo>
                  <a:cubicBezTo>
                    <a:pt x="1636" y="1"/>
                    <a:pt x="1" y="680"/>
                    <a:pt x="104" y="1890"/>
                  </a:cubicBezTo>
                  <a:cubicBezTo>
                    <a:pt x="166" y="2611"/>
                    <a:pt x="864" y="2911"/>
                    <a:pt x="1703" y="2911"/>
                  </a:cubicBezTo>
                  <a:cubicBezTo>
                    <a:pt x="3159" y="2911"/>
                    <a:pt x="5039" y="2009"/>
                    <a:pt x="4753" y="848"/>
                  </a:cubicBezTo>
                  <a:cubicBezTo>
                    <a:pt x="4612" y="270"/>
                    <a:pt x="3860" y="1"/>
                    <a:pt x="30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2906000" y="4168256"/>
              <a:ext cx="126577" cy="49526"/>
            </a:xfrm>
            <a:custGeom>
              <a:avLst/>
              <a:gdLst/>
              <a:ahLst/>
              <a:cxnLst/>
              <a:rect l="l" t="t" r="r" b="b"/>
              <a:pathLst>
                <a:path w="3088" h="1676" extrusionOk="0">
                  <a:moveTo>
                    <a:pt x="1881" y="1"/>
                  </a:moveTo>
                  <a:cubicBezTo>
                    <a:pt x="1022" y="1"/>
                    <a:pt x="1" y="360"/>
                    <a:pt x="1" y="946"/>
                  </a:cubicBezTo>
                  <a:cubicBezTo>
                    <a:pt x="1" y="1415"/>
                    <a:pt x="686" y="1676"/>
                    <a:pt x="1406" y="1676"/>
                  </a:cubicBezTo>
                  <a:cubicBezTo>
                    <a:pt x="2224" y="1676"/>
                    <a:pt x="3087" y="1340"/>
                    <a:pt x="3045" y="591"/>
                  </a:cubicBezTo>
                  <a:cubicBezTo>
                    <a:pt x="3021" y="182"/>
                    <a:pt x="2492" y="1"/>
                    <a:pt x="18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1508971" y="4134027"/>
              <a:ext cx="234776" cy="71839"/>
            </a:xfrm>
            <a:custGeom>
              <a:avLst/>
              <a:gdLst/>
              <a:ahLst/>
              <a:cxnLst/>
              <a:rect l="l" t="t" r="r" b="b"/>
              <a:pathLst>
                <a:path w="5728" h="1732" extrusionOk="0">
                  <a:moveTo>
                    <a:pt x="2816" y="1"/>
                  </a:moveTo>
                  <a:cubicBezTo>
                    <a:pt x="1550" y="1"/>
                    <a:pt x="306" y="255"/>
                    <a:pt x="158" y="813"/>
                  </a:cubicBezTo>
                  <a:cubicBezTo>
                    <a:pt x="1" y="1407"/>
                    <a:pt x="1503" y="1731"/>
                    <a:pt x="2973" y="1731"/>
                  </a:cubicBezTo>
                  <a:cubicBezTo>
                    <a:pt x="4364" y="1731"/>
                    <a:pt x="5727" y="1441"/>
                    <a:pt x="5628" y="813"/>
                  </a:cubicBezTo>
                  <a:cubicBezTo>
                    <a:pt x="5546" y="292"/>
                    <a:pt x="4169" y="1"/>
                    <a:pt x="28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1306525" y="4174879"/>
              <a:ext cx="122553" cy="45169"/>
            </a:xfrm>
            <a:custGeom>
              <a:avLst/>
              <a:gdLst/>
              <a:ahLst/>
              <a:cxnLst/>
              <a:rect l="l" t="t" r="r" b="b"/>
              <a:pathLst>
                <a:path w="2990" h="1089" extrusionOk="0">
                  <a:moveTo>
                    <a:pt x="2182" y="1"/>
                  </a:moveTo>
                  <a:cubicBezTo>
                    <a:pt x="1296" y="1"/>
                    <a:pt x="0" y="388"/>
                    <a:pt x="0" y="747"/>
                  </a:cubicBezTo>
                  <a:cubicBezTo>
                    <a:pt x="0" y="972"/>
                    <a:pt x="514" y="1088"/>
                    <a:pt x="1115" y="1088"/>
                  </a:cubicBezTo>
                  <a:cubicBezTo>
                    <a:pt x="1965" y="1088"/>
                    <a:pt x="2990" y="856"/>
                    <a:pt x="2990" y="372"/>
                  </a:cubicBezTo>
                  <a:cubicBezTo>
                    <a:pt x="2990" y="105"/>
                    <a:pt x="2641" y="1"/>
                    <a:pt x="2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0" y="3953271"/>
              <a:ext cx="9143721" cy="662563"/>
            </a:xfrm>
            <a:custGeom>
              <a:avLst/>
              <a:gdLst/>
              <a:ahLst/>
              <a:cxnLst/>
              <a:rect l="l" t="t" r="r" b="b"/>
              <a:pathLst>
                <a:path w="223072" h="38860" extrusionOk="0">
                  <a:moveTo>
                    <a:pt x="57018" y="0"/>
                  </a:moveTo>
                  <a:cubicBezTo>
                    <a:pt x="38118" y="0"/>
                    <a:pt x="19144" y="1332"/>
                    <a:pt x="0" y="2816"/>
                  </a:cubicBezTo>
                  <a:lnTo>
                    <a:pt x="0" y="4841"/>
                  </a:lnTo>
                  <a:cubicBezTo>
                    <a:pt x="21032" y="4335"/>
                    <a:pt x="42063" y="3836"/>
                    <a:pt x="63090" y="3337"/>
                  </a:cubicBezTo>
                  <a:cubicBezTo>
                    <a:pt x="66070" y="3266"/>
                    <a:pt x="69055" y="3195"/>
                    <a:pt x="72038" y="3195"/>
                  </a:cubicBezTo>
                  <a:cubicBezTo>
                    <a:pt x="76820" y="3195"/>
                    <a:pt x="81595" y="3377"/>
                    <a:pt x="86329" y="4036"/>
                  </a:cubicBezTo>
                  <a:cubicBezTo>
                    <a:pt x="92515" y="4895"/>
                    <a:pt x="98568" y="6557"/>
                    <a:pt x="104748" y="7450"/>
                  </a:cubicBezTo>
                  <a:cubicBezTo>
                    <a:pt x="113207" y="8666"/>
                    <a:pt x="122588" y="8723"/>
                    <a:pt x="128998" y="14374"/>
                  </a:cubicBezTo>
                  <a:cubicBezTo>
                    <a:pt x="132436" y="17408"/>
                    <a:pt x="134634" y="21803"/>
                    <a:pt x="138539" y="24210"/>
                  </a:cubicBezTo>
                  <a:cubicBezTo>
                    <a:pt x="144759" y="28041"/>
                    <a:pt x="153122" y="25608"/>
                    <a:pt x="159829" y="28496"/>
                  </a:cubicBezTo>
                  <a:cubicBezTo>
                    <a:pt x="163675" y="30156"/>
                    <a:pt x="166605" y="33412"/>
                    <a:pt x="170269" y="35443"/>
                  </a:cubicBezTo>
                  <a:cubicBezTo>
                    <a:pt x="174400" y="37731"/>
                    <a:pt x="179233" y="38338"/>
                    <a:pt x="183947" y="38629"/>
                  </a:cubicBezTo>
                  <a:cubicBezTo>
                    <a:pt x="186437" y="38783"/>
                    <a:pt x="188932" y="38860"/>
                    <a:pt x="191427" y="38860"/>
                  </a:cubicBezTo>
                  <a:cubicBezTo>
                    <a:pt x="202097" y="38860"/>
                    <a:pt x="212766" y="37457"/>
                    <a:pt x="223071" y="34692"/>
                  </a:cubicBezTo>
                  <a:lnTo>
                    <a:pt x="223071" y="29011"/>
                  </a:lnTo>
                  <a:cubicBezTo>
                    <a:pt x="214423" y="31866"/>
                    <a:pt x="205175" y="33427"/>
                    <a:pt x="196096" y="33427"/>
                  </a:cubicBezTo>
                  <a:cubicBezTo>
                    <a:pt x="195342" y="33427"/>
                    <a:pt x="194589" y="33416"/>
                    <a:pt x="193837" y="33394"/>
                  </a:cubicBezTo>
                  <a:cubicBezTo>
                    <a:pt x="190051" y="33284"/>
                    <a:pt x="186211" y="32910"/>
                    <a:pt x="182696" y="31502"/>
                  </a:cubicBezTo>
                  <a:cubicBezTo>
                    <a:pt x="176551" y="29048"/>
                    <a:pt x="171852" y="23650"/>
                    <a:pt x="165548" y="21638"/>
                  </a:cubicBezTo>
                  <a:cubicBezTo>
                    <a:pt x="161197" y="20248"/>
                    <a:pt x="156466" y="20599"/>
                    <a:pt x="152048" y="19439"/>
                  </a:cubicBezTo>
                  <a:cubicBezTo>
                    <a:pt x="146341" y="17939"/>
                    <a:pt x="141614" y="14055"/>
                    <a:pt x="136467" y="11161"/>
                  </a:cubicBezTo>
                  <a:cubicBezTo>
                    <a:pt x="129310" y="7144"/>
                    <a:pt x="121226" y="6718"/>
                    <a:pt x="113180" y="5091"/>
                  </a:cubicBezTo>
                  <a:cubicBezTo>
                    <a:pt x="94470" y="1313"/>
                    <a:pt x="75781" y="0"/>
                    <a:pt x="5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6633453" y="4322076"/>
              <a:ext cx="2475837" cy="247293"/>
            </a:xfrm>
            <a:custGeom>
              <a:avLst/>
              <a:gdLst/>
              <a:ahLst/>
              <a:cxnLst/>
              <a:rect l="l" t="t" r="r" b="b"/>
              <a:pathLst>
                <a:path w="60401" h="14504" extrusionOk="0">
                  <a:moveTo>
                    <a:pt x="3966" y="1"/>
                  </a:moveTo>
                  <a:cubicBezTo>
                    <a:pt x="3884" y="1"/>
                    <a:pt x="3803" y="2"/>
                    <a:pt x="3722" y="6"/>
                  </a:cubicBezTo>
                  <a:cubicBezTo>
                    <a:pt x="2497" y="54"/>
                    <a:pt x="1049" y="550"/>
                    <a:pt x="235" y="1467"/>
                  </a:cubicBezTo>
                  <a:cubicBezTo>
                    <a:pt x="126" y="1590"/>
                    <a:pt x="15" y="1731"/>
                    <a:pt x="11" y="1896"/>
                  </a:cubicBezTo>
                  <a:cubicBezTo>
                    <a:pt x="0" y="2435"/>
                    <a:pt x="832" y="2334"/>
                    <a:pt x="1364" y="2425"/>
                  </a:cubicBezTo>
                  <a:cubicBezTo>
                    <a:pt x="2348" y="2593"/>
                    <a:pt x="2569" y="3861"/>
                    <a:pt x="2914" y="4797"/>
                  </a:cubicBezTo>
                  <a:cubicBezTo>
                    <a:pt x="3726" y="7006"/>
                    <a:pt x="6207" y="8067"/>
                    <a:pt x="8618" y="8067"/>
                  </a:cubicBezTo>
                  <a:cubicBezTo>
                    <a:pt x="9092" y="8067"/>
                    <a:pt x="9564" y="8026"/>
                    <a:pt x="10020" y="7945"/>
                  </a:cubicBezTo>
                  <a:cubicBezTo>
                    <a:pt x="11055" y="7759"/>
                    <a:pt x="12148" y="7429"/>
                    <a:pt x="13177" y="7429"/>
                  </a:cubicBezTo>
                  <a:cubicBezTo>
                    <a:pt x="13741" y="7429"/>
                    <a:pt x="14286" y="7528"/>
                    <a:pt x="14791" y="7804"/>
                  </a:cubicBezTo>
                  <a:cubicBezTo>
                    <a:pt x="16394" y="8680"/>
                    <a:pt x="16726" y="10877"/>
                    <a:pt x="18064" y="12120"/>
                  </a:cubicBezTo>
                  <a:cubicBezTo>
                    <a:pt x="19035" y="13023"/>
                    <a:pt x="20421" y="13307"/>
                    <a:pt x="21761" y="13307"/>
                  </a:cubicBezTo>
                  <a:cubicBezTo>
                    <a:pt x="21898" y="13307"/>
                    <a:pt x="22035" y="13304"/>
                    <a:pt x="22171" y="13299"/>
                  </a:cubicBezTo>
                  <a:cubicBezTo>
                    <a:pt x="23476" y="13246"/>
                    <a:pt x="24773" y="12990"/>
                    <a:pt x="26077" y="12990"/>
                  </a:cubicBezTo>
                  <a:cubicBezTo>
                    <a:pt x="26233" y="12990"/>
                    <a:pt x="26389" y="12993"/>
                    <a:pt x="26546" y="13001"/>
                  </a:cubicBezTo>
                  <a:cubicBezTo>
                    <a:pt x="28753" y="13116"/>
                    <a:pt x="30824" y="14110"/>
                    <a:pt x="33016" y="14405"/>
                  </a:cubicBezTo>
                  <a:cubicBezTo>
                    <a:pt x="33514" y="14472"/>
                    <a:pt x="34009" y="14503"/>
                    <a:pt x="34500" y="14503"/>
                  </a:cubicBezTo>
                  <a:cubicBezTo>
                    <a:pt x="39651" y="14503"/>
                    <a:pt x="44493" y="11116"/>
                    <a:pt x="49721" y="10501"/>
                  </a:cubicBezTo>
                  <a:cubicBezTo>
                    <a:pt x="51210" y="10326"/>
                    <a:pt x="52721" y="10379"/>
                    <a:pt x="54209" y="10193"/>
                  </a:cubicBezTo>
                  <a:cubicBezTo>
                    <a:pt x="56545" y="9902"/>
                    <a:pt x="58493" y="9033"/>
                    <a:pt x="60400" y="7653"/>
                  </a:cubicBezTo>
                  <a:cubicBezTo>
                    <a:pt x="60339" y="7651"/>
                    <a:pt x="60273" y="7649"/>
                    <a:pt x="60202" y="7649"/>
                  </a:cubicBezTo>
                  <a:cubicBezTo>
                    <a:pt x="56482" y="7649"/>
                    <a:pt x="39873" y="11192"/>
                    <a:pt x="32321" y="11192"/>
                  </a:cubicBezTo>
                  <a:cubicBezTo>
                    <a:pt x="31569" y="11192"/>
                    <a:pt x="30907" y="11157"/>
                    <a:pt x="30356" y="11079"/>
                  </a:cubicBezTo>
                  <a:cubicBezTo>
                    <a:pt x="20506" y="9696"/>
                    <a:pt x="10326" y="1"/>
                    <a:pt x="3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5293448" y="4092698"/>
              <a:ext cx="926661" cy="190585"/>
            </a:xfrm>
            <a:custGeom>
              <a:avLst/>
              <a:gdLst/>
              <a:ahLst/>
              <a:cxnLst/>
              <a:rect l="l" t="t" r="r" b="b"/>
              <a:pathLst>
                <a:path w="22607" h="11178" extrusionOk="0">
                  <a:moveTo>
                    <a:pt x="191" y="0"/>
                  </a:moveTo>
                  <a:cubicBezTo>
                    <a:pt x="121" y="0"/>
                    <a:pt x="57" y="5"/>
                    <a:pt x="1" y="15"/>
                  </a:cubicBezTo>
                  <a:cubicBezTo>
                    <a:pt x="870" y="154"/>
                    <a:pt x="1164" y="1232"/>
                    <a:pt x="1401" y="2080"/>
                  </a:cubicBezTo>
                  <a:cubicBezTo>
                    <a:pt x="1639" y="2927"/>
                    <a:pt x="1905" y="3903"/>
                    <a:pt x="2703" y="4275"/>
                  </a:cubicBezTo>
                  <a:cubicBezTo>
                    <a:pt x="3057" y="4440"/>
                    <a:pt x="3460" y="4452"/>
                    <a:pt x="3845" y="4516"/>
                  </a:cubicBezTo>
                  <a:cubicBezTo>
                    <a:pt x="5521" y="4794"/>
                    <a:pt x="6852" y="6054"/>
                    <a:pt x="7941" y="7357"/>
                  </a:cubicBezTo>
                  <a:cubicBezTo>
                    <a:pt x="8219" y="7689"/>
                    <a:pt x="8497" y="8035"/>
                    <a:pt x="8871" y="8254"/>
                  </a:cubicBezTo>
                  <a:cubicBezTo>
                    <a:pt x="9223" y="8460"/>
                    <a:pt x="9605" y="8530"/>
                    <a:pt x="10004" y="8530"/>
                  </a:cubicBezTo>
                  <a:cubicBezTo>
                    <a:pt x="10840" y="8530"/>
                    <a:pt x="11748" y="8222"/>
                    <a:pt x="12606" y="8222"/>
                  </a:cubicBezTo>
                  <a:cubicBezTo>
                    <a:pt x="12902" y="8222"/>
                    <a:pt x="13191" y="8258"/>
                    <a:pt x="13469" y="8357"/>
                  </a:cubicBezTo>
                  <a:cubicBezTo>
                    <a:pt x="14485" y="8716"/>
                    <a:pt x="15052" y="9786"/>
                    <a:pt x="15925" y="10418"/>
                  </a:cubicBezTo>
                  <a:cubicBezTo>
                    <a:pt x="16709" y="10986"/>
                    <a:pt x="17645" y="11113"/>
                    <a:pt x="18632" y="11113"/>
                  </a:cubicBezTo>
                  <a:cubicBezTo>
                    <a:pt x="19432" y="11113"/>
                    <a:pt x="20266" y="11030"/>
                    <a:pt x="21079" y="11030"/>
                  </a:cubicBezTo>
                  <a:cubicBezTo>
                    <a:pt x="21601" y="11030"/>
                    <a:pt x="22115" y="11064"/>
                    <a:pt x="22607" y="11177"/>
                  </a:cubicBezTo>
                  <a:cubicBezTo>
                    <a:pt x="21665" y="10417"/>
                    <a:pt x="3458" y="0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7399300" y="4156874"/>
              <a:ext cx="1682762" cy="247334"/>
            </a:xfrm>
            <a:custGeom>
              <a:avLst/>
              <a:gdLst/>
              <a:ahLst/>
              <a:cxnLst/>
              <a:rect l="l" t="t" r="r" b="b"/>
              <a:pathLst>
                <a:path w="41053" h="5472" extrusionOk="0">
                  <a:moveTo>
                    <a:pt x="41052" y="1"/>
                  </a:moveTo>
                  <a:lnTo>
                    <a:pt x="41052" y="1"/>
                  </a:lnTo>
                  <a:cubicBezTo>
                    <a:pt x="27369" y="489"/>
                    <a:pt x="13685" y="979"/>
                    <a:pt x="1" y="1467"/>
                  </a:cubicBezTo>
                  <a:cubicBezTo>
                    <a:pt x="1536" y="2759"/>
                    <a:pt x="3591" y="3293"/>
                    <a:pt x="5595" y="3400"/>
                  </a:cubicBezTo>
                  <a:cubicBezTo>
                    <a:pt x="7598" y="3508"/>
                    <a:pt x="9640" y="3401"/>
                    <a:pt x="11576" y="3926"/>
                  </a:cubicBezTo>
                  <a:cubicBezTo>
                    <a:pt x="12969" y="4303"/>
                    <a:pt x="14267" y="4998"/>
                    <a:pt x="15679" y="5293"/>
                  </a:cubicBezTo>
                  <a:cubicBezTo>
                    <a:pt x="16282" y="5420"/>
                    <a:pt x="16892" y="5471"/>
                    <a:pt x="17504" y="5471"/>
                  </a:cubicBezTo>
                  <a:cubicBezTo>
                    <a:pt x="18856" y="5471"/>
                    <a:pt x="20220" y="5221"/>
                    <a:pt x="21557" y="4977"/>
                  </a:cubicBezTo>
                  <a:cubicBezTo>
                    <a:pt x="23964" y="4537"/>
                    <a:pt x="26378" y="4115"/>
                    <a:pt x="28819" y="3943"/>
                  </a:cubicBezTo>
                  <a:cubicBezTo>
                    <a:pt x="30466" y="3827"/>
                    <a:pt x="32132" y="3823"/>
                    <a:pt x="33746" y="3478"/>
                  </a:cubicBezTo>
                  <a:cubicBezTo>
                    <a:pt x="36126" y="2969"/>
                    <a:pt x="38711" y="663"/>
                    <a:pt x="41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7399292" y="4165448"/>
              <a:ext cx="1682762" cy="48678"/>
            </a:xfrm>
            <a:custGeom>
              <a:avLst/>
              <a:gdLst/>
              <a:ahLst/>
              <a:cxnLst/>
              <a:rect l="l" t="t" r="r" b="b"/>
              <a:pathLst>
                <a:path w="41053" h="2855" extrusionOk="0">
                  <a:moveTo>
                    <a:pt x="37935" y="1"/>
                  </a:moveTo>
                  <a:cubicBezTo>
                    <a:pt x="28468" y="1"/>
                    <a:pt x="980" y="1135"/>
                    <a:pt x="1" y="1593"/>
                  </a:cubicBezTo>
                  <a:cubicBezTo>
                    <a:pt x="607" y="1915"/>
                    <a:pt x="1259" y="2014"/>
                    <a:pt x="1934" y="2014"/>
                  </a:cubicBezTo>
                  <a:cubicBezTo>
                    <a:pt x="3015" y="2014"/>
                    <a:pt x="4156" y="1759"/>
                    <a:pt x="5263" y="1759"/>
                  </a:cubicBezTo>
                  <a:cubicBezTo>
                    <a:pt x="5386" y="1759"/>
                    <a:pt x="5508" y="1763"/>
                    <a:pt x="5630" y="1770"/>
                  </a:cubicBezTo>
                  <a:cubicBezTo>
                    <a:pt x="6441" y="1816"/>
                    <a:pt x="7229" y="2043"/>
                    <a:pt x="8029" y="2188"/>
                  </a:cubicBezTo>
                  <a:cubicBezTo>
                    <a:pt x="8726" y="2313"/>
                    <a:pt x="9433" y="2376"/>
                    <a:pt x="10141" y="2376"/>
                  </a:cubicBezTo>
                  <a:cubicBezTo>
                    <a:pt x="10715" y="2376"/>
                    <a:pt x="11289" y="2335"/>
                    <a:pt x="11858" y="2252"/>
                  </a:cubicBezTo>
                  <a:cubicBezTo>
                    <a:pt x="12786" y="2116"/>
                    <a:pt x="13724" y="1871"/>
                    <a:pt x="14652" y="1871"/>
                  </a:cubicBezTo>
                  <a:cubicBezTo>
                    <a:pt x="14939" y="1871"/>
                    <a:pt x="15226" y="1894"/>
                    <a:pt x="15511" y="1952"/>
                  </a:cubicBezTo>
                  <a:cubicBezTo>
                    <a:pt x="16410" y="2135"/>
                    <a:pt x="17217" y="2645"/>
                    <a:pt x="18120" y="2801"/>
                  </a:cubicBezTo>
                  <a:cubicBezTo>
                    <a:pt x="18334" y="2838"/>
                    <a:pt x="18548" y="2854"/>
                    <a:pt x="18760" y="2854"/>
                  </a:cubicBezTo>
                  <a:cubicBezTo>
                    <a:pt x="20437" y="2854"/>
                    <a:pt x="22066" y="1822"/>
                    <a:pt x="23782" y="1743"/>
                  </a:cubicBezTo>
                  <a:cubicBezTo>
                    <a:pt x="23858" y="1739"/>
                    <a:pt x="23935" y="1738"/>
                    <a:pt x="24011" y="1738"/>
                  </a:cubicBezTo>
                  <a:cubicBezTo>
                    <a:pt x="25047" y="1738"/>
                    <a:pt x="26076" y="2044"/>
                    <a:pt x="27110" y="2044"/>
                  </a:cubicBezTo>
                  <a:cubicBezTo>
                    <a:pt x="27234" y="2044"/>
                    <a:pt x="27359" y="2040"/>
                    <a:pt x="27485" y="2029"/>
                  </a:cubicBezTo>
                  <a:cubicBezTo>
                    <a:pt x="28927" y="1915"/>
                    <a:pt x="30230" y="1074"/>
                    <a:pt x="31669" y="920"/>
                  </a:cubicBezTo>
                  <a:cubicBezTo>
                    <a:pt x="31863" y="899"/>
                    <a:pt x="32058" y="891"/>
                    <a:pt x="32254" y="891"/>
                  </a:cubicBezTo>
                  <a:cubicBezTo>
                    <a:pt x="32909" y="891"/>
                    <a:pt x="33566" y="981"/>
                    <a:pt x="34223" y="981"/>
                  </a:cubicBezTo>
                  <a:cubicBezTo>
                    <a:pt x="34337" y="981"/>
                    <a:pt x="34452" y="978"/>
                    <a:pt x="34566" y="972"/>
                  </a:cubicBezTo>
                  <a:cubicBezTo>
                    <a:pt x="36507" y="862"/>
                    <a:pt x="38656" y="787"/>
                    <a:pt x="41052" y="127"/>
                  </a:cubicBezTo>
                  <a:cubicBezTo>
                    <a:pt x="40806" y="39"/>
                    <a:pt x="39675" y="1"/>
                    <a:pt x="37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7448933" y="4254818"/>
              <a:ext cx="131250" cy="17238"/>
            </a:xfrm>
            <a:custGeom>
              <a:avLst/>
              <a:gdLst/>
              <a:ahLst/>
              <a:cxnLst/>
              <a:rect l="l" t="t" r="r" b="b"/>
              <a:pathLst>
                <a:path w="3202" h="1011" extrusionOk="0">
                  <a:moveTo>
                    <a:pt x="1114" y="0"/>
                  </a:moveTo>
                  <a:cubicBezTo>
                    <a:pt x="614" y="0"/>
                    <a:pt x="192" y="114"/>
                    <a:pt x="99" y="406"/>
                  </a:cubicBezTo>
                  <a:cubicBezTo>
                    <a:pt x="0" y="718"/>
                    <a:pt x="1281" y="1011"/>
                    <a:pt x="2203" y="1011"/>
                  </a:cubicBezTo>
                  <a:cubicBezTo>
                    <a:pt x="2675" y="1011"/>
                    <a:pt x="3054" y="934"/>
                    <a:pt x="3105" y="743"/>
                  </a:cubicBezTo>
                  <a:cubicBezTo>
                    <a:pt x="3202" y="380"/>
                    <a:pt x="2027" y="0"/>
                    <a:pt x="1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7699553" y="4119619"/>
              <a:ext cx="213230" cy="24501"/>
            </a:xfrm>
            <a:custGeom>
              <a:avLst/>
              <a:gdLst/>
              <a:ahLst/>
              <a:cxnLst/>
              <a:rect l="l" t="t" r="r" b="b"/>
              <a:pathLst>
                <a:path w="5202" h="1437" extrusionOk="0">
                  <a:moveTo>
                    <a:pt x="2720" y="0"/>
                  </a:moveTo>
                  <a:cubicBezTo>
                    <a:pt x="1530" y="0"/>
                    <a:pt x="310" y="237"/>
                    <a:pt x="146" y="748"/>
                  </a:cubicBezTo>
                  <a:cubicBezTo>
                    <a:pt x="0" y="1201"/>
                    <a:pt x="1223" y="1436"/>
                    <a:pt x="2491" y="1436"/>
                  </a:cubicBezTo>
                  <a:cubicBezTo>
                    <a:pt x="3730" y="1436"/>
                    <a:pt x="5012" y="1212"/>
                    <a:pt x="5105" y="748"/>
                  </a:cubicBezTo>
                  <a:cubicBezTo>
                    <a:pt x="5202" y="265"/>
                    <a:pt x="3978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6461986" y="4121494"/>
              <a:ext cx="281355" cy="30451"/>
            </a:xfrm>
            <a:custGeom>
              <a:avLst/>
              <a:gdLst/>
              <a:ahLst/>
              <a:cxnLst/>
              <a:rect l="l" t="t" r="r" b="b"/>
              <a:pathLst>
                <a:path w="6864" h="1786" extrusionOk="0">
                  <a:moveTo>
                    <a:pt x="2195" y="1"/>
                  </a:moveTo>
                  <a:cubicBezTo>
                    <a:pt x="1122" y="1"/>
                    <a:pt x="249" y="177"/>
                    <a:pt x="131" y="609"/>
                  </a:cubicBezTo>
                  <a:cubicBezTo>
                    <a:pt x="1" y="1084"/>
                    <a:pt x="3108" y="1785"/>
                    <a:pt x="5088" y="1785"/>
                  </a:cubicBezTo>
                  <a:cubicBezTo>
                    <a:pt x="5937" y="1785"/>
                    <a:pt x="6578" y="1656"/>
                    <a:pt x="6669" y="1325"/>
                  </a:cubicBezTo>
                  <a:cubicBezTo>
                    <a:pt x="6864" y="610"/>
                    <a:pt x="4186" y="1"/>
                    <a:pt x="21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6866939" y="4118494"/>
              <a:ext cx="187201" cy="18772"/>
            </a:xfrm>
            <a:custGeom>
              <a:avLst/>
              <a:gdLst/>
              <a:ahLst/>
              <a:cxnLst/>
              <a:rect l="l" t="t" r="r" b="b"/>
              <a:pathLst>
                <a:path w="4567" h="1101" extrusionOk="0">
                  <a:moveTo>
                    <a:pt x="2407" y="1"/>
                  </a:moveTo>
                  <a:cubicBezTo>
                    <a:pt x="1280" y="1"/>
                    <a:pt x="115" y="189"/>
                    <a:pt x="57" y="550"/>
                  </a:cubicBezTo>
                  <a:cubicBezTo>
                    <a:pt x="0" y="912"/>
                    <a:pt x="1128" y="1100"/>
                    <a:pt x="2266" y="1100"/>
                  </a:cubicBezTo>
                  <a:cubicBezTo>
                    <a:pt x="3374" y="1100"/>
                    <a:pt x="4492" y="921"/>
                    <a:pt x="4529" y="550"/>
                  </a:cubicBezTo>
                  <a:cubicBezTo>
                    <a:pt x="4566" y="179"/>
                    <a:pt x="3505" y="1"/>
                    <a:pt x="2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8353036" y="4030077"/>
              <a:ext cx="164083" cy="21551"/>
            </a:xfrm>
            <a:custGeom>
              <a:avLst/>
              <a:gdLst/>
              <a:ahLst/>
              <a:cxnLst/>
              <a:rect l="l" t="t" r="r" b="b"/>
              <a:pathLst>
                <a:path w="4003" h="1264" extrusionOk="0">
                  <a:moveTo>
                    <a:pt x="3053" y="1"/>
                  </a:moveTo>
                  <a:cubicBezTo>
                    <a:pt x="1903" y="1"/>
                    <a:pt x="72" y="344"/>
                    <a:pt x="21" y="927"/>
                  </a:cubicBezTo>
                  <a:cubicBezTo>
                    <a:pt x="1" y="1168"/>
                    <a:pt x="290" y="1263"/>
                    <a:pt x="720" y="1263"/>
                  </a:cubicBezTo>
                  <a:cubicBezTo>
                    <a:pt x="1832" y="1263"/>
                    <a:pt x="3885" y="630"/>
                    <a:pt x="3966" y="251"/>
                  </a:cubicBezTo>
                  <a:cubicBezTo>
                    <a:pt x="4003" y="80"/>
                    <a:pt x="3607" y="1"/>
                    <a:pt x="30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6846689" y="3962409"/>
              <a:ext cx="335134" cy="30315"/>
            </a:xfrm>
            <a:custGeom>
              <a:avLst/>
              <a:gdLst/>
              <a:ahLst/>
              <a:cxnLst/>
              <a:rect l="l" t="t" r="r" b="b"/>
              <a:pathLst>
                <a:path w="8176" h="1778" extrusionOk="0">
                  <a:moveTo>
                    <a:pt x="5109" y="1"/>
                  </a:moveTo>
                  <a:cubicBezTo>
                    <a:pt x="2797" y="1"/>
                    <a:pt x="0" y="409"/>
                    <a:pt x="25" y="1189"/>
                  </a:cubicBezTo>
                  <a:cubicBezTo>
                    <a:pt x="39" y="1615"/>
                    <a:pt x="896" y="1777"/>
                    <a:pt x="2048" y="1777"/>
                  </a:cubicBezTo>
                  <a:cubicBezTo>
                    <a:pt x="4463" y="1777"/>
                    <a:pt x="8175" y="1066"/>
                    <a:pt x="8116" y="593"/>
                  </a:cubicBezTo>
                  <a:cubicBezTo>
                    <a:pt x="8065" y="194"/>
                    <a:pt x="6702" y="1"/>
                    <a:pt x="5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7285624" y="3956425"/>
              <a:ext cx="98868" cy="16675"/>
            </a:xfrm>
            <a:custGeom>
              <a:avLst/>
              <a:gdLst/>
              <a:ahLst/>
              <a:cxnLst/>
              <a:rect l="l" t="t" r="r" b="b"/>
              <a:pathLst>
                <a:path w="2412" h="978" extrusionOk="0">
                  <a:moveTo>
                    <a:pt x="744" y="1"/>
                  </a:moveTo>
                  <a:cubicBezTo>
                    <a:pt x="330" y="1"/>
                    <a:pt x="1" y="102"/>
                    <a:pt x="1" y="352"/>
                  </a:cubicBezTo>
                  <a:cubicBezTo>
                    <a:pt x="1" y="754"/>
                    <a:pt x="824" y="978"/>
                    <a:pt x="1503" y="978"/>
                  </a:cubicBezTo>
                  <a:cubicBezTo>
                    <a:pt x="1969" y="978"/>
                    <a:pt x="2367" y="872"/>
                    <a:pt x="2385" y="647"/>
                  </a:cubicBezTo>
                  <a:cubicBezTo>
                    <a:pt x="2411" y="297"/>
                    <a:pt x="1454" y="1"/>
                    <a:pt x="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1" name="Google Shape;1591;p35"/>
          <p:cNvSpPr/>
          <p:nvPr/>
        </p:nvSpPr>
        <p:spPr>
          <a:xfrm flipH="1">
            <a:off x="8592279" y="1138895"/>
            <a:ext cx="1076671" cy="143569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5"/>
          <p:cNvSpPr/>
          <p:nvPr/>
        </p:nvSpPr>
        <p:spPr>
          <a:xfrm flipH="1">
            <a:off x="8258900" y="346325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35"/>
          <p:cNvSpPr/>
          <p:nvPr/>
        </p:nvSpPr>
        <p:spPr>
          <a:xfrm flipH="1">
            <a:off x="1083577" y="202762"/>
            <a:ext cx="844198" cy="143569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35"/>
          <p:cNvSpPr/>
          <p:nvPr/>
        </p:nvSpPr>
        <p:spPr>
          <a:xfrm flipH="1">
            <a:off x="-167425" y="1371700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5" name="Google Shape;1595;p35"/>
          <p:cNvGrpSpPr/>
          <p:nvPr/>
        </p:nvGrpSpPr>
        <p:grpSpPr>
          <a:xfrm>
            <a:off x="-319815" y="3984132"/>
            <a:ext cx="1177090" cy="1336124"/>
            <a:chOff x="1602669" y="3914050"/>
            <a:chExt cx="668725" cy="759075"/>
          </a:xfrm>
        </p:grpSpPr>
        <p:sp>
          <p:nvSpPr>
            <p:cNvPr id="1596" name="Google Shape;1596;p35"/>
            <p:cNvSpPr/>
            <p:nvPr/>
          </p:nvSpPr>
          <p:spPr>
            <a:xfrm>
              <a:off x="1602669" y="3914050"/>
              <a:ext cx="668725" cy="759075"/>
            </a:xfrm>
            <a:custGeom>
              <a:avLst/>
              <a:gdLst/>
              <a:ahLst/>
              <a:cxnLst/>
              <a:rect l="l" t="t" r="r" b="b"/>
              <a:pathLst>
                <a:path w="26749" h="30363" extrusionOk="0">
                  <a:moveTo>
                    <a:pt x="2445" y="1"/>
                  </a:moveTo>
                  <a:cubicBezTo>
                    <a:pt x="1065" y="3521"/>
                    <a:pt x="268" y="7266"/>
                    <a:pt x="58" y="11042"/>
                  </a:cubicBezTo>
                  <a:cubicBezTo>
                    <a:pt x="245" y="11123"/>
                    <a:pt x="429" y="11210"/>
                    <a:pt x="604" y="11312"/>
                  </a:cubicBezTo>
                  <a:cubicBezTo>
                    <a:pt x="1011" y="11547"/>
                    <a:pt x="1458" y="11908"/>
                    <a:pt x="1375" y="12433"/>
                  </a:cubicBezTo>
                  <a:cubicBezTo>
                    <a:pt x="1304" y="12869"/>
                    <a:pt x="915" y="13122"/>
                    <a:pt x="530" y="13263"/>
                  </a:cubicBezTo>
                  <a:cubicBezTo>
                    <a:pt x="359" y="13325"/>
                    <a:pt x="180" y="13369"/>
                    <a:pt x="0" y="13403"/>
                  </a:cubicBezTo>
                  <a:cubicBezTo>
                    <a:pt x="48" y="18587"/>
                    <a:pt x="1204" y="23754"/>
                    <a:pt x="3486" y="28405"/>
                  </a:cubicBezTo>
                  <a:lnTo>
                    <a:pt x="18774" y="30363"/>
                  </a:lnTo>
                  <a:cubicBezTo>
                    <a:pt x="20525" y="29119"/>
                    <a:pt x="22235" y="27791"/>
                    <a:pt x="23669" y="26191"/>
                  </a:cubicBezTo>
                  <a:cubicBezTo>
                    <a:pt x="25102" y="24591"/>
                    <a:pt x="26257" y="22698"/>
                    <a:pt x="26749" y="20607"/>
                  </a:cubicBezTo>
                  <a:lnTo>
                    <a:pt x="26749" y="20607"/>
                  </a:lnTo>
                  <a:cubicBezTo>
                    <a:pt x="25818" y="20726"/>
                    <a:pt x="24918" y="20963"/>
                    <a:pt x="24059" y="21302"/>
                  </a:cubicBezTo>
                  <a:cubicBezTo>
                    <a:pt x="24056" y="21501"/>
                    <a:pt x="24045" y="21699"/>
                    <a:pt x="24012" y="21895"/>
                  </a:cubicBezTo>
                  <a:cubicBezTo>
                    <a:pt x="23981" y="22075"/>
                    <a:pt x="23932" y="22263"/>
                    <a:pt x="23820" y="22410"/>
                  </a:cubicBezTo>
                  <a:cubicBezTo>
                    <a:pt x="23727" y="22532"/>
                    <a:pt x="23571" y="22629"/>
                    <a:pt x="23426" y="22673"/>
                  </a:cubicBezTo>
                  <a:cubicBezTo>
                    <a:pt x="23382" y="22687"/>
                    <a:pt x="23340" y="22693"/>
                    <a:pt x="23301" y="22693"/>
                  </a:cubicBezTo>
                  <a:cubicBezTo>
                    <a:pt x="23110" y="22693"/>
                    <a:pt x="22976" y="22543"/>
                    <a:pt x="22909" y="22351"/>
                  </a:cubicBezTo>
                  <a:cubicBezTo>
                    <a:pt x="22857" y="22198"/>
                    <a:pt x="22835" y="22034"/>
                    <a:pt x="22828" y="21869"/>
                  </a:cubicBezTo>
                  <a:cubicBezTo>
                    <a:pt x="21819" y="22408"/>
                    <a:pt x="20882" y="23093"/>
                    <a:pt x="20045" y="23899"/>
                  </a:cubicBezTo>
                  <a:lnTo>
                    <a:pt x="20045" y="23899"/>
                  </a:lnTo>
                  <a:cubicBezTo>
                    <a:pt x="21801" y="22118"/>
                    <a:pt x="23090" y="19921"/>
                    <a:pt x="23863" y="17550"/>
                  </a:cubicBezTo>
                  <a:lnTo>
                    <a:pt x="23863" y="17550"/>
                  </a:lnTo>
                  <a:cubicBezTo>
                    <a:pt x="23609" y="17569"/>
                    <a:pt x="23354" y="17583"/>
                    <a:pt x="23100" y="17583"/>
                  </a:cubicBezTo>
                  <a:cubicBezTo>
                    <a:pt x="22909" y="17583"/>
                    <a:pt x="22718" y="17575"/>
                    <a:pt x="22528" y="17557"/>
                  </a:cubicBezTo>
                  <a:cubicBezTo>
                    <a:pt x="22258" y="17530"/>
                    <a:pt x="21697" y="17474"/>
                    <a:pt x="21676" y="17105"/>
                  </a:cubicBezTo>
                  <a:cubicBezTo>
                    <a:pt x="21665" y="16920"/>
                    <a:pt x="21800" y="16753"/>
                    <a:pt x="21919" y="16626"/>
                  </a:cubicBezTo>
                  <a:cubicBezTo>
                    <a:pt x="22212" y="16313"/>
                    <a:pt x="22588" y="16071"/>
                    <a:pt x="22956" y="15858"/>
                  </a:cubicBezTo>
                  <a:cubicBezTo>
                    <a:pt x="23432" y="15580"/>
                    <a:pt x="23936" y="15347"/>
                    <a:pt x="24454" y="15157"/>
                  </a:cubicBezTo>
                  <a:cubicBezTo>
                    <a:pt x="24730" y="13559"/>
                    <a:pt x="24782" y="11919"/>
                    <a:pt x="24589" y="10305"/>
                  </a:cubicBezTo>
                  <a:lnTo>
                    <a:pt x="24589" y="10305"/>
                  </a:lnTo>
                  <a:cubicBezTo>
                    <a:pt x="22774" y="11338"/>
                    <a:pt x="21125" y="12661"/>
                    <a:pt x="19699" y="14194"/>
                  </a:cubicBezTo>
                  <a:cubicBezTo>
                    <a:pt x="19699" y="14262"/>
                    <a:pt x="19699" y="14330"/>
                    <a:pt x="19697" y="14399"/>
                  </a:cubicBezTo>
                  <a:cubicBezTo>
                    <a:pt x="19690" y="14832"/>
                    <a:pt x="19664" y="15268"/>
                    <a:pt x="19583" y="15696"/>
                  </a:cubicBezTo>
                  <a:cubicBezTo>
                    <a:pt x="19521" y="16025"/>
                    <a:pt x="19426" y="16414"/>
                    <a:pt x="19175" y="16656"/>
                  </a:cubicBezTo>
                  <a:cubicBezTo>
                    <a:pt x="19057" y="16768"/>
                    <a:pt x="18913" y="16820"/>
                    <a:pt x="18767" y="16820"/>
                  </a:cubicBezTo>
                  <a:cubicBezTo>
                    <a:pt x="18584" y="16820"/>
                    <a:pt x="18399" y="16738"/>
                    <a:pt x="18264" y="16594"/>
                  </a:cubicBezTo>
                  <a:cubicBezTo>
                    <a:pt x="18166" y="16488"/>
                    <a:pt x="18089" y="16363"/>
                    <a:pt x="18029" y="16228"/>
                  </a:cubicBezTo>
                  <a:cubicBezTo>
                    <a:pt x="17145" y="17453"/>
                    <a:pt x="16390" y="18770"/>
                    <a:pt x="15795" y="20154"/>
                  </a:cubicBezTo>
                  <a:cubicBezTo>
                    <a:pt x="16205" y="18449"/>
                    <a:pt x="16477" y="16711"/>
                    <a:pt x="16617" y="14961"/>
                  </a:cubicBezTo>
                  <a:lnTo>
                    <a:pt x="16617" y="14961"/>
                  </a:lnTo>
                  <a:cubicBezTo>
                    <a:pt x="16512" y="14997"/>
                    <a:pt x="16407" y="15035"/>
                    <a:pt x="16300" y="15069"/>
                  </a:cubicBezTo>
                  <a:cubicBezTo>
                    <a:pt x="15945" y="15184"/>
                    <a:pt x="15585" y="15288"/>
                    <a:pt x="15218" y="15359"/>
                  </a:cubicBezTo>
                  <a:cubicBezTo>
                    <a:pt x="14997" y="15403"/>
                    <a:pt x="14768" y="15440"/>
                    <a:pt x="14541" y="15440"/>
                  </a:cubicBezTo>
                  <a:cubicBezTo>
                    <a:pt x="14465" y="15440"/>
                    <a:pt x="14389" y="15435"/>
                    <a:pt x="14313" y="15426"/>
                  </a:cubicBezTo>
                  <a:cubicBezTo>
                    <a:pt x="14108" y="15401"/>
                    <a:pt x="13887" y="15327"/>
                    <a:pt x="13780" y="15135"/>
                  </a:cubicBezTo>
                  <a:cubicBezTo>
                    <a:pt x="13658" y="14912"/>
                    <a:pt x="13725" y="14635"/>
                    <a:pt x="13842" y="14426"/>
                  </a:cubicBezTo>
                  <a:cubicBezTo>
                    <a:pt x="14012" y="14126"/>
                    <a:pt x="14295" y="13895"/>
                    <a:pt x="14574" y="13701"/>
                  </a:cubicBezTo>
                  <a:cubicBezTo>
                    <a:pt x="14939" y="13447"/>
                    <a:pt x="15337" y="13242"/>
                    <a:pt x="15740" y="13058"/>
                  </a:cubicBezTo>
                  <a:cubicBezTo>
                    <a:pt x="16062" y="12911"/>
                    <a:pt x="16391" y="12777"/>
                    <a:pt x="16722" y="12649"/>
                  </a:cubicBezTo>
                  <a:cubicBezTo>
                    <a:pt x="16734" y="11711"/>
                    <a:pt x="16711" y="10772"/>
                    <a:pt x="16649" y="9836"/>
                  </a:cubicBezTo>
                  <a:cubicBezTo>
                    <a:pt x="16531" y="9828"/>
                    <a:pt x="16415" y="9815"/>
                    <a:pt x="16299" y="9793"/>
                  </a:cubicBezTo>
                  <a:cubicBezTo>
                    <a:pt x="15896" y="9719"/>
                    <a:pt x="15504" y="9509"/>
                    <a:pt x="15380" y="9094"/>
                  </a:cubicBezTo>
                  <a:cubicBezTo>
                    <a:pt x="15200" y="8491"/>
                    <a:pt x="15547" y="7866"/>
                    <a:pt x="15923" y="7418"/>
                  </a:cubicBezTo>
                  <a:cubicBezTo>
                    <a:pt x="16052" y="7261"/>
                    <a:pt x="16193" y="7117"/>
                    <a:pt x="16339" y="6977"/>
                  </a:cubicBezTo>
                  <a:cubicBezTo>
                    <a:pt x="16018" y="4862"/>
                    <a:pt x="15506" y="2779"/>
                    <a:pt x="14797" y="765"/>
                  </a:cubicBezTo>
                  <a:cubicBezTo>
                    <a:pt x="14038" y="1626"/>
                    <a:pt x="13398" y="2596"/>
                    <a:pt x="12849" y="3620"/>
                  </a:cubicBezTo>
                  <a:cubicBezTo>
                    <a:pt x="12953" y="3752"/>
                    <a:pt x="13054" y="3884"/>
                    <a:pt x="13145" y="4024"/>
                  </a:cubicBezTo>
                  <a:cubicBezTo>
                    <a:pt x="13368" y="4365"/>
                    <a:pt x="13640" y="4854"/>
                    <a:pt x="13474" y="5271"/>
                  </a:cubicBezTo>
                  <a:cubicBezTo>
                    <a:pt x="13355" y="5571"/>
                    <a:pt x="13072" y="5687"/>
                    <a:pt x="12777" y="5687"/>
                  </a:cubicBezTo>
                  <a:cubicBezTo>
                    <a:pt x="12723" y="5687"/>
                    <a:pt x="12669" y="5683"/>
                    <a:pt x="12615" y="5676"/>
                  </a:cubicBezTo>
                  <a:cubicBezTo>
                    <a:pt x="12393" y="5646"/>
                    <a:pt x="12177" y="5578"/>
                    <a:pt x="11968" y="5490"/>
                  </a:cubicBezTo>
                  <a:cubicBezTo>
                    <a:pt x="11773" y="5956"/>
                    <a:pt x="11591" y="6426"/>
                    <a:pt x="11424" y="6896"/>
                  </a:cubicBezTo>
                  <a:cubicBezTo>
                    <a:pt x="10020" y="10851"/>
                    <a:pt x="9242" y="15025"/>
                    <a:pt x="9108" y="19219"/>
                  </a:cubicBezTo>
                  <a:cubicBezTo>
                    <a:pt x="8892" y="16224"/>
                    <a:pt x="8398" y="13228"/>
                    <a:pt x="7667" y="10338"/>
                  </a:cubicBezTo>
                  <a:cubicBezTo>
                    <a:pt x="7562" y="10390"/>
                    <a:pt x="7457" y="10439"/>
                    <a:pt x="7348" y="10483"/>
                  </a:cubicBezTo>
                  <a:cubicBezTo>
                    <a:pt x="7077" y="10594"/>
                    <a:pt x="6777" y="10686"/>
                    <a:pt x="6483" y="10686"/>
                  </a:cubicBezTo>
                  <a:cubicBezTo>
                    <a:pt x="6307" y="10686"/>
                    <a:pt x="6134" y="10654"/>
                    <a:pt x="5969" y="10572"/>
                  </a:cubicBezTo>
                  <a:cubicBezTo>
                    <a:pt x="5934" y="10554"/>
                    <a:pt x="5926" y="10507"/>
                    <a:pt x="5944" y="10474"/>
                  </a:cubicBezTo>
                  <a:cubicBezTo>
                    <a:pt x="6191" y="10031"/>
                    <a:pt x="6543" y="9654"/>
                    <a:pt x="6914" y="9311"/>
                  </a:cubicBezTo>
                  <a:cubicBezTo>
                    <a:pt x="7040" y="9195"/>
                    <a:pt x="7171" y="9084"/>
                    <a:pt x="7303" y="8972"/>
                  </a:cubicBezTo>
                  <a:cubicBezTo>
                    <a:pt x="7126" y="8347"/>
                    <a:pt x="6933" y="7721"/>
                    <a:pt x="6721" y="7101"/>
                  </a:cubicBezTo>
                  <a:cubicBezTo>
                    <a:pt x="6176" y="7375"/>
                    <a:pt x="5606" y="7623"/>
                    <a:pt x="5016" y="7743"/>
                  </a:cubicBezTo>
                  <a:cubicBezTo>
                    <a:pt x="4885" y="7769"/>
                    <a:pt x="4743" y="7791"/>
                    <a:pt x="4604" y="7791"/>
                  </a:cubicBezTo>
                  <a:cubicBezTo>
                    <a:pt x="4479" y="7791"/>
                    <a:pt x="4356" y="7773"/>
                    <a:pt x="4244" y="7725"/>
                  </a:cubicBezTo>
                  <a:cubicBezTo>
                    <a:pt x="4021" y="7628"/>
                    <a:pt x="3921" y="7411"/>
                    <a:pt x="3908" y="7179"/>
                  </a:cubicBezTo>
                  <a:cubicBezTo>
                    <a:pt x="3888" y="6830"/>
                    <a:pt x="4074" y="6492"/>
                    <a:pt x="4268" y="6215"/>
                  </a:cubicBezTo>
                  <a:cubicBezTo>
                    <a:pt x="4530" y="5838"/>
                    <a:pt x="4859" y="5510"/>
                    <a:pt x="5200" y="5202"/>
                  </a:cubicBezTo>
                  <a:cubicBezTo>
                    <a:pt x="5385" y="5035"/>
                    <a:pt x="5577" y="4875"/>
                    <a:pt x="5773" y="4719"/>
                  </a:cubicBezTo>
                  <a:cubicBezTo>
                    <a:pt x="4951" y="2945"/>
                    <a:pt x="3888" y="1311"/>
                    <a:pt x="2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2059900" y="4474975"/>
              <a:ext cx="186850" cy="148525"/>
            </a:xfrm>
            <a:custGeom>
              <a:avLst/>
              <a:gdLst/>
              <a:ahLst/>
              <a:cxnLst/>
              <a:rect l="l" t="t" r="r" b="b"/>
              <a:pathLst>
                <a:path w="7474" h="5941" extrusionOk="0">
                  <a:moveTo>
                    <a:pt x="7473" y="1"/>
                  </a:moveTo>
                  <a:cubicBezTo>
                    <a:pt x="6757" y="374"/>
                    <a:pt x="6082" y="803"/>
                    <a:pt x="5424" y="1253"/>
                  </a:cubicBezTo>
                  <a:cubicBezTo>
                    <a:pt x="4763" y="1701"/>
                    <a:pt x="4125" y="2178"/>
                    <a:pt x="3500" y="2673"/>
                  </a:cubicBezTo>
                  <a:cubicBezTo>
                    <a:pt x="2877" y="3169"/>
                    <a:pt x="2268" y="3684"/>
                    <a:pt x="1683" y="4226"/>
                  </a:cubicBezTo>
                  <a:cubicBezTo>
                    <a:pt x="1095" y="4766"/>
                    <a:pt x="525" y="5327"/>
                    <a:pt x="0" y="5941"/>
                  </a:cubicBezTo>
                  <a:cubicBezTo>
                    <a:pt x="700" y="5538"/>
                    <a:pt x="1360" y="5090"/>
                    <a:pt x="2008" y="4626"/>
                  </a:cubicBezTo>
                  <a:cubicBezTo>
                    <a:pt x="2658" y="4166"/>
                    <a:pt x="3290" y="3685"/>
                    <a:pt x="3911" y="3190"/>
                  </a:cubicBezTo>
                  <a:cubicBezTo>
                    <a:pt x="4532" y="2695"/>
                    <a:pt x="5145" y="2189"/>
                    <a:pt x="5739" y="1659"/>
                  </a:cubicBezTo>
                  <a:cubicBezTo>
                    <a:pt x="6337" y="1133"/>
                    <a:pt x="6923" y="591"/>
                    <a:pt x="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1987100" y="4264625"/>
              <a:ext cx="190100" cy="360075"/>
            </a:xfrm>
            <a:custGeom>
              <a:avLst/>
              <a:gdLst/>
              <a:ahLst/>
              <a:cxnLst/>
              <a:rect l="l" t="t" r="r" b="b"/>
              <a:pathLst>
                <a:path w="7604" h="14403" extrusionOk="0">
                  <a:moveTo>
                    <a:pt x="7603" y="0"/>
                  </a:moveTo>
                  <a:cubicBezTo>
                    <a:pt x="6848" y="1137"/>
                    <a:pt x="6152" y="2304"/>
                    <a:pt x="5475" y="3481"/>
                  </a:cubicBezTo>
                  <a:cubicBezTo>
                    <a:pt x="5131" y="4068"/>
                    <a:pt x="4808" y="4664"/>
                    <a:pt x="4476" y="5256"/>
                  </a:cubicBezTo>
                  <a:lnTo>
                    <a:pt x="3510" y="7048"/>
                  </a:lnTo>
                  <a:lnTo>
                    <a:pt x="2574" y="8856"/>
                  </a:lnTo>
                  <a:cubicBezTo>
                    <a:pt x="2274" y="9464"/>
                    <a:pt x="1962" y="10067"/>
                    <a:pt x="1673" y="10682"/>
                  </a:cubicBezTo>
                  <a:cubicBezTo>
                    <a:pt x="1081" y="11905"/>
                    <a:pt x="512" y="13138"/>
                    <a:pt x="0" y="14403"/>
                  </a:cubicBezTo>
                  <a:cubicBezTo>
                    <a:pt x="755" y="13267"/>
                    <a:pt x="1453" y="12100"/>
                    <a:pt x="2129" y="10923"/>
                  </a:cubicBezTo>
                  <a:cubicBezTo>
                    <a:pt x="2472" y="10338"/>
                    <a:pt x="2795" y="9740"/>
                    <a:pt x="3128" y="9149"/>
                  </a:cubicBezTo>
                  <a:lnTo>
                    <a:pt x="4094" y="7356"/>
                  </a:lnTo>
                  <a:lnTo>
                    <a:pt x="5028" y="5547"/>
                  </a:lnTo>
                  <a:cubicBezTo>
                    <a:pt x="5328" y="4939"/>
                    <a:pt x="5639" y="4335"/>
                    <a:pt x="5929" y="3721"/>
                  </a:cubicBezTo>
                  <a:cubicBezTo>
                    <a:pt x="6520" y="2499"/>
                    <a:pt x="7090" y="1265"/>
                    <a:pt x="7603" y="2"/>
                  </a:cubicBezTo>
                  <a:lnTo>
                    <a:pt x="76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1918650" y="4108475"/>
              <a:ext cx="36775" cy="509600"/>
            </a:xfrm>
            <a:custGeom>
              <a:avLst/>
              <a:gdLst/>
              <a:ahLst/>
              <a:cxnLst/>
              <a:rect l="l" t="t" r="r" b="b"/>
              <a:pathLst>
                <a:path w="1471" h="20384" extrusionOk="0">
                  <a:moveTo>
                    <a:pt x="1470" y="0"/>
                  </a:moveTo>
                  <a:cubicBezTo>
                    <a:pt x="1170" y="1682"/>
                    <a:pt x="947" y="3373"/>
                    <a:pt x="758" y="5067"/>
                  </a:cubicBezTo>
                  <a:cubicBezTo>
                    <a:pt x="659" y="5914"/>
                    <a:pt x="585" y="6763"/>
                    <a:pt x="502" y="7611"/>
                  </a:cubicBezTo>
                  <a:lnTo>
                    <a:pt x="299" y="10160"/>
                  </a:lnTo>
                  <a:lnTo>
                    <a:pt x="150" y="12712"/>
                  </a:lnTo>
                  <a:cubicBezTo>
                    <a:pt x="116" y="13563"/>
                    <a:pt x="72" y="14415"/>
                    <a:pt x="56" y="15267"/>
                  </a:cubicBezTo>
                  <a:cubicBezTo>
                    <a:pt x="11" y="16971"/>
                    <a:pt x="1" y="18676"/>
                    <a:pt x="67" y="20383"/>
                  </a:cubicBezTo>
                  <a:cubicBezTo>
                    <a:pt x="275" y="18688"/>
                    <a:pt x="430" y="16991"/>
                    <a:pt x="571" y="15295"/>
                  </a:cubicBezTo>
                  <a:cubicBezTo>
                    <a:pt x="649" y="14447"/>
                    <a:pt x="704" y="13599"/>
                    <a:pt x="775" y="12750"/>
                  </a:cubicBezTo>
                  <a:lnTo>
                    <a:pt x="959" y="10205"/>
                  </a:lnTo>
                  <a:lnTo>
                    <a:pt x="1124" y="7658"/>
                  </a:lnTo>
                  <a:cubicBezTo>
                    <a:pt x="1172" y="6808"/>
                    <a:pt x="1231" y="5960"/>
                    <a:pt x="1271" y="5109"/>
                  </a:cubicBezTo>
                  <a:cubicBezTo>
                    <a:pt x="1363" y="3410"/>
                    <a:pt x="1443" y="1708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1695600" y="4082125"/>
              <a:ext cx="86525" cy="505175"/>
            </a:xfrm>
            <a:custGeom>
              <a:avLst/>
              <a:gdLst/>
              <a:ahLst/>
              <a:cxnLst/>
              <a:rect l="l" t="t" r="r" b="b"/>
              <a:pathLst>
                <a:path w="3461" h="20207" extrusionOk="0">
                  <a:moveTo>
                    <a:pt x="0" y="1"/>
                  </a:moveTo>
                  <a:lnTo>
                    <a:pt x="0" y="1"/>
                  </a:lnTo>
                  <a:cubicBezTo>
                    <a:pt x="120" y="1711"/>
                    <a:pt x="312" y="3411"/>
                    <a:pt x="535" y="5106"/>
                  </a:cubicBezTo>
                  <a:cubicBezTo>
                    <a:pt x="642" y="5955"/>
                    <a:pt x="772" y="6800"/>
                    <a:pt x="895" y="7646"/>
                  </a:cubicBezTo>
                  <a:lnTo>
                    <a:pt x="1303" y="10178"/>
                  </a:lnTo>
                  <a:lnTo>
                    <a:pt x="1759" y="12701"/>
                  </a:lnTo>
                  <a:cubicBezTo>
                    <a:pt x="1926" y="13539"/>
                    <a:pt x="2083" y="14379"/>
                    <a:pt x="2266" y="15215"/>
                  </a:cubicBezTo>
                  <a:cubicBezTo>
                    <a:pt x="2618" y="16888"/>
                    <a:pt x="3003" y="18555"/>
                    <a:pt x="3461" y="20207"/>
                  </a:cubicBezTo>
                  <a:cubicBezTo>
                    <a:pt x="3274" y="18504"/>
                    <a:pt x="3030" y="16812"/>
                    <a:pt x="2774" y="15122"/>
                  </a:cubicBezTo>
                  <a:cubicBezTo>
                    <a:pt x="2652" y="14277"/>
                    <a:pt x="2506" y="13436"/>
                    <a:pt x="2376" y="12591"/>
                  </a:cubicBezTo>
                  <a:lnTo>
                    <a:pt x="1954" y="10065"/>
                  </a:lnTo>
                  <a:lnTo>
                    <a:pt x="1511" y="7543"/>
                  </a:lnTo>
                  <a:cubicBezTo>
                    <a:pt x="1353" y="6704"/>
                    <a:pt x="1208" y="5863"/>
                    <a:pt x="1043" y="5024"/>
                  </a:cubicBezTo>
                  <a:cubicBezTo>
                    <a:pt x="723" y="3346"/>
                    <a:pt x="390" y="167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1" name="Google Shape;1601;p35"/>
          <p:cNvGrpSpPr/>
          <p:nvPr/>
        </p:nvGrpSpPr>
        <p:grpSpPr>
          <a:xfrm>
            <a:off x="8152866" y="4016703"/>
            <a:ext cx="1620040" cy="1227353"/>
            <a:chOff x="5095125" y="4051925"/>
            <a:chExt cx="934225" cy="707775"/>
          </a:xfrm>
        </p:grpSpPr>
        <p:sp>
          <p:nvSpPr>
            <p:cNvPr id="1602" name="Google Shape;1602;p35"/>
            <p:cNvSpPr/>
            <p:nvPr/>
          </p:nvSpPr>
          <p:spPr>
            <a:xfrm>
              <a:off x="5095125" y="4051925"/>
              <a:ext cx="934225" cy="707200"/>
            </a:xfrm>
            <a:custGeom>
              <a:avLst/>
              <a:gdLst/>
              <a:ahLst/>
              <a:cxnLst/>
              <a:rect l="l" t="t" r="r" b="b"/>
              <a:pathLst>
                <a:path w="37369" h="28288" extrusionOk="0">
                  <a:moveTo>
                    <a:pt x="21510" y="1"/>
                  </a:moveTo>
                  <a:cubicBezTo>
                    <a:pt x="21058" y="1366"/>
                    <a:pt x="20673" y="2756"/>
                    <a:pt x="20353" y="4164"/>
                  </a:cubicBezTo>
                  <a:cubicBezTo>
                    <a:pt x="20396" y="4223"/>
                    <a:pt x="20438" y="4283"/>
                    <a:pt x="20480" y="4344"/>
                  </a:cubicBezTo>
                  <a:cubicBezTo>
                    <a:pt x="20845" y="4885"/>
                    <a:pt x="21383" y="5839"/>
                    <a:pt x="20763" y="6399"/>
                  </a:cubicBezTo>
                  <a:cubicBezTo>
                    <a:pt x="20619" y="6529"/>
                    <a:pt x="20464" y="6584"/>
                    <a:pt x="20307" y="6584"/>
                  </a:cubicBezTo>
                  <a:cubicBezTo>
                    <a:pt x="20166" y="6584"/>
                    <a:pt x="20024" y="6541"/>
                    <a:pt x="19887" y="6470"/>
                  </a:cubicBezTo>
                  <a:cubicBezTo>
                    <a:pt x="19770" y="7133"/>
                    <a:pt x="19665" y="7799"/>
                    <a:pt x="19575" y="8468"/>
                  </a:cubicBezTo>
                  <a:cubicBezTo>
                    <a:pt x="20020" y="8777"/>
                    <a:pt x="20445" y="9114"/>
                    <a:pt x="20829" y="9491"/>
                  </a:cubicBezTo>
                  <a:cubicBezTo>
                    <a:pt x="21376" y="10031"/>
                    <a:pt x="21903" y="10717"/>
                    <a:pt x="21949" y="11514"/>
                  </a:cubicBezTo>
                  <a:cubicBezTo>
                    <a:pt x="21965" y="11774"/>
                    <a:pt x="21946" y="12091"/>
                    <a:pt x="21774" y="12303"/>
                  </a:cubicBezTo>
                  <a:cubicBezTo>
                    <a:pt x="21658" y="12445"/>
                    <a:pt x="21486" y="12505"/>
                    <a:pt x="21309" y="12505"/>
                  </a:cubicBezTo>
                  <a:cubicBezTo>
                    <a:pt x="21290" y="12505"/>
                    <a:pt x="21272" y="12504"/>
                    <a:pt x="21254" y="12503"/>
                  </a:cubicBezTo>
                  <a:cubicBezTo>
                    <a:pt x="20697" y="12466"/>
                    <a:pt x="20161" y="12086"/>
                    <a:pt x="19723" y="11772"/>
                  </a:cubicBezTo>
                  <a:cubicBezTo>
                    <a:pt x="19569" y="11661"/>
                    <a:pt x="19417" y="11543"/>
                    <a:pt x="19267" y="11423"/>
                  </a:cubicBezTo>
                  <a:cubicBezTo>
                    <a:pt x="19183" y="12558"/>
                    <a:pt x="19140" y="13695"/>
                    <a:pt x="19134" y="14833"/>
                  </a:cubicBezTo>
                  <a:cubicBezTo>
                    <a:pt x="19260" y="14905"/>
                    <a:pt x="19380" y="14985"/>
                    <a:pt x="19490" y="15065"/>
                  </a:cubicBezTo>
                  <a:cubicBezTo>
                    <a:pt x="19752" y="15256"/>
                    <a:pt x="20001" y="15495"/>
                    <a:pt x="20143" y="15790"/>
                  </a:cubicBezTo>
                  <a:cubicBezTo>
                    <a:pt x="20256" y="16028"/>
                    <a:pt x="20351" y="16378"/>
                    <a:pt x="20256" y="16636"/>
                  </a:cubicBezTo>
                  <a:cubicBezTo>
                    <a:pt x="20188" y="16826"/>
                    <a:pt x="20043" y="16894"/>
                    <a:pt x="19872" y="16894"/>
                  </a:cubicBezTo>
                  <a:cubicBezTo>
                    <a:pt x="19635" y="16894"/>
                    <a:pt x="19349" y="16762"/>
                    <a:pt x="19152" y="16647"/>
                  </a:cubicBezTo>
                  <a:lnTo>
                    <a:pt x="19152" y="16647"/>
                  </a:lnTo>
                  <a:cubicBezTo>
                    <a:pt x="19202" y="18321"/>
                    <a:pt x="19335" y="19991"/>
                    <a:pt x="19552" y="21645"/>
                  </a:cubicBezTo>
                  <a:cubicBezTo>
                    <a:pt x="18981" y="18212"/>
                    <a:pt x="17992" y="14785"/>
                    <a:pt x="16308" y="11745"/>
                  </a:cubicBezTo>
                  <a:cubicBezTo>
                    <a:pt x="16302" y="11751"/>
                    <a:pt x="16298" y="11757"/>
                    <a:pt x="16292" y="11762"/>
                  </a:cubicBezTo>
                  <a:cubicBezTo>
                    <a:pt x="15834" y="12198"/>
                    <a:pt x="15349" y="12636"/>
                    <a:pt x="14792" y="12941"/>
                  </a:cubicBezTo>
                  <a:cubicBezTo>
                    <a:pt x="14579" y="13057"/>
                    <a:pt x="14349" y="13157"/>
                    <a:pt x="14105" y="13183"/>
                  </a:cubicBezTo>
                  <a:cubicBezTo>
                    <a:pt x="14068" y="13187"/>
                    <a:pt x="14030" y="13189"/>
                    <a:pt x="13993" y="13189"/>
                  </a:cubicBezTo>
                  <a:cubicBezTo>
                    <a:pt x="13928" y="13189"/>
                    <a:pt x="13864" y="13182"/>
                    <a:pt x="13801" y="13167"/>
                  </a:cubicBezTo>
                  <a:cubicBezTo>
                    <a:pt x="13763" y="13158"/>
                    <a:pt x="13696" y="13147"/>
                    <a:pt x="13668" y="13118"/>
                  </a:cubicBezTo>
                  <a:cubicBezTo>
                    <a:pt x="13623" y="13076"/>
                    <a:pt x="13627" y="12988"/>
                    <a:pt x="13621" y="12930"/>
                  </a:cubicBezTo>
                  <a:cubicBezTo>
                    <a:pt x="13536" y="12178"/>
                    <a:pt x="13891" y="11433"/>
                    <a:pt x="14283" y="10817"/>
                  </a:cubicBezTo>
                  <a:cubicBezTo>
                    <a:pt x="14518" y="10448"/>
                    <a:pt x="14787" y="10102"/>
                    <a:pt x="15072" y="9769"/>
                  </a:cubicBezTo>
                  <a:cubicBezTo>
                    <a:pt x="14583" y="9077"/>
                    <a:pt x="14047" y="8415"/>
                    <a:pt x="13474" y="7789"/>
                  </a:cubicBezTo>
                  <a:cubicBezTo>
                    <a:pt x="13340" y="7891"/>
                    <a:pt x="13204" y="7989"/>
                    <a:pt x="13063" y="8077"/>
                  </a:cubicBezTo>
                  <a:cubicBezTo>
                    <a:pt x="12869" y="8198"/>
                    <a:pt x="12587" y="8372"/>
                    <a:pt x="12329" y="8372"/>
                  </a:cubicBezTo>
                  <a:cubicBezTo>
                    <a:pt x="12262" y="8372"/>
                    <a:pt x="12197" y="8360"/>
                    <a:pt x="12136" y="8333"/>
                  </a:cubicBezTo>
                  <a:cubicBezTo>
                    <a:pt x="11745" y="8161"/>
                    <a:pt x="11941" y="7675"/>
                    <a:pt x="12125" y="7428"/>
                  </a:cubicBezTo>
                  <a:cubicBezTo>
                    <a:pt x="12267" y="7236"/>
                    <a:pt x="12438" y="7066"/>
                    <a:pt x="12620" y="6910"/>
                  </a:cubicBezTo>
                  <a:cubicBezTo>
                    <a:pt x="11672" y="5997"/>
                    <a:pt x="10634" y="5185"/>
                    <a:pt x="9518" y="4507"/>
                  </a:cubicBezTo>
                  <a:cubicBezTo>
                    <a:pt x="9507" y="4518"/>
                    <a:pt x="9497" y="4533"/>
                    <a:pt x="9485" y="4545"/>
                  </a:cubicBezTo>
                  <a:cubicBezTo>
                    <a:pt x="9318" y="4726"/>
                    <a:pt x="9084" y="4914"/>
                    <a:pt x="8829" y="4914"/>
                  </a:cubicBezTo>
                  <a:cubicBezTo>
                    <a:pt x="8775" y="4914"/>
                    <a:pt x="8719" y="4906"/>
                    <a:pt x="8663" y="4887"/>
                  </a:cubicBezTo>
                  <a:cubicBezTo>
                    <a:pt x="8277" y="4753"/>
                    <a:pt x="8222" y="4339"/>
                    <a:pt x="8263" y="3981"/>
                  </a:cubicBezTo>
                  <a:cubicBezTo>
                    <a:pt x="8269" y="3931"/>
                    <a:pt x="8280" y="3880"/>
                    <a:pt x="8288" y="3830"/>
                  </a:cubicBezTo>
                  <a:cubicBezTo>
                    <a:pt x="7501" y="3441"/>
                    <a:pt x="6681" y="3116"/>
                    <a:pt x="5832" y="2868"/>
                  </a:cubicBezTo>
                  <a:lnTo>
                    <a:pt x="5832" y="2868"/>
                  </a:lnTo>
                  <a:cubicBezTo>
                    <a:pt x="5996" y="4700"/>
                    <a:pt x="6349" y="6516"/>
                    <a:pt x="6846" y="8296"/>
                  </a:cubicBezTo>
                  <a:cubicBezTo>
                    <a:pt x="7087" y="8300"/>
                    <a:pt x="7327" y="8317"/>
                    <a:pt x="7567" y="8361"/>
                  </a:cubicBezTo>
                  <a:cubicBezTo>
                    <a:pt x="8233" y="8482"/>
                    <a:pt x="8900" y="8882"/>
                    <a:pt x="9042" y="9596"/>
                  </a:cubicBezTo>
                  <a:cubicBezTo>
                    <a:pt x="9151" y="10142"/>
                    <a:pt x="8811" y="10584"/>
                    <a:pt x="8392" y="10891"/>
                  </a:cubicBezTo>
                  <a:cubicBezTo>
                    <a:pt x="8210" y="11025"/>
                    <a:pt x="8014" y="11140"/>
                    <a:pt x="7811" y="11241"/>
                  </a:cubicBezTo>
                  <a:cubicBezTo>
                    <a:pt x="8085" y="11974"/>
                    <a:pt x="8379" y="12698"/>
                    <a:pt x="8693" y="13410"/>
                  </a:cubicBezTo>
                  <a:cubicBezTo>
                    <a:pt x="9068" y="14259"/>
                    <a:pt x="9472" y="15096"/>
                    <a:pt x="9900" y="15919"/>
                  </a:cubicBezTo>
                  <a:cubicBezTo>
                    <a:pt x="9976" y="15905"/>
                    <a:pt x="10053" y="15887"/>
                    <a:pt x="10128" y="15874"/>
                  </a:cubicBezTo>
                  <a:cubicBezTo>
                    <a:pt x="10348" y="15839"/>
                    <a:pt x="10582" y="15812"/>
                    <a:pt x="10816" y="15812"/>
                  </a:cubicBezTo>
                  <a:cubicBezTo>
                    <a:pt x="11129" y="15812"/>
                    <a:pt x="11441" y="15861"/>
                    <a:pt x="11714" y="16005"/>
                  </a:cubicBezTo>
                  <a:cubicBezTo>
                    <a:pt x="12065" y="16192"/>
                    <a:pt x="12378" y="16591"/>
                    <a:pt x="12225" y="17002"/>
                  </a:cubicBezTo>
                  <a:cubicBezTo>
                    <a:pt x="12073" y="17407"/>
                    <a:pt x="11637" y="17676"/>
                    <a:pt x="11276" y="17872"/>
                  </a:cubicBezTo>
                  <a:cubicBezTo>
                    <a:pt x="11201" y="17914"/>
                    <a:pt x="11124" y="17952"/>
                    <a:pt x="11045" y="17989"/>
                  </a:cubicBezTo>
                  <a:cubicBezTo>
                    <a:pt x="12017" y="19654"/>
                    <a:pt x="13080" y="21270"/>
                    <a:pt x="14205" y="22835"/>
                  </a:cubicBezTo>
                  <a:cubicBezTo>
                    <a:pt x="13164" y="21877"/>
                    <a:pt x="12041" y="21012"/>
                    <a:pt x="10853" y="20248"/>
                  </a:cubicBezTo>
                  <a:cubicBezTo>
                    <a:pt x="10587" y="20545"/>
                    <a:pt x="10266" y="20788"/>
                    <a:pt x="9865" y="20827"/>
                  </a:cubicBezTo>
                  <a:cubicBezTo>
                    <a:pt x="9863" y="20827"/>
                    <a:pt x="9861" y="20827"/>
                    <a:pt x="9860" y="20827"/>
                  </a:cubicBezTo>
                  <a:cubicBezTo>
                    <a:pt x="9828" y="20827"/>
                    <a:pt x="9801" y="20799"/>
                    <a:pt x="9791" y="20771"/>
                  </a:cubicBezTo>
                  <a:cubicBezTo>
                    <a:pt x="9655" y="20399"/>
                    <a:pt x="9751" y="20023"/>
                    <a:pt x="9888" y="19662"/>
                  </a:cubicBezTo>
                  <a:cubicBezTo>
                    <a:pt x="9498" y="19435"/>
                    <a:pt x="9105" y="19217"/>
                    <a:pt x="8704" y="19012"/>
                  </a:cubicBezTo>
                  <a:cubicBezTo>
                    <a:pt x="8618" y="19194"/>
                    <a:pt x="8528" y="19375"/>
                    <a:pt x="8430" y="19552"/>
                  </a:cubicBezTo>
                  <a:cubicBezTo>
                    <a:pt x="8283" y="19818"/>
                    <a:pt x="8122" y="20080"/>
                    <a:pt x="7931" y="20316"/>
                  </a:cubicBezTo>
                  <a:cubicBezTo>
                    <a:pt x="7785" y="20497"/>
                    <a:pt x="7612" y="20681"/>
                    <a:pt x="7393" y="20772"/>
                  </a:cubicBezTo>
                  <a:cubicBezTo>
                    <a:pt x="7321" y="20802"/>
                    <a:pt x="7245" y="20818"/>
                    <a:pt x="7169" y="20818"/>
                  </a:cubicBezTo>
                  <a:cubicBezTo>
                    <a:pt x="7062" y="20818"/>
                    <a:pt x="6957" y="20785"/>
                    <a:pt x="6870" y="20713"/>
                  </a:cubicBezTo>
                  <a:cubicBezTo>
                    <a:pt x="6711" y="20584"/>
                    <a:pt x="6652" y="20376"/>
                    <a:pt x="6629" y="20181"/>
                  </a:cubicBezTo>
                  <a:cubicBezTo>
                    <a:pt x="6563" y="19597"/>
                    <a:pt x="6738" y="18975"/>
                    <a:pt x="6894" y="18417"/>
                  </a:cubicBezTo>
                  <a:cubicBezTo>
                    <a:pt x="6913" y="18346"/>
                    <a:pt x="6935" y="18276"/>
                    <a:pt x="6956" y="18205"/>
                  </a:cubicBezTo>
                  <a:cubicBezTo>
                    <a:pt x="6080" y="17842"/>
                    <a:pt x="5181" y="17531"/>
                    <a:pt x="4270" y="17273"/>
                  </a:cubicBezTo>
                  <a:cubicBezTo>
                    <a:pt x="4156" y="17457"/>
                    <a:pt x="4031" y="17634"/>
                    <a:pt x="3888" y="17794"/>
                  </a:cubicBezTo>
                  <a:cubicBezTo>
                    <a:pt x="3736" y="17965"/>
                    <a:pt x="3517" y="18156"/>
                    <a:pt x="3278" y="18156"/>
                  </a:cubicBezTo>
                  <a:cubicBezTo>
                    <a:pt x="3224" y="18156"/>
                    <a:pt x="3169" y="18146"/>
                    <a:pt x="3113" y="18124"/>
                  </a:cubicBezTo>
                  <a:cubicBezTo>
                    <a:pt x="2705" y="17964"/>
                    <a:pt x="2671" y="17492"/>
                    <a:pt x="2723" y="17120"/>
                  </a:cubicBezTo>
                  <a:cubicBezTo>
                    <a:pt x="2734" y="17046"/>
                    <a:pt x="2752" y="16973"/>
                    <a:pt x="2766" y="16899"/>
                  </a:cubicBezTo>
                  <a:cubicBezTo>
                    <a:pt x="1855" y="16704"/>
                    <a:pt x="931" y="16563"/>
                    <a:pt x="0" y="16482"/>
                  </a:cubicBezTo>
                  <a:lnTo>
                    <a:pt x="0" y="16482"/>
                  </a:lnTo>
                  <a:cubicBezTo>
                    <a:pt x="1667" y="21695"/>
                    <a:pt x="5626" y="26150"/>
                    <a:pt x="10666" y="28288"/>
                  </a:cubicBezTo>
                  <a:lnTo>
                    <a:pt x="28144" y="27755"/>
                  </a:lnTo>
                  <a:cubicBezTo>
                    <a:pt x="33908" y="23164"/>
                    <a:pt x="37305" y="15935"/>
                    <a:pt x="37369" y="8567"/>
                  </a:cubicBezTo>
                  <a:lnTo>
                    <a:pt x="37369" y="8567"/>
                  </a:lnTo>
                  <a:cubicBezTo>
                    <a:pt x="35205" y="9096"/>
                    <a:pt x="33203" y="10170"/>
                    <a:pt x="31472" y="11578"/>
                  </a:cubicBezTo>
                  <a:lnTo>
                    <a:pt x="31472" y="11579"/>
                  </a:lnTo>
                  <a:cubicBezTo>
                    <a:pt x="31530" y="11948"/>
                    <a:pt x="31577" y="12326"/>
                    <a:pt x="31547" y="12698"/>
                  </a:cubicBezTo>
                  <a:cubicBezTo>
                    <a:pt x="31524" y="12982"/>
                    <a:pt x="31439" y="13349"/>
                    <a:pt x="31112" y="13413"/>
                  </a:cubicBezTo>
                  <a:cubicBezTo>
                    <a:pt x="31078" y="13420"/>
                    <a:pt x="31045" y="13423"/>
                    <a:pt x="31013" y="13423"/>
                  </a:cubicBezTo>
                  <a:cubicBezTo>
                    <a:pt x="30659" y="13423"/>
                    <a:pt x="30377" y="13058"/>
                    <a:pt x="30198" y="12792"/>
                  </a:cubicBezTo>
                  <a:cubicBezTo>
                    <a:pt x="30187" y="12778"/>
                    <a:pt x="30180" y="12762"/>
                    <a:pt x="30170" y="12748"/>
                  </a:cubicBezTo>
                  <a:cubicBezTo>
                    <a:pt x="30031" y="12885"/>
                    <a:pt x="29893" y="13025"/>
                    <a:pt x="29759" y="13167"/>
                  </a:cubicBezTo>
                  <a:cubicBezTo>
                    <a:pt x="29565" y="13373"/>
                    <a:pt x="29376" y="13584"/>
                    <a:pt x="29192" y="13798"/>
                  </a:cubicBezTo>
                  <a:cubicBezTo>
                    <a:pt x="29346" y="14347"/>
                    <a:pt x="29498" y="14898"/>
                    <a:pt x="29587" y="15460"/>
                  </a:cubicBezTo>
                  <a:cubicBezTo>
                    <a:pt x="29649" y="15857"/>
                    <a:pt x="29801" y="16704"/>
                    <a:pt x="29249" y="16844"/>
                  </a:cubicBezTo>
                  <a:cubicBezTo>
                    <a:pt x="29214" y="16853"/>
                    <a:pt x="29179" y="16857"/>
                    <a:pt x="29144" y="16857"/>
                  </a:cubicBezTo>
                  <a:cubicBezTo>
                    <a:pt x="28950" y="16857"/>
                    <a:pt x="28767" y="16727"/>
                    <a:pt x="28629" y="16601"/>
                  </a:cubicBezTo>
                  <a:cubicBezTo>
                    <a:pt x="28378" y="16376"/>
                    <a:pt x="28181" y="16086"/>
                    <a:pt x="28008" y="15800"/>
                  </a:cubicBezTo>
                  <a:cubicBezTo>
                    <a:pt x="27951" y="15708"/>
                    <a:pt x="27902" y="15612"/>
                    <a:pt x="27852" y="15519"/>
                  </a:cubicBezTo>
                  <a:cubicBezTo>
                    <a:pt x="26710" y="17150"/>
                    <a:pt x="25782" y="18935"/>
                    <a:pt x="25025" y="20780"/>
                  </a:cubicBezTo>
                  <a:cubicBezTo>
                    <a:pt x="25896" y="18372"/>
                    <a:pt x="25979" y="15680"/>
                    <a:pt x="25817" y="13106"/>
                  </a:cubicBezTo>
                  <a:lnTo>
                    <a:pt x="25817" y="13106"/>
                  </a:lnTo>
                  <a:cubicBezTo>
                    <a:pt x="25422" y="13229"/>
                    <a:pt x="25017" y="13327"/>
                    <a:pt x="24608" y="13357"/>
                  </a:cubicBezTo>
                  <a:cubicBezTo>
                    <a:pt x="24563" y="13361"/>
                    <a:pt x="24515" y="13363"/>
                    <a:pt x="24466" y="13363"/>
                  </a:cubicBezTo>
                  <a:cubicBezTo>
                    <a:pt x="24118" y="13363"/>
                    <a:pt x="23702" y="13262"/>
                    <a:pt x="23698" y="12846"/>
                  </a:cubicBezTo>
                  <a:cubicBezTo>
                    <a:pt x="23696" y="12583"/>
                    <a:pt x="23877" y="12342"/>
                    <a:pt x="24045" y="12158"/>
                  </a:cubicBezTo>
                  <a:cubicBezTo>
                    <a:pt x="24287" y="11892"/>
                    <a:pt x="24579" y="11672"/>
                    <a:pt x="24877" y="11473"/>
                  </a:cubicBezTo>
                  <a:cubicBezTo>
                    <a:pt x="25117" y="11310"/>
                    <a:pt x="25370" y="11153"/>
                    <a:pt x="25632" y="11008"/>
                  </a:cubicBezTo>
                  <a:cubicBezTo>
                    <a:pt x="25532" y="10099"/>
                    <a:pt x="25403" y="9193"/>
                    <a:pt x="25225" y="8296"/>
                  </a:cubicBezTo>
                  <a:cubicBezTo>
                    <a:pt x="25110" y="8318"/>
                    <a:pt x="24994" y="8335"/>
                    <a:pt x="24878" y="8345"/>
                  </a:cubicBezTo>
                  <a:cubicBezTo>
                    <a:pt x="24833" y="8348"/>
                    <a:pt x="24786" y="8350"/>
                    <a:pt x="24739" y="8350"/>
                  </a:cubicBezTo>
                  <a:cubicBezTo>
                    <a:pt x="24429" y="8350"/>
                    <a:pt x="24103" y="8262"/>
                    <a:pt x="23974" y="7951"/>
                  </a:cubicBezTo>
                  <a:cubicBezTo>
                    <a:pt x="23888" y="7747"/>
                    <a:pt x="23906" y="7513"/>
                    <a:pt x="23945" y="7300"/>
                  </a:cubicBezTo>
                  <a:cubicBezTo>
                    <a:pt x="24017" y="6913"/>
                    <a:pt x="24171" y="6546"/>
                    <a:pt x="24366" y="6206"/>
                  </a:cubicBezTo>
                  <a:cubicBezTo>
                    <a:pt x="24440" y="6077"/>
                    <a:pt x="24520" y="5951"/>
                    <a:pt x="24603" y="5828"/>
                  </a:cubicBezTo>
                  <a:cubicBezTo>
                    <a:pt x="23945" y="3713"/>
                    <a:pt x="22944" y="1687"/>
                    <a:pt x="21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5731950" y="4337850"/>
              <a:ext cx="245250" cy="389625"/>
            </a:xfrm>
            <a:custGeom>
              <a:avLst/>
              <a:gdLst/>
              <a:ahLst/>
              <a:cxnLst/>
              <a:rect l="l" t="t" r="r" b="b"/>
              <a:pathLst>
                <a:path w="9810" h="15585" extrusionOk="0">
                  <a:moveTo>
                    <a:pt x="9809" y="0"/>
                  </a:moveTo>
                  <a:lnTo>
                    <a:pt x="9809" y="0"/>
                  </a:lnTo>
                  <a:cubicBezTo>
                    <a:pt x="8827" y="1188"/>
                    <a:pt x="7911" y="2423"/>
                    <a:pt x="7025" y="3680"/>
                  </a:cubicBezTo>
                  <a:cubicBezTo>
                    <a:pt x="6578" y="4307"/>
                    <a:pt x="6154" y="4947"/>
                    <a:pt x="5723" y="5583"/>
                  </a:cubicBezTo>
                  <a:cubicBezTo>
                    <a:pt x="5297" y="6223"/>
                    <a:pt x="4884" y="6871"/>
                    <a:pt x="4469" y="7517"/>
                  </a:cubicBezTo>
                  <a:cubicBezTo>
                    <a:pt x="4064" y="8172"/>
                    <a:pt x="3660" y="8826"/>
                    <a:pt x="3265" y="9484"/>
                  </a:cubicBezTo>
                  <a:cubicBezTo>
                    <a:pt x="2879" y="10148"/>
                    <a:pt x="2484" y="10808"/>
                    <a:pt x="2114" y="11482"/>
                  </a:cubicBezTo>
                  <a:cubicBezTo>
                    <a:pt x="1362" y="12824"/>
                    <a:pt x="645" y="14185"/>
                    <a:pt x="0" y="15584"/>
                  </a:cubicBezTo>
                  <a:cubicBezTo>
                    <a:pt x="884" y="14322"/>
                    <a:pt x="1723" y="13037"/>
                    <a:pt x="2556" y="11748"/>
                  </a:cubicBezTo>
                  <a:cubicBezTo>
                    <a:pt x="2978" y="11108"/>
                    <a:pt x="3382" y="10456"/>
                    <a:pt x="3798" y="9813"/>
                  </a:cubicBezTo>
                  <a:lnTo>
                    <a:pt x="5028" y="7870"/>
                  </a:lnTo>
                  <a:lnTo>
                    <a:pt x="6247" y="5921"/>
                  </a:lnTo>
                  <a:cubicBezTo>
                    <a:pt x="6648" y="5266"/>
                    <a:pt x="7060" y="4621"/>
                    <a:pt x="7455" y="3962"/>
                  </a:cubicBezTo>
                  <a:cubicBezTo>
                    <a:pt x="8257" y="2655"/>
                    <a:pt x="9053" y="1343"/>
                    <a:pt x="9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5651975" y="4168375"/>
              <a:ext cx="17075" cy="563775"/>
            </a:xfrm>
            <a:custGeom>
              <a:avLst/>
              <a:gdLst/>
              <a:ahLst/>
              <a:cxnLst/>
              <a:rect l="l" t="t" r="r" b="b"/>
              <a:pathLst>
                <a:path w="683" h="22551" extrusionOk="0">
                  <a:moveTo>
                    <a:pt x="112" y="0"/>
                  </a:moveTo>
                  <a:cubicBezTo>
                    <a:pt x="39" y="1883"/>
                    <a:pt x="20" y="3763"/>
                    <a:pt x="11" y="5642"/>
                  </a:cubicBezTo>
                  <a:cubicBezTo>
                    <a:pt x="0" y="6582"/>
                    <a:pt x="11" y="7521"/>
                    <a:pt x="8" y="8460"/>
                  </a:cubicBezTo>
                  <a:lnTo>
                    <a:pt x="22" y="11277"/>
                  </a:lnTo>
                  <a:lnTo>
                    <a:pt x="54" y="14094"/>
                  </a:lnTo>
                  <a:cubicBezTo>
                    <a:pt x="73" y="15034"/>
                    <a:pt x="78" y="15973"/>
                    <a:pt x="106" y="16912"/>
                  </a:cubicBezTo>
                  <a:cubicBezTo>
                    <a:pt x="145" y="18790"/>
                    <a:pt x="196" y="20669"/>
                    <a:pt x="302" y="22551"/>
                  </a:cubicBezTo>
                  <a:cubicBezTo>
                    <a:pt x="472" y="20674"/>
                    <a:pt x="564" y="18794"/>
                    <a:pt x="622" y="16914"/>
                  </a:cubicBezTo>
                  <a:cubicBezTo>
                    <a:pt x="655" y="15974"/>
                    <a:pt x="662" y="15034"/>
                    <a:pt x="680" y="14093"/>
                  </a:cubicBezTo>
                  <a:lnTo>
                    <a:pt x="683" y="11272"/>
                  </a:lnTo>
                  <a:lnTo>
                    <a:pt x="631" y="8451"/>
                  </a:lnTo>
                  <a:cubicBezTo>
                    <a:pt x="599" y="7510"/>
                    <a:pt x="575" y="6571"/>
                    <a:pt x="525" y="5631"/>
                  </a:cubicBezTo>
                  <a:cubicBezTo>
                    <a:pt x="437" y="3752"/>
                    <a:pt x="312" y="1874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5329725" y="4231575"/>
              <a:ext cx="241325" cy="512625"/>
            </a:xfrm>
            <a:custGeom>
              <a:avLst/>
              <a:gdLst/>
              <a:ahLst/>
              <a:cxnLst/>
              <a:rect l="l" t="t" r="r" b="b"/>
              <a:pathLst>
                <a:path w="9653" h="20505" extrusionOk="0">
                  <a:moveTo>
                    <a:pt x="1" y="1"/>
                  </a:moveTo>
                  <a:lnTo>
                    <a:pt x="1" y="1"/>
                  </a:lnTo>
                  <a:cubicBezTo>
                    <a:pt x="682" y="1768"/>
                    <a:pt x="1422" y="3507"/>
                    <a:pt x="2182" y="5237"/>
                  </a:cubicBezTo>
                  <a:cubicBezTo>
                    <a:pt x="2556" y="6103"/>
                    <a:pt x="2952" y="6961"/>
                    <a:pt x="3338" y="7823"/>
                  </a:cubicBezTo>
                  <a:lnTo>
                    <a:pt x="4527" y="10393"/>
                  </a:lnTo>
                  <a:lnTo>
                    <a:pt x="5750" y="12949"/>
                  </a:lnTo>
                  <a:cubicBezTo>
                    <a:pt x="6169" y="13795"/>
                    <a:pt x="6575" y="14647"/>
                    <a:pt x="7006" y="15488"/>
                  </a:cubicBezTo>
                  <a:cubicBezTo>
                    <a:pt x="7854" y="17175"/>
                    <a:pt x="8724" y="18854"/>
                    <a:pt x="9652" y="20504"/>
                  </a:cubicBezTo>
                  <a:cubicBezTo>
                    <a:pt x="8974" y="18738"/>
                    <a:pt x="8234" y="16998"/>
                    <a:pt x="7473" y="15269"/>
                  </a:cubicBezTo>
                  <a:cubicBezTo>
                    <a:pt x="7099" y="14402"/>
                    <a:pt x="6702" y="13545"/>
                    <a:pt x="6316" y="12682"/>
                  </a:cubicBezTo>
                  <a:lnTo>
                    <a:pt x="5126" y="10112"/>
                  </a:lnTo>
                  <a:lnTo>
                    <a:pt x="3902" y="7556"/>
                  </a:lnTo>
                  <a:cubicBezTo>
                    <a:pt x="3484" y="6709"/>
                    <a:pt x="3075" y="5858"/>
                    <a:pt x="2646" y="5017"/>
                  </a:cubicBezTo>
                  <a:cubicBezTo>
                    <a:pt x="1797" y="3329"/>
                    <a:pt x="928" y="165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5188100" y="4538975"/>
              <a:ext cx="255575" cy="220725"/>
            </a:xfrm>
            <a:custGeom>
              <a:avLst/>
              <a:gdLst/>
              <a:ahLst/>
              <a:cxnLst/>
              <a:rect l="l" t="t" r="r" b="b"/>
              <a:pathLst>
                <a:path w="10223" h="8829" extrusionOk="0">
                  <a:moveTo>
                    <a:pt x="1" y="0"/>
                  </a:moveTo>
                  <a:lnTo>
                    <a:pt x="1" y="0"/>
                  </a:lnTo>
                  <a:cubicBezTo>
                    <a:pt x="812" y="791"/>
                    <a:pt x="1651" y="1543"/>
                    <a:pt x="2493" y="2289"/>
                  </a:cubicBezTo>
                  <a:cubicBezTo>
                    <a:pt x="2909" y="2667"/>
                    <a:pt x="3338" y="3030"/>
                    <a:pt x="3758" y="3404"/>
                  </a:cubicBezTo>
                  <a:lnTo>
                    <a:pt x="5029" y="4509"/>
                  </a:lnTo>
                  <a:lnTo>
                    <a:pt x="6306" y="5606"/>
                  </a:lnTo>
                  <a:cubicBezTo>
                    <a:pt x="6738" y="5967"/>
                    <a:pt x="7158" y="6339"/>
                    <a:pt x="7593" y="6696"/>
                  </a:cubicBezTo>
                  <a:cubicBezTo>
                    <a:pt x="8454" y="7420"/>
                    <a:pt x="9320" y="8140"/>
                    <a:pt x="10222" y="8828"/>
                  </a:cubicBezTo>
                  <a:cubicBezTo>
                    <a:pt x="9511" y="7943"/>
                    <a:pt x="8740" y="7115"/>
                    <a:pt x="7942" y="6316"/>
                  </a:cubicBezTo>
                  <a:cubicBezTo>
                    <a:pt x="7547" y="5912"/>
                    <a:pt x="7132" y="5529"/>
                    <a:pt x="6723" y="5139"/>
                  </a:cubicBezTo>
                  <a:cubicBezTo>
                    <a:pt x="6308" y="4757"/>
                    <a:pt x="5885" y="4382"/>
                    <a:pt x="5460" y="4009"/>
                  </a:cubicBezTo>
                  <a:cubicBezTo>
                    <a:pt x="5029" y="3645"/>
                    <a:pt x="4598" y="3280"/>
                    <a:pt x="4158" y="2926"/>
                  </a:cubicBezTo>
                  <a:cubicBezTo>
                    <a:pt x="3713" y="2577"/>
                    <a:pt x="3274" y="2223"/>
                    <a:pt x="2817" y="1891"/>
                  </a:cubicBezTo>
                  <a:cubicBezTo>
                    <a:pt x="1910" y="1217"/>
                    <a:pt x="978" y="57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7" name="Google Shape;1607;p35"/>
          <p:cNvGrpSpPr/>
          <p:nvPr/>
        </p:nvGrpSpPr>
        <p:grpSpPr>
          <a:xfrm flipH="1">
            <a:off x="190833" y="171873"/>
            <a:ext cx="602172" cy="602117"/>
            <a:chOff x="8374650" y="330550"/>
            <a:chExt cx="552350" cy="552300"/>
          </a:xfrm>
        </p:grpSpPr>
        <p:sp>
          <p:nvSpPr>
            <p:cNvPr id="1608" name="Google Shape;1608;p35"/>
            <p:cNvSpPr/>
            <p:nvPr/>
          </p:nvSpPr>
          <p:spPr>
            <a:xfrm>
              <a:off x="8374650" y="330550"/>
              <a:ext cx="552350" cy="552300"/>
            </a:xfrm>
            <a:custGeom>
              <a:avLst/>
              <a:gdLst/>
              <a:ahLst/>
              <a:cxnLst/>
              <a:rect l="l" t="t" r="r" b="b"/>
              <a:pathLst>
                <a:path w="22094" h="22092" extrusionOk="0">
                  <a:moveTo>
                    <a:pt x="11046" y="1"/>
                  </a:moveTo>
                  <a:cubicBezTo>
                    <a:pt x="10608" y="1"/>
                    <a:pt x="10178" y="28"/>
                    <a:pt x="9752" y="75"/>
                  </a:cubicBezTo>
                  <a:cubicBezTo>
                    <a:pt x="13981" y="629"/>
                    <a:pt x="17244" y="4243"/>
                    <a:pt x="17244" y="8624"/>
                  </a:cubicBezTo>
                  <a:cubicBezTo>
                    <a:pt x="17244" y="13386"/>
                    <a:pt x="13384" y="17243"/>
                    <a:pt x="8622" y="17243"/>
                  </a:cubicBezTo>
                  <a:cubicBezTo>
                    <a:pt x="4243" y="17243"/>
                    <a:pt x="628" y="13980"/>
                    <a:pt x="74" y="9754"/>
                  </a:cubicBezTo>
                  <a:cubicBezTo>
                    <a:pt x="27" y="10178"/>
                    <a:pt x="0" y="10608"/>
                    <a:pt x="0" y="11044"/>
                  </a:cubicBezTo>
                  <a:cubicBezTo>
                    <a:pt x="0" y="17145"/>
                    <a:pt x="4946" y="22091"/>
                    <a:pt x="11046" y="22091"/>
                  </a:cubicBezTo>
                  <a:cubicBezTo>
                    <a:pt x="17146" y="22091"/>
                    <a:pt x="22093" y="17144"/>
                    <a:pt x="22093" y="11044"/>
                  </a:cubicBezTo>
                  <a:cubicBezTo>
                    <a:pt x="22093" y="4944"/>
                    <a:pt x="17146" y="1"/>
                    <a:pt x="110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8374650" y="330575"/>
              <a:ext cx="552350" cy="552275"/>
            </a:xfrm>
            <a:custGeom>
              <a:avLst/>
              <a:gdLst/>
              <a:ahLst/>
              <a:cxnLst/>
              <a:rect l="l" t="t" r="r" b="b"/>
              <a:pathLst>
                <a:path w="22094" h="22091" extrusionOk="0">
                  <a:moveTo>
                    <a:pt x="11046" y="1"/>
                  </a:moveTo>
                  <a:cubicBezTo>
                    <a:pt x="10909" y="1"/>
                    <a:pt x="10773" y="3"/>
                    <a:pt x="10639" y="9"/>
                  </a:cubicBezTo>
                  <a:cubicBezTo>
                    <a:pt x="16070" y="238"/>
                    <a:pt x="20401" y="4566"/>
                    <a:pt x="20401" y="10199"/>
                  </a:cubicBezTo>
                  <a:cubicBezTo>
                    <a:pt x="20401" y="15833"/>
                    <a:pt x="15686" y="20401"/>
                    <a:pt x="10201" y="20401"/>
                  </a:cubicBezTo>
                  <a:cubicBezTo>
                    <a:pt x="4717" y="20401"/>
                    <a:pt x="243" y="16073"/>
                    <a:pt x="9" y="10645"/>
                  </a:cubicBezTo>
                  <a:cubicBezTo>
                    <a:pt x="3" y="10778"/>
                    <a:pt x="0" y="10910"/>
                    <a:pt x="0" y="11043"/>
                  </a:cubicBezTo>
                  <a:cubicBezTo>
                    <a:pt x="0" y="17144"/>
                    <a:pt x="4946" y="22090"/>
                    <a:pt x="11046" y="22090"/>
                  </a:cubicBezTo>
                  <a:cubicBezTo>
                    <a:pt x="17146" y="22090"/>
                    <a:pt x="22093" y="17144"/>
                    <a:pt x="22093" y="11044"/>
                  </a:cubicBezTo>
                  <a:lnTo>
                    <a:pt x="22093" y="11044"/>
                  </a:lnTo>
                  <a:cubicBezTo>
                    <a:pt x="22093" y="11044"/>
                    <a:pt x="22093" y="11044"/>
                    <a:pt x="22093" y="11044"/>
                  </a:cubicBezTo>
                  <a:lnTo>
                    <a:pt x="22093" y="11043"/>
                  </a:lnTo>
                  <a:cubicBezTo>
                    <a:pt x="22093" y="11043"/>
                    <a:pt x="22093" y="11043"/>
                    <a:pt x="22093" y="11044"/>
                  </a:cubicBezTo>
                  <a:cubicBezTo>
                    <a:pt x="22093" y="4944"/>
                    <a:pt x="17146" y="1"/>
                    <a:pt x="11046" y="1"/>
                  </a:cubicBezTo>
                  <a:close/>
                </a:path>
              </a:pathLst>
            </a:custGeom>
            <a:solidFill>
              <a:srgbClr val="4F92B2">
                <a:alpha val="42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9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413" name="Google Shape;413;p9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14" name="Google Shape;414;p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9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9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9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9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9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9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9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29" name="Google Shape;429;p9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430" name="Google Shape;430;p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38" name="Google Shape;438;p9"/>
          <p:cNvSpPr txBox="1">
            <a:spLocks noGrp="1"/>
          </p:cNvSpPr>
          <p:nvPr>
            <p:ph type="title"/>
          </p:nvPr>
        </p:nvSpPr>
        <p:spPr>
          <a:xfrm>
            <a:off x="2262300" y="1629650"/>
            <a:ext cx="4619400" cy="7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9"/>
          <p:cNvSpPr txBox="1">
            <a:spLocks noGrp="1"/>
          </p:cNvSpPr>
          <p:nvPr>
            <p:ph type="subTitle" idx="1"/>
          </p:nvPr>
        </p:nvSpPr>
        <p:spPr>
          <a:xfrm>
            <a:off x="2263200" y="2418250"/>
            <a:ext cx="4617600" cy="10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440" name="Google Shape;440;p9"/>
          <p:cNvGrpSpPr/>
          <p:nvPr/>
        </p:nvGrpSpPr>
        <p:grpSpPr>
          <a:xfrm flipH="1">
            <a:off x="7148667" y="2474906"/>
            <a:ext cx="799791" cy="1768646"/>
            <a:chOff x="10554050" y="3035751"/>
            <a:chExt cx="778688" cy="1721980"/>
          </a:xfrm>
        </p:grpSpPr>
        <p:sp>
          <p:nvSpPr>
            <p:cNvPr id="441" name="Google Shape;441;p9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465;p9"/>
          <p:cNvGrpSpPr/>
          <p:nvPr/>
        </p:nvGrpSpPr>
        <p:grpSpPr>
          <a:xfrm>
            <a:off x="1195542" y="2407606"/>
            <a:ext cx="799791" cy="1768646"/>
            <a:chOff x="10554050" y="3035751"/>
            <a:chExt cx="778688" cy="1721980"/>
          </a:xfrm>
        </p:grpSpPr>
        <p:sp>
          <p:nvSpPr>
            <p:cNvPr id="466" name="Google Shape;466;p9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70919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0"/>
          <p:cNvSpPr txBox="1">
            <a:spLocks noGrp="1"/>
          </p:cNvSpPr>
          <p:nvPr>
            <p:ph type="title"/>
          </p:nvPr>
        </p:nvSpPr>
        <p:spPr>
          <a:xfrm>
            <a:off x="3765750" y="3473875"/>
            <a:ext cx="4705500" cy="11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72962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p11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494" name="Google Shape;494;p1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95" name="Google Shape;495;p1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1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1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1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10" name="Google Shape;510;p1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11" name="Google Shape;511;p1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1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1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1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1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1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1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19" name="Google Shape;519;p11"/>
          <p:cNvGrpSpPr/>
          <p:nvPr/>
        </p:nvGrpSpPr>
        <p:grpSpPr>
          <a:xfrm>
            <a:off x="16525" y="206675"/>
            <a:ext cx="1102825" cy="1470925"/>
            <a:chOff x="8269775" y="3716750"/>
            <a:chExt cx="1102825" cy="1470925"/>
          </a:xfrm>
        </p:grpSpPr>
        <p:sp>
          <p:nvSpPr>
            <p:cNvPr id="520" name="Google Shape;520;p1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11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529" name="Google Shape;529;p1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530" name="Google Shape;530;p1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1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32" name="Google Shape;532;p1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33" name="Google Shape;533;p1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1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5" name="Google Shape;535;p1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36" name="Google Shape;536;p1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1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38" name="Google Shape;538;p1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539" name="Google Shape;539;p1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1" name="Google Shape;541;p11"/>
          <p:cNvSpPr txBox="1">
            <a:spLocks noGrp="1"/>
          </p:cNvSpPr>
          <p:nvPr>
            <p:ph type="title" hasCustomPrompt="1"/>
          </p:nvPr>
        </p:nvSpPr>
        <p:spPr>
          <a:xfrm>
            <a:off x="2129125" y="1772050"/>
            <a:ext cx="63210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42" name="Google Shape;542;p11"/>
          <p:cNvSpPr txBox="1">
            <a:spLocks noGrp="1"/>
          </p:cNvSpPr>
          <p:nvPr>
            <p:ph type="subTitle" idx="1"/>
          </p:nvPr>
        </p:nvSpPr>
        <p:spPr>
          <a:xfrm>
            <a:off x="3584550" y="2874343"/>
            <a:ext cx="48657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highlight>
                  <a:schemeClr val="accent1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543" name="Google Shape;543;p11"/>
          <p:cNvGrpSpPr/>
          <p:nvPr/>
        </p:nvGrpSpPr>
        <p:grpSpPr>
          <a:xfrm>
            <a:off x="8237200" y="3187125"/>
            <a:ext cx="1027975" cy="1851078"/>
            <a:chOff x="8046725" y="2806125"/>
            <a:chExt cx="1027975" cy="1851078"/>
          </a:xfrm>
        </p:grpSpPr>
        <p:sp>
          <p:nvSpPr>
            <p:cNvPr id="544" name="Google Shape;544;p11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5" name="Google Shape;545;p11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546" name="Google Shape;546;p11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5930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0319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13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561" name="Google Shape;561;p1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562" name="Google Shape;562;p1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1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1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5" name="Google Shape;565;p1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1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1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1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1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1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1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1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1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1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1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1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77" name="Google Shape;577;p1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78" name="Google Shape;578;p1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9" name="Google Shape;579;p1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0" name="Google Shape;580;p1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1" name="Google Shape;581;p1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2" name="Google Shape;582;p1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3" name="Google Shape;583;p1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4" name="Google Shape;584;p1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5" name="Google Shape;585;p1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86" name="Google Shape;586;p13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587" name="Google Shape;587;p13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588" name="Google Shape;588;p13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3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0" name="Google Shape;590;p13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91" name="Google Shape;591;p1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592;p1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3" name="Google Shape;593;p13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94" name="Google Shape;594;p1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1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96" name="Google Shape;596;p13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597" name="Google Shape;597;p13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99" name="Google Shape;599;p13"/>
          <p:cNvSpPr txBox="1">
            <a:spLocks noGrp="1"/>
          </p:cNvSpPr>
          <p:nvPr>
            <p:ph type="title"/>
          </p:nvPr>
        </p:nvSpPr>
        <p:spPr>
          <a:xfrm>
            <a:off x="1910659" y="1597411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0" name="Google Shape;600;p13"/>
          <p:cNvSpPr txBox="1">
            <a:spLocks noGrp="1"/>
          </p:cNvSpPr>
          <p:nvPr>
            <p:ph type="subTitle" idx="1"/>
          </p:nvPr>
        </p:nvSpPr>
        <p:spPr>
          <a:xfrm>
            <a:off x="1910659" y="1989599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3"/>
          <p:cNvSpPr txBox="1">
            <a:spLocks noGrp="1"/>
          </p:cNvSpPr>
          <p:nvPr>
            <p:ph type="title" idx="2"/>
          </p:nvPr>
        </p:nvSpPr>
        <p:spPr>
          <a:xfrm>
            <a:off x="5921437" y="159740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subTitle" idx="3"/>
          </p:nvPr>
        </p:nvSpPr>
        <p:spPr>
          <a:xfrm>
            <a:off x="5921437" y="198958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 idx="4"/>
          </p:nvPr>
        </p:nvSpPr>
        <p:spPr>
          <a:xfrm>
            <a:off x="1910648" y="3234995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5"/>
          </p:nvPr>
        </p:nvSpPr>
        <p:spPr>
          <a:xfrm>
            <a:off x="1910648" y="362852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title" idx="6"/>
          </p:nvPr>
        </p:nvSpPr>
        <p:spPr>
          <a:xfrm>
            <a:off x="5921452" y="3237998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6" name="Google Shape;606;p13"/>
          <p:cNvSpPr txBox="1">
            <a:spLocks noGrp="1"/>
          </p:cNvSpPr>
          <p:nvPr>
            <p:ph type="subTitle" idx="7"/>
          </p:nvPr>
        </p:nvSpPr>
        <p:spPr>
          <a:xfrm>
            <a:off x="5921452" y="363152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3"/>
          <p:cNvSpPr txBox="1">
            <a:spLocks noGrp="1"/>
          </p:cNvSpPr>
          <p:nvPr>
            <p:ph type="title" idx="8" hasCustomPrompt="1"/>
          </p:nvPr>
        </p:nvSpPr>
        <p:spPr>
          <a:xfrm>
            <a:off x="917048" y="1615308"/>
            <a:ext cx="841200" cy="841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8" name="Google Shape;608;p13"/>
          <p:cNvSpPr txBox="1">
            <a:spLocks noGrp="1"/>
          </p:cNvSpPr>
          <p:nvPr>
            <p:ph type="title" idx="9" hasCustomPrompt="1"/>
          </p:nvPr>
        </p:nvSpPr>
        <p:spPr>
          <a:xfrm>
            <a:off x="917059" y="3259686"/>
            <a:ext cx="841200" cy="841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9" name="Google Shape;609;p13"/>
          <p:cNvSpPr txBox="1">
            <a:spLocks noGrp="1"/>
          </p:cNvSpPr>
          <p:nvPr>
            <p:ph type="title" idx="13" hasCustomPrompt="1"/>
          </p:nvPr>
        </p:nvSpPr>
        <p:spPr>
          <a:xfrm>
            <a:off x="4932293" y="1615308"/>
            <a:ext cx="841200" cy="841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0" name="Google Shape;610;p13"/>
          <p:cNvSpPr txBox="1">
            <a:spLocks noGrp="1"/>
          </p:cNvSpPr>
          <p:nvPr>
            <p:ph type="title" idx="14" hasCustomPrompt="1"/>
          </p:nvPr>
        </p:nvSpPr>
        <p:spPr>
          <a:xfrm>
            <a:off x="4936823" y="3259686"/>
            <a:ext cx="841200" cy="841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15"/>
          </p:nvPr>
        </p:nvSpPr>
        <p:spPr>
          <a:xfrm>
            <a:off x="720000" y="615696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5442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14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614" name="Google Shape;614;p1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615" name="Google Shape;615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1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30" name="Google Shape;630;p1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631" name="Google Shape;631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39" name="Google Shape;639;p14"/>
          <p:cNvSpPr txBox="1">
            <a:spLocks noGrp="1"/>
          </p:cNvSpPr>
          <p:nvPr>
            <p:ph type="title"/>
          </p:nvPr>
        </p:nvSpPr>
        <p:spPr>
          <a:xfrm>
            <a:off x="1851600" y="3511793"/>
            <a:ext cx="54408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40" name="Google Shape;640;p14"/>
          <p:cNvSpPr txBox="1">
            <a:spLocks noGrp="1"/>
          </p:cNvSpPr>
          <p:nvPr>
            <p:ph type="subTitle" idx="1"/>
          </p:nvPr>
        </p:nvSpPr>
        <p:spPr>
          <a:xfrm>
            <a:off x="1762050" y="1480800"/>
            <a:ext cx="5619900" cy="194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41" name="Google Shape;641;p14"/>
          <p:cNvGrpSpPr/>
          <p:nvPr/>
        </p:nvGrpSpPr>
        <p:grpSpPr>
          <a:xfrm>
            <a:off x="7836532" y="322071"/>
            <a:ext cx="969437" cy="969860"/>
            <a:chOff x="769800" y="2509975"/>
            <a:chExt cx="1145500" cy="1146000"/>
          </a:xfrm>
        </p:grpSpPr>
        <p:sp>
          <p:nvSpPr>
            <p:cNvPr id="642" name="Google Shape;642;p14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691810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15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661" name="Google Shape;661;p1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662" name="Google Shape;662;p1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1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1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1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1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1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1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1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1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77" name="Google Shape;677;p1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678" name="Google Shape;678;p1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86" name="Google Shape;686;p15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687" name="Google Shape;687;p1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688" name="Google Shape;688;p1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0" name="Google Shape;690;p1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691" name="Google Shape;691;p1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1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3" name="Google Shape;693;p1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694" name="Google Shape;694;p1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" name="Google Shape;695;p1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96" name="Google Shape;696;p1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697" name="Google Shape;697;p1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9" name="Google Shape;699;p15"/>
          <p:cNvSpPr txBox="1">
            <a:spLocks noGrp="1"/>
          </p:cNvSpPr>
          <p:nvPr>
            <p:ph type="title"/>
          </p:nvPr>
        </p:nvSpPr>
        <p:spPr>
          <a:xfrm>
            <a:off x="720000" y="6126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700" name="Google Shape;700;p15"/>
          <p:cNvGrpSpPr/>
          <p:nvPr/>
        </p:nvGrpSpPr>
        <p:grpSpPr>
          <a:xfrm flipH="1">
            <a:off x="-212075" y="3788075"/>
            <a:ext cx="1102825" cy="1470925"/>
            <a:chOff x="8269775" y="3716750"/>
            <a:chExt cx="1102825" cy="1470925"/>
          </a:xfrm>
        </p:grpSpPr>
        <p:sp>
          <p:nvSpPr>
            <p:cNvPr id="701" name="Google Shape;701;p15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840848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0" name="Google Shape;710;p16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711" name="Google Shape;711;p1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712" name="Google Shape;712;p1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1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1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1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1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1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1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1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1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1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2" name="Google Shape;722;p1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1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1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1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1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7" name="Google Shape;727;p1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728" name="Google Shape;728;p1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1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36" name="Google Shape;736;p16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737" name="Google Shape;737;p16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738" name="Google Shape;738;p16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16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0" name="Google Shape;740;p16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41" name="Google Shape;741;p1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3" name="Google Shape;743;p16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44" name="Google Shape;744;p1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1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46" name="Google Shape;746;p16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747" name="Google Shape;747;p16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16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49" name="Google Shape;749;p16"/>
          <p:cNvSpPr txBox="1">
            <a:spLocks noGrp="1"/>
          </p:cNvSpPr>
          <p:nvPr>
            <p:ph type="title"/>
          </p:nvPr>
        </p:nvSpPr>
        <p:spPr>
          <a:xfrm>
            <a:off x="4323887" y="1288950"/>
            <a:ext cx="3966900" cy="18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6"/>
          <p:cNvSpPr txBox="1">
            <a:spLocks noGrp="1"/>
          </p:cNvSpPr>
          <p:nvPr>
            <p:ph type="subTitle" idx="1"/>
          </p:nvPr>
        </p:nvSpPr>
        <p:spPr>
          <a:xfrm>
            <a:off x="4323887" y="3198450"/>
            <a:ext cx="39702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11724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Google Shape;752;p17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753" name="Google Shape;753;p17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754" name="Google Shape;754;p1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1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1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1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7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7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7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7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7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7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7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9" name="Google Shape;769;p17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770" name="Google Shape;770;p1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1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1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1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1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1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1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78" name="Google Shape;778;p17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779" name="Google Shape;779;p17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780" name="Google Shape;780;p17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17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2" name="Google Shape;782;p17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83" name="Google Shape;783;p1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1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85" name="Google Shape;785;p17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86" name="Google Shape;786;p1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1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88" name="Google Shape;788;p17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789" name="Google Shape;789;p17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7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91" name="Google Shape;791;p17"/>
          <p:cNvSpPr txBox="1">
            <a:spLocks noGrp="1"/>
          </p:cNvSpPr>
          <p:nvPr>
            <p:ph type="title"/>
          </p:nvPr>
        </p:nvSpPr>
        <p:spPr>
          <a:xfrm>
            <a:off x="728620" y="1927125"/>
            <a:ext cx="4582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"/>
          <p:cNvSpPr txBox="1">
            <a:spLocks noGrp="1"/>
          </p:cNvSpPr>
          <p:nvPr>
            <p:ph type="subTitle" idx="1"/>
          </p:nvPr>
        </p:nvSpPr>
        <p:spPr>
          <a:xfrm>
            <a:off x="1030120" y="2576175"/>
            <a:ext cx="39798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23969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8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795" name="Google Shape;795;p18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796" name="Google Shape;796;p18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7" name="Google Shape;797;p18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8" name="Google Shape;798;p18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9" name="Google Shape;799;p18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0" name="Google Shape;800;p18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1" name="Google Shape;801;p18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2" name="Google Shape;802;p18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3" name="Google Shape;803;p18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4" name="Google Shape;804;p18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5" name="Google Shape;805;p18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6" name="Google Shape;806;p18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7" name="Google Shape;807;p18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18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18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18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11" name="Google Shape;811;p18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812" name="Google Shape;812;p18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3" name="Google Shape;813;p18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4" name="Google Shape;814;p18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5" name="Google Shape;815;p18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6" name="Google Shape;816;p18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7" name="Google Shape;817;p18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8" name="Google Shape;818;p18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18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20" name="Google Shape;820;p18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821" name="Google Shape;821;p18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822" name="Google Shape;822;p18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8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24" name="Google Shape;824;p18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25" name="Google Shape;825;p18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18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27" name="Google Shape;827;p18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28" name="Google Shape;828;p18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18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30" name="Google Shape;830;p18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831" name="Google Shape;831;p18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18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33" name="Google Shape;833;p18"/>
          <p:cNvSpPr txBox="1">
            <a:spLocks noGrp="1"/>
          </p:cNvSpPr>
          <p:nvPr>
            <p:ph type="body" idx="1"/>
          </p:nvPr>
        </p:nvSpPr>
        <p:spPr>
          <a:xfrm>
            <a:off x="720000" y="1631950"/>
            <a:ext cx="3823800" cy="2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9pPr>
          </a:lstStyle>
          <a:p>
            <a:endParaRPr/>
          </a:p>
        </p:txBody>
      </p:sp>
      <p:sp>
        <p:nvSpPr>
          <p:cNvPr id="834" name="Google Shape;834;p18"/>
          <p:cNvSpPr txBox="1">
            <a:spLocks noGrp="1"/>
          </p:cNvSpPr>
          <p:nvPr>
            <p:ph type="body" idx="2"/>
          </p:nvPr>
        </p:nvSpPr>
        <p:spPr>
          <a:xfrm>
            <a:off x="4600200" y="1631950"/>
            <a:ext cx="3823800" cy="2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9pPr>
          </a:lstStyle>
          <a:p>
            <a:endParaRPr/>
          </a:p>
        </p:txBody>
      </p:sp>
      <p:sp>
        <p:nvSpPr>
          <p:cNvPr id="835" name="Google Shape;835;p18"/>
          <p:cNvSpPr txBox="1">
            <a:spLocks noGrp="1"/>
          </p:cNvSpPr>
          <p:nvPr>
            <p:ph type="title"/>
          </p:nvPr>
        </p:nvSpPr>
        <p:spPr>
          <a:xfrm>
            <a:off x="720000" y="6126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8"/>
          <p:cNvSpPr txBox="1">
            <a:spLocks noGrp="1"/>
          </p:cNvSpPr>
          <p:nvPr>
            <p:ph type="subTitle" idx="3"/>
          </p:nvPr>
        </p:nvSpPr>
        <p:spPr>
          <a:xfrm>
            <a:off x="713225" y="1205475"/>
            <a:ext cx="7717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353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7049143" y="28687"/>
            <a:ext cx="2094864" cy="766704"/>
          </a:xfrm>
          <a:custGeom>
            <a:avLst/>
            <a:gdLst/>
            <a:ahLst/>
            <a:cxnLst/>
            <a:rect l="l" t="t" r="r" b="b"/>
            <a:pathLst>
              <a:path w="22347" h="7126" extrusionOk="0">
                <a:moveTo>
                  <a:pt x="11619" y="1"/>
                </a:moveTo>
                <a:cubicBezTo>
                  <a:pt x="9702" y="1"/>
                  <a:pt x="8035" y="1325"/>
                  <a:pt x="7602" y="3196"/>
                </a:cubicBezTo>
                <a:cubicBezTo>
                  <a:pt x="7538" y="3175"/>
                  <a:pt x="7472" y="3165"/>
                  <a:pt x="7406" y="3165"/>
                </a:cubicBezTo>
                <a:cubicBezTo>
                  <a:pt x="7259" y="3165"/>
                  <a:pt x="7111" y="3216"/>
                  <a:pt x="6985" y="3310"/>
                </a:cubicBezTo>
                <a:cubicBezTo>
                  <a:pt x="6826" y="3447"/>
                  <a:pt x="6734" y="3653"/>
                  <a:pt x="6734" y="3881"/>
                </a:cubicBezTo>
                <a:cubicBezTo>
                  <a:pt x="5829" y="3462"/>
                  <a:pt x="5094" y="3300"/>
                  <a:pt x="4510" y="3300"/>
                </a:cubicBezTo>
                <a:cubicBezTo>
                  <a:pt x="3152" y="3300"/>
                  <a:pt x="2610" y="4180"/>
                  <a:pt x="2626" y="4771"/>
                </a:cubicBezTo>
                <a:cubicBezTo>
                  <a:pt x="1918" y="4817"/>
                  <a:pt x="1096" y="5068"/>
                  <a:pt x="389" y="5319"/>
                </a:cubicBezTo>
                <a:cubicBezTo>
                  <a:pt x="298" y="5365"/>
                  <a:pt x="229" y="5410"/>
                  <a:pt x="161" y="5479"/>
                </a:cubicBezTo>
                <a:cubicBezTo>
                  <a:pt x="1" y="5730"/>
                  <a:pt x="138" y="6118"/>
                  <a:pt x="480" y="6163"/>
                </a:cubicBezTo>
                <a:cubicBezTo>
                  <a:pt x="1870" y="6323"/>
                  <a:pt x="3941" y="6516"/>
                  <a:pt x="5935" y="6516"/>
                </a:cubicBezTo>
                <a:cubicBezTo>
                  <a:pt x="6791" y="6516"/>
                  <a:pt x="7633" y="6481"/>
                  <a:pt x="8401" y="6392"/>
                </a:cubicBezTo>
                <a:lnTo>
                  <a:pt x="8401" y="6392"/>
                </a:lnTo>
                <a:cubicBezTo>
                  <a:pt x="7877" y="6930"/>
                  <a:pt x="10865" y="7125"/>
                  <a:pt x="14343" y="7125"/>
                </a:cubicBezTo>
                <a:cubicBezTo>
                  <a:pt x="16323" y="7125"/>
                  <a:pt x="18462" y="7062"/>
                  <a:pt x="20201" y="6962"/>
                </a:cubicBezTo>
                <a:cubicBezTo>
                  <a:pt x="21434" y="6894"/>
                  <a:pt x="22347" y="5867"/>
                  <a:pt x="22324" y="4703"/>
                </a:cubicBezTo>
                <a:cubicBezTo>
                  <a:pt x="22324" y="4452"/>
                  <a:pt x="22256" y="4201"/>
                  <a:pt x="22141" y="3949"/>
                </a:cubicBezTo>
                <a:cubicBezTo>
                  <a:pt x="21822" y="3196"/>
                  <a:pt x="21274" y="2557"/>
                  <a:pt x="20521" y="2123"/>
                </a:cubicBezTo>
                <a:cubicBezTo>
                  <a:pt x="19942" y="1806"/>
                  <a:pt x="19313" y="1654"/>
                  <a:pt x="18692" y="1654"/>
                </a:cubicBezTo>
                <a:cubicBezTo>
                  <a:pt x="17524" y="1654"/>
                  <a:pt x="16381" y="2190"/>
                  <a:pt x="15636" y="3173"/>
                </a:cubicBezTo>
                <a:cubicBezTo>
                  <a:pt x="15202" y="1325"/>
                  <a:pt x="13536" y="1"/>
                  <a:pt x="1161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</a:t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655596" y="4"/>
            <a:ext cx="2963810" cy="824072"/>
          </a:xfrm>
          <a:custGeom>
            <a:avLst/>
            <a:gdLst/>
            <a:ahLst/>
            <a:cxnLst/>
            <a:rect l="l" t="t" r="r" b="b"/>
            <a:pathLst>
              <a:path w="29811" h="8289" extrusionOk="0">
                <a:moveTo>
                  <a:pt x="22212" y="1"/>
                </a:moveTo>
                <a:cubicBezTo>
                  <a:pt x="20427" y="1"/>
                  <a:pt x="18781" y="1159"/>
                  <a:pt x="18238" y="2943"/>
                </a:cubicBezTo>
                <a:cubicBezTo>
                  <a:pt x="17872" y="2555"/>
                  <a:pt x="17370" y="2349"/>
                  <a:pt x="16845" y="2349"/>
                </a:cubicBezTo>
                <a:cubicBezTo>
                  <a:pt x="16320" y="2349"/>
                  <a:pt x="15818" y="2578"/>
                  <a:pt x="15453" y="2966"/>
                </a:cubicBezTo>
                <a:cubicBezTo>
                  <a:pt x="15088" y="1916"/>
                  <a:pt x="14152" y="1140"/>
                  <a:pt x="13056" y="957"/>
                </a:cubicBezTo>
                <a:cubicBezTo>
                  <a:pt x="12881" y="929"/>
                  <a:pt x="12706" y="914"/>
                  <a:pt x="12532" y="914"/>
                </a:cubicBezTo>
                <a:cubicBezTo>
                  <a:pt x="11597" y="914"/>
                  <a:pt x="10709" y="1321"/>
                  <a:pt x="10112" y="2053"/>
                </a:cubicBezTo>
                <a:cubicBezTo>
                  <a:pt x="9404" y="2920"/>
                  <a:pt x="9222" y="4107"/>
                  <a:pt x="9632" y="5157"/>
                </a:cubicBezTo>
                <a:cubicBezTo>
                  <a:pt x="4565" y="5203"/>
                  <a:pt x="2351" y="5773"/>
                  <a:pt x="502" y="6275"/>
                </a:cubicBezTo>
                <a:cubicBezTo>
                  <a:pt x="480" y="6275"/>
                  <a:pt x="457" y="6298"/>
                  <a:pt x="457" y="6298"/>
                </a:cubicBezTo>
                <a:cubicBezTo>
                  <a:pt x="183" y="6367"/>
                  <a:pt x="0" y="6641"/>
                  <a:pt x="23" y="6914"/>
                </a:cubicBezTo>
                <a:cubicBezTo>
                  <a:pt x="69" y="7211"/>
                  <a:pt x="297" y="7417"/>
                  <a:pt x="594" y="7417"/>
                </a:cubicBezTo>
                <a:cubicBezTo>
                  <a:pt x="1233" y="7439"/>
                  <a:pt x="1876" y="7449"/>
                  <a:pt x="2495" y="7449"/>
                </a:cubicBezTo>
                <a:cubicBezTo>
                  <a:pt x="4972" y="7449"/>
                  <a:pt x="7076" y="7303"/>
                  <a:pt x="7076" y="7303"/>
                </a:cubicBezTo>
                <a:lnTo>
                  <a:pt x="7076" y="7303"/>
                </a:lnTo>
                <a:cubicBezTo>
                  <a:pt x="7076" y="7303"/>
                  <a:pt x="6414" y="7599"/>
                  <a:pt x="5570" y="7873"/>
                </a:cubicBezTo>
                <a:cubicBezTo>
                  <a:pt x="5478" y="7896"/>
                  <a:pt x="5433" y="7987"/>
                  <a:pt x="5433" y="8079"/>
                </a:cubicBezTo>
                <a:cubicBezTo>
                  <a:pt x="5455" y="8170"/>
                  <a:pt x="5524" y="8238"/>
                  <a:pt x="5615" y="8238"/>
                </a:cubicBezTo>
                <a:cubicBezTo>
                  <a:pt x="7264" y="8173"/>
                  <a:pt x="9297" y="8086"/>
                  <a:pt x="11345" y="8086"/>
                </a:cubicBezTo>
                <a:cubicBezTo>
                  <a:pt x="12896" y="8086"/>
                  <a:pt x="14456" y="8136"/>
                  <a:pt x="15864" y="8284"/>
                </a:cubicBezTo>
                <a:cubicBezTo>
                  <a:pt x="15878" y="8287"/>
                  <a:pt x="15893" y="8288"/>
                  <a:pt x="15907" y="8288"/>
                </a:cubicBezTo>
                <a:cubicBezTo>
                  <a:pt x="16006" y="8288"/>
                  <a:pt x="16098" y="8221"/>
                  <a:pt x="16138" y="8101"/>
                </a:cubicBezTo>
                <a:cubicBezTo>
                  <a:pt x="16183" y="7987"/>
                  <a:pt x="16115" y="7850"/>
                  <a:pt x="16001" y="7805"/>
                </a:cubicBezTo>
                <a:cubicBezTo>
                  <a:pt x="15887" y="7736"/>
                  <a:pt x="15795" y="7691"/>
                  <a:pt x="15681" y="7622"/>
                </a:cubicBezTo>
                <a:cubicBezTo>
                  <a:pt x="15567" y="7576"/>
                  <a:pt x="15521" y="7439"/>
                  <a:pt x="15567" y="7325"/>
                </a:cubicBezTo>
                <a:cubicBezTo>
                  <a:pt x="15607" y="7226"/>
                  <a:pt x="15716" y="7161"/>
                  <a:pt x="15819" y="7161"/>
                </a:cubicBezTo>
                <a:cubicBezTo>
                  <a:pt x="15834" y="7161"/>
                  <a:pt x="15849" y="7163"/>
                  <a:pt x="15864" y="7166"/>
                </a:cubicBezTo>
                <a:cubicBezTo>
                  <a:pt x="16937" y="7439"/>
                  <a:pt x="18466" y="7736"/>
                  <a:pt x="20406" y="7828"/>
                </a:cubicBezTo>
                <a:cubicBezTo>
                  <a:pt x="20414" y="7832"/>
                  <a:pt x="20423" y="7834"/>
                  <a:pt x="20431" y="7834"/>
                </a:cubicBezTo>
                <a:cubicBezTo>
                  <a:pt x="20467" y="7834"/>
                  <a:pt x="20497" y="7796"/>
                  <a:pt x="20497" y="7759"/>
                </a:cubicBezTo>
                <a:cubicBezTo>
                  <a:pt x="20520" y="7713"/>
                  <a:pt x="20497" y="7668"/>
                  <a:pt x="20452" y="7645"/>
                </a:cubicBezTo>
                <a:cubicBezTo>
                  <a:pt x="20383" y="7622"/>
                  <a:pt x="20360" y="7554"/>
                  <a:pt x="20360" y="7485"/>
                </a:cubicBezTo>
                <a:cubicBezTo>
                  <a:pt x="20383" y="7417"/>
                  <a:pt x="20452" y="7371"/>
                  <a:pt x="20520" y="7371"/>
                </a:cubicBezTo>
                <a:cubicBezTo>
                  <a:pt x="21578" y="7476"/>
                  <a:pt x="22536" y="7523"/>
                  <a:pt x="23410" y="7523"/>
                </a:cubicBezTo>
                <a:cubicBezTo>
                  <a:pt x="25949" y="7523"/>
                  <a:pt x="27767" y="7127"/>
                  <a:pt x="29194" y="6618"/>
                </a:cubicBezTo>
                <a:cubicBezTo>
                  <a:pt x="29810" y="6390"/>
                  <a:pt x="29742" y="5499"/>
                  <a:pt x="29102" y="5408"/>
                </a:cubicBezTo>
                <a:cubicBezTo>
                  <a:pt x="28669" y="5340"/>
                  <a:pt x="28281" y="5248"/>
                  <a:pt x="27870" y="5180"/>
                </a:cubicBezTo>
                <a:cubicBezTo>
                  <a:pt x="27345" y="5066"/>
                  <a:pt x="26820" y="4952"/>
                  <a:pt x="26363" y="4837"/>
                </a:cubicBezTo>
                <a:cubicBezTo>
                  <a:pt x="26706" y="2669"/>
                  <a:pt x="25313" y="592"/>
                  <a:pt x="23168" y="113"/>
                </a:cubicBezTo>
                <a:cubicBezTo>
                  <a:pt x="22849" y="37"/>
                  <a:pt x="22528" y="1"/>
                  <a:pt x="222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89050" y="329179"/>
            <a:ext cx="1231044" cy="420641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716625" y="830275"/>
            <a:ext cx="5714100" cy="24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716625" y="3348600"/>
            <a:ext cx="5714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125" y="4604000"/>
            <a:ext cx="9144000" cy="54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64125" y="4573059"/>
            <a:ext cx="9489759" cy="327055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3784384" y="4700107"/>
            <a:ext cx="5359624" cy="72963"/>
          </a:xfrm>
          <a:custGeom>
            <a:avLst/>
            <a:gdLst/>
            <a:ahLst/>
            <a:cxnLst/>
            <a:rect l="l" t="t" r="r" b="b"/>
            <a:pathLst>
              <a:path w="98423" h="2276" extrusionOk="0">
                <a:moveTo>
                  <a:pt x="89741" y="1"/>
                </a:moveTo>
                <a:cubicBezTo>
                  <a:pt x="88904" y="1"/>
                  <a:pt x="88075" y="10"/>
                  <a:pt x="87261" y="35"/>
                </a:cubicBezTo>
                <a:cubicBezTo>
                  <a:pt x="85161" y="127"/>
                  <a:pt x="83176" y="287"/>
                  <a:pt x="81076" y="332"/>
                </a:cubicBezTo>
                <a:cubicBezTo>
                  <a:pt x="80532" y="347"/>
                  <a:pt x="79983" y="353"/>
                  <a:pt x="79430" y="353"/>
                </a:cubicBezTo>
                <a:cubicBezTo>
                  <a:pt x="77317" y="353"/>
                  <a:pt x="75154" y="268"/>
                  <a:pt x="73048" y="268"/>
                </a:cubicBezTo>
                <a:cubicBezTo>
                  <a:pt x="72283" y="268"/>
                  <a:pt x="71526" y="279"/>
                  <a:pt x="70781" y="309"/>
                </a:cubicBezTo>
                <a:cubicBezTo>
                  <a:pt x="68408" y="401"/>
                  <a:pt x="66262" y="652"/>
                  <a:pt x="64025" y="834"/>
                </a:cubicBezTo>
                <a:cubicBezTo>
                  <a:pt x="61514" y="1040"/>
                  <a:pt x="58844" y="1131"/>
                  <a:pt x="56128" y="1131"/>
                </a:cubicBezTo>
                <a:cubicBezTo>
                  <a:pt x="52903" y="1115"/>
                  <a:pt x="49584" y="944"/>
                  <a:pt x="46392" y="944"/>
                </a:cubicBezTo>
                <a:cubicBezTo>
                  <a:pt x="45155" y="944"/>
                  <a:pt x="43938" y="970"/>
                  <a:pt x="42752" y="1040"/>
                </a:cubicBezTo>
                <a:cubicBezTo>
                  <a:pt x="40310" y="1177"/>
                  <a:pt x="38141" y="1519"/>
                  <a:pt x="35722" y="1702"/>
                </a:cubicBezTo>
                <a:cubicBezTo>
                  <a:pt x="34215" y="1810"/>
                  <a:pt x="32667" y="1856"/>
                  <a:pt x="31092" y="1856"/>
                </a:cubicBezTo>
                <a:cubicBezTo>
                  <a:pt x="26055" y="1856"/>
                  <a:pt x="20736" y="1393"/>
                  <a:pt x="15590" y="1063"/>
                </a:cubicBezTo>
                <a:cubicBezTo>
                  <a:pt x="10431" y="720"/>
                  <a:pt x="5181" y="538"/>
                  <a:pt x="0" y="515"/>
                </a:cubicBezTo>
                <a:lnTo>
                  <a:pt x="0" y="515"/>
                </a:lnTo>
                <a:cubicBezTo>
                  <a:pt x="7532" y="675"/>
                  <a:pt x="15133" y="1085"/>
                  <a:pt x="22529" y="1725"/>
                </a:cubicBezTo>
                <a:cubicBezTo>
                  <a:pt x="25199" y="1953"/>
                  <a:pt x="27870" y="2204"/>
                  <a:pt x="30586" y="2272"/>
                </a:cubicBezTo>
                <a:cubicBezTo>
                  <a:pt x="30815" y="2275"/>
                  <a:pt x="31043" y="2276"/>
                  <a:pt x="31270" y="2276"/>
                </a:cubicBezTo>
                <a:cubicBezTo>
                  <a:pt x="33220" y="2276"/>
                  <a:pt x="35117" y="2192"/>
                  <a:pt x="36977" y="2090"/>
                </a:cubicBezTo>
                <a:cubicBezTo>
                  <a:pt x="40857" y="1907"/>
                  <a:pt x="44715" y="1725"/>
                  <a:pt x="48687" y="1633"/>
                </a:cubicBezTo>
                <a:cubicBezTo>
                  <a:pt x="50923" y="1588"/>
                  <a:pt x="53183" y="1565"/>
                  <a:pt x="55443" y="1542"/>
                </a:cubicBezTo>
                <a:cubicBezTo>
                  <a:pt x="58705" y="1532"/>
                  <a:pt x="61970" y="1527"/>
                  <a:pt x="65240" y="1527"/>
                </a:cubicBezTo>
                <a:cubicBezTo>
                  <a:pt x="69864" y="1527"/>
                  <a:pt x="74496" y="1538"/>
                  <a:pt x="79135" y="1565"/>
                </a:cubicBezTo>
                <a:cubicBezTo>
                  <a:pt x="85390" y="1588"/>
                  <a:pt x="91667" y="1610"/>
                  <a:pt x="97966" y="1816"/>
                </a:cubicBezTo>
                <a:cubicBezTo>
                  <a:pt x="98126" y="1839"/>
                  <a:pt x="98286" y="1839"/>
                  <a:pt x="98423" y="1839"/>
                </a:cubicBezTo>
                <a:lnTo>
                  <a:pt x="98423" y="127"/>
                </a:lnTo>
                <a:cubicBezTo>
                  <a:pt x="96985" y="104"/>
                  <a:pt x="95524" y="81"/>
                  <a:pt x="94086" y="58"/>
                </a:cubicBezTo>
                <a:cubicBezTo>
                  <a:pt x="92642" y="29"/>
                  <a:pt x="91181" y="1"/>
                  <a:pt x="897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0" y="4900115"/>
            <a:ext cx="7882851" cy="148587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947102" y="4604000"/>
            <a:ext cx="3490293" cy="61198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57363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19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839" name="Google Shape;839;p19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40" name="Google Shape;840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1" name="Google Shape;841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2" name="Google Shape;842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3" name="Google Shape;843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" name="Google Shape;844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5" name="Google Shape;845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6" name="Google Shape;846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7" name="Google Shape;847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19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9" name="Google Shape;849;p19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0" name="Google Shape;850;p19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1" name="Google Shape;851;p19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2" name="Google Shape;852;p19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3" name="Google Shape;853;p19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9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55" name="Google Shape;855;p19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856" name="Google Shape;856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64" name="Google Shape;864;p19"/>
          <p:cNvGrpSpPr/>
          <p:nvPr/>
        </p:nvGrpSpPr>
        <p:grpSpPr>
          <a:xfrm flipH="1">
            <a:off x="8031763" y="159050"/>
            <a:ext cx="1102825" cy="1470925"/>
            <a:chOff x="8269775" y="3716750"/>
            <a:chExt cx="1102825" cy="1470925"/>
          </a:xfrm>
        </p:grpSpPr>
        <p:sp>
          <p:nvSpPr>
            <p:cNvPr id="865" name="Google Shape;865;p19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" name="Google Shape;873;p19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874" name="Google Shape;874;p19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875" name="Google Shape;875;p19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9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7" name="Google Shape;877;p19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78" name="Google Shape;878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0" name="Google Shape;880;p19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81" name="Google Shape;881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83" name="Google Shape;883;p19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884" name="Google Shape;884;p19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9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6" name="Google Shape;886;p19"/>
          <p:cNvSpPr txBox="1">
            <a:spLocks noGrp="1"/>
          </p:cNvSpPr>
          <p:nvPr>
            <p:ph type="title"/>
          </p:nvPr>
        </p:nvSpPr>
        <p:spPr>
          <a:xfrm>
            <a:off x="945975" y="3023625"/>
            <a:ext cx="2017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87" name="Google Shape;887;p19"/>
          <p:cNvSpPr txBox="1">
            <a:spLocks noGrp="1"/>
          </p:cNvSpPr>
          <p:nvPr>
            <p:ph type="subTitle" idx="1"/>
          </p:nvPr>
        </p:nvSpPr>
        <p:spPr>
          <a:xfrm>
            <a:off x="948050" y="3380228"/>
            <a:ext cx="20133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9"/>
          <p:cNvSpPr txBox="1">
            <a:spLocks noGrp="1"/>
          </p:cNvSpPr>
          <p:nvPr>
            <p:ph type="title" idx="2"/>
          </p:nvPr>
        </p:nvSpPr>
        <p:spPr>
          <a:xfrm>
            <a:off x="3557400" y="3023625"/>
            <a:ext cx="202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89" name="Google Shape;889;p19"/>
          <p:cNvSpPr txBox="1">
            <a:spLocks noGrp="1"/>
          </p:cNvSpPr>
          <p:nvPr>
            <p:ph type="subTitle" idx="3"/>
          </p:nvPr>
        </p:nvSpPr>
        <p:spPr>
          <a:xfrm>
            <a:off x="3559326" y="3380226"/>
            <a:ext cx="20214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title" idx="4"/>
          </p:nvPr>
        </p:nvSpPr>
        <p:spPr>
          <a:xfrm>
            <a:off x="6176625" y="3023625"/>
            <a:ext cx="2021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5"/>
          </p:nvPr>
        </p:nvSpPr>
        <p:spPr>
          <a:xfrm>
            <a:off x="6178701" y="3380226"/>
            <a:ext cx="20175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title" idx="6"/>
          </p:nvPr>
        </p:nvSpPr>
        <p:spPr>
          <a:xfrm>
            <a:off x="720000" y="612648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4318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0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895" name="Google Shape;895;p20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96" name="Google Shape;896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8" name="Google Shape;898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9" name="Google Shape;899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0" name="Google Shape;900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1" name="Google Shape;901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2" name="Google Shape;902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3" name="Google Shape;903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4" name="Google Shape;904;p20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5" name="Google Shape;905;p20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6" name="Google Shape;906;p20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7" name="Google Shape;907;p20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8" name="Google Shape;908;p20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9" name="Google Shape;909;p20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0" name="Google Shape;910;p20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11" name="Google Shape;911;p20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12" name="Google Shape;912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3" name="Google Shape;913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4" name="Google Shape;914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5" name="Google Shape;915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6" name="Google Shape;916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7" name="Google Shape;917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8" name="Google Shape;918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9" name="Google Shape;919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20" name="Google Shape;920;p20"/>
          <p:cNvGrpSpPr/>
          <p:nvPr/>
        </p:nvGrpSpPr>
        <p:grpSpPr>
          <a:xfrm>
            <a:off x="-2525" y="94350"/>
            <a:ext cx="1102825" cy="1470925"/>
            <a:chOff x="8269775" y="3716750"/>
            <a:chExt cx="1102825" cy="1470925"/>
          </a:xfrm>
        </p:grpSpPr>
        <p:sp>
          <p:nvSpPr>
            <p:cNvPr id="921" name="Google Shape;921;p20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20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930" name="Google Shape;930;p20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3" name="Google Shape;933;p20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4" name="Google Shape;934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36" name="Google Shape;936;p20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7" name="Google Shape;937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39" name="Google Shape;939;p20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40" name="Google Shape;940;p20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0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42" name="Google Shape;942;p20"/>
          <p:cNvSpPr txBox="1">
            <a:spLocks noGrp="1"/>
          </p:cNvSpPr>
          <p:nvPr>
            <p:ph type="title"/>
          </p:nvPr>
        </p:nvSpPr>
        <p:spPr>
          <a:xfrm>
            <a:off x="2100891" y="1641469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3" name="Google Shape;943;p20"/>
          <p:cNvSpPr txBox="1">
            <a:spLocks noGrp="1"/>
          </p:cNvSpPr>
          <p:nvPr>
            <p:ph type="subTitle" idx="1"/>
          </p:nvPr>
        </p:nvSpPr>
        <p:spPr>
          <a:xfrm>
            <a:off x="2100891" y="2000402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20"/>
          <p:cNvSpPr txBox="1">
            <a:spLocks noGrp="1"/>
          </p:cNvSpPr>
          <p:nvPr>
            <p:ph type="title" idx="2"/>
          </p:nvPr>
        </p:nvSpPr>
        <p:spPr>
          <a:xfrm>
            <a:off x="6059381" y="1641469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5" name="Google Shape;945;p20"/>
          <p:cNvSpPr txBox="1">
            <a:spLocks noGrp="1"/>
          </p:cNvSpPr>
          <p:nvPr>
            <p:ph type="subTitle" idx="3"/>
          </p:nvPr>
        </p:nvSpPr>
        <p:spPr>
          <a:xfrm>
            <a:off x="6059381" y="2000402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20"/>
          <p:cNvSpPr txBox="1">
            <a:spLocks noGrp="1"/>
          </p:cNvSpPr>
          <p:nvPr>
            <p:ph type="title" idx="4"/>
          </p:nvPr>
        </p:nvSpPr>
        <p:spPr>
          <a:xfrm>
            <a:off x="2100894" y="3175647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7" name="Google Shape;947;p20"/>
          <p:cNvSpPr txBox="1">
            <a:spLocks noGrp="1"/>
          </p:cNvSpPr>
          <p:nvPr>
            <p:ph type="subTitle" idx="5"/>
          </p:nvPr>
        </p:nvSpPr>
        <p:spPr>
          <a:xfrm>
            <a:off x="2100894" y="3534579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0"/>
          <p:cNvSpPr txBox="1">
            <a:spLocks noGrp="1"/>
          </p:cNvSpPr>
          <p:nvPr>
            <p:ph type="title" idx="6"/>
          </p:nvPr>
        </p:nvSpPr>
        <p:spPr>
          <a:xfrm>
            <a:off x="6059381" y="3175647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9" name="Google Shape;949;p20"/>
          <p:cNvSpPr txBox="1">
            <a:spLocks noGrp="1"/>
          </p:cNvSpPr>
          <p:nvPr>
            <p:ph type="subTitle" idx="7"/>
          </p:nvPr>
        </p:nvSpPr>
        <p:spPr>
          <a:xfrm>
            <a:off x="6059381" y="3534579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20"/>
          <p:cNvSpPr txBox="1">
            <a:spLocks noGrp="1"/>
          </p:cNvSpPr>
          <p:nvPr>
            <p:ph type="title" idx="8"/>
          </p:nvPr>
        </p:nvSpPr>
        <p:spPr>
          <a:xfrm>
            <a:off x="720000" y="6126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65060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21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953" name="Google Shape;953;p2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954" name="Google Shape;954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5" name="Google Shape;955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6" name="Google Shape;956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7" name="Google Shape;957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8" name="Google Shape;958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9" name="Google Shape;959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0" name="Google Shape;960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1" name="Google Shape;961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2" name="Google Shape;962;p2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2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2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2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2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2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2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69" name="Google Shape;969;p2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70" name="Google Shape;970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78" name="Google Shape;978;p21"/>
          <p:cNvGrpSpPr/>
          <p:nvPr/>
        </p:nvGrpSpPr>
        <p:grpSpPr>
          <a:xfrm>
            <a:off x="9413" y="464950"/>
            <a:ext cx="1102825" cy="1470925"/>
            <a:chOff x="8269775" y="3716750"/>
            <a:chExt cx="1102825" cy="1470925"/>
          </a:xfrm>
        </p:grpSpPr>
        <p:sp>
          <p:nvSpPr>
            <p:cNvPr id="979" name="Google Shape;979;p2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1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988" name="Google Shape;988;p2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89" name="Google Shape;989;p2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91" name="Google Shape;991;p2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2" name="Google Shape;992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" name="Google Shape;993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94" name="Google Shape;994;p2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5" name="Google Shape;995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" name="Google Shape;996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97" name="Google Shape;997;p2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98" name="Google Shape;998;p2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2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0" name="Google Shape;1000;p21"/>
          <p:cNvSpPr txBox="1">
            <a:spLocks noGrp="1"/>
          </p:cNvSpPr>
          <p:nvPr>
            <p:ph type="title"/>
          </p:nvPr>
        </p:nvSpPr>
        <p:spPr>
          <a:xfrm>
            <a:off x="711710" y="1856595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1" name="Google Shape;1001;p21"/>
          <p:cNvSpPr txBox="1">
            <a:spLocks noGrp="1"/>
          </p:cNvSpPr>
          <p:nvPr>
            <p:ph type="subTitle" idx="1"/>
          </p:nvPr>
        </p:nvSpPr>
        <p:spPr>
          <a:xfrm>
            <a:off x="711710" y="2274783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1"/>
          <p:cNvSpPr txBox="1">
            <a:spLocks noGrp="1"/>
          </p:cNvSpPr>
          <p:nvPr>
            <p:ph type="title" idx="2"/>
          </p:nvPr>
        </p:nvSpPr>
        <p:spPr>
          <a:xfrm>
            <a:off x="3579028" y="1856595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3" name="Google Shape;1003;p21"/>
          <p:cNvSpPr txBox="1">
            <a:spLocks noGrp="1"/>
          </p:cNvSpPr>
          <p:nvPr>
            <p:ph type="subTitle" idx="3"/>
          </p:nvPr>
        </p:nvSpPr>
        <p:spPr>
          <a:xfrm>
            <a:off x="3579028" y="2277783"/>
            <a:ext cx="1986000" cy="4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21"/>
          <p:cNvSpPr txBox="1">
            <a:spLocks noGrp="1"/>
          </p:cNvSpPr>
          <p:nvPr>
            <p:ph type="title" idx="4"/>
          </p:nvPr>
        </p:nvSpPr>
        <p:spPr>
          <a:xfrm>
            <a:off x="711710" y="3563385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5" name="Google Shape;1005;p21"/>
          <p:cNvSpPr txBox="1">
            <a:spLocks noGrp="1"/>
          </p:cNvSpPr>
          <p:nvPr>
            <p:ph type="subTitle" idx="5"/>
          </p:nvPr>
        </p:nvSpPr>
        <p:spPr>
          <a:xfrm>
            <a:off x="711710" y="3982032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21"/>
          <p:cNvSpPr txBox="1">
            <a:spLocks noGrp="1"/>
          </p:cNvSpPr>
          <p:nvPr>
            <p:ph type="title" idx="6"/>
          </p:nvPr>
        </p:nvSpPr>
        <p:spPr>
          <a:xfrm>
            <a:off x="3579028" y="3563385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7" name="Google Shape;1007;p21"/>
          <p:cNvSpPr txBox="1">
            <a:spLocks noGrp="1"/>
          </p:cNvSpPr>
          <p:nvPr>
            <p:ph type="subTitle" idx="7"/>
          </p:nvPr>
        </p:nvSpPr>
        <p:spPr>
          <a:xfrm>
            <a:off x="3579028" y="3982032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1"/>
          <p:cNvSpPr txBox="1">
            <a:spLocks noGrp="1"/>
          </p:cNvSpPr>
          <p:nvPr>
            <p:ph type="title" idx="8"/>
          </p:nvPr>
        </p:nvSpPr>
        <p:spPr>
          <a:xfrm>
            <a:off x="6446290" y="1856595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9" name="Google Shape;1009;p21"/>
          <p:cNvSpPr txBox="1">
            <a:spLocks noGrp="1"/>
          </p:cNvSpPr>
          <p:nvPr>
            <p:ph type="subTitle" idx="9"/>
          </p:nvPr>
        </p:nvSpPr>
        <p:spPr>
          <a:xfrm>
            <a:off x="6446290" y="2274783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21"/>
          <p:cNvSpPr txBox="1">
            <a:spLocks noGrp="1"/>
          </p:cNvSpPr>
          <p:nvPr>
            <p:ph type="title" idx="13"/>
          </p:nvPr>
        </p:nvSpPr>
        <p:spPr>
          <a:xfrm>
            <a:off x="6446290" y="3563385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11" name="Google Shape;1011;p21"/>
          <p:cNvSpPr txBox="1">
            <a:spLocks noGrp="1"/>
          </p:cNvSpPr>
          <p:nvPr>
            <p:ph type="subTitle" idx="14"/>
          </p:nvPr>
        </p:nvSpPr>
        <p:spPr>
          <a:xfrm>
            <a:off x="6446290" y="3982032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1"/>
          <p:cNvSpPr txBox="1">
            <a:spLocks noGrp="1"/>
          </p:cNvSpPr>
          <p:nvPr>
            <p:ph type="title" idx="15"/>
          </p:nvPr>
        </p:nvSpPr>
        <p:spPr>
          <a:xfrm>
            <a:off x="720000" y="6126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9669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1014;p22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1015" name="Google Shape;1015;p22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016" name="Google Shape;1016;p2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2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2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2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2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2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2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3" name="Google Shape;1023;p2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4" name="Google Shape;1024;p22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5" name="Google Shape;1025;p22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6" name="Google Shape;1026;p22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22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22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22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22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31" name="Google Shape;1031;p22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032" name="Google Shape;1032;p2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2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2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2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2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2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2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40" name="Google Shape;1040;p22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1041" name="Google Shape;1041;p22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042" name="Google Shape;1042;p22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44" name="Google Shape;1044;p22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045" name="Google Shape;1045;p22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22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7" name="Google Shape;1047;p22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048" name="Google Shape;1048;p22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22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50" name="Google Shape;1050;p22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051" name="Google Shape;1051;p22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3" name="Google Shape;1053;p22"/>
          <p:cNvGrpSpPr/>
          <p:nvPr/>
        </p:nvGrpSpPr>
        <p:grpSpPr>
          <a:xfrm>
            <a:off x="8241313" y="3894813"/>
            <a:ext cx="1102825" cy="1470925"/>
            <a:chOff x="8269775" y="3716750"/>
            <a:chExt cx="1102825" cy="1470925"/>
          </a:xfrm>
        </p:grpSpPr>
        <p:sp>
          <p:nvSpPr>
            <p:cNvPr id="1054" name="Google Shape;1054;p22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2" name="Google Shape;1062;p22"/>
          <p:cNvSpPr txBox="1">
            <a:spLocks noGrp="1"/>
          </p:cNvSpPr>
          <p:nvPr>
            <p:ph type="title" hasCustomPrompt="1"/>
          </p:nvPr>
        </p:nvSpPr>
        <p:spPr>
          <a:xfrm>
            <a:off x="1171800" y="601167"/>
            <a:ext cx="42096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63" name="Google Shape;1063;p22"/>
          <p:cNvSpPr txBox="1">
            <a:spLocks noGrp="1"/>
          </p:cNvSpPr>
          <p:nvPr>
            <p:ph type="subTitle" idx="1"/>
          </p:nvPr>
        </p:nvSpPr>
        <p:spPr>
          <a:xfrm>
            <a:off x="1171800" y="1191665"/>
            <a:ext cx="42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64" name="Google Shape;1064;p22"/>
          <p:cNvSpPr txBox="1">
            <a:spLocks noGrp="1"/>
          </p:cNvSpPr>
          <p:nvPr>
            <p:ph type="title" idx="2" hasCustomPrompt="1"/>
          </p:nvPr>
        </p:nvSpPr>
        <p:spPr>
          <a:xfrm>
            <a:off x="1171800" y="2093513"/>
            <a:ext cx="42096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65" name="Google Shape;1065;p22"/>
          <p:cNvSpPr txBox="1">
            <a:spLocks noGrp="1"/>
          </p:cNvSpPr>
          <p:nvPr>
            <p:ph type="subTitle" idx="3"/>
          </p:nvPr>
        </p:nvSpPr>
        <p:spPr>
          <a:xfrm>
            <a:off x="1171800" y="2683370"/>
            <a:ext cx="42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66" name="Google Shape;1066;p22"/>
          <p:cNvSpPr txBox="1">
            <a:spLocks noGrp="1"/>
          </p:cNvSpPr>
          <p:nvPr>
            <p:ph type="title" idx="4" hasCustomPrompt="1"/>
          </p:nvPr>
        </p:nvSpPr>
        <p:spPr>
          <a:xfrm>
            <a:off x="1171800" y="3585266"/>
            <a:ext cx="42096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67" name="Google Shape;1067;p22"/>
          <p:cNvSpPr txBox="1">
            <a:spLocks noGrp="1"/>
          </p:cNvSpPr>
          <p:nvPr>
            <p:ph type="subTitle" idx="5"/>
          </p:nvPr>
        </p:nvSpPr>
        <p:spPr>
          <a:xfrm>
            <a:off x="1171800" y="4176633"/>
            <a:ext cx="42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36805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23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1070" name="Google Shape;1070;p2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071" name="Google Shape;1071;p2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2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2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2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2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2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2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2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2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86" name="Google Shape;1086;p2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087" name="Google Shape;1087;p2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2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1" name="Google Shape;1091;p2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2" name="Google Shape;1092;p2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95" name="Google Shape;1095;p23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1096" name="Google Shape;1096;p23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097" name="Google Shape;1097;p23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23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99" name="Google Shape;1099;p23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100" name="Google Shape;1100;p2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2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2" name="Google Shape;1102;p23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103" name="Google Shape;1103;p2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2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05" name="Google Shape;1105;p23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106" name="Google Shape;1106;p23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3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08" name="Google Shape;1108;p23"/>
          <p:cNvSpPr txBox="1">
            <a:spLocks noGrp="1"/>
          </p:cNvSpPr>
          <p:nvPr>
            <p:ph type="title"/>
          </p:nvPr>
        </p:nvSpPr>
        <p:spPr>
          <a:xfrm>
            <a:off x="1444288" y="3066988"/>
            <a:ext cx="2505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09" name="Google Shape;1109;p23"/>
          <p:cNvSpPr txBox="1">
            <a:spLocks noGrp="1"/>
          </p:cNvSpPr>
          <p:nvPr>
            <p:ph type="subTitle" idx="1"/>
          </p:nvPr>
        </p:nvSpPr>
        <p:spPr>
          <a:xfrm>
            <a:off x="1443538" y="3472204"/>
            <a:ext cx="2507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10" name="Google Shape;1110;p23"/>
          <p:cNvSpPr txBox="1">
            <a:spLocks noGrp="1"/>
          </p:cNvSpPr>
          <p:nvPr>
            <p:ph type="title" idx="2"/>
          </p:nvPr>
        </p:nvSpPr>
        <p:spPr>
          <a:xfrm>
            <a:off x="5194113" y="3066988"/>
            <a:ext cx="2505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1" name="Google Shape;1111;p23"/>
          <p:cNvSpPr txBox="1">
            <a:spLocks noGrp="1"/>
          </p:cNvSpPr>
          <p:nvPr>
            <p:ph type="subTitle" idx="3"/>
          </p:nvPr>
        </p:nvSpPr>
        <p:spPr>
          <a:xfrm>
            <a:off x="5193363" y="3472204"/>
            <a:ext cx="2507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12" name="Google Shape;1112;p23"/>
          <p:cNvSpPr txBox="1">
            <a:spLocks noGrp="1"/>
          </p:cNvSpPr>
          <p:nvPr>
            <p:ph type="title" idx="4" hasCustomPrompt="1"/>
          </p:nvPr>
        </p:nvSpPr>
        <p:spPr>
          <a:xfrm>
            <a:off x="2235688" y="1843520"/>
            <a:ext cx="922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13" name="Google Shape;1113;p23"/>
          <p:cNvSpPr txBox="1">
            <a:spLocks noGrp="1"/>
          </p:cNvSpPr>
          <p:nvPr>
            <p:ph type="title" idx="5" hasCustomPrompt="1"/>
          </p:nvPr>
        </p:nvSpPr>
        <p:spPr>
          <a:xfrm>
            <a:off x="5985513" y="1843520"/>
            <a:ext cx="922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14" name="Google Shape;1114;p23"/>
          <p:cNvSpPr txBox="1">
            <a:spLocks noGrp="1"/>
          </p:cNvSpPr>
          <p:nvPr>
            <p:ph type="title" idx="6"/>
          </p:nvPr>
        </p:nvSpPr>
        <p:spPr>
          <a:xfrm>
            <a:off x="720000" y="6126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1115" name="Google Shape;1115;p23"/>
          <p:cNvGrpSpPr/>
          <p:nvPr/>
        </p:nvGrpSpPr>
        <p:grpSpPr>
          <a:xfrm>
            <a:off x="8269775" y="3788075"/>
            <a:ext cx="1102825" cy="1470925"/>
            <a:chOff x="8269775" y="3716750"/>
            <a:chExt cx="1102825" cy="1470925"/>
          </a:xfrm>
        </p:grpSpPr>
        <p:sp>
          <p:nvSpPr>
            <p:cNvPr id="1116" name="Google Shape;1116;p23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3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3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3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3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3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4" name="Google Shape;1124;p23"/>
          <p:cNvGrpSpPr/>
          <p:nvPr/>
        </p:nvGrpSpPr>
        <p:grpSpPr>
          <a:xfrm flipH="1">
            <a:off x="-212075" y="3788075"/>
            <a:ext cx="1102825" cy="1470925"/>
            <a:chOff x="8269775" y="3716750"/>
            <a:chExt cx="1102825" cy="1470925"/>
          </a:xfrm>
        </p:grpSpPr>
        <p:sp>
          <p:nvSpPr>
            <p:cNvPr id="1125" name="Google Shape;1125;p23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3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3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3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3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3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3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3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98407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25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1277" name="Google Shape;1277;p2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278" name="Google Shape;1278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1" name="Google Shape;1281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93" name="Google Shape;1293;p2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294" name="Google Shape;1294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1" name="Google Shape;1301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02" name="Google Shape;1302;p25"/>
          <p:cNvGrpSpPr/>
          <p:nvPr/>
        </p:nvGrpSpPr>
        <p:grpSpPr>
          <a:xfrm>
            <a:off x="43050" y="85400"/>
            <a:ext cx="1102825" cy="1470925"/>
            <a:chOff x="8269775" y="3716750"/>
            <a:chExt cx="1102825" cy="1470925"/>
          </a:xfrm>
        </p:grpSpPr>
        <p:sp>
          <p:nvSpPr>
            <p:cNvPr id="1303" name="Google Shape;1303;p25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5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5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5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5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5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5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5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1" name="Google Shape;1311;p25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1312" name="Google Shape;1312;p2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313" name="Google Shape;1313;p2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15" name="Google Shape;1315;p2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6" name="Google Shape;1316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7" name="Google Shape;1317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8" name="Google Shape;1318;p2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9" name="Google Shape;1319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0" name="Google Shape;1320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21" name="Google Shape;1321;p2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322" name="Google Shape;1322;p2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24" name="Google Shape;1324;p25"/>
          <p:cNvGrpSpPr/>
          <p:nvPr/>
        </p:nvGrpSpPr>
        <p:grpSpPr>
          <a:xfrm>
            <a:off x="7511052" y="3659459"/>
            <a:ext cx="919723" cy="908168"/>
            <a:chOff x="1756600" y="-1013525"/>
            <a:chExt cx="1158050" cy="1143500"/>
          </a:xfrm>
        </p:grpSpPr>
        <p:sp>
          <p:nvSpPr>
            <p:cNvPr id="1325" name="Google Shape;1325;p25"/>
            <p:cNvSpPr/>
            <p:nvPr/>
          </p:nvSpPr>
          <p:spPr>
            <a:xfrm>
              <a:off x="1933875" y="-950250"/>
              <a:ext cx="945125" cy="1072175"/>
            </a:xfrm>
            <a:custGeom>
              <a:avLst/>
              <a:gdLst/>
              <a:ahLst/>
              <a:cxnLst/>
              <a:rect l="l" t="t" r="r" b="b"/>
              <a:pathLst>
                <a:path w="37805" h="42887" extrusionOk="0">
                  <a:moveTo>
                    <a:pt x="36117" y="1"/>
                  </a:moveTo>
                  <a:lnTo>
                    <a:pt x="35957" y="21"/>
                  </a:lnTo>
                  <a:lnTo>
                    <a:pt x="35816" y="41"/>
                  </a:lnTo>
                  <a:lnTo>
                    <a:pt x="35675" y="101"/>
                  </a:lnTo>
                  <a:lnTo>
                    <a:pt x="35535" y="141"/>
                  </a:lnTo>
                  <a:lnTo>
                    <a:pt x="35394" y="221"/>
                  </a:lnTo>
                  <a:lnTo>
                    <a:pt x="35253" y="302"/>
                  </a:lnTo>
                  <a:lnTo>
                    <a:pt x="35133" y="402"/>
                  </a:lnTo>
                  <a:lnTo>
                    <a:pt x="35033" y="523"/>
                  </a:lnTo>
                  <a:lnTo>
                    <a:pt x="34932" y="643"/>
                  </a:lnTo>
                  <a:lnTo>
                    <a:pt x="34832" y="784"/>
                  </a:lnTo>
                  <a:lnTo>
                    <a:pt x="23402" y="19967"/>
                  </a:lnTo>
                  <a:lnTo>
                    <a:pt x="18320" y="11410"/>
                  </a:lnTo>
                  <a:lnTo>
                    <a:pt x="18199" y="11229"/>
                  </a:lnTo>
                  <a:lnTo>
                    <a:pt x="18059" y="11069"/>
                  </a:lnTo>
                  <a:lnTo>
                    <a:pt x="17898" y="10948"/>
                  </a:lnTo>
                  <a:lnTo>
                    <a:pt x="17717" y="10828"/>
                  </a:lnTo>
                  <a:lnTo>
                    <a:pt x="17537" y="10747"/>
                  </a:lnTo>
                  <a:lnTo>
                    <a:pt x="17336" y="10667"/>
                  </a:lnTo>
                  <a:lnTo>
                    <a:pt x="17115" y="10647"/>
                  </a:lnTo>
                  <a:lnTo>
                    <a:pt x="16914" y="10627"/>
                  </a:lnTo>
                  <a:lnTo>
                    <a:pt x="16693" y="10647"/>
                  </a:lnTo>
                  <a:lnTo>
                    <a:pt x="16492" y="10687"/>
                  </a:lnTo>
                  <a:lnTo>
                    <a:pt x="16291" y="10767"/>
                  </a:lnTo>
                  <a:lnTo>
                    <a:pt x="16110" y="10868"/>
                  </a:lnTo>
                  <a:lnTo>
                    <a:pt x="15930" y="10988"/>
                  </a:lnTo>
                  <a:lnTo>
                    <a:pt x="15789" y="11129"/>
                  </a:lnTo>
                  <a:lnTo>
                    <a:pt x="15648" y="11290"/>
                  </a:lnTo>
                  <a:lnTo>
                    <a:pt x="15528" y="11470"/>
                  </a:lnTo>
                  <a:lnTo>
                    <a:pt x="181" y="40537"/>
                  </a:lnTo>
                  <a:lnTo>
                    <a:pt x="121" y="40697"/>
                  </a:lnTo>
                  <a:lnTo>
                    <a:pt x="61" y="40838"/>
                  </a:lnTo>
                  <a:lnTo>
                    <a:pt x="21" y="40999"/>
                  </a:lnTo>
                  <a:lnTo>
                    <a:pt x="0" y="41159"/>
                  </a:lnTo>
                  <a:lnTo>
                    <a:pt x="0" y="41300"/>
                  </a:lnTo>
                  <a:lnTo>
                    <a:pt x="21" y="41461"/>
                  </a:lnTo>
                  <a:lnTo>
                    <a:pt x="41" y="41601"/>
                  </a:lnTo>
                  <a:lnTo>
                    <a:pt x="81" y="41762"/>
                  </a:lnTo>
                  <a:lnTo>
                    <a:pt x="121" y="41902"/>
                  </a:lnTo>
                  <a:lnTo>
                    <a:pt x="201" y="42043"/>
                  </a:lnTo>
                  <a:lnTo>
                    <a:pt x="282" y="42184"/>
                  </a:lnTo>
                  <a:lnTo>
                    <a:pt x="362" y="42304"/>
                  </a:lnTo>
                  <a:lnTo>
                    <a:pt x="462" y="42425"/>
                  </a:lnTo>
                  <a:lnTo>
                    <a:pt x="583" y="42525"/>
                  </a:lnTo>
                  <a:lnTo>
                    <a:pt x="724" y="42626"/>
                  </a:lnTo>
                  <a:lnTo>
                    <a:pt x="864" y="42706"/>
                  </a:lnTo>
                  <a:lnTo>
                    <a:pt x="1045" y="42786"/>
                  </a:lnTo>
                  <a:lnTo>
                    <a:pt x="1226" y="42847"/>
                  </a:lnTo>
                  <a:lnTo>
                    <a:pt x="1407" y="42867"/>
                  </a:lnTo>
                  <a:lnTo>
                    <a:pt x="1607" y="42887"/>
                  </a:lnTo>
                  <a:lnTo>
                    <a:pt x="1808" y="42867"/>
                  </a:lnTo>
                  <a:lnTo>
                    <a:pt x="2029" y="42826"/>
                  </a:lnTo>
                  <a:lnTo>
                    <a:pt x="2230" y="42766"/>
                  </a:lnTo>
                  <a:lnTo>
                    <a:pt x="2411" y="42666"/>
                  </a:lnTo>
                  <a:lnTo>
                    <a:pt x="2592" y="42545"/>
                  </a:lnTo>
                  <a:lnTo>
                    <a:pt x="2752" y="42405"/>
                  </a:lnTo>
                  <a:lnTo>
                    <a:pt x="2893" y="42224"/>
                  </a:lnTo>
                  <a:lnTo>
                    <a:pt x="3014" y="42043"/>
                  </a:lnTo>
                  <a:lnTo>
                    <a:pt x="17034" y="15488"/>
                  </a:lnTo>
                  <a:lnTo>
                    <a:pt x="22036" y="23924"/>
                  </a:lnTo>
                  <a:lnTo>
                    <a:pt x="22157" y="24085"/>
                  </a:lnTo>
                  <a:lnTo>
                    <a:pt x="22277" y="24246"/>
                  </a:lnTo>
                  <a:lnTo>
                    <a:pt x="22438" y="24386"/>
                  </a:lnTo>
                  <a:lnTo>
                    <a:pt x="22619" y="24487"/>
                  </a:lnTo>
                  <a:lnTo>
                    <a:pt x="22799" y="24587"/>
                  </a:lnTo>
                  <a:lnTo>
                    <a:pt x="23000" y="24648"/>
                  </a:lnTo>
                  <a:lnTo>
                    <a:pt x="23201" y="24688"/>
                  </a:lnTo>
                  <a:lnTo>
                    <a:pt x="23402" y="24708"/>
                  </a:lnTo>
                  <a:lnTo>
                    <a:pt x="23603" y="24688"/>
                  </a:lnTo>
                  <a:lnTo>
                    <a:pt x="23824" y="24648"/>
                  </a:lnTo>
                  <a:lnTo>
                    <a:pt x="24005" y="24587"/>
                  </a:lnTo>
                  <a:lnTo>
                    <a:pt x="24185" y="24487"/>
                  </a:lnTo>
                  <a:lnTo>
                    <a:pt x="24366" y="24386"/>
                  </a:lnTo>
                  <a:lnTo>
                    <a:pt x="24527" y="24246"/>
                  </a:lnTo>
                  <a:lnTo>
                    <a:pt x="24668" y="24085"/>
                  </a:lnTo>
                  <a:lnTo>
                    <a:pt x="24768" y="23924"/>
                  </a:lnTo>
                  <a:lnTo>
                    <a:pt x="37584" y="2411"/>
                  </a:lnTo>
                  <a:lnTo>
                    <a:pt x="37664" y="2270"/>
                  </a:lnTo>
                  <a:lnTo>
                    <a:pt x="37724" y="2130"/>
                  </a:lnTo>
                  <a:lnTo>
                    <a:pt x="37764" y="1969"/>
                  </a:lnTo>
                  <a:lnTo>
                    <a:pt x="37784" y="1808"/>
                  </a:lnTo>
                  <a:lnTo>
                    <a:pt x="37805" y="1668"/>
                  </a:lnTo>
                  <a:lnTo>
                    <a:pt x="37805" y="1507"/>
                  </a:lnTo>
                  <a:lnTo>
                    <a:pt x="37784" y="1346"/>
                  </a:lnTo>
                  <a:lnTo>
                    <a:pt x="37764" y="1206"/>
                  </a:lnTo>
                  <a:lnTo>
                    <a:pt x="37704" y="1065"/>
                  </a:lnTo>
                  <a:lnTo>
                    <a:pt x="37644" y="925"/>
                  </a:lnTo>
                  <a:lnTo>
                    <a:pt x="37584" y="784"/>
                  </a:lnTo>
                  <a:lnTo>
                    <a:pt x="37503" y="643"/>
                  </a:lnTo>
                  <a:lnTo>
                    <a:pt x="37403" y="523"/>
                  </a:lnTo>
                  <a:lnTo>
                    <a:pt x="37282" y="422"/>
                  </a:lnTo>
                  <a:lnTo>
                    <a:pt x="37162" y="322"/>
                  </a:lnTo>
                  <a:lnTo>
                    <a:pt x="37021" y="221"/>
                  </a:lnTo>
                  <a:lnTo>
                    <a:pt x="36881" y="141"/>
                  </a:lnTo>
                  <a:lnTo>
                    <a:pt x="36740" y="81"/>
                  </a:lnTo>
                  <a:lnTo>
                    <a:pt x="36579" y="41"/>
                  </a:lnTo>
                  <a:lnTo>
                    <a:pt x="36419" y="21"/>
                  </a:lnTo>
                  <a:lnTo>
                    <a:pt x="362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5"/>
            <p:cNvSpPr/>
            <p:nvPr/>
          </p:nvSpPr>
          <p:spPr>
            <a:xfrm>
              <a:off x="2754950" y="-1013525"/>
              <a:ext cx="159700" cy="152700"/>
            </a:xfrm>
            <a:custGeom>
              <a:avLst/>
              <a:gdLst/>
              <a:ahLst/>
              <a:cxnLst/>
              <a:rect l="l" t="t" r="r" b="b"/>
              <a:pathLst>
                <a:path w="6388" h="6108" extrusionOk="0">
                  <a:moveTo>
                    <a:pt x="5022" y="1"/>
                  </a:moveTo>
                  <a:lnTo>
                    <a:pt x="4861" y="21"/>
                  </a:lnTo>
                  <a:lnTo>
                    <a:pt x="4721" y="81"/>
                  </a:lnTo>
                  <a:lnTo>
                    <a:pt x="362" y="2250"/>
                  </a:lnTo>
                  <a:lnTo>
                    <a:pt x="261" y="2311"/>
                  </a:lnTo>
                  <a:lnTo>
                    <a:pt x="201" y="2371"/>
                  </a:lnTo>
                  <a:lnTo>
                    <a:pt x="141" y="2431"/>
                  </a:lnTo>
                  <a:lnTo>
                    <a:pt x="80" y="2491"/>
                  </a:lnTo>
                  <a:lnTo>
                    <a:pt x="20" y="2652"/>
                  </a:lnTo>
                  <a:lnTo>
                    <a:pt x="0" y="2833"/>
                  </a:lnTo>
                  <a:lnTo>
                    <a:pt x="20" y="2994"/>
                  </a:lnTo>
                  <a:lnTo>
                    <a:pt x="80" y="3154"/>
                  </a:lnTo>
                  <a:lnTo>
                    <a:pt x="141" y="3214"/>
                  </a:lnTo>
                  <a:lnTo>
                    <a:pt x="201" y="3295"/>
                  </a:lnTo>
                  <a:lnTo>
                    <a:pt x="261" y="3355"/>
                  </a:lnTo>
                  <a:lnTo>
                    <a:pt x="342" y="3395"/>
                  </a:lnTo>
                  <a:lnTo>
                    <a:pt x="2893" y="4721"/>
                  </a:lnTo>
                  <a:lnTo>
                    <a:pt x="5444" y="6047"/>
                  </a:lnTo>
                  <a:lnTo>
                    <a:pt x="5544" y="6067"/>
                  </a:lnTo>
                  <a:lnTo>
                    <a:pt x="5624" y="6107"/>
                  </a:lnTo>
                  <a:lnTo>
                    <a:pt x="5805" y="6107"/>
                  </a:lnTo>
                  <a:lnTo>
                    <a:pt x="5966" y="6067"/>
                  </a:lnTo>
                  <a:lnTo>
                    <a:pt x="6107" y="5987"/>
                  </a:lnTo>
                  <a:lnTo>
                    <a:pt x="6247" y="5866"/>
                  </a:lnTo>
                  <a:lnTo>
                    <a:pt x="6327" y="5725"/>
                  </a:lnTo>
                  <a:lnTo>
                    <a:pt x="6368" y="5645"/>
                  </a:lnTo>
                  <a:lnTo>
                    <a:pt x="6368" y="5565"/>
                  </a:lnTo>
                  <a:lnTo>
                    <a:pt x="6388" y="5464"/>
                  </a:lnTo>
                  <a:lnTo>
                    <a:pt x="6368" y="5384"/>
                  </a:lnTo>
                  <a:lnTo>
                    <a:pt x="5645" y="543"/>
                  </a:lnTo>
                  <a:lnTo>
                    <a:pt x="5584" y="402"/>
                  </a:lnTo>
                  <a:lnTo>
                    <a:pt x="5524" y="262"/>
                  </a:lnTo>
                  <a:lnTo>
                    <a:pt x="5424" y="161"/>
                  </a:lnTo>
                  <a:lnTo>
                    <a:pt x="5303" y="81"/>
                  </a:lnTo>
                  <a:lnTo>
                    <a:pt x="5162" y="21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5"/>
            <p:cNvSpPr/>
            <p:nvPr/>
          </p:nvSpPr>
          <p:spPr>
            <a:xfrm>
              <a:off x="1756600" y="-478700"/>
              <a:ext cx="1022475" cy="608675"/>
            </a:xfrm>
            <a:custGeom>
              <a:avLst/>
              <a:gdLst/>
              <a:ahLst/>
              <a:cxnLst/>
              <a:rect l="l" t="t" r="r" b="b"/>
              <a:pathLst>
                <a:path w="40899" h="24347" extrusionOk="0">
                  <a:moveTo>
                    <a:pt x="35796" y="0"/>
                  </a:moveTo>
                  <a:lnTo>
                    <a:pt x="35615" y="21"/>
                  </a:lnTo>
                  <a:lnTo>
                    <a:pt x="35414" y="41"/>
                  </a:lnTo>
                  <a:lnTo>
                    <a:pt x="35234" y="101"/>
                  </a:lnTo>
                  <a:lnTo>
                    <a:pt x="35073" y="161"/>
                  </a:lnTo>
                  <a:lnTo>
                    <a:pt x="34912" y="262"/>
                  </a:lnTo>
                  <a:lnTo>
                    <a:pt x="34752" y="382"/>
                  </a:lnTo>
                  <a:lnTo>
                    <a:pt x="34631" y="503"/>
                  </a:lnTo>
                  <a:lnTo>
                    <a:pt x="34510" y="643"/>
                  </a:lnTo>
                  <a:lnTo>
                    <a:pt x="34390" y="804"/>
                  </a:lnTo>
                  <a:lnTo>
                    <a:pt x="23623" y="19405"/>
                  </a:lnTo>
                  <a:lnTo>
                    <a:pt x="13339" y="3998"/>
                  </a:lnTo>
                  <a:lnTo>
                    <a:pt x="13218" y="3837"/>
                  </a:lnTo>
                  <a:lnTo>
                    <a:pt x="13077" y="3696"/>
                  </a:lnTo>
                  <a:lnTo>
                    <a:pt x="12917" y="3556"/>
                  </a:lnTo>
                  <a:lnTo>
                    <a:pt x="12736" y="3455"/>
                  </a:lnTo>
                  <a:lnTo>
                    <a:pt x="12555" y="3375"/>
                  </a:lnTo>
                  <a:lnTo>
                    <a:pt x="12374" y="3335"/>
                  </a:lnTo>
                  <a:lnTo>
                    <a:pt x="12174" y="3295"/>
                  </a:lnTo>
                  <a:lnTo>
                    <a:pt x="11953" y="3295"/>
                  </a:lnTo>
                  <a:lnTo>
                    <a:pt x="11752" y="3315"/>
                  </a:lnTo>
                  <a:lnTo>
                    <a:pt x="11571" y="3355"/>
                  </a:lnTo>
                  <a:lnTo>
                    <a:pt x="11370" y="3415"/>
                  </a:lnTo>
                  <a:lnTo>
                    <a:pt x="11189" y="3516"/>
                  </a:lnTo>
                  <a:lnTo>
                    <a:pt x="11029" y="3616"/>
                  </a:lnTo>
                  <a:lnTo>
                    <a:pt x="10888" y="3757"/>
                  </a:lnTo>
                  <a:lnTo>
                    <a:pt x="10747" y="3917"/>
                  </a:lnTo>
                  <a:lnTo>
                    <a:pt x="10627" y="4078"/>
                  </a:lnTo>
                  <a:lnTo>
                    <a:pt x="222" y="21936"/>
                  </a:lnTo>
                  <a:lnTo>
                    <a:pt x="141" y="22076"/>
                  </a:lnTo>
                  <a:lnTo>
                    <a:pt x="81" y="22237"/>
                  </a:lnTo>
                  <a:lnTo>
                    <a:pt x="41" y="22378"/>
                  </a:lnTo>
                  <a:lnTo>
                    <a:pt x="1" y="22538"/>
                  </a:lnTo>
                  <a:lnTo>
                    <a:pt x="1" y="22699"/>
                  </a:lnTo>
                  <a:lnTo>
                    <a:pt x="1" y="22840"/>
                  </a:lnTo>
                  <a:lnTo>
                    <a:pt x="21" y="23000"/>
                  </a:lnTo>
                  <a:lnTo>
                    <a:pt x="41" y="23141"/>
                  </a:lnTo>
                  <a:lnTo>
                    <a:pt x="101" y="23302"/>
                  </a:lnTo>
                  <a:lnTo>
                    <a:pt x="161" y="23442"/>
                  </a:lnTo>
                  <a:lnTo>
                    <a:pt x="222" y="23563"/>
                  </a:lnTo>
                  <a:lnTo>
                    <a:pt x="322" y="23703"/>
                  </a:lnTo>
                  <a:lnTo>
                    <a:pt x="423" y="23824"/>
                  </a:lnTo>
                  <a:lnTo>
                    <a:pt x="523" y="23924"/>
                  </a:lnTo>
                  <a:lnTo>
                    <a:pt x="643" y="24025"/>
                  </a:lnTo>
                  <a:lnTo>
                    <a:pt x="784" y="24125"/>
                  </a:lnTo>
                  <a:lnTo>
                    <a:pt x="985" y="24226"/>
                  </a:lnTo>
                  <a:lnTo>
                    <a:pt x="1186" y="24286"/>
                  </a:lnTo>
                  <a:lnTo>
                    <a:pt x="1387" y="24326"/>
                  </a:lnTo>
                  <a:lnTo>
                    <a:pt x="1588" y="24346"/>
                  </a:lnTo>
                  <a:lnTo>
                    <a:pt x="1788" y="24326"/>
                  </a:lnTo>
                  <a:lnTo>
                    <a:pt x="1989" y="24286"/>
                  </a:lnTo>
                  <a:lnTo>
                    <a:pt x="2190" y="24226"/>
                  </a:lnTo>
                  <a:lnTo>
                    <a:pt x="2371" y="24125"/>
                  </a:lnTo>
                  <a:lnTo>
                    <a:pt x="2552" y="24025"/>
                  </a:lnTo>
                  <a:lnTo>
                    <a:pt x="2712" y="23884"/>
                  </a:lnTo>
                  <a:lnTo>
                    <a:pt x="2853" y="23723"/>
                  </a:lnTo>
                  <a:lnTo>
                    <a:pt x="2974" y="23543"/>
                  </a:lnTo>
                  <a:lnTo>
                    <a:pt x="12093" y="7895"/>
                  </a:lnTo>
                  <a:lnTo>
                    <a:pt x="22398" y="23322"/>
                  </a:lnTo>
                  <a:lnTo>
                    <a:pt x="22518" y="23482"/>
                  </a:lnTo>
                  <a:lnTo>
                    <a:pt x="22659" y="23623"/>
                  </a:lnTo>
                  <a:lnTo>
                    <a:pt x="22820" y="23744"/>
                  </a:lnTo>
                  <a:lnTo>
                    <a:pt x="23001" y="23844"/>
                  </a:lnTo>
                  <a:lnTo>
                    <a:pt x="23181" y="23924"/>
                  </a:lnTo>
                  <a:lnTo>
                    <a:pt x="23382" y="23985"/>
                  </a:lnTo>
                  <a:lnTo>
                    <a:pt x="23583" y="24025"/>
                  </a:lnTo>
                  <a:lnTo>
                    <a:pt x="23784" y="24025"/>
                  </a:lnTo>
                  <a:lnTo>
                    <a:pt x="23985" y="24005"/>
                  </a:lnTo>
                  <a:lnTo>
                    <a:pt x="24186" y="23964"/>
                  </a:lnTo>
                  <a:lnTo>
                    <a:pt x="24366" y="23884"/>
                  </a:lnTo>
                  <a:lnTo>
                    <a:pt x="24547" y="23804"/>
                  </a:lnTo>
                  <a:lnTo>
                    <a:pt x="24708" y="23683"/>
                  </a:lnTo>
                  <a:lnTo>
                    <a:pt x="24869" y="23543"/>
                  </a:lnTo>
                  <a:lnTo>
                    <a:pt x="24989" y="23402"/>
                  </a:lnTo>
                  <a:lnTo>
                    <a:pt x="25110" y="23221"/>
                  </a:lnTo>
                  <a:lnTo>
                    <a:pt x="36077" y="4299"/>
                  </a:lnTo>
                  <a:lnTo>
                    <a:pt x="38126" y="6549"/>
                  </a:lnTo>
                  <a:lnTo>
                    <a:pt x="38247" y="6669"/>
                  </a:lnTo>
                  <a:lnTo>
                    <a:pt x="38367" y="6770"/>
                  </a:lnTo>
                  <a:lnTo>
                    <a:pt x="38488" y="6850"/>
                  </a:lnTo>
                  <a:lnTo>
                    <a:pt x="38628" y="6931"/>
                  </a:lnTo>
                  <a:lnTo>
                    <a:pt x="38769" y="6991"/>
                  </a:lnTo>
                  <a:lnTo>
                    <a:pt x="38930" y="7031"/>
                  </a:lnTo>
                  <a:lnTo>
                    <a:pt x="39070" y="7051"/>
                  </a:lnTo>
                  <a:lnTo>
                    <a:pt x="39231" y="7071"/>
                  </a:lnTo>
                  <a:lnTo>
                    <a:pt x="39392" y="7071"/>
                  </a:lnTo>
                  <a:lnTo>
                    <a:pt x="39532" y="7051"/>
                  </a:lnTo>
                  <a:lnTo>
                    <a:pt x="39693" y="7031"/>
                  </a:lnTo>
                  <a:lnTo>
                    <a:pt x="39834" y="6991"/>
                  </a:lnTo>
                  <a:lnTo>
                    <a:pt x="39974" y="6931"/>
                  </a:lnTo>
                  <a:lnTo>
                    <a:pt x="40115" y="6850"/>
                  </a:lnTo>
                  <a:lnTo>
                    <a:pt x="40255" y="6750"/>
                  </a:lnTo>
                  <a:lnTo>
                    <a:pt x="40376" y="6649"/>
                  </a:lnTo>
                  <a:lnTo>
                    <a:pt x="40496" y="6549"/>
                  </a:lnTo>
                  <a:lnTo>
                    <a:pt x="40597" y="6408"/>
                  </a:lnTo>
                  <a:lnTo>
                    <a:pt x="40677" y="6288"/>
                  </a:lnTo>
                  <a:lnTo>
                    <a:pt x="40758" y="6147"/>
                  </a:lnTo>
                  <a:lnTo>
                    <a:pt x="40818" y="6006"/>
                  </a:lnTo>
                  <a:lnTo>
                    <a:pt x="40858" y="5846"/>
                  </a:lnTo>
                  <a:lnTo>
                    <a:pt x="40878" y="5705"/>
                  </a:lnTo>
                  <a:lnTo>
                    <a:pt x="40898" y="5544"/>
                  </a:lnTo>
                  <a:lnTo>
                    <a:pt x="40898" y="5404"/>
                  </a:lnTo>
                  <a:lnTo>
                    <a:pt x="40878" y="5243"/>
                  </a:lnTo>
                  <a:lnTo>
                    <a:pt x="40858" y="5082"/>
                  </a:lnTo>
                  <a:lnTo>
                    <a:pt x="40818" y="4942"/>
                  </a:lnTo>
                  <a:lnTo>
                    <a:pt x="40758" y="4801"/>
                  </a:lnTo>
                  <a:lnTo>
                    <a:pt x="40677" y="4661"/>
                  </a:lnTo>
                  <a:lnTo>
                    <a:pt x="40597" y="4520"/>
                  </a:lnTo>
                  <a:lnTo>
                    <a:pt x="40476" y="4400"/>
                  </a:lnTo>
                  <a:lnTo>
                    <a:pt x="36961" y="523"/>
                  </a:lnTo>
                  <a:lnTo>
                    <a:pt x="36821" y="402"/>
                  </a:lnTo>
                  <a:lnTo>
                    <a:pt x="36680" y="282"/>
                  </a:lnTo>
                  <a:lnTo>
                    <a:pt x="36519" y="181"/>
                  </a:lnTo>
                  <a:lnTo>
                    <a:pt x="36338" y="101"/>
                  </a:lnTo>
                  <a:lnTo>
                    <a:pt x="36178" y="61"/>
                  </a:lnTo>
                  <a:lnTo>
                    <a:pt x="35977" y="21"/>
                  </a:lnTo>
                  <a:lnTo>
                    <a:pt x="35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5"/>
            <p:cNvSpPr/>
            <p:nvPr/>
          </p:nvSpPr>
          <p:spPr>
            <a:xfrm>
              <a:off x="2672575" y="-393825"/>
              <a:ext cx="149675" cy="153675"/>
            </a:xfrm>
            <a:custGeom>
              <a:avLst/>
              <a:gdLst/>
              <a:ahLst/>
              <a:cxnLst/>
              <a:rect l="l" t="t" r="r" b="b"/>
              <a:pathLst>
                <a:path w="5987" h="6147" extrusionOk="0">
                  <a:moveTo>
                    <a:pt x="5063" y="0"/>
                  </a:moveTo>
                  <a:lnTo>
                    <a:pt x="4982" y="20"/>
                  </a:lnTo>
                  <a:lnTo>
                    <a:pt x="4902" y="40"/>
                  </a:lnTo>
                  <a:lnTo>
                    <a:pt x="4822" y="81"/>
                  </a:lnTo>
                  <a:lnTo>
                    <a:pt x="4741" y="141"/>
                  </a:lnTo>
                  <a:lnTo>
                    <a:pt x="2492" y="1929"/>
                  </a:lnTo>
                  <a:lnTo>
                    <a:pt x="242" y="3716"/>
                  </a:lnTo>
                  <a:lnTo>
                    <a:pt x="182" y="3777"/>
                  </a:lnTo>
                  <a:lnTo>
                    <a:pt x="121" y="3857"/>
                  </a:lnTo>
                  <a:lnTo>
                    <a:pt x="61" y="3937"/>
                  </a:lnTo>
                  <a:lnTo>
                    <a:pt x="41" y="4018"/>
                  </a:lnTo>
                  <a:lnTo>
                    <a:pt x="1" y="4178"/>
                  </a:lnTo>
                  <a:lnTo>
                    <a:pt x="21" y="4339"/>
                  </a:lnTo>
                  <a:lnTo>
                    <a:pt x="61" y="4500"/>
                  </a:lnTo>
                  <a:lnTo>
                    <a:pt x="161" y="4640"/>
                  </a:lnTo>
                  <a:lnTo>
                    <a:pt x="222" y="4701"/>
                  </a:lnTo>
                  <a:lnTo>
                    <a:pt x="302" y="4761"/>
                  </a:lnTo>
                  <a:lnTo>
                    <a:pt x="382" y="4801"/>
                  </a:lnTo>
                  <a:lnTo>
                    <a:pt x="463" y="4841"/>
                  </a:lnTo>
                  <a:lnTo>
                    <a:pt x="5183" y="6127"/>
                  </a:lnTo>
                  <a:lnTo>
                    <a:pt x="5324" y="6147"/>
                  </a:lnTo>
                  <a:lnTo>
                    <a:pt x="5485" y="6147"/>
                  </a:lnTo>
                  <a:lnTo>
                    <a:pt x="5625" y="6087"/>
                  </a:lnTo>
                  <a:lnTo>
                    <a:pt x="5746" y="6006"/>
                  </a:lnTo>
                  <a:lnTo>
                    <a:pt x="5846" y="5906"/>
                  </a:lnTo>
                  <a:lnTo>
                    <a:pt x="5926" y="5785"/>
                  </a:lnTo>
                  <a:lnTo>
                    <a:pt x="5967" y="5645"/>
                  </a:lnTo>
                  <a:lnTo>
                    <a:pt x="5987" y="5484"/>
                  </a:lnTo>
                  <a:lnTo>
                    <a:pt x="5786" y="603"/>
                  </a:lnTo>
                  <a:lnTo>
                    <a:pt x="5766" y="522"/>
                  </a:lnTo>
                  <a:lnTo>
                    <a:pt x="5746" y="422"/>
                  </a:lnTo>
                  <a:lnTo>
                    <a:pt x="5705" y="342"/>
                  </a:lnTo>
                  <a:lnTo>
                    <a:pt x="5665" y="261"/>
                  </a:lnTo>
                  <a:lnTo>
                    <a:pt x="5545" y="141"/>
                  </a:lnTo>
                  <a:lnTo>
                    <a:pt x="5404" y="60"/>
                  </a:lnTo>
                  <a:lnTo>
                    <a:pt x="5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9" name="Google Shape;1329;p25"/>
          <p:cNvGrpSpPr/>
          <p:nvPr/>
        </p:nvGrpSpPr>
        <p:grpSpPr>
          <a:xfrm>
            <a:off x="782500" y="539500"/>
            <a:ext cx="1141975" cy="1020450"/>
            <a:chOff x="2851325" y="4297250"/>
            <a:chExt cx="1141975" cy="1020450"/>
          </a:xfrm>
        </p:grpSpPr>
        <p:sp>
          <p:nvSpPr>
            <p:cNvPr id="1330" name="Google Shape;1330;p25"/>
            <p:cNvSpPr/>
            <p:nvPr/>
          </p:nvSpPr>
          <p:spPr>
            <a:xfrm>
              <a:off x="2851325" y="4297250"/>
              <a:ext cx="740750" cy="757300"/>
            </a:xfrm>
            <a:custGeom>
              <a:avLst/>
              <a:gdLst/>
              <a:ahLst/>
              <a:cxnLst/>
              <a:rect l="l" t="t" r="r" b="b"/>
              <a:pathLst>
                <a:path w="29630" h="30292" extrusionOk="0">
                  <a:moveTo>
                    <a:pt x="15066" y="8738"/>
                  </a:moveTo>
                  <a:lnTo>
                    <a:pt x="15387" y="8758"/>
                  </a:lnTo>
                  <a:lnTo>
                    <a:pt x="15689" y="8798"/>
                  </a:lnTo>
                  <a:lnTo>
                    <a:pt x="15990" y="8838"/>
                  </a:lnTo>
                  <a:lnTo>
                    <a:pt x="16291" y="8919"/>
                  </a:lnTo>
                  <a:lnTo>
                    <a:pt x="16613" y="8999"/>
                  </a:lnTo>
                  <a:lnTo>
                    <a:pt x="16894" y="9080"/>
                  </a:lnTo>
                  <a:lnTo>
                    <a:pt x="17195" y="9200"/>
                  </a:lnTo>
                  <a:lnTo>
                    <a:pt x="17497" y="9321"/>
                  </a:lnTo>
                  <a:lnTo>
                    <a:pt x="17778" y="9461"/>
                  </a:lnTo>
                  <a:lnTo>
                    <a:pt x="18059" y="9622"/>
                  </a:lnTo>
                  <a:lnTo>
                    <a:pt x="18340" y="9783"/>
                  </a:lnTo>
                  <a:lnTo>
                    <a:pt x="18601" y="9983"/>
                  </a:lnTo>
                  <a:lnTo>
                    <a:pt x="18862" y="10184"/>
                  </a:lnTo>
                  <a:lnTo>
                    <a:pt x="19124" y="10405"/>
                  </a:lnTo>
                  <a:lnTo>
                    <a:pt x="19365" y="10626"/>
                  </a:lnTo>
                  <a:lnTo>
                    <a:pt x="19586" y="10847"/>
                  </a:lnTo>
                  <a:lnTo>
                    <a:pt x="19786" y="11088"/>
                  </a:lnTo>
                  <a:lnTo>
                    <a:pt x="19987" y="11349"/>
                  </a:lnTo>
                  <a:lnTo>
                    <a:pt x="20168" y="11590"/>
                  </a:lnTo>
                  <a:lnTo>
                    <a:pt x="20329" y="11872"/>
                  </a:lnTo>
                  <a:lnTo>
                    <a:pt x="20469" y="12133"/>
                  </a:lnTo>
                  <a:lnTo>
                    <a:pt x="20610" y="12414"/>
                  </a:lnTo>
                  <a:lnTo>
                    <a:pt x="20751" y="12695"/>
                  </a:lnTo>
                  <a:lnTo>
                    <a:pt x="20851" y="12976"/>
                  </a:lnTo>
                  <a:lnTo>
                    <a:pt x="20952" y="13278"/>
                  </a:lnTo>
                  <a:lnTo>
                    <a:pt x="21032" y="13579"/>
                  </a:lnTo>
                  <a:lnTo>
                    <a:pt x="21092" y="13880"/>
                  </a:lnTo>
                  <a:lnTo>
                    <a:pt x="21152" y="14182"/>
                  </a:lnTo>
                  <a:lnTo>
                    <a:pt x="21193" y="14483"/>
                  </a:lnTo>
                  <a:lnTo>
                    <a:pt x="21213" y="14784"/>
                  </a:lnTo>
                  <a:lnTo>
                    <a:pt x="21233" y="15106"/>
                  </a:lnTo>
                  <a:lnTo>
                    <a:pt x="21233" y="15407"/>
                  </a:lnTo>
                  <a:lnTo>
                    <a:pt x="21213" y="15708"/>
                  </a:lnTo>
                  <a:lnTo>
                    <a:pt x="21172" y="16030"/>
                  </a:lnTo>
                  <a:lnTo>
                    <a:pt x="21112" y="16331"/>
                  </a:lnTo>
                  <a:lnTo>
                    <a:pt x="21052" y="16632"/>
                  </a:lnTo>
                  <a:lnTo>
                    <a:pt x="20972" y="16934"/>
                  </a:lnTo>
                  <a:lnTo>
                    <a:pt x="20891" y="17235"/>
                  </a:lnTo>
                  <a:lnTo>
                    <a:pt x="20771" y="17536"/>
                  </a:lnTo>
                  <a:lnTo>
                    <a:pt x="20650" y="17817"/>
                  </a:lnTo>
                  <a:lnTo>
                    <a:pt x="20510" y="18119"/>
                  </a:lnTo>
                  <a:lnTo>
                    <a:pt x="20349" y="18400"/>
                  </a:lnTo>
                  <a:lnTo>
                    <a:pt x="20168" y="18681"/>
                  </a:lnTo>
                  <a:lnTo>
                    <a:pt x="19987" y="18942"/>
                  </a:lnTo>
                  <a:lnTo>
                    <a:pt x="19786" y="19203"/>
                  </a:lnTo>
                  <a:lnTo>
                    <a:pt x="19565" y="19445"/>
                  </a:lnTo>
                  <a:lnTo>
                    <a:pt x="19345" y="19686"/>
                  </a:lnTo>
                  <a:lnTo>
                    <a:pt x="19124" y="19907"/>
                  </a:lnTo>
                  <a:lnTo>
                    <a:pt x="18883" y="20107"/>
                  </a:lnTo>
                  <a:lnTo>
                    <a:pt x="18621" y="20308"/>
                  </a:lnTo>
                  <a:lnTo>
                    <a:pt x="18360" y="20489"/>
                  </a:lnTo>
                  <a:lnTo>
                    <a:pt x="18099" y="20650"/>
                  </a:lnTo>
                  <a:lnTo>
                    <a:pt x="17838" y="20810"/>
                  </a:lnTo>
                  <a:lnTo>
                    <a:pt x="17557" y="20951"/>
                  </a:lnTo>
                  <a:lnTo>
                    <a:pt x="17276" y="21072"/>
                  </a:lnTo>
                  <a:lnTo>
                    <a:pt x="16974" y="21192"/>
                  </a:lnTo>
                  <a:lnTo>
                    <a:pt x="16693" y="21293"/>
                  </a:lnTo>
                  <a:lnTo>
                    <a:pt x="16392" y="21373"/>
                  </a:lnTo>
                  <a:lnTo>
                    <a:pt x="16090" y="21433"/>
                  </a:lnTo>
                  <a:lnTo>
                    <a:pt x="15789" y="21493"/>
                  </a:lnTo>
                  <a:lnTo>
                    <a:pt x="15488" y="21534"/>
                  </a:lnTo>
                  <a:lnTo>
                    <a:pt x="15166" y="21554"/>
                  </a:lnTo>
                  <a:lnTo>
                    <a:pt x="14564" y="21554"/>
                  </a:lnTo>
                  <a:lnTo>
                    <a:pt x="14242" y="21534"/>
                  </a:lnTo>
                  <a:lnTo>
                    <a:pt x="13941" y="21514"/>
                  </a:lnTo>
                  <a:lnTo>
                    <a:pt x="13640" y="21453"/>
                  </a:lnTo>
                  <a:lnTo>
                    <a:pt x="13338" y="21393"/>
                  </a:lnTo>
                  <a:lnTo>
                    <a:pt x="13037" y="21313"/>
                  </a:lnTo>
                  <a:lnTo>
                    <a:pt x="12736" y="21212"/>
                  </a:lnTo>
                  <a:lnTo>
                    <a:pt x="12435" y="21112"/>
                  </a:lnTo>
                  <a:lnTo>
                    <a:pt x="12133" y="20971"/>
                  </a:lnTo>
                  <a:lnTo>
                    <a:pt x="11852" y="20831"/>
                  </a:lnTo>
                  <a:lnTo>
                    <a:pt x="11571" y="20670"/>
                  </a:lnTo>
                  <a:lnTo>
                    <a:pt x="11290" y="20509"/>
                  </a:lnTo>
                  <a:lnTo>
                    <a:pt x="11028" y="20328"/>
                  </a:lnTo>
                  <a:lnTo>
                    <a:pt x="10767" y="20107"/>
                  </a:lnTo>
                  <a:lnTo>
                    <a:pt x="10506" y="19907"/>
                  </a:lnTo>
                  <a:lnTo>
                    <a:pt x="10285" y="19686"/>
                  </a:lnTo>
                  <a:lnTo>
                    <a:pt x="10064" y="19445"/>
                  </a:lnTo>
                  <a:lnTo>
                    <a:pt x="9843" y="19203"/>
                  </a:lnTo>
                  <a:lnTo>
                    <a:pt x="9663" y="18962"/>
                  </a:lnTo>
                  <a:lnTo>
                    <a:pt x="9482" y="18701"/>
                  </a:lnTo>
                  <a:lnTo>
                    <a:pt x="9301" y="18440"/>
                  </a:lnTo>
                  <a:lnTo>
                    <a:pt x="9160" y="18159"/>
                  </a:lnTo>
                  <a:lnTo>
                    <a:pt x="9020" y="17878"/>
                  </a:lnTo>
                  <a:lnTo>
                    <a:pt x="8899" y="17597"/>
                  </a:lnTo>
                  <a:lnTo>
                    <a:pt x="8779" y="17315"/>
                  </a:lnTo>
                  <a:lnTo>
                    <a:pt x="8678" y="17014"/>
                  </a:lnTo>
                  <a:lnTo>
                    <a:pt x="8598" y="16733"/>
                  </a:lnTo>
                  <a:lnTo>
                    <a:pt x="8538" y="16431"/>
                  </a:lnTo>
                  <a:lnTo>
                    <a:pt x="8477" y="16130"/>
                  </a:lnTo>
                  <a:lnTo>
                    <a:pt x="8437" y="15809"/>
                  </a:lnTo>
                  <a:lnTo>
                    <a:pt x="8417" y="15507"/>
                  </a:lnTo>
                  <a:lnTo>
                    <a:pt x="8397" y="15206"/>
                  </a:lnTo>
                  <a:lnTo>
                    <a:pt x="8417" y="14885"/>
                  </a:lnTo>
                  <a:lnTo>
                    <a:pt x="8437" y="14583"/>
                  </a:lnTo>
                  <a:lnTo>
                    <a:pt x="8457" y="14282"/>
                  </a:lnTo>
                  <a:lnTo>
                    <a:pt x="8518" y="13961"/>
                  </a:lnTo>
                  <a:lnTo>
                    <a:pt x="8578" y="13659"/>
                  </a:lnTo>
                  <a:lnTo>
                    <a:pt x="8658" y="13358"/>
                  </a:lnTo>
                  <a:lnTo>
                    <a:pt x="8759" y="13057"/>
                  </a:lnTo>
                  <a:lnTo>
                    <a:pt x="8859" y="12755"/>
                  </a:lnTo>
                  <a:lnTo>
                    <a:pt x="8980" y="12474"/>
                  </a:lnTo>
                  <a:lnTo>
                    <a:pt x="9120" y="12193"/>
                  </a:lnTo>
                  <a:lnTo>
                    <a:pt x="9281" y="11912"/>
                  </a:lnTo>
                  <a:lnTo>
                    <a:pt x="9462" y="11631"/>
                  </a:lnTo>
                  <a:lnTo>
                    <a:pt x="9642" y="11349"/>
                  </a:lnTo>
                  <a:lnTo>
                    <a:pt x="9843" y="11088"/>
                  </a:lnTo>
                  <a:lnTo>
                    <a:pt x="10064" y="10847"/>
                  </a:lnTo>
                  <a:lnTo>
                    <a:pt x="10285" y="10606"/>
                  </a:lnTo>
                  <a:lnTo>
                    <a:pt x="10526" y="10385"/>
                  </a:lnTo>
                  <a:lnTo>
                    <a:pt x="10767" y="10184"/>
                  </a:lnTo>
                  <a:lnTo>
                    <a:pt x="11008" y="9983"/>
                  </a:lnTo>
                  <a:lnTo>
                    <a:pt x="11269" y="9803"/>
                  </a:lnTo>
                  <a:lnTo>
                    <a:pt x="11531" y="9642"/>
                  </a:lnTo>
                  <a:lnTo>
                    <a:pt x="11812" y="9481"/>
                  </a:lnTo>
                  <a:lnTo>
                    <a:pt x="12073" y="9341"/>
                  </a:lnTo>
                  <a:lnTo>
                    <a:pt x="12354" y="9220"/>
                  </a:lnTo>
                  <a:lnTo>
                    <a:pt x="12656" y="9120"/>
                  </a:lnTo>
                  <a:lnTo>
                    <a:pt x="12937" y="9019"/>
                  </a:lnTo>
                  <a:lnTo>
                    <a:pt x="13238" y="8939"/>
                  </a:lnTo>
                  <a:lnTo>
                    <a:pt x="13539" y="8859"/>
                  </a:lnTo>
                  <a:lnTo>
                    <a:pt x="13841" y="8818"/>
                  </a:lnTo>
                  <a:lnTo>
                    <a:pt x="14142" y="8778"/>
                  </a:lnTo>
                  <a:lnTo>
                    <a:pt x="14463" y="8738"/>
                  </a:lnTo>
                  <a:close/>
                  <a:moveTo>
                    <a:pt x="14885" y="0"/>
                  </a:moveTo>
                  <a:lnTo>
                    <a:pt x="14142" y="20"/>
                  </a:lnTo>
                  <a:lnTo>
                    <a:pt x="13399" y="80"/>
                  </a:lnTo>
                  <a:lnTo>
                    <a:pt x="12133" y="2491"/>
                  </a:lnTo>
                  <a:lnTo>
                    <a:pt x="11511" y="2652"/>
                  </a:lnTo>
                  <a:lnTo>
                    <a:pt x="10888" y="2832"/>
                  </a:lnTo>
                  <a:lnTo>
                    <a:pt x="10265" y="3033"/>
                  </a:lnTo>
                  <a:lnTo>
                    <a:pt x="9642" y="3294"/>
                  </a:lnTo>
                  <a:lnTo>
                    <a:pt x="7212" y="2029"/>
                  </a:lnTo>
                  <a:lnTo>
                    <a:pt x="6589" y="2411"/>
                  </a:lnTo>
                  <a:lnTo>
                    <a:pt x="5966" y="2832"/>
                  </a:lnTo>
                  <a:lnTo>
                    <a:pt x="5384" y="3294"/>
                  </a:lnTo>
                  <a:lnTo>
                    <a:pt x="4801" y="3777"/>
                  </a:lnTo>
                  <a:lnTo>
                    <a:pt x="5203" y="6468"/>
                  </a:lnTo>
                  <a:lnTo>
                    <a:pt x="4781" y="6970"/>
                  </a:lnTo>
                  <a:lnTo>
                    <a:pt x="4380" y="7493"/>
                  </a:lnTo>
                  <a:lnTo>
                    <a:pt x="3998" y="8035"/>
                  </a:lnTo>
                  <a:lnTo>
                    <a:pt x="3656" y="8597"/>
                  </a:lnTo>
                  <a:lnTo>
                    <a:pt x="965" y="8999"/>
                  </a:lnTo>
                  <a:lnTo>
                    <a:pt x="684" y="9702"/>
                  </a:lnTo>
                  <a:lnTo>
                    <a:pt x="422" y="10405"/>
                  </a:lnTo>
                  <a:lnTo>
                    <a:pt x="201" y="11108"/>
                  </a:lnTo>
                  <a:lnTo>
                    <a:pt x="21" y="11831"/>
                  </a:lnTo>
                  <a:lnTo>
                    <a:pt x="1949" y="13780"/>
                  </a:lnTo>
                  <a:lnTo>
                    <a:pt x="1909" y="14423"/>
                  </a:lnTo>
                  <a:lnTo>
                    <a:pt x="1889" y="15086"/>
                  </a:lnTo>
                  <a:lnTo>
                    <a:pt x="1889" y="15728"/>
                  </a:lnTo>
                  <a:lnTo>
                    <a:pt x="1949" y="16391"/>
                  </a:lnTo>
                  <a:lnTo>
                    <a:pt x="1" y="18300"/>
                  </a:lnTo>
                  <a:lnTo>
                    <a:pt x="181" y="19043"/>
                  </a:lnTo>
                  <a:lnTo>
                    <a:pt x="382" y="19746"/>
                  </a:lnTo>
                  <a:lnTo>
                    <a:pt x="623" y="20469"/>
                  </a:lnTo>
                  <a:lnTo>
                    <a:pt x="905" y="21152"/>
                  </a:lnTo>
                  <a:lnTo>
                    <a:pt x="3596" y="21594"/>
                  </a:lnTo>
                  <a:lnTo>
                    <a:pt x="3938" y="22156"/>
                  </a:lnTo>
                  <a:lnTo>
                    <a:pt x="4299" y="22699"/>
                  </a:lnTo>
                  <a:lnTo>
                    <a:pt x="4701" y="23221"/>
                  </a:lnTo>
                  <a:lnTo>
                    <a:pt x="5123" y="23743"/>
                  </a:lnTo>
                  <a:lnTo>
                    <a:pt x="4681" y="26435"/>
                  </a:lnTo>
                  <a:lnTo>
                    <a:pt x="5243" y="26917"/>
                  </a:lnTo>
                  <a:lnTo>
                    <a:pt x="5846" y="27379"/>
                  </a:lnTo>
                  <a:lnTo>
                    <a:pt x="6469" y="27801"/>
                  </a:lnTo>
                  <a:lnTo>
                    <a:pt x="7091" y="28182"/>
                  </a:lnTo>
                  <a:lnTo>
                    <a:pt x="9522" y="26957"/>
                  </a:lnTo>
                  <a:lnTo>
                    <a:pt x="10145" y="27218"/>
                  </a:lnTo>
                  <a:lnTo>
                    <a:pt x="10767" y="27439"/>
                  </a:lnTo>
                  <a:lnTo>
                    <a:pt x="11390" y="27640"/>
                  </a:lnTo>
                  <a:lnTo>
                    <a:pt x="12013" y="27781"/>
                  </a:lnTo>
                  <a:lnTo>
                    <a:pt x="13238" y="30211"/>
                  </a:lnTo>
                  <a:lnTo>
                    <a:pt x="14001" y="30272"/>
                  </a:lnTo>
                  <a:lnTo>
                    <a:pt x="14745" y="30292"/>
                  </a:lnTo>
                  <a:lnTo>
                    <a:pt x="15488" y="30272"/>
                  </a:lnTo>
                  <a:lnTo>
                    <a:pt x="16231" y="30231"/>
                  </a:lnTo>
                  <a:lnTo>
                    <a:pt x="17497" y="27801"/>
                  </a:lnTo>
                  <a:lnTo>
                    <a:pt x="18119" y="27660"/>
                  </a:lnTo>
                  <a:lnTo>
                    <a:pt x="18762" y="27479"/>
                  </a:lnTo>
                  <a:lnTo>
                    <a:pt x="19365" y="27258"/>
                  </a:lnTo>
                  <a:lnTo>
                    <a:pt x="19987" y="27017"/>
                  </a:lnTo>
                  <a:lnTo>
                    <a:pt x="22418" y="28263"/>
                  </a:lnTo>
                  <a:lnTo>
                    <a:pt x="23041" y="27881"/>
                  </a:lnTo>
                  <a:lnTo>
                    <a:pt x="23663" y="27459"/>
                  </a:lnTo>
                  <a:lnTo>
                    <a:pt x="24246" y="27017"/>
                  </a:lnTo>
                  <a:lnTo>
                    <a:pt x="24828" y="26535"/>
                  </a:lnTo>
                  <a:lnTo>
                    <a:pt x="24427" y="23844"/>
                  </a:lnTo>
                  <a:lnTo>
                    <a:pt x="24848" y="23341"/>
                  </a:lnTo>
                  <a:lnTo>
                    <a:pt x="25250" y="22819"/>
                  </a:lnTo>
                  <a:lnTo>
                    <a:pt x="25632" y="22277"/>
                  </a:lnTo>
                  <a:lnTo>
                    <a:pt x="25973" y="21714"/>
                  </a:lnTo>
                  <a:lnTo>
                    <a:pt x="28665" y="21293"/>
                  </a:lnTo>
                  <a:lnTo>
                    <a:pt x="28966" y="20610"/>
                  </a:lnTo>
                  <a:lnTo>
                    <a:pt x="29207" y="19907"/>
                  </a:lnTo>
                  <a:lnTo>
                    <a:pt x="29428" y="19183"/>
                  </a:lnTo>
                  <a:lnTo>
                    <a:pt x="29609" y="18460"/>
                  </a:lnTo>
                  <a:lnTo>
                    <a:pt x="27681" y="16532"/>
                  </a:lnTo>
                  <a:lnTo>
                    <a:pt x="27741" y="15869"/>
                  </a:lnTo>
                  <a:lnTo>
                    <a:pt x="27761" y="15206"/>
                  </a:lnTo>
                  <a:lnTo>
                    <a:pt x="27741" y="14563"/>
                  </a:lnTo>
                  <a:lnTo>
                    <a:pt x="27701" y="13921"/>
                  </a:lnTo>
                  <a:lnTo>
                    <a:pt x="29629" y="11992"/>
                  </a:lnTo>
                  <a:lnTo>
                    <a:pt x="29448" y="11269"/>
                  </a:lnTo>
                  <a:lnTo>
                    <a:pt x="29248" y="10546"/>
                  </a:lnTo>
                  <a:lnTo>
                    <a:pt x="29006" y="9843"/>
                  </a:lnTo>
                  <a:lnTo>
                    <a:pt x="28725" y="9140"/>
                  </a:lnTo>
                  <a:lnTo>
                    <a:pt x="26034" y="8698"/>
                  </a:lnTo>
                  <a:lnTo>
                    <a:pt x="25692" y="8135"/>
                  </a:lnTo>
                  <a:lnTo>
                    <a:pt x="25331" y="7593"/>
                  </a:lnTo>
                  <a:lnTo>
                    <a:pt x="24929" y="7071"/>
                  </a:lnTo>
                  <a:lnTo>
                    <a:pt x="24507" y="6569"/>
                  </a:lnTo>
                  <a:lnTo>
                    <a:pt x="24949" y="3877"/>
                  </a:lnTo>
                  <a:lnTo>
                    <a:pt x="24386" y="3395"/>
                  </a:lnTo>
                  <a:lnTo>
                    <a:pt x="23784" y="2933"/>
                  </a:lnTo>
                  <a:lnTo>
                    <a:pt x="23181" y="2511"/>
                  </a:lnTo>
                  <a:lnTo>
                    <a:pt x="22538" y="2109"/>
                  </a:lnTo>
                  <a:lnTo>
                    <a:pt x="20108" y="3335"/>
                  </a:lnTo>
                  <a:lnTo>
                    <a:pt x="19485" y="3073"/>
                  </a:lnTo>
                  <a:lnTo>
                    <a:pt x="18862" y="2852"/>
                  </a:lnTo>
                  <a:lnTo>
                    <a:pt x="18240" y="2672"/>
                  </a:lnTo>
                  <a:lnTo>
                    <a:pt x="17617" y="2511"/>
                  </a:lnTo>
                  <a:lnTo>
                    <a:pt x="16392" y="80"/>
                  </a:lnTo>
                  <a:lnTo>
                    <a:pt x="15628" y="20"/>
                  </a:lnTo>
                  <a:lnTo>
                    <a:pt x="14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5"/>
            <p:cNvSpPr/>
            <p:nvPr/>
          </p:nvSpPr>
          <p:spPr>
            <a:xfrm>
              <a:off x="3005500" y="4459950"/>
              <a:ext cx="432400" cy="432400"/>
            </a:xfrm>
            <a:custGeom>
              <a:avLst/>
              <a:gdLst/>
              <a:ahLst/>
              <a:cxnLst/>
              <a:rect l="l" t="t" r="r" b="b"/>
              <a:pathLst>
                <a:path w="17296" h="17296" extrusionOk="0">
                  <a:moveTo>
                    <a:pt x="8578" y="442"/>
                  </a:moveTo>
                  <a:lnTo>
                    <a:pt x="8979" y="462"/>
                  </a:lnTo>
                  <a:lnTo>
                    <a:pt x="9381" y="482"/>
                  </a:lnTo>
                  <a:lnTo>
                    <a:pt x="9763" y="523"/>
                  </a:lnTo>
                  <a:lnTo>
                    <a:pt x="10164" y="583"/>
                  </a:lnTo>
                  <a:lnTo>
                    <a:pt x="10546" y="663"/>
                  </a:lnTo>
                  <a:lnTo>
                    <a:pt x="10928" y="764"/>
                  </a:lnTo>
                  <a:lnTo>
                    <a:pt x="11330" y="884"/>
                  </a:lnTo>
                  <a:lnTo>
                    <a:pt x="11691" y="1025"/>
                  </a:lnTo>
                  <a:lnTo>
                    <a:pt x="12073" y="1186"/>
                  </a:lnTo>
                  <a:lnTo>
                    <a:pt x="12434" y="1366"/>
                  </a:lnTo>
                  <a:lnTo>
                    <a:pt x="12796" y="1567"/>
                  </a:lnTo>
                  <a:lnTo>
                    <a:pt x="13157" y="1788"/>
                  </a:lnTo>
                  <a:lnTo>
                    <a:pt x="13499" y="2029"/>
                  </a:lnTo>
                  <a:lnTo>
                    <a:pt x="13820" y="2290"/>
                  </a:lnTo>
                  <a:lnTo>
                    <a:pt x="14142" y="2551"/>
                  </a:lnTo>
                  <a:lnTo>
                    <a:pt x="14423" y="2833"/>
                  </a:lnTo>
                  <a:lnTo>
                    <a:pt x="14704" y="3114"/>
                  </a:lnTo>
                  <a:lnTo>
                    <a:pt x="14965" y="3415"/>
                  </a:lnTo>
                  <a:lnTo>
                    <a:pt x="15226" y="3737"/>
                  </a:lnTo>
                  <a:lnTo>
                    <a:pt x="15447" y="4058"/>
                  </a:lnTo>
                  <a:lnTo>
                    <a:pt x="15668" y="4399"/>
                  </a:lnTo>
                  <a:lnTo>
                    <a:pt x="15869" y="4741"/>
                  </a:lnTo>
                  <a:lnTo>
                    <a:pt x="16050" y="5103"/>
                  </a:lnTo>
                  <a:lnTo>
                    <a:pt x="16211" y="5464"/>
                  </a:lnTo>
                  <a:lnTo>
                    <a:pt x="16351" y="5826"/>
                  </a:lnTo>
                  <a:lnTo>
                    <a:pt x="16472" y="6207"/>
                  </a:lnTo>
                  <a:lnTo>
                    <a:pt x="16592" y="6609"/>
                  </a:lnTo>
                  <a:lnTo>
                    <a:pt x="16673" y="6991"/>
                  </a:lnTo>
                  <a:lnTo>
                    <a:pt x="16753" y="7392"/>
                  </a:lnTo>
                  <a:lnTo>
                    <a:pt x="16813" y="7814"/>
                  </a:lnTo>
                  <a:lnTo>
                    <a:pt x="16833" y="8216"/>
                  </a:lnTo>
                  <a:lnTo>
                    <a:pt x="16853" y="8618"/>
                  </a:lnTo>
                  <a:lnTo>
                    <a:pt x="16833" y="9020"/>
                  </a:lnTo>
                  <a:lnTo>
                    <a:pt x="16813" y="9421"/>
                  </a:lnTo>
                  <a:lnTo>
                    <a:pt x="16773" y="9823"/>
                  </a:lnTo>
                  <a:lnTo>
                    <a:pt x="16693" y="10205"/>
                  </a:lnTo>
                  <a:lnTo>
                    <a:pt x="16612" y="10586"/>
                  </a:lnTo>
                  <a:lnTo>
                    <a:pt x="16512" y="10988"/>
                  </a:lnTo>
                  <a:lnTo>
                    <a:pt x="16391" y="11370"/>
                  </a:lnTo>
                  <a:lnTo>
                    <a:pt x="16251" y="11731"/>
                  </a:lnTo>
                  <a:lnTo>
                    <a:pt x="16090" y="12093"/>
                  </a:lnTo>
                  <a:lnTo>
                    <a:pt x="15909" y="12454"/>
                  </a:lnTo>
                  <a:lnTo>
                    <a:pt x="15709" y="12816"/>
                  </a:lnTo>
                  <a:lnTo>
                    <a:pt x="15488" y="13158"/>
                  </a:lnTo>
                  <a:lnTo>
                    <a:pt x="15247" y="13499"/>
                  </a:lnTo>
                  <a:lnTo>
                    <a:pt x="15005" y="13820"/>
                  </a:lnTo>
                  <a:lnTo>
                    <a:pt x="14744" y="14122"/>
                  </a:lnTo>
                  <a:lnTo>
                    <a:pt x="14463" y="14423"/>
                  </a:lnTo>
                  <a:lnTo>
                    <a:pt x="14182" y="14704"/>
                  </a:lnTo>
                  <a:lnTo>
                    <a:pt x="13881" y="14965"/>
                  </a:lnTo>
                  <a:lnTo>
                    <a:pt x="13559" y="15206"/>
                  </a:lnTo>
                  <a:lnTo>
                    <a:pt x="13238" y="15447"/>
                  </a:lnTo>
                  <a:lnTo>
                    <a:pt x="12896" y="15648"/>
                  </a:lnTo>
                  <a:lnTo>
                    <a:pt x="12555" y="15849"/>
                  </a:lnTo>
                  <a:lnTo>
                    <a:pt x="12193" y="16030"/>
                  </a:lnTo>
                  <a:lnTo>
                    <a:pt x="11832" y="16191"/>
                  </a:lnTo>
                  <a:lnTo>
                    <a:pt x="11450" y="16351"/>
                  </a:lnTo>
                  <a:lnTo>
                    <a:pt x="11088" y="16472"/>
                  </a:lnTo>
                  <a:lnTo>
                    <a:pt x="10687" y="16572"/>
                  </a:lnTo>
                  <a:lnTo>
                    <a:pt x="10285" y="16673"/>
                  </a:lnTo>
                  <a:lnTo>
                    <a:pt x="9883" y="16753"/>
                  </a:lnTo>
                  <a:lnTo>
                    <a:pt x="9481" y="16793"/>
                  </a:lnTo>
                  <a:lnTo>
                    <a:pt x="9080" y="16833"/>
                  </a:lnTo>
                  <a:lnTo>
                    <a:pt x="8276" y="16833"/>
                  </a:lnTo>
                  <a:lnTo>
                    <a:pt x="7875" y="16813"/>
                  </a:lnTo>
                  <a:lnTo>
                    <a:pt x="7473" y="16753"/>
                  </a:lnTo>
                  <a:lnTo>
                    <a:pt x="7091" y="16693"/>
                  </a:lnTo>
                  <a:lnTo>
                    <a:pt x="6689" y="16613"/>
                  </a:lnTo>
                  <a:lnTo>
                    <a:pt x="6308" y="16512"/>
                  </a:lnTo>
                  <a:lnTo>
                    <a:pt x="5926" y="16371"/>
                  </a:lnTo>
                  <a:lnTo>
                    <a:pt x="5564" y="16231"/>
                  </a:lnTo>
                  <a:lnTo>
                    <a:pt x="5183" y="16070"/>
                  </a:lnTo>
                  <a:lnTo>
                    <a:pt x="4821" y="15889"/>
                  </a:lnTo>
                  <a:lnTo>
                    <a:pt x="4480" y="15709"/>
                  </a:lnTo>
                  <a:lnTo>
                    <a:pt x="4138" y="15488"/>
                  </a:lnTo>
                  <a:lnTo>
                    <a:pt x="3797" y="15247"/>
                  </a:lnTo>
                  <a:lnTo>
                    <a:pt x="3455" y="14985"/>
                  </a:lnTo>
                  <a:lnTo>
                    <a:pt x="3154" y="14724"/>
                  </a:lnTo>
                  <a:lnTo>
                    <a:pt x="2853" y="14443"/>
                  </a:lnTo>
                  <a:lnTo>
                    <a:pt x="2572" y="14142"/>
                  </a:lnTo>
                  <a:lnTo>
                    <a:pt x="2310" y="13820"/>
                  </a:lnTo>
                  <a:lnTo>
                    <a:pt x="2049" y="13519"/>
                  </a:lnTo>
                  <a:lnTo>
                    <a:pt x="1828" y="13178"/>
                  </a:lnTo>
                  <a:lnTo>
                    <a:pt x="1607" y="12836"/>
                  </a:lnTo>
                  <a:lnTo>
                    <a:pt x="1406" y="12495"/>
                  </a:lnTo>
                  <a:lnTo>
                    <a:pt x="1246" y="12133"/>
                  </a:lnTo>
                  <a:lnTo>
                    <a:pt x="1085" y="11771"/>
                  </a:lnTo>
                  <a:lnTo>
                    <a:pt x="944" y="11410"/>
                  </a:lnTo>
                  <a:lnTo>
                    <a:pt x="804" y="11028"/>
                  </a:lnTo>
                  <a:lnTo>
                    <a:pt x="703" y="10647"/>
                  </a:lnTo>
                  <a:lnTo>
                    <a:pt x="623" y="10265"/>
                  </a:lnTo>
                  <a:lnTo>
                    <a:pt x="543" y="9883"/>
                  </a:lnTo>
                  <a:lnTo>
                    <a:pt x="503" y="9502"/>
                  </a:lnTo>
                  <a:lnTo>
                    <a:pt x="462" y="9100"/>
                  </a:lnTo>
                  <a:lnTo>
                    <a:pt x="462" y="8698"/>
                  </a:lnTo>
                  <a:lnTo>
                    <a:pt x="462" y="8316"/>
                  </a:lnTo>
                  <a:lnTo>
                    <a:pt x="482" y="7915"/>
                  </a:lnTo>
                  <a:lnTo>
                    <a:pt x="523" y="7533"/>
                  </a:lnTo>
                  <a:lnTo>
                    <a:pt x="603" y="7131"/>
                  </a:lnTo>
                  <a:lnTo>
                    <a:pt x="683" y="6750"/>
                  </a:lnTo>
                  <a:lnTo>
                    <a:pt x="784" y="6348"/>
                  </a:lnTo>
                  <a:lnTo>
                    <a:pt x="904" y="5966"/>
                  </a:lnTo>
                  <a:lnTo>
                    <a:pt x="1045" y="5585"/>
                  </a:lnTo>
                  <a:lnTo>
                    <a:pt x="1206" y="5223"/>
                  </a:lnTo>
                  <a:lnTo>
                    <a:pt x="1386" y="4841"/>
                  </a:lnTo>
                  <a:lnTo>
                    <a:pt x="1587" y="4500"/>
                  </a:lnTo>
                  <a:lnTo>
                    <a:pt x="1808" y="4138"/>
                  </a:lnTo>
                  <a:lnTo>
                    <a:pt x="2049" y="3797"/>
                  </a:lnTo>
                  <a:lnTo>
                    <a:pt x="2290" y="3455"/>
                  </a:lnTo>
                  <a:lnTo>
                    <a:pt x="2572" y="3134"/>
                  </a:lnTo>
                  <a:lnTo>
                    <a:pt x="2853" y="2833"/>
                  </a:lnTo>
                  <a:lnTo>
                    <a:pt x="3154" y="2551"/>
                  </a:lnTo>
                  <a:lnTo>
                    <a:pt x="3455" y="2290"/>
                  </a:lnTo>
                  <a:lnTo>
                    <a:pt x="3777" y="2049"/>
                  </a:lnTo>
                  <a:lnTo>
                    <a:pt x="4118" y="1808"/>
                  </a:lnTo>
                  <a:lnTo>
                    <a:pt x="4440" y="1607"/>
                  </a:lnTo>
                  <a:lnTo>
                    <a:pt x="4801" y="1406"/>
                  </a:lnTo>
                  <a:lnTo>
                    <a:pt x="5143" y="1226"/>
                  </a:lnTo>
                  <a:lnTo>
                    <a:pt x="5504" y="1065"/>
                  </a:lnTo>
                  <a:lnTo>
                    <a:pt x="5886" y="924"/>
                  </a:lnTo>
                  <a:lnTo>
                    <a:pt x="6247" y="804"/>
                  </a:lnTo>
                  <a:lnTo>
                    <a:pt x="6629" y="703"/>
                  </a:lnTo>
                  <a:lnTo>
                    <a:pt x="7031" y="603"/>
                  </a:lnTo>
                  <a:lnTo>
                    <a:pt x="7413" y="543"/>
                  </a:lnTo>
                  <a:lnTo>
                    <a:pt x="7794" y="503"/>
                  </a:lnTo>
                  <a:lnTo>
                    <a:pt x="8196" y="462"/>
                  </a:lnTo>
                  <a:lnTo>
                    <a:pt x="8578" y="442"/>
                  </a:lnTo>
                  <a:close/>
                  <a:moveTo>
                    <a:pt x="8156" y="0"/>
                  </a:moveTo>
                  <a:lnTo>
                    <a:pt x="7754" y="41"/>
                  </a:lnTo>
                  <a:lnTo>
                    <a:pt x="7332" y="101"/>
                  </a:lnTo>
                  <a:lnTo>
                    <a:pt x="6930" y="161"/>
                  </a:lnTo>
                  <a:lnTo>
                    <a:pt x="6529" y="261"/>
                  </a:lnTo>
                  <a:lnTo>
                    <a:pt x="6127" y="362"/>
                  </a:lnTo>
                  <a:lnTo>
                    <a:pt x="5725" y="503"/>
                  </a:lnTo>
                  <a:lnTo>
                    <a:pt x="5344" y="643"/>
                  </a:lnTo>
                  <a:lnTo>
                    <a:pt x="4962" y="824"/>
                  </a:lnTo>
                  <a:lnTo>
                    <a:pt x="4580" y="1005"/>
                  </a:lnTo>
                  <a:lnTo>
                    <a:pt x="4219" y="1206"/>
                  </a:lnTo>
                  <a:lnTo>
                    <a:pt x="3857" y="1447"/>
                  </a:lnTo>
                  <a:lnTo>
                    <a:pt x="3516" y="1688"/>
                  </a:lnTo>
                  <a:lnTo>
                    <a:pt x="3174" y="1949"/>
                  </a:lnTo>
                  <a:lnTo>
                    <a:pt x="2853" y="2230"/>
                  </a:lnTo>
                  <a:lnTo>
                    <a:pt x="2531" y="2511"/>
                  </a:lnTo>
                  <a:lnTo>
                    <a:pt x="2230" y="2833"/>
                  </a:lnTo>
                  <a:lnTo>
                    <a:pt x="1949" y="3174"/>
                  </a:lnTo>
                  <a:lnTo>
                    <a:pt x="1668" y="3516"/>
                  </a:lnTo>
                  <a:lnTo>
                    <a:pt x="1427" y="3877"/>
                  </a:lnTo>
                  <a:lnTo>
                    <a:pt x="1185" y="4259"/>
                  </a:lnTo>
                  <a:lnTo>
                    <a:pt x="985" y="4641"/>
                  </a:lnTo>
                  <a:lnTo>
                    <a:pt x="784" y="5022"/>
                  </a:lnTo>
                  <a:lnTo>
                    <a:pt x="623" y="5424"/>
                  </a:lnTo>
                  <a:lnTo>
                    <a:pt x="462" y="5826"/>
                  </a:lnTo>
                  <a:lnTo>
                    <a:pt x="342" y="6227"/>
                  </a:lnTo>
                  <a:lnTo>
                    <a:pt x="241" y="6629"/>
                  </a:lnTo>
                  <a:lnTo>
                    <a:pt x="141" y="7051"/>
                  </a:lnTo>
                  <a:lnTo>
                    <a:pt x="81" y="7453"/>
                  </a:lnTo>
                  <a:lnTo>
                    <a:pt x="41" y="7875"/>
                  </a:lnTo>
                  <a:lnTo>
                    <a:pt x="0" y="8296"/>
                  </a:lnTo>
                  <a:lnTo>
                    <a:pt x="0" y="8718"/>
                  </a:lnTo>
                  <a:lnTo>
                    <a:pt x="20" y="9120"/>
                  </a:lnTo>
                  <a:lnTo>
                    <a:pt x="41" y="9542"/>
                  </a:lnTo>
                  <a:lnTo>
                    <a:pt x="101" y="9944"/>
                  </a:lnTo>
                  <a:lnTo>
                    <a:pt x="181" y="10365"/>
                  </a:lnTo>
                  <a:lnTo>
                    <a:pt x="261" y="10767"/>
                  </a:lnTo>
                  <a:lnTo>
                    <a:pt x="382" y="11169"/>
                  </a:lnTo>
                  <a:lnTo>
                    <a:pt x="503" y="11571"/>
                  </a:lnTo>
                  <a:lnTo>
                    <a:pt x="663" y="11952"/>
                  </a:lnTo>
                  <a:lnTo>
                    <a:pt x="824" y="12334"/>
                  </a:lnTo>
                  <a:lnTo>
                    <a:pt x="1025" y="12716"/>
                  </a:lnTo>
                  <a:lnTo>
                    <a:pt x="1226" y="13077"/>
                  </a:lnTo>
                  <a:lnTo>
                    <a:pt x="1447" y="13439"/>
                  </a:lnTo>
                  <a:lnTo>
                    <a:pt x="1688" y="13780"/>
                  </a:lnTo>
                  <a:lnTo>
                    <a:pt x="1949" y="14122"/>
                  </a:lnTo>
                  <a:lnTo>
                    <a:pt x="2230" y="14443"/>
                  </a:lnTo>
                  <a:lnTo>
                    <a:pt x="2531" y="14764"/>
                  </a:lnTo>
                  <a:lnTo>
                    <a:pt x="2853" y="15046"/>
                  </a:lnTo>
                  <a:lnTo>
                    <a:pt x="3174" y="15347"/>
                  </a:lnTo>
                  <a:lnTo>
                    <a:pt x="3536" y="15608"/>
                  </a:lnTo>
                  <a:lnTo>
                    <a:pt x="3817" y="15809"/>
                  </a:lnTo>
                  <a:lnTo>
                    <a:pt x="4098" y="16010"/>
                  </a:lnTo>
                  <a:lnTo>
                    <a:pt x="4399" y="16171"/>
                  </a:lnTo>
                  <a:lnTo>
                    <a:pt x="4701" y="16351"/>
                  </a:lnTo>
                  <a:lnTo>
                    <a:pt x="5002" y="16492"/>
                  </a:lnTo>
                  <a:lnTo>
                    <a:pt x="5323" y="16633"/>
                  </a:lnTo>
                  <a:lnTo>
                    <a:pt x="5645" y="16753"/>
                  </a:lnTo>
                  <a:lnTo>
                    <a:pt x="5966" y="16874"/>
                  </a:lnTo>
                  <a:lnTo>
                    <a:pt x="6288" y="16974"/>
                  </a:lnTo>
                  <a:lnTo>
                    <a:pt x="6609" y="17054"/>
                  </a:lnTo>
                  <a:lnTo>
                    <a:pt x="6930" y="17135"/>
                  </a:lnTo>
                  <a:lnTo>
                    <a:pt x="7272" y="17195"/>
                  </a:lnTo>
                  <a:lnTo>
                    <a:pt x="7613" y="17235"/>
                  </a:lnTo>
                  <a:lnTo>
                    <a:pt x="7955" y="17275"/>
                  </a:lnTo>
                  <a:lnTo>
                    <a:pt x="8296" y="17295"/>
                  </a:lnTo>
                  <a:lnTo>
                    <a:pt x="8959" y="17295"/>
                  </a:lnTo>
                  <a:lnTo>
                    <a:pt x="9301" y="17275"/>
                  </a:lnTo>
                  <a:lnTo>
                    <a:pt x="9622" y="17235"/>
                  </a:lnTo>
                  <a:lnTo>
                    <a:pt x="9964" y="17195"/>
                  </a:lnTo>
                  <a:lnTo>
                    <a:pt x="10385" y="17115"/>
                  </a:lnTo>
                  <a:lnTo>
                    <a:pt x="10807" y="17014"/>
                  </a:lnTo>
                  <a:lnTo>
                    <a:pt x="11209" y="16914"/>
                  </a:lnTo>
                  <a:lnTo>
                    <a:pt x="11611" y="16773"/>
                  </a:lnTo>
                  <a:lnTo>
                    <a:pt x="12012" y="16613"/>
                  </a:lnTo>
                  <a:lnTo>
                    <a:pt x="12394" y="16452"/>
                  </a:lnTo>
                  <a:lnTo>
                    <a:pt x="12776" y="16251"/>
                  </a:lnTo>
                  <a:lnTo>
                    <a:pt x="13137" y="16050"/>
                  </a:lnTo>
                  <a:lnTo>
                    <a:pt x="13479" y="15809"/>
                  </a:lnTo>
                  <a:lnTo>
                    <a:pt x="13840" y="15568"/>
                  </a:lnTo>
                  <a:lnTo>
                    <a:pt x="14162" y="15307"/>
                  </a:lnTo>
                  <a:lnTo>
                    <a:pt x="14483" y="15026"/>
                  </a:lnTo>
                  <a:lnTo>
                    <a:pt x="14785" y="14744"/>
                  </a:lnTo>
                  <a:lnTo>
                    <a:pt x="15086" y="14423"/>
                  </a:lnTo>
                  <a:lnTo>
                    <a:pt x="15367" y="14102"/>
                  </a:lnTo>
                  <a:lnTo>
                    <a:pt x="15628" y="13760"/>
                  </a:lnTo>
                  <a:lnTo>
                    <a:pt x="15869" y="13399"/>
                  </a:lnTo>
                  <a:lnTo>
                    <a:pt x="16090" y="13037"/>
                  </a:lnTo>
                  <a:lnTo>
                    <a:pt x="16311" y="12675"/>
                  </a:lnTo>
                  <a:lnTo>
                    <a:pt x="16492" y="12294"/>
                  </a:lnTo>
                  <a:lnTo>
                    <a:pt x="16673" y="11912"/>
                  </a:lnTo>
                  <a:lnTo>
                    <a:pt x="16813" y="11510"/>
                  </a:lnTo>
                  <a:lnTo>
                    <a:pt x="16954" y="11109"/>
                  </a:lnTo>
                  <a:lnTo>
                    <a:pt x="17054" y="10707"/>
                  </a:lnTo>
                  <a:lnTo>
                    <a:pt x="17155" y="10285"/>
                  </a:lnTo>
                  <a:lnTo>
                    <a:pt x="17215" y="9883"/>
                  </a:lnTo>
                  <a:lnTo>
                    <a:pt x="17255" y="9461"/>
                  </a:lnTo>
                  <a:lnTo>
                    <a:pt x="17295" y="9040"/>
                  </a:lnTo>
                  <a:lnTo>
                    <a:pt x="17295" y="8618"/>
                  </a:lnTo>
                  <a:lnTo>
                    <a:pt x="17295" y="8196"/>
                  </a:lnTo>
                  <a:lnTo>
                    <a:pt x="17255" y="7754"/>
                  </a:lnTo>
                  <a:lnTo>
                    <a:pt x="17195" y="7332"/>
                  </a:lnTo>
                  <a:lnTo>
                    <a:pt x="17115" y="6910"/>
                  </a:lnTo>
                  <a:lnTo>
                    <a:pt x="17034" y="6489"/>
                  </a:lnTo>
                  <a:lnTo>
                    <a:pt x="16914" y="6087"/>
                  </a:lnTo>
                  <a:lnTo>
                    <a:pt x="16773" y="5685"/>
                  </a:lnTo>
                  <a:lnTo>
                    <a:pt x="16633" y="5283"/>
                  </a:lnTo>
                  <a:lnTo>
                    <a:pt x="16452" y="4902"/>
                  </a:lnTo>
                  <a:lnTo>
                    <a:pt x="16251" y="4520"/>
                  </a:lnTo>
                  <a:lnTo>
                    <a:pt x="16050" y="4158"/>
                  </a:lnTo>
                  <a:lnTo>
                    <a:pt x="15829" y="3797"/>
                  </a:lnTo>
                  <a:lnTo>
                    <a:pt x="15588" y="3455"/>
                  </a:lnTo>
                  <a:lnTo>
                    <a:pt x="15327" y="3134"/>
                  </a:lnTo>
                  <a:lnTo>
                    <a:pt x="15046" y="2813"/>
                  </a:lnTo>
                  <a:lnTo>
                    <a:pt x="14744" y="2511"/>
                  </a:lnTo>
                  <a:lnTo>
                    <a:pt x="14443" y="2210"/>
                  </a:lnTo>
                  <a:lnTo>
                    <a:pt x="14102" y="1929"/>
                  </a:lnTo>
                  <a:lnTo>
                    <a:pt x="13760" y="1668"/>
                  </a:lnTo>
                  <a:lnTo>
                    <a:pt x="13398" y="1406"/>
                  </a:lnTo>
                  <a:lnTo>
                    <a:pt x="13037" y="1186"/>
                  </a:lnTo>
                  <a:lnTo>
                    <a:pt x="12655" y="965"/>
                  </a:lnTo>
                  <a:lnTo>
                    <a:pt x="12254" y="784"/>
                  </a:lnTo>
                  <a:lnTo>
                    <a:pt x="11872" y="603"/>
                  </a:lnTo>
                  <a:lnTo>
                    <a:pt x="11470" y="462"/>
                  </a:lnTo>
                  <a:lnTo>
                    <a:pt x="11068" y="342"/>
                  </a:lnTo>
                  <a:lnTo>
                    <a:pt x="10647" y="221"/>
                  </a:lnTo>
                  <a:lnTo>
                    <a:pt x="10245" y="141"/>
                  </a:lnTo>
                  <a:lnTo>
                    <a:pt x="9823" y="81"/>
                  </a:lnTo>
                  <a:lnTo>
                    <a:pt x="9421" y="20"/>
                  </a:lnTo>
                  <a:lnTo>
                    <a:pt x="8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5"/>
            <p:cNvSpPr/>
            <p:nvPr/>
          </p:nvSpPr>
          <p:spPr>
            <a:xfrm>
              <a:off x="3460475" y="4792900"/>
              <a:ext cx="532825" cy="524800"/>
            </a:xfrm>
            <a:custGeom>
              <a:avLst/>
              <a:gdLst/>
              <a:ahLst/>
              <a:cxnLst/>
              <a:rect l="l" t="t" r="r" b="b"/>
              <a:pathLst>
                <a:path w="21313" h="20992" extrusionOk="0">
                  <a:moveTo>
                    <a:pt x="10707" y="5986"/>
                  </a:moveTo>
                  <a:lnTo>
                    <a:pt x="11129" y="6006"/>
                  </a:lnTo>
                  <a:lnTo>
                    <a:pt x="11550" y="6087"/>
                  </a:lnTo>
                  <a:lnTo>
                    <a:pt x="11972" y="6187"/>
                  </a:lnTo>
                  <a:lnTo>
                    <a:pt x="12394" y="6328"/>
                  </a:lnTo>
                  <a:lnTo>
                    <a:pt x="12776" y="6529"/>
                  </a:lnTo>
                  <a:lnTo>
                    <a:pt x="13157" y="6750"/>
                  </a:lnTo>
                  <a:lnTo>
                    <a:pt x="13519" y="7011"/>
                  </a:lnTo>
                  <a:lnTo>
                    <a:pt x="13840" y="7312"/>
                  </a:lnTo>
                  <a:lnTo>
                    <a:pt x="14142" y="7633"/>
                  </a:lnTo>
                  <a:lnTo>
                    <a:pt x="14423" y="8015"/>
                  </a:lnTo>
                  <a:lnTo>
                    <a:pt x="14664" y="8417"/>
                  </a:lnTo>
                  <a:lnTo>
                    <a:pt x="14845" y="8818"/>
                  </a:lnTo>
                  <a:lnTo>
                    <a:pt x="14985" y="9240"/>
                  </a:lnTo>
                  <a:lnTo>
                    <a:pt x="15086" y="9662"/>
                  </a:lnTo>
                  <a:lnTo>
                    <a:pt x="15146" y="10104"/>
                  </a:lnTo>
                  <a:lnTo>
                    <a:pt x="15166" y="10546"/>
                  </a:lnTo>
                  <a:lnTo>
                    <a:pt x="15146" y="10968"/>
                  </a:lnTo>
                  <a:lnTo>
                    <a:pt x="15086" y="11410"/>
                  </a:lnTo>
                  <a:lnTo>
                    <a:pt x="14965" y="11811"/>
                  </a:lnTo>
                  <a:lnTo>
                    <a:pt x="14825" y="12233"/>
                  </a:lnTo>
                  <a:lnTo>
                    <a:pt x="14644" y="12615"/>
                  </a:lnTo>
                  <a:lnTo>
                    <a:pt x="14423" y="12997"/>
                  </a:lnTo>
                  <a:lnTo>
                    <a:pt x="14162" y="13358"/>
                  </a:lnTo>
                  <a:lnTo>
                    <a:pt x="13860" y="13680"/>
                  </a:lnTo>
                  <a:lnTo>
                    <a:pt x="13519" y="13981"/>
                  </a:lnTo>
                  <a:lnTo>
                    <a:pt x="13137" y="14262"/>
                  </a:lnTo>
                  <a:lnTo>
                    <a:pt x="12756" y="14503"/>
                  </a:lnTo>
                  <a:lnTo>
                    <a:pt x="12334" y="14684"/>
                  </a:lnTo>
                  <a:lnTo>
                    <a:pt x="11912" y="14825"/>
                  </a:lnTo>
                  <a:lnTo>
                    <a:pt x="11490" y="14925"/>
                  </a:lnTo>
                  <a:lnTo>
                    <a:pt x="11048" y="14985"/>
                  </a:lnTo>
                  <a:lnTo>
                    <a:pt x="10626" y="15005"/>
                  </a:lnTo>
                  <a:lnTo>
                    <a:pt x="10185" y="14985"/>
                  </a:lnTo>
                  <a:lnTo>
                    <a:pt x="9763" y="14925"/>
                  </a:lnTo>
                  <a:lnTo>
                    <a:pt x="9341" y="14804"/>
                  </a:lnTo>
                  <a:lnTo>
                    <a:pt x="8939" y="14664"/>
                  </a:lnTo>
                  <a:lnTo>
                    <a:pt x="8537" y="14483"/>
                  </a:lnTo>
                  <a:lnTo>
                    <a:pt x="8156" y="14262"/>
                  </a:lnTo>
                  <a:lnTo>
                    <a:pt x="7814" y="14001"/>
                  </a:lnTo>
                  <a:lnTo>
                    <a:pt x="7473" y="13700"/>
                  </a:lnTo>
                  <a:lnTo>
                    <a:pt x="7171" y="13358"/>
                  </a:lnTo>
                  <a:lnTo>
                    <a:pt x="6890" y="12977"/>
                  </a:lnTo>
                  <a:lnTo>
                    <a:pt x="6669" y="12595"/>
                  </a:lnTo>
                  <a:lnTo>
                    <a:pt x="6468" y="12173"/>
                  </a:lnTo>
                  <a:lnTo>
                    <a:pt x="6328" y="11751"/>
                  </a:lnTo>
                  <a:lnTo>
                    <a:pt x="6227" y="11329"/>
                  </a:lnTo>
                  <a:lnTo>
                    <a:pt x="6167" y="10887"/>
                  </a:lnTo>
                  <a:lnTo>
                    <a:pt x="6147" y="10466"/>
                  </a:lnTo>
                  <a:lnTo>
                    <a:pt x="6167" y="10024"/>
                  </a:lnTo>
                  <a:lnTo>
                    <a:pt x="6247" y="9602"/>
                  </a:lnTo>
                  <a:lnTo>
                    <a:pt x="6348" y="9180"/>
                  </a:lnTo>
                  <a:lnTo>
                    <a:pt x="6488" y="8778"/>
                  </a:lnTo>
                  <a:lnTo>
                    <a:pt x="6689" y="8377"/>
                  </a:lnTo>
                  <a:lnTo>
                    <a:pt x="6910" y="7995"/>
                  </a:lnTo>
                  <a:lnTo>
                    <a:pt x="7171" y="7653"/>
                  </a:lnTo>
                  <a:lnTo>
                    <a:pt x="7473" y="7312"/>
                  </a:lnTo>
                  <a:lnTo>
                    <a:pt x="7794" y="7011"/>
                  </a:lnTo>
                  <a:lnTo>
                    <a:pt x="8176" y="6729"/>
                  </a:lnTo>
                  <a:lnTo>
                    <a:pt x="8578" y="6508"/>
                  </a:lnTo>
                  <a:lnTo>
                    <a:pt x="8979" y="6308"/>
                  </a:lnTo>
                  <a:lnTo>
                    <a:pt x="9401" y="6167"/>
                  </a:lnTo>
                  <a:lnTo>
                    <a:pt x="9823" y="6067"/>
                  </a:lnTo>
                  <a:lnTo>
                    <a:pt x="10265" y="6006"/>
                  </a:lnTo>
                  <a:lnTo>
                    <a:pt x="10707" y="5986"/>
                  </a:lnTo>
                  <a:close/>
                  <a:moveTo>
                    <a:pt x="8839" y="0"/>
                  </a:moveTo>
                  <a:lnTo>
                    <a:pt x="8337" y="101"/>
                  </a:lnTo>
                  <a:lnTo>
                    <a:pt x="7814" y="221"/>
                  </a:lnTo>
                  <a:lnTo>
                    <a:pt x="7312" y="382"/>
                  </a:lnTo>
                  <a:lnTo>
                    <a:pt x="6830" y="563"/>
                  </a:lnTo>
                  <a:lnTo>
                    <a:pt x="6428" y="2431"/>
                  </a:lnTo>
                  <a:lnTo>
                    <a:pt x="6026" y="2652"/>
                  </a:lnTo>
                  <a:lnTo>
                    <a:pt x="5645" y="2913"/>
                  </a:lnTo>
                  <a:lnTo>
                    <a:pt x="5263" y="3174"/>
                  </a:lnTo>
                  <a:lnTo>
                    <a:pt x="4882" y="3455"/>
                  </a:lnTo>
                  <a:lnTo>
                    <a:pt x="3013" y="3074"/>
                  </a:lnTo>
                  <a:lnTo>
                    <a:pt x="2652" y="3455"/>
                  </a:lnTo>
                  <a:lnTo>
                    <a:pt x="2310" y="3857"/>
                  </a:lnTo>
                  <a:lnTo>
                    <a:pt x="2009" y="4279"/>
                  </a:lnTo>
                  <a:lnTo>
                    <a:pt x="1708" y="4721"/>
                  </a:lnTo>
                  <a:lnTo>
                    <a:pt x="2511" y="6468"/>
                  </a:lnTo>
                  <a:lnTo>
                    <a:pt x="2310" y="6890"/>
                  </a:lnTo>
                  <a:lnTo>
                    <a:pt x="2150" y="7312"/>
                  </a:lnTo>
                  <a:lnTo>
                    <a:pt x="1989" y="7734"/>
                  </a:lnTo>
                  <a:lnTo>
                    <a:pt x="1868" y="8176"/>
                  </a:lnTo>
                  <a:lnTo>
                    <a:pt x="121" y="8979"/>
                  </a:lnTo>
                  <a:lnTo>
                    <a:pt x="61" y="9501"/>
                  </a:lnTo>
                  <a:lnTo>
                    <a:pt x="20" y="10024"/>
                  </a:lnTo>
                  <a:lnTo>
                    <a:pt x="0" y="10546"/>
                  </a:lnTo>
                  <a:lnTo>
                    <a:pt x="20" y="11088"/>
                  </a:lnTo>
                  <a:lnTo>
                    <a:pt x="1688" y="12032"/>
                  </a:lnTo>
                  <a:lnTo>
                    <a:pt x="1768" y="12474"/>
                  </a:lnTo>
                  <a:lnTo>
                    <a:pt x="1889" y="12916"/>
                  </a:lnTo>
                  <a:lnTo>
                    <a:pt x="2029" y="13358"/>
                  </a:lnTo>
                  <a:lnTo>
                    <a:pt x="2170" y="13800"/>
                  </a:lnTo>
                  <a:lnTo>
                    <a:pt x="1226" y="15467"/>
                  </a:lnTo>
                  <a:lnTo>
                    <a:pt x="1487" y="15929"/>
                  </a:lnTo>
                  <a:lnTo>
                    <a:pt x="1768" y="16371"/>
                  </a:lnTo>
                  <a:lnTo>
                    <a:pt x="2069" y="16813"/>
                  </a:lnTo>
                  <a:lnTo>
                    <a:pt x="2391" y="17215"/>
                  </a:lnTo>
                  <a:lnTo>
                    <a:pt x="4299" y="17014"/>
                  </a:lnTo>
                  <a:lnTo>
                    <a:pt x="4640" y="17315"/>
                  </a:lnTo>
                  <a:lnTo>
                    <a:pt x="5002" y="17617"/>
                  </a:lnTo>
                  <a:lnTo>
                    <a:pt x="5364" y="17898"/>
                  </a:lnTo>
                  <a:lnTo>
                    <a:pt x="5745" y="18159"/>
                  </a:lnTo>
                  <a:lnTo>
                    <a:pt x="5966" y="20047"/>
                  </a:lnTo>
                  <a:lnTo>
                    <a:pt x="6428" y="20268"/>
                  </a:lnTo>
                  <a:lnTo>
                    <a:pt x="6930" y="20469"/>
                  </a:lnTo>
                  <a:lnTo>
                    <a:pt x="7433" y="20650"/>
                  </a:lnTo>
                  <a:lnTo>
                    <a:pt x="7935" y="20790"/>
                  </a:lnTo>
                  <a:lnTo>
                    <a:pt x="9341" y="19505"/>
                  </a:lnTo>
                  <a:lnTo>
                    <a:pt x="9803" y="19545"/>
                  </a:lnTo>
                  <a:lnTo>
                    <a:pt x="10265" y="19585"/>
                  </a:lnTo>
                  <a:lnTo>
                    <a:pt x="11189" y="19585"/>
                  </a:lnTo>
                  <a:lnTo>
                    <a:pt x="12474" y="20991"/>
                  </a:lnTo>
                  <a:lnTo>
                    <a:pt x="12997" y="20891"/>
                  </a:lnTo>
                  <a:lnTo>
                    <a:pt x="13499" y="20770"/>
                  </a:lnTo>
                  <a:lnTo>
                    <a:pt x="14001" y="20610"/>
                  </a:lnTo>
                  <a:lnTo>
                    <a:pt x="14503" y="20449"/>
                  </a:lnTo>
                  <a:lnTo>
                    <a:pt x="14885" y="18561"/>
                  </a:lnTo>
                  <a:lnTo>
                    <a:pt x="15287" y="18340"/>
                  </a:lnTo>
                  <a:lnTo>
                    <a:pt x="15688" y="18099"/>
                  </a:lnTo>
                  <a:lnTo>
                    <a:pt x="16070" y="17818"/>
                  </a:lnTo>
                  <a:lnTo>
                    <a:pt x="16432" y="17536"/>
                  </a:lnTo>
                  <a:lnTo>
                    <a:pt x="18300" y="17918"/>
                  </a:lnTo>
                  <a:lnTo>
                    <a:pt x="18661" y="17536"/>
                  </a:lnTo>
                  <a:lnTo>
                    <a:pt x="19003" y="17135"/>
                  </a:lnTo>
                  <a:lnTo>
                    <a:pt x="19324" y="16713"/>
                  </a:lnTo>
                  <a:lnTo>
                    <a:pt x="19605" y="16291"/>
                  </a:lnTo>
                  <a:lnTo>
                    <a:pt x="18802" y="14543"/>
                  </a:lnTo>
                  <a:lnTo>
                    <a:pt x="19003" y="14122"/>
                  </a:lnTo>
                  <a:lnTo>
                    <a:pt x="19184" y="13700"/>
                  </a:lnTo>
                  <a:lnTo>
                    <a:pt x="19324" y="13258"/>
                  </a:lnTo>
                  <a:lnTo>
                    <a:pt x="19445" y="12816"/>
                  </a:lnTo>
                  <a:lnTo>
                    <a:pt x="21192" y="12012"/>
                  </a:lnTo>
                  <a:lnTo>
                    <a:pt x="21253" y="11490"/>
                  </a:lnTo>
                  <a:lnTo>
                    <a:pt x="21293" y="10968"/>
                  </a:lnTo>
                  <a:lnTo>
                    <a:pt x="21313" y="10446"/>
                  </a:lnTo>
                  <a:lnTo>
                    <a:pt x="21293" y="9923"/>
                  </a:lnTo>
                  <a:lnTo>
                    <a:pt x="19626" y="8979"/>
                  </a:lnTo>
                  <a:lnTo>
                    <a:pt x="19545" y="8517"/>
                  </a:lnTo>
                  <a:lnTo>
                    <a:pt x="19425" y="8075"/>
                  </a:lnTo>
                  <a:lnTo>
                    <a:pt x="19304" y="7633"/>
                  </a:lnTo>
                  <a:lnTo>
                    <a:pt x="19143" y="7191"/>
                  </a:lnTo>
                  <a:lnTo>
                    <a:pt x="20088" y="5524"/>
                  </a:lnTo>
                  <a:lnTo>
                    <a:pt x="19826" y="5062"/>
                  </a:lnTo>
                  <a:lnTo>
                    <a:pt x="19545" y="4620"/>
                  </a:lnTo>
                  <a:lnTo>
                    <a:pt x="19244" y="4178"/>
                  </a:lnTo>
                  <a:lnTo>
                    <a:pt x="18922" y="3777"/>
                  </a:lnTo>
                  <a:lnTo>
                    <a:pt x="17014" y="3998"/>
                  </a:lnTo>
                  <a:lnTo>
                    <a:pt x="16673" y="3676"/>
                  </a:lnTo>
                  <a:lnTo>
                    <a:pt x="16331" y="3375"/>
                  </a:lnTo>
                  <a:lnTo>
                    <a:pt x="15950" y="3094"/>
                  </a:lnTo>
                  <a:lnTo>
                    <a:pt x="15568" y="2832"/>
                  </a:lnTo>
                  <a:lnTo>
                    <a:pt x="15367" y="944"/>
                  </a:lnTo>
                  <a:lnTo>
                    <a:pt x="14885" y="723"/>
                  </a:lnTo>
                  <a:lnTo>
                    <a:pt x="14383" y="522"/>
                  </a:lnTo>
                  <a:lnTo>
                    <a:pt x="13901" y="362"/>
                  </a:lnTo>
                  <a:lnTo>
                    <a:pt x="13398" y="201"/>
                  </a:lnTo>
                  <a:lnTo>
                    <a:pt x="11972" y="1507"/>
                  </a:lnTo>
                  <a:lnTo>
                    <a:pt x="11510" y="1446"/>
                  </a:lnTo>
                  <a:lnTo>
                    <a:pt x="11068" y="1406"/>
                  </a:lnTo>
                  <a:lnTo>
                    <a:pt x="10606" y="1406"/>
                  </a:lnTo>
                  <a:lnTo>
                    <a:pt x="10144" y="1426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5"/>
            <p:cNvSpPr/>
            <p:nvPr/>
          </p:nvSpPr>
          <p:spPr>
            <a:xfrm>
              <a:off x="3572950" y="4901375"/>
              <a:ext cx="307875" cy="307850"/>
            </a:xfrm>
            <a:custGeom>
              <a:avLst/>
              <a:gdLst/>
              <a:ahLst/>
              <a:cxnLst/>
              <a:rect l="l" t="t" r="r" b="b"/>
              <a:pathLst>
                <a:path w="12315" h="12314" extrusionOk="0">
                  <a:moveTo>
                    <a:pt x="6429" y="462"/>
                  </a:moveTo>
                  <a:lnTo>
                    <a:pt x="6730" y="482"/>
                  </a:lnTo>
                  <a:lnTo>
                    <a:pt x="7011" y="522"/>
                  </a:lnTo>
                  <a:lnTo>
                    <a:pt x="7293" y="583"/>
                  </a:lnTo>
                  <a:lnTo>
                    <a:pt x="7574" y="643"/>
                  </a:lnTo>
                  <a:lnTo>
                    <a:pt x="7855" y="723"/>
                  </a:lnTo>
                  <a:lnTo>
                    <a:pt x="8116" y="804"/>
                  </a:lnTo>
                  <a:lnTo>
                    <a:pt x="8377" y="904"/>
                  </a:lnTo>
                  <a:lnTo>
                    <a:pt x="8618" y="1024"/>
                  </a:lnTo>
                  <a:lnTo>
                    <a:pt x="8879" y="1145"/>
                  </a:lnTo>
                  <a:lnTo>
                    <a:pt x="9120" y="1286"/>
                  </a:lnTo>
                  <a:lnTo>
                    <a:pt x="9341" y="1446"/>
                  </a:lnTo>
                  <a:lnTo>
                    <a:pt x="9582" y="1607"/>
                  </a:lnTo>
                  <a:lnTo>
                    <a:pt x="9783" y="1768"/>
                  </a:lnTo>
                  <a:lnTo>
                    <a:pt x="10004" y="1949"/>
                  </a:lnTo>
                  <a:lnTo>
                    <a:pt x="10205" y="2149"/>
                  </a:lnTo>
                  <a:lnTo>
                    <a:pt x="10386" y="2350"/>
                  </a:lnTo>
                  <a:lnTo>
                    <a:pt x="10567" y="2571"/>
                  </a:lnTo>
                  <a:lnTo>
                    <a:pt x="10748" y="2792"/>
                  </a:lnTo>
                  <a:lnTo>
                    <a:pt x="10908" y="3013"/>
                  </a:lnTo>
                  <a:lnTo>
                    <a:pt x="11069" y="3254"/>
                  </a:lnTo>
                  <a:lnTo>
                    <a:pt x="11210" y="3515"/>
                  </a:lnTo>
                  <a:lnTo>
                    <a:pt x="11330" y="3756"/>
                  </a:lnTo>
                  <a:lnTo>
                    <a:pt x="11430" y="4017"/>
                  </a:lnTo>
                  <a:lnTo>
                    <a:pt x="11531" y="4279"/>
                  </a:lnTo>
                  <a:lnTo>
                    <a:pt x="11631" y="4540"/>
                  </a:lnTo>
                  <a:lnTo>
                    <a:pt x="11692" y="4801"/>
                  </a:lnTo>
                  <a:lnTo>
                    <a:pt x="11752" y="5082"/>
                  </a:lnTo>
                  <a:lnTo>
                    <a:pt x="11792" y="5343"/>
                  </a:lnTo>
                  <a:lnTo>
                    <a:pt x="11832" y="5624"/>
                  </a:lnTo>
                  <a:lnTo>
                    <a:pt x="11852" y="5906"/>
                  </a:lnTo>
                  <a:lnTo>
                    <a:pt x="11852" y="6187"/>
                  </a:lnTo>
                  <a:lnTo>
                    <a:pt x="11852" y="6468"/>
                  </a:lnTo>
                  <a:lnTo>
                    <a:pt x="11832" y="6729"/>
                  </a:lnTo>
                  <a:lnTo>
                    <a:pt x="11792" y="7010"/>
                  </a:lnTo>
                  <a:lnTo>
                    <a:pt x="11732" y="7292"/>
                  </a:lnTo>
                  <a:lnTo>
                    <a:pt x="11672" y="7573"/>
                  </a:lnTo>
                  <a:lnTo>
                    <a:pt x="11591" y="7854"/>
                  </a:lnTo>
                  <a:lnTo>
                    <a:pt x="11511" y="8115"/>
                  </a:lnTo>
                  <a:lnTo>
                    <a:pt x="11410" y="8376"/>
                  </a:lnTo>
                  <a:lnTo>
                    <a:pt x="11290" y="8638"/>
                  </a:lnTo>
                  <a:lnTo>
                    <a:pt x="11169" y="8879"/>
                  </a:lnTo>
                  <a:lnTo>
                    <a:pt x="11029" y="9120"/>
                  </a:lnTo>
                  <a:lnTo>
                    <a:pt x="10888" y="9341"/>
                  </a:lnTo>
                  <a:lnTo>
                    <a:pt x="10727" y="9582"/>
                  </a:lnTo>
                  <a:lnTo>
                    <a:pt x="10547" y="9803"/>
                  </a:lnTo>
                  <a:lnTo>
                    <a:pt x="10366" y="10003"/>
                  </a:lnTo>
                  <a:lnTo>
                    <a:pt x="10185" y="10204"/>
                  </a:lnTo>
                  <a:lnTo>
                    <a:pt x="9964" y="10385"/>
                  </a:lnTo>
                  <a:lnTo>
                    <a:pt x="9763" y="10586"/>
                  </a:lnTo>
                  <a:lnTo>
                    <a:pt x="9542" y="10747"/>
                  </a:lnTo>
                  <a:lnTo>
                    <a:pt x="9301" y="10907"/>
                  </a:lnTo>
                  <a:lnTo>
                    <a:pt x="9060" y="11068"/>
                  </a:lnTo>
                  <a:lnTo>
                    <a:pt x="8799" y="11209"/>
                  </a:lnTo>
                  <a:lnTo>
                    <a:pt x="8538" y="11329"/>
                  </a:lnTo>
                  <a:lnTo>
                    <a:pt x="8277" y="11450"/>
                  </a:lnTo>
                  <a:lnTo>
                    <a:pt x="8016" y="11550"/>
                  </a:lnTo>
                  <a:lnTo>
                    <a:pt x="7755" y="11631"/>
                  </a:lnTo>
                  <a:lnTo>
                    <a:pt x="7473" y="11711"/>
                  </a:lnTo>
                  <a:lnTo>
                    <a:pt x="7212" y="11751"/>
                  </a:lnTo>
                  <a:lnTo>
                    <a:pt x="6931" y="11811"/>
                  </a:lnTo>
                  <a:lnTo>
                    <a:pt x="6650" y="11831"/>
                  </a:lnTo>
                  <a:lnTo>
                    <a:pt x="6389" y="11852"/>
                  </a:lnTo>
                  <a:lnTo>
                    <a:pt x="5826" y="11852"/>
                  </a:lnTo>
                  <a:lnTo>
                    <a:pt x="5565" y="11831"/>
                  </a:lnTo>
                  <a:lnTo>
                    <a:pt x="5284" y="11791"/>
                  </a:lnTo>
                  <a:lnTo>
                    <a:pt x="5023" y="11731"/>
                  </a:lnTo>
                  <a:lnTo>
                    <a:pt x="4762" y="11671"/>
                  </a:lnTo>
                  <a:lnTo>
                    <a:pt x="4500" y="11610"/>
                  </a:lnTo>
                  <a:lnTo>
                    <a:pt x="4239" y="11510"/>
                  </a:lnTo>
                  <a:lnTo>
                    <a:pt x="3978" y="11410"/>
                  </a:lnTo>
                  <a:lnTo>
                    <a:pt x="3717" y="11309"/>
                  </a:lnTo>
                  <a:lnTo>
                    <a:pt x="3476" y="11189"/>
                  </a:lnTo>
                  <a:lnTo>
                    <a:pt x="3235" y="11048"/>
                  </a:lnTo>
                  <a:lnTo>
                    <a:pt x="2994" y="10907"/>
                  </a:lnTo>
                  <a:lnTo>
                    <a:pt x="2773" y="10747"/>
                  </a:lnTo>
                  <a:lnTo>
                    <a:pt x="2552" y="10566"/>
                  </a:lnTo>
                  <a:lnTo>
                    <a:pt x="2351" y="10385"/>
                  </a:lnTo>
                  <a:lnTo>
                    <a:pt x="2130" y="10184"/>
                  </a:lnTo>
                  <a:lnTo>
                    <a:pt x="1949" y="9983"/>
                  </a:lnTo>
                  <a:lnTo>
                    <a:pt x="1748" y="9762"/>
                  </a:lnTo>
                  <a:lnTo>
                    <a:pt x="1568" y="9541"/>
                  </a:lnTo>
                  <a:lnTo>
                    <a:pt x="1407" y="9300"/>
                  </a:lnTo>
                  <a:lnTo>
                    <a:pt x="1266" y="9059"/>
                  </a:lnTo>
                  <a:lnTo>
                    <a:pt x="1126" y="8818"/>
                  </a:lnTo>
                  <a:lnTo>
                    <a:pt x="985" y="8557"/>
                  </a:lnTo>
                  <a:lnTo>
                    <a:pt x="885" y="8316"/>
                  </a:lnTo>
                  <a:lnTo>
                    <a:pt x="784" y="8055"/>
                  </a:lnTo>
                  <a:lnTo>
                    <a:pt x="704" y="7774"/>
                  </a:lnTo>
                  <a:lnTo>
                    <a:pt x="624" y="7513"/>
                  </a:lnTo>
                  <a:lnTo>
                    <a:pt x="563" y="7252"/>
                  </a:lnTo>
                  <a:lnTo>
                    <a:pt x="523" y="6970"/>
                  </a:lnTo>
                  <a:lnTo>
                    <a:pt x="483" y="6689"/>
                  </a:lnTo>
                  <a:lnTo>
                    <a:pt x="463" y="6428"/>
                  </a:lnTo>
                  <a:lnTo>
                    <a:pt x="463" y="6147"/>
                  </a:lnTo>
                  <a:lnTo>
                    <a:pt x="463" y="5866"/>
                  </a:lnTo>
                  <a:lnTo>
                    <a:pt x="483" y="5584"/>
                  </a:lnTo>
                  <a:lnTo>
                    <a:pt x="523" y="5303"/>
                  </a:lnTo>
                  <a:lnTo>
                    <a:pt x="583" y="5022"/>
                  </a:lnTo>
                  <a:lnTo>
                    <a:pt x="644" y="4741"/>
                  </a:lnTo>
                  <a:lnTo>
                    <a:pt x="724" y="4479"/>
                  </a:lnTo>
                  <a:lnTo>
                    <a:pt x="804" y="4198"/>
                  </a:lnTo>
                  <a:lnTo>
                    <a:pt x="905" y="3937"/>
                  </a:lnTo>
                  <a:lnTo>
                    <a:pt x="1025" y="3696"/>
                  </a:lnTo>
                  <a:lnTo>
                    <a:pt x="1146" y="3435"/>
                  </a:lnTo>
                  <a:lnTo>
                    <a:pt x="1286" y="3194"/>
                  </a:lnTo>
                  <a:lnTo>
                    <a:pt x="1427" y="2973"/>
                  </a:lnTo>
                  <a:lnTo>
                    <a:pt x="1588" y="2752"/>
                  </a:lnTo>
                  <a:lnTo>
                    <a:pt x="1769" y="2531"/>
                  </a:lnTo>
                  <a:lnTo>
                    <a:pt x="1949" y="2310"/>
                  </a:lnTo>
                  <a:lnTo>
                    <a:pt x="2150" y="2109"/>
                  </a:lnTo>
                  <a:lnTo>
                    <a:pt x="2351" y="1928"/>
                  </a:lnTo>
                  <a:lnTo>
                    <a:pt x="2552" y="1748"/>
                  </a:lnTo>
                  <a:lnTo>
                    <a:pt x="2793" y="1567"/>
                  </a:lnTo>
                  <a:lnTo>
                    <a:pt x="3014" y="1406"/>
                  </a:lnTo>
                  <a:lnTo>
                    <a:pt x="3376" y="1185"/>
                  </a:lnTo>
                  <a:lnTo>
                    <a:pt x="3757" y="1004"/>
                  </a:lnTo>
                  <a:lnTo>
                    <a:pt x="4139" y="844"/>
                  </a:lnTo>
                  <a:lnTo>
                    <a:pt x="4520" y="703"/>
                  </a:lnTo>
                  <a:lnTo>
                    <a:pt x="4922" y="603"/>
                  </a:lnTo>
                  <a:lnTo>
                    <a:pt x="5324" y="522"/>
                  </a:lnTo>
                  <a:lnTo>
                    <a:pt x="5726" y="482"/>
                  </a:lnTo>
                  <a:lnTo>
                    <a:pt x="6148" y="462"/>
                  </a:lnTo>
                  <a:close/>
                  <a:moveTo>
                    <a:pt x="6188" y="0"/>
                  </a:moveTo>
                  <a:lnTo>
                    <a:pt x="5886" y="20"/>
                  </a:lnTo>
                  <a:lnTo>
                    <a:pt x="5585" y="40"/>
                  </a:lnTo>
                  <a:lnTo>
                    <a:pt x="5284" y="60"/>
                  </a:lnTo>
                  <a:lnTo>
                    <a:pt x="4982" y="121"/>
                  </a:lnTo>
                  <a:lnTo>
                    <a:pt x="4701" y="181"/>
                  </a:lnTo>
                  <a:lnTo>
                    <a:pt x="4400" y="261"/>
                  </a:lnTo>
                  <a:lnTo>
                    <a:pt x="4119" y="362"/>
                  </a:lnTo>
                  <a:lnTo>
                    <a:pt x="3838" y="462"/>
                  </a:lnTo>
                  <a:lnTo>
                    <a:pt x="3556" y="583"/>
                  </a:lnTo>
                  <a:lnTo>
                    <a:pt x="3295" y="723"/>
                  </a:lnTo>
                  <a:lnTo>
                    <a:pt x="3034" y="864"/>
                  </a:lnTo>
                  <a:lnTo>
                    <a:pt x="2773" y="1024"/>
                  </a:lnTo>
                  <a:lnTo>
                    <a:pt x="2512" y="1205"/>
                  </a:lnTo>
                  <a:lnTo>
                    <a:pt x="2271" y="1386"/>
                  </a:lnTo>
                  <a:lnTo>
                    <a:pt x="2050" y="1587"/>
                  </a:lnTo>
                  <a:lnTo>
                    <a:pt x="1829" y="1788"/>
                  </a:lnTo>
                  <a:lnTo>
                    <a:pt x="1608" y="2009"/>
                  </a:lnTo>
                  <a:lnTo>
                    <a:pt x="1427" y="2230"/>
                  </a:lnTo>
                  <a:lnTo>
                    <a:pt x="1226" y="2471"/>
                  </a:lnTo>
                  <a:lnTo>
                    <a:pt x="1065" y="2712"/>
                  </a:lnTo>
                  <a:lnTo>
                    <a:pt x="905" y="2973"/>
                  </a:lnTo>
                  <a:lnTo>
                    <a:pt x="744" y="3234"/>
                  </a:lnTo>
                  <a:lnTo>
                    <a:pt x="624" y="3495"/>
                  </a:lnTo>
                  <a:lnTo>
                    <a:pt x="483" y="3776"/>
                  </a:lnTo>
                  <a:lnTo>
                    <a:pt x="383" y="4058"/>
                  </a:lnTo>
                  <a:lnTo>
                    <a:pt x="282" y="4339"/>
                  </a:lnTo>
                  <a:lnTo>
                    <a:pt x="202" y="4640"/>
                  </a:lnTo>
                  <a:lnTo>
                    <a:pt x="141" y="4921"/>
                  </a:lnTo>
                  <a:lnTo>
                    <a:pt x="81" y="5223"/>
                  </a:lnTo>
                  <a:lnTo>
                    <a:pt x="41" y="5544"/>
                  </a:lnTo>
                  <a:lnTo>
                    <a:pt x="21" y="5845"/>
                  </a:lnTo>
                  <a:lnTo>
                    <a:pt x="1" y="6147"/>
                  </a:lnTo>
                  <a:lnTo>
                    <a:pt x="21" y="6448"/>
                  </a:lnTo>
                  <a:lnTo>
                    <a:pt x="41" y="6729"/>
                  </a:lnTo>
                  <a:lnTo>
                    <a:pt x="61" y="7031"/>
                  </a:lnTo>
                  <a:lnTo>
                    <a:pt x="121" y="7332"/>
                  </a:lnTo>
                  <a:lnTo>
                    <a:pt x="182" y="7613"/>
                  </a:lnTo>
                  <a:lnTo>
                    <a:pt x="262" y="7914"/>
                  </a:lnTo>
                  <a:lnTo>
                    <a:pt x="362" y="8196"/>
                  </a:lnTo>
                  <a:lnTo>
                    <a:pt x="463" y="8477"/>
                  </a:lnTo>
                  <a:lnTo>
                    <a:pt x="583" y="8758"/>
                  </a:lnTo>
                  <a:lnTo>
                    <a:pt x="724" y="9019"/>
                  </a:lnTo>
                  <a:lnTo>
                    <a:pt x="865" y="9300"/>
                  </a:lnTo>
                  <a:lnTo>
                    <a:pt x="1025" y="9541"/>
                  </a:lnTo>
                  <a:lnTo>
                    <a:pt x="1266" y="9883"/>
                  </a:lnTo>
                  <a:lnTo>
                    <a:pt x="1507" y="10184"/>
                  </a:lnTo>
                  <a:lnTo>
                    <a:pt x="1769" y="10465"/>
                  </a:lnTo>
                  <a:lnTo>
                    <a:pt x="2050" y="10727"/>
                  </a:lnTo>
                  <a:lnTo>
                    <a:pt x="2351" y="10988"/>
                  </a:lnTo>
                  <a:lnTo>
                    <a:pt x="2652" y="11209"/>
                  </a:lnTo>
                  <a:lnTo>
                    <a:pt x="2974" y="11410"/>
                  </a:lnTo>
                  <a:lnTo>
                    <a:pt x="3295" y="11590"/>
                  </a:lnTo>
                  <a:lnTo>
                    <a:pt x="3637" y="11771"/>
                  </a:lnTo>
                  <a:lnTo>
                    <a:pt x="3978" y="11912"/>
                  </a:lnTo>
                  <a:lnTo>
                    <a:pt x="4340" y="12032"/>
                  </a:lnTo>
                  <a:lnTo>
                    <a:pt x="4681" y="12133"/>
                  </a:lnTo>
                  <a:lnTo>
                    <a:pt x="5063" y="12213"/>
                  </a:lnTo>
                  <a:lnTo>
                    <a:pt x="5424" y="12253"/>
                  </a:lnTo>
                  <a:lnTo>
                    <a:pt x="5786" y="12293"/>
                  </a:lnTo>
                  <a:lnTo>
                    <a:pt x="6168" y="12314"/>
                  </a:lnTo>
                  <a:lnTo>
                    <a:pt x="6610" y="12293"/>
                  </a:lnTo>
                  <a:lnTo>
                    <a:pt x="7051" y="12253"/>
                  </a:lnTo>
                  <a:lnTo>
                    <a:pt x="7473" y="12173"/>
                  </a:lnTo>
                  <a:lnTo>
                    <a:pt x="7915" y="12052"/>
                  </a:lnTo>
                  <a:lnTo>
                    <a:pt x="8337" y="11912"/>
                  </a:lnTo>
                  <a:lnTo>
                    <a:pt x="8739" y="11731"/>
                  </a:lnTo>
                  <a:lnTo>
                    <a:pt x="9161" y="11530"/>
                  </a:lnTo>
                  <a:lnTo>
                    <a:pt x="9542" y="11289"/>
                  </a:lnTo>
                  <a:lnTo>
                    <a:pt x="9803" y="11108"/>
                  </a:lnTo>
                  <a:lnTo>
                    <a:pt x="10044" y="10927"/>
                  </a:lnTo>
                  <a:lnTo>
                    <a:pt x="10265" y="10727"/>
                  </a:lnTo>
                  <a:lnTo>
                    <a:pt x="10486" y="10526"/>
                  </a:lnTo>
                  <a:lnTo>
                    <a:pt x="10707" y="10305"/>
                  </a:lnTo>
                  <a:lnTo>
                    <a:pt x="10908" y="10084"/>
                  </a:lnTo>
                  <a:lnTo>
                    <a:pt x="11089" y="9843"/>
                  </a:lnTo>
                  <a:lnTo>
                    <a:pt x="11250" y="9602"/>
                  </a:lnTo>
                  <a:lnTo>
                    <a:pt x="11410" y="9361"/>
                  </a:lnTo>
                  <a:lnTo>
                    <a:pt x="11571" y="9100"/>
                  </a:lnTo>
                  <a:lnTo>
                    <a:pt x="11712" y="8818"/>
                  </a:lnTo>
                  <a:lnTo>
                    <a:pt x="11832" y="8557"/>
                  </a:lnTo>
                  <a:lnTo>
                    <a:pt x="11933" y="8276"/>
                  </a:lnTo>
                  <a:lnTo>
                    <a:pt x="12033" y="7975"/>
                  </a:lnTo>
                  <a:lnTo>
                    <a:pt x="12113" y="7693"/>
                  </a:lnTo>
                  <a:lnTo>
                    <a:pt x="12194" y="7392"/>
                  </a:lnTo>
                  <a:lnTo>
                    <a:pt x="12234" y="7091"/>
                  </a:lnTo>
                  <a:lnTo>
                    <a:pt x="12274" y="6790"/>
                  </a:lnTo>
                  <a:lnTo>
                    <a:pt x="12294" y="6488"/>
                  </a:lnTo>
                  <a:lnTo>
                    <a:pt x="12314" y="6187"/>
                  </a:lnTo>
                  <a:lnTo>
                    <a:pt x="12314" y="5886"/>
                  </a:lnTo>
                  <a:lnTo>
                    <a:pt x="12294" y="5584"/>
                  </a:lnTo>
                  <a:lnTo>
                    <a:pt x="12254" y="5283"/>
                  </a:lnTo>
                  <a:lnTo>
                    <a:pt x="12194" y="4982"/>
                  </a:lnTo>
                  <a:lnTo>
                    <a:pt x="12134" y="4700"/>
                  </a:lnTo>
                  <a:lnTo>
                    <a:pt x="12053" y="4399"/>
                  </a:lnTo>
                  <a:lnTo>
                    <a:pt x="11973" y="4118"/>
                  </a:lnTo>
                  <a:lnTo>
                    <a:pt x="11852" y="3837"/>
                  </a:lnTo>
                  <a:lnTo>
                    <a:pt x="11732" y="3576"/>
                  </a:lnTo>
                  <a:lnTo>
                    <a:pt x="11611" y="3294"/>
                  </a:lnTo>
                  <a:lnTo>
                    <a:pt x="11451" y="3033"/>
                  </a:lnTo>
                  <a:lnTo>
                    <a:pt x="11290" y="2772"/>
                  </a:lnTo>
                  <a:lnTo>
                    <a:pt x="11109" y="2511"/>
                  </a:lnTo>
                  <a:lnTo>
                    <a:pt x="10928" y="2270"/>
                  </a:lnTo>
                  <a:lnTo>
                    <a:pt x="10727" y="2049"/>
                  </a:lnTo>
                  <a:lnTo>
                    <a:pt x="10527" y="1828"/>
                  </a:lnTo>
                  <a:lnTo>
                    <a:pt x="10306" y="1607"/>
                  </a:lnTo>
                  <a:lnTo>
                    <a:pt x="10085" y="1426"/>
                  </a:lnTo>
                  <a:lnTo>
                    <a:pt x="9844" y="1225"/>
                  </a:lnTo>
                  <a:lnTo>
                    <a:pt x="9603" y="1065"/>
                  </a:lnTo>
                  <a:lnTo>
                    <a:pt x="9341" y="904"/>
                  </a:lnTo>
                  <a:lnTo>
                    <a:pt x="9100" y="743"/>
                  </a:lnTo>
                  <a:lnTo>
                    <a:pt x="8819" y="623"/>
                  </a:lnTo>
                  <a:lnTo>
                    <a:pt x="8558" y="482"/>
                  </a:lnTo>
                  <a:lnTo>
                    <a:pt x="8277" y="382"/>
                  </a:lnTo>
                  <a:lnTo>
                    <a:pt x="7975" y="281"/>
                  </a:lnTo>
                  <a:lnTo>
                    <a:pt x="7694" y="201"/>
                  </a:lnTo>
                  <a:lnTo>
                    <a:pt x="7393" y="141"/>
                  </a:lnTo>
                  <a:lnTo>
                    <a:pt x="7092" y="80"/>
                  </a:lnTo>
                  <a:lnTo>
                    <a:pt x="6790" y="40"/>
                  </a:lnTo>
                  <a:lnTo>
                    <a:pt x="6489" y="20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5"/>
            <p:cNvSpPr/>
            <p:nvPr/>
          </p:nvSpPr>
          <p:spPr>
            <a:xfrm>
              <a:off x="3592050" y="4463975"/>
              <a:ext cx="329950" cy="326425"/>
            </a:xfrm>
            <a:custGeom>
              <a:avLst/>
              <a:gdLst/>
              <a:ahLst/>
              <a:cxnLst/>
              <a:rect l="l" t="t" r="r" b="b"/>
              <a:pathLst>
                <a:path w="13198" h="13057" extrusionOk="0">
                  <a:moveTo>
                    <a:pt x="6649" y="3736"/>
                  </a:moveTo>
                  <a:lnTo>
                    <a:pt x="6930" y="3756"/>
                  </a:lnTo>
                  <a:lnTo>
                    <a:pt x="7211" y="3797"/>
                  </a:lnTo>
                  <a:lnTo>
                    <a:pt x="7473" y="3877"/>
                  </a:lnTo>
                  <a:lnTo>
                    <a:pt x="7714" y="3977"/>
                  </a:lnTo>
                  <a:lnTo>
                    <a:pt x="7955" y="4098"/>
                  </a:lnTo>
                  <a:lnTo>
                    <a:pt x="8196" y="4238"/>
                  </a:lnTo>
                  <a:lnTo>
                    <a:pt x="8397" y="4399"/>
                  </a:lnTo>
                  <a:lnTo>
                    <a:pt x="8597" y="4580"/>
                  </a:lnTo>
                  <a:lnTo>
                    <a:pt x="8778" y="4781"/>
                  </a:lnTo>
                  <a:lnTo>
                    <a:pt x="8939" y="5002"/>
                  </a:lnTo>
                  <a:lnTo>
                    <a:pt x="9080" y="5243"/>
                  </a:lnTo>
                  <a:lnTo>
                    <a:pt x="9180" y="5484"/>
                  </a:lnTo>
                  <a:lnTo>
                    <a:pt x="9280" y="5745"/>
                  </a:lnTo>
                  <a:lnTo>
                    <a:pt x="9341" y="6026"/>
                  </a:lnTo>
                  <a:lnTo>
                    <a:pt x="9381" y="6307"/>
                  </a:lnTo>
                  <a:lnTo>
                    <a:pt x="9381" y="6589"/>
                  </a:lnTo>
                  <a:lnTo>
                    <a:pt x="9361" y="6870"/>
                  </a:lnTo>
                  <a:lnTo>
                    <a:pt x="9321" y="7131"/>
                  </a:lnTo>
                  <a:lnTo>
                    <a:pt x="9240" y="7392"/>
                  </a:lnTo>
                  <a:lnTo>
                    <a:pt x="9160" y="7653"/>
                  </a:lnTo>
                  <a:lnTo>
                    <a:pt x="9039" y="7894"/>
                  </a:lnTo>
                  <a:lnTo>
                    <a:pt x="8899" y="8115"/>
                  </a:lnTo>
                  <a:lnTo>
                    <a:pt x="8718" y="8336"/>
                  </a:lnTo>
                  <a:lnTo>
                    <a:pt x="8537" y="8537"/>
                  </a:lnTo>
                  <a:lnTo>
                    <a:pt x="8336" y="8698"/>
                  </a:lnTo>
                  <a:lnTo>
                    <a:pt x="8115" y="8859"/>
                  </a:lnTo>
                  <a:lnTo>
                    <a:pt x="7894" y="8999"/>
                  </a:lnTo>
                  <a:lnTo>
                    <a:pt x="7653" y="9120"/>
                  </a:lnTo>
                  <a:lnTo>
                    <a:pt x="7392" y="9200"/>
                  </a:lnTo>
                  <a:lnTo>
                    <a:pt x="7111" y="9280"/>
                  </a:lnTo>
                  <a:lnTo>
                    <a:pt x="6830" y="9300"/>
                  </a:lnTo>
                  <a:lnTo>
                    <a:pt x="6549" y="9321"/>
                  </a:lnTo>
                  <a:lnTo>
                    <a:pt x="6267" y="9300"/>
                  </a:lnTo>
                  <a:lnTo>
                    <a:pt x="5986" y="9260"/>
                  </a:lnTo>
                  <a:lnTo>
                    <a:pt x="5725" y="9180"/>
                  </a:lnTo>
                  <a:lnTo>
                    <a:pt x="5484" y="9079"/>
                  </a:lnTo>
                  <a:lnTo>
                    <a:pt x="5243" y="8959"/>
                  </a:lnTo>
                  <a:lnTo>
                    <a:pt x="5002" y="8818"/>
                  </a:lnTo>
                  <a:lnTo>
                    <a:pt x="4801" y="8658"/>
                  </a:lnTo>
                  <a:lnTo>
                    <a:pt x="4600" y="8477"/>
                  </a:lnTo>
                  <a:lnTo>
                    <a:pt x="4419" y="8276"/>
                  </a:lnTo>
                  <a:lnTo>
                    <a:pt x="4259" y="8055"/>
                  </a:lnTo>
                  <a:lnTo>
                    <a:pt x="4118" y="7814"/>
                  </a:lnTo>
                  <a:lnTo>
                    <a:pt x="4018" y="7573"/>
                  </a:lnTo>
                  <a:lnTo>
                    <a:pt x="3917" y="7312"/>
                  </a:lnTo>
                  <a:lnTo>
                    <a:pt x="3857" y="7051"/>
                  </a:lnTo>
                  <a:lnTo>
                    <a:pt x="3817" y="6749"/>
                  </a:lnTo>
                  <a:lnTo>
                    <a:pt x="3817" y="6468"/>
                  </a:lnTo>
                  <a:lnTo>
                    <a:pt x="3837" y="6187"/>
                  </a:lnTo>
                  <a:lnTo>
                    <a:pt x="3877" y="5926"/>
                  </a:lnTo>
                  <a:lnTo>
                    <a:pt x="3957" y="5665"/>
                  </a:lnTo>
                  <a:lnTo>
                    <a:pt x="4038" y="5404"/>
                  </a:lnTo>
                  <a:lnTo>
                    <a:pt x="4158" y="5162"/>
                  </a:lnTo>
                  <a:lnTo>
                    <a:pt x="4299" y="4942"/>
                  </a:lnTo>
                  <a:lnTo>
                    <a:pt x="4480" y="4721"/>
                  </a:lnTo>
                  <a:lnTo>
                    <a:pt x="4660" y="4540"/>
                  </a:lnTo>
                  <a:lnTo>
                    <a:pt x="4861" y="4359"/>
                  </a:lnTo>
                  <a:lnTo>
                    <a:pt x="5062" y="4198"/>
                  </a:lnTo>
                  <a:lnTo>
                    <a:pt x="5303" y="4058"/>
                  </a:lnTo>
                  <a:lnTo>
                    <a:pt x="5544" y="3937"/>
                  </a:lnTo>
                  <a:lnTo>
                    <a:pt x="5805" y="3857"/>
                  </a:lnTo>
                  <a:lnTo>
                    <a:pt x="6087" y="3797"/>
                  </a:lnTo>
                  <a:lnTo>
                    <a:pt x="6368" y="3756"/>
                  </a:lnTo>
                  <a:lnTo>
                    <a:pt x="6649" y="3736"/>
                  </a:lnTo>
                  <a:close/>
                  <a:moveTo>
                    <a:pt x="7473" y="0"/>
                  </a:moveTo>
                  <a:lnTo>
                    <a:pt x="6709" y="904"/>
                  </a:lnTo>
                  <a:lnTo>
                    <a:pt x="6428" y="904"/>
                  </a:lnTo>
                  <a:lnTo>
                    <a:pt x="6127" y="924"/>
                  </a:lnTo>
                  <a:lnTo>
                    <a:pt x="5846" y="944"/>
                  </a:lnTo>
                  <a:lnTo>
                    <a:pt x="5564" y="984"/>
                  </a:lnTo>
                  <a:lnTo>
                    <a:pt x="4660" y="221"/>
                  </a:lnTo>
                  <a:lnTo>
                    <a:pt x="4359" y="342"/>
                  </a:lnTo>
                  <a:lnTo>
                    <a:pt x="4058" y="442"/>
                  </a:lnTo>
                  <a:lnTo>
                    <a:pt x="3756" y="583"/>
                  </a:lnTo>
                  <a:lnTo>
                    <a:pt x="3475" y="723"/>
                  </a:lnTo>
                  <a:lnTo>
                    <a:pt x="3375" y="1908"/>
                  </a:lnTo>
                  <a:lnTo>
                    <a:pt x="3154" y="2089"/>
                  </a:lnTo>
                  <a:lnTo>
                    <a:pt x="2933" y="2270"/>
                  </a:lnTo>
                  <a:lnTo>
                    <a:pt x="2712" y="2451"/>
                  </a:lnTo>
                  <a:lnTo>
                    <a:pt x="2511" y="2652"/>
                  </a:lnTo>
                  <a:lnTo>
                    <a:pt x="1326" y="2571"/>
                  </a:lnTo>
                  <a:lnTo>
                    <a:pt x="1145" y="2832"/>
                  </a:lnTo>
                  <a:lnTo>
                    <a:pt x="964" y="3114"/>
                  </a:lnTo>
                  <a:lnTo>
                    <a:pt x="804" y="3395"/>
                  </a:lnTo>
                  <a:lnTo>
                    <a:pt x="663" y="3676"/>
                  </a:lnTo>
                  <a:lnTo>
                    <a:pt x="1286" y="4680"/>
                  </a:lnTo>
                  <a:lnTo>
                    <a:pt x="1185" y="4962"/>
                  </a:lnTo>
                  <a:lnTo>
                    <a:pt x="1125" y="5243"/>
                  </a:lnTo>
                  <a:lnTo>
                    <a:pt x="1065" y="5504"/>
                  </a:lnTo>
                  <a:lnTo>
                    <a:pt x="1025" y="5805"/>
                  </a:lnTo>
                  <a:lnTo>
                    <a:pt x="0" y="6428"/>
                  </a:lnTo>
                  <a:lnTo>
                    <a:pt x="0" y="6749"/>
                  </a:lnTo>
                  <a:lnTo>
                    <a:pt x="20" y="7071"/>
                  </a:lnTo>
                  <a:lnTo>
                    <a:pt x="60" y="7392"/>
                  </a:lnTo>
                  <a:lnTo>
                    <a:pt x="121" y="7714"/>
                  </a:lnTo>
                  <a:lnTo>
                    <a:pt x="1205" y="8176"/>
                  </a:lnTo>
                  <a:lnTo>
                    <a:pt x="1306" y="8437"/>
                  </a:lnTo>
                  <a:lnTo>
                    <a:pt x="1406" y="8698"/>
                  </a:lnTo>
                  <a:lnTo>
                    <a:pt x="1527" y="8959"/>
                  </a:lnTo>
                  <a:lnTo>
                    <a:pt x="1647" y="9220"/>
                  </a:lnTo>
                  <a:lnTo>
                    <a:pt x="1205" y="10305"/>
                  </a:lnTo>
                  <a:lnTo>
                    <a:pt x="1406" y="10586"/>
                  </a:lnTo>
                  <a:lnTo>
                    <a:pt x="1607" y="10827"/>
                  </a:lnTo>
                  <a:lnTo>
                    <a:pt x="1828" y="11068"/>
                  </a:lnTo>
                  <a:lnTo>
                    <a:pt x="2049" y="11289"/>
                  </a:lnTo>
                  <a:lnTo>
                    <a:pt x="3214" y="11028"/>
                  </a:lnTo>
                  <a:lnTo>
                    <a:pt x="3435" y="11189"/>
                  </a:lnTo>
                  <a:lnTo>
                    <a:pt x="3676" y="11329"/>
                  </a:lnTo>
                  <a:lnTo>
                    <a:pt x="3917" y="11470"/>
                  </a:lnTo>
                  <a:lnTo>
                    <a:pt x="4178" y="11610"/>
                  </a:lnTo>
                  <a:lnTo>
                    <a:pt x="4460" y="12755"/>
                  </a:lnTo>
                  <a:lnTo>
                    <a:pt x="4761" y="12856"/>
                  </a:lnTo>
                  <a:lnTo>
                    <a:pt x="5082" y="12936"/>
                  </a:lnTo>
                  <a:lnTo>
                    <a:pt x="5404" y="13017"/>
                  </a:lnTo>
                  <a:lnTo>
                    <a:pt x="5725" y="13057"/>
                  </a:lnTo>
                  <a:lnTo>
                    <a:pt x="6488" y="12153"/>
                  </a:lnTo>
                  <a:lnTo>
                    <a:pt x="6770" y="12153"/>
                  </a:lnTo>
                  <a:lnTo>
                    <a:pt x="7071" y="12133"/>
                  </a:lnTo>
                  <a:lnTo>
                    <a:pt x="7352" y="12113"/>
                  </a:lnTo>
                  <a:lnTo>
                    <a:pt x="7633" y="12072"/>
                  </a:lnTo>
                  <a:lnTo>
                    <a:pt x="8537" y="12836"/>
                  </a:lnTo>
                  <a:lnTo>
                    <a:pt x="8839" y="12735"/>
                  </a:lnTo>
                  <a:lnTo>
                    <a:pt x="9140" y="12615"/>
                  </a:lnTo>
                  <a:lnTo>
                    <a:pt x="9441" y="12474"/>
                  </a:lnTo>
                  <a:lnTo>
                    <a:pt x="9722" y="12334"/>
                  </a:lnTo>
                  <a:lnTo>
                    <a:pt x="9823" y="11148"/>
                  </a:lnTo>
                  <a:lnTo>
                    <a:pt x="10044" y="10968"/>
                  </a:lnTo>
                  <a:lnTo>
                    <a:pt x="10265" y="10787"/>
                  </a:lnTo>
                  <a:lnTo>
                    <a:pt x="10486" y="10606"/>
                  </a:lnTo>
                  <a:lnTo>
                    <a:pt x="10687" y="10405"/>
                  </a:lnTo>
                  <a:lnTo>
                    <a:pt x="11872" y="10486"/>
                  </a:lnTo>
                  <a:lnTo>
                    <a:pt x="12052" y="10224"/>
                  </a:lnTo>
                  <a:lnTo>
                    <a:pt x="12233" y="9943"/>
                  </a:lnTo>
                  <a:lnTo>
                    <a:pt x="12394" y="9662"/>
                  </a:lnTo>
                  <a:lnTo>
                    <a:pt x="12535" y="9381"/>
                  </a:lnTo>
                  <a:lnTo>
                    <a:pt x="11912" y="8376"/>
                  </a:lnTo>
                  <a:lnTo>
                    <a:pt x="12012" y="8095"/>
                  </a:lnTo>
                  <a:lnTo>
                    <a:pt x="12073" y="7834"/>
                  </a:lnTo>
                  <a:lnTo>
                    <a:pt x="12133" y="7553"/>
                  </a:lnTo>
                  <a:lnTo>
                    <a:pt x="12173" y="7252"/>
                  </a:lnTo>
                  <a:lnTo>
                    <a:pt x="13197" y="6629"/>
                  </a:lnTo>
                  <a:lnTo>
                    <a:pt x="13197" y="6307"/>
                  </a:lnTo>
                  <a:lnTo>
                    <a:pt x="13177" y="5986"/>
                  </a:lnTo>
                  <a:lnTo>
                    <a:pt x="13137" y="5665"/>
                  </a:lnTo>
                  <a:lnTo>
                    <a:pt x="13077" y="5343"/>
                  </a:lnTo>
                  <a:lnTo>
                    <a:pt x="11992" y="4901"/>
                  </a:lnTo>
                  <a:lnTo>
                    <a:pt x="11892" y="4620"/>
                  </a:lnTo>
                  <a:lnTo>
                    <a:pt x="11791" y="4359"/>
                  </a:lnTo>
                  <a:lnTo>
                    <a:pt x="11671" y="4098"/>
                  </a:lnTo>
                  <a:lnTo>
                    <a:pt x="11550" y="3837"/>
                  </a:lnTo>
                  <a:lnTo>
                    <a:pt x="11992" y="2752"/>
                  </a:lnTo>
                  <a:lnTo>
                    <a:pt x="11791" y="2491"/>
                  </a:lnTo>
                  <a:lnTo>
                    <a:pt x="11590" y="2230"/>
                  </a:lnTo>
                  <a:lnTo>
                    <a:pt x="11370" y="1989"/>
                  </a:lnTo>
                  <a:lnTo>
                    <a:pt x="11149" y="1768"/>
                  </a:lnTo>
                  <a:lnTo>
                    <a:pt x="9984" y="2049"/>
                  </a:lnTo>
                  <a:lnTo>
                    <a:pt x="9763" y="1868"/>
                  </a:lnTo>
                  <a:lnTo>
                    <a:pt x="9521" y="1728"/>
                  </a:lnTo>
                  <a:lnTo>
                    <a:pt x="9280" y="1587"/>
                  </a:lnTo>
                  <a:lnTo>
                    <a:pt x="9019" y="1446"/>
                  </a:lnTo>
                  <a:lnTo>
                    <a:pt x="8738" y="301"/>
                  </a:lnTo>
                  <a:lnTo>
                    <a:pt x="8437" y="201"/>
                  </a:lnTo>
                  <a:lnTo>
                    <a:pt x="8115" y="121"/>
                  </a:lnTo>
                  <a:lnTo>
                    <a:pt x="7794" y="40"/>
                  </a:lnTo>
                  <a:lnTo>
                    <a:pt x="7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5"/>
            <p:cNvSpPr/>
            <p:nvPr/>
          </p:nvSpPr>
          <p:spPr>
            <a:xfrm>
              <a:off x="3659825" y="4529750"/>
              <a:ext cx="194375" cy="194875"/>
            </a:xfrm>
            <a:custGeom>
              <a:avLst/>
              <a:gdLst/>
              <a:ahLst/>
              <a:cxnLst/>
              <a:rect l="l" t="t" r="r" b="b"/>
              <a:pathLst>
                <a:path w="7775" h="7795" extrusionOk="0">
                  <a:moveTo>
                    <a:pt x="3938" y="462"/>
                  </a:moveTo>
                  <a:lnTo>
                    <a:pt x="4280" y="483"/>
                  </a:lnTo>
                  <a:lnTo>
                    <a:pt x="4621" y="543"/>
                  </a:lnTo>
                  <a:lnTo>
                    <a:pt x="4942" y="623"/>
                  </a:lnTo>
                  <a:lnTo>
                    <a:pt x="5244" y="744"/>
                  </a:lnTo>
                  <a:lnTo>
                    <a:pt x="5545" y="884"/>
                  </a:lnTo>
                  <a:lnTo>
                    <a:pt x="5846" y="1065"/>
                  </a:lnTo>
                  <a:lnTo>
                    <a:pt x="6107" y="1286"/>
                  </a:lnTo>
                  <a:lnTo>
                    <a:pt x="6369" y="1507"/>
                  </a:lnTo>
                  <a:lnTo>
                    <a:pt x="6590" y="1768"/>
                  </a:lnTo>
                  <a:lnTo>
                    <a:pt x="6770" y="2029"/>
                  </a:lnTo>
                  <a:lnTo>
                    <a:pt x="6951" y="2331"/>
                  </a:lnTo>
                  <a:lnTo>
                    <a:pt x="7092" y="2632"/>
                  </a:lnTo>
                  <a:lnTo>
                    <a:pt x="7192" y="2953"/>
                  </a:lnTo>
                  <a:lnTo>
                    <a:pt x="7273" y="3275"/>
                  </a:lnTo>
                  <a:lnTo>
                    <a:pt x="7313" y="3616"/>
                  </a:lnTo>
                  <a:lnTo>
                    <a:pt x="7333" y="3958"/>
                  </a:lnTo>
                  <a:lnTo>
                    <a:pt x="7293" y="4299"/>
                  </a:lnTo>
                  <a:lnTo>
                    <a:pt x="7252" y="4621"/>
                  </a:lnTo>
                  <a:lnTo>
                    <a:pt x="7172" y="4942"/>
                  </a:lnTo>
                  <a:lnTo>
                    <a:pt x="7052" y="5263"/>
                  </a:lnTo>
                  <a:lnTo>
                    <a:pt x="6891" y="5565"/>
                  </a:lnTo>
                  <a:lnTo>
                    <a:pt x="6710" y="5846"/>
                  </a:lnTo>
                  <a:lnTo>
                    <a:pt x="6509" y="6127"/>
                  </a:lnTo>
                  <a:lnTo>
                    <a:pt x="6268" y="6368"/>
                  </a:lnTo>
                  <a:lnTo>
                    <a:pt x="6027" y="6589"/>
                  </a:lnTo>
                  <a:lnTo>
                    <a:pt x="5746" y="6790"/>
                  </a:lnTo>
                  <a:lnTo>
                    <a:pt x="5465" y="6951"/>
                  </a:lnTo>
                  <a:lnTo>
                    <a:pt x="5163" y="7091"/>
                  </a:lnTo>
                  <a:lnTo>
                    <a:pt x="4842" y="7212"/>
                  </a:lnTo>
                  <a:lnTo>
                    <a:pt x="4500" y="7272"/>
                  </a:lnTo>
                  <a:lnTo>
                    <a:pt x="4179" y="7332"/>
                  </a:lnTo>
                  <a:lnTo>
                    <a:pt x="3838" y="7332"/>
                  </a:lnTo>
                  <a:lnTo>
                    <a:pt x="3496" y="7312"/>
                  </a:lnTo>
                  <a:lnTo>
                    <a:pt x="3155" y="7252"/>
                  </a:lnTo>
                  <a:lnTo>
                    <a:pt x="2833" y="7172"/>
                  </a:lnTo>
                  <a:lnTo>
                    <a:pt x="2532" y="7051"/>
                  </a:lnTo>
                  <a:lnTo>
                    <a:pt x="2231" y="6910"/>
                  </a:lnTo>
                  <a:lnTo>
                    <a:pt x="1929" y="6730"/>
                  </a:lnTo>
                  <a:lnTo>
                    <a:pt x="1668" y="6529"/>
                  </a:lnTo>
                  <a:lnTo>
                    <a:pt x="1407" y="6288"/>
                  </a:lnTo>
                  <a:lnTo>
                    <a:pt x="1186" y="6027"/>
                  </a:lnTo>
                  <a:lnTo>
                    <a:pt x="1005" y="5766"/>
                  </a:lnTo>
                  <a:lnTo>
                    <a:pt x="825" y="5464"/>
                  </a:lnTo>
                  <a:lnTo>
                    <a:pt x="684" y="5163"/>
                  </a:lnTo>
                  <a:lnTo>
                    <a:pt x="583" y="4842"/>
                  </a:lnTo>
                  <a:lnTo>
                    <a:pt x="503" y="4520"/>
                  </a:lnTo>
                  <a:lnTo>
                    <a:pt x="463" y="4179"/>
                  </a:lnTo>
                  <a:lnTo>
                    <a:pt x="443" y="3837"/>
                  </a:lnTo>
                  <a:lnTo>
                    <a:pt x="463" y="3496"/>
                  </a:lnTo>
                  <a:lnTo>
                    <a:pt x="523" y="3174"/>
                  </a:lnTo>
                  <a:lnTo>
                    <a:pt x="604" y="2853"/>
                  </a:lnTo>
                  <a:lnTo>
                    <a:pt x="724" y="2531"/>
                  </a:lnTo>
                  <a:lnTo>
                    <a:pt x="885" y="2230"/>
                  </a:lnTo>
                  <a:lnTo>
                    <a:pt x="1066" y="1949"/>
                  </a:lnTo>
                  <a:lnTo>
                    <a:pt x="1266" y="1668"/>
                  </a:lnTo>
                  <a:lnTo>
                    <a:pt x="1507" y="1427"/>
                  </a:lnTo>
                  <a:lnTo>
                    <a:pt x="1749" y="1206"/>
                  </a:lnTo>
                  <a:lnTo>
                    <a:pt x="2030" y="1005"/>
                  </a:lnTo>
                  <a:lnTo>
                    <a:pt x="2311" y="844"/>
                  </a:lnTo>
                  <a:lnTo>
                    <a:pt x="2612" y="704"/>
                  </a:lnTo>
                  <a:lnTo>
                    <a:pt x="2934" y="603"/>
                  </a:lnTo>
                  <a:lnTo>
                    <a:pt x="3275" y="523"/>
                  </a:lnTo>
                  <a:lnTo>
                    <a:pt x="3597" y="483"/>
                  </a:lnTo>
                  <a:lnTo>
                    <a:pt x="3938" y="462"/>
                  </a:lnTo>
                  <a:close/>
                  <a:moveTo>
                    <a:pt x="3958" y="0"/>
                  </a:moveTo>
                  <a:lnTo>
                    <a:pt x="3576" y="21"/>
                  </a:lnTo>
                  <a:lnTo>
                    <a:pt x="3175" y="81"/>
                  </a:lnTo>
                  <a:lnTo>
                    <a:pt x="2813" y="161"/>
                  </a:lnTo>
                  <a:lnTo>
                    <a:pt x="2452" y="282"/>
                  </a:lnTo>
                  <a:lnTo>
                    <a:pt x="2110" y="442"/>
                  </a:lnTo>
                  <a:lnTo>
                    <a:pt x="1789" y="623"/>
                  </a:lnTo>
                  <a:lnTo>
                    <a:pt x="1467" y="844"/>
                  </a:lnTo>
                  <a:lnTo>
                    <a:pt x="1186" y="1105"/>
                  </a:lnTo>
                  <a:lnTo>
                    <a:pt x="925" y="1387"/>
                  </a:lnTo>
                  <a:lnTo>
                    <a:pt x="684" y="1688"/>
                  </a:lnTo>
                  <a:lnTo>
                    <a:pt x="483" y="2009"/>
                  </a:lnTo>
                  <a:lnTo>
                    <a:pt x="322" y="2351"/>
                  </a:lnTo>
                  <a:lnTo>
                    <a:pt x="182" y="2712"/>
                  </a:lnTo>
                  <a:lnTo>
                    <a:pt x="81" y="3074"/>
                  </a:lnTo>
                  <a:lnTo>
                    <a:pt x="21" y="3455"/>
                  </a:lnTo>
                  <a:lnTo>
                    <a:pt x="1" y="3837"/>
                  </a:lnTo>
                  <a:lnTo>
                    <a:pt x="1" y="4219"/>
                  </a:lnTo>
                  <a:lnTo>
                    <a:pt x="61" y="4600"/>
                  </a:lnTo>
                  <a:lnTo>
                    <a:pt x="142" y="4982"/>
                  </a:lnTo>
                  <a:lnTo>
                    <a:pt x="262" y="5344"/>
                  </a:lnTo>
                  <a:lnTo>
                    <a:pt x="423" y="5685"/>
                  </a:lnTo>
                  <a:lnTo>
                    <a:pt x="624" y="6007"/>
                  </a:lnTo>
                  <a:lnTo>
                    <a:pt x="845" y="6308"/>
                  </a:lnTo>
                  <a:lnTo>
                    <a:pt x="1086" y="6609"/>
                  </a:lnTo>
                  <a:lnTo>
                    <a:pt x="1367" y="6870"/>
                  </a:lnTo>
                  <a:lnTo>
                    <a:pt x="1648" y="7071"/>
                  </a:lnTo>
                  <a:lnTo>
                    <a:pt x="1929" y="7272"/>
                  </a:lnTo>
                  <a:lnTo>
                    <a:pt x="2231" y="7413"/>
                  </a:lnTo>
                  <a:lnTo>
                    <a:pt x="2552" y="7553"/>
                  </a:lnTo>
                  <a:lnTo>
                    <a:pt x="2873" y="7654"/>
                  </a:lnTo>
                  <a:lnTo>
                    <a:pt x="3195" y="7734"/>
                  </a:lnTo>
                  <a:lnTo>
                    <a:pt x="3536" y="7774"/>
                  </a:lnTo>
                  <a:lnTo>
                    <a:pt x="3878" y="7794"/>
                  </a:lnTo>
                  <a:lnTo>
                    <a:pt x="4199" y="7774"/>
                  </a:lnTo>
                  <a:lnTo>
                    <a:pt x="4601" y="7714"/>
                  </a:lnTo>
                  <a:lnTo>
                    <a:pt x="4983" y="7634"/>
                  </a:lnTo>
                  <a:lnTo>
                    <a:pt x="5344" y="7513"/>
                  </a:lnTo>
                  <a:lnTo>
                    <a:pt x="5686" y="7352"/>
                  </a:lnTo>
                  <a:lnTo>
                    <a:pt x="6007" y="7152"/>
                  </a:lnTo>
                  <a:lnTo>
                    <a:pt x="6328" y="6931"/>
                  </a:lnTo>
                  <a:lnTo>
                    <a:pt x="6590" y="6690"/>
                  </a:lnTo>
                  <a:lnTo>
                    <a:pt x="6851" y="6408"/>
                  </a:lnTo>
                  <a:lnTo>
                    <a:pt x="7092" y="6107"/>
                  </a:lnTo>
                  <a:lnTo>
                    <a:pt x="7273" y="5806"/>
                  </a:lnTo>
                  <a:lnTo>
                    <a:pt x="7453" y="5464"/>
                  </a:lnTo>
                  <a:lnTo>
                    <a:pt x="7594" y="5103"/>
                  </a:lnTo>
                  <a:lnTo>
                    <a:pt x="7694" y="4741"/>
                  </a:lnTo>
                  <a:lnTo>
                    <a:pt x="7755" y="4359"/>
                  </a:lnTo>
                  <a:lnTo>
                    <a:pt x="7775" y="3978"/>
                  </a:lnTo>
                  <a:lnTo>
                    <a:pt x="7755" y="3576"/>
                  </a:lnTo>
                  <a:lnTo>
                    <a:pt x="7714" y="3174"/>
                  </a:lnTo>
                  <a:lnTo>
                    <a:pt x="7614" y="2813"/>
                  </a:lnTo>
                  <a:lnTo>
                    <a:pt x="7493" y="2431"/>
                  </a:lnTo>
                  <a:lnTo>
                    <a:pt x="7333" y="2090"/>
                  </a:lnTo>
                  <a:lnTo>
                    <a:pt x="7152" y="1768"/>
                  </a:lnTo>
                  <a:lnTo>
                    <a:pt x="6931" y="1467"/>
                  </a:lnTo>
                  <a:lnTo>
                    <a:pt x="6670" y="1186"/>
                  </a:lnTo>
                  <a:lnTo>
                    <a:pt x="6409" y="925"/>
                  </a:lnTo>
                  <a:lnTo>
                    <a:pt x="6107" y="704"/>
                  </a:lnTo>
                  <a:lnTo>
                    <a:pt x="5786" y="503"/>
                  </a:lnTo>
                  <a:lnTo>
                    <a:pt x="5445" y="342"/>
                  </a:lnTo>
                  <a:lnTo>
                    <a:pt x="5103" y="201"/>
                  </a:lnTo>
                  <a:lnTo>
                    <a:pt x="4742" y="101"/>
                  </a:lnTo>
                  <a:lnTo>
                    <a:pt x="4360" y="41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592101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26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1338" name="Google Shape;1338;p2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339" name="Google Shape;1339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4" name="Google Shape;1344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5" name="Google Shape;1345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6" name="Google Shape;1346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7" name="Google Shape;1347;p2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8" name="Google Shape;1348;p2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2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2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2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2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2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54" name="Google Shape;1354;p2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355" name="Google Shape;1355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8" name="Google Shape;1358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9" name="Google Shape;1359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63" name="Google Shape;1363;p26"/>
          <p:cNvGrpSpPr/>
          <p:nvPr/>
        </p:nvGrpSpPr>
        <p:grpSpPr>
          <a:xfrm>
            <a:off x="159382" y="236346"/>
            <a:ext cx="969437" cy="969860"/>
            <a:chOff x="769800" y="2509975"/>
            <a:chExt cx="1145500" cy="1146000"/>
          </a:xfrm>
        </p:grpSpPr>
        <p:sp>
          <p:nvSpPr>
            <p:cNvPr id="1364" name="Google Shape;1364;p26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1" name="Google Shape;1381;p26"/>
          <p:cNvGrpSpPr/>
          <p:nvPr/>
        </p:nvGrpSpPr>
        <p:grpSpPr>
          <a:xfrm>
            <a:off x="1551000" y="452264"/>
            <a:ext cx="6042000" cy="4363911"/>
            <a:chOff x="1551000" y="452264"/>
            <a:chExt cx="6042000" cy="4363911"/>
          </a:xfrm>
        </p:grpSpPr>
        <p:sp>
          <p:nvSpPr>
            <p:cNvPr id="1382" name="Google Shape;1382;p26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3" name="Google Shape;1383;p26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384" name="Google Shape;1384;p26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6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86" name="Google Shape;1386;p26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87" name="Google Shape;138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8" name="Google Shape;138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89" name="Google Shape;1389;p26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0" name="Google Shape;139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1" name="Google Shape;139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92" name="Google Shape;1392;p26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3" name="Google Shape;139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4" name="Google Shape;139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95" name="Google Shape;1395;p26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6" name="Google Shape;1396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98" name="Google Shape;1398;p26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9" name="Google Shape;1399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0" name="Google Shape;1400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1" name="Google Shape;1401;p26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2" name="Google Shape;1402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3" name="Google Shape;1403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4" name="Google Shape;1404;p26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5" name="Google Shape;1405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6" name="Google Shape;1406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7" name="Google Shape;1407;p26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8" name="Google Shape;1408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9" name="Google Shape;1409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0" name="Google Shape;1410;p26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1" name="Google Shape;1411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2" name="Google Shape;1412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3" name="Google Shape;1413;p26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4" name="Google Shape;1414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6" name="Google Shape;1416;p26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7" name="Google Shape;141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9" name="Google Shape;1419;p26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0" name="Google Shape;142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22" name="Google Shape;1422;p26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3" name="Google Shape;142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4" name="Google Shape;142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425" name="Google Shape;1425;p26"/>
          <p:cNvGrpSpPr/>
          <p:nvPr/>
        </p:nvGrpSpPr>
        <p:grpSpPr>
          <a:xfrm>
            <a:off x="7784950" y="452284"/>
            <a:ext cx="701095" cy="1079022"/>
            <a:chOff x="5120675" y="1937000"/>
            <a:chExt cx="925050" cy="1423700"/>
          </a:xfrm>
        </p:grpSpPr>
        <p:sp>
          <p:nvSpPr>
            <p:cNvPr id="1426" name="Google Shape;1426;p26"/>
            <p:cNvSpPr/>
            <p:nvPr/>
          </p:nvSpPr>
          <p:spPr>
            <a:xfrm>
              <a:off x="5120675" y="1937000"/>
              <a:ext cx="925050" cy="1423700"/>
            </a:xfrm>
            <a:custGeom>
              <a:avLst/>
              <a:gdLst/>
              <a:ahLst/>
              <a:cxnLst/>
              <a:rect l="l" t="t" r="r" b="b"/>
              <a:pathLst>
                <a:path w="37002" h="56948" extrusionOk="0">
                  <a:moveTo>
                    <a:pt x="4400" y="0"/>
                  </a:moveTo>
                  <a:lnTo>
                    <a:pt x="3958" y="20"/>
                  </a:lnTo>
                  <a:lnTo>
                    <a:pt x="3516" y="80"/>
                  </a:lnTo>
                  <a:lnTo>
                    <a:pt x="3094" y="181"/>
                  </a:lnTo>
                  <a:lnTo>
                    <a:pt x="2692" y="301"/>
                  </a:lnTo>
                  <a:lnTo>
                    <a:pt x="2311" y="462"/>
                  </a:lnTo>
                  <a:lnTo>
                    <a:pt x="1949" y="663"/>
                  </a:lnTo>
                  <a:lnTo>
                    <a:pt x="1608" y="884"/>
                  </a:lnTo>
                  <a:lnTo>
                    <a:pt x="1286" y="1125"/>
                  </a:lnTo>
                  <a:lnTo>
                    <a:pt x="1005" y="1406"/>
                  </a:lnTo>
                  <a:lnTo>
                    <a:pt x="764" y="1708"/>
                  </a:lnTo>
                  <a:lnTo>
                    <a:pt x="543" y="2029"/>
                  </a:lnTo>
                  <a:lnTo>
                    <a:pt x="342" y="2370"/>
                  </a:lnTo>
                  <a:lnTo>
                    <a:pt x="201" y="2712"/>
                  </a:lnTo>
                  <a:lnTo>
                    <a:pt x="101" y="3094"/>
                  </a:lnTo>
                  <a:lnTo>
                    <a:pt x="21" y="3475"/>
                  </a:lnTo>
                  <a:lnTo>
                    <a:pt x="1" y="3877"/>
                  </a:lnTo>
                  <a:lnTo>
                    <a:pt x="1" y="46241"/>
                  </a:lnTo>
                  <a:lnTo>
                    <a:pt x="21" y="46643"/>
                  </a:lnTo>
                  <a:lnTo>
                    <a:pt x="101" y="47024"/>
                  </a:lnTo>
                  <a:lnTo>
                    <a:pt x="201" y="47406"/>
                  </a:lnTo>
                  <a:lnTo>
                    <a:pt x="342" y="47747"/>
                  </a:lnTo>
                  <a:lnTo>
                    <a:pt x="543" y="48089"/>
                  </a:lnTo>
                  <a:lnTo>
                    <a:pt x="764" y="48410"/>
                  </a:lnTo>
                  <a:lnTo>
                    <a:pt x="1005" y="48712"/>
                  </a:lnTo>
                  <a:lnTo>
                    <a:pt x="1286" y="48993"/>
                  </a:lnTo>
                  <a:lnTo>
                    <a:pt x="1608" y="49234"/>
                  </a:lnTo>
                  <a:lnTo>
                    <a:pt x="1949" y="49455"/>
                  </a:lnTo>
                  <a:lnTo>
                    <a:pt x="2311" y="49656"/>
                  </a:lnTo>
                  <a:lnTo>
                    <a:pt x="2692" y="49816"/>
                  </a:lnTo>
                  <a:lnTo>
                    <a:pt x="3094" y="49937"/>
                  </a:lnTo>
                  <a:lnTo>
                    <a:pt x="3516" y="50037"/>
                  </a:lnTo>
                  <a:lnTo>
                    <a:pt x="3958" y="50098"/>
                  </a:lnTo>
                  <a:lnTo>
                    <a:pt x="4400" y="50118"/>
                  </a:lnTo>
                  <a:lnTo>
                    <a:pt x="4641" y="50118"/>
                  </a:lnTo>
                  <a:lnTo>
                    <a:pt x="4641" y="56285"/>
                  </a:lnTo>
                  <a:lnTo>
                    <a:pt x="4641" y="56405"/>
                  </a:lnTo>
                  <a:lnTo>
                    <a:pt x="4681" y="56505"/>
                  </a:lnTo>
                  <a:lnTo>
                    <a:pt x="4721" y="56606"/>
                  </a:lnTo>
                  <a:lnTo>
                    <a:pt x="4781" y="56686"/>
                  </a:lnTo>
                  <a:lnTo>
                    <a:pt x="4862" y="56767"/>
                  </a:lnTo>
                  <a:lnTo>
                    <a:pt x="4962" y="56827"/>
                  </a:lnTo>
                  <a:lnTo>
                    <a:pt x="5042" y="56887"/>
                  </a:lnTo>
                  <a:lnTo>
                    <a:pt x="5163" y="56927"/>
                  </a:lnTo>
                  <a:lnTo>
                    <a:pt x="5263" y="56947"/>
                  </a:lnTo>
                  <a:lnTo>
                    <a:pt x="5484" y="56947"/>
                  </a:lnTo>
                  <a:lnTo>
                    <a:pt x="5605" y="56927"/>
                  </a:lnTo>
                  <a:lnTo>
                    <a:pt x="5705" y="56887"/>
                  </a:lnTo>
                  <a:lnTo>
                    <a:pt x="5806" y="56847"/>
                  </a:lnTo>
                  <a:lnTo>
                    <a:pt x="5906" y="56767"/>
                  </a:lnTo>
                  <a:lnTo>
                    <a:pt x="5987" y="56686"/>
                  </a:lnTo>
                  <a:lnTo>
                    <a:pt x="11470" y="50118"/>
                  </a:lnTo>
                  <a:lnTo>
                    <a:pt x="32602" y="50118"/>
                  </a:lnTo>
                  <a:lnTo>
                    <a:pt x="33044" y="50098"/>
                  </a:lnTo>
                  <a:lnTo>
                    <a:pt x="33486" y="50037"/>
                  </a:lnTo>
                  <a:lnTo>
                    <a:pt x="33908" y="49937"/>
                  </a:lnTo>
                  <a:lnTo>
                    <a:pt x="34309" y="49816"/>
                  </a:lnTo>
                  <a:lnTo>
                    <a:pt x="34691" y="49656"/>
                  </a:lnTo>
                  <a:lnTo>
                    <a:pt x="35053" y="49455"/>
                  </a:lnTo>
                  <a:lnTo>
                    <a:pt x="35394" y="49234"/>
                  </a:lnTo>
                  <a:lnTo>
                    <a:pt x="35716" y="48993"/>
                  </a:lnTo>
                  <a:lnTo>
                    <a:pt x="35997" y="48712"/>
                  </a:lnTo>
                  <a:lnTo>
                    <a:pt x="36238" y="48410"/>
                  </a:lnTo>
                  <a:lnTo>
                    <a:pt x="36459" y="48089"/>
                  </a:lnTo>
                  <a:lnTo>
                    <a:pt x="36660" y="47747"/>
                  </a:lnTo>
                  <a:lnTo>
                    <a:pt x="36800" y="47406"/>
                  </a:lnTo>
                  <a:lnTo>
                    <a:pt x="36901" y="47024"/>
                  </a:lnTo>
                  <a:lnTo>
                    <a:pt x="36981" y="46643"/>
                  </a:lnTo>
                  <a:lnTo>
                    <a:pt x="37001" y="46241"/>
                  </a:lnTo>
                  <a:lnTo>
                    <a:pt x="37001" y="3877"/>
                  </a:lnTo>
                  <a:lnTo>
                    <a:pt x="36981" y="3475"/>
                  </a:lnTo>
                  <a:lnTo>
                    <a:pt x="36901" y="3094"/>
                  </a:lnTo>
                  <a:lnTo>
                    <a:pt x="36800" y="2712"/>
                  </a:lnTo>
                  <a:lnTo>
                    <a:pt x="36660" y="2370"/>
                  </a:lnTo>
                  <a:lnTo>
                    <a:pt x="36459" y="2029"/>
                  </a:lnTo>
                  <a:lnTo>
                    <a:pt x="36238" y="1708"/>
                  </a:lnTo>
                  <a:lnTo>
                    <a:pt x="35997" y="1406"/>
                  </a:lnTo>
                  <a:lnTo>
                    <a:pt x="35716" y="1125"/>
                  </a:lnTo>
                  <a:lnTo>
                    <a:pt x="35394" y="884"/>
                  </a:lnTo>
                  <a:lnTo>
                    <a:pt x="35053" y="663"/>
                  </a:lnTo>
                  <a:lnTo>
                    <a:pt x="34691" y="462"/>
                  </a:lnTo>
                  <a:lnTo>
                    <a:pt x="34309" y="301"/>
                  </a:lnTo>
                  <a:lnTo>
                    <a:pt x="33908" y="181"/>
                  </a:lnTo>
                  <a:lnTo>
                    <a:pt x="33486" y="80"/>
                  </a:lnTo>
                  <a:lnTo>
                    <a:pt x="33044" y="20"/>
                  </a:lnTo>
                  <a:lnTo>
                    <a:pt x="326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5236675" y="2133850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0"/>
                  </a:moveTo>
                  <a:lnTo>
                    <a:pt x="1" y="2290"/>
                  </a:lnTo>
                  <a:lnTo>
                    <a:pt x="27721" y="229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5236675" y="2293550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5236675" y="24532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5236675" y="26134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5236675" y="27731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5236675" y="2935825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27721" y="229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3" name="Google Shape;1433;p26"/>
          <p:cNvGrpSpPr/>
          <p:nvPr/>
        </p:nvGrpSpPr>
        <p:grpSpPr>
          <a:xfrm>
            <a:off x="7701134" y="3351386"/>
            <a:ext cx="1034082" cy="1553342"/>
            <a:chOff x="4112038" y="3686550"/>
            <a:chExt cx="919920" cy="1381854"/>
          </a:xfrm>
        </p:grpSpPr>
        <p:sp>
          <p:nvSpPr>
            <p:cNvPr id="1434" name="Google Shape;1434;p26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4" name="Google Shape;1444;p26"/>
          <p:cNvGrpSpPr/>
          <p:nvPr/>
        </p:nvGrpSpPr>
        <p:grpSpPr>
          <a:xfrm>
            <a:off x="226675" y="3034725"/>
            <a:ext cx="1027975" cy="1851078"/>
            <a:chOff x="8046725" y="2806125"/>
            <a:chExt cx="1027975" cy="1851078"/>
          </a:xfrm>
        </p:grpSpPr>
        <p:sp>
          <p:nvSpPr>
            <p:cNvPr id="1445" name="Google Shape;1445;p26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6" name="Google Shape;1446;p26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447" name="Google Shape;1447;p26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6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6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6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6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6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6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6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6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6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6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6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91240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944162" y="86239"/>
            <a:ext cx="5185390" cy="5028206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885688" y="1852797"/>
            <a:ext cx="7364800" cy="1982299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152390" y="4113661"/>
            <a:ext cx="1652623" cy="1202646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152397" y="-152412"/>
            <a:ext cx="1222973" cy="1194265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8066097" y="-152412"/>
            <a:ext cx="1230293" cy="1194265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7573606" y="4093261"/>
            <a:ext cx="1722790" cy="1202646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720000" y="2450438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720000" y="311795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2406975" y="3647350"/>
            <a:ext cx="17575" cy="17575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54476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"/>
          <p:cNvSpPr txBox="1">
            <a:spLocks noGrp="1"/>
          </p:cNvSpPr>
          <p:nvPr>
            <p:ph type="title"/>
          </p:nvPr>
        </p:nvSpPr>
        <p:spPr>
          <a:xfrm>
            <a:off x="4489850" y="1441125"/>
            <a:ext cx="3680100" cy="1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47625"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91" name="Google Shape;391;p3"/>
          <p:cNvGrpSpPr/>
          <p:nvPr/>
        </p:nvGrpSpPr>
        <p:grpSpPr>
          <a:xfrm>
            <a:off x="296537" y="125187"/>
            <a:ext cx="1551786" cy="1043330"/>
            <a:chOff x="423128" y="-50505"/>
            <a:chExt cx="1593210" cy="1071181"/>
          </a:xfrm>
        </p:grpSpPr>
        <p:sp>
          <p:nvSpPr>
            <p:cNvPr id="392" name="Google Shape;392;p3"/>
            <p:cNvSpPr/>
            <p:nvPr/>
          </p:nvSpPr>
          <p:spPr>
            <a:xfrm>
              <a:off x="768812" y="210058"/>
              <a:ext cx="292735" cy="79228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1086130" y="149739"/>
              <a:ext cx="242433" cy="7544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1071569" y="392527"/>
              <a:ext cx="221064" cy="71286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1285447" y="307060"/>
              <a:ext cx="221064" cy="71286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1203375" y="17189"/>
              <a:ext cx="274770" cy="94544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1681622" y="177535"/>
              <a:ext cx="199506" cy="91329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1520693" y="527158"/>
              <a:ext cx="185890" cy="7109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841604" y="355844"/>
              <a:ext cx="174733" cy="8055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961321" y="683344"/>
              <a:ext cx="210663" cy="79795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594268" y="502954"/>
              <a:ext cx="227682" cy="82253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1260674" y="651766"/>
              <a:ext cx="224279" cy="97758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1752536" y="681831"/>
              <a:ext cx="181541" cy="77904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719266" y="-50505"/>
              <a:ext cx="238840" cy="9813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527690" y="893987"/>
              <a:ext cx="175489" cy="87169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423128" y="298551"/>
              <a:ext cx="227872" cy="9114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025427" y="940125"/>
              <a:ext cx="199506" cy="8055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590864" y="720216"/>
              <a:ext cx="224279" cy="79228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" name="Google Shape;409;p3"/>
          <p:cNvGrpSpPr/>
          <p:nvPr/>
        </p:nvGrpSpPr>
        <p:grpSpPr>
          <a:xfrm>
            <a:off x="7452833" y="109838"/>
            <a:ext cx="1525066" cy="1089987"/>
            <a:chOff x="3287500" y="1126625"/>
            <a:chExt cx="222800" cy="159250"/>
          </a:xfrm>
        </p:grpSpPr>
        <p:sp>
          <p:nvSpPr>
            <p:cNvPr id="410" name="Google Shape;410;p3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3"/>
          <p:cNvSpPr/>
          <p:nvPr/>
        </p:nvSpPr>
        <p:spPr>
          <a:xfrm rot="1800004">
            <a:off x="-1178625" y="4149010"/>
            <a:ext cx="2539604" cy="1045366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6182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vvic"/>
              <a:buChar char="●"/>
              <a:defRPr sz="1200">
                <a:solidFill>
                  <a:schemeClr val="accent1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5" name="Google Shape;435;p4"/>
          <p:cNvGrpSpPr/>
          <p:nvPr/>
        </p:nvGrpSpPr>
        <p:grpSpPr>
          <a:xfrm rot="9401011">
            <a:off x="123746" y="91426"/>
            <a:ext cx="973981" cy="753848"/>
            <a:chOff x="1642400" y="1129775"/>
            <a:chExt cx="193200" cy="144025"/>
          </a:xfrm>
        </p:grpSpPr>
        <p:sp>
          <p:nvSpPr>
            <p:cNvPr id="436" name="Google Shape;436;p4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"/>
          <p:cNvGrpSpPr/>
          <p:nvPr/>
        </p:nvGrpSpPr>
        <p:grpSpPr>
          <a:xfrm rot="1024943">
            <a:off x="7935185" y="51235"/>
            <a:ext cx="1167069" cy="834182"/>
            <a:chOff x="3287500" y="1126625"/>
            <a:chExt cx="222800" cy="159250"/>
          </a:xfrm>
        </p:grpSpPr>
        <p:sp>
          <p:nvSpPr>
            <p:cNvPr id="453" name="Google Shape;453;p4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4" name="Google Shape;474;p4"/>
          <p:cNvSpPr/>
          <p:nvPr/>
        </p:nvSpPr>
        <p:spPr>
          <a:xfrm>
            <a:off x="-448425" y="4042624"/>
            <a:ext cx="1006830" cy="1191316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" name="Google Shape;475;p4"/>
          <p:cNvGrpSpPr/>
          <p:nvPr/>
        </p:nvGrpSpPr>
        <p:grpSpPr>
          <a:xfrm>
            <a:off x="8185518" y="4127845"/>
            <a:ext cx="882445" cy="951313"/>
            <a:chOff x="301225" y="1363100"/>
            <a:chExt cx="229600" cy="247525"/>
          </a:xfrm>
        </p:grpSpPr>
        <p:sp>
          <p:nvSpPr>
            <p:cNvPr id="476" name="Google Shape;476;p4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5897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1933147" y="1687850"/>
            <a:ext cx="40119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687875"/>
            <a:ext cx="1143000" cy="113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713226" y="2820950"/>
            <a:ext cx="52317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-125" y="4830175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flipH="1">
            <a:off x="130" y="4933675"/>
            <a:ext cx="7837395" cy="116125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0059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"/>
          <p:cNvSpPr/>
          <p:nvPr/>
        </p:nvSpPr>
        <p:spPr>
          <a:xfrm rot="9899998" flipH="1">
            <a:off x="7935995" y="-890833"/>
            <a:ext cx="2578301" cy="237582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5"/>
          <p:cNvSpPr/>
          <p:nvPr/>
        </p:nvSpPr>
        <p:spPr>
          <a:xfrm rot="-9899998">
            <a:off x="-1269230" y="-890833"/>
            <a:ext cx="2578301" cy="237582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5"/>
          <p:cNvSpPr txBox="1">
            <a:spLocks noGrp="1"/>
          </p:cNvSpPr>
          <p:nvPr>
            <p:ph type="subTitle" idx="1"/>
          </p:nvPr>
        </p:nvSpPr>
        <p:spPr>
          <a:xfrm>
            <a:off x="1818900" y="2993050"/>
            <a:ext cx="24585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1" name="Google Shape;491;p5"/>
          <p:cNvSpPr txBox="1">
            <a:spLocks noGrp="1"/>
          </p:cNvSpPr>
          <p:nvPr>
            <p:ph type="title" idx="2"/>
          </p:nvPr>
        </p:nvSpPr>
        <p:spPr>
          <a:xfrm>
            <a:off x="1524300" y="2766200"/>
            <a:ext cx="3047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2" name="Google Shape;492;p5"/>
          <p:cNvSpPr txBox="1">
            <a:spLocks noGrp="1"/>
          </p:cNvSpPr>
          <p:nvPr>
            <p:ph type="subTitle" idx="3"/>
          </p:nvPr>
        </p:nvSpPr>
        <p:spPr>
          <a:xfrm>
            <a:off x="4866612" y="2993050"/>
            <a:ext cx="24585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3" name="Google Shape;493;p5"/>
          <p:cNvSpPr txBox="1">
            <a:spLocks noGrp="1"/>
          </p:cNvSpPr>
          <p:nvPr>
            <p:ph type="title" idx="4"/>
          </p:nvPr>
        </p:nvSpPr>
        <p:spPr>
          <a:xfrm>
            <a:off x="4572004" y="2766200"/>
            <a:ext cx="3047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494" name="Google Shape;494;p5"/>
          <p:cNvGrpSpPr/>
          <p:nvPr/>
        </p:nvGrpSpPr>
        <p:grpSpPr>
          <a:xfrm>
            <a:off x="7217662" y="3775244"/>
            <a:ext cx="3196958" cy="3284371"/>
            <a:chOff x="7217662" y="3775244"/>
            <a:chExt cx="3196958" cy="3284371"/>
          </a:xfrm>
        </p:grpSpPr>
        <p:sp>
          <p:nvSpPr>
            <p:cNvPr id="495" name="Google Shape;495;p5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6" name="Google Shape;496;p5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497" name="Google Shape;497;p5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5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5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5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5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5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5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5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5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8" name="Google Shape;518;p5"/>
          <p:cNvSpPr/>
          <p:nvPr/>
        </p:nvSpPr>
        <p:spPr>
          <a:xfrm rot="1565542" flipH="1">
            <a:off x="-367420" y="4512676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5"/>
          <p:cNvSpPr/>
          <p:nvPr/>
        </p:nvSpPr>
        <p:spPr>
          <a:xfrm>
            <a:off x="854687" y="42879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p5"/>
          <p:cNvGrpSpPr/>
          <p:nvPr/>
        </p:nvGrpSpPr>
        <p:grpSpPr>
          <a:xfrm>
            <a:off x="271005" y="1381852"/>
            <a:ext cx="739041" cy="2397217"/>
            <a:chOff x="271005" y="1381852"/>
            <a:chExt cx="739041" cy="2397217"/>
          </a:xfrm>
        </p:grpSpPr>
        <p:sp>
          <p:nvSpPr>
            <p:cNvPr id="521" name="Google Shape;521;p5"/>
            <p:cNvSpPr/>
            <p:nvPr/>
          </p:nvSpPr>
          <p:spPr>
            <a:xfrm>
              <a:off x="699345" y="28716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97746" y="34916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832182" y="1384879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5"/>
          <p:cNvSpPr/>
          <p:nvPr/>
        </p:nvSpPr>
        <p:spPr>
          <a:xfrm flipH="1">
            <a:off x="7879806" y="33525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5"/>
          <p:cNvSpPr/>
          <p:nvPr/>
        </p:nvSpPr>
        <p:spPr>
          <a:xfrm flipH="1">
            <a:off x="7793655" y="33815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3" name="Google Shape;533;p5"/>
          <p:cNvGrpSpPr/>
          <p:nvPr/>
        </p:nvGrpSpPr>
        <p:grpSpPr>
          <a:xfrm>
            <a:off x="8223970" y="368541"/>
            <a:ext cx="736021" cy="3410527"/>
            <a:chOff x="8223970" y="368541"/>
            <a:chExt cx="736021" cy="3410527"/>
          </a:xfrm>
        </p:grpSpPr>
        <p:sp>
          <p:nvSpPr>
            <p:cNvPr id="534" name="Google Shape;534;p5"/>
            <p:cNvSpPr/>
            <p:nvPr/>
          </p:nvSpPr>
          <p:spPr>
            <a:xfrm flipH="1">
              <a:off x="8401742" y="2378805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 flipH="1">
              <a:off x="8446259" y="27340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 flipH="1">
              <a:off x="8782126" y="368541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5"/>
          <p:cNvGrpSpPr/>
          <p:nvPr/>
        </p:nvGrpSpPr>
        <p:grpSpPr>
          <a:xfrm>
            <a:off x="-9" y="4165195"/>
            <a:ext cx="1136990" cy="1476006"/>
            <a:chOff x="4468500" y="3085500"/>
            <a:chExt cx="219925" cy="285500"/>
          </a:xfrm>
        </p:grpSpPr>
        <p:sp>
          <p:nvSpPr>
            <p:cNvPr id="545" name="Google Shape;545;p5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5"/>
          <p:cNvGrpSpPr/>
          <p:nvPr/>
        </p:nvGrpSpPr>
        <p:grpSpPr>
          <a:xfrm>
            <a:off x="8056638" y="3775251"/>
            <a:ext cx="1365815" cy="1769007"/>
            <a:chOff x="4291200" y="3137775"/>
            <a:chExt cx="177600" cy="230025"/>
          </a:xfrm>
        </p:grpSpPr>
        <p:sp>
          <p:nvSpPr>
            <p:cNvPr id="563" name="Google Shape;563;p5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5"/>
          <p:cNvSpPr/>
          <p:nvPr/>
        </p:nvSpPr>
        <p:spPr>
          <a:xfrm rot="2099721">
            <a:off x="7801063" y="452790"/>
            <a:ext cx="836903" cy="522515"/>
          </a:xfrm>
          <a:custGeom>
            <a:avLst/>
            <a:gdLst/>
            <a:ahLst/>
            <a:cxnLst/>
            <a:rect l="l" t="t" r="r" b="b"/>
            <a:pathLst>
              <a:path w="8804" h="5497" extrusionOk="0">
                <a:moveTo>
                  <a:pt x="4418" y="0"/>
                </a:moveTo>
                <a:cubicBezTo>
                  <a:pt x="3635" y="0"/>
                  <a:pt x="2862" y="206"/>
                  <a:pt x="2172" y="638"/>
                </a:cubicBezTo>
                <a:cubicBezTo>
                  <a:pt x="1154" y="1263"/>
                  <a:pt x="399" y="2317"/>
                  <a:pt x="114" y="3466"/>
                </a:cubicBezTo>
                <a:cubicBezTo>
                  <a:pt x="41" y="3751"/>
                  <a:pt x="1" y="4049"/>
                  <a:pt x="1" y="4334"/>
                </a:cubicBezTo>
                <a:cubicBezTo>
                  <a:pt x="1" y="4429"/>
                  <a:pt x="59" y="4520"/>
                  <a:pt x="154" y="4543"/>
                </a:cubicBezTo>
                <a:cubicBezTo>
                  <a:pt x="164" y="4544"/>
                  <a:pt x="174" y="4545"/>
                  <a:pt x="184" y="4545"/>
                </a:cubicBezTo>
                <a:cubicBezTo>
                  <a:pt x="274" y="4545"/>
                  <a:pt x="381" y="4474"/>
                  <a:pt x="381" y="4389"/>
                </a:cubicBezTo>
                <a:cubicBezTo>
                  <a:pt x="399" y="3240"/>
                  <a:pt x="946" y="2145"/>
                  <a:pt x="1792" y="1376"/>
                </a:cubicBezTo>
                <a:cubicBezTo>
                  <a:pt x="2226" y="996"/>
                  <a:pt x="2715" y="715"/>
                  <a:pt x="3262" y="543"/>
                </a:cubicBezTo>
                <a:cubicBezTo>
                  <a:pt x="3633" y="430"/>
                  <a:pt x="4012" y="375"/>
                  <a:pt x="4393" y="375"/>
                </a:cubicBezTo>
                <a:cubicBezTo>
                  <a:pt x="4575" y="375"/>
                  <a:pt x="4758" y="387"/>
                  <a:pt x="4940" y="412"/>
                </a:cubicBezTo>
                <a:cubicBezTo>
                  <a:pt x="6071" y="562"/>
                  <a:pt x="7148" y="1168"/>
                  <a:pt x="7804" y="2109"/>
                </a:cubicBezTo>
                <a:cubicBezTo>
                  <a:pt x="8166" y="2620"/>
                  <a:pt x="8410" y="3258"/>
                  <a:pt x="8315" y="3882"/>
                </a:cubicBezTo>
                <a:cubicBezTo>
                  <a:pt x="8279" y="4108"/>
                  <a:pt x="8220" y="4316"/>
                  <a:pt x="8107" y="4520"/>
                </a:cubicBezTo>
                <a:cubicBezTo>
                  <a:pt x="8071" y="4633"/>
                  <a:pt x="8012" y="4728"/>
                  <a:pt x="7958" y="4823"/>
                </a:cubicBezTo>
                <a:cubicBezTo>
                  <a:pt x="7881" y="4918"/>
                  <a:pt x="7827" y="4972"/>
                  <a:pt x="7750" y="5031"/>
                </a:cubicBezTo>
                <a:cubicBezTo>
                  <a:pt x="7732" y="5049"/>
                  <a:pt x="7714" y="5067"/>
                  <a:pt x="7691" y="5067"/>
                </a:cubicBezTo>
                <a:cubicBezTo>
                  <a:pt x="7691" y="5067"/>
                  <a:pt x="7691" y="5067"/>
                  <a:pt x="7691" y="5067"/>
                </a:cubicBezTo>
                <a:lnTo>
                  <a:pt x="7691" y="5067"/>
                </a:lnTo>
                <a:cubicBezTo>
                  <a:pt x="7682" y="5076"/>
                  <a:pt x="7682" y="5081"/>
                  <a:pt x="7684" y="5081"/>
                </a:cubicBezTo>
                <a:cubicBezTo>
                  <a:pt x="7685" y="5081"/>
                  <a:pt x="7686" y="5080"/>
                  <a:pt x="7687" y="5080"/>
                </a:cubicBezTo>
                <a:lnTo>
                  <a:pt x="7687" y="5080"/>
                </a:lnTo>
                <a:cubicBezTo>
                  <a:pt x="7681" y="5085"/>
                  <a:pt x="7673" y="5085"/>
                  <a:pt x="7673" y="5085"/>
                </a:cubicBezTo>
                <a:cubicBezTo>
                  <a:pt x="7655" y="5108"/>
                  <a:pt x="7637" y="5108"/>
                  <a:pt x="7600" y="5126"/>
                </a:cubicBezTo>
                <a:cubicBezTo>
                  <a:pt x="7613" y="5120"/>
                  <a:pt x="7614" y="5118"/>
                  <a:pt x="7610" y="5118"/>
                </a:cubicBezTo>
                <a:cubicBezTo>
                  <a:pt x="7602" y="5118"/>
                  <a:pt x="7572" y="5126"/>
                  <a:pt x="7560" y="5126"/>
                </a:cubicBezTo>
                <a:lnTo>
                  <a:pt x="7542" y="5126"/>
                </a:lnTo>
                <a:cubicBezTo>
                  <a:pt x="7542" y="5126"/>
                  <a:pt x="7518" y="5118"/>
                  <a:pt x="7512" y="5118"/>
                </a:cubicBezTo>
                <a:cubicBezTo>
                  <a:pt x="7510" y="5118"/>
                  <a:pt x="7512" y="5120"/>
                  <a:pt x="7524" y="5126"/>
                </a:cubicBezTo>
                <a:cubicBezTo>
                  <a:pt x="7487" y="5108"/>
                  <a:pt x="7465" y="5108"/>
                  <a:pt x="7447" y="5085"/>
                </a:cubicBezTo>
                <a:cubicBezTo>
                  <a:pt x="7429" y="5085"/>
                  <a:pt x="7410" y="5067"/>
                  <a:pt x="7410" y="5067"/>
                </a:cubicBezTo>
                <a:cubicBezTo>
                  <a:pt x="7404" y="5064"/>
                  <a:pt x="7400" y="5063"/>
                  <a:pt x="7398" y="5062"/>
                </a:cubicBezTo>
                <a:lnTo>
                  <a:pt x="7398" y="5062"/>
                </a:lnTo>
                <a:cubicBezTo>
                  <a:pt x="7397" y="5060"/>
                  <a:pt x="7396" y="5055"/>
                  <a:pt x="7392" y="5049"/>
                </a:cubicBezTo>
                <a:lnTo>
                  <a:pt x="7374" y="5031"/>
                </a:lnTo>
                <a:cubicBezTo>
                  <a:pt x="7374" y="5013"/>
                  <a:pt x="7374" y="5031"/>
                  <a:pt x="7352" y="4995"/>
                </a:cubicBezTo>
                <a:cubicBezTo>
                  <a:pt x="7334" y="4954"/>
                  <a:pt x="7334" y="4918"/>
                  <a:pt x="7334" y="4859"/>
                </a:cubicBezTo>
                <a:cubicBezTo>
                  <a:pt x="7315" y="4769"/>
                  <a:pt x="7334" y="4656"/>
                  <a:pt x="7352" y="4543"/>
                </a:cubicBezTo>
                <a:cubicBezTo>
                  <a:pt x="7374" y="4258"/>
                  <a:pt x="7392" y="4013"/>
                  <a:pt x="7334" y="3751"/>
                </a:cubicBezTo>
                <a:cubicBezTo>
                  <a:pt x="7279" y="3466"/>
                  <a:pt x="7184" y="3185"/>
                  <a:pt x="7035" y="2918"/>
                </a:cubicBezTo>
                <a:cubicBezTo>
                  <a:pt x="6496" y="1915"/>
                  <a:pt x="5445" y="1235"/>
                  <a:pt x="4303" y="1235"/>
                </a:cubicBezTo>
                <a:cubicBezTo>
                  <a:pt x="4246" y="1235"/>
                  <a:pt x="4188" y="1237"/>
                  <a:pt x="4131" y="1240"/>
                </a:cubicBezTo>
                <a:cubicBezTo>
                  <a:pt x="2964" y="1299"/>
                  <a:pt x="1833" y="2073"/>
                  <a:pt x="1380" y="3163"/>
                </a:cubicBezTo>
                <a:cubicBezTo>
                  <a:pt x="1245" y="3502"/>
                  <a:pt x="1190" y="3900"/>
                  <a:pt x="1380" y="4221"/>
                </a:cubicBezTo>
                <a:cubicBezTo>
                  <a:pt x="1507" y="4419"/>
                  <a:pt x="1731" y="4543"/>
                  <a:pt x="1963" y="4543"/>
                </a:cubicBezTo>
                <a:cubicBezTo>
                  <a:pt x="2039" y="4543"/>
                  <a:pt x="2116" y="4530"/>
                  <a:pt x="2190" y="4502"/>
                </a:cubicBezTo>
                <a:cubicBezTo>
                  <a:pt x="2452" y="4407"/>
                  <a:pt x="2624" y="4144"/>
                  <a:pt x="2774" y="3918"/>
                </a:cubicBezTo>
                <a:cubicBezTo>
                  <a:pt x="2923" y="3674"/>
                  <a:pt x="3113" y="3466"/>
                  <a:pt x="3339" y="3276"/>
                </a:cubicBezTo>
                <a:cubicBezTo>
                  <a:pt x="3670" y="3017"/>
                  <a:pt x="4087" y="2848"/>
                  <a:pt x="4509" y="2848"/>
                </a:cubicBezTo>
                <a:cubicBezTo>
                  <a:pt x="4641" y="2848"/>
                  <a:pt x="4774" y="2865"/>
                  <a:pt x="4904" y="2900"/>
                </a:cubicBezTo>
                <a:cubicBezTo>
                  <a:pt x="5411" y="3032"/>
                  <a:pt x="5881" y="3466"/>
                  <a:pt x="5976" y="3977"/>
                </a:cubicBezTo>
                <a:cubicBezTo>
                  <a:pt x="6035" y="4203"/>
                  <a:pt x="6017" y="4466"/>
                  <a:pt x="5845" y="4633"/>
                </a:cubicBezTo>
                <a:cubicBezTo>
                  <a:pt x="5805" y="4663"/>
                  <a:pt x="5763" y="4681"/>
                  <a:pt x="5712" y="4681"/>
                </a:cubicBezTo>
                <a:cubicBezTo>
                  <a:pt x="5694" y="4681"/>
                  <a:pt x="5675" y="4678"/>
                  <a:pt x="5655" y="4674"/>
                </a:cubicBezTo>
                <a:cubicBezTo>
                  <a:pt x="5565" y="4633"/>
                  <a:pt x="5506" y="4520"/>
                  <a:pt x="5452" y="4429"/>
                </a:cubicBezTo>
                <a:cubicBezTo>
                  <a:pt x="5375" y="4276"/>
                  <a:pt x="5316" y="4144"/>
                  <a:pt x="5225" y="4013"/>
                </a:cubicBezTo>
                <a:cubicBezTo>
                  <a:pt x="5112" y="3882"/>
                  <a:pt x="4977" y="3769"/>
                  <a:pt x="4827" y="3692"/>
                </a:cubicBezTo>
                <a:cubicBezTo>
                  <a:pt x="4684" y="3601"/>
                  <a:pt x="4513" y="3552"/>
                  <a:pt x="4340" y="3552"/>
                </a:cubicBezTo>
                <a:cubicBezTo>
                  <a:pt x="4197" y="3552"/>
                  <a:pt x="4052" y="3586"/>
                  <a:pt x="3923" y="3656"/>
                </a:cubicBezTo>
                <a:cubicBezTo>
                  <a:pt x="3660" y="3823"/>
                  <a:pt x="3470" y="4090"/>
                  <a:pt x="3506" y="4407"/>
                </a:cubicBezTo>
                <a:cubicBezTo>
                  <a:pt x="3517" y="4519"/>
                  <a:pt x="3599" y="4569"/>
                  <a:pt x="3684" y="4569"/>
                </a:cubicBezTo>
                <a:cubicBezTo>
                  <a:pt x="3788" y="4569"/>
                  <a:pt x="3896" y="4495"/>
                  <a:pt x="3886" y="4371"/>
                </a:cubicBezTo>
                <a:cubicBezTo>
                  <a:pt x="3846" y="4126"/>
                  <a:pt x="4113" y="3936"/>
                  <a:pt x="4339" y="3918"/>
                </a:cubicBezTo>
                <a:cubicBezTo>
                  <a:pt x="4619" y="3918"/>
                  <a:pt x="4864" y="4144"/>
                  <a:pt x="5017" y="4389"/>
                </a:cubicBezTo>
                <a:cubicBezTo>
                  <a:pt x="5167" y="4656"/>
                  <a:pt x="5280" y="4972"/>
                  <a:pt x="5619" y="5049"/>
                </a:cubicBezTo>
                <a:cubicBezTo>
                  <a:pt x="5652" y="5056"/>
                  <a:pt x="5685" y="5059"/>
                  <a:pt x="5716" y="5059"/>
                </a:cubicBezTo>
                <a:cubicBezTo>
                  <a:pt x="5959" y="5059"/>
                  <a:pt x="6164" y="4872"/>
                  <a:pt x="6280" y="4656"/>
                </a:cubicBezTo>
                <a:cubicBezTo>
                  <a:pt x="6542" y="4126"/>
                  <a:pt x="6280" y="3466"/>
                  <a:pt x="5904" y="3072"/>
                </a:cubicBezTo>
                <a:cubicBezTo>
                  <a:pt x="5526" y="2679"/>
                  <a:pt x="5005" y="2470"/>
                  <a:pt x="4467" y="2470"/>
                </a:cubicBezTo>
                <a:cubicBezTo>
                  <a:pt x="4387" y="2470"/>
                  <a:pt x="4306" y="2475"/>
                  <a:pt x="4226" y="2484"/>
                </a:cubicBezTo>
                <a:cubicBezTo>
                  <a:pt x="3601" y="2579"/>
                  <a:pt x="3036" y="2937"/>
                  <a:pt x="2642" y="3448"/>
                </a:cubicBezTo>
                <a:cubicBezTo>
                  <a:pt x="2489" y="3656"/>
                  <a:pt x="2376" y="3918"/>
                  <a:pt x="2172" y="4090"/>
                </a:cubicBezTo>
                <a:cubicBezTo>
                  <a:pt x="2094" y="4135"/>
                  <a:pt x="2028" y="4167"/>
                  <a:pt x="1944" y="4167"/>
                </a:cubicBezTo>
                <a:cubicBezTo>
                  <a:pt x="1926" y="4167"/>
                  <a:pt x="1907" y="4166"/>
                  <a:pt x="1887" y="4163"/>
                </a:cubicBezTo>
                <a:cubicBezTo>
                  <a:pt x="1774" y="4144"/>
                  <a:pt x="1697" y="4031"/>
                  <a:pt x="1661" y="3918"/>
                </a:cubicBezTo>
                <a:cubicBezTo>
                  <a:pt x="1548" y="3638"/>
                  <a:pt x="1738" y="3276"/>
                  <a:pt x="1869" y="3032"/>
                </a:cubicBezTo>
                <a:cubicBezTo>
                  <a:pt x="2000" y="2787"/>
                  <a:pt x="2190" y="2561"/>
                  <a:pt x="2376" y="2371"/>
                </a:cubicBezTo>
                <a:cubicBezTo>
                  <a:pt x="2810" y="1996"/>
                  <a:pt x="3339" y="1733"/>
                  <a:pt x="3905" y="1638"/>
                </a:cubicBezTo>
                <a:cubicBezTo>
                  <a:pt x="4030" y="1619"/>
                  <a:pt x="4156" y="1610"/>
                  <a:pt x="4281" y="1610"/>
                </a:cubicBezTo>
                <a:cubicBezTo>
                  <a:pt x="5283" y="1610"/>
                  <a:pt x="6243" y="2204"/>
                  <a:pt x="6714" y="3108"/>
                </a:cubicBezTo>
                <a:cubicBezTo>
                  <a:pt x="6845" y="3371"/>
                  <a:pt x="6940" y="3638"/>
                  <a:pt x="6994" y="3918"/>
                </a:cubicBezTo>
                <a:cubicBezTo>
                  <a:pt x="7035" y="4163"/>
                  <a:pt x="6976" y="4389"/>
                  <a:pt x="6958" y="4633"/>
                </a:cubicBezTo>
                <a:cubicBezTo>
                  <a:pt x="6940" y="4900"/>
                  <a:pt x="6958" y="5162"/>
                  <a:pt x="7166" y="5352"/>
                </a:cubicBezTo>
                <a:cubicBezTo>
                  <a:pt x="7273" y="5447"/>
                  <a:pt x="7419" y="5496"/>
                  <a:pt x="7564" y="5496"/>
                </a:cubicBezTo>
                <a:cubicBezTo>
                  <a:pt x="7647" y="5496"/>
                  <a:pt x="7730" y="5480"/>
                  <a:pt x="7804" y="5447"/>
                </a:cubicBezTo>
                <a:cubicBezTo>
                  <a:pt x="8012" y="5352"/>
                  <a:pt x="8184" y="5162"/>
                  <a:pt x="8297" y="4972"/>
                </a:cubicBezTo>
                <a:cubicBezTo>
                  <a:pt x="8446" y="4746"/>
                  <a:pt x="8541" y="4520"/>
                  <a:pt x="8618" y="4276"/>
                </a:cubicBezTo>
                <a:cubicBezTo>
                  <a:pt x="8804" y="3656"/>
                  <a:pt x="8709" y="3013"/>
                  <a:pt x="8428" y="2430"/>
                </a:cubicBezTo>
                <a:cubicBezTo>
                  <a:pt x="7899" y="1317"/>
                  <a:pt x="6827" y="507"/>
                  <a:pt x="5655" y="168"/>
                </a:cubicBezTo>
                <a:cubicBezTo>
                  <a:pt x="5246" y="57"/>
                  <a:pt x="4831" y="0"/>
                  <a:pt x="44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5"/>
          <p:cNvSpPr/>
          <p:nvPr/>
        </p:nvSpPr>
        <p:spPr>
          <a:xfrm rot="-900021">
            <a:off x="653991" y="447069"/>
            <a:ext cx="824588" cy="759887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9998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"/>
          <p:cNvSpPr/>
          <p:nvPr/>
        </p:nvSpPr>
        <p:spPr>
          <a:xfrm>
            <a:off x="-305200" y="-278677"/>
            <a:ext cx="1025206" cy="1116194"/>
          </a:xfrm>
          <a:custGeom>
            <a:avLst/>
            <a:gdLst/>
            <a:ahLst/>
            <a:cxnLst/>
            <a:rect l="l" t="t" r="r" b="b"/>
            <a:pathLst>
              <a:path w="12890" h="14034" extrusionOk="0">
                <a:moveTo>
                  <a:pt x="7779" y="0"/>
                </a:moveTo>
                <a:cubicBezTo>
                  <a:pt x="7286" y="0"/>
                  <a:pt x="6785" y="135"/>
                  <a:pt x="6323" y="298"/>
                </a:cubicBezTo>
                <a:cubicBezTo>
                  <a:pt x="4407" y="942"/>
                  <a:pt x="2592" y="1939"/>
                  <a:pt x="1022" y="3229"/>
                </a:cubicBezTo>
                <a:cubicBezTo>
                  <a:pt x="479" y="3706"/>
                  <a:pt x="126" y="4053"/>
                  <a:pt x="79" y="4799"/>
                </a:cubicBezTo>
                <a:cubicBezTo>
                  <a:pt x="1" y="5497"/>
                  <a:pt x="228" y="6566"/>
                  <a:pt x="1099" y="6638"/>
                </a:cubicBezTo>
                <a:cubicBezTo>
                  <a:pt x="1122" y="6639"/>
                  <a:pt x="1144" y="6640"/>
                  <a:pt x="1166" y="6640"/>
                </a:cubicBezTo>
                <a:cubicBezTo>
                  <a:pt x="1871" y="6640"/>
                  <a:pt x="2279" y="5823"/>
                  <a:pt x="2568" y="5169"/>
                </a:cubicBezTo>
                <a:cubicBezTo>
                  <a:pt x="2800" y="4572"/>
                  <a:pt x="3297" y="3896"/>
                  <a:pt x="3873" y="3896"/>
                </a:cubicBezTo>
                <a:cubicBezTo>
                  <a:pt x="3966" y="3896"/>
                  <a:pt x="4060" y="3913"/>
                  <a:pt x="4156" y="3951"/>
                </a:cubicBezTo>
                <a:cubicBezTo>
                  <a:pt x="4705" y="4124"/>
                  <a:pt x="4831" y="4900"/>
                  <a:pt x="4628" y="5420"/>
                </a:cubicBezTo>
                <a:cubicBezTo>
                  <a:pt x="4407" y="5969"/>
                  <a:pt x="3935" y="6363"/>
                  <a:pt x="3559" y="6811"/>
                </a:cubicBezTo>
                <a:cubicBezTo>
                  <a:pt x="3189" y="7288"/>
                  <a:pt x="2890" y="7832"/>
                  <a:pt x="2914" y="8429"/>
                </a:cubicBezTo>
                <a:cubicBezTo>
                  <a:pt x="2938" y="9026"/>
                  <a:pt x="3386" y="9623"/>
                  <a:pt x="3983" y="9676"/>
                </a:cubicBezTo>
                <a:cubicBezTo>
                  <a:pt x="4016" y="9680"/>
                  <a:pt x="4050" y="9681"/>
                  <a:pt x="4082" y="9681"/>
                </a:cubicBezTo>
                <a:cubicBezTo>
                  <a:pt x="4514" y="9681"/>
                  <a:pt x="4900" y="9399"/>
                  <a:pt x="5177" y="9049"/>
                </a:cubicBezTo>
                <a:cubicBezTo>
                  <a:pt x="5475" y="8703"/>
                  <a:pt x="5672" y="8279"/>
                  <a:pt x="5971" y="7933"/>
                </a:cubicBezTo>
                <a:cubicBezTo>
                  <a:pt x="6517" y="7289"/>
                  <a:pt x="7350" y="6894"/>
                  <a:pt x="8176" y="6894"/>
                </a:cubicBezTo>
                <a:cubicBezTo>
                  <a:pt x="8407" y="6894"/>
                  <a:pt x="8637" y="6925"/>
                  <a:pt x="8860" y="6990"/>
                </a:cubicBezTo>
                <a:cubicBezTo>
                  <a:pt x="9881" y="7312"/>
                  <a:pt x="10627" y="8429"/>
                  <a:pt x="10401" y="9473"/>
                </a:cubicBezTo>
                <a:cubicBezTo>
                  <a:pt x="10238" y="10337"/>
                  <a:pt x="9378" y="11012"/>
                  <a:pt x="8522" y="11012"/>
                </a:cubicBezTo>
                <a:cubicBezTo>
                  <a:pt x="8342" y="11012"/>
                  <a:pt x="8162" y="10982"/>
                  <a:pt x="7989" y="10918"/>
                </a:cubicBezTo>
                <a:cubicBezTo>
                  <a:pt x="7589" y="10769"/>
                  <a:pt x="7242" y="10470"/>
                  <a:pt x="6866" y="10273"/>
                </a:cubicBezTo>
                <a:cubicBezTo>
                  <a:pt x="6659" y="10179"/>
                  <a:pt x="6422" y="10115"/>
                  <a:pt x="6197" y="10115"/>
                </a:cubicBezTo>
                <a:cubicBezTo>
                  <a:pt x="5994" y="10115"/>
                  <a:pt x="5801" y="10167"/>
                  <a:pt x="5649" y="10297"/>
                </a:cubicBezTo>
                <a:cubicBezTo>
                  <a:pt x="5350" y="10572"/>
                  <a:pt x="5326" y="11043"/>
                  <a:pt x="5475" y="11414"/>
                </a:cubicBezTo>
                <a:cubicBezTo>
                  <a:pt x="5649" y="11790"/>
                  <a:pt x="5971" y="12064"/>
                  <a:pt x="6269" y="12309"/>
                </a:cubicBezTo>
                <a:cubicBezTo>
                  <a:pt x="6968" y="12882"/>
                  <a:pt x="7690" y="13455"/>
                  <a:pt x="8538" y="13778"/>
                </a:cubicBezTo>
                <a:cubicBezTo>
                  <a:pt x="8961" y="13939"/>
                  <a:pt x="9422" y="14034"/>
                  <a:pt x="9878" y="14034"/>
                </a:cubicBezTo>
                <a:cubicBezTo>
                  <a:pt x="10330" y="14034"/>
                  <a:pt x="10775" y="13941"/>
                  <a:pt x="11171" y="13730"/>
                </a:cubicBezTo>
                <a:cubicBezTo>
                  <a:pt x="11893" y="13354"/>
                  <a:pt x="12389" y="12631"/>
                  <a:pt x="12639" y="11837"/>
                </a:cubicBezTo>
                <a:cubicBezTo>
                  <a:pt x="12866" y="11067"/>
                  <a:pt x="12890" y="10220"/>
                  <a:pt x="12812" y="9426"/>
                </a:cubicBezTo>
                <a:cubicBezTo>
                  <a:pt x="12639" y="6739"/>
                  <a:pt x="11768" y="4077"/>
                  <a:pt x="10329" y="1814"/>
                </a:cubicBezTo>
                <a:cubicBezTo>
                  <a:pt x="9851" y="1044"/>
                  <a:pt x="9230" y="298"/>
                  <a:pt x="8359" y="71"/>
                </a:cubicBezTo>
                <a:cubicBezTo>
                  <a:pt x="8169" y="22"/>
                  <a:pt x="7975" y="0"/>
                  <a:pt x="777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6"/>
          <p:cNvGrpSpPr/>
          <p:nvPr/>
        </p:nvGrpSpPr>
        <p:grpSpPr>
          <a:xfrm>
            <a:off x="8521396" y="73831"/>
            <a:ext cx="988904" cy="682665"/>
            <a:chOff x="7845171" y="-97769"/>
            <a:chExt cx="988904" cy="682665"/>
          </a:xfrm>
        </p:grpSpPr>
        <p:sp>
          <p:nvSpPr>
            <p:cNvPr id="581" name="Google Shape;581;p6"/>
            <p:cNvSpPr/>
            <p:nvPr/>
          </p:nvSpPr>
          <p:spPr>
            <a:xfrm rot="9815692">
              <a:off x="8455631" y="320939"/>
              <a:ext cx="183266" cy="49607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6"/>
            <p:cNvSpPr/>
            <p:nvPr/>
          </p:nvSpPr>
          <p:spPr>
            <a:xfrm rot="9815692">
              <a:off x="8307052" y="411188"/>
              <a:ext cx="151601" cy="47185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6"/>
            <p:cNvSpPr/>
            <p:nvPr/>
          </p:nvSpPr>
          <p:spPr>
            <a:xfrm rot="9815692">
              <a:off x="8286258" y="263417"/>
              <a:ext cx="138324" cy="44583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6"/>
            <p:cNvSpPr/>
            <p:nvPr/>
          </p:nvSpPr>
          <p:spPr>
            <a:xfrm rot="9815692">
              <a:off x="8172994" y="352605"/>
              <a:ext cx="138235" cy="44583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6"/>
            <p:cNvSpPr/>
            <p:nvPr/>
          </p:nvSpPr>
          <p:spPr>
            <a:xfrm rot="9815692">
              <a:off x="8238463" y="502700"/>
              <a:ext cx="171964" cy="59115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6"/>
            <p:cNvSpPr/>
            <p:nvPr/>
          </p:nvSpPr>
          <p:spPr>
            <a:xfrm rot="9815692">
              <a:off x="7969353" y="486238"/>
              <a:ext cx="124869" cy="57052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"/>
            <p:cNvSpPr/>
            <p:nvPr/>
          </p:nvSpPr>
          <p:spPr>
            <a:xfrm rot="9815692">
              <a:off x="8014308" y="258926"/>
              <a:ext cx="116257" cy="44583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"/>
            <p:cNvSpPr/>
            <p:nvPr/>
          </p:nvSpPr>
          <p:spPr>
            <a:xfrm rot="9815692">
              <a:off x="7857939" y="411774"/>
              <a:ext cx="109350" cy="50414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"/>
            <p:cNvSpPr/>
            <p:nvPr/>
          </p:nvSpPr>
          <p:spPr>
            <a:xfrm rot="9815692">
              <a:off x="8306667" y="63124"/>
              <a:ext cx="131866" cy="49876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"/>
            <p:cNvSpPr/>
            <p:nvPr/>
          </p:nvSpPr>
          <p:spPr>
            <a:xfrm rot="9815692">
              <a:off x="8548263" y="106504"/>
              <a:ext cx="142540" cy="51490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6"/>
            <p:cNvSpPr/>
            <p:nvPr/>
          </p:nvSpPr>
          <p:spPr>
            <a:xfrm rot="9815692">
              <a:off x="8122470" y="125225"/>
              <a:ext cx="140388" cy="61178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"/>
            <p:cNvSpPr/>
            <p:nvPr/>
          </p:nvSpPr>
          <p:spPr>
            <a:xfrm rot="9815692">
              <a:off x="7849762" y="202458"/>
              <a:ext cx="113656" cy="48889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"/>
            <p:cNvSpPr/>
            <p:nvPr/>
          </p:nvSpPr>
          <p:spPr>
            <a:xfrm rot="9815692">
              <a:off x="8562937" y="452330"/>
              <a:ext cx="149448" cy="61358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6"/>
            <p:cNvSpPr/>
            <p:nvPr/>
          </p:nvSpPr>
          <p:spPr>
            <a:xfrm rot="9815692">
              <a:off x="7950223" y="29169"/>
              <a:ext cx="109888" cy="54451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6"/>
            <p:cNvSpPr/>
            <p:nvPr/>
          </p:nvSpPr>
          <p:spPr>
            <a:xfrm rot="9815692">
              <a:off x="8686380" y="193602"/>
              <a:ext cx="142540" cy="57052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6"/>
            <p:cNvSpPr/>
            <p:nvPr/>
          </p:nvSpPr>
          <p:spPr>
            <a:xfrm rot="9815692">
              <a:off x="8229517" y="-81162"/>
              <a:ext cx="124869" cy="50414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6"/>
            <p:cNvSpPr/>
            <p:nvPr/>
          </p:nvSpPr>
          <p:spPr>
            <a:xfrm rot="9815692">
              <a:off x="8514294" y="-23019"/>
              <a:ext cx="140388" cy="49607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" name="Google Shape;598;p6"/>
          <p:cNvGrpSpPr/>
          <p:nvPr/>
        </p:nvGrpSpPr>
        <p:grpSpPr>
          <a:xfrm rot="-1966220">
            <a:off x="-77646" y="4371450"/>
            <a:ext cx="1087181" cy="777029"/>
            <a:chOff x="2798025" y="629300"/>
            <a:chExt cx="294025" cy="210150"/>
          </a:xfrm>
        </p:grpSpPr>
        <p:sp>
          <p:nvSpPr>
            <p:cNvPr id="599" name="Google Shape;599;p6"/>
            <p:cNvSpPr/>
            <p:nvPr/>
          </p:nvSpPr>
          <p:spPr>
            <a:xfrm>
              <a:off x="2863825" y="745550"/>
              <a:ext cx="21225" cy="20625"/>
            </a:xfrm>
            <a:custGeom>
              <a:avLst/>
              <a:gdLst/>
              <a:ahLst/>
              <a:cxnLst/>
              <a:rect l="l" t="t" r="r" b="b"/>
              <a:pathLst>
                <a:path w="849" h="825" extrusionOk="0">
                  <a:moveTo>
                    <a:pt x="425" y="1"/>
                  </a:moveTo>
                  <a:cubicBezTo>
                    <a:pt x="377" y="1"/>
                    <a:pt x="323" y="1"/>
                    <a:pt x="275" y="25"/>
                  </a:cubicBezTo>
                  <a:cubicBezTo>
                    <a:pt x="228" y="48"/>
                    <a:pt x="174" y="78"/>
                    <a:pt x="126" y="126"/>
                  </a:cubicBezTo>
                  <a:cubicBezTo>
                    <a:pt x="102" y="150"/>
                    <a:pt x="78" y="198"/>
                    <a:pt x="54" y="251"/>
                  </a:cubicBezTo>
                  <a:cubicBezTo>
                    <a:pt x="25" y="299"/>
                    <a:pt x="1" y="347"/>
                    <a:pt x="25" y="401"/>
                  </a:cubicBezTo>
                  <a:lnTo>
                    <a:pt x="25" y="526"/>
                  </a:lnTo>
                  <a:cubicBezTo>
                    <a:pt x="54" y="574"/>
                    <a:pt x="78" y="645"/>
                    <a:pt x="126" y="699"/>
                  </a:cubicBezTo>
                  <a:cubicBezTo>
                    <a:pt x="174" y="723"/>
                    <a:pt x="204" y="747"/>
                    <a:pt x="228" y="771"/>
                  </a:cubicBezTo>
                  <a:cubicBezTo>
                    <a:pt x="275" y="795"/>
                    <a:pt x="353" y="825"/>
                    <a:pt x="425" y="825"/>
                  </a:cubicBezTo>
                  <a:cubicBezTo>
                    <a:pt x="472" y="825"/>
                    <a:pt x="526" y="795"/>
                    <a:pt x="574" y="771"/>
                  </a:cubicBezTo>
                  <a:cubicBezTo>
                    <a:pt x="622" y="771"/>
                    <a:pt x="675" y="747"/>
                    <a:pt x="723" y="699"/>
                  </a:cubicBezTo>
                  <a:cubicBezTo>
                    <a:pt x="747" y="645"/>
                    <a:pt x="801" y="622"/>
                    <a:pt x="801" y="574"/>
                  </a:cubicBezTo>
                  <a:cubicBezTo>
                    <a:pt x="825" y="526"/>
                    <a:pt x="848" y="472"/>
                    <a:pt x="848" y="401"/>
                  </a:cubicBezTo>
                  <a:cubicBezTo>
                    <a:pt x="825" y="377"/>
                    <a:pt x="825" y="323"/>
                    <a:pt x="825" y="299"/>
                  </a:cubicBezTo>
                  <a:cubicBezTo>
                    <a:pt x="801" y="228"/>
                    <a:pt x="771" y="174"/>
                    <a:pt x="723" y="126"/>
                  </a:cubicBezTo>
                  <a:cubicBezTo>
                    <a:pt x="699" y="102"/>
                    <a:pt x="675" y="78"/>
                    <a:pt x="622" y="48"/>
                  </a:cubicBezTo>
                  <a:cubicBezTo>
                    <a:pt x="574" y="25"/>
                    <a:pt x="502" y="1"/>
                    <a:pt x="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2889350" y="695850"/>
              <a:ext cx="18075" cy="18100"/>
            </a:xfrm>
            <a:custGeom>
              <a:avLst/>
              <a:gdLst/>
              <a:ahLst/>
              <a:cxnLst/>
              <a:rect l="l" t="t" r="r" b="b"/>
              <a:pathLst>
                <a:path w="723" h="724" extrusionOk="0">
                  <a:moveTo>
                    <a:pt x="377" y="1"/>
                  </a:moveTo>
                  <a:cubicBezTo>
                    <a:pt x="275" y="1"/>
                    <a:pt x="174" y="48"/>
                    <a:pt x="102" y="126"/>
                  </a:cubicBezTo>
                  <a:cubicBezTo>
                    <a:pt x="78" y="150"/>
                    <a:pt x="48" y="198"/>
                    <a:pt x="24" y="222"/>
                  </a:cubicBezTo>
                  <a:cubicBezTo>
                    <a:pt x="24" y="275"/>
                    <a:pt x="1" y="323"/>
                    <a:pt x="1" y="371"/>
                  </a:cubicBezTo>
                  <a:cubicBezTo>
                    <a:pt x="1" y="472"/>
                    <a:pt x="48" y="544"/>
                    <a:pt x="102" y="622"/>
                  </a:cubicBezTo>
                  <a:cubicBezTo>
                    <a:pt x="174" y="693"/>
                    <a:pt x="275" y="723"/>
                    <a:pt x="377" y="723"/>
                  </a:cubicBezTo>
                  <a:cubicBezTo>
                    <a:pt x="448" y="723"/>
                    <a:pt x="550" y="693"/>
                    <a:pt x="621" y="622"/>
                  </a:cubicBezTo>
                  <a:cubicBezTo>
                    <a:pt x="645" y="598"/>
                    <a:pt x="675" y="544"/>
                    <a:pt x="699" y="496"/>
                  </a:cubicBezTo>
                  <a:cubicBezTo>
                    <a:pt x="723" y="472"/>
                    <a:pt x="723" y="425"/>
                    <a:pt x="723" y="371"/>
                  </a:cubicBezTo>
                  <a:cubicBezTo>
                    <a:pt x="723" y="275"/>
                    <a:pt x="699" y="174"/>
                    <a:pt x="621" y="126"/>
                  </a:cubicBezTo>
                  <a:cubicBezTo>
                    <a:pt x="550" y="48"/>
                    <a:pt x="47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2958450" y="716900"/>
              <a:ext cx="16150" cy="16300"/>
            </a:xfrm>
            <a:custGeom>
              <a:avLst/>
              <a:gdLst/>
              <a:ahLst/>
              <a:cxnLst/>
              <a:rect l="l" t="t" r="r" b="b"/>
              <a:pathLst>
                <a:path w="646" h="652" extrusionOk="0">
                  <a:moveTo>
                    <a:pt x="323" y="0"/>
                  </a:moveTo>
                  <a:cubicBezTo>
                    <a:pt x="269" y="0"/>
                    <a:pt x="245" y="30"/>
                    <a:pt x="198" y="30"/>
                  </a:cubicBezTo>
                  <a:cubicBezTo>
                    <a:pt x="150" y="54"/>
                    <a:pt x="120" y="78"/>
                    <a:pt x="96" y="102"/>
                  </a:cubicBezTo>
                  <a:cubicBezTo>
                    <a:pt x="72" y="126"/>
                    <a:pt x="48" y="180"/>
                    <a:pt x="25" y="203"/>
                  </a:cubicBezTo>
                  <a:cubicBezTo>
                    <a:pt x="1" y="251"/>
                    <a:pt x="1" y="275"/>
                    <a:pt x="1" y="329"/>
                  </a:cubicBezTo>
                  <a:cubicBezTo>
                    <a:pt x="1" y="353"/>
                    <a:pt x="1" y="377"/>
                    <a:pt x="25" y="424"/>
                  </a:cubicBezTo>
                  <a:cubicBezTo>
                    <a:pt x="25" y="478"/>
                    <a:pt x="48" y="526"/>
                    <a:pt x="96" y="550"/>
                  </a:cubicBezTo>
                  <a:cubicBezTo>
                    <a:pt x="120" y="574"/>
                    <a:pt x="150" y="597"/>
                    <a:pt x="174" y="597"/>
                  </a:cubicBezTo>
                  <a:cubicBezTo>
                    <a:pt x="222" y="627"/>
                    <a:pt x="269" y="651"/>
                    <a:pt x="323" y="651"/>
                  </a:cubicBezTo>
                  <a:cubicBezTo>
                    <a:pt x="371" y="651"/>
                    <a:pt x="395" y="651"/>
                    <a:pt x="448" y="627"/>
                  </a:cubicBezTo>
                  <a:cubicBezTo>
                    <a:pt x="496" y="597"/>
                    <a:pt x="520" y="597"/>
                    <a:pt x="544" y="550"/>
                  </a:cubicBezTo>
                  <a:cubicBezTo>
                    <a:pt x="568" y="526"/>
                    <a:pt x="598" y="502"/>
                    <a:pt x="622" y="448"/>
                  </a:cubicBezTo>
                  <a:cubicBezTo>
                    <a:pt x="645" y="424"/>
                    <a:pt x="645" y="377"/>
                    <a:pt x="645" y="329"/>
                  </a:cubicBezTo>
                  <a:cubicBezTo>
                    <a:pt x="645" y="299"/>
                    <a:pt x="645" y="275"/>
                    <a:pt x="622" y="251"/>
                  </a:cubicBezTo>
                  <a:cubicBezTo>
                    <a:pt x="622" y="203"/>
                    <a:pt x="598" y="150"/>
                    <a:pt x="544" y="102"/>
                  </a:cubicBezTo>
                  <a:cubicBezTo>
                    <a:pt x="520" y="78"/>
                    <a:pt x="496" y="78"/>
                    <a:pt x="496" y="54"/>
                  </a:cubicBezTo>
                  <a:cubicBezTo>
                    <a:pt x="448" y="30"/>
                    <a:pt x="371" y="0"/>
                    <a:pt x="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2970850" y="658550"/>
              <a:ext cx="12400" cy="13000"/>
            </a:xfrm>
            <a:custGeom>
              <a:avLst/>
              <a:gdLst/>
              <a:ahLst/>
              <a:cxnLst/>
              <a:rect l="l" t="t" r="r" b="b"/>
              <a:pathLst>
                <a:path w="496" h="520" extrusionOk="0">
                  <a:moveTo>
                    <a:pt x="251" y="0"/>
                  </a:moveTo>
                  <a:cubicBezTo>
                    <a:pt x="221" y="0"/>
                    <a:pt x="173" y="24"/>
                    <a:pt x="149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96"/>
                    <a:pt x="24" y="126"/>
                    <a:pt x="24" y="173"/>
                  </a:cubicBezTo>
                  <a:cubicBezTo>
                    <a:pt x="0" y="197"/>
                    <a:pt x="0" y="221"/>
                    <a:pt x="0" y="275"/>
                  </a:cubicBezTo>
                  <a:lnTo>
                    <a:pt x="0" y="323"/>
                  </a:lnTo>
                  <a:cubicBezTo>
                    <a:pt x="24" y="370"/>
                    <a:pt x="24" y="424"/>
                    <a:pt x="72" y="448"/>
                  </a:cubicBezTo>
                  <a:cubicBezTo>
                    <a:pt x="72" y="448"/>
                    <a:pt x="102" y="472"/>
                    <a:pt x="126" y="496"/>
                  </a:cubicBezTo>
                  <a:cubicBezTo>
                    <a:pt x="149" y="496"/>
                    <a:pt x="197" y="520"/>
                    <a:pt x="251" y="520"/>
                  </a:cubicBezTo>
                  <a:cubicBezTo>
                    <a:pt x="275" y="520"/>
                    <a:pt x="323" y="520"/>
                    <a:pt x="346" y="496"/>
                  </a:cubicBezTo>
                  <a:cubicBezTo>
                    <a:pt x="370" y="496"/>
                    <a:pt x="400" y="472"/>
                    <a:pt x="424" y="448"/>
                  </a:cubicBezTo>
                  <a:cubicBezTo>
                    <a:pt x="448" y="424"/>
                    <a:pt x="472" y="394"/>
                    <a:pt x="472" y="370"/>
                  </a:cubicBezTo>
                  <a:cubicBezTo>
                    <a:pt x="496" y="323"/>
                    <a:pt x="496" y="299"/>
                    <a:pt x="496" y="275"/>
                  </a:cubicBezTo>
                  <a:lnTo>
                    <a:pt x="496" y="197"/>
                  </a:lnTo>
                  <a:cubicBezTo>
                    <a:pt x="496" y="150"/>
                    <a:pt x="472" y="126"/>
                    <a:pt x="424" y="72"/>
                  </a:cubicBezTo>
                  <a:cubicBezTo>
                    <a:pt x="424" y="72"/>
                    <a:pt x="400" y="48"/>
                    <a:pt x="370" y="48"/>
                  </a:cubicBezTo>
                  <a:cubicBezTo>
                    <a:pt x="346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2921750" y="776325"/>
              <a:ext cx="9275" cy="9350"/>
            </a:xfrm>
            <a:custGeom>
              <a:avLst/>
              <a:gdLst/>
              <a:ahLst/>
              <a:cxnLst/>
              <a:rect l="l" t="t" r="r" b="b"/>
              <a:pathLst>
                <a:path w="371" h="374" extrusionOk="0">
                  <a:moveTo>
                    <a:pt x="197" y="1"/>
                  </a:moveTo>
                  <a:cubicBezTo>
                    <a:pt x="181" y="1"/>
                    <a:pt x="165" y="11"/>
                    <a:pt x="149" y="11"/>
                  </a:cubicBezTo>
                  <a:cubicBezTo>
                    <a:pt x="96" y="11"/>
                    <a:pt x="48" y="65"/>
                    <a:pt x="24" y="89"/>
                  </a:cubicBezTo>
                  <a:cubicBezTo>
                    <a:pt x="24" y="113"/>
                    <a:pt x="0" y="137"/>
                    <a:pt x="0" y="161"/>
                  </a:cubicBezTo>
                  <a:cubicBezTo>
                    <a:pt x="0" y="191"/>
                    <a:pt x="0" y="214"/>
                    <a:pt x="24" y="238"/>
                  </a:cubicBezTo>
                  <a:cubicBezTo>
                    <a:pt x="24" y="286"/>
                    <a:pt x="48" y="310"/>
                    <a:pt x="96" y="340"/>
                  </a:cubicBezTo>
                  <a:cubicBezTo>
                    <a:pt x="134" y="357"/>
                    <a:pt x="169" y="374"/>
                    <a:pt x="203" y="374"/>
                  </a:cubicBezTo>
                  <a:cubicBezTo>
                    <a:pt x="217" y="374"/>
                    <a:pt x="231" y="371"/>
                    <a:pt x="245" y="364"/>
                  </a:cubicBezTo>
                  <a:cubicBezTo>
                    <a:pt x="275" y="364"/>
                    <a:pt x="322" y="310"/>
                    <a:pt x="346" y="286"/>
                  </a:cubicBezTo>
                  <a:cubicBezTo>
                    <a:pt x="370" y="262"/>
                    <a:pt x="370" y="214"/>
                    <a:pt x="370" y="191"/>
                  </a:cubicBezTo>
                  <a:cubicBezTo>
                    <a:pt x="370" y="161"/>
                    <a:pt x="370" y="137"/>
                    <a:pt x="346" y="113"/>
                  </a:cubicBezTo>
                  <a:cubicBezTo>
                    <a:pt x="346" y="89"/>
                    <a:pt x="346" y="65"/>
                    <a:pt x="322" y="65"/>
                  </a:cubicBezTo>
                  <a:cubicBezTo>
                    <a:pt x="299" y="41"/>
                    <a:pt x="275" y="11"/>
                    <a:pt x="245" y="11"/>
                  </a:cubicBezTo>
                  <a:lnTo>
                    <a:pt x="221" y="11"/>
                  </a:lnTo>
                  <a:cubicBezTo>
                    <a:pt x="213" y="3"/>
                    <a:pt x="205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2933525" y="703925"/>
              <a:ext cx="12425" cy="12675"/>
            </a:xfrm>
            <a:custGeom>
              <a:avLst/>
              <a:gdLst/>
              <a:ahLst/>
              <a:cxnLst/>
              <a:rect l="l" t="t" r="r" b="b"/>
              <a:pathLst>
                <a:path w="497" h="507" extrusionOk="0">
                  <a:moveTo>
                    <a:pt x="251" y="0"/>
                  </a:moveTo>
                  <a:cubicBezTo>
                    <a:pt x="222" y="0"/>
                    <a:pt x="174" y="24"/>
                    <a:pt x="150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102"/>
                    <a:pt x="25" y="125"/>
                    <a:pt x="25" y="173"/>
                  </a:cubicBezTo>
                  <a:cubicBezTo>
                    <a:pt x="1" y="197"/>
                    <a:pt x="1" y="221"/>
                    <a:pt x="1" y="251"/>
                  </a:cubicBezTo>
                  <a:lnTo>
                    <a:pt x="1" y="322"/>
                  </a:lnTo>
                  <a:cubicBezTo>
                    <a:pt x="25" y="370"/>
                    <a:pt x="48" y="400"/>
                    <a:pt x="72" y="448"/>
                  </a:cubicBezTo>
                  <a:cubicBezTo>
                    <a:pt x="102" y="448"/>
                    <a:pt x="102" y="472"/>
                    <a:pt x="126" y="472"/>
                  </a:cubicBezTo>
                  <a:cubicBezTo>
                    <a:pt x="174" y="496"/>
                    <a:pt x="198" y="496"/>
                    <a:pt x="251" y="496"/>
                  </a:cubicBezTo>
                  <a:cubicBezTo>
                    <a:pt x="259" y="504"/>
                    <a:pt x="270" y="506"/>
                    <a:pt x="282" y="506"/>
                  </a:cubicBezTo>
                  <a:cubicBezTo>
                    <a:pt x="305" y="506"/>
                    <a:pt x="331" y="496"/>
                    <a:pt x="347" y="496"/>
                  </a:cubicBezTo>
                  <a:cubicBezTo>
                    <a:pt x="371" y="472"/>
                    <a:pt x="401" y="472"/>
                    <a:pt x="425" y="448"/>
                  </a:cubicBezTo>
                  <a:cubicBezTo>
                    <a:pt x="448" y="424"/>
                    <a:pt x="472" y="400"/>
                    <a:pt x="472" y="346"/>
                  </a:cubicBezTo>
                  <a:cubicBezTo>
                    <a:pt x="496" y="322"/>
                    <a:pt x="496" y="299"/>
                    <a:pt x="496" y="251"/>
                  </a:cubicBezTo>
                  <a:lnTo>
                    <a:pt x="496" y="197"/>
                  </a:lnTo>
                  <a:cubicBezTo>
                    <a:pt x="472" y="149"/>
                    <a:pt x="448" y="125"/>
                    <a:pt x="425" y="72"/>
                  </a:cubicBezTo>
                  <a:cubicBezTo>
                    <a:pt x="401" y="72"/>
                    <a:pt x="401" y="48"/>
                    <a:pt x="371" y="48"/>
                  </a:cubicBezTo>
                  <a:cubicBezTo>
                    <a:pt x="347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2850250" y="680925"/>
              <a:ext cx="13600" cy="13475"/>
            </a:xfrm>
            <a:custGeom>
              <a:avLst/>
              <a:gdLst/>
              <a:ahLst/>
              <a:cxnLst/>
              <a:rect l="l" t="t" r="r" b="b"/>
              <a:pathLst>
                <a:path w="544" h="539" extrusionOk="0">
                  <a:moveTo>
                    <a:pt x="323" y="1"/>
                  </a:moveTo>
                  <a:cubicBezTo>
                    <a:pt x="269" y="1"/>
                    <a:pt x="245" y="1"/>
                    <a:pt x="221" y="25"/>
                  </a:cubicBezTo>
                  <a:cubicBezTo>
                    <a:pt x="174" y="25"/>
                    <a:pt x="150" y="48"/>
                    <a:pt x="120" y="72"/>
                  </a:cubicBezTo>
                  <a:cubicBezTo>
                    <a:pt x="96" y="72"/>
                    <a:pt x="72" y="96"/>
                    <a:pt x="48" y="150"/>
                  </a:cubicBezTo>
                  <a:cubicBezTo>
                    <a:pt x="24" y="174"/>
                    <a:pt x="24" y="198"/>
                    <a:pt x="24" y="246"/>
                  </a:cubicBezTo>
                  <a:cubicBezTo>
                    <a:pt x="0" y="275"/>
                    <a:pt x="24" y="299"/>
                    <a:pt x="24" y="347"/>
                  </a:cubicBezTo>
                  <a:cubicBezTo>
                    <a:pt x="24" y="371"/>
                    <a:pt x="48" y="395"/>
                    <a:pt x="48" y="395"/>
                  </a:cubicBezTo>
                  <a:cubicBezTo>
                    <a:pt x="72" y="448"/>
                    <a:pt x="96" y="472"/>
                    <a:pt x="150" y="496"/>
                  </a:cubicBezTo>
                  <a:cubicBezTo>
                    <a:pt x="174" y="520"/>
                    <a:pt x="197" y="520"/>
                    <a:pt x="221" y="520"/>
                  </a:cubicBezTo>
                  <a:cubicBezTo>
                    <a:pt x="233" y="532"/>
                    <a:pt x="253" y="538"/>
                    <a:pt x="275" y="538"/>
                  </a:cubicBezTo>
                  <a:cubicBezTo>
                    <a:pt x="297" y="538"/>
                    <a:pt x="323" y="532"/>
                    <a:pt x="347" y="520"/>
                  </a:cubicBezTo>
                  <a:cubicBezTo>
                    <a:pt x="371" y="520"/>
                    <a:pt x="395" y="520"/>
                    <a:pt x="418" y="496"/>
                  </a:cubicBezTo>
                  <a:cubicBezTo>
                    <a:pt x="448" y="472"/>
                    <a:pt x="496" y="448"/>
                    <a:pt x="520" y="395"/>
                  </a:cubicBezTo>
                  <a:cubicBezTo>
                    <a:pt x="520" y="395"/>
                    <a:pt x="520" y="371"/>
                    <a:pt x="544" y="347"/>
                  </a:cubicBezTo>
                  <a:lnTo>
                    <a:pt x="544" y="222"/>
                  </a:lnTo>
                  <a:lnTo>
                    <a:pt x="544" y="198"/>
                  </a:lnTo>
                  <a:cubicBezTo>
                    <a:pt x="520" y="174"/>
                    <a:pt x="520" y="150"/>
                    <a:pt x="496" y="96"/>
                  </a:cubicBezTo>
                  <a:cubicBezTo>
                    <a:pt x="472" y="72"/>
                    <a:pt x="448" y="48"/>
                    <a:pt x="418" y="48"/>
                  </a:cubicBezTo>
                  <a:cubicBezTo>
                    <a:pt x="395" y="25"/>
                    <a:pt x="347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2798025" y="734950"/>
              <a:ext cx="9875" cy="9425"/>
            </a:xfrm>
            <a:custGeom>
              <a:avLst/>
              <a:gdLst/>
              <a:ahLst/>
              <a:cxnLst/>
              <a:rect l="l" t="t" r="r" b="b"/>
              <a:pathLst>
                <a:path w="395" h="377" extrusionOk="0">
                  <a:moveTo>
                    <a:pt x="173" y="1"/>
                  </a:moveTo>
                  <a:cubicBezTo>
                    <a:pt x="149" y="1"/>
                    <a:pt x="119" y="1"/>
                    <a:pt x="119" y="25"/>
                  </a:cubicBezTo>
                  <a:cubicBezTo>
                    <a:pt x="96" y="25"/>
                    <a:pt x="96" y="25"/>
                    <a:pt x="72" y="55"/>
                  </a:cubicBezTo>
                  <a:cubicBezTo>
                    <a:pt x="72" y="55"/>
                    <a:pt x="48" y="55"/>
                    <a:pt x="48" y="78"/>
                  </a:cubicBezTo>
                  <a:cubicBezTo>
                    <a:pt x="24" y="78"/>
                    <a:pt x="24" y="102"/>
                    <a:pt x="24" y="126"/>
                  </a:cubicBezTo>
                  <a:cubicBezTo>
                    <a:pt x="0" y="150"/>
                    <a:pt x="0" y="174"/>
                    <a:pt x="0" y="204"/>
                  </a:cubicBezTo>
                  <a:lnTo>
                    <a:pt x="0" y="252"/>
                  </a:lnTo>
                  <a:cubicBezTo>
                    <a:pt x="24" y="252"/>
                    <a:pt x="24" y="275"/>
                    <a:pt x="24" y="275"/>
                  </a:cubicBezTo>
                  <a:cubicBezTo>
                    <a:pt x="48" y="299"/>
                    <a:pt x="48" y="299"/>
                    <a:pt x="48" y="323"/>
                  </a:cubicBezTo>
                  <a:cubicBezTo>
                    <a:pt x="72" y="323"/>
                    <a:pt x="72" y="353"/>
                    <a:pt x="96" y="353"/>
                  </a:cubicBezTo>
                  <a:cubicBezTo>
                    <a:pt x="96" y="353"/>
                    <a:pt x="119" y="377"/>
                    <a:pt x="149" y="377"/>
                  </a:cubicBezTo>
                  <a:lnTo>
                    <a:pt x="269" y="377"/>
                  </a:lnTo>
                  <a:lnTo>
                    <a:pt x="322" y="323"/>
                  </a:lnTo>
                  <a:lnTo>
                    <a:pt x="346" y="299"/>
                  </a:lnTo>
                  <a:cubicBezTo>
                    <a:pt x="370" y="275"/>
                    <a:pt x="370" y="275"/>
                    <a:pt x="370" y="252"/>
                  </a:cubicBezTo>
                  <a:cubicBezTo>
                    <a:pt x="394" y="228"/>
                    <a:pt x="394" y="204"/>
                    <a:pt x="394" y="204"/>
                  </a:cubicBezTo>
                  <a:lnTo>
                    <a:pt x="394" y="150"/>
                  </a:lnTo>
                  <a:cubicBezTo>
                    <a:pt x="370" y="126"/>
                    <a:pt x="370" y="102"/>
                    <a:pt x="346" y="78"/>
                  </a:cubicBezTo>
                  <a:lnTo>
                    <a:pt x="322" y="55"/>
                  </a:lnTo>
                  <a:lnTo>
                    <a:pt x="299" y="25"/>
                  </a:lnTo>
                  <a:cubicBezTo>
                    <a:pt x="269" y="25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2873225" y="647950"/>
              <a:ext cx="21075" cy="21225"/>
            </a:xfrm>
            <a:custGeom>
              <a:avLst/>
              <a:gdLst/>
              <a:ahLst/>
              <a:cxnLst/>
              <a:rect l="l" t="t" r="r" b="b"/>
              <a:pathLst>
                <a:path w="843" h="849" extrusionOk="0">
                  <a:moveTo>
                    <a:pt x="425" y="0"/>
                  </a:moveTo>
                  <a:cubicBezTo>
                    <a:pt x="371" y="0"/>
                    <a:pt x="323" y="0"/>
                    <a:pt x="246" y="24"/>
                  </a:cubicBezTo>
                  <a:cubicBezTo>
                    <a:pt x="198" y="48"/>
                    <a:pt x="174" y="72"/>
                    <a:pt x="126" y="126"/>
                  </a:cubicBezTo>
                  <a:cubicBezTo>
                    <a:pt x="72" y="150"/>
                    <a:pt x="49" y="197"/>
                    <a:pt x="25" y="251"/>
                  </a:cubicBezTo>
                  <a:cubicBezTo>
                    <a:pt x="1" y="299"/>
                    <a:pt x="1" y="371"/>
                    <a:pt x="1" y="424"/>
                  </a:cubicBezTo>
                  <a:cubicBezTo>
                    <a:pt x="1" y="448"/>
                    <a:pt x="1" y="496"/>
                    <a:pt x="25" y="520"/>
                  </a:cubicBezTo>
                  <a:cubicBezTo>
                    <a:pt x="25" y="597"/>
                    <a:pt x="72" y="669"/>
                    <a:pt x="126" y="723"/>
                  </a:cubicBezTo>
                  <a:cubicBezTo>
                    <a:pt x="198" y="794"/>
                    <a:pt x="299" y="848"/>
                    <a:pt x="425" y="848"/>
                  </a:cubicBezTo>
                  <a:cubicBezTo>
                    <a:pt x="472" y="848"/>
                    <a:pt x="544" y="848"/>
                    <a:pt x="598" y="818"/>
                  </a:cubicBezTo>
                  <a:cubicBezTo>
                    <a:pt x="646" y="794"/>
                    <a:pt x="693" y="771"/>
                    <a:pt x="723" y="723"/>
                  </a:cubicBezTo>
                  <a:cubicBezTo>
                    <a:pt x="771" y="669"/>
                    <a:pt x="795" y="645"/>
                    <a:pt x="819" y="574"/>
                  </a:cubicBezTo>
                  <a:cubicBezTo>
                    <a:pt x="843" y="520"/>
                    <a:pt x="843" y="472"/>
                    <a:pt x="843" y="424"/>
                  </a:cubicBezTo>
                  <a:lnTo>
                    <a:pt x="843" y="299"/>
                  </a:lnTo>
                  <a:cubicBezTo>
                    <a:pt x="819" y="221"/>
                    <a:pt x="771" y="174"/>
                    <a:pt x="723" y="126"/>
                  </a:cubicBezTo>
                  <a:cubicBezTo>
                    <a:pt x="646" y="48"/>
                    <a:pt x="544" y="0"/>
                    <a:pt x="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3003825" y="723125"/>
              <a:ext cx="13000" cy="11650"/>
            </a:xfrm>
            <a:custGeom>
              <a:avLst/>
              <a:gdLst/>
              <a:ahLst/>
              <a:cxnLst/>
              <a:rect l="l" t="t" r="r" b="b"/>
              <a:pathLst>
                <a:path w="520" h="466" extrusionOk="0">
                  <a:moveTo>
                    <a:pt x="271" y="0"/>
                  </a:moveTo>
                  <a:cubicBezTo>
                    <a:pt x="210" y="0"/>
                    <a:pt x="144" y="20"/>
                    <a:pt x="96" y="50"/>
                  </a:cubicBezTo>
                  <a:cubicBezTo>
                    <a:pt x="72" y="80"/>
                    <a:pt x="48" y="104"/>
                    <a:pt x="24" y="128"/>
                  </a:cubicBezTo>
                  <a:cubicBezTo>
                    <a:pt x="1" y="151"/>
                    <a:pt x="1" y="199"/>
                    <a:pt x="1" y="229"/>
                  </a:cubicBezTo>
                  <a:cubicBezTo>
                    <a:pt x="1" y="277"/>
                    <a:pt x="1" y="301"/>
                    <a:pt x="24" y="348"/>
                  </a:cubicBezTo>
                  <a:cubicBezTo>
                    <a:pt x="48" y="378"/>
                    <a:pt x="72" y="402"/>
                    <a:pt x="96" y="426"/>
                  </a:cubicBezTo>
                  <a:cubicBezTo>
                    <a:pt x="142" y="454"/>
                    <a:pt x="203" y="466"/>
                    <a:pt x="261" y="466"/>
                  </a:cubicBezTo>
                  <a:cubicBezTo>
                    <a:pt x="302" y="466"/>
                    <a:pt x="341" y="460"/>
                    <a:pt x="371" y="450"/>
                  </a:cubicBezTo>
                  <a:cubicBezTo>
                    <a:pt x="371" y="426"/>
                    <a:pt x="395" y="426"/>
                    <a:pt x="424" y="402"/>
                  </a:cubicBezTo>
                  <a:cubicBezTo>
                    <a:pt x="472" y="378"/>
                    <a:pt x="520" y="301"/>
                    <a:pt x="520" y="229"/>
                  </a:cubicBezTo>
                  <a:cubicBezTo>
                    <a:pt x="520" y="175"/>
                    <a:pt x="472" y="104"/>
                    <a:pt x="424" y="80"/>
                  </a:cubicBezTo>
                  <a:cubicBezTo>
                    <a:pt x="395" y="50"/>
                    <a:pt x="371" y="50"/>
                    <a:pt x="371" y="26"/>
                  </a:cubicBezTo>
                  <a:cubicBezTo>
                    <a:pt x="343" y="8"/>
                    <a:pt x="308" y="0"/>
                    <a:pt x="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2986950" y="782875"/>
              <a:ext cx="25550" cy="24550"/>
            </a:xfrm>
            <a:custGeom>
              <a:avLst/>
              <a:gdLst/>
              <a:ahLst/>
              <a:cxnLst/>
              <a:rect l="l" t="t" r="r" b="b"/>
              <a:pathLst>
                <a:path w="1022" h="982" extrusionOk="0">
                  <a:moveTo>
                    <a:pt x="473" y="0"/>
                  </a:moveTo>
                  <a:cubicBezTo>
                    <a:pt x="401" y="0"/>
                    <a:pt x="323" y="24"/>
                    <a:pt x="252" y="78"/>
                  </a:cubicBezTo>
                  <a:cubicBezTo>
                    <a:pt x="150" y="126"/>
                    <a:pt x="79" y="197"/>
                    <a:pt x="55" y="299"/>
                  </a:cubicBezTo>
                  <a:cubicBezTo>
                    <a:pt x="1" y="376"/>
                    <a:pt x="1" y="448"/>
                    <a:pt x="1" y="549"/>
                  </a:cubicBezTo>
                  <a:cubicBezTo>
                    <a:pt x="25" y="645"/>
                    <a:pt x="79" y="746"/>
                    <a:pt x="150" y="824"/>
                  </a:cubicBezTo>
                  <a:lnTo>
                    <a:pt x="150" y="848"/>
                  </a:lnTo>
                  <a:cubicBezTo>
                    <a:pt x="248" y="945"/>
                    <a:pt x="389" y="982"/>
                    <a:pt x="517" y="982"/>
                  </a:cubicBezTo>
                  <a:cubicBezTo>
                    <a:pt x="553" y="982"/>
                    <a:pt x="589" y="979"/>
                    <a:pt x="622" y="973"/>
                  </a:cubicBezTo>
                  <a:cubicBezTo>
                    <a:pt x="801" y="920"/>
                    <a:pt x="920" y="794"/>
                    <a:pt x="974" y="621"/>
                  </a:cubicBezTo>
                  <a:cubicBezTo>
                    <a:pt x="1022" y="448"/>
                    <a:pt x="974" y="275"/>
                    <a:pt x="849" y="149"/>
                  </a:cubicBezTo>
                  <a:cubicBezTo>
                    <a:pt x="801" y="78"/>
                    <a:pt x="723" y="48"/>
                    <a:pt x="622" y="24"/>
                  </a:cubicBezTo>
                  <a:cubicBezTo>
                    <a:pt x="586" y="12"/>
                    <a:pt x="543" y="6"/>
                    <a:pt x="499" y="6"/>
                  </a:cubicBezTo>
                  <a:cubicBezTo>
                    <a:pt x="456" y="6"/>
                    <a:pt x="413" y="12"/>
                    <a:pt x="377" y="24"/>
                  </a:cubicBezTo>
                  <a:cubicBezTo>
                    <a:pt x="401" y="0"/>
                    <a:pt x="449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3043525" y="708850"/>
              <a:ext cx="11225" cy="12550"/>
            </a:xfrm>
            <a:custGeom>
              <a:avLst/>
              <a:gdLst/>
              <a:ahLst/>
              <a:cxnLst/>
              <a:rect l="l" t="t" r="r" b="b"/>
              <a:pathLst>
                <a:path w="449" h="502" extrusionOk="0">
                  <a:moveTo>
                    <a:pt x="227" y="0"/>
                  </a:moveTo>
                  <a:cubicBezTo>
                    <a:pt x="204" y="24"/>
                    <a:pt x="180" y="24"/>
                    <a:pt x="150" y="24"/>
                  </a:cubicBezTo>
                  <a:cubicBezTo>
                    <a:pt x="150" y="24"/>
                    <a:pt x="126" y="24"/>
                    <a:pt x="102" y="54"/>
                  </a:cubicBezTo>
                  <a:cubicBezTo>
                    <a:pt x="78" y="54"/>
                    <a:pt x="78" y="78"/>
                    <a:pt x="54" y="102"/>
                  </a:cubicBezTo>
                  <a:cubicBezTo>
                    <a:pt x="30" y="125"/>
                    <a:pt x="30" y="149"/>
                    <a:pt x="1" y="173"/>
                  </a:cubicBezTo>
                  <a:lnTo>
                    <a:pt x="1" y="227"/>
                  </a:lnTo>
                  <a:lnTo>
                    <a:pt x="1" y="322"/>
                  </a:lnTo>
                  <a:cubicBezTo>
                    <a:pt x="30" y="376"/>
                    <a:pt x="30" y="400"/>
                    <a:pt x="54" y="424"/>
                  </a:cubicBezTo>
                  <a:cubicBezTo>
                    <a:pt x="102" y="472"/>
                    <a:pt x="150" y="502"/>
                    <a:pt x="227" y="502"/>
                  </a:cubicBezTo>
                  <a:cubicBezTo>
                    <a:pt x="251" y="502"/>
                    <a:pt x="275" y="502"/>
                    <a:pt x="299" y="472"/>
                  </a:cubicBezTo>
                  <a:cubicBezTo>
                    <a:pt x="329" y="472"/>
                    <a:pt x="353" y="448"/>
                    <a:pt x="377" y="424"/>
                  </a:cubicBezTo>
                  <a:cubicBezTo>
                    <a:pt x="401" y="400"/>
                    <a:pt x="424" y="376"/>
                    <a:pt x="424" y="322"/>
                  </a:cubicBezTo>
                  <a:cubicBezTo>
                    <a:pt x="448" y="299"/>
                    <a:pt x="448" y="251"/>
                    <a:pt x="424" y="227"/>
                  </a:cubicBezTo>
                  <a:lnTo>
                    <a:pt x="424" y="173"/>
                  </a:lnTo>
                  <a:cubicBezTo>
                    <a:pt x="424" y="149"/>
                    <a:pt x="401" y="125"/>
                    <a:pt x="401" y="125"/>
                  </a:cubicBezTo>
                  <a:cubicBezTo>
                    <a:pt x="401" y="102"/>
                    <a:pt x="377" y="78"/>
                    <a:pt x="353" y="54"/>
                  </a:cubicBezTo>
                  <a:cubicBezTo>
                    <a:pt x="329" y="54"/>
                    <a:pt x="329" y="24"/>
                    <a:pt x="299" y="24"/>
                  </a:cubicBezTo>
                  <a:cubicBezTo>
                    <a:pt x="275" y="24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3047250" y="757350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7" y="597"/>
                    <a:pt x="777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2871300" y="815000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281" y="1"/>
                  </a:moveTo>
                  <a:cubicBezTo>
                    <a:pt x="249" y="1"/>
                    <a:pt x="220" y="18"/>
                    <a:pt x="203" y="35"/>
                  </a:cubicBezTo>
                  <a:cubicBezTo>
                    <a:pt x="149" y="35"/>
                    <a:pt x="126" y="58"/>
                    <a:pt x="102" y="82"/>
                  </a:cubicBezTo>
                  <a:cubicBezTo>
                    <a:pt x="54" y="106"/>
                    <a:pt x="54" y="160"/>
                    <a:pt x="24" y="184"/>
                  </a:cubicBezTo>
                  <a:cubicBezTo>
                    <a:pt x="0" y="232"/>
                    <a:pt x="0" y="285"/>
                    <a:pt x="0" y="309"/>
                  </a:cubicBezTo>
                  <a:lnTo>
                    <a:pt x="0" y="405"/>
                  </a:lnTo>
                  <a:cubicBezTo>
                    <a:pt x="24" y="458"/>
                    <a:pt x="54" y="506"/>
                    <a:pt x="102" y="530"/>
                  </a:cubicBezTo>
                  <a:cubicBezTo>
                    <a:pt x="126" y="554"/>
                    <a:pt x="126" y="584"/>
                    <a:pt x="149" y="584"/>
                  </a:cubicBezTo>
                  <a:cubicBezTo>
                    <a:pt x="203" y="632"/>
                    <a:pt x="251" y="632"/>
                    <a:pt x="323" y="632"/>
                  </a:cubicBezTo>
                  <a:cubicBezTo>
                    <a:pt x="352" y="632"/>
                    <a:pt x="400" y="632"/>
                    <a:pt x="448" y="608"/>
                  </a:cubicBezTo>
                  <a:cubicBezTo>
                    <a:pt x="472" y="608"/>
                    <a:pt x="526" y="584"/>
                    <a:pt x="549" y="530"/>
                  </a:cubicBezTo>
                  <a:cubicBezTo>
                    <a:pt x="573" y="506"/>
                    <a:pt x="597" y="482"/>
                    <a:pt x="597" y="435"/>
                  </a:cubicBezTo>
                  <a:cubicBezTo>
                    <a:pt x="621" y="405"/>
                    <a:pt x="651" y="357"/>
                    <a:pt x="621" y="309"/>
                  </a:cubicBezTo>
                  <a:lnTo>
                    <a:pt x="621" y="232"/>
                  </a:lnTo>
                  <a:cubicBezTo>
                    <a:pt x="597" y="184"/>
                    <a:pt x="573" y="136"/>
                    <a:pt x="549" y="82"/>
                  </a:cubicBezTo>
                  <a:cubicBezTo>
                    <a:pt x="526" y="82"/>
                    <a:pt x="502" y="58"/>
                    <a:pt x="472" y="35"/>
                  </a:cubicBezTo>
                  <a:cubicBezTo>
                    <a:pt x="424" y="11"/>
                    <a:pt x="376" y="11"/>
                    <a:pt x="323" y="11"/>
                  </a:cubicBezTo>
                  <a:cubicBezTo>
                    <a:pt x="309" y="4"/>
                    <a:pt x="295" y="1"/>
                    <a:pt x="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2941000" y="829575"/>
              <a:ext cx="10625" cy="9875"/>
            </a:xfrm>
            <a:custGeom>
              <a:avLst/>
              <a:gdLst/>
              <a:ahLst/>
              <a:cxnLst/>
              <a:rect l="l" t="t" r="r" b="b"/>
              <a:pathLst>
                <a:path w="425" h="395" extrusionOk="0">
                  <a:moveTo>
                    <a:pt x="221" y="1"/>
                  </a:moveTo>
                  <a:cubicBezTo>
                    <a:pt x="173" y="1"/>
                    <a:pt x="149" y="1"/>
                    <a:pt x="126" y="25"/>
                  </a:cubicBezTo>
                  <a:cubicBezTo>
                    <a:pt x="102" y="25"/>
                    <a:pt x="102" y="25"/>
                    <a:pt x="72" y="49"/>
                  </a:cubicBezTo>
                  <a:cubicBezTo>
                    <a:pt x="48" y="49"/>
                    <a:pt x="24" y="72"/>
                    <a:pt x="24" y="96"/>
                  </a:cubicBezTo>
                  <a:cubicBezTo>
                    <a:pt x="0" y="120"/>
                    <a:pt x="0" y="150"/>
                    <a:pt x="0" y="198"/>
                  </a:cubicBezTo>
                  <a:cubicBezTo>
                    <a:pt x="0" y="222"/>
                    <a:pt x="0" y="246"/>
                    <a:pt x="24" y="269"/>
                  </a:cubicBezTo>
                  <a:cubicBezTo>
                    <a:pt x="24" y="299"/>
                    <a:pt x="48" y="323"/>
                    <a:pt x="72" y="347"/>
                  </a:cubicBezTo>
                  <a:cubicBezTo>
                    <a:pt x="102" y="347"/>
                    <a:pt x="102" y="347"/>
                    <a:pt x="126" y="371"/>
                  </a:cubicBezTo>
                  <a:cubicBezTo>
                    <a:pt x="149" y="371"/>
                    <a:pt x="173" y="395"/>
                    <a:pt x="221" y="395"/>
                  </a:cubicBezTo>
                  <a:cubicBezTo>
                    <a:pt x="251" y="395"/>
                    <a:pt x="299" y="371"/>
                    <a:pt x="323" y="371"/>
                  </a:cubicBezTo>
                  <a:cubicBezTo>
                    <a:pt x="370" y="323"/>
                    <a:pt x="424" y="246"/>
                    <a:pt x="424" y="198"/>
                  </a:cubicBezTo>
                  <a:cubicBezTo>
                    <a:pt x="424" y="120"/>
                    <a:pt x="370" y="49"/>
                    <a:pt x="323" y="25"/>
                  </a:cubicBezTo>
                  <a:cubicBezTo>
                    <a:pt x="299" y="1"/>
                    <a:pt x="25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3029350" y="79600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68" y="1"/>
                  </a:moveTo>
                  <a:cubicBezTo>
                    <a:pt x="496" y="1"/>
                    <a:pt x="418" y="24"/>
                    <a:pt x="347" y="48"/>
                  </a:cubicBezTo>
                  <a:cubicBezTo>
                    <a:pt x="299" y="72"/>
                    <a:pt x="221" y="120"/>
                    <a:pt x="174" y="174"/>
                  </a:cubicBezTo>
                  <a:cubicBezTo>
                    <a:pt x="120" y="221"/>
                    <a:pt x="72" y="299"/>
                    <a:pt x="48" y="347"/>
                  </a:cubicBezTo>
                  <a:cubicBezTo>
                    <a:pt x="24" y="418"/>
                    <a:pt x="0" y="496"/>
                    <a:pt x="0" y="568"/>
                  </a:cubicBezTo>
                  <a:cubicBezTo>
                    <a:pt x="24" y="621"/>
                    <a:pt x="24" y="669"/>
                    <a:pt x="24" y="717"/>
                  </a:cubicBezTo>
                  <a:cubicBezTo>
                    <a:pt x="48" y="818"/>
                    <a:pt x="96" y="896"/>
                    <a:pt x="174" y="968"/>
                  </a:cubicBezTo>
                  <a:cubicBezTo>
                    <a:pt x="221" y="992"/>
                    <a:pt x="245" y="1045"/>
                    <a:pt x="299" y="1069"/>
                  </a:cubicBezTo>
                  <a:cubicBezTo>
                    <a:pt x="371" y="1117"/>
                    <a:pt x="472" y="1141"/>
                    <a:pt x="568" y="1141"/>
                  </a:cubicBezTo>
                  <a:cubicBezTo>
                    <a:pt x="645" y="1141"/>
                    <a:pt x="717" y="1117"/>
                    <a:pt x="794" y="1093"/>
                  </a:cubicBezTo>
                  <a:cubicBezTo>
                    <a:pt x="866" y="1069"/>
                    <a:pt x="920" y="1015"/>
                    <a:pt x="968" y="968"/>
                  </a:cubicBezTo>
                  <a:cubicBezTo>
                    <a:pt x="1015" y="920"/>
                    <a:pt x="1069" y="866"/>
                    <a:pt x="1093" y="795"/>
                  </a:cubicBezTo>
                  <a:cubicBezTo>
                    <a:pt x="1117" y="717"/>
                    <a:pt x="1141" y="645"/>
                    <a:pt x="1141" y="568"/>
                  </a:cubicBezTo>
                  <a:cubicBezTo>
                    <a:pt x="1141" y="520"/>
                    <a:pt x="1117" y="472"/>
                    <a:pt x="1117" y="418"/>
                  </a:cubicBezTo>
                  <a:cubicBezTo>
                    <a:pt x="1093" y="323"/>
                    <a:pt x="1045" y="245"/>
                    <a:pt x="968" y="174"/>
                  </a:cubicBezTo>
                  <a:cubicBezTo>
                    <a:pt x="944" y="150"/>
                    <a:pt x="896" y="120"/>
                    <a:pt x="866" y="96"/>
                  </a:cubicBezTo>
                  <a:cubicBezTo>
                    <a:pt x="771" y="24"/>
                    <a:pt x="669" y="1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2811000" y="780325"/>
              <a:ext cx="17475" cy="17500"/>
            </a:xfrm>
            <a:custGeom>
              <a:avLst/>
              <a:gdLst/>
              <a:ahLst/>
              <a:cxnLst/>
              <a:rect l="l" t="t" r="r" b="b"/>
              <a:pathLst>
                <a:path w="699" h="700" extrusionOk="0">
                  <a:moveTo>
                    <a:pt x="347" y="1"/>
                  </a:moveTo>
                  <a:cubicBezTo>
                    <a:pt x="299" y="1"/>
                    <a:pt x="275" y="1"/>
                    <a:pt x="227" y="31"/>
                  </a:cubicBezTo>
                  <a:cubicBezTo>
                    <a:pt x="174" y="54"/>
                    <a:pt x="150" y="78"/>
                    <a:pt x="102" y="102"/>
                  </a:cubicBezTo>
                  <a:cubicBezTo>
                    <a:pt x="78" y="126"/>
                    <a:pt x="48" y="180"/>
                    <a:pt x="48" y="204"/>
                  </a:cubicBezTo>
                  <a:cubicBezTo>
                    <a:pt x="24" y="251"/>
                    <a:pt x="0" y="299"/>
                    <a:pt x="0" y="353"/>
                  </a:cubicBezTo>
                  <a:cubicBezTo>
                    <a:pt x="24" y="377"/>
                    <a:pt x="24" y="401"/>
                    <a:pt x="24" y="448"/>
                  </a:cubicBezTo>
                  <a:cubicBezTo>
                    <a:pt x="48" y="502"/>
                    <a:pt x="78" y="550"/>
                    <a:pt x="102" y="598"/>
                  </a:cubicBezTo>
                  <a:cubicBezTo>
                    <a:pt x="126" y="598"/>
                    <a:pt x="150" y="628"/>
                    <a:pt x="174" y="651"/>
                  </a:cubicBezTo>
                  <a:cubicBezTo>
                    <a:pt x="227" y="675"/>
                    <a:pt x="299" y="699"/>
                    <a:pt x="347" y="699"/>
                  </a:cubicBezTo>
                  <a:cubicBezTo>
                    <a:pt x="400" y="699"/>
                    <a:pt x="448" y="675"/>
                    <a:pt x="496" y="675"/>
                  </a:cubicBezTo>
                  <a:cubicBezTo>
                    <a:pt x="526" y="651"/>
                    <a:pt x="574" y="628"/>
                    <a:pt x="597" y="598"/>
                  </a:cubicBezTo>
                  <a:cubicBezTo>
                    <a:pt x="621" y="550"/>
                    <a:pt x="645" y="526"/>
                    <a:pt x="675" y="478"/>
                  </a:cubicBezTo>
                  <a:cubicBezTo>
                    <a:pt x="699" y="448"/>
                    <a:pt x="699" y="401"/>
                    <a:pt x="699" y="353"/>
                  </a:cubicBezTo>
                  <a:lnTo>
                    <a:pt x="699" y="251"/>
                  </a:lnTo>
                  <a:cubicBezTo>
                    <a:pt x="675" y="204"/>
                    <a:pt x="645" y="150"/>
                    <a:pt x="597" y="102"/>
                  </a:cubicBezTo>
                  <a:cubicBezTo>
                    <a:pt x="574" y="78"/>
                    <a:pt x="550" y="78"/>
                    <a:pt x="526" y="54"/>
                  </a:cubicBezTo>
                  <a:cubicBezTo>
                    <a:pt x="472" y="31"/>
                    <a:pt x="424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2916675" y="629300"/>
              <a:ext cx="16875" cy="16125"/>
            </a:xfrm>
            <a:custGeom>
              <a:avLst/>
              <a:gdLst/>
              <a:ahLst/>
              <a:cxnLst/>
              <a:rect l="l" t="t" r="r" b="b"/>
              <a:pathLst>
                <a:path w="675" h="645" extrusionOk="0">
                  <a:moveTo>
                    <a:pt x="328" y="0"/>
                  </a:moveTo>
                  <a:cubicBezTo>
                    <a:pt x="299" y="0"/>
                    <a:pt x="251" y="0"/>
                    <a:pt x="203" y="24"/>
                  </a:cubicBezTo>
                  <a:cubicBezTo>
                    <a:pt x="179" y="24"/>
                    <a:pt x="125" y="48"/>
                    <a:pt x="102" y="72"/>
                  </a:cubicBezTo>
                  <a:cubicBezTo>
                    <a:pt x="78" y="126"/>
                    <a:pt x="54" y="149"/>
                    <a:pt x="54" y="197"/>
                  </a:cubicBezTo>
                  <a:cubicBezTo>
                    <a:pt x="30" y="221"/>
                    <a:pt x="0" y="275"/>
                    <a:pt x="30" y="323"/>
                  </a:cubicBezTo>
                  <a:lnTo>
                    <a:pt x="30" y="400"/>
                  </a:lnTo>
                  <a:cubicBezTo>
                    <a:pt x="54" y="448"/>
                    <a:pt x="78" y="496"/>
                    <a:pt x="102" y="549"/>
                  </a:cubicBezTo>
                  <a:cubicBezTo>
                    <a:pt x="125" y="549"/>
                    <a:pt x="149" y="573"/>
                    <a:pt x="179" y="597"/>
                  </a:cubicBezTo>
                  <a:cubicBezTo>
                    <a:pt x="227" y="621"/>
                    <a:pt x="275" y="645"/>
                    <a:pt x="328" y="645"/>
                  </a:cubicBezTo>
                  <a:cubicBezTo>
                    <a:pt x="376" y="645"/>
                    <a:pt x="424" y="621"/>
                    <a:pt x="448" y="597"/>
                  </a:cubicBezTo>
                  <a:cubicBezTo>
                    <a:pt x="502" y="597"/>
                    <a:pt x="525" y="573"/>
                    <a:pt x="573" y="549"/>
                  </a:cubicBezTo>
                  <a:cubicBezTo>
                    <a:pt x="597" y="520"/>
                    <a:pt x="627" y="472"/>
                    <a:pt x="627" y="448"/>
                  </a:cubicBezTo>
                  <a:cubicBezTo>
                    <a:pt x="651" y="400"/>
                    <a:pt x="675" y="346"/>
                    <a:pt x="651" y="323"/>
                  </a:cubicBezTo>
                  <a:lnTo>
                    <a:pt x="651" y="221"/>
                  </a:lnTo>
                  <a:cubicBezTo>
                    <a:pt x="627" y="173"/>
                    <a:pt x="597" y="126"/>
                    <a:pt x="573" y="72"/>
                  </a:cubicBezTo>
                  <a:cubicBezTo>
                    <a:pt x="549" y="72"/>
                    <a:pt x="525" y="48"/>
                    <a:pt x="502" y="24"/>
                  </a:cubicBezTo>
                  <a:cubicBezTo>
                    <a:pt x="448" y="0"/>
                    <a:pt x="400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3025625" y="664675"/>
              <a:ext cx="21050" cy="21200"/>
            </a:xfrm>
            <a:custGeom>
              <a:avLst/>
              <a:gdLst/>
              <a:ahLst/>
              <a:cxnLst/>
              <a:rect l="l" t="t" r="r" b="b"/>
              <a:pathLst>
                <a:path w="842" h="848" extrusionOk="0">
                  <a:moveTo>
                    <a:pt x="418" y="0"/>
                  </a:moveTo>
                  <a:cubicBezTo>
                    <a:pt x="370" y="0"/>
                    <a:pt x="323" y="0"/>
                    <a:pt x="269" y="54"/>
                  </a:cubicBezTo>
                  <a:cubicBezTo>
                    <a:pt x="221" y="54"/>
                    <a:pt x="173" y="78"/>
                    <a:pt x="120" y="125"/>
                  </a:cubicBezTo>
                  <a:cubicBezTo>
                    <a:pt x="96" y="149"/>
                    <a:pt x="72" y="203"/>
                    <a:pt x="48" y="251"/>
                  </a:cubicBezTo>
                  <a:cubicBezTo>
                    <a:pt x="24" y="299"/>
                    <a:pt x="0" y="352"/>
                    <a:pt x="24" y="424"/>
                  </a:cubicBezTo>
                  <a:lnTo>
                    <a:pt x="24" y="525"/>
                  </a:lnTo>
                  <a:cubicBezTo>
                    <a:pt x="48" y="597"/>
                    <a:pt x="72" y="675"/>
                    <a:pt x="120" y="722"/>
                  </a:cubicBezTo>
                  <a:cubicBezTo>
                    <a:pt x="173" y="722"/>
                    <a:pt x="197" y="746"/>
                    <a:pt x="221" y="776"/>
                  </a:cubicBezTo>
                  <a:cubicBezTo>
                    <a:pt x="269" y="824"/>
                    <a:pt x="346" y="824"/>
                    <a:pt x="418" y="848"/>
                  </a:cubicBezTo>
                  <a:cubicBezTo>
                    <a:pt x="496" y="848"/>
                    <a:pt x="543" y="824"/>
                    <a:pt x="597" y="800"/>
                  </a:cubicBezTo>
                  <a:cubicBezTo>
                    <a:pt x="645" y="776"/>
                    <a:pt x="693" y="746"/>
                    <a:pt x="717" y="722"/>
                  </a:cubicBezTo>
                  <a:cubicBezTo>
                    <a:pt x="770" y="675"/>
                    <a:pt x="794" y="627"/>
                    <a:pt x="818" y="573"/>
                  </a:cubicBezTo>
                  <a:cubicBezTo>
                    <a:pt x="842" y="525"/>
                    <a:pt x="842" y="478"/>
                    <a:pt x="842" y="424"/>
                  </a:cubicBezTo>
                  <a:cubicBezTo>
                    <a:pt x="842" y="376"/>
                    <a:pt x="842" y="352"/>
                    <a:pt x="818" y="299"/>
                  </a:cubicBezTo>
                  <a:cubicBezTo>
                    <a:pt x="818" y="251"/>
                    <a:pt x="770" y="179"/>
                    <a:pt x="717" y="125"/>
                  </a:cubicBezTo>
                  <a:cubicBezTo>
                    <a:pt x="693" y="102"/>
                    <a:pt x="669" y="78"/>
                    <a:pt x="645" y="54"/>
                  </a:cubicBezTo>
                  <a:cubicBezTo>
                    <a:pt x="567" y="30"/>
                    <a:pt x="496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3080250" y="730625"/>
              <a:ext cx="11800" cy="10025"/>
            </a:xfrm>
            <a:custGeom>
              <a:avLst/>
              <a:gdLst/>
              <a:ahLst/>
              <a:cxnLst/>
              <a:rect l="l" t="t" r="r" b="b"/>
              <a:pathLst>
                <a:path w="472" h="401" extrusionOk="0">
                  <a:moveTo>
                    <a:pt x="227" y="1"/>
                  </a:moveTo>
                  <a:cubicBezTo>
                    <a:pt x="173" y="1"/>
                    <a:pt x="125" y="25"/>
                    <a:pt x="78" y="78"/>
                  </a:cubicBezTo>
                  <a:cubicBezTo>
                    <a:pt x="78" y="78"/>
                    <a:pt x="54" y="102"/>
                    <a:pt x="54" y="126"/>
                  </a:cubicBezTo>
                  <a:cubicBezTo>
                    <a:pt x="0" y="174"/>
                    <a:pt x="0" y="251"/>
                    <a:pt x="54" y="299"/>
                  </a:cubicBezTo>
                  <a:lnTo>
                    <a:pt x="78" y="323"/>
                  </a:lnTo>
                  <a:cubicBezTo>
                    <a:pt x="102" y="377"/>
                    <a:pt x="173" y="401"/>
                    <a:pt x="227" y="401"/>
                  </a:cubicBezTo>
                  <a:cubicBezTo>
                    <a:pt x="275" y="401"/>
                    <a:pt x="299" y="401"/>
                    <a:pt x="352" y="377"/>
                  </a:cubicBezTo>
                  <a:lnTo>
                    <a:pt x="400" y="377"/>
                  </a:lnTo>
                  <a:cubicBezTo>
                    <a:pt x="400" y="347"/>
                    <a:pt x="424" y="323"/>
                    <a:pt x="448" y="323"/>
                  </a:cubicBezTo>
                  <a:cubicBezTo>
                    <a:pt x="472" y="275"/>
                    <a:pt x="472" y="251"/>
                    <a:pt x="472" y="198"/>
                  </a:cubicBezTo>
                  <a:cubicBezTo>
                    <a:pt x="472" y="174"/>
                    <a:pt x="472" y="150"/>
                    <a:pt x="448" y="102"/>
                  </a:cubicBezTo>
                  <a:cubicBezTo>
                    <a:pt x="424" y="78"/>
                    <a:pt x="376" y="25"/>
                    <a:pt x="352" y="25"/>
                  </a:cubicBezTo>
                  <a:cubicBezTo>
                    <a:pt x="299" y="25"/>
                    <a:pt x="275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2907400" y="740625"/>
              <a:ext cx="12425" cy="11825"/>
            </a:xfrm>
            <a:custGeom>
              <a:avLst/>
              <a:gdLst/>
              <a:ahLst/>
              <a:cxnLst/>
              <a:rect l="l" t="t" r="r" b="b"/>
              <a:pathLst>
                <a:path w="497" h="473" extrusionOk="0">
                  <a:moveTo>
                    <a:pt x="252" y="1"/>
                  </a:moveTo>
                  <a:cubicBezTo>
                    <a:pt x="222" y="1"/>
                    <a:pt x="174" y="1"/>
                    <a:pt x="150" y="25"/>
                  </a:cubicBezTo>
                  <a:cubicBezTo>
                    <a:pt x="126" y="25"/>
                    <a:pt x="102" y="48"/>
                    <a:pt x="73" y="72"/>
                  </a:cubicBezTo>
                  <a:cubicBezTo>
                    <a:pt x="49" y="96"/>
                    <a:pt x="49" y="126"/>
                    <a:pt x="25" y="150"/>
                  </a:cubicBezTo>
                  <a:cubicBezTo>
                    <a:pt x="25" y="174"/>
                    <a:pt x="1" y="198"/>
                    <a:pt x="25" y="222"/>
                  </a:cubicBezTo>
                  <a:lnTo>
                    <a:pt x="25" y="299"/>
                  </a:lnTo>
                  <a:cubicBezTo>
                    <a:pt x="25" y="323"/>
                    <a:pt x="49" y="371"/>
                    <a:pt x="73" y="395"/>
                  </a:cubicBezTo>
                  <a:cubicBezTo>
                    <a:pt x="102" y="395"/>
                    <a:pt x="126" y="425"/>
                    <a:pt x="126" y="425"/>
                  </a:cubicBezTo>
                  <a:cubicBezTo>
                    <a:pt x="174" y="448"/>
                    <a:pt x="198" y="472"/>
                    <a:pt x="252" y="472"/>
                  </a:cubicBezTo>
                  <a:cubicBezTo>
                    <a:pt x="252" y="472"/>
                    <a:pt x="276" y="472"/>
                    <a:pt x="276" y="448"/>
                  </a:cubicBezTo>
                  <a:cubicBezTo>
                    <a:pt x="323" y="448"/>
                    <a:pt x="347" y="448"/>
                    <a:pt x="371" y="425"/>
                  </a:cubicBezTo>
                  <a:cubicBezTo>
                    <a:pt x="371" y="425"/>
                    <a:pt x="401" y="395"/>
                    <a:pt x="425" y="395"/>
                  </a:cubicBezTo>
                  <a:lnTo>
                    <a:pt x="425" y="371"/>
                  </a:lnTo>
                  <a:cubicBezTo>
                    <a:pt x="449" y="371"/>
                    <a:pt x="473" y="347"/>
                    <a:pt x="473" y="323"/>
                  </a:cubicBezTo>
                  <a:cubicBezTo>
                    <a:pt x="496" y="299"/>
                    <a:pt x="496" y="245"/>
                    <a:pt x="496" y="222"/>
                  </a:cubicBezTo>
                  <a:lnTo>
                    <a:pt x="496" y="174"/>
                  </a:lnTo>
                  <a:cubicBezTo>
                    <a:pt x="473" y="150"/>
                    <a:pt x="449" y="96"/>
                    <a:pt x="425" y="72"/>
                  </a:cubicBezTo>
                  <a:cubicBezTo>
                    <a:pt x="401" y="48"/>
                    <a:pt x="371" y="48"/>
                    <a:pt x="371" y="25"/>
                  </a:cubicBezTo>
                  <a:cubicBezTo>
                    <a:pt x="347" y="25"/>
                    <a:pt x="323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6"/>
          <p:cNvGrpSpPr/>
          <p:nvPr/>
        </p:nvGrpSpPr>
        <p:grpSpPr>
          <a:xfrm>
            <a:off x="8372942" y="4360958"/>
            <a:ext cx="1587788" cy="682694"/>
            <a:chOff x="8157200" y="4285905"/>
            <a:chExt cx="1587788" cy="750296"/>
          </a:xfrm>
        </p:grpSpPr>
        <p:sp>
          <p:nvSpPr>
            <p:cNvPr id="621" name="Google Shape;621;p6"/>
            <p:cNvSpPr/>
            <p:nvPr/>
          </p:nvSpPr>
          <p:spPr>
            <a:xfrm>
              <a:off x="8157200" y="4715864"/>
              <a:ext cx="1587788" cy="320336"/>
            </a:xfrm>
            <a:custGeom>
              <a:avLst/>
              <a:gdLst/>
              <a:ahLst/>
              <a:cxnLst/>
              <a:rect l="l" t="t" r="r" b="b"/>
              <a:pathLst>
                <a:path w="18453" h="3723" extrusionOk="0">
                  <a:moveTo>
                    <a:pt x="2761" y="1"/>
                  </a:moveTo>
                  <a:cubicBezTo>
                    <a:pt x="2525" y="1"/>
                    <a:pt x="2285" y="50"/>
                    <a:pt x="2059" y="143"/>
                  </a:cubicBezTo>
                  <a:cubicBezTo>
                    <a:pt x="1635" y="292"/>
                    <a:pt x="1265" y="567"/>
                    <a:pt x="966" y="943"/>
                  </a:cubicBezTo>
                  <a:cubicBezTo>
                    <a:pt x="668" y="1337"/>
                    <a:pt x="441" y="1785"/>
                    <a:pt x="268" y="2232"/>
                  </a:cubicBezTo>
                  <a:cubicBezTo>
                    <a:pt x="196" y="2459"/>
                    <a:pt x="119" y="2710"/>
                    <a:pt x="47" y="2931"/>
                  </a:cubicBezTo>
                  <a:cubicBezTo>
                    <a:pt x="0" y="3082"/>
                    <a:pt x="127" y="3188"/>
                    <a:pt x="250" y="3188"/>
                  </a:cubicBezTo>
                  <a:cubicBezTo>
                    <a:pt x="332" y="3188"/>
                    <a:pt x="412" y="3142"/>
                    <a:pt x="441" y="3032"/>
                  </a:cubicBezTo>
                  <a:cubicBezTo>
                    <a:pt x="716" y="2209"/>
                    <a:pt x="1014" y="1241"/>
                    <a:pt x="1814" y="716"/>
                  </a:cubicBezTo>
                  <a:cubicBezTo>
                    <a:pt x="2080" y="553"/>
                    <a:pt x="2395" y="423"/>
                    <a:pt x="2722" y="423"/>
                  </a:cubicBezTo>
                  <a:cubicBezTo>
                    <a:pt x="2791" y="423"/>
                    <a:pt x="2861" y="429"/>
                    <a:pt x="2930" y="441"/>
                  </a:cubicBezTo>
                  <a:cubicBezTo>
                    <a:pt x="3277" y="495"/>
                    <a:pt x="3551" y="692"/>
                    <a:pt x="3778" y="943"/>
                  </a:cubicBezTo>
                  <a:cubicBezTo>
                    <a:pt x="4226" y="1415"/>
                    <a:pt x="4572" y="2083"/>
                    <a:pt x="5169" y="2412"/>
                  </a:cubicBezTo>
                  <a:cubicBezTo>
                    <a:pt x="5360" y="2507"/>
                    <a:pt x="5570" y="2561"/>
                    <a:pt x="5783" y="2561"/>
                  </a:cubicBezTo>
                  <a:cubicBezTo>
                    <a:pt x="5903" y="2561"/>
                    <a:pt x="6024" y="2544"/>
                    <a:pt x="6142" y="2507"/>
                  </a:cubicBezTo>
                  <a:cubicBezTo>
                    <a:pt x="6441" y="2435"/>
                    <a:pt x="6709" y="2262"/>
                    <a:pt x="6936" y="2059"/>
                  </a:cubicBezTo>
                  <a:cubicBezTo>
                    <a:pt x="7187" y="1838"/>
                    <a:pt x="7408" y="1612"/>
                    <a:pt x="7605" y="1391"/>
                  </a:cubicBezTo>
                  <a:cubicBezTo>
                    <a:pt x="7832" y="1164"/>
                    <a:pt x="8029" y="967"/>
                    <a:pt x="8279" y="818"/>
                  </a:cubicBezTo>
                  <a:cubicBezTo>
                    <a:pt x="8444" y="724"/>
                    <a:pt x="8625" y="674"/>
                    <a:pt x="8810" y="674"/>
                  </a:cubicBezTo>
                  <a:cubicBezTo>
                    <a:pt x="8873" y="674"/>
                    <a:pt x="8938" y="680"/>
                    <a:pt x="9002" y="692"/>
                  </a:cubicBezTo>
                  <a:cubicBezTo>
                    <a:pt x="9151" y="716"/>
                    <a:pt x="9247" y="770"/>
                    <a:pt x="9372" y="865"/>
                  </a:cubicBezTo>
                  <a:cubicBezTo>
                    <a:pt x="9473" y="943"/>
                    <a:pt x="9599" y="1038"/>
                    <a:pt x="9694" y="1140"/>
                  </a:cubicBezTo>
                  <a:cubicBezTo>
                    <a:pt x="10118" y="1612"/>
                    <a:pt x="10441" y="2209"/>
                    <a:pt x="10990" y="2561"/>
                  </a:cubicBezTo>
                  <a:cubicBezTo>
                    <a:pt x="11228" y="2689"/>
                    <a:pt x="11483" y="2761"/>
                    <a:pt x="11750" y="2761"/>
                  </a:cubicBezTo>
                  <a:cubicBezTo>
                    <a:pt x="11843" y="2761"/>
                    <a:pt x="11938" y="2753"/>
                    <a:pt x="12035" y="2734"/>
                  </a:cubicBezTo>
                  <a:cubicBezTo>
                    <a:pt x="12435" y="2656"/>
                    <a:pt x="12781" y="2412"/>
                    <a:pt x="13079" y="2185"/>
                  </a:cubicBezTo>
                  <a:cubicBezTo>
                    <a:pt x="13402" y="1934"/>
                    <a:pt x="13724" y="1689"/>
                    <a:pt x="14100" y="1516"/>
                  </a:cubicBezTo>
                  <a:cubicBezTo>
                    <a:pt x="14341" y="1408"/>
                    <a:pt x="14600" y="1365"/>
                    <a:pt x="14854" y="1365"/>
                  </a:cubicBezTo>
                  <a:cubicBezTo>
                    <a:pt x="15021" y="1365"/>
                    <a:pt x="15185" y="1384"/>
                    <a:pt x="15342" y="1415"/>
                  </a:cubicBezTo>
                  <a:cubicBezTo>
                    <a:pt x="16291" y="1635"/>
                    <a:pt x="17007" y="2334"/>
                    <a:pt x="17604" y="3080"/>
                  </a:cubicBezTo>
                  <a:cubicBezTo>
                    <a:pt x="17730" y="3253"/>
                    <a:pt x="17879" y="3426"/>
                    <a:pt x="18028" y="3629"/>
                  </a:cubicBezTo>
                  <a:cubicBezTo>
                    <a:pt x="18067" y="3681"/>
                    <a:pt x="18139" y="3723"/>
                    <a:pt x="18214" y="3723"/>
                  </a:cubicBezTo>
                  <a:cubicBezTo>
                    <a:pt x="18244" y="3723"/>
                    <a:pt x="18274" y="3716"/>
                    <a:pt x="18303" y="3701"/>
                  </a:cubicBezTo>
                  <a:cubicBezTo>
                    <a:pt x="18404" y="3629"/>
                    <a:pt x="18452" y="3504"/>
                    <a:pt x="18381" y="3403"/>
                  </a:cubicBezTo>
                  <a:cubicBezTo>
                    <a:pt x="17784" y="2609"/>
                    <a:pt x="17133" y="1785"/>
                    <a:pt x="16237" y="1313"/>
                  </a:cubicBezTo>
                  <a:cubicBezTo>
                    <a:pt x="15813" y="1092"/>
                    <a:pt x="15318" y="943"/>
                    <a:pt x="14846" y="943"/>
                  </a:cubicBezTo>
                  <a:cubicBezTo>
                    <a:pt x="14375" y="943"/>
                    <a:pt x="13951" y="1092"/>
                    <a:pt x="13551" y="1337"/>
                  </a:cubicBezTo>
                  <a:cubicBezTo>
                    <a:pt x="13205" y="1564"/>
                    <a:pt x="12882" y="1838"/>
                    <a:pt x="12530" y="2059"/>
                  </a:cubicBezTo>
                  <a:cubicBezTo>
                    <a:pt x="12306" y="2204"/>
                    <a:pt x="12023" y="2353"/>
                    <a:pt x="11734" y="2353"/>
                  </a:cubicBezTo>
                  <a:cubicBezTo>
                    <a:pt x="11677" y="2353"/>
                    <a:pt x="11620" y="2347"/>
                    <a:pt x="11563" y="2334"/>
                  </a:cubicBezTo>
                  <a:cubicBezTo>
                    <a:pt x="11264" y="2286"/>
                    <a:pt x="11038" y="2113"/>
                    <a:pt x="10841" y="1886"/>
                  </a:cubicBezTo>
                  <a:cubicBezTo>
                    <a:pt x="10620" y="1635"/>
                    <a:pt x="10417" y="1367"/>
                    <a:pt x="10220" y="1116"/>
                  </a:cubicBezTo>
                  <a:cubicBezTo>
                    <a:pt x="9993" y="865"/>
                    <a:pt x="9772" y="621"/>
                    <a:pt x="9497" y="441"/>
                  </a:cubicBezTo>
                  <a:cubicBezTo>
                    <a:pt x="9271" y="310"/>
                    <a:pt x="9030" y="251"/>
                    <a:pt x="8787" y="251"/>
                  </a:cubicBezTo>
                  <a:cubicBezTo>
                    <a:pt x="8709" y="251"/>
                    <a:pt x="8632" y="257"/>
                    <a:pt x="8554" y="268"/>
                  </a:cubicBezTo>
                  <a:cubicBezTo>
                    <a:pt x="7903" y="394"/>
                    <a:pt x="7456" y="943"/>
                    <a:pt x="7038" y="1391"/>
                  </a:cubicBezTo>
                  <a:cubicBezTo>
                    <a:pt x="6811" y="1612"/>
                    <a:pt x="6614" y="1838"/>
                    <a:pt x="6363" y="1988"/>
                  </a:cubicBezTo>
                  <a:cubicBezTo>
                    <a:pt x="6214" y="2059"/>
                    <a:pt x="6142" y="2083"/>
                    <a:pt x="5993" y="2137"/>
                  </a:cubicBezTo>
                  <a:lnTo>
                    <a:pt x="5814" y="2137"/>
                  </a:lnTo>
                  <a:cubicBezTo>
                    <a:pt x="5718" y="2137"/>
                    <a:pt x="5665" y="2137"/>
                    <a:pt x="5593" y="2113"/>
                  </a:cubicBezTo>
                  <a:cubicBezTo>
                    <a:pt x="5444" y="2083"/>
                    <a:pt x="5342" y="2035"/>
                    <a:pt x="5193" y="1934"/>
                  </a:cubicBezTo>
                  <a:cubicBezTo>
                    <a:pt x="5097" y="1862"/>
                    <a:pt x="4972" y="1713"/>
                    <a:pt x="4871" y="1612"/>
                  </a:cubicBezTo>
                  <a:cubicBezTo>
                    <a:pt x="4620" y="1337"/>
                    <a:pt x="4423" y="1068"/>
                    <a:pt x="4202" y="794"/>
                  </a:cubicBezTo>
                  <a:cubicBezTo>
                    <a:pt x="3975" y="519"/>
                    <a:pt x="3701" y="268"/>
                    <a:pt x="3354" y="119"/>
                  </a:cubicBezTo>
                  <a:cubicBezTo>
                    <a:pt x="3168" y="38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8157200" y="4504025"/>
              <a:ext cx="1587788" cy="319562"/>
            </a:xfrm>
            <a:custGeom>
              <a:avLst/>
              <a:gdLst/>
              <a:ahLst/>
              <a:cxnLst/>
              <a:rect l="l" t="t" r="r" b="b"/>
              <a:pathLst>
                <a:path w="18453" h="3714" extrusionOk="0">
                  <a:moveTo>
                    <a:pt x="2740" y="0"/>
                  </a:moveTo>
                  <a:cubicBezTo>
                    <a:pt x="2511" y="0"/>
                    <a:pt x="2279" y="44"/>
                    <a:pt x="2059" y="121"/>
                  </a:cubicBezTo>
                  <a:cubicBezTo>
                    <a:pt x="1635" y="295"/>
                    <a:pt x="1265" y="569"/>
                    <a:pt x="966" y="939"/>
                  </a:cubicBezTo>
                  <a:cubicBezTo>
                    <a:pt x="668" y="1315"/>
                    <a:pt x="441" y="1787"/>
                    <a:pt x="268" y="2235"/>
                  </a:cubicBezTo>
                  <a:cubicBezTo>
                    <a:pt x="196" y="2456"/>
                    <a:pt x="119" y="2706"/>
                    <a:pt x="47" y="2933"/>
                  </a:cubicBezTo>
                  <a:cubicBezTo>
                    <a:pt x="1" y="3079"/>
                    <a:pt x="124" y="3174"/>
                    <a:pt x="246" y="3174"/>
                  </a:cubicBezTo>
                  <a:cubicBezTo>
                    <a:pt x="329" y="3174"/>
                    <a:pt x="412" y="3130"/>
                    <a:pt x="441" y="3029"/>
                  </a:cubicBezTo>
                  <a:cubicBezTo>
                    <a:pt x="716" y="2211"/>
                    <a:pt x="1014" y="1214"/>
                    <a:pt x="1814" y="718"/>
                  </a:cubicBezTo>
                  <a:cubicBezTo>
                    <a:pt x="2091" y="544"/>
                    <a:pt x="2422" y="409"/>
                    <a:pt x="2764" y="409"/>
                  </a:cubicBezTo>
                  <a:cubicBezTo>
                    <a:pt x="2819" y="409"/>
                    <a:pt x="2875" y="412"/>
                    <a:pt x="2930" y="420"/>
                  </a:cubicBezTo>
                  <a:cubicBezTo>
                    <a:pt x="3277" y="492"/>
                    <a:pt x="3551" y="695"/>
                    <a:pt x="3778" y="915"/>
                  </a:cubicBezTo>
                  <a:cubicBezTo>
                    <a:pt x="4226" y="1411"/>
                    <a:pt x="4572" y="2086"/>
                    <a:pt x="5169" y="2384"/>
                  </a:cubicBezTo>
                  <a:cubicBezTo>
                    <a:pt x="5366" y="2498"/>
                    <a:pt x="5583" y="2547"/>
                    <a:pt x="5802" y="2547"/>
                  </a:cubicBezTo>
                  <a:cubicBezTo>
                    <a:pt x="5915" y="2547"/>
                    <a:pt x="6030" y="2534"/>
                    <a:pt x="6142" y="2509"/>
                  </a:cubicBezTo>
                  <a:cubicBezTo>
                    <a:pt x="6441" y="2432"/>
                    <a:pt x="6709" y="2259"/>
                    <a:pt x="6936" y="2062"/>
                  </a:cubicBezTo>
                  <a:cubicBezTo>
                    <a:pt x="7187" y="1835"/>
                    <a:pt x="7408" y="1614"/>
                    <a:pt x="7605" y="1363"/>
                  </a:cubicBezTo>
                  <a:cubicBezTo>
                    <a:pt x="7832" y="1166"/>
                    <a:pt x="8029" y="963"/>
                    <a:pt x="8279" y="814"/>
                  </a:cubicBezTo>
                  <a:cubicBezTo>
                    <a:pt x="8439" y="728"/>
                    <a:pt x="8614" y="663"/>
                    <a:pt x="8793" y="663"/>
                  </a:cubicBezTo>
                  <a:cubicBezTo>
                    <a:pt x="8862" y="663"/>
                    <a:pt x="8932" y="673"/>
                    <a:pt x="9002" y="695"/>
                  </a:cubicBezTo>
                  <a:cubicBezTo>
                    <a:pt x="9151" y="718"/>
                    <a:pt x="9247" y="766"/>
                    <a:pt x="9372" y="868"/>
                  </a:cubicBezTo>
                  <a:cubicBezTo>
                    <a:pt x="9473" y="915"/>
                    <a:pt x="9599" y="1041"/>
                    <a:pt x="9694" y="1142"/>
                  </a:cubicBezTo>
                  <a:cubicBezTo>
                    <a:pt x="10118" y="1614"/>
                    <a:pt x="10441" y="2211"/>
                    <a:pt x="10990" y="2557"/>
                  </a:cubicBezTo>
                  <a:cubicBezTo>
                    <a:pt x="11227" y="2685"/>
                    <a:pt x="11481" y="2760"/>
                    <a:pt x="11746" y="2760"/>
                  </a:cubicBezTo>
                  <a:cubicBezTo>
                    <a:pt x="11841" y="2760"/>
                    <a:pt x="11937" y="2751"/>
                    <a:pt x="12035" y="2730"/>
                  </a:cubicBezTo>
                  <a:cubicBezTo>
                    <a:pt x="12435" y="2659"/>
                    <a:pt x="12781" y="2408"/>
                    <a:pt x="13079" y="2187"/>
                  </a:cubicBezTo>
                  <a:cubicBezTo>
                    <a:pt x="13402" y="1936"/>
                    <a:pt x="13724" y="1662"/>
                    <a:pt x="14100" y="1512"/>
                  </a:cubicBezTo>
                  <a:cubicBezTo>
                    <a:pt x="14347" y="1405"/>
                    <a:pt x="14613" y="1355"/>
                    <a:pt x="14873" y="1355"/>
                  </a:cubicBezTo>
                  <a:cubicBezTo>
                    <a:pt x="15033" y="1355"/>
                    <a:pt x="15191" y="1375"/>
                    <a:pt x="15342" y="1411"/>
                  </a:cubicBezTo>
                  <a:cubicBezTo>
                    <a:pt x="16291" y="1638"/>
                    <a:pt x="17007" y="2336"/>
                    <a:pt x="17604" y="3053"/>
                  </a:cubicBezTo>
                  <a:cubicBezTo>
                    <a:pt x="17730" y="3256"/>
                    <a:pt x="17879" y="3429"/>
                    <a:pt x="18028" y="3602"/>
                  </a:cubicBezTo>
                  <a:cubicBezTo>
                    <a:pt x="18064" y="3670"/>
                    <a:pt x="18130" y="3714"/>
                    <a:pt x="18200" y="3714"/>
                  </a:cubicBezTo>
                  <a:cubicBezTo>
                    <a:pt x="18234" y="3714"/>
                    <a:pt x="18269" y="3703"/>
                    <a:pt x="18303" y="3680"/>
                  </a:cubicBezTo>
                  <a:cubicBezTo>
                    <a:pt x="18404" y="3626"/>
                    <a:pt x="18452" y="3500"/>
                    <a:pt x="18381" y="3405"/>
                  </a:cubicBezTo>
                  <a:cubicBezTo>
                    <a:pt x="17784" y="2605"/>
                    <a:pt x="17133" y="1787"/>
                    <a:pt x="16237" y="1315"/>
                  </a:cubicBezTo>
                  <a:cubicBezTo>
                    <a:pt x="15813" y="1089"/>
                    <a:pt x="15318" y="939"/>
                    <a:pt x="14846" y="939"/>
                  </a:cubicBezTo>
                  <a:cubicBezTo>
                    <a:pt x="14375" y="939"/>
                    <a:pt x="13951" y="1089"/>
                    <a:pt x="13551" y="1339"/>
                  </a:cubicBezTo>
                  <a:cubicBezTo>
                    <a:pt x="13205" y="1560"/>
                    <a:pt x="12882" y="1835"/>
                    <a:pt x="12530" y="2062"/>
                  </a:cubicBezTo>
                  <a:cubicBezTo>
                    <a:pt x="12304" y="2207"/>
                    <a:pt x="12019" y="2353"/>
                    <a:pt x="11728" y="2353"/>
                  </a:cubicBezTo>
                  <a:cubicBezTo>
                    <a:pt x="11673" y="2353"/>
                    <a:pt x="11618" y="2348"/>
                    <a:pt x="11563" y="2336"/>
                  </a:cubicBezTo>
                  <a:cubicBezTo>
                    <a:pt x="11264" y="2259"/>
                    <a:pt x="11038" y="2109"/>
                    <a:pt x="10841" y="1889"/>
                  </a:cubicBezTo>
                  <a:cubicBezTo>
                    <a:pt x="10620" y="1638"/>
                    <a:pt x="10417" y="1363"/>
                    <a:pt x="10220" y="1112"/>
                  </a:cubicBezTo>
                  <a:cubicBezTo>
                    <a:pt x="9993" y="868"/>
                    <a:pt x="9772" y="617"/>
                    <a:pt x="9497" y="444"/>
                  </a:cubicBezTo>
                  <a:cubicBezTo>
                    <a:pt x="9272" y="313"/>
                    <a:pt x="9034" y="251"/>
                    <a:pt x="8792" y="251"/>
                  </a:cubicBezTo>
                  <a:cubicBezTo>
                    <a:pt x="8713" y="251"/>
                    <a:pt x="8634" y="257"/>
                    <a:pt x="8554" y="271"/>
                  </a:cubicBezTo>
                  <a:cubicBezTo>
                    <a:pt x="7903" y="396"/>
                    <a:pt x="7456" y="939"/>
                    <a:pt x="7038" y="1387"/>
                  </a:cubicBezTo>
                  <a:cubicBezTo>
                    <a:pt x="6811" y="1614"/>
                    <a:pt x="6614" y="1811"/>
                    <a:pt x="6363" y="1984"/>
                  </a:cubicBezTo>
                  <a:cubicBezTo>
                    <a:pt x="6214" y="2062"/>
                    <a:pt x="6142" y="2086"/>
                    <a:pt x="5993" y="2109"/>
                  </a:cubicBezTo>
                  <a:cubicBezTo>
                    <a:pt x="5963" y="2133"/>
                    <a:pt x="5939" y="2133"/>
                    <a:pt x="5915" y="2133"/>
                  </a:cubicBezTo>
                  <a:lnTo>
                    <a:pt x="5814" y="2133"/>
                  </a:lnTo>
                  <a:cubicBezTo>
                    <a:pt x="5718" y="2133"/>
                    <a:pt x="5665" y="2133"/>
                    <a:pt x="5593" y="2109"/>
                  </a:cubicBezTo>
                  <a:cubicBezTo>
                    <a:pt x="5444" y="2086"/>
                    <a:pt x="5342" y="2038"/>
                    <a:pt x="5193" y="1936"/>
                  </a:cubicBezTo>
                  <a:cubicBezTo>
                    <a:pt x="5097" y="1859"/>
                    <a:pt x="4972" y="1709"/>
                    <a:pt x="4871" y="1614"/>
                  </a:cubicBezTo>
                  <a:cubicBezTo>
                    <a:pt x="4620" y="1339"/>
                    <a:pt x="4423" y="1041"/>
                    <a:pt x="4202" y="790"/>
                  </a:cubicBezTo>
                  <a:cubicBezTo>
                    <a:pt x="3975" y="515"/>
                    <a:pt x="3701" y="271"/>
                    <a:pt x="3354" y="121"/>
                  </a:cubicBezTo>
                  <a:cubicBezTo>
                    <a:pt x="3162" y="38"/>
                    <a:pt x="2952" y="0"/>
                    <a:pt x="27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8157200" y="4285905"/>
              <a:ext cx="1587788" cy="320164"/>
            </a:xfrm>
            <a:custGeom>
              <a:avLst/>
              <a:gdLst/>
              <a:ahLst/>
              <a:cxnLst/>
              <a:rect l="l" t="t" r="r" b="b"/>
              <a:pathLst>
                <a:path w="18453" h="3721" extrusionOk="0">
                  <a:moveTo>
                    <a:pt x="2761" y="1"/>
                  </a:moveTo>
                  <a:cubicBezTo>
                    <a:pt x="2525" y="1"/>
                    <a:pt x="2285" y="51"/>
                    <a:pt x="2059" y="143"/>
                  </a:cubicBezTo>
                  <a:cubicBezTo>
                    <a:pt x="1635" y="292"/>
                    <a:pt x="1265" y="567"/>
                    <a:pt x="966" y="937"/>
                  </a:cubicBezTo>
                  <a:cubicBezTo>
                    <a:pt x="668" y="1337"/>
                    <a:pt x="441" y="1785"/>
                    <a:pt x="268" y="2233"/>
                  </a:cubicBezTo>
                  <a:cubicBezTo>
                    <a:pt x="196" y="2483"/>
                    <a:pt x="119" y="2704"/>
                    <a:pt x="47" y="2931"/>
                  </a:cubicBezTo>
                  <a:cubicBezTo>
                    <a:pt x="0" y="3078"/>
                    <a:pt x="126" y="3182"/>
                    <a:pt x="249" y="3182"/>
                  </a:cubicBezTo>
                  <a:cubicBezTo>
                    <a:pt x="331" y="3182"/>
                    <a:pt x="412" y="3136"/>
                    <a:pt x="441" y="3027"/>
                  </a:cubicBezTo>
                  <a:cubicBezTo>
                    <a:pt x="716" y="2209"/>
                    <a:pt x="1014" y="1236"/>
                    <a:pt x="1814" y="716"/>
                  </a:cubicBezTo>
                  <a:cubicBezTo>
                    <a:pt x="2077" y="551"/>
                    <a:pt x="2388" y="421"/>
                    <a:pt x="2711" y="421"/>
                  </a:cubicBezTo>
                  <a:cubicBezTo>
                    <a:pt x="2783" y="421"/>
                    <a:pt x="2857" y="427"/>
                    <a:pt x="2930" y="442"/>
                  </a:cubicBezTo>
                  <a:cubicBezTo>
                    <a:pt x="3277" y="489"/>
                    <a:pt x="3551" y="692"/>
                    <a:pt x="3778" y="937"/>
                  </a:cubicBezTo>
                  <a:cubicBezTo>
                    <a:pt x="4226" y="1409"/>
                    <a:pt x="4572" y="2083"/>
                    <a:pt x="5169" y="2406"/>
                  </a:cubicBezTo>
                  <a:cubicBezTo>
                    <a:pt x="5363" y="2503"/>
                    <a:pt x="5576" y="2557"/>
                    <a:pt x="5792" y="2557"/>
                  </a:cubicBezTo>
                  <a:cubicBezTo>
                    <a:pt x="5909" y="2557"/>
                    <a:pt x="6027" y="2541"/>
                    <a:pt x="6142" y="2507"/>
                  </a:cubicBezTo>
                  <a:cubicBezTo>
                    <a:pt x="6441" y="2430"/>
                    <a:pt x="6709" y="2256"/>
                    <a:pt x="6936" y="2059"/>
                  </a:cubicBezTo>
                  <a:cubicBezTo>
                    <a:pt x="7187" y="1833"/>
                    <a:pt x="7408" y="1612"/>
                    <a:pt x="7605" y="1385"/>
                  </a:cubicBezTo>
                  <a:cubicBezTo>
                    <a:pt x="7832" y="1164"/>
                    <a:pt x="8029" y="961"/>
                    <a:pt x="8279" y="812"/>
                  </a:cubicBezTo>
                  <a:cubicBezTo>
                    <a:pt x="8442" y="724"/>
                    <a:pt x="8621" y="672"/>
                    <a:pt x="8804" y="672"/>
                  </a:cubicBezTo>
                  <a:cubicBezTo>
                    <a:pt x="8870" y="672"/>
                    <a:pt x="8936" y="678"/>
                    <a:pt x="9002" y="692"/>
                  </a:cubicBezTo>
                  <a:cubicBezTo>
                    <a:pt x="9151" y="716"/>
                    <a:pt x="9247" y="764"/>
                    <a:pt x="9372" y="865"/>
                  </a:cubicBezTo>
                  <a:cubicBezTo>
                    <a:pt x="9473" y="937"/>
                    <a:pt x="9599" y="1039"/>
                    <a:pt x="9694" y="1140"/>
                  </a:cubicBezTo>
                  <a:cubicBezTo>
                    <a:pt x="10118" y="1612"/>
                    <a:pt x="10441" y="2209"/>
                    <a:pt x="10990" y="2555"/>
                  </a:cubicBezTo>
                  <a:cubicBezTo>
                    <a:pt x="11227" y="2683"/>
                    <a:pt x="11481" y="2758"/>
                    <a:pt x="11746" y="2758"/>
                  </a:cubicBezTo>
                  <a:cubicBezTo>
                    <a:pt x="11841" y="2758"/>
                    <a:pt x="11937" y="2749"/>
                    <a:pt x="12035" y="2728"/>
                  </a:cubicBezTo>
                  <a:cubicBezTo>
                    <a:pt x="12435" y="2656"/>
                    <a:pt x="12781" y="2406"/>
                    <a:pt x="13079" y="2185"/>
                  </a:cubicBezTo>
                  <a:cubicBezTo>
                    <a:pt x="13402" y="1934"/>
                    <a:pt x="13724" y="1683"/>
                    <a:pt x="14100" y="1510"/>
                  </a:cubicBezTo>
                  <a:cubicBezTo>
                    <a:pt x="14327" y="1412"/>
                    <a:pt x="14569" y="1370"/>
                    <a:pt x="14807" y="1370"/>
                  </a:cubicBezTo>
                  <a:cubicBezTo>
                    <a:pt x="14990" y="1370"/>
                    <a:pt x="15171" y="1395"/>
                    <a:pt x="15342" y="1439"/>
                  </a:cubicBezTo>
                  <a:cubicBezTo>
                    <a:pt x="16291" y="1636"/>
                    <a:pt x="17007" y="2334"/>
                    <a:pt x="17604" y="3080"/>
                  </a:cubicBezTo>
                  <a:cubicBezTo>
                    <a:pt x="17730" y="3253"/>
                    <a:pt x="17879" y="3427"/>
                    <a:pt x="18028" y="3624"/>
                  </a:cubicBezTo>
                  <a:cubicBezTo>
                    <a:pt x="18067" y="3680"/>
                    <a:pt x="18140" y="3720"/>
                    <a:pt x="18216" y="3720"/>
                  </a:cubicBezTo>
                  <a:cubicBezTo>
                    <a:pt x="18245" y="3720"/>
                    <a:pt x="18275" y="3714"/>
                    <a:pt x="18303" y="3701"/>
                  </a:cubicBezTo>
                  <a:cubicBezTo>
                    <a:pt x="18404" y="3647"/>
                    <a:pt x="18452" y="3498"/>
                    <a:pt x="18381" y="3403"/>
                  </a:cubicBezTo>
                  <a:cubicBezTo>
                    <a:pt x="17784" y="2603"/>
                    <a:pt x="17133" y="1785"/>
                    <a:pt x="16237" y="1313"/>
                  </a:cubicBezTo>
                  <a:cubicBezTo>
                    <a:pt x="15813" y="1086"/>
                    <a:pt x="15318" y="961"/>
                    <a:pt x="14846" y="937"/>
                  </a:cubicBezTo>
                  <a:cubicBezTo>
                    <a:pt x="14375" y="937"/>
                    <a:pt x="13951" y="1086"/>
                    <a:pt x="13551" y="1337"/>
                  </a:cubicBezTo>
                  <a:cubicBezTo>
                    <a:pt x="13205" y="1558"/>
                    <a:pt x="12882" y="1833"/>
                    <a:pt x="12530" y="2059"/>
                  </a:cubicBezTo>
                  <a:cubicBezTo>
                    <a:pt x="12304" y="2205"/>
                    <a:pt x="12019" y="2351"/>
                    <a:pt x="11728" y="2351"/>
                  </a:cubicBezTo>
                  <a:cubicBezTo>
                    <a:pt x="11673" y="2351"/>
                    <a:pt x="11618" y="2345"/>
                    <a:pt x="11563" y="2334"/>
                  </a:cubicBezTo>
                  <a:cubicBezTo>
                    <a:pt x="11264" y="2280"/>
                    <a:pt x="11038" y="2107"/>
                    <a:pt x="10841" y="1886"/>
                  </a:cubicBezTo>
                  <a:cubicBezTo>
                    <a:pt x="10620" y="1636"/>
                    <a:pt x="10417" y="1361"/>
                    <a:pt x="10220" y="1110"/>
                  </a:cubicBezTo>
                  <a:cubicBezTo>
                    <a:pt x="9993" y="865"/>
                    <a:pt x="9772" y="615"/>
                    <a:pt x="9497" y="442"/>
                  </a:cubicBezTo>
                  <a:cubicBezTo>
                    <a:pt x="9272" y="311"/>
                    <a:pt x="9034" y="249"/>
                    <a:pt x="8792" y="249"/>
                  </a:cubicBezTo>
                  <a:cubicBezTo>
                    <a:pt x="8713" y="249"/>
                    <a:pt x="8634" y="255"/>
                    <a:pt x="8554" y="269"/>
                  </a:cubicBezTo>
                  <a:cubicBezTo>
                    <a:pt x="7903" y="394"/>
                    <a:pt x="7456" y="937"/>
                    <a:pt x="7038" y="1385"/>
                  </a:cubicBezTo>
                  <a:cubicBezTo>
                    <a:pt x="6811" y="1612"/>
                    <a:pt x="6614" y="1833"/>
                    <a:pt x="6363" y="1982"/>
                  </a:cubicBezTo>
                  <a:cubicBezTo>
                    <a:pt x="6214" y="2059"/>
                    <a:pt x="6142" y="2083"/>
                    <a:pt x="5993" y="2131"/>
                  </a:cubicBezTo>
                  <a:lnTo>
                    <a:pt x="5593" y="2131"/>
                  </a:lnTo>
                  <a:cubicBezTo>
                    <a:pt x="5444" y="2083"/>
                    <a:pt x="5342" y="2036"/>
                    <a:pt x="5193" y="1934"/>
                  </a:cubicBezTo>
                  <a:cubicBezTo>
                    <a:pt x="5097" y="1856"/>
                    <a:pt x="4972" y="1737"/>
                    <a:pt x="4871" y="1612"/>
                  </a:cubicBezTo>
                  <a:cubicBezTo>
                    <a:pt x="4620" y="1337"/>
                    <a:pt x="4423" y="1062"/>
                    <a:pt x="4202" y="788"/>
                  </a:cubicBezTo>
                  <a:cubicBezTo>
                    <a:pt x="3975" y="513"/>
                    <a:pt x="3701" y="269"/>
                    <a:pt x="3354" y="119"/>
                  </a:cubicBezTo>
                  <a:cubicBezTo>
                    <a:pt x="3168" y="39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713703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204475" y="-2592523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8"/>
          <p:cNvSpPr/>
          <p:nvPr/>
        </p:nvSpPr>
        <p:spPr>
          <a:xfrm>
            <a:off x="-2204475" y="3457227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8"/>
          <p:cNvSpPr/>
          <p:nvPr/>
        </p:nvSpPr>
        <p:spPr>
          <a:xfrm>
            <a:off x="1426348" y="3457230"/>
            <a:ext cx="5124438" cy="3182502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1617900" y="1316225"/>
            <a:ext cx="5908200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3369439" y="334717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4" name="Google Shape;934;p8"/>
          <p:cNvGrpSpPr/>
          <p:nvPr/>
        </p:nvGrpSpPr>
        <p:grpSpPr>
          <a:xfrm>
            <a:off x="2823965" y="3359742"/>
            <a:ext cx="494121" cy="34974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3595107" y="3995488"/>
            <a:ext cx="18" cy="2564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8"/>
          <p:cNvSpPr/>
          <p:nvPr/>
        </p:nvSpPr>
        <p:spPr>
          <a:xfrm>
            <a:off x="3515434" y="3724565"/>
            <a:ext cx="2564" cy="7672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8"/>
          <p:cNvSpPr/>
          <p:nvPr/>
        </p:nvSpPr>
        <p:spPr>
          <a:xfrm>
            <a:off x="3507134" y="3697787"/>
            <a:ext cx="18" cy="5127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8"/>
          <p:cNvSpPr/>
          <p:nvPr/>
        </p:nvSpPr>
        <p:spPr>
          <a:xfrm>
            <a:off x="3525633" y="3756434"/>
            <a:ext cx="3191" cy="7672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8"/>
          <p:cNvSpPr/>
          <p:nvPr/>
        </p:nvSpPr>
        <p:spPr>
          <a:xfrm>
            <a:off x="3584281" y="3963620"/>
            <a:ext cx="18" cy="5109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8"/>
          <p:cNvSpPr/>
          <p:nvPr/>
        </p:nvSpPr>
        <p:spPr>
          <a:xfrm>
            <a:off x="3496935" y="3668463"/>
            <a:ext cx="76528" cy="13408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8"/>
          <p:cNvSpPr/>
          <p:nvPr/>
        </p:nvSpPr>
        <p:spPr>
          <a:xfrm>
            <a:off x="4816532" y="4279155"/>
            <a:ext cx="18" cy="5773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8"/>
          <p:cNvSpPr/>
          <p:nvPr/>
        </p:nvSpPr>
        <p:spPr>
          <a:xfrm>
            <a:off x="4774463" y="4292545"/>
            <a:ext cx="26155" cy="10863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8"/>
          <p:cNvSpPr/>
          <p:nvPr/>
        </p:nvSpPr>
        <p:spPr>
          <a:xfrm>
            <a:off x="4813986" y="4284910"/>
            <a:ext cx="2564" cy="2564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8"/>
          <p:cNvSpPr/>
          <p:nvPr/>
        </p:nvSpPr>
        <p:spPr>
          <a:xfrm>
            <a:off x="3592562" y="3527579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8"/>
          <p:cNvSpPr/>
          <p:nvPr/>
        </p:nvSpPr>
        <p:spPr>
          <a:xfrm>
            <a:off x="3605306" y="3533315"/>
            <a:ext cx="3209" cy="2582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8"/>
          <p:cNvSpPr/>
          <p:nvPr/>
        </p:nvSpPr>
        <p:spPr>
          <a:xfrm>
            <a:off x="3605306" y="355181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7" name="Google Shape;977;p8"/>
          <p:cNvGrpSpPr/>
          <p:nvPr/>
        </p:nvGrpSpPr>
        <p:grpSpPr>
          <a:xfrm>
            <a:off x="3478236" y="3296581"/>
            <a:ext cx="1376489" cy="1381587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4962235" y="3203317"/>
            <a:ext cx="1096430" cy="1330225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7079241" y="2570666"/>
            <a:ext cx="1002753" cy="1511381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6395310" y="4062741"/>
            <a:ext cx="637253" cy="494226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238457" y="3095676"/>
            <a:ext cx="1533281" cy="1331530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262685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8"/>
          <p:cNvSpPr/>
          <p:nvPr/>
        </p:nvSpPr>
        <p:spPr>
          <a:xfrm>
            <a:off x="999908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8"/>
          <p:cNvSpPr/>
          <p:nvPr/>
        </p:nvSpPr>
        <p:spPr>
          <a:xfrm>
            <a:off x="1218158" y="33525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8"/>
          <p:cNvSpPr/>
          <p:nvPr/>
        </p:nvSpPr>
        <p:spPr>
          <a:xfrm>
            <a:off x="1307512" y="33815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8"/>
          <p:cNvSpPr/>
          <p:nvPr/>
        </p:nvSpPr>
        <p:spPr>
          <a:xfrm>
            <a:off x="38227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8"/>
          <p:cNvSpPr/>
          <p:nvPr/>
        </p:nvSpPr>
        <p:spPr>
          <a:xfrm>
            <a:off x="430325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8"/>
          <p:cNvSpPr/>
          <p:nvPr/>
        </p:nvSpPr>
        <p:spPr>
          <a:xfrm>
            <a:off x="49068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8"/>
          <p:cNvSpPr/>
          <p:nvPr/>
        </p:nvSpPr>
        <p:spPr>
          <a:xfrm>
            <a:off x="832183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8"/>
          <p:cNvSpPr/>
          <p:nvPr/>
        </p:nvSpPr>
        <p:spPr>
          <a:xfrm>
            <a:off x="1129632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8"/>
          <p:cNvSpPr/>
          <p:nvPr/>
        </p:nvSpPr>
        <p:spPr>
          <a:xfrm>
            <a:off x="325124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8"/>
          <p:cNvSpPr/>
          <p:nvPr/>
        </p:nvSpPr>
        <p:spPr>
          <a:xfrm>
            <a:off x="271005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8"/>
          <p:cNvSpPr/>
          <p:nvPr/>
        </p:nvSpPr>
        <p:spPr>
          <a:xfrm>
            <a:off x="28702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8"/>
          <p:cNvSpPr/>
          <p:nvPr/>
        </p:nvSpPr>
        <p:spPr>
          <a:xfrm flipH="1">
            <a:off x="7835280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8"/>
          <p:cNvSpPr/>
          <p:nvPr/>
        </p:nvSpPr>
        <p:spPr>
          <a:xfrm flipH="1">
            <a:off x="8101259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8"/>
          <p:cNvSpPr/>
          <p:nvPr/>
        </p:nvSpPr>
        <p:spPr>
          <a:xfrm flipH="1">
            <a:off x="7560550" y="3402016"/>
            <a:ext cx="40150" cy="31937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8"/>
          <p:cNvSpPr/>
          <p:nvPr/>
        </p:nvSpPr>
        <p:spPr>
          <a:xfrm flipH="1">
            <a:off x="7482837" y="3428174"/>
            <a:ext cx="37260" cy="29047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8"/>
          <p:cNvSpPr/>
          <p:nvPr/>
        </p:nvSpPr>
        <p:spPr>
          <a:xfrm flipH="1">
            <a:off x="871889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8"/>
          <p:cNvSpPr/>
          <p:nvPr/>
        </p:nvSpPr>
        <p:spPr>
          <a:xfrm flipH="1">
            <a:off x="8670842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8"/>
          <p:cNvSpPr/>
          <p:nvPr/>
        </p:nvSpPr>
        <p:spPr>
          <a:xfrm flipH="1">
            <a:off x="861048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8"/>
          <p:cNvSpPr/>
          <p:nvPr/>
        </p:nvSpPr>
        <p:spPr>
          <a:xfrm flipH="1">
            <a:off x="8223970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8"/>
          <p:cNvSpPr/>
          <p:nvPr/>
        </p:nvSpPr>
        <p:spPr>
          <a:xfrm flipH="1">
            <a:off x="7834976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8"/>
          <p:cNvSpPr/>
          <p:nvPr/>
        </p:nvSpPr>
        <p:spPr>
          <a:xfrm flipH="1">
            <a:off x="8642519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8"/>
          <p:cNvSpPr/>
          <p:nvPr/>
        </p:nvSpPr>
        <p:spPr>
          <a:xfrm flipH="1">
            <a:off x="8782113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8"/>
          <p:cNvSpPr/>
          <p:nvPr/>
        </p:nvSpPr>
        <p:spPr>
          <a:xfrm flipH="1">
            <a:off x="876913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8"/>
          <p:cNvSpPr/>
          <p:nvPr/>
        </p:nvSpPr>
        <p:spPr>
          <a:xfrm>
            <a:off x="8655168" y="805725"/>
            <a:ext cx="252704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8"/>
          <p:cNvSpPr/>
          <p:nvPr/>
        </p:nvSpPr>
        <p:spPr>
          <a:xfrm>
            <a:off x="7117700" y="4206195"/>
            <a:ext cx="302716" cy="350776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2767399" y="4206188"/>
            <a:ext cx="302721" cy="350782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8"/>
          <p:cNvSpPr/>
          <p:nvPr/>
        </p:nvSpPr>
        <p:spPr>
          <a:xfrm flipH="1">
            <a:off x="8336626" y="32033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8"/>
          <p:cNvSpPr/>
          <p:nvPr/>
        </p:nvSpPr>
        <p:spPr>
          <a:xfrm flipH="1">
            <a:off x="531976" y="23175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8"/>
          <p:cNvSpPr/>
          <p:nvPr/>
        </p:nvSpPr>
        <p:spPr>
          <a:xfrm flipH="1">
            <a:off x="3369438" y="5235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8"/>
          <p:cNvSpPr/>
          <p:nvPr/>
        </p:nvSpPr>
        <p:spPr>
          <a:xfrm flipH="1">
            <a:off x="4639156" y="839440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8"/>
          <p:cNvSpPr/>
          <p:nvPr/>
        </p:nvSpPr>
        <p:spPr>
          <a:xfrm>
            <a:off x="5603130" y="412125"/>
            <a:ext cx="252703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8"/>
          <p:cNvSpPr/>
          <p:nvPr/>
        </p:nvSpPr>
        <p:spPr>
          <a:xfrm flipH="1">
            <a:off x="2013876" y="3520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8"/>
          <p:cNvSpPr/>
          <p:nvPr/>
        </p:nvSpPr>
        <p:spPr>
          <a:xfrm flipH="1">
            <a:off x="6290497" y="348484"/>
            <a:ext cx="89350" cy="68930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8"/>
          <p:cNvSpPr/>
          <p:nvPr/>
        </p:nvSpPr>
        <p:spPr>
          <a:xfrm flipH="1">
            <a:off x="4006852" y="315498"/>
            <a:ext cx="86324" cy="66609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07492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9"/>
          <p:cNvSpPr/>
          <p:nvPr/>
        </p:nvSpPr>
        <p:spPr>
          <a:xfrm rot="-4500010">
            <a:off x="7735601" y="-1079199"/>
            <a:ext cx="2092062" cy="2739079"/>
          </a:xfrm>
          <a:custGeom>
            <a:avLst/>
            <a:gdLst/>
            <a:ahLst/>
            <a:cxnLst/>
            <a:rect l="l" t="t" r="r" b="b"/>
            <a:pathLst>
              <a:path w="14974" h="13797" extrusionOk="0">
                <a:moveTo>
                  <a:pt x="8230" y="1"/>
                </a:moveTo>
                <a:cubicBezTo>
                  <a:pt x="6711" y="1"/>
                  <a:pt x="5230" y="620"/>
                  <a:pt x="4526" y="1934"/>
                </a:cubicBezTo>
                <a:cubicBezTo>
                  <a:pt x="3559" y="3725"/>
                  <a:pt x="4156" y="6262"/>
                  <a:pt x="2663" y="7605"/>
                </a:cubicBezTo>
                <a:cubicBezTo>
                  <a:pt x="2114" y="8053"/>
                  <a:pt x="1416" y="8298"/>
                  <a:pt x="944" y="8823"/>
                </a:cubicBezTo>
                <a:cubicBezTo>
                  <a:pt x="1" y="9868"/>
                  <a:pt x="496" y="11635"/>
                  <a:pt x="1589" y="12506"/>
                </a:cubicBezTo>
                <a:cubicBezTo>
                  <a:pt x="2657" y="13378"/>
                  <a:pt x="4048" y="13797"/>
                  <a:pt x="5410" y="13797"/>
                </a:cubicBezTo>
                <a:cubicBezTo>
                  <a:pt x="5447" y="13797"/>
                  <a:pt x="5485" y="13797"/>
                  <a:pt x="5523" y="13796"/>
                </a:cubicBezTo>
                <a:cubicBezTo>
                  <a:pt x="8508" y="13796"/>
                  <a:pt x="12908" y="11581"/>
                  <a:pt x="13952" y="8548"/>
                </a:cubicBezTo>
                <a:cubicBezTo>
                  <a:pt x="14973" y="5516"/>
                  <a:pt x="13409" y="1832"/>
                  <a:pt x="10520" y="489"/>
                </a:cubicBezTo>
                <a:cubicBezTo>
                  <a:pt x="9815" y="167"/>
                  <a:pt x="9017" y="1"/>
                  <a:pt x="82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9"/>
          <p:cNvSpPr/>
          <p:nvPr/>
        </p:nvSpPr>
        <p:spPr>
          <a:xfrm rot="650726">
            <a:off x="-1338671" y="3554531"/>
            <a:ext cx="2925304" cy="2331684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9"/>
          <p:cNvSpPr/>
          <p:nvPr/>
        </p:nvSpPr>
        <p:spPr>
          <a:xfrm rot="4867689">
            <a:off x="-1475375" y="-615384"/>
            <a:ext cx="2925310" cy="2331688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9"/>
          <p:cNvSpPr txBox="1">
            <a:spLocks noGrp="1"/>
          </p:cNvSpPr>
          <p:nvPr>
            <p:ph type="title"/>
          </p:nvPr>
        </p:nvSpPr>
        <p:spPr>
          <a:xfrm>
            <a:off x="3401240" y="2685375"/>
            <a:ext cx="23415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27" name="Google Shape;1727;p9"/>
          <p:cNvSpPr txBox="1">
            <a:spLocks noGrp="1"/>
          </p:cNvSpPr>
          <p:nvPr>
            <p:ph type="subTitle" idx="1"/>
          </p:nvPr>
        </p:nvSpPr>
        <p:spPr>
          <a:xfrm>
            <a:off x="3401240" y="3279050"/>
            <a:ext cx="23415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8" name="Google Shape;1728;p9"/>
          <p:cNvSpPr txBox="1">
            <a:spLocks noGrp="1"/>
          </p:cNvSpPr>
          <p:nvPr>
            <p:ph type="title" idx="2" hasCustomPrompt="1"/>
          </p:nvPr>
        </p:nvSpPr>
        <p:spPr>
          <a:xfrm>
            <a:off x="3401240" y="1533575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729" name="Google Shape;1729;p9"/>
          <p:cNvGrpSpPr/>
          <p:nvPr/>
        </p:nvGrpSpPr>
        <p:grpSpPr>
          <a:xfrm flipH="1">
            <a:off x="-139526" y="3021116"/>
            <a:ext cx="2416620" cy="2242772"/>
            <a:chOff x="1810200" y="2024225"/>
            <a:chExt cx="465675" cy="432175"/>
          </a:xfrm>
        </p:grpSpPr>
        <p:sp>
          <p:nvSpPr>
            <p:cNvPr id="1730" name="Google Shape;1730;p9"/>
            <p:cNvSpPr/>
            <p:nvPr/>
          </p:nvSpPr>
          <p:spPr>
            <a:xfrm>
              <a:off x="1810200" y="2077325"/>
              <a:ext cx="201075" cy="168425"/>
            </a:xfrm>
            <a:custGeom>
              <a:avLst/>
              <a:gdLst/>
              <a:ahLst/>
              <a:cxnLst/>
              <a:rect l="l" t="t" r="r" b="b"/>
              <a:pathLst>
                <a:path w="8043" h="6737" extrusionOk="0">
                  <a:moveTo>
                    <a:pt x="3866" y="167"/>
                  </a:moveTo>
                  <a:cubicBezTo>
                    <a:pt x="4907" y="167"/>
                    <a:pt x="5978" y="609"/>
                    <a:pt x="6735" y="1378"/>
                  </a:cubicBezTo>
                  <a:cubicBezTo>
                    <a:pt x="7139" y="1808"/>
                    <a:pt x="7459" y="2315"/>
                    <a:pt x="7754" y="2822"/>
                  </a:cubicBezTo>
                  <a:cubicBezTo>
                    <a:pt x="7915" y="3065"/>
                    <a:pt x="7940" y="3065"/>
                    <a:pt x="7722" y="3168"/>
                  </a:cubicBezTo>
                  <a:cubicBezTo>
                    <a:pt x="7594" y="3251"/>
                    <a:pt x="7459" y="3328"/>
                    <a:pt x="7350" y="3386"/>
                  </a:cubicBezTo>
                  <a:cubicBezTo>
                    <a:pt x="6658" y="3758"/>
                    <a:pt x="5933" y="4130"/>
                    <a:pt x="5240" y="4476"/>
                  </a:cubicBezTo>
                  <a:cubicBezTo>
                    <a:pt x="3873" y="5188"/>
                    <a:pt x="2511" y="5869"/>
                    <a:pt x="1144" y="6580"/>
                  </a:cubicBezTo>
                  <a:lnTo>
                    <a:pt x="1144" y="6580"/>
                  </a:lnTo>
                  <a:cubicBezTo>
                    <a:pt x="293" y="5036"/>
                    <a:pt x="232" y="3013"/>
                    <a:pt x="1231" y="1539"/>
                  </a:cubicBezTo>
                  <a:cubicBezTo>
                    <a:pt x="1865" y="588"/>
                    <a:pt x="2851" y="167"/>
                    <a:pt x="3866" y="167"/>
                  </a:cubicBezTo>
                  <a:close/>
                  <a:moveTo>
                    <a:pt x="4011" y="1"/>
                  </a:moveTo>
                  <a:cubicBezTo>
                    <a:pt x="3242" y="1"/>
                    <a:pt x="2463" y="238"/>
                    <a:pt x="1847" y="686"/>
                  </a:cubicBezTo>
                  <a:cubicBezTo>
                    <a:pt x="37" y="2037"/>
                    <a:pt x="0" y="4844"/>
                    <a:pt x="1050" y="6660"/>
                  </a:cubicBezTo>
                  <a:lnTo>
                    <a:pt x="1050" y="6660"/>
                  </a:lnTo>
                  <a:cubicBezTo>
                    <a:pt x="1051" y="6694"/>
                    <a:pt x="1074" y="6734"/>
                    <a:pt x="1109" y="6735"/>
                  </a:cubicBezTo>
                  <a:lnTo>
                    <a:pt x="1109" y="6735"/>
                  </a:lnTo>
                  <a:cubicBezTo>
                    <a:pt x="1112" y="6736"/>
                    <a:pt x="1115" y="6736"/>
                    <a:pt x="1119" y="6736"/>
                  </a:cubicBezTo>
                  <a:cubicBezTo>
                    <a:pt x="1137" y="6736"/>
                    <a:pt x="1156" y="6727"/>
                    <a:pt x="1168" y="6711"/>
                  </a:cubicBezTo>
                  <a:lnTo>
                    <a:pt x="1168" y="6711"/>
                  </a:lnTo>
                  <a:cubicBezTo>
                    <a:pt x="3464" y="5541"/>
                    <a:pt x="5779" y="4421"/>
                    <a:pt x="8017" y="3168"/>
                  </a:cubicBezTo>
                  <a:cubicBezTo>
                    <a:pt x="8043" y="3142"/>
                    <a:pt x="8043" y="3117"/>
                    <a:pt x="8043" y="3065"/>
                  </a:cubicBezTo>
                  <a:cubicBezTo>
                    <a:pt x="7459" y="1859"/>
                    <a:pt x="6549" y="737"/>
                    <a:pt x="5266" y="230"/>
                  </a:cubicBezTo>
                  <a:cubicBezTo>
                    <a:pt x="4871" y="76"/>
                    <a:pt x="4443" y="1"/>
                    <a:pt x="4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1846250" y="2105025"/>
              <a:ext cx="119650" cy="100475"/>
            </a:xfrm>
            <a:custGeom>
              <a:avLst/>
              <a:gdLst/>
              <a:ahLst/>
              <a:cxnLst/>
              <a:rect l="l" t="t" r="r" b="b"/>
              <a:pathLst>
                <a:path w="4786" h="4019" extrusionOk="0">
                  <a:moveTo>
                    <a:pt x="2274" y="147"/>
                  </a:moveTo>
                  <a:cubicBezTo>
                    <a:pt x="2920" y="147"/>
                    <a:pt x="3588" y="446"/>
                    <a:pt x="4035" y="937"/>
                  </a:cubicBezTo>
                  <a:cubicBezTo>
                    <a:pt x="4279" y="1181"/>
                    <a:pt x="4439" y="1444"/>
                    <a:pt x="4600" y="1739"/>
                  </a:cubicBezTo>
                  <a:cubicBezTo>
                    <a:pt x="4677" y="1874"/>
                    <a:pt x="4388" y="1957"/>
                    <a:pt x="4279" y="2034"/>
                  </a:cubicBezTo>
                  <a:cubicBezTo>
                    <a:pt x="3849" y="2246"/>
                    <a:pt x="3394" y="2464"/>
                    <a:pt x="2971" y="2701"/>
                  </a:cubicBezTo>
                  <a:cubicBezTo>
                    <a:pt x="2219" y="3092"/>
                    <a:pt x="1468" y="3454"/>
                    <a:pt x="717" y="3843"/>
                  </a:cubicBezTo>
                  <a:lnTo>
                    <a:pt x="717" y="3843"/>
                  </a:lnTo>
                  <a:cubicBezTo>
                    <a:pt x="242" y="2943"/>
                    <a:pt x="200" y="1828"/>
                    <a:pt x="751" y="963"/>
                  </a:cubicBezTo>
                  <a:cubicBezTo>
                    <a:pt x="1120" y="393"/>
                    <a:pt x="1688" y="147"/>
                    <a:pt x="2274" y="147"/>
                  </a:cubicBezTo>
                  <a:close/>
                  <a:moveTo>
                    <a:pt x="2374" y="1"/>
                  </a:moveTo>
                  <a:cubicBezTo>
                    <a:pt x="1943" y="1"/>
                    <a:pt x="1517" y="122"/>
                    <a:pt x="1149" y="379"/>
                  </a:cubicBezTo>
                  <a:cubicBezTo>
                    <a:pt x="1" y="1156"/>
                    <a:pt x="1" y="2887"/>
                    <a:pt x="617" y="3984"/>
                  </a:cubicBezTo>
                  <a:cubicBezTo>
                    <a:pt x="632" y="4009"/>
                    <a:pt x="652" y="4019"/>
                    <a:pt x="672" y="4019"/>
                  </a:cubicBezTo>
                  <a:cubicBezTo>
                    <a:pt x="679" y="4019"/>
                    <a:pt x="686" y="4018"/>
                    <a:pt x="693" y="4015"/>
                  </a:cubicBezTo>
                  <a:lnTo>
                    <a:pt x="693" y="4015"/>
                  </a:lnTo>
                  <a:cubicBezTo>
                    <a:pt x="694" y="4016"/>
                    <a:pt x="694" y="4016"/>
                    <a:pt x="695" y="4016"/>
                  </a:cubicBezTo>
                  <a:cubicBezTo>
                    <a:pt x="705" y="4016"/>
                    <a:pt x="715" y="4014"/>
                    <a:pt x="726" y="4010"/>
                  </a:cubicBezTo>
                  <a:cubicBezTo>
                    <a:pt x="2060" y="3317"/>
                    <a:pt x="3452" y="2650"/>
                    <a:pt x="4760" y="1900"/>
                  </a:cubicBezTo>
                  <a:cubicBezTo>
                    <a:pt x="4786" y="1900"/>
                    <a:pt x="4786" y="1848"/>
                    <a:pt x="4786" y="1823"/>
                  </a:cubicBezTo>
                  <a:cubicBezTo>
                    <a:pt x="4439" y="1156"/>
                    <a:pt x="3958" y="431"/>
                    <a:pt x="3234" y="161"/>
                  </a:cubicBezTo>
                  <a:cubicBezTo>
                    <a:pt x="2955" y="56"/>
                    <a:pt x="2663" y="1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850450" y="2216125"/>
              <a:ext cx="10375" cy="16950"/>
            </a:xfrm>
            <a:custGeom>
              <a:avLst/>
              <a:gdLst/>
              <a:ahLst/>
              <a:cxnLst/>
              <a:rect l="l" t="t" r="r" b="b"/>
              <a:pathLst>
                <a:path w="415" h="678" extrusionOk="0">
                  <a:moveTo>
                    <a:pt x="92" y="1"/>
                  </a:moveTo>
                  <a:cubicBezTo>
                    <a:pt x="52" y="1"/>
                    <a:pt x="0" y="44"/>
                    <a:pt x="19" y="104"/>
                  </a:cubicBezTo>
                  <a:cubicBezTo>
                    <a:pt x="128" y="291"/>
                    <a:pt x="179" y="477"/>
                    <a:pt x="263" y="637"/>
                  </a:cubicBezTo>
                  <a:cubicBezTo>
                    <a:pt x="281" y="666"/>
                    <a:pt x="305" y="678"/>
                    <a:pt x="329" y="678"/>
                  </a:cubicBezTo>
                  <a:cubicBezTo>
                    <a:pt x="374" y="678"/>
                    <a:pt x="414" y="636"/>
                    <a:pt x="397" y="586"/>
                  </a:cubicBezTo>
                  <a:cubicBezTo>
                    <a:pt x="288" y="400"/>
                    <a:pt x="237" y="207"/>
                    <a:pt x="128" y="21"/>
                  </a:cubicBezTo>
                  <a:cubicBezTo>
                    <a:pt x="121" y="7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1888175" y="2203150"/>
              <a:ext cx="9200" cy="12400"/>
            </a:xfrm>
            <a:custGeom>
              <a:avLst/>
              <a:gdLst/>
              <a:ahLst/>
              <a:cxnLst/>
              <a:rect l="l" t="t" r="r" b="b"/>
              <a:pathLst>
                <a:path w="368" h="496" extrusionOk="0">
                  <a:moveTo>
                    <a:pt x="97" y="1"/>
                  </a:moveTo>
                  <a:cubicBezTo>
                    <a:pt x="52" y="1"/>
                    <a:pt x="1" y="49"/>
                    <a:pt x="37" y="85"/>
                  </a:cubicBezTo>
                  <a:cubicBezTo>
                    <a:pt x="88" y="219"/>
                    <a:pt x="146" y="354"/>
                    <a:pt x="223" y="463"/>
                  </a:cubicBezTo>
                  <a:cubicBezTo>
                    <a:pt x="238" y="486"/>
                    <a:pt x="259" y="496"/>
                    <a:pt x="279" y="496"/>
                  </a:cubicBezTo>
                  <a:cubicBezTo>
                    <a:pt x="325" y="496"/>
                    <a:pt x="367" y="446"/>
                    <a:pt x="332" y="405"/>
                  </a:cubicBezTo>
                  <a:cubicBezTo>
                    <a:pt x="248" y="277"/>
                    <a:pt x="197" y="168"/>
                    <a:pt x="146" y="33"/>
                  </a:cubicBezTo>
                  <a:cubicBezTo>
                    <a:pt x="136" y="10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1926175" y="2183125"/>
              <a:ext cx="8700" cy="13325"/>
            </a:xfrm>
            <a:custGeom>
              <a:avLst/>
              <a:gdLst/>
              <a:ahLst/>
              <a:cxnLst/>
              <a:rect l="l" t="t" r="r" b="b"/>
              <a:pathLst>
                <a:path w="348" h="533" extrusionOk="0">
                  <a:moveTo>
                    <a:pt x="92" y="1"/>
                  </a:moveTo>
                  <a:cubicBezTo>
                    <a:pt x="45" y="1"/>
                    <a:pt x="0" y="57"/>
                    <a:pt x="37" y="116"/>
                  </a:cubicBezTo>
                  <a:cubicBezTo>
                    <a:pt x="94" y="219"/>
                    <a:pt x="171" y="353"/>
                    <a:pt x="197" y="488"/>
                  </a:cubicBezTo>
                  <a:cubicBezTo>
                    <a:pt x="210" y="518"/>
                    <a:pt x="237" y="533"/>
                    <a:pt x="264" y="533"/>
                  </a:cubicBezTo>
                  <a:cubicBezTo>
                    <a:pt x="306" y="533"/>
                    <a:pt x="347" y="499"/>
                    <a:pt x="332" y="437"/>
                  </a:cubicBezTo>
                  <a:cubicBezTo>
                    <a:pt x="306" y="302"/>
                    <a:pt x="197" y="167"/>
                    <a:pt x="146" y="33"/>
                  </a:cubicBezTo>
                  <a:cubicBezTo>
                    <a:pt x="131" y="10"/>
                    <a:pt x="111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1959475" y="2165500"/>
              <a:ext cx="10250" cy="12600"/>
            </a:xfrm>
            <a:custGeom>
              <a:avLst/>
              <a:gdLst/>
              <a:ahLst/>
              <a:cxnLst/>
              <a:rect l="l" t="t" r="r" b="b"/>
              <a:pathLst>
                <a:path w="410" h="504" extrusionOk="0">
                  <a:moveTo>
                    <a:pt x="105" y="0"/>
                  </a:moveTo>
                  <a:cubicBezTo>
                    <a:pt x="55" y="0"/>
                    <a:pt x="1" y="63"/>
                    <a:pt x="45" y="122"/>
                  </a:cubicBezTo>
                  <a:cubicBezTo>
                    <a:pt x="148" y="231"/>
                    <a:pt x="206" y="340"/>
                    <a:pt x="282" y="468"/>
                  </a:cubicBezTo>
                  <a:cubicBezTo>
                    <a:pt x="290" y="494"/>
                    <a:pt x="306" y="504"/>
                    <a:pt x="323" y="504"/>
                  </a:cubicBezTo>
                  <a:cubicBezTo>
                    <a:pt x="362" y="504"/>
                    <a:pt x="409" y="453"/>
                    <a:pt x="392" y="417"/>
                  </a:cubicBezTo>
                  <a:cubicBezTo>
                    <a:pt x="308" y="282"/>
                    <a:pt x="231" y="148"/>
                    <a:pt x="148" y="19"/>
                  </a:cubicBezTo>
                  <a:cubicBezTo>
                    <a:pt x="136" y="6"/>
                    <a:pt x="12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1989000" y="2138200"/>
              <a:ext cx="13925" cy="8075"/>
            </a:xfrm>
            <a:custGeom>
              <a:avLst/>
              <a:gdLst/>
              <a:ahLst/>
              <a:cxnLst/>
              <a:rect l="l" t="t" r="r" b="b"/>
              <a:pathLst>
                <a:path w="557" h="323" extrusionOk="0">
                  <a:moveTo>
                    <a:pt x="470" y="0"/>
                  </a:moveTo>
                  <a:cubicBezTo>
                    <a:pt x="461" y="0"/>
                    <a:pt x="451" y="4"/>
                    <a:pt x="442" y="15"/>
                  </a:cubicBezTo>
                  <a:cubicBezTo>
                    <a:pt x="307" y="66"/>
                    <a:pt x="173" y="149"/>
                    <a:pt x="64" y="201"/>
                  </a:cubicBezTo>
                  <a:cubicBezTo>
                    <a:pt x="1" y="242"/>
                    <a:pt x="23" y="323"/>
                    <a:pt x="79" y="323"/>
                  </a:cubicBezTo>
                  <a:cubicBezTo>
                    <a:pt x="92" y="323"/>
                    <a:pt x="106" y="319"/>
                    <a:pt x="121" y="310"/>
                  </a:cubicBezTo>
                  <a:cubicBezTo>
                    <a:pt x="250" y="252"/>
                    <a:pt x="384" y="201"/>
                    <a:pt x="493" y="117"/>
                  </a:cubicBezTo>
                  <a:cubicBezTo>
                    <a:pt x="557" y="96"/>
                    <a:pt x="515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1963550" y="2107425"/>
              <a:ext cx="14775" cy="11450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486" y="0"/>
                  </a:moveTo>
                  <a:cubicBezTo>
                    <a:pt x="472" y="0"/>
                    <a:pt x="456" y="4"/>
                    <a:pt x="440" y="14"/>
                  </a:cubicBezTo>
                  <a:cubicBezTo>
                    <a:pt x="338" y="123"/>
                    <a:pt x="203" y="226"/>
                    <a:pt x="68" y="335"/>
                  </a:cubicBezTo>
                  <a:cubicBezTo>
                    <a:pt x="0" y="377"/>
                    <a:pt x="60" y="457"/>
                    <a:pt x="113" y="457"/>
                  </a:cubicBezTo>
                  <a:cubicBezTo>
                    <a:pt x="124" y="457"/>
                    <a:pt x="136" y="453"/>
                    <a:pt x="145" y="444"/>
                  </a:cubicBezTo>
                  <a:cubicBezTo>
                    <a:pt x="280" y="335"/>
                    <a:pt x="415" y="226"/>
                    <a:pt x="549" y="123"/>
                  </a:cubicBezTo>
                  <a:cubicBezTo>
                    <a:pt x="591" y="76"/>
                    <a:pt x="548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1933525" y="2083850"/>
              <a:ext cx="10650" cy="11775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321" y="0"/>
                  </a:moveTo>
                  <a:cubicBezTo>
                    <a:pt x="304" y="0"/>
                    <a:pt x="289" y="6"/>
                    <a:pt x="281" y="21"/>
                  </a:cubicBezTo>
                  <a:cubicBezTo>
                    <a:pt x="198" y="155"/>
                    <a:pt x="121" y="264"/>
                    <a:pt x="38" y="367"/>
                  </a:cubicBezTo>
                  <a:cubicBezTo>
                    <a:pt x="1" y="427"/>
                    <a:pt x="47" y="471"/>
                    <a:pt x="96" y="471"/>
                  </a:cubicBezTo>
                  <a:cubicBezTo>
                    <a:pt x="114" y="471"/>
                    <a:pt x="133" y="465"/>
                    <a:pt x="147" y="450"/>
                  </a:cubicBezTo>
                  <a:cubicBezTo>
                    <a:pt x="224" y="316"/>
                    <a:pt x="307" y="207"/>
                    <a:pt x="384" y="104"/>
                  </a:cubicBezTo>
                  <a:cubicBezTo>
                    <a:pt x="426" y="44"/>
                    <a:pt x="36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1897100" y="2079400"/>
              <a:ext cx="6475" cy="13575"/>
            </a:xfrm>
            <a:custGeom>
              <a:avLst/>
              <a:gdLst/>
              <a:ahLst/>
              <a:cxnLst/>
              <a:rect l="l" t="t" r="r" b="b"/>
              <a:pathLst>
                <a:path w="259" h="543" extrusionOk="0">
                  <a:moveTo>
                    <a:pt x="163" y="0"/>
                  </a:moveTo>
                  <a:cubicBezTo>
                    <a:pt x="140" y="0"/>
                    <a:pt x="118" y="12"/>
                    <a:pt x="109" y="38"/>
                  </a:cubicBezTo>
                  <a:cubicBezTo>
                    <a:pt x="77" y="199"/>
                    <a:pt x="52" y="333"/>
                    <a:pt x="0" y="468"/>
                  </a:cubicBezTo>
                  <a:cubicBezTo>
                    <a:pt x="0" y="513"/>
                    <a:pt x="38" y="543"/>
                    <a:pt x="74" y="543"/>
                  </a:cubicBezTo>
                  <a:cubicBezTo>
                    <a:pt x="99" y="543"/>
                    <a:pt x="124" y="528"/>
                    <a:pt x="135" y="494"/>
                  </a:cubicBezTo>
                  <a:cubicBezTo>
                    <a:pt x="161" y="359"/>
                    <a:pt x="212" y="224"/>
                    <a:pt x="238" y="96"/>
                  </a:cubicBezTo>
                  <a:cubicBezTo>
                    <a:pt x="259" y="41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1856050" y="2095050"/>
              <a:ext cx="11350" cy="10125"/>
            </a:xfrm>
            <a:custGeom>
              <a:avLst/>
              <a:gdLst/>
              <a:ahLst/>
              <a:cxnLst/>
              <a:rect l="l" t="t" r="r" b="b"/>
              <a:pathLst>
                <a:path w="454" h="405" extrusionOk="0">
                  <a:moveTo>
                    <a:pt x="98" y="0"/>
                  </a:moveTo>
                  <a:cubicBezTo>
                    <a:pt x="48" y="0"/>
                    <a:pt x="0" y="68"/>
                    <a:pt x="39" y="111"/>
                  </a:cubicBezTo>
                  <a:cubicBezTo>
                    <a:pt x="148" y="214"/>
                    <a:pt x="225" y="297"/>
                    <a:pt x="334" y="374"/>
                  </a:cubicBezTo>
                  <a:cubicBezTo>
                    <a:pt x="347" y="396"/>
                    <a:pt x="363" y="405"/>
                    <a:pt x="377" y="405"/>
                  </a:cubicBezTo>
                  <a:cubicBezTo>
                    <a:pt x="419" y="405"/>
                    <a:pt x="453" y="335"/>
                    <a:pt x="411" y="297"/>
                  </a:cubicBezTo>
                  <a:cubicBezTo>
                    <a:pt x="334" y="188"/>
                    <a:pt x="225" y="111"/>
                    <a:pt x="148" y="28"/>
                  </a:cubicBezTo>
                  <a:cubicBezTo>
                    <a:pt x="133" y="8"/>
                    <a:pt x="115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1834225" y="2330975"/>
              <a:ext cx="350250" cy="121075"/>
            </a:xfrm>
            <a:custGeom>
              <a:avLst/>
              <a:gdLst/>
              <a:ahLst/>
              <a:cxnLst/>
              <a:rect l="l" t="t" r="r" b="b"/>
              <a:pathLst>
                <a:path w="14010" h="4843" extrusionOk="0">
                  <a:moveTo>
                    <a:pt x="1" y="0"/>
                  </a:moveTo>
                  <a:lnTo>
                    <a:pt x="1" y="0"/>
                  </a:lnTo>
                  <a:cubicBezTo>
                    <a:pt x="591" y="1174"/>
                    <a:pt x="3105" y="2457"/>
                    <a:pt x="4330" y="3098"/>
                  </a:cubicBezTo>
                  <a:cubicBezTo>
                    <a:pt x="5511" y="3688"/>
                    <a:pt x="6845" y="4221"/>
                    <a:pt x="8076" y="4593"/>
                  </a:cubicBezTo>
                  <a:cubicBezTo>
                    <a:pt x="8854" y="4787"/>
                    <a:pt x="9648" y="4842"/>
                    <a:pt x="10446" y="4842"/>
                  </a:cubicBezTo>
                  <a:cubicBezTo>
                    <a:pt x="11489" y="4842"/>
                    <a:pt x="12537" y="4748"/>
                    <a:pt x="13561" y="4748"/>
                  </a:cubicBezTo>
                  <a:cubicBezTo>
                    <a:pt x="13691" y="4748"/>
                    <a:pt x="13822" y="4750"/>
                    <a:pt x="13951" y="4753"/>
                  </a:cubicBezTo>
                  <a:lnTo>
                    <a:pt x="14009" y="4753"/>
                  </a:lnTo>
                  <a:cubicBezTo>
                    <a:pt x="10103" y="802"/>
                    <a:pt x="5190" y="32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1872150" y="2348000"/>
              <a:ext cx="311175" cy="104150"/>
            </a:xfrm>
            <a:custGeom>
              <a:avLst/>
              <a:gdLst/>
              <a:ahLst/>
              <a:cxnLst/>
              <a:rect l="l" t="t" r="r" b="b"/>
              <a:pathLst>
                <a:path w="12447" h="4166" extrusionOk="0">
                  <a:moveTo>
                    <a:pt x="123" y="1"/>
                  </a:moveTo>
                  <a:cubicBezTo>
                    <a:pt x="42" y="1"/>
                    <a:pt x="1" y="103"/>
                    <a:pt x="87" y="147"/>
                  </a:cubicBezTo>
                  <a:cubicBezTo>
                    <a:pt x="1960" y="948"/>
                    <a:pt x="3961" y="1378"/>
                    <a:pt x="5943" y="1936"/>
                  </a:cubicBezTo>
                  <a:cubicBezTo>
                    <a:pt x="8105" y="2578"/>
                    <a:pt x="10215" y="3379"/>
                    <a:pt x="12300" y="4155"/>
                  </a:cubicBezTo>
                  <a:cubicBezTo>
                    <a:pt x="12314" y="4162"/>
                    <a:pt x="12328" y="4165"/>
                    <a:pt x="12340" y="4165"/>
                  </a:cubicBezTo>
                  <a:cubicBezTo>
                    <a:pt x="12420" y="4165"/>
                    <a:pt x="12446" y="4039"/>
                    <a:pt x="12357" y="3995"/>
                  </a:cubicBezTo>
                  <a:cubicBezTo>
                    <a:pt x="10299" y="3245"/>
                    <a:pt x="8265" y="2469"/>
                    <a:pt x="6181" y="1859"/>
                  </a:cubicBezTo>
                  <a:cubicBezTo>
                    <a:pt x="4180" y="1243"/>
                    <a:pt x="2095" y="839"/>
                    <a:pt x="171" y="12"/>
                  </a:cubicBezTo>
                  <a:cubicBezTo>
                    <a:pt x="154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2076625" y="2389075"/>
              <a:ext cx="43700" cy="50225"/>
            </a:xfrm>
            <a:custGeom>
              <a:avLst/>
              <a:gdLst/>
              <a:ahLst/>
              <a:cxnLst/>
              <a:rect l="l" t="t" r="r" b="b"/>
              <a:pathLst>
                <a:path w="1748" h="2009" extrusionOk="0">
                  <a:moveTo>
                    <a:pt x="126" y="1"/>
                  </a:moveTo>
                  <a:cubicBezTo>
                    <a:pt x="66" y="1"/>
                    <a:pt x="0" y="92"/>
                    <a:pt x="61" y="133"/>
                  </a:cubicBezTo>
                  <a:cubicBezTo>
                    <a:pt x="407" y="479"/>
                    <a:pt x="785" y="749"/>
                    <a:pt x="1132" y="1069"/>
                  </a:cubicBezTo>
                  <a:cubicBezTo>
                    <a:pt x="1343" y="1255"/>
                    <a:pt x="1638" y="1467"/>
                    <a:pt x="1266" y="1627"/>
                  </a:cubicBezTo>
                  <a:cubicBezTo>
                    <a:pt x="1023" y="1736"/>
                    <a:pt x="753" y="1762"/>
                    <a:pt x="516" y="1845"/>
                  </a:cubicBezTo>
                  <a:cubicBezTo>
                    <a:pt x="440" y="1892"/>
                    <a:pt x="460" y="2009"/>
                    <a:pt x="543" y="2009"/>
                  </a:cubicBezTo>
                  <a:cubicBezTo>
                    <a:pt x="550" y="2009"/>
                    <a:pt x="559" y="2008"/>
                    <a:pt x="567" y="2006"/>
                  </a:cubicBezTo>
                  <a:cubicBezTo>
                    <a:pt x="946" y="1871"/>
                    <a:pt x="1369" y="1820"/>
                    <a:pt x="1690" y="1550"/>
                  </a:cubicBezTo>
                  <a:cubicBezTo>
                    <a:pt x="1715" y="1550"/>
                    <a:pt x="1748" y="1499"/>
                    <a:pt x="1715" y="1467"/>
                  </a:cubicBezTo>
                  <a:cubicBezTo>
                    <a:pt x="1292" y="883"/>
                    <a:pt x="676" y="505"/>
                    <a:pt x="170" y="24"/>
                  </a:cubicBezTo>
                  <a:cubicBezTo>
                    <a:pt x="157" y="7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2002175" y="2370200"/>
              <a:ext cx="55925" cy="47675"/>
            </a:xfrm>
            <a:custGeom>
              <a:avLst/>
              <a:gdLst/>
              <a:ahLst/>
              <a:cxnLst/>
              <a:rect l="l" t="t" r="r" b="b"/>
              <a:pathLst>
                <a:path w="2237" h="1907" extrusionOk="0">
                  <a:moveTo>
                    <a:pt x="1075" y="0"/>
                  </a:moveTo>
                  <a:cubicBezTo>
                    <a:pt x="1015" y="0"/>
                    <a:pt x="951" y="57"/>
                    <a:pt x="1005" y="112"/>
                  </a:cubicBezTo>
                  <a:cubicBezTo>
                    <a:pt x="1301" y="532"/>
                    <a:pt x="1690" y="908"/>
                    <a:pt x="2000" y="1341"/>
                  </a:cubicBezTo>
                  <a:lnTo>
                    <a:pt x="2000" y="1341"/>
                  </a:lnTo>
                  <a:cubicBezTo>
                    <a:pt x="1364" y="1484"/>
                    <a:pt x="708" y="1540"/>
                    <a:pt x="75" y="1741"/>
                  </a:cubicBezTo>
                  <a:cubicBezTo>
                    <a:pt x="1" y="1793"/>
                    <a:pt x="13" y="1906"/>
                    <a:pt x="95" y="1906"/>
                  </a:cubicBezTo>
                  <a:cubicBezTo>
                    <a:pt x="105" y="1906"/>
                    <a:pt x="115" y="1905"/>
                    <a:pt x="127" y="1901"/>
                  </a:cubicBezTo>
                  <a:cubicBezTo>
                    <a:pt x="794" y="1690"/>
                    <a:pt x="1486" y="1638"/>
                    <a:pt x="2160" y="1478"/>
                  </a:cubicBezTo>
                  <a:cubicBezTo>
                    <a:pt x="2211" y="1478"/>
                    <a:pt x="2237" y="1395"/>
                    <a:pt x="2211" y="1369"/>
                  </a:cubicBezTo>
                  <a:cubicBezTo>
                    <a:pt x="1891" y="888"/>
                    <a:pt x="1461" y="490"/>
                    <a:pt x="1140" y="35"/>
                  </a:cubicBezTo>
                  <a:cubicBezTo>
                    <a:pt x="1125" y="10"/>
                    <a:pt x="1100" y="0"/>
                    <a:pt x="1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1957375" y="2358400"/>
              <a:ext cx="34675" cy="38725"/>
            </a:xfrm>
            <a:custGeom>
              <a:avLst/>
              <a:gdLst/>
              <a:ahLst/>
              <a:cxnLst/>
              <a:rect l="l" t="t" r="r" b="b"/>
              <a:pathLst>
                <a:path w="1387" h="1549" extrusionOk="0">
                  <a:moveTo>
                    <a:pt x="804" y="0"/>
                  </a:moveTo>
                  <a:cubicBezTo>
                    <a:pt x="753" y="0"/>
                    <a:pt x="706" y="60"/>
                    <a:pt x="745" y="128"/>
                  </a:cubicBezTo>
                  <a:cubicBezTo>
                    <a:pt x="917" y="426"/>
                    <a:pt x="1134" y="750"/>
                    <a:pt x="1211" y="1093"/>
                  </a:cubicBezTo>
                  <a:lnTo>
                    <a:pt x="1211" y="1093"/>
                  </a:lnTo>
                  <a:cubicBezTo>
                    <a:pt x="857" y="1235"/>
                    <a:pt x="476" y="1313"/>
                    <a:pt x="71" y="1385"/>
                  </a:cubicBezTo>
                  <a:cubicBezTo>
                    <a:pt x="0" y="1409"/>
                    <a:pt x="17" y="1549"/>
                    <a:pt x="106" y="1549"/>
                  </a:cubicBezTo>
                  <a:cubicBezTo>
                    <a:pt x="114" y="1549"/>
                    <a:pt x="121" y="1548"/>
                    <a:pt x="129" y="1546"/>
                  </a:cubicBezTo>
                  <a:cubicBezTo>
                    <a:pt x="527" y="1469"/>
                    <a:pt x="931" y="1360"/>
                    <a:pt x="1329" y="1225"/>
                  </a:cubicBezTo>
                  <a:cubicBezTo>
                    <a:pt x="1386" y="1225"/>
                    <a:pt x="1386" y="1174"/>
                    <a:pt x="1386" y="1148"/>
                  </a:cubicBezTo>
                  <a:cubicBezTo>
                    <a:pt x="1303" y="744"/>
                    <a:pt x="1066" y="398"/>
                    <a:pt x="873" y="51"/>
                  </a:cubicBezTo>
                  <a:cubicBezTo>
                    <a:pt x="856" y="15"/>
                    <a:pt x="830" y="0"/>
                    <a:pt x="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1912650" y="2351950"/>
              <a:ext cx="21825" cy="27225"/>
            </a:xfrm>
            <a:custGeom>
              <a:avLst/>
              <a:gdLst/>
              <a:ahLst/>
              <a:cxnLst/>
              <a:rect l="l" t="t" r="r" b="b"/>
              <a:pathLst>
                <a:path w="873" h="1089" extrusionOk="0">
                  <a:moveTo>
                    <a:pt x="552" y="1"/>
                  </a:moveTo>
                  <a:cubicBezTo>
                    <a:pt x="506" y="1"/>
                    <a:pt x="460" y="36"/>
                    <a:pt x="475" y="98"/>
                  </a:cubicBezTo>
                  <a:cubicBezTo>
                    <a:pt x="547" y="318"/>
                    <a:pt x="646" y="517"/>
                    <a:pt x="701" y="740"/>
                  </a:cubicBezTo>
                  <a:lnTo>
                    <a:pt x="701" y="740"/>
                  </a:lnTo>
                  <a:cubicBezTo>
                    <a:pt x="502" y="827"/>
                    <a:pt x="289" y="873"/>
                    <a:pt x="71" y="925"/>
                  </a:cubicBezTo>
                  <a:cubicBezTo>
                    <a:pt x="1" y="972"/>
                    <a:pt x="16" y="1089"/>
                    <a:pt x="103" y="1089"/>
                  </a:cubicBezTo>
                  <a:cubicBezTo>
                    <a:pt x="111" y="1089"/>
                    <a:pt x="119" y="1088"/>
                    <a:pt x="129" y="1085"/>
                  </a:cubicBezTo>
                  <a:cubicBezTo>
                    <a:pt x="366" y="1002"/>
                    <a:pt x="610" y="951"/>
                    <a:pt x="847" y="842"/>
                  </a:cubicBezTo>
                  <a:cubicBezTo>
                    <a:pt x="873" y="816"/>
                    <a:pt x="873" y="790"/>
                    <a:pt x="873" y="765"/>
                  </a:cubicBezTo>
                  <a:cubicBezTo>
                    <a:pt x="821" y="521"/>
                    <a:pt x="712" y="284"/>
                    <a:pt x="635" y="66"/>
                  </a:cubicBezTo>
                  <a:cubicBezTo>
                    <a:pt x="624" y="21"/>
                    <a:pt x="588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2004700" y="237170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0"/>
                  </a:moveTo>
                  <a:cubicBezTo>
                    <a:pt x="0" y="0"/>
                    <a:pt x="0" y="270"/>
                    <a:pt x="160" y="270"/>
                  </a:cubicBezTo>
                  <a:cubicBezTo>
                    <a:pt x="346" y="270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1996025" y="236240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1941825" y="23810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1932525" y="238645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1857650" y="23415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1"/>
                  </a:moveTo>
                  <a:cubicBezTo>
                    <a:pt x="0" y="1"/>
                    <a:pt x="0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2054075" y="2024225"/>
              <a:ext cx="215225" cy="318150"/>
            </a:xfrm>
            <a:custGeom>
              <a:avLst/>
              <a:gdLst/>
              <a:ahLst/>
              <a:cxnLst/>
              <a:rect l="l" t="t" r="r" b="b"/>
              <a:pathLst>
                <a:path w="8609" h="12726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2675"/>
                    <a:pt x="1335" y="6094"/>
                    <a:pt x="3047" y="8127"/>
                  </a:cubicBezTo>
                  <a:cubicBezTo>
                    <a:pt x="3900" y="9140"/>
                    <a:pt x="4862" y="10000"/>
                    <a:pt x="5933" y="10801"/>
                  </a:cubicBezTo>
                  <a:cubicBezTo>
                    <a:pt x="6684" y="11385"/>
                    <a:pt x="7486" y="12347"/>
                    <a:pt x="8448" y="12565"/>
                  </a:cubicBezTo>
                  <a:lnTo>
                    <a:pt x="8448" y="12726"/>
                  </a:lnTo>
                  <a:cubicBezTo>
                    <a:pt x="8608" y="9782"/>
                    <a:pt x="8448" y="6895"/>
                    <a:pt x="6626" y="4439"/>
                  </a:cubicBezTo>
                  <a:cubicBezTo>
                    <a:pt x="5080" y="2406"/>
                    <a:pt x="2406" y="75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2081975" y="2058275"/>
              <a:ext cx="180375" cy="273925"/>
            </a:xfrm>
            <a:custGeom>
              <a:avLst/>
              <a:gdLst/>
              <a:ahLst/>
              <a:cxnLst/>
              <a:rect l="l" t="t" r="r" b="b"/>
              <a:pathLst>
                <a:path w="7215" h="10957" extrusionOk="0">
                  <a:moveTo>
                    <a:pt x="128" y="0"/>
                  </a:moveTo>
                  <a:cubicBezTo>
                    <a:pt x="61" y="0"/>
                    <a:pt x="1" y="77"/>
                    <a:pt x="58" y="139"/>
                  </a:cubicBezTo>
                  <a:cubicBezTo>
                    <a:pt x="1559" y="1550"/>
                    <a:pt x="2598" y="3449"/>
                    <a:pt x="3746" y="5136"/>
                  </a:cubicBezTo>
                  <a:cubicBezTo>
                    <a:pt x="5029" y="6951"/>
                    <a:pt x="6184" y="8875"/>
                    <a:pt x="7062" y="10908"/>
                  </a:cubicBezTo>
                  <a:cubicBezTo>
                    <a:pt x="7071" y="10942"/>
                    <a:pt x="7091" y="10956"/>
                    <a:pt x="7114" y="10956"/>
                  </a:cubicBezTo>
                  <a:cubicBezTo>
                    <a:pt x="7160" y="10956"/>
                    <a:pt x="7214" y="10898"/>
                    <a:pt x="7197" y="10825"/>
                  </a:cubicBezTo>
                  <a:cubicBezTo>
                    <a:pt x="6286" y="8715"/>
                    <a:pt x="5087" y="6791"/>
                    <a:pt x="3778" y="4892"/>
                  </a:cubicBezTo>
                  <a:cubicBezTo>
                    <a:pt x="2656" y="3263"/>
                    <a:pt x="1636" y="1390"/>
                    <a:pt x="193" y="30"/>
                  </a:cubicBezTo>
                  <a:cubicBezTo>
                    <a:pt x="174" y="9"/>
                    <a:pt x="150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2186650" y="2235400"/>
              <a:ext cx="60200" cy="52175"/>
            </a:xfrm>
            <a:custGeom>
              <a:avLst/>
              <a:gdLst/>
              <a:ahLst/>
              <a:cxnLst/>
              <a:rect l="l" t="t" r="r" b="b"/>
              <a:pathLst>
                <a:path w="2408" h="2087" extrusionOk="0">
                  <a:moveTo>
                    <a:pt x="2333" y="1"/>
                  </a:moveTo>
                  <a:cubicBezTo>
                    <a:pt x="2293" y="1"/>
                    <a:pt x="2247" y="26"/>
                    <a:pt x="2234" y="78"/>
                  </a:cubicBezTo>
                  <a:cubicBezTo>
                    <a:pt x="2234" y="373"/>
                    <a:pt x="2208" y="668"/>
                    <a:pt x="2183" y="963"/>
                  </a:cubicBezTo>
                  <a:cubicBezTo>
                    <a:pt x="2157" y="1200"/>
                    <a:pt x="2183" y="1925"/>
                    <a:pt x="1913" y="1925"/>
                  </a:cubicBezTo>
                  <a:cubicBezTo>
                    <a:pt x="1323" y="1925"/>
                    <a:pt x="682" y="1630"/>
                    <a:pt x="175" y="1392"/>
                  </a:cubicBezTo>
                  <a:cubicBezTo>
                    <a:pt x="164" y="1389"/>
                    <a:pt x="154" y="1388"/>
                    <a:pt x="144" y="1388"/>
                  </a:cubicBezTo>
                  <a:cubicBezTo>
                    <a:pt x="57" y="1388"/>
                    <a:pt x="0" y="1501"/>
                    <a:pt x="98" y="1553"/>
                  </a:cubicBezTo>
                  <a:cubicBezTo>
                    <a:pt x="689" y="1805"/>
                    <a:pt x="1350" y="2087"/>
                    <a:pt x="2014" y="2087"/>
                  </a:cubicBezTo>
                  <a:cubicBezTo>
                    <a:pt x="2043" y="2087"/>
                    <a:pt x="2071" y="2086"/>
                    <a:pt x="2099" y="2085"/>
                  </a:cubicBezTo>
                  <a:cubicBezTo>
                    <a:pt x="2157" y="2085"/>
                    <a:pt x="2183" y="2059"/>
                    <a:pt x="2183" y="2034"/>
                  </a:cubicBezTo>
                  <a:cubicBezTo>
                    <a:pt x="2285" y="1392"/>
                    <a:pt x="2369" y="719"/>
                    <a:pt x="2394" y="78"/>
                  </a:cubicBezTo>
                  <a:cubicBezTo>
                    <a:pt x="2407" y="26"/>
                    <a:pt x="237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2146550" y="2169225"/>
              <a:ext cx="67900" cy="63475"/>
            </a:xfrm>
            <a:custGeom>
              <a:avLst/>
              <a:gdLst/>
              <a:ahLst/>
              <a:cxnLst/>
              <a:rect l="l" t="t" r="r" b="b"/>
              <a:pathLst>
                <a:path w="2716" h="2539" extrusionOk="0">
                  <a:moveTo>
                    <a:pt x="2520" y="0"/>
                  </a:moveTo>
                  <a:cubicBezTo>
                    <a:pt x="2480" y="0"/>
                    <a:pt x="2433" y="27"/>
                    <a:pt x="2420" y="82"/>
                  </a:cubicBezTo>
                  <a:cubicBezTo>
                    <a:pt x="2420" y="428"/>
                    <a:pt x="2639" y="2378"/>
                    <a:pt x="2209" y="2378"/>
                  </a:cubicBezTo>
                  <a:cubicBezTo>
                    <a:pt x="1516" y="2353"/>
                    <a:pt x="740" y="2083"/>
                    <a:pt x="150" y="1737"/>
                  </a:cubicBezTo>
                  <a:cubicBezTo>
                    <a:pt x="140" y="1730"/>
                    <a:pt x="129" y="1727"/>
                    <a:pt x="119" y="1727"/>
                  </a:cubicBezTo>
                  <a:cubicBezTo>
                    <a:pt x="53" y="1727"/>
                    <a:pt x="1" y="1853"/>
                    <a:pt x="73" y="1897"/>
                  </a:cubicBezTo>
                  <a:cubicBezTo>
                    <a:pt x="766" y="2301"/>
                    <a:pt x="1619" y="2539"/>
                    <a:pt x="2420" y="2539"/>
                  </a:cubicBezTo>
                  <a:cubicBezTo>
                    <a:pt x="2478" y="2539"/>
                    <a:pt x="2504" y="2513"/>
                    <a:pt x="2504" y="2487"/>
                  </a:cubicBezTo>
                  <a:cubicBezTo>
                    <a:pt x="2716" y="1685"/>
                    <a:pt x="2555" y="884"/>
                    <a:pt x="2581" y="82"/>
                  </a:cubicBezTo>
                  <a:cubicBezTo>
                    <a:pt x="2594" y="27"/>
                    <a:pt x="2560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2113775" y="2127850"/>
              <a:ext cx="64600" cy="53125"/>
            </a:xfrm>
            <a:custGeom>
              <a:avLst/>
              <a:gdLst/>
              <a:ahLst/>
              <a:cxnLst/>
              <a:rect l="l" t="t" r="r" b="b"/>
              <a:pathLst>
                <a:path w="2584" h="2125" extrusionOk="0">
                  <a:moveTo>
                    <a:pt x="2426" y="0"/>
                  </a:moveTo>
                  <a:cubicBezTo>
                    <a:pt x="2386" y="0"/>
                    <a:pt x="2346" y="28"/>
                    <a:pt x="2346" y="82"/>
                  </a:cubicBezTo>
                  <a:cubicBezTo>
                    <a:pt x="2372" y="429"/>
                    <a:pt x="2583" y="1897"/>
                    <a:pt x="2154" y="1949"/>
                  </a:cubicBezTo>
                  <a:cubicBezTo>
                    <a:pt x="2074" y="1959"/>
                    <a:pt x="1993" y="1963"/>
                    <a:pt x="1911" y="1963"/>
                  </a:cubicBezTo>
                  <a:cubicBezTo>
                    <a:pt x="1310" y="1963"/>
                    <a:pt x="669" y="1718"/>
                    <a:pt x="127" y="1577"/>
                  </a:cubicBezTo>
                  <a:cubicBezTo>
                    <a:pt x="119" y="1575"/>
                    <a:pt x="111" y="1574"/>
                    <a:pt x="104" y="1574"/>
                  </a:cubicBezTo>
                  <a:cubicBezTo>
                    <a:pt x="15" y="1574"/>
                    <a:pt x="0" y="1713"/>
                    <a:pt x="101" y="1737"/>
                  </a:cubicBezTo>
                  <a:cubicBezTo>
                    <a:pt x="473" y="1814"/>
                    <a:pt x="845" y="1923"/>
                    <a:pt x="1224" y="2006"/>
                  </a:cubicBezTo>
                  <a:cubicBezTo>
                    <a:pt x="1456" y="2044"/>
                    <a:pt x="1757" y="2125"/>
                    <a:pt x="2027" y="2125"/>
                  </a:cubicBezTo>
                  <a:cubicBezTo>
                    <a:pt x="2129" y="2125"/>
                    <a:pt x="2226" y="2113"/>
                    <a:pt x="2314" y="2083"/>
                  </a:cubicBezTo>
                  <a:cubicBezTo>
                    <a:pt x="2558" y="1974"/>
                    <a:pt x="2532" y="1551"/>
                    <a:pt x="2532" y="1365"/>
                  </a:cubicBezTo>
                  <a:cubicBezTo>
                    <a:pt x="2558" y="935"/>
                    <a:pt x="2532" y="505"/>
                    <a:pt x="2506" y="82"/>
                  </a:cubicBezTo>
                  <a:cubicBezTo>
                    <a:pt x="2506" y="28"/>
                    <a:pt x="2466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2080425" y="2081675"/>
              <a:ext cx="66525" cy="44475"/>
            </a:xfrm>
            <a:custGeom>
              <a:avLst/>
              <a:gdLst/>
              <a:ahLst/>
              <a:cxnLst/>
              <a:rect l="l" t="t" r="r" b="b"/>
              <a:pathLst>
                <a:path w="2661" h="1779" extrusionOk="0">
                  <a:moveTo>
                    <a:pt x="2285" y="0"/>
                  </a:moveTo>
                  <a:cubicBezTo>
                    <a:pt x="2245" y="0"/>
                    <a:pt x="2205" y="27"/>
                    <a:pt x="2205" y="82"/>
                  </a:cubicBezTo>
                  <a:cubicBezTo>
                    <a:pt x="2237" y="428"/>
                    <a:pt x="2474" y="1608"/>
                    <a:pt x="1968" y="1608"/>
                  </a:cubicBezTo>
                  <a:cubicBezTo>
                    <a:pt x="1377" y="1576"/>
                    <a:pt x="710" y="1256"/>
                    <a:pt x="178" y="1018"/>
                  </a:cubicBezTo>
                  <a:cubicBezTo>
                    <a:pt x="169" y="1016"/>
                    <a:pt x="160" y="1015"/>
                    <a:pt x="151" y="1015"/>
                  </a:cubicBezTo>
                  <a:cubicBezTo>
                    <a:pt x="57" y="1015"/>
                    <a:pt x="1" y="1132"/>
                    <a:pt x="95" y="1179"/>
                  </a:cubicBezTo>
                  <a:cubicBezTo>
                    <a:pt x="390" y="1313"/>
                    <a:pt x="710" y="1416"/>
                    <a:pt x="1031" y="1551"/>
                  </a:cubicBezTo>
                  <a:cubicBezTo>
                    <a:pt x="1309" y="1645"/>
                    <a:pt x="1670" y="1779"/>
                    <a:pt x="1987" y="1779"/>
                  </a:cubicBezTo>
                  <a:cubicBezTo>
                    <a:pt x="2035" y="1779"/>
                    <a:pt x="2082" y="1776"/>
                    <a:pt x="2128" y="1769"/>
                  </a:cubicBezTo>
                  <a:cubicBezTo>
                    <a:pt x="2660" y="1660"/>
                    <a:pt x="2397" y="454"/>
                    <a:pt x="2365" y="82"/>
                  </a:cubicBezTo>
                  <a:cubicBezTo>
                    <a:pt x="2365" y="27"/>
                    <a:pt x="2325" y="0"/>
                    <a:pt x="2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2164400" y="2105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69"/>
                    <a:pt x="161" y="269"/>
                  </a:cubicBezTo>
                  <a:cubicBezTo>
                    <a:pt x="347" y="269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2154925" y="20951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2152375" y="2109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2110850" y="2146575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2101550" y="213390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1"/>
                  </a:moveTo>
                  <a:cubicBezTo>
                    <a:pt x="0" y="1"/>
                    <a:pt x="0" y="263"/>
                    <a:pt x="160" y="263"/>
                  </a:cubicBezTo>
                  <a:cubicBezTo>
                    <a:pt x="346" y="263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2096900" y="21478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1"/>
                  </a:moveTo>
                  <a:cubicBezTo>
                    <a:pt x="0" y="1"/>
                    <a:pt x="0" y="270"/>
                    <a:pt x="160" y="270"/>
                  </a:cubicBezTo>
                  <a:cubicBezTo>
                    <a:pt x="346" y="270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2184450" y="224615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2170325" y="2242125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1"/>
                  </a:moveTo>
                  <a:cubicBezTo>
                    <a:pt x="1" y="1"/>
                    <a:pt x="1" y="264"/>
                    <a:pt x="161" y="264"/>
                  </a:cubicBezTo>
                  <a:cubicBezTo>
                    <a:pt x="347" y="264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230450" y="220125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2227725" y="2186025"/>
              <a:ext cx="8850" cy="6600"/>
            </a:xfrm>
            <a:custGeom>
              <a:avLst/>
              <a:gdLst/>
              <a:ahLst/>
              <a:cxnLst/>
              <a:rect l="l" t="t" r="r" b="b"/>
              <a:pathLst>
                <a:path w="354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54" y="263"/>
                    <a:pt x="35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2068825" y="2068950"/>
              <a:ext cx="8675" cy="6775"/>
            </a:xfrm>
            <a:custGeom>
              <a:avLst/>
              <a:gdLst/>
              <a:ahLst/>
              <a:cxnLst/>
              <a:rect l="l" t="t" r="r" b="b"/>
              <a:pathLst>
                <a:path w="347" h="271" extrusionOk="0">
                  <a:moveTo>
                    <a:pt x="161" y="1"/>
                  </a:moveTo>
                  <a:cubicBezTo>
                    <a:pt x="1" y="1"/>
                    <a:pt x="1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1995225" y="2199400"/>
              <a:ext cx="280650" cy="251225"/>
            </a:xfrm>
            <a:custGeom>
              <a:avLst/>
              <a:gdLst/>
              <a:ahLst/>
              <a:cxnLst/>
              <a:rect l="l" t="t" r="r" b="b"/>
              <a:pathLst>
                <a:path w="11226" h="10049" extrusionOk="0">
                  <a:moveTo>
                    <a:pt x="2440" y="1"/>
                  </a:moveTo>
                  <a:cubicBezTo>
                    <a:pt x="2209" y="1"/>
                    <a:pt x="1997" y="115"/>
                    <a:pt x="1822" y="395"/>
                  </a:cubicBezTo>
                  <a:cubicBezTo>
                    <a:pt x="1476" y="985"/>
                    <a:pt x="3105" y="2832"/>
                    <a:pt x="3451" y="3390"/>
                  </a:cubicBezTo>
                  <a:cubicBezTo>
                    <a:pt x="2329" y="3499"/>
                    <a:pt x="1" y="3660"/>
                    <a:pt x="1553" y="5263"/>
                  </a:cubicBezTo>
                  <a:cubicBezTo>
                    <a:pt x="2329" y="6039"/>
                    <a:pt x="4041" y="6277"/>
                    <a:pt x="5029" y="6758"/>
                  </a:cubicBezTo>
                  <a:cubicBezTo>
                    <a:pt x="3849" y="7373"/>
                    <a:pt x="2034" y="8284"/>
                    <a:pt x="4202" y="9214"/>
                  </a:cubicBezTo>
                  <a:cubicBezTo>
                    <a:pt x="5587" y="9913"/>
                    <a:pt x="9410" y="9939"/>
                    <a:pt x="10962" y="10048"/>
                  </a:cubicBezTo>
                  <a:cubicBezTo>
                    <a:pt x="11039" y="8445"/>
                    <a:pt x="11225" y="4885"/>
                    <a:pt x="10827" y="3281"/>
                  </a:cubicBezTo>
                  <a:cubicBezTo>
                    <a:pt x="10542" y="2268"/>
                    <a:pt x="10212" y="1874"/>
                    <a:pt x="9891" y="1874"/>
                  </a:cubicBezTo>
                  <a:cubicBezTo>
                    <a:pt x="9367" y="1874"/>
                    <a:pt x="8868" y="2922"/>
                    <a:pt x="8634" y="4032"/>
                  </a:cubicBezTo>
                  <a:cubicBezTo>
                    <a:pt x="8009" y="2070"/>
                    <a:pt x="7295" y="108"/>
                    <a:pt x="6469" y="108"/>
                  </a:cubicBezTo>
                  <a:cubicBezTo>
                    <a:pt x="6023" y="108"/>
                    <a:pt x="5544" y="680"/>
                    <a:pt x="5029" y="2133"/>
                  </a:cubicBezTo>
                  <a:cubicBezTo>
                    <a:pt x="4623" y="1856"/>
                    <a:pt x="3373" y="1"/>
                    <a:pt x="2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2059350" y="2218275"/>
              <a:ext cx="211900" cy="238125"/>
            </a:xfrm>
            <a:custGeom>
              <a:avLst/>
              <a:gdLst/>
              <a:ahLst/>
              <a:cxnLst/>
              <a:rect l="l" t="t" r="r" b="b"/>
              <a:pathLst>
                <a:path w="8476" h="9525" extrusionOk="0">
                  <a:moveTo>
                    <a:pt x="188" y="1"/>
                  </a:moveTo>
                  <a:cubicBezTo>
                    <a:pt x="92" y="1"/>
                    <a:pt x="0" y="146"/>
                    <a:pt x="85" y="230"/>
                  </a:cubicBezTo>
                  <a:cubicBezTo>
                    <a:pt x="2650" y="3463"/>
                    <a:pt x="5376" y="6509"/>
                    <a:pt x="8211" y="9479"/>
                  </a:cubicBezTo>
                  <a:cubicBezTo>
                    <a:pt x="8236" y="9511"/>
                    <a:pt x="8265" y="9525"/>
                    <a:pt x="8294" y="9525"/>
                  </a:cubicBezTo>
                  <a:cubicBezTo>
                    <a:pt x="8386" y="9525"/>
                    <a:pt x="8475" y="9391"/>
                    <a:pt x="8397" y="9293"/>
                  </a:cubicBezTo>
                  <a:cubicBezTo>
                    <a:pt x="5588" y="6323"/>
                    <a:pt x="2836" y="3251"/>
                    <a:pt x="271" y="44"/>
                  </a:cubicBezTo>
                  <a:cubicBezTo>
                    <a:pt x="246" y="13"/>
                    <a:pt x="217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2067375" y="2244425"/>
              <a:ext cx="95600" cy="89575"/>
            </a:xfrm>
            <a:custGeom>
              <a:avLst/>
              <a:gdLst/>
              <a:ahLst/>
              <a:cxnLst/>
              <a:rect l="l" t="t" r="r" b="b"/>
              <a:pathLst>
                <a:path w="3824" h="3583" extrusionOk="0">
                  <a:moveTo>
                    <a:pt x="3532" y="0"/>
                  </a:moveTo>
                  <a:cubicBezTo>
                    <a:pt x="3466" y="0"/>
                    <a:pt x="3400" y="40"/>
                    <a:pt x="3400" y="121"/>
                  </a:cubicBezTo>
                  <a:cubicBezTo>
                    <a:pt x="3425" y="1175"/>
                    <a:pt x="3550" y="2253"/>
                    <a:pt x="3463" y="3309"/>
                  </a:cubicBezTo>
                  <a:lnTo>
                    <a:pt x="3463" y="3309"/>
                  </a:lnTo>
                  <a:cubicBezTo>
                    <a:pt x="3347" y="3315"/>
                    <a:pt x="3231" y="3317"/>
                    <a:pt x="3115" y="3317"/>
                  </a:cubicBezTo>
                  <a:cubicBezTo>
                    <a:pt x="2143" y="3317"/>
                    <a:pt x="1155" y="3142"/>
                    <a:pt x="161" y="3142"/>
                  </a:cubicBezTo>
                  <a:cubicBezTo>
                    <a:pt x="1" y="3142"/>
                    <a:pt x="1" y="3405"/>
                    <a:pt x="161" y="3405"/>
                  </a:cubicBezTo>
                  <a:cubicBezTo>
                    <a:pt x="1147" y="3405"/>
                    <a:pt x="2128" y="3582"/>
                    <a:pt x="3093" y="3582"/>
                  </a:cubicBezTo>
                  <a:cubicBezTo>
                    <a:pt x="3258" y="3582"/>
                    <a:pt x="3422" y="3577"/>
                    <a:pt x="3586" y="3565"/>
                  </a:cubicBezTo>
                  <a:cubicBezTo>
                    <a:pt x="3663" y="3565"/>
                    <a:pt x="3721" y="3514"/>
                    <a:pt x="3721" y="3437"/>
                  </a:cubicBezTo>
                  <a:cubicBezTo>
                    <a:pt x="3824" y="2340"/>
                    <a:pt x="3689" y="1217"/>
                    <a:pt x="3663" y="121"/>
                  </a:cubicBezTo>
                  <a:cubicBezTo>
                    <a:pt x="3663" y="40"/>
                    <a:pt x="3598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2134250" y="2321875"/>
              <a:ext cx="100875" cy="91850"/>
            </a:xfrm>
            <a:custGeom>
              <a:avLst/>
              <a:gdLst/>
              <a:ahLst/>
              <a:cxnLst/>
              <a:rect l="l" t="t" r="r" b="b"/>
              <a:pathLst>
                <a:path w="4035" h="3674" extrusionOk="0">
                  <a:moveTo>
                    <a:pt x="3849" y="0"/>
                  </a:moveTo>
                  <a:cubicBezTo>
                    <a:pt x="3782" y="0"/>
                    <a:pt x="3714" y="40"/>
                    <a:pt x="3714" y="121"/>
                  </a:cubicBezTo>
                  <a:cubicBezTo>
                    <a:pt x="3740" y="1192"/>
                    <a:pt x="3772" y="2288"/>
                    <a:pt x="3612" y="3353"/>
                  </a:cubicBezTo>
                  <a:cubicBezTo>
                    <a:pt x="3598" y="3398"/>
                    <a:pt x="3334" y="3412"/>
                    <a:pt x="3017" y="3412"/>
                  </a:cubicBezTo>
                  <a:cubicBezTo>
                    <a:pt x="2570" y="3412"/>
                    <a:pt x="2019" y="3385"/>
                    <a:pt x="1925" y="3385"/>
                  </a:cubicBezTo>
                  <a:cubicBezTo>
                    <a:pt x="1779" y="3392"/>
                    <a:pt x="1635" y="3395"/>
                    <a:pt x="1490" y="3395"/>
                  </a:cubicBezTo>
                  <a:cubicBezTo>
                    <a:pt x="1047" y="3395"/>
                    <a:pt x="606" y="3365"/>
                    <a:pt x="161" y="3302"/>
                  </a:cubicBezTo>
                  <a:cubicBezTo>
                    <a:pt x="154" y="3301"/>
                    <a:pt x="147" y="3300"/>
                    <a:pt x="140" y="3300"/>
                  </a:cubicBezTo>
                  <a:cubicBezTo>
                    <a:pt x="1" y="3300"/>
                    <a:pt x="8" y="3547"/>
                    <a:pt x="161" y="3571"/>
                  </a:cubicBezTo>
                  <a:cubicBezTo>
                    <a:pt x="731" y="3649"/>
                    <a:pt x="1303" y="3663"/>
                    <a:pt x="1876" y="3663"/>
                  </a:cubicBezTo>
                  <a:cubicBezTo>
                    <a:pt x="2207" y="3663"/>
                    <a:pt x="2538" y="3659"/>
                    <a:pt x="2870" y="3659"/>
                  </a:cubicBezTo>
                  <a:cubicBezTo>
                    <a:pt x="3143" y="3659"/>
                    <a:pt x="3416" y="3662"/>
                    <a:pt x="3689" y="3674"/>
                  </a:cubicBezTo>
                  <a:cubicBezTo>
                    <a:pt x="3740" y="3674"/>
                    <a:pt x="3823" y="3623"/>
                    <a:pt x="3823" y="3571"/>
                  </a:cubicBezTo>
                  <a:cubicBezTo>
                    <a:pt x="4035" y="2449"/>
                    <a:pt x="4009" y="1269"/>
                    <a:pt x="3984" y="121"/>
                  </a:cubicBezTo>
                  <a:cubicBezTo>
                    <a:pt x="3984" y="40"/>
                    <a:pt x="3916" y="0"/>
                    <a:pt x="3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2173700" y="22928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0" y="1"/>
                    <a:pt x="0" y="405"/>
                    <a:pt x="238" y="405"/>
                  </a:cubicBezTo>
                  <a:cubicBezTo>
                    <a:pt x="507" y="405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2173700" y="2267475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2128325" y="2271475"/>
              <a:ext cx="12675" cy="9975"/>
            </a:xfrm>
            <a:custGeom>
              <a:avLst/>
              <a:gdLst/>
              <a:ahLst/>
              <a:cxnLst/>
              <a:rect l="l" t="t" r="r" b="b"/>
              <a:pathLst>
                <a:path w="507" h="399" extrusionOk="0">
                  <a:moveTo>
                    <a:pt x="238" y="1"/>
                  </a:moveTo>
                  <a:cubicBezTo>
                    <a:pt x="0" y="1"/>
                    <a:pt x="0" y="398"/>
                    <a:pt x="238" y="398"/>
                  </a:cubicBezTo>
                  <a:cubicBezTo>
                    <a:pt x="507" y="398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2061450" y="2299550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1" y="0"/>
                    <a:pt x="1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2041400" y="2307550"/>
              <a:ext cx="12700" cy="9975"/>
            </a:xfrm>
            <a:custGeom>
              <a:avLst/>
              <a:gdLst/>
              <a:ahLst/>
              <a:cxnLst/>
              <a:rect l="l" t="t" r="r" b="b"/>
              <a:pathLst>
                <a:path w="508" h="399" extrusionOk="0">
                  <a:moveTo>
                    <a:pt x="238" y="1"/>
                  </a:moveTo>
                  <a:cubicBezTo>
                    <a:pt x="1" y="1"/>
                    <a:pt x="1" y="398"/>
                    <a:pt x="238" y="398"/>
                  </a:cubicBezTo>
                  <a:cubicBezTo>
                    <a:pt x="508" y="398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2149650" y="2370425"/>
              <a:ext cx="12675" cy="9950"/>
            </a:xfrm>
            <a:custGeom>
              <a:avLst/>
              <a:gdLst/>
              <a:ahLst/>
              <a:cxnLst/>
              <a:rect l="l" t="t" r="r" b="b"/>
              <a:pathLst>
                <a:path w="507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2094800" y="239702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44" y="1"/>
                  </a:moveTo>
                  <a:cubicBezTo>
                    <a:pt x="1" y="1"/>
                    <a:pt x="1" y="405"/>
                    <a:pt x="244" y="405"/>
                  </a:cubicBezTo>
                  <a:cubicBezTo>
                    <a:pt x="507" y="405"/>
                    <a:pt x="507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2228525" y="228077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1" y="1"/>
                    <a:pt x="1" y="405"/>
                    <a:pt x="238" y="405"/>
                  </a:cubicBezTo>
                  <a:cubicBezTo>
                    <a:pt x="508" y="405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2244575" y="23770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0"/>
                  </a:moveTo>
                  <a:cubicBezTo>
                    <a:pt x="0" y="0"/>
                    <a:pt x="0" y="404"/>
                    <a:pt x="238" y="404"/>
                  </a:cubicBezTo>
                  <a:cubicBezTo>
                    <a:pt x="507" y="404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1937175" y="2266825"/>
              <a:ext cx="12050" cy="9325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8" y="1"/>
                  </a:moveTo>
                  <a:cubicBezTo>
                    <a:pt x="1" y="1"/>
                    <a:pt x="1" y="373"/>
                    <a:pt x="238" y="373"/>
                  </a:cubicBezTo>
                  <a:cubicBezTo>
                    <a:pt x="482" y="373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1945850" y="2253350"/>
              <a:ext cx="11400" cy="8850"/>
            </a:xfrm>
            <a:custGeom>
              <a:avLst/>
              <a:gdLst/>
              <a:ahLst/>
              <a:cxnLst/>
              <a:rect l="l" t="t" r="r" b="b"/>
              <a:pathLst>
                <a:path w="456" h="354" extrusionOk="0">
                  <a:moveTo>
                    <a:pt x="212" y="1"/>
                  </a:moveTo>
                  <a:cubicBezTo>
                    <a:pt x="0" y="1"/>
                    <a:pt x="0" y="354"/>
                    <a:pt x="212" y="354"/>
                  </a:cubicBezTo>
                  <a:cubicBezTo>
                    <a:pt x="455" y="354"/>
                    <a:pt x="455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1951925" y="2268750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1"/>
                  </a:moveTo>
                  <a:cubicBezTo>
                    <a:pt x="1" y="1"/>
                    <a:pt x="1" y="347"/>
                    <a:pt x="238" y="347"/>
                  </a:cubicBezTo>
                  <a:cubicBezTo>
                    <a:pt x="482" y="347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9"/>
          <p:cNvGrpSpPr/>
          <p:nvPr/>
        </p:nvGrpSpPr>
        <p:grpSpPr>
          <a:xfrm>
            <a:off x="-69323" y="-156700"/>
            <a:ext cx="2602000" cy="2584766"/>
            <a:chOff x="231375" y="1093650"/>
            <a:chExt cx="506354" cy="503000"/>
          </a:xfrm>
        </p:grpSpPr>
        <p:sp>
          <p:nvSpPr>
            <p:cNvPr id="1786" name="Google Shape;1786;p9"/>
            <p:cNvSpPr/>
            <p:nvPr/>
          </p:nvSpPr>
          <p:spPr>
            <a:xfrm>
              <a:off x="504775" y="1315050"/>
              <a:ext cx="158300" cy="84475"/>
            </a:xfrm>
            <a:custGeom>
              <a:avLst/>
              <a:gdLst/>
              <a:ahLst/>
              <a:cxnLst/>
              <a:rect l="l" t="t" r="r" b="b"/>
              <a:pathLst>
                <a:path w="6332" h="3379" extrusionOk="0">
                  <a:moveTo>
                    <a:pt x="5875" y="156"/>
                  </a:moveTo>
                  <a:cubicBezTo>
                    <a:pt x="5953" y="348"/>
                    <a:pt x="6047" y="545"/>
                    <a:pt x="6145" y="736"/>
                  </a:cubicBezTo>
                  <a:cubicBezTo>
                    <a:pt x="6196" y="871"/>
                    <a:pt x="5933" y="922"/>
                    <a:pt x="5799" y="973"/>
                  </a:cubicBezTo>
                  <a:cubicBezTo>
                    <a:pt x="5318" y="1217"/>
                    <a:pt x="4837" y="1403"/>
                    <a:pt x="4356" y="1589"/>
                  </a:cubicBezTo>
                  <a:cubicBezTo>
                    <a:pt x="3981" y="1748"/>
                    <a:pt x="398" y="3219"/>
                    <a:pt x="322" y="3219"/>
                  </a:cubicBezTo>
                  <a:cubicBezTo>
                    <a:pt x="322" y="3219"/>
                    <a:pt x="321" y="3219"/>
                    <a:pt x="321" y="3218"/>
                  </a:cubicBezTo>
                  <a:cubicBezTo>
                    <a:pt x="238" y="3032"/>
                    <a:pt x="212" y="2846"/>
                    <a:pt x="161" y="2660"/>
                  </a:cubicBezTo>
                  <a:cubicBezTo>
                    <a:pt x="103" y="2416"/>
                    <a:pt x="1014" y="2128"/>
                    <a:pt x="1174" y="2070"/>
                  </a:cubicBezTo>
                  <a:cubicBezTo>
                    <a:pt x="1816" y="1775"/>
                    <a:pt x="2431" y="1512"/>
                    <a:pt x="3073" y="1243"/>
                  </a:cubicBezTo>
                  <a:cubicBezTo>
                    <a:pt x="4000" y="874"/>
                    <a:pt x="4953" y="500"/>
                    <a:pt x="5875" y="156"/>
                  </a:cubicBezTo>
                  <a:close/>
                  <a:moveTo>
                    <a:pt x="5903" y="1"/>
                  </a:moveTo>
                  <a:cubicBezTo>
                    <a:pt x="5886" y="1"/>
                    <a:pt x="5869" y="7"/>
                    <a:pt x="5857" y="18"/>
                  </a:cubicBezTo>
                  <a:lnTo>
                    <a:pt x="5857" y="18"/>
                  </a:lnTo>
                  <a:cubicBezTo>
                    <a:pt x="3888" y="741"/>
                    <a:pt x="1944" y="1566"/>
                    <a:pt x="26" y="2449"/>
                  </a:cubicBezTo>
                  <a:cubicBezTo>
                    <a:pt x="0" y="2449"/>
                    <a:pt x="0" y="2500"/>
                    <a:pt x="0" y="2526"/>
                  </a:cubicBezTo>
                  <a:cubicBezTo>
                    <a:pt x="52" y="2795"/>
                    <a:pt x="103" y="3058"/>
                    <a:pt x="212" y="3327"/>
                  </a:cubicBezTo>
                  <a:cubicBezTo>
                    <a:pt x="238" y="3353"/>
                    <a:pt x="263" y="3379"/>
                    <a:pt x="289" y="3379"/>
                  </a:cubicBezTo>
                  <a:cubicBezTo>
                    <a:pt x="2297" y="2577"/>
                    <a:pt x="4381" y="1884"/>
                    <a:pt x="6305" y="896"/>
                  </a:cubicBezTo>
                  <a:cubicBezTo>
                    <a:pt x="6331" y="871"/>
                    <a:pt x="6331" y="845"/>
                    <a:pt x="6331" y="813"/>
                  </a:cubicBezTo>
                  <a:cubicBezTo>
                    <a:pt x="6196" y="550"/>
                    <a:pt x="6062" y="306"/>
                    <a:pt x="5959" y="43"/>
                  </a:cubicBezTo>
                  <a:cubicBezTo>
                    <a:pt x="5950" y="13"/>
                    <a:pt x="5927" y="1"/>
                    <a:pt x="5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472700" y="1376100"/>
              <a:ext cx="41175" cy="34800"/>
            </a:xfrm>
            <a:custGeom>
              <a:avLst/>
              <a:gdLst/>
              <a:ahLst/>
              <a:cxnLst/>
              <a:rect l="l" t="t" r="r" b="b"/>
              <a:pathLst>
                <a:path w="1647" h="1392" extrusionOk="0">
                  <a:moveTo>
                    <a:pt x="1362" y="1"/>
                  </a:moveTo>
                  <a:cubicBezTo>
                    <a:pt x="1354" y="1"/>
                    <a:pt x="1345" y="3"/>
                    <a:pt x="1335" y="7"/>
                  </a:cubicBezTo>
                  <a:cubicBezTo>
                    <a:pt x="879" y="109"/>
                    <a:pt x="482" y="295"/>
                    <a:pt x="52" y="456"/>
                  </a:cubicBezTo>
                  <a:cubicBezTo>
                    <a:pt x="26" y="488"/>
                    <a:pt x="1" y="513"/>
                    <a:pt x="1" y="539"/>
                  </a:cubicBezTo>
                  <a:cubicBezTo>
                    <a:pt x="103" y="808"/>
                    <a:pt x="187" y="1071"/>
                    <a:pt x="264" y="1341"/>
                  </a:cubicBezTo>
                  <a:cubicBezTo>
                    <a:pt x="289" y="1366"/>
                    <a:pt x="321" y="1392"/>
                    <a:pt x="347" y="1392"/>
                  </a:cubicBezTo>
                  <a:cubicBezTo>
                    <a:pt x="770" y="1232"/>
                    <a:pt x="1174" y="1097"/>
                    <a:pt x="1572" y="937"/>
                  </a:cubicBezTo>
                  <a:cubicBezTo>
                    <a:pt x="1647" y="914"/>
                    <a:pt x="1634" y="803"/>
                    <a:pt x="1571" y="803"/>
                  </a:cubicBezTo>
                  <a:cubicBezTo>
                    <a:pt x="1563" y="803"/>
                    <a:pt x="1555" y="805"/>
                    <a:pt x="1546" y="808"/>
                  </a:cubicBezTo>
                  <a:cubicBezTo>
                    <a:pt x="1164" y="962"/>
                    <a:pt x="776" y="1117"/>
                    <a:pt x="370" y="1242"/>
                  </a:cubicBezTo>
                  <a:lnTo>
                    <a:pt x="370" y="1242"/>
                  </a:lnTo>
                  <a:cubicBezTo>
                    <a:pt x="287" y="1017"/>
                    <a:pt x="237" y="792"/>
                    <a:pt x="152" y="571"/>
                  </a:cubicBezTo>
                  <a:lnTo>
                    <a:pt x="152" y="571"/>
                  </a:lnTo>
                  <a:cubicBezTo>
                    <a:pt x="541" y="415"/>
                    <a:pt x="948" y="238"/>
                    <a:pt x="1360" y="109"/>
                  </a:cubicBezTo>
                  <a:cubicBezTo>
                    <a:pt x="1433" y="87"/>
                    <a:pt x="1418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15850" y="1329250"/>
              <a:ext cx="129500" cy="56025"/>
            </a:xfrm>
            <a:custGeom>
              <a:avLst/>
              <a:gdLst/>
              <a:ahLst/>
              <a:cxnLst/>
              <a:rect l="l" t="t" r="r" b="b"/>
              <a:pathLst>
                <a:path w="5180" h="2241" extrusionOk="0">
                  <a:moveTo>
                    <a:pt x="4996" y="0"/>
                  </a:moveTo>
                  <a:cubicBezTo>
                    <a:pt x="4982" y="0"/>
                    <a:pt x="4967" y="3"/>
                    <a:pt x="4952" y="8"/>
                  </a:cubicBezTo>
                  <a:cubicBezTo>
                    <a:pt x="3348" y="675"/>
                    <a:pt x="1745" y="1290"/>
                    <a:pt x="141" y="1958"/>
                  </a:cubicBezTo>
                  <a:cubicBezTo>
                    <a:pt x="1" y="2030"/>
                    <a:pt x="47" y="2241"/>
                    <a:pt x="168" y="2241"/>
                  </a:cubicBezTo>
                  <a:cubicBezTo>
                    <a:pt x="186" y="2241"/>
                    <a:pt x="204" y="2237"/>
                    <a:pt x="225" y="2227"/>
                  </a:cubicBezTo>
                  <a:cubicBezTo>
                    <a:pt x="1828" y="1560"/>
                    <a:pt x="3432" y="918"/>
                    <a:pt x="5035" y="277"/>
                  </a:cubicBezTo>
                  <a:cubicBezTo>
                    <a:pt x="5180" y="202"/>
                    <a:pt x="5126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231375" y="1405425"/>
              <a:ext cx="266050" cy="191225"/>
            </a:xfrm>
            <a:custGeom>
              <a:avLst/>
              <a:gdLst/>
              <a:ahLst/>
              <a:cxnLst/>
              <a:rect l="l" t="t" r="r" b="b"/>
              <a:pathLst>
                <a:path w="10642" h="7649" extrusionOk="0">
                  <a:moveTo>
                    <a:pt x="6432" y="140"/>
                  </a:moveTo>
                  <a:cubicBezTo>
                    <a:pt x="7868" y="140"/>
                    <a:pt x="9293" y="684"/>
                    <a:pt x="10000" y="2041"/>
                  </a:cubicBezTo>
                  <a:cubicBezTo>
                    <a:pt x="10558" y="3080"/>
                    <a:pt x="10641" y="4709"/>
                    <a:pt x="9461" y="5376"/>
                  </a:cubicBezTo>
                  <a:cubicBezTo>
                    <a:pt x="9219" y="5515"/>
                    <a:pt x="8971" y="5563"/>
                    <a:pt x="8720" y="5563"/>
                  </a:cubicBezTo>
                  <a:cubicBezTo>
                    <a:pt x="8393" y="5563"/>
                    <a:pt x="8060" y="5481"/>
                    <a:pt x="7729" y="5408"/>
                  </a:cubicBezTo>
                  <a:cubicBezTo>
                    <a:pt x="7398" y="5318"/>
                    <a:pt x="7066" y="5227"/>
                    <a:pt x="6739" y="5227"/>
                  </a:cubicBezTo>
                  <a:cubicBezTo>
                    <a:pt x="6486" y="5227"/>
                    <a:pt x="6235" y="5282"/>
                    <a:pt x="5991" y="5434"/>
                  </a:cubicBezTo>
                  <a:cubicBezTo>
                    <a:pt x="5941" y="5456"/>
                    <a:pt x="5915" y="5497"/>
                    <a:pt x="5876" y="5525"/>
                  </a:cubicBezTo>
                  <a:lnTo>
                    <a:pt x="5876" y="5525"/>
                  </a:lnTo>
                  <a:cubicBezTo>
                    <a:pt x="5869" y="5527"/>
                    <a:pt x="5862" y="5530"/>
                    <a:pt x="5857" y="5536"/>
                  </a:cubicBezTo>
                  <a:cubicBezTo>
                    <a:pt x="5080" y="6396"/>
                    <a:pt x="4144" y="7249"/>
                    <a:pt x="2996" y="7492"/>
                  </a:cubicBezTo>
                  <a:cubicBezTo>
                    <a:pt x="2863" y="7519"/>
                    <a:pt x="2737" y="7532"/>
                    <a:pt x="2618" y="7532"/>
                  </a:cubicBezTo>
                  <a:cubicBezTo>
                    <a:pt x="1197" y="7532"/>
                    <a:pt x="708" y="5730"/>
                    <a:pt x="802" y="4523"/>
                  </a:cubicBezTo>
                  <a:cubicBezTo>
                    <a:pt x="1020" y="2201"/>
                    <a:pt x="2945" y="783"/>
                    <a:pt x="5055" y="302"/>
                  </a:cubicBezTo>
                  <a:cubicBezTo>
                    <a:pt x="5499" y="197"/>
                    <a:pt x="5966" y="140"/>
                    <a:pt x="6432" y="140"/>
                  </a:cubicBezTo>
                  <a:close/>
                  <a:moveTo>
                    <a:pt x="6392" y="1"/>
                  </a:moveTo>
                  <a:cubicBezTo>
                    <a:pt x="4973" y="1"/>
                    <a:pt x="3505" y="494"/>
                    <a:pt x="2406" y="1341"/>
                  </a:cubicBezTo>
                  <a:cubicBezTo>
                    <a:pt x="860" y="2547"/>
                    <a:pt x="1" y="5029"/>
                    <a:pt x="1155" y="6793"/>
                  </a:cubicBezTo>
                  <a:cubicBezTo>
                    <a:pt x="1549" y="7410"/>
                    <a:pt x="2055" y="7648"/>
                    <a:pt x="2596" y="7648"/>
                  </a:cubicBezTo>
                  <a:cubicBezTo>
                    <a:pt x="3817" y="7648"/>
                    <a:pt x="5224" y="6440"/>
                    <a:pt x="5966" y="5645"/>
                  </a:cubicBezTo>
                  <a:cubicBezTo>
                    <a:pt x="6210" y="5433"/>
                    <a:pt x="6477" y="5359"/>
                    <a:pt x="6753" y="5359"/>
                  </a:cubicBezTo>
                  <a:cubicBezTo>
                    <a:pt x="7205" y="5359"/>
                    <a:pt x="7682" y="5556"/>
                    <a:pt x="8127" y="5671"/>
                  </a:cubicBezTo>
                  <a:cubicBezTo>
                    <a:pt x="8271" y="5703"/>
                    <a:pt x="8414" y="5719"/>
                    <a:pt x="8557" y="5719"/>
                  </a:cubicBezTo>
                  <a:cubicBezTo>
                    <a:pt x="8893" y="5719"/>
                    <a:pt x="9225" y="5633"/>
                    <a:pt x="9545" y="5485"/>
                  </a:cubicBezTo>
                  <a:cubicBezTo>
                    <a:pt x="10398" y="5055"/>
                    <a:pt x="10616" y="3990"/>
                    <a:pt x="10481" y="3105"/>
                  </a:cubicBezTo>
                  <a:cubicBezTo>
                    <a:pt x="10263" y="1399"/>
                    <a:pt x="8878" y="302"/>
                    <a:pt x="7216" y="59"/>
                  </a:cubicBezTo>
                  <a:cubicBezTo>
                    <a:pt x="6945" y="20"/>
                    <a:pt x="6669" y="1"/>
                    <a:pt x="6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311550" y="1531075"/>
              <a:ext cx="35400" cy="30850"/>
            </a:xfrm>
            <a:custGeom>
              <a:avLst/>
              <a:gdLst/>
              <a:ahLst/>
              <a:cxnLst/>
              <a:rect l="l" t="t" r="r" b="b"/>
              <a:pathLst>
                <a:path w="1416" h="1234" extrusionOk="0">
                  <a:moveTo>
                    <a:pt x="884" y="138"/>
                  </a:moveTo>
                  <a:cubicBezTo>
                    <a:pt x="1133" y="145"/>
                    <a:pt x="1281" y="255"/>
                    <a:pt x="1206" y="510"/>
                  </a:cubicBezTo>
                  <a:cubicBezTo>
                    <a:pt x="1123" y="754"/>
                    <a:pt x="963" y="940"/>
                    <a:pt x="751" y="1049"/>
                  </a:cubicBezTo>
                  <a:cubicBezTo>
                    <a:pt x="684" y="1085"/>
                    <a:pt x="616" y="1101"/>
                    <a:pt x="553" y="1101"/>
                  </a:cubicBezTo>
                  <a:cubicBezTo>
                    <a:pt x="290" y="1101"/>
                    <a:pt x="95" y="826"/>
                    <a:pt x="244" y="568"/>
                  </a:cubicBezTo>
                  <a:cubicBezTo>
                    <a:pt x="379" y="350"/>
                    <a:pt x="641" y="190"/>
                    <a:pt x="884" y="138"/>
                  </a:cubicBezTo>
                  <a:close/>
                  <a:moveTo>
                    <a:pt x="879" y="0"/>
                  </a:moveTo>
                  <a:cubicBezTo>
                    <a:pt x="873" y="0"/>
                    <a:pt x="867" y="1"/>
                    <a:pt x="860" y="3"/>
                  </a:cubicBezTo>
                  <a:cubicBezTo>
                    <a:pt x="847" y="3"/>
                    <a:pt x="836" y="7"/>
                    <a:pt x="826" y="13"/>
                  </a:cubicBezTo>
                  <a:lnTo>
                    <a:pt x="826" y="13"/>
                  </a:lnTo>
                  <a:cubicBezTo>
                    <a:pt x="513" y="103"/>
                    <a:pt x="157" y="335"/>
                    <a:pt x="58" y="645"/>
                  </a:cubicBezTo>
                  <a:cubicBezTo>
                    <a:pt x="1" y="805"/>
                    <a:pt x="84" y="991"/>
                    <a:pt x="193" y="1100"/>
                  </a:cubicBezTo>
                  <a:cubicBezTo>
                    <a:pt x="281" y="1193"/>
                    <a:pt x="400" y="1234"/>
                    <a:pt x="525" y="1234"/>
                  </a:cubicBezTo>
                  <a:cubicBezTo>
                    <a:pt x="583" y="1234"/>
                    <a:pt x="642" y="1225"/>
                    <a:pt x="700" y="1209"/>
                  </a:cubicBezTo>
                  <a:cubicBezTo>
                    <a:pt x="1020" y="1126"/>
                    <a:pt x="1283" y="805"/>
                    <a:pt x="1341" y="484"/>
                  </a:cubicBezTo>
                  <a:cubicBezTo>
                    <a:pt x="1415" y="176"/>
                    <a:pt x="1199" y="16"/>
                    <a:pt x="898" y="4"/>
                  </a:cubicBezTo>
                  <a:lnTo>
                    <a:pt x="898" y="4"/>
                  </a:lnTo>
                  <a:cubicBezTo>
                    <a:pt x="892" y="2"/>
                    <a:pt x="886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265525" y="1473250"/>
              <a:ext cx="66900" cy="46550"/>
            </a:xfrm>
            <a:custGeom>
              <a:avLst/>
              <a:gdLst/>
              <a:ahLst/>
              <a:cxnLst/>
              <a:rect l="l" t="t" r="r" b="b"/>
              <a:pathLst>
                <a:path w="2676" h="1862" extrusionOk="0">
                  <a:moveTo>
                    <a:pt x="951" y="1"/>
                  </a:moveTo>
                  <a:cubicBezTo>
                    <a:pt x="874" y="1"/>
                    <a:pt x="806" y="43"/>
                    <a:pt x="777" y="155"/>
                  </a:cubicBezTo>
                  <a:cubicBezTo>
                    <a:pt x="694" y="315"/>
                    <a:pt x="912" y="662"/>
                    <a:pt x="559" y="713"/>
                  </a:cubicBezTo>
                  <a:cubicBezTo>
                    <a:pt x="373" y="739"/>
                    <a:pt x="1" y="931"/>
                    <a:pt x="161" y="1220"/>
                  </a:cubicBezTo>
                  <a:cubicBezTo>
                    <a:pt x="210" y="1306"/>
                    <a:pt x="262" y="1331"/>
                    <a:pt x="320" y="1331"/>
                  </a:cubicBezTo>
                  <a:cubicBezTo>
                    <a:pt x="391" y="1331"/>
                    <a:pt x="470" y="1292"/>
                    <a:pt x="559" y="1277"/>
                  </a:cubicBezTo>
                  <a:cubicBezTo>
                    <a:pt x="587" y="1272"/>
                    <a:pt x="611" y="1270"/>
                    <a:pt x="634" y="1270"/>
                  </a:cubicBezTo>
                  <a:cubicBezTo>
                    <a:pt x="978" y="1270"/>
                    <a:pt x="724" y="1837"/>
                    <a:pt x="1200" y="1861"/>
                  </a:cubicBezTo>
                  <a:cubicBezTo>
                    <a:pt x="1361" y="1861"/>
                    <a:pt x="1553" y="1701"/>
                    <a:pt x="1579" y="1515"/>
                  </a:cubicBezTo>
                  <a:cubicBezTo>
                    <a:pt x="1579" y="1380"/>
                    <a:pt x="1361" y="1252"/>
                    <a:pt x="1470" y="1091"/>
                  </a:cubicBezTo>
                  <a:cubicBezTo>
                    <a:pt x="1604" y="873"/>
                    <a:pt x="2675" y="931"/>
                    <a:pt x="2162" y="418"/>
                  </a:cubicBezTo>
                  <a:cubicBezTo>
                    <a:pt x="2072" y="328"/>
                    <a:pt x="1991" y="291"/>
                    <a:pt x="1914" y="291"/>
                  </a:cubicBezTo>
                  <a:cubicBezTo>
                    <a:pt x="1809" y="291"/>
                    <a:pt x="1711" y="358"/>
                    <a:pt x="1604" y="450"/>
                  </a:cubicBezTo>
                  <a:cubicBezTo>
                    <a:pt x="1507" y="506"/>
                    <a:pt x="1449" y="531"/>
                    <a:pt x="1413" y="531"/>
                  </a:cubicBezTo>
                  <a:cubicBezTo>
                    <a:pt x="1330" y="531"/>
                    <a:pt x="1360" y="402"/>
                    <a:pt x="1284" y="232"/>
                  </a:cubicBezTo>
                  <a:cubicBezTo>
                    <a:pt x="1232" y="116"/>
                    <a:pt x="1078" y="1"/>
                    <a:pt x="9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338325" y="1426900"/>
              <a:ext cx="66900" cy="46225"/>
            </a:xfrm>
            <a:custGeom>
              <a:avLst/>
              <a:gdLst/>
              <a:ahLst/>
              <a:cxnLst/>
              <a:rect l="l" t="t" r="r" b="b"/>
              <a:pathLst>
                <a:path w="2676" h="1849" extrusionOk="0">
                  <a:moveTo>
                    <a:pt x="981" y="1"/>
                  </a:moveTo>
                  <a:cubicBezTo>
                    <a:pt x="898" y="1"/>
                    <a:pt x="819" y="46"/>
                    <a:pt x="777" y="162"/>
                  </a:cubicBezTo>
                  <a:cubicBezTo>
                    <a:pt x="693" y="322"/>
                    <a:pt x="912" y="643"/>
                    <a:pt x="565" y="726"/>
                  </a:cubicBezTo>
                  <a:cubicBezTo>
                    <a:pt x="373" y="752"/>
                    <a:pt x="1" y="938"/>
                    <a:pt x="161" y="1207"/>
                  </a:cubicBezTo>
                  <a:cubicBezTo>
                    <a:pt x="209" y="1289"/>
                    <a:pt x="267" y="1314"/>
                    <a:pt x="328" y="1314"/>
                  </a:cubicBezTo>
                  <a:cubicBezTo>
                    <a:pt x="406" y="1314"/>
                    <a:pt x="490" y="1273"/>
                    <a:pt x="565" y="1259"/>
                  </a:cubicBezTo>
                  <a:cubicBezTo>
                    <a:pt x="584" y="1257"/>
                    <a:pt x="601" y="1256"/>
                    <a:pt x="617" y="1256"/>
                  </a:cubicBezTo>
                  <a:cubicBezTo>
                    <a:pt x="1023" y="1256"/>
                    <a:pt x="744" y="1849"/>
                    <a:pt x="1207" y="1849"/>
                  </a:cubicBezTo>
                  <a:cubicBezTo>
                    <a:pt x="1367" y="1849"/>
                    <a:pt x="1553" y="1714"/>
                    <a:pt x="1579" y="1528"/>
                  </a:cubicBezTo>
                  <a:cubicBezTo>
                    <a:pt x="1579" y="1368"/>
                    <a:pt x="1367" y="1233"/>
                    <a:pt x="1495" y="1072"/>
                  </a:cubicBezTo>
                  <a:cubicBezTo>
                    <a:pt x="1630" y="861"/>
                    <a:pt x="2675" y="938"/>
                    <a:pt x="2169" y="405"/>
                  </a:cubicBezTo>
                  <a:cubicBezTo>
                    <a:pt x="2079" y="316"/>
                    <a:pt x="1999" y="281"/>
                    <a:pt x="1923" y="281"/>
                  </a:cubicBezTo>
                  <a:cubicBezTo>
                    <a:pt x="1814" y="281"/>
                    <a:pt x="1714" y="352"/>
                    <a:pt x="1604" y="431"/>
                  </a:cubicBezTo>
                  <a:cubicBezTo>
                    <a:pt x="1508" y="492"/>
                    <a:pt x="1452" y="518"/>
                    <a:pt x="1417" y="518"/>
                  </a:cubicBezTo>
                  <a:cubicBezTo>
                    <a:pt x="1343" y="518"/>
                    <a:pt x="1357" y="405"/>
                    <a:pt x="1284" y="245"/>
                  </a:cubicBezTo>
                  <a:cubicBezTo>
                    <a:pt x="1252" y="112"/>
                    <a:pt x="1111" y="1"/>
                    <a:pt x="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411775" y="1453200"/>
              <a:ext cx="66875" cy="46550"/>
            </a:xfrm>
            <a:custGeom>
              <a:avLst/>
              <a:gdLst/>
              <a:ahLst/>
              <a:cxnLst/>
              <a:rect l="l" t="t" r="r" b="b"/>
              <a:pathLst>
                <a:path w="2675" h="1862" extrusionOk="0">
                  <a:moveTo>
                    <a:pt x="973" y="1"/>
                  </a:moveTo>
                  <a:cubicBezTo>
                    <a:pt x="893" y="1"/>
                    <a:pt x="818" y="44"/>
                    <a:pt x="776" y="155"/>
                  </a:cubicBezTo>
                  <a:cubicBezTo>
                    <a:pt x="699" y="341"/>
                    <a:pt x="911" y="662"/>
                    <a:pt x="565" y="713"/>
                  </a:cubicBezTo>
                  <a:cubicBezTo>
                    <a:pt x="379" y="771"/>
                    <a:pt x="0" y="957"/>
                    <a:pt x="161" y="1220"/>
                  </a:cubicBezTo>
                  <a:cubicBezTo>
                    <a:pt x="209" y="1306"/>
                    <a:pt x="268" y="1332"/>
                    <a:pt x="331" y="1332"/>
                  </a:cubicBezTo>
                  <a:cubicBezTo>
                    <a:pt x="408" y="1332"/>
                    <a:pt x="490" y="1292"/>
                    <a:pt x="565" y="1278"/>
                  </a:cubicBezTo>
                  <a:cubicBezTo>
                    <a:pt x="594" y="1273"/>
                    <a:pt x="620" y="1270"/>
                    <a:pt x="644" y="1270"/>
                  </a:cubicBezTo>
                  <a:cubicBezTo>
                    <a:pt x="1010" y="1270"/>
                    <a:pt x="754" y="1837"/>
                    <a:pt x="1206" y="1861"/>
                  </a:cubicBezTo>
                  <a:cubicBezTo>
                    <a:pt x="1367" y="1861"/>
                    <a:pt x="1553" y="1733"/>
                    <a:pt x="1578" y="1541"/>
                  </a:cubicBezTo>
                  <a:cubicBezTo>
                    <a:pt x="1578" y="1380"/>
                    <a:pt x="1367" y="1252"/>
                    <a:pt x="1501" y="1092"/>
                  </a:cubicBezTo>
                  <a:cubicBezTo>
                    <a:pt x="1636" y="874"/>
                    <a:pt x="2675" y="957"/>
                    <a:pt x="2168" y="418"/>
                  </a:cubicBezTo>
                  <a:cubicBezTo>
                    <a:pt x="2082" y="332"/>
                    <a:pt x="2005" y="299"/>
                    <a:pt x="1930" y="299"/>
                  </a:cubicBezTo>
                  <a:cubicBezTo>
                    <a:pt x="1821" y="299"/>
                    <a:pt x="1718" y="370"/>
                    <a:pt x="1604" y="450"/>
                  </a:cubicBezTo>
                  <a:cubicBezTo>
                    <a:pt x="1512" y="510"/>
                    <a:pt x="1457" y="536"/>
                    <a:pt x="1421" y="536"/>
                  </a:cubicBezTo>
                  <a:cubicBezTo>
                    <a:pt x="1345" y="536"/>
                    <a:pt x="1357" y="415"/>
                    <a:pt x="1283" y="232"/>
                  </a:cubicBezTo>
                  <a:cubicBezTo>
                    <a:pt x="1251" y="116"/>
                    <a:pt x="1105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29475" y="1499075"/>
              <a:ext cx="11400" cy="9500"/>
            </a:xfrm>
            <a:custGeom>
              <a:avLst/>
              <a:gdLst/>
              <a:ahLst/>
              <a:cxnLst/>
              <a:rect l="l" t="t" r="r" b="b"/>
              <a:pathLst>
                <a:path w="456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56" y="379"/>
                    <a:pt x="456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37475" y="1485775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0"/>
                  </a:moveTo>
                  <a:cubicBezTo>
                    <a:pt x="1" y="0"/>
                    <a:pt x="1" y="347"/>
                    <a:pt x="238" y="347"/>
                  </a:cubicBezTo>
                  <a:cubicBezTo>
                    <a:pt x="482" y="347"/>
                    <a:pt x="482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44050" y="1501175"/>
              <a:ext cx="11425" cy="8675"/>
            </a:xfrm>
            <a:custGeom>
              <a:avLst/>
              <a:gdLst/>
              <a:ahLst/>
              <a:cxnLst/>
              <a:rect l="l" t="t" r="r" b="b"/>
              <a:pathLst>
                <a:path w="457" h="347" extrusionOk="0">
                  <a:moveTo>
                    <a:pt x="219" y="0"/>
                  </a:moveTo>
                  <a:cubicBezTo>
                    <a:pt x="1" y="0"/>
                    <a:pt x="1" y="346"/>
                    <a:pt x="219" y="346"/>
                  </a:cubicBezTo>
                  <a:cubicBezTo>
                    <a:pt x="456" y="346"/>
                    <a:pt x="45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252225" y="1103650"/>
              <a:ext cx="483650" cy="328750"/>
            </a:xfrm>
            <a:custGeom>
              <a:avLst/>
              <a:gdLst/>
              <a:ahLst/>
              <a:cxnLst/>
              <a:rect l="l" t="t" r="r" b="b"/>
              <a:pathLst>
                <a:path w="19346" h="13150" extrusionOk="0">
                  <a:moveTo>
                    <a:pt x="0" y="1"/>
                  </a:moveTo>
                  <a:lnTo>
                    <a:pt x="0" y="3445"/>
                  </a:lnTo>
                  <a:cubicBezTo>
                    <a:pt x="481" y="6735"/>
                    <a:pt x="1732" y="10366"/>
                    <a:pt x="4593" y="12155"/>
                  </a:cubicBezTo>
                  <a:cubicBezTo>
                    <a:pt x="4914" y="12104"/>
                    <a:pt x="5260" y="12078"/>
                    <a:pt x="5581" y="12078"/>
                  </a:cubicBezTo>
                  <a:cubicBezTo>
                    <a:pt x="5850" y="12078"/>
                    <a:pt x="6119" y="12078"/>
                    <a:pt x="6382" y="12130"/>
                  </a:cubicBezTo>
                  <a:cubicBezTo>
                    <a:pt x="6786" y="12187"/>
                    <a:pt x="7184" y="12290"/>
                    <a:pt x="7537" y="12450"/>
                  </a:cubicBezTo>
                  <a:cubicBezTo>
                    <a:pt x="7749" y="10391"/>
                    <a:pt x="5901" y="8788"/>
                    <a:pt x="5452" y="6896"/>
                  </a:cubicBezTo>
                  <a:cubicBezTo>
                    <a:pt x="5183" y="5344"/>
                    <a:pt x="5478" y="4811"/>
                    <a:pt x="6062" y="4811"/>
                  </a:cubicBezTo>
                  <a:cubicBezTo>
                    <a:pt x="7133" y="4811"/>
                    <a:pt x="9166" y="6440"/>
                    <a:pt x="10584" y="7056"/>
                  </a:cubicBezTo>
                  <a:cubicBezTo>
                    <a:pt x="11385" y="7377"/>
                    <a:pt x="13175" y="7858"/>
                    <a:pt x="14644" y="7858"/>
                  </a:cubicBezTo>
                  <a:cubicBezTo>
                    <a:pt x="16196" y="7858"/>
                    <a:pt x="17421" y="7345"/>
                    <a:pt x="16837" y="5613"/>
                  </a:cubicBezTo>
                  <a:cubicBezTo>
                    <a:pt x="16196" y="3529"/>
                    <a:pt x="12508" y="3849"/>
                    <a:pt x="11225" y="2566"/>
                  </a:cubicBezTo>
                  <a:cubicBezTo>
                    <a:pt x="11757" y="2188"/>
                    <a:pt x="12399" y="2085"/>
                    <a:pt x="13066" y="2085"/>
                  </a:cubicBezTo>
                  <a:cubicBezTo>
                    <a:pt x="13521" y="2085"/>
                    <a:pt x="14002" y="2137"/>
                    <a:pt x="14458" y="2162"/>
                  </a:cubicBezTo>
                  <a:cubicBezTo>
                    <a:pt x="14939" y="2214"/>
                    <a:pt x="15394" y="2271"/>
                    <a:pt x="15875" y="2271"/>
                  </a:cubicBezTo>
                  <a:cubicBezTo>
                    <a:pt x="16568" y="2271"/>
                    <a:pt x="17235" y="2162"/>
                    <a:pt x="17799" y="1765"/>
                  </a:cubicBezTo>
                  <a:cubicBezTo>
                    <a:pt x="19024" y="1040"/>
                    <a:pt x="19345" y="482"/>
                    <a:pt x="19133" y="1"/>
                  </a:cubicBezTo>
                  <a:close/>
                  <a:moveTo>
                    <a:pt x="5581" y="12213"/>
                  </a:moveTo>
                  <a:cubicBezTo>
                    <a:pt x="5318" y="12213"/>
                    <a:pt x="5048" y="12239"/>
                    <a:pt x="4779" y="12264"/>
                  </a:cubicBezTo>
                  <a:cubicBezTo>
                    <a:pt x="5555" y="12694"/>
                    <a:pt x="6414" y="13015"/>
                    <a:pt x="7377" y="13149"/>
                  </a:cubicBezTo>
                  <a:cubicBezTo>
                    <a:pt x="7453" y="12957"/>
                    <a:pt x="7505" y="12771"/>
                    <a:pt x="7537" y="12585"/>
                  </a:cubicBezTo>
                  <a:cubicBezTo>
                    <a:pt x="6921" y="12316"/>
                    <a:pt x="6280" y="12213"/>
                    <a:pt x="5581" y="12213"/>
                  </a:cubicBezTo>
                  <a:close/>
                </a:path>
              </a:pathLst>
            </a:custGeom>
            <a:solidFill>
              <a:srgbClr val="FFF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367025" y="1405600"/>
              <a:ext cx="73625" cy="12700"/>
            </a:xfrm>
            <a:custGeom>
              <a:avLst/>
              <a:gdLst/>
              <a:ahLst/>
              <a:cxnLst/>
              <a:rect l="l" t="t" r="r" b="b"/>
              <a:pathLst>
                <a:path w="2945" h="508" extrusionOk="0">
                  <a:moveTo>
                    <a:pt x="989" y="0"/>
                  </a:moveTo>
                  <a:cubicBezTo>
                    <a:pt x="668" y="0"/>
                    <a:pt x="322" y="26"/>
                    <a:pt x="1" y="77"/>
                  </a:cubicBezTo>
                  <a:cubicBezTo>
                    <a:pt x="59" y="109"/>
                    <a:pt x="136" y="161"/>
                    <a:pt x="187" y="186"/>
                  </a:cubicBezTo>
                  <a:cubicBezTo>
                    <a:pt x="456" y="161"/>
                    <a:pt x="726" y="135"/>
                    <a:pt x="989" y="135"/>
                  </a:cubicBezTo>
                  <a:cubicBezTo>
                    <a:pt x="1688" y="135"/>
                    <a:pt x="2329" y="238"/>
                    <a:pt x="2945" y="507"/>
                  </a:cubicBezTo>
                  <a:lnTo>
                    <a:pt x="2945" y="372"/>
                  </a:lnTo>
                  <a:cubicBezTo>
                    <a:pt x="2592" y="212"/>
                    <a:pt x="2194" y="109"/>
                    <a:pt x="1790" y="52"/>
                  </a:cubicBezTo>
                  <a:cubicBezTo>
                    <a:pt x="1527" y="0"/>
                    <a:pt x="1258" y="0"/>
                    <a:pt x="989" y="0"/>
                  </a:cubicBezTo>
                  <a:close/>
                </a:path>
              </a:pathLst>
            </a:custGeom>
            <a:solidFill>
              <a:srgbClr val="9F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242775" y="1093650"/>
              <a:ext cx="310125" cy="248125"/>
            </a:xfrm>
            <a:custGeom>
              <a:avLst/>
              <a:gdLst/>
              <a:ahLst/>
              <a:cxnLst/>
              <a:rect l="l" t="t" r="r" b="b"/>
              <a:pathLst>
                <a:path w="12405" h="9925" extrusionOk="0">
                  <a:moveTo>
                    <a:pt x="5523" y="0"/>
                  </a:moveTo>
                  <a:cubicBezTo>
                    <a:pt x="3739" y="0"/>
                    <a:pt x="1268" y="336"/>
                    <a:pt x="0" y="503"/>
                  </a:cubicBezTo>
                  <a:cubicBezTo>
                    <a:pt x="269" y="2056"/>
                    <a:pt x="590" y="5853"/>
                    <a:pt x="1417" y="7212"/>
                  </a:cubicBezTo>
                  <a:cubicBezTo>
                    <a:pt x="1779" y="7868"/>
                    <a:pt x="2102" y="8120"/>
                    <a:pt x="2391" y="8120"/>
                  </a:cubicBezTo>
                  <a:cubicBezTo>
                    <a:pt x="2998" y="8120"/>
                    <a:pt x="3454" y="7004"/>
                    <a:pt x="3797" y="6173"/>
                  </a:cubicBezTo>
                  <a:cubicBezTo>
                    <a:pt x="4355" y="7103"/>
                    <a:pt x="4734" y="8765"/>
                    <a:pt x="5587" y="9483"/>
                  </a:cubicBezTo>
                  <a:cubicBezTo>
                    <a:pt x="5963" y="9795"/>
                    <a:pt x="6256" y="9924"/>
                    <a:pt x="6483" y="9924"/>
                  </a:cubicBezTo>
                  <a:cubicBezTo>
                    <a:pt x="7289" y="9924"/>
                    <a:pt x="7273" y="8300"/>
                    <a:pt x="7273" y="7424"/>
                  </a:cubicBezTo>
                  <a:lnTo>
                    <a:pt x="7273" y="7424"/>
                  </a:lnTo>
                  <a:cubicBezTo>
                    <a:pt x="7791" y="7709"/>
                    <a:pt x="9410" y="8877"/>
                    <a:pt x="10158" y="8877"/>
                  </a:cubicBezTo>
                  <a:cubicBezTo>
                    <a:pt x="10253" y="8877"/>
                    <a:pt x="10334" y="8858"/>
                    <a:pt x="10397" y="8816"/>
                  </a:cubicBezTo>
                  <a:cubicBezTo>
                    <a:pt x="11763" y="7828"/>
                    <a:pt x="8794" y="6250"/>
                    <a:pt x="8396" y="5769"/>
                  </a:cubicBezTo>
                  <a:cubicBezTo>
                    <a:pt x="12405" y="3929"/>
                    <a:pt x="9300" y="3043"/>
                    <a:pt x="6202" y="2325"/>
                  </a:cubicBezTo>
                  <a:cubicBezTo>
                    <a:pt x="7966" y="1812"/>
                    <a:pt x="9486" y="612"/>
                    <a:pt x="6760" y="80"/>
                  </a:cubicBezTo>
                  <a:cubicBezTo>
                    <a:pt x="6419" y="24"/>
                    <a:pt x="5995" y="0"/>
                    <a:pt x="5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235425" y="1106125"/>
              <a:ext cx="257400" cy="189225"/>
            </a:xfrm>
            <a:custGeom>
              <a:avLst/>
              <a:gdLst/>
              <a:ahLst/>
              <a:cxnLst/>
              <a:rect l="l" t="t" r="r" b="b"/>
              <a:pathLst>
                <a:path w="10296" h="7569" extrusionOk="0">
                  <a:moveTo>
                    <a:pt x="234" y="0"/>
                  </a:moveTo>
                  <a:cubicBezTo>
                    <a:pt x="117" y="0"/>
                    <a:pt x="1" y="136"/>
                    <a:pt x="108" y="223"/>
                  </a:cubicBezTo>
                  <a:cubicBezTo>
                    <a:pt x="3341" y="2788"/>
                    <a:pt x="6631" y="5270"/>
                    <a:pt x="10050" y="7541"/>
                  </a:cubicBezTo>
                  <a:cubicBezTo>
                    <a:pt x="10074" y="7560"/>
                    <a:pt x="10098" y="7568"/>
                    <a:pt x="10120" y="7568"/>
                  </a:cubicBezTo>
                  <a:cubicBezTo>
                    <a:pt x="10224" y="7568"/>
                    <a:pt x="10295" y="7392"/>
                    <a:pt x="10184" y="7329"/>
                  </a:cubicBezTo>
                  <a:cubicBezTo>
                    <a:pt x="6791" y="5059"/>
                    <a:pt x="3501" y="2570"/>
                    <a:pt x="320" y="30"/>
                  </a:cubicBezTo>
                  <a:cubicBezTo>
                    <a:pt x="293" y="9"/>
                    <a:pt x="264" y="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369125" y="1199025"/>
              <a:ext cx="90125" cy="97200"/>
            </a:xfrm>
            <a:custGeom>
              <a:avLst/>
              <a:gdLst/>
              <a:ahLst/>
              <a:cxnLst/>
              <a:rect l="l" t="t" r="r" b="b"/>
              <a:pathLst>
                <a:path w="3605" h="3888" extrusionOk="0">
                  <a:moveTo>
                    <a:pt x="3465" y="0"/>
                  </a:moveTo>
                  <a:cubicBezTo>
                    <a:pt x="3459" y="0"/>
                    <a:pt x="3452" y="1"/>
                    <a:pt x="3445" y="2"/>
                  </a:cubicBezTo>
                  <a:cubicBezTo>
                    <a:pt x="2322" y="86"/>
                    <a:pt x="1200" y="34"/>
                    <a:pt x="103" y="246"/>
                  </a:cubicBezTo>
                  <a:cubicBezTo>
                    <a:pt x="52" y="246"/>
                    <a:pt x="0" y="297"/>
                    <a:pt x="0" y="355"/>
                  </a:cubicBezTo>
                  <a:cubicBezTo>
                    <a:pt x="0" y="1503"/>
                    <a:pt x="347" y="2625"/>
                    <a:pt x="456" y="3748"/>
                  </a:cubicBezTo>
                  <a:cubicBezTo>
                    <a:pt x="468" y="3841"/>
                    <a:pt x="541" y="3887"/>
                    <a:pt x="606" y="3887"/>
                  </a:cubicBezTo>
                  <a:cubicBezTo>
                    <a:pt x="672" y="3887"/>
                    <a:pt x="731" y="3841"/>
                    <a:pt x="719" y="3748"/>
                  </a:cubicBezTo>
                  <a:cubicBezTo>
                    <a:pt x="616" y="2728"/>
                    <a:pt x="347" y="1740"/>
                    <a:pt x="295" y="701"/>
                  </a:cubicBezTo>
                  <a:cubicBezTo>
                    <a:pt x="273" y="433"/>
                    <a:pt x="443" y="410"/>
                    <a:pt x="647" y="410"/>
                  </a:cubicBezTo>
                  <a:cubicBezTo>
                    <a:pt x="690" y="410"/>
                    <a:pt x="735" y="411"/>
                    <a:pt x="780" y="411"/>
                  </a:cubicBezTo>
                  <a:cubicBezTo>
                    <a:pt x="822" y="411"/>
                    <a:pt x="864" y="410"/>
                    <a:pt x="905" y="406"/>
                  </a:cubicBezTo>
                  <a:cubicBezTo>
                    <a:pt x="1174" y="381"/>
                    <a:pt x="1418" y="355"/>
                    <a:pt x="1681" y="355"/>
                  </a:cubicBezTo>
                  <a:lnTo>
                    <a:pt x="3445" y="272"/>
                  </a:lnTo>
                  <a:cubicBezTo>
                    <a:pt x="3598" y="247"/>
                    <a:pt x="3605" y="0"/>
                    <a:pt x="3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283500" y="1130925"/>
              <a:ext cx="92225" cy="105675"/>
            </a:xfrm>
            <a:custGeom>
              <a:avLst/>
              <a:gdLst/>
              <a:ahLst/>
              <a:cxnLst/>
              <a:rect l="l" t="t" r="r" b="b"/>
              <a:pathLst>
                <a:path w="3689" h="4227" extrusionOk="0">
                  <a:moveTo>
                    <a:pt x="3528" y="0"/>
                  </a:moveTo>
                  <a:cubicBezTo>
                    <a:pt x="2380" y="109"/>
                    <a:pt x="1206" y="135"/>
                    <a:pt x="109" y="456"/>
                  </a:cubicBezTo>
                  <a:cubicBezTo>
                    <a:pt x="58" y="481"/>
                    <a:pt x="0" y="539"/>
                    <a:pt x="0" y="590"/>
                  </a:cubicBezTo>
                  <a:cubicBezTo>
                    <a:pt x="135" y="1764"/>
                    <a:pt x="161" y="2970"/>
                    <a:pt x="404" y="4118"/>
                  </a:cubicBezTo>
                  <a:cubicBezTo>
                    <a:pt x="425" y="4194"/>
                    <a:pt x="479" y="4227"/>
                    <a:pt x="533" y="4227"/>
                  </a:cubicBezTo>
                  <a:cubicBezTo>
                    <a:pt x="611" y="4227"/>
                    <a:pt x="689" y="4161"/>
                    <a:pt x="674" y="4067"/>
                  </a:cubicBezTo>
                  <a:cubicBezTo>
                    <a:pt x="539" y="3502"/>
                    <a:pt x="481" y="2944"/>
                    <a:pt x="430" y="2354"/>
                  </a:cubicBezTo>
                  <a:cubicBezTo>
                    <a:pt x="430" y="2194"/>
                    <a:pt x="218" y="699"/>
                    <a:pt x="321" y="674"/>
                  </a:cubicBezTo>
                  <a:cubicBezTo>
                    <a:pt x="1366" y="379"/>
                    <a:pt x="2463" y="353"/>
                    <a:pt x="3528" y="270"/>
                  </a:cubicBezTo>
                  <a:cubicBezTo>
                    <a:pt x="3688" y="270"/>
                    <a:pt x="3688" y="0"/>
                    <a:pt x="3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397475" y="1177775"/>
              <a:ext cx="10750" cy="9800"/>
            </a:xfrm>
            <a:custGeom>
              <a:avLst/>
              <a:gdLst/>
              <a:ahLst/>
              <a:cxnLst/>
              <a:rect l="l" t="t" r="r" b="b"/>
              <a:pathLst>
                <a:path w="430" h="392" extrusionOk="0">
                  <a:moveTo>
                    <a:pt x="208" y="0"/>
                  </a:moveTo>
                  <a:cubicBezTo>
                    <a:pt x="104" y="0"/>
                    <a:pt x="1" y="73"/>
                    <a:pt x="14" y="211"/>
                  </a:cubicBezTo>
                  <a:cubicBezTo>
                    <a:pt x="26" y="335"/>
                    <a:pt x="119" y="391"/>
                    <a:pt x="212" y="391"/>
                  </a:cubicBezTo>
                  <a:cubicBezTo>
                    <a:pt x="321" y="391"/>
                    <a:pt x="429" y="316"/>
                    <a:pt x="412" y="185"/>
                  </a:cubicBezTo>
                  <a:cubicBezTo>
                    <a:pt x="400" y="60"/>
                    <a:pt x="30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422825" y="117572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11" y="0"/>
                  </a:moveTo>
                  <a:cubicBezTo>
                    <a:pt x="105" y="0"/>
                    <a:pt x="0" y="75"/>
                    <a:pt x="14" y="216"/>
                  </a:cubicBezTo>
                  <a:cubicBezTo>
                    <a:pt x="14" y="328"/>
                    <a:pt x="104" y="381"/>
                    <a:pt x="199" y="381"/>
                  </a:cubicBezTo>
                  <a:cubicBezTo>
                    <a:pt x="306" y="381"/>
                    <a:pt x="418" y="315"/>
                    <a:pt x="418" y="190"/>
                  </a:cubicBezTo>
                  <a:cubicBezTo>
                    <a:pt x="406" y="62"/>
                    <a:pt x="30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422525" y="1221150"/>
              <a:ext cx="10450" cy="9875"/>
            </a:xfrm>
            <a:custGeom>
              <a:avLst/>
              <a:gdLst/>
              <a:ahLst/>
              <a:cxnLst/>
              <a:rect l="l" t="t" r="r" b="b"/>
              <a:pathLst>
                <a:path w="418" h="395" extrusionOk="0">
                  <a:moveTo>
                    <a:pt x="218" y="1"/>
                  </a:moveTo>
                  <a:cubicBezTo>
                    <a:pt x="112" y="1"/>
                    <a:pt x="0" y="75"/>
                    <a:pt x="0" y="214"/>
                  </a:cubicBezTo>
                  <a:cubicBezTo>
                    <a:pt x="12" y="339"/>
                    <a:pt x="105" y="395"/>
                    <a:pt x="199" y="395"/>
                  </a:cubicBezTo>
                  <a:cubicBezTo>
                    <a:pt x="308" y="395"/>
                    <a:pt x="418" y="319"/>
                    <a:pt x="404" y="188"/>
                  </a:cubicBezTo>
                  <a:cubicBezTo>
                    <a:pt x="404" y="61"/>
                    <a:pt x="314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400125" y="1290225"/>
              <a:ext cx="10725" cy="9825"/>
            </a:xfrm>
            <a:custGeom>
              <a:avLst/>
              <a:gdLst/>
              <a:ahLst/>
              <a:cxnLst/>
              <a:rect l="l" t="t" r="r" b="b"/>
              <a:pathLst>
                <a:path w="429" h="393" extrusionOk="0">
                  <a:moveTo>
                    <a:pt x="218" y="1"/>
                  </a:moveTo>
                  <a:cubicBezTo>
                    <a:pt x="109" y="1"/>
                    <a:pt x="0" y="75"/>
                    <a:pt x="17" y="203"/>
                  </a:cubicBezTo>
                  <a:cubicBezTo>
                    <a:pt x="30" y="331"/>
                    <a:pt x="126" y="392"/>
                    <a:pt x="221" y="392"/>
                  </a:cubicBezTo>
                  <a:cubicBezTo>
                    <a:pt x="326" y="392"/>
                    <a:pt x="428" y="318"/>
                    <a:pt x="415" y="177"/>
                  </a:cubicBezTo>
                  <a:cubicBezTo>
                    <a:pt x="403" y="55"/>
                    <a:pt x="31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394100" y="1310925"/>
              <a:ext cx="10475" cy="9825"/>
            </a:xfrm>
            <a:custGeom>
              <a:avLst/>
              <a:gdLst/>
              <a:ahLst/>
              <a:cxnLst/>
              <a:rect l="l" t="t" r="r" b="b"/>
              <a:pathLst>
                <a:path w="419" h="393" extrusionOk="0">
                  <a:moveTo>
                    <a:pt x="220" y="1"/>
                  </a:moveTo>
                  <a:cubicBezTo>
                    <a:pt x="111" y="1"/>
                    <a:pt x="1" y="77"/>
                    <a:pt x="15" y="208"/>
                  </a:cubicBezTo>
                  <a:cubicBezTo>
                    <a:pt x="15" y="333"/>
                    <a:pt x="105" y="393"/>
                    <a:pt x="200" y="393"/>
                  </a:cubicBezTo>
                  <a:cubicBezTo>
                    <a:pt x="306" y="393"/>
                    <a:pt x="419" y="318"/>
                    <a:pt x="419" y="176"/>
                  </a:cubicBezTo>
                  <a:cubicBezTo>
                    <a:pt x="404" y="55"/>
                    <a:pt x="312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321950" y="12083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217" y="0"/>
                  </a:moveTo>
                  <a:cubicBezTo>
                    <a:pt x="109" y="0"/>
                    <a:pt x="1" y="74"/>
                    <a:pt x="14" y="219"/>
                  </a:cubicBezTo>
                  <a:cubicBezTo>
                    <a:pt x="26" y="331"/>
                    <a:pt x="118" y="385"/>
                    <a:pt x="211" y="385"/>
                  </a:cubicBezTo>
                  <a:cubicBezTo>
                    <a:pt x="320" y="385"/>
                    <a:pt x="432" y="310"/>
                    <a:pt x="418" y="168"/>
                  </a:cubicBezTo>
                  <a:cubicBezTo>
                    <a:pt x="404" y="55"/>
                    <a:pt x="311" y="0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299900" y="1265250"/>
              <a:ext cx="10725" cy="9625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211" y="1"/>
                  </a:moveTo>
                  <a:cubicBezTo>
                    <a:pt x="105" y="1"/>
                    <a:pt x="1" y="75"/>
                    <a:pt x="18" y="214"/>
                  </a:cubicBezTo>
                  <a:cubicBezTo>
                    <a:pt x="30" y="329"/>
                    <a:pt x="125" y="384"/>
                    <a:pt x="220" y="384"/>
                  </a:cubicBezTo>
                  <a:cubicBezTo>
                    <a:pt x="325" y="384"/>
                    <a:pt x="429" y="316"/>
                    <a:pt x="415" y="188"/>
                  </a:cubicBezTo>
                  <a:cubicBezTo>
                    <a:pt x="403" y="61"/>
                    <a:pt x="30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404850" y="1122300"/>
              <a:ext cx="10325" cy="9550"/>
            </a:xfrm>
            <a:custGeom>
              <a:avLst/>
              <a:gdLst/>
              <a:ahLst/>
              <a:cxnLst/>
              <a:rect l="l" t="t" r="r" b="b"/>
              <a:pathLst>
                <a:path w="413" h="382" extrusionOk="0">
                  <a:moveTo>
                    <a:pt x="210" y="1"/>
                  </a:moveTo>
                  <a:cubicBezTo>
                    <a:pt x="105" y="1"/>
                    <a:pt x="1" y="75"/>
                    <a:pt x="14" y="217"/>
                  </a:cubicBezTo>
                  <a:cubicBezTo>
                    <a:pt x="26" y="328"/>
                    <a:pt x="115" y="382"/>
                    <a:pt x="206" y="382"/>
                  </a:cubicBezTo>
                  <a:cubicBezTo>
                    <a:pt x="308" y="382"/>
                    <a:pt x="412" y="314"/>
                    <a:pt x="412" y="185"/>
                  </a:cubicBezTo>
                  <a:cubicBezTo>
                    <a:pt x="400" y="60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307200" y="1114275"/>
              <a:ext cx="10825" cy="9825"/>
            </a:xfrm>
            <a:custGeom>
              <a:avLst/>
              <a:gdLst/>
              <a:ahLst/>
              <a:cxnLst/>
              <a:rect l="l" t="t" r="r" b="b"/>
              <a:pathLst>
                <a:path w="433" h="393" extrusionOk="0">
                  <a:moveTo>
                    <a:pt x="213" y="1"/>
                  </a:moveTo>
                  <a:cubicBezTo>
                    <a:pt x="107" y="1"/>
                    <a:pt x="1" y="75"/>
                    <a:pt x="14" y="217"/>
                  </a:cubicBezTo>
                  <a:cubicBezTo>
                    <a:pt x="29" y="338"/>
                    <a:pt x="121" y="392"/>
                    <a:pt x="213" y="392"/>
                  </a:cubicBezTo>
                  <a:cubicBezTo>
                    <a:pt x="322" y="392"/>
                    <a:pt x="432" y="317"/>
                    <a:pt x="418" y="185"/>
                  </a:cubicBezTo>
                  <a:cubicBezTo>
                    <a:pt x="406" y="61"/>
                    <a:pt x="30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1550" y="1249900"/>
              <a:ext cx="16700" cy="12700"/>
            </a:xfrm>
            <a:custGeom>
              <a:avLst/>
              <a:gdLst/>
              <a:ahLst/>
              <a:cxnLst/>
              <a:rect l="l" t="t" r="r" b="b"/>
              <a:pathLst>
                <a:path w="668" h="508" extrusionOk="0">
                  <a:moveTo>
                    <a:pt x="321" y="0"/>
                  </a:moveTo>
                  <a:cubicBezTo>
                    <a:pt x="0" y="0"/>
                    <a:pt x="0" y="507"/>
                    <a:pt x="321" y="507"/>
                  </a:cubicBezTo>
                  <a:cubicBezTo>
                    <a:pt x="667" y="507"/>
                    <a:pt x="667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925" y="1229850"/>
              <a:ext cx="16700" cy="13325"/>
            </a:xfrm>
            <a:custGeom>
              <a:avLst/>
              <a:gdLst/>
              <a:ahLst/>
              <a:cxnLst/>
              <a:rect l="l" t="t" r="r" b="b"/>
              <a:pathLst>
                <a:path w="668" h="533" extrusionOk="0">
                  <a:moveTo>
                    <a:pt x="347" y="1"/>
                  </a:moveTo>
                  <a:cubicBezTo>
                    <a:pt x="0" y="1"/>
                    <a:pt x="0" y="533"/>
                    <a:pt x="347" y="533"/>
                  </a:cubicBezTo>
                  <a:cubicBezTo>
                    <a:pt x="667" y="533"/>
                    <a:pt x="66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82225" y="1251975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21" y="1"/>
                  </a:moveTo>
                  <a:cubicBezTo>
                    <a:pt x="0" y="1"/>
                    <a:pt x="0" y="533"/>
                    <a:pt x="321" y="533"/>
                  </a:cubicBezTo>
                  <a:cubicBezTo>
                    <a:pt x="667" y="533"/>
                    <a:pt x="667" y="1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697604" y="1241250"/>
              <a:ext cx="40125" cy="34800"/>
            </a:xfrm>
            <a:custGeom>
              <a:avLst/>
              <a:gdLst/>
              <a:ahLst/>
              <a:cxnLst/>
              <a:rect l="l" t="t" r="r" b="b"/>
              <a:pathLst>
                <a:path w="1605" h="1392" extrusionOk="0">
                  <a:moveTo>
                    <a:pt x="761" y="0"/>
                  </a:moveTo>
                  <a:cubicBezTo>
                    <a:pt x="721" y="0"/>
                    <a:pt x="681" y="21"/>
                    <a:pt x="668" y="63"/>
                  </a:cubicBezTo>
                  <a:cubicBezTo>
                    <a:pt x="617" y="165"/>
                    <a:pt x="559" y="275"/>
                    <a:pt x="508" y="384"/>
                  </a:cubicBezTo>
                  <a:lnTo>
                    <a:pt x="161" y="384"/>
                  </a:lnTo>
                  <a:cubicBezTo>
                    <a:pt x="52" y="384"/>
                    <a:pt x="1" y="518"/>
                    <a:pt x="78" y="595"/>
                  </a:cubicBezTo>
                  <a:cubicBezTo>
                    <a:pt x="161" y="679"/>
                    <a:pt x="238" y="756"/>
                    <a:pt x="347" y="839"/>
                  </a:cubicBezTo>
                  <a:cubicBezTo>
                    <a:pt x="296" y="942"/>
                    <a:pt x="270" y="1051"/>
                    <a:pt x="238" y="1128"/>
                  </a:cubicBezTo>
                  <a:cubicBezTo>
                    <a:pt x="218" y="1212"/>
                    <a:pt x="295" y="1281"/>
                    <a:pt x="369" y="1281"/>
                  </a:cubicBezTo>
                  <a:cubicBezTo>
                    <a:pt x="391" y="1281"/>
                    <a:pt x="412" y="1275"/>
                    <a:pt x="431" y="1262"/>
                  </a:cubicBezTo>
                  <a:lnTo>
                    <a:pt x="456" y="1262"/>
                  </a:lnTo>
                  <a:cubicBezTo>
                    <a:pt x="533" y="1211"/>
                    <a:pt x="617" y="1185"/>
                    <a:pt x="694" y="1128"/>
                  </a:cubicBezTo>
                  <a:cubicBezTo>
                    <a:pt x="803" y="1237"/>
                    <a:pt x="937" y="1320"/>
                    <a:pt x="1040" y="1371"/>
                  </a:cubicBezTo>
                  <a:cubicBezTo>
                    <a:pt x="1062" y="1385"/>
                    <a:pt x="1086" y="1391"/>
                    <a:pt x="1109" y="1391"/>
                  </a:cubicBezTo>
                  <a:cubicBezTo>
                    <a:pt x="1174" y="1391"/>
                    <a:pt x="1232" y="1342"/>
                    <a:pt x="1232" y="1262"/>
                  </a:cubicBezTo>
                  <a:cubicBezTo>
                    <a:pt x="1232" y="1160"/>
                    <a:pt x="1200" y="1025"/>
                    <a:pt x="1175" y="865"/>
                  </a:cubicBezTo>
                  <a:cubicBezTo>
                    <a:pt x="1309" y="807"/>
                    <a:pt x="1418" y="756"/>
                    <a:pt x="1495" y="647"/>
                  </a:cubicBezTo>
                  <a:cubicBezTo>
                    <a:pt x="1604" y="570"/>
                    <a:pt x="1521" y="461"/>
                    <a:pt x="1418" y="461"/>
                  </a:cubicBezTo>
                  <a:cubicBezTo>
                    <a:pt x="1309" y="435"/>
                    <a:pt x="1175" y="435"/>
                    <a:pt x="1072" y="409"/>
                  </a:cubicBezTo>
                  <a:cubicBezTo>
                    <a:pt x="1014" y="275"/>
                    <a:pt x="963" y="165"/>
                    <a:pt x="854" y="63"/>
                  </a:cubicBezTo>
                  <a:cubicBezTo>
                    <a:pt x="841" y="21"/>
                    <a:pt x="801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6" name="Google Shape;1816;p9"/>
          <p:cNvSpPr/>
          <p:nvPr/>
        </p:nvSpPr>
        <p:spPr>
          <a:xfrm>
            <a:off x="150775" y="2702914"/>
            <a:ext cx="224790" cy="239255"/>
          </a:xfrm>
          <a:custGeom>
            <a:avLst/>
            <a:gdLst/>
            <a:ahLst/>
            <a:cxnLst/>
            <a:rect l="l" t="t" r="r" b="b"/>
            <a:pathLst>
              <a:path w="2704" h="2878" extrusionOk="0">
                <a:moveTo>
                  <a:pt x="1074" y="533"/>
                </a:moveTo>
                <a:cubicBezTo>
                  <a:pt x="1080" y="533"/>
                  <a:pt x="1085" y="533"/>
                  <a:pt x="1091" y="534"/>
                </a:cubicBezTo>
                <a:cubicBezTo>
                  <a:pt x="1360" y="559"/>
                  <a:pt x="1572" y="938"/>
                  <a:pt x="1707" y="1175"/>
                </a:cubicBezTo>
                <a:cubicBezTo>
                  <a:pt x="1444" y="1310"/>
                  <a:pt x="1174" y="1335"/>
                  <a:pt x="905" y="1419"/>
                </a:cubicBezTo>
                <a:cubicBezTo>
                  <a:pt x="879" y="1444"/>
                  <a:pt x="854" y="1470"/>
                  <a:pt x="828" y="1470"/>
                </a:cubicBezTo>
                <a:cubicBezTo>
                  <a:pt x="828" y="977"/>
                  <a:pt x="877" y="533"/>
                  <a:pt x="1074" y="533"/>
                </a:cubicBezTo>
                <a:close/>
                <a:moveTo>
                  <a:pt x="1063" y="1"/>
                </a:moveTo>
                <a:cubicBezTo>
                  <a:pt x="1055" y="1"/>
                  <a:pt x="1048" y="1"/>
                  <a:pt x="1040" y="1"/>
                </a:cubicBezTo>
                <a:cubicBezTo>
                  <a:pt x="1" y="27"/>
                  <a:pt x="289" y="2002"/>
                  <a:pt x="347" y="2618"/>
                </a:cubicBezTo>
                <a:cubicBezTo>
                  <a:pt x="360" y="2791"/>
                  <a:pt x="499" y="2878"/>
                  <a:pt x="632" y="2878"/>
                </a:cubicBezTo>
                <a:cubicBezTo>
                  <a:pt x="766" y="2878"/>
                  <a:pt x="892" y="2791"/>
                  <a:pt x="879" y="2618"/>
                </a:cubicBezTo>
                <a:cubicBezTo>
                  <a:pt x="879" y="2541"/>
                  <a:pt x="854" y="2246"/>
                  <a:pt x="828" y="1925"/>
                </a:cubicBezTo>
                <a:lnTo>
                  <a:pt x="828" y="1925"/>
                </a:lnTo>
                <a:cubicBezTo>
                  <a:pt x="864" y="1944"/>
                  <a:pt x="917" y="1962"/>
                  <a:pt x="971" y="1962"/>
                </a:cubicBezTo>
                <a:cubicBezTo>
                  <a:pt x="994" y="1962"/>
                  <a:pt x="1017" y="1959"/>
                  <a:pt x="1040" y="1951"/>
                </a:cubicBezTo>
                <a:cubicBezTo>
                  <a:pt x="1335" y="1842"/>
                  <a:pt x="1655" y="1791"/>
                  <a:pt x="1925" y="1656"/>
                </a:cubicBezTo>
                <a:cubicBezTo>
                  <a:pt x="2028" y="1868"/>
                  <a:pt x="2111" y="2086"/>
                  <a:pt x="2137" y="2297"/>
                </a:cubicBezTo>
                <a:cubicBezTo>
                  <a:pt x="2167" y="2424"/>
                  <a:pt x="2265" y="2479"/>
                  <a:pt x="2369" y="2479"/>
                </a:cubicBezTo>
                <a:cubicBezTo>
                  <a:pt x="2529" y="2479"/>
                  <a:pt x="2704" y="2347"/>
                  <a:pt x="2669" y="2137"/>
                </a:cubicBezTo>
                <a:cubicBezTo>
                  <a:pt x="2510" y="1450"/>
                  <a:pt x="1960" y="1"/>
                  <a:pt x="10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9"/>
          <p:cNvSpPr/>
          <p:nvPr/>
        </p:nvSpPr>
        <p:spPr>
          <a:xfrm>
            <a:off x="2125170" y="2966497"/>
            <a:ext cx="93441" cy="82551"/>
          </a:xfrm>
          <a:custGeom>
            <a:avLst/>
            <a:gdLst/>
            <a:ahLst/>
            <a:cxnLst/>
            <a:rect l="l" t="t" r="r" b="b"/>
            <a:pathLst>
              <a:path w="1124" h="993" extrusionOk="0">
                <a:moveTo>
                  <a:pt x="516" y="1"/>
                </a:moveTo>
                <a:cubicBezTo>
                  <a:pt x="490" y="1"/>
                  <a:pt x="468" y="15"/>
                  <a:pt x="456" y="50"/>
                </a:cubicBezTo>
                <a:cubicBezTo>
                  <a:pt x="424" y="107"/>
                  <a:pt x="398" y="184"/>
                  <a:pt x="347" y="268"/>
                </a:cubicBezTo>
                <a:lnTo>
                  <a:pt x="103" y="268"/>
                </a:lnTo>
                <a:cubicBezTo>
                  <a:pt x="26" y="268"/>
                  <a:pt x="1" y="370"/>
                  <a:pt x="52" y="428"/>
                </a:cubicBezTo>
                <a:cubicBezTo>
                  <a:pt x="103" y="479"/>
                  <a:pt x="161" y="531"/>
                  <a:pt x="238" y="588"/>
                </a:cubicBezTo>
                <a:cubicBezTo>
                  <a:pt x="212" y="665"/>
                  <a:pt x="187" y="749"/>
                  <a:pt x="161" y="800"/>
                </a:cubicBezTo>
                <a:cubicBezTo>
                  <a:pt x="161" y="869"/>
                  <a:pt x="213" y="916"/>
                  <a:pt x="264" y="916"/>
                </a:cubicBezTo>
                <a:cubicBezTo>
                  <a:pt x="275" y="916"/>
                  <a:pt x="286" y="914"/>
                  <a:pt x="296" y="909"/>
                </a:cubicBezTo>
                <a:lnTo>
                  <a:pt x="321" y="909"/>
                </a:lnTo>
                <a:cubicBezTo>
                  <a:pt x="373" y="883"/>
                  <a:pt x="424" y="826"/>
                  <a:pt x="482" y="800"/>
                </a:cubicBezTo>
                <a:cubicBezTo>
                  <a:pt x="559" y="883"/>
                  <a:pt x="642" y="935"/>
                  <a:pt x="745" y="986"/>
                </a:cubicBezTo>
                <a:cubicBezTo>
                  <a:pt x="755" y="991"/>
                  <a:pt x="767" y="993"/>
                  <a:pt x="778" y="993"/>
                </a:cubicBezTo>
                <a:cubicBezTo>
                  <a:pt x="827" y="993"/>
                  <a:pt x="875" y="951"/>
                  <a:pt x="854" y="909"/>
                </a:cubicBezTo>
                <a:cubicBezTo>
                  <a:pt x="854" y="826"/>
                  <a:pt x="854" y="723"/>
                  <a:pt x="828" y="614"/>
                </a:cubicBezTo>
                <a:cubicBezTo>
                  <a:pt x="905" y="588"/>
                  <a:pt x="989" y="531"/>
                  <a:pt x="1066" y="454"/>
                </a:cubicBezTo>
                <a:cubicBezTo>
                  <a:pt x="1123" y="402"/>
                  <a:pt x="1066" y="319"/>
                  <a:pt x="989" y="319"/>
                </a:cubicBezTo>
                <a:cubicBezTo>
                  <a:pt x="905" y="319"/>
                  <a:pt x="828" y="293"/>
                  <a:pt x="745" y="293"/>
                </a:cubicBezTo>
                <a:cubicBezTo>
                  <a:pt x="719" y="210"/>
                  <a:pt x="668" y="107"/>
                  <a:pt x="617" y="50"/>
                </a:cubicBezTo>
                <a:cubicBezTo>
                  <a:pt x="585" y="21"/>
                  <a:pt x="547" y="1"/>
                  <a:pt x="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9"/>
          <p:cNvSpPr/>
          <p:nvPr/>
        </p:nvSpPr>
        <p:spPr>
          <a:xfrm>
            <a:off x="1779882" y="1415944"/>
            <a:ext cx="102419" cy="77895"/>
          </a:xfrm>
          <a:custGeom>
            <a:avLst/>
            <a:gdLst/>
            <a:ahLst/>
            <a:cxnLst/>
            <a:rect l="l" t="t" r="r" b="b"/>
            <a:pathLst>
              <a:path w="1232" h="937" extrusionOk="0">
                <a:moveTo>
                  <a:pt x="616" y="0"/>
                </a:moveTo>
                <a:cubicBezTo>
                  <a:pt x="0" y="0"/>
                  <a:pt x="0" y="937"/>
                  <a:pt x="616" y="937"/>
                </a:cubicBezTo>
                <a:cubicBezTo>
                  <a:pt x="1232" y="937"/>
                  <a:pt x="1232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9"/>
          <p:cNvSpPr/>
          <p:nvPr/>
        </p:nvSpPr>
        <p:spPr>
          <a:xfrm>
            <a:off x="2326465" y="4402325"/>
            <a:ext cx="340439" cy="402360"/>
          </a:xfrm>
          <a:custGeom>
            <a:avLst/>
            <a:gdLst/>
            <a:ahLst/>
            <a:cxnLst/>
            <a:rect l="l" t="t" r="r" b="b"/>
            <a:pathLst>
              <a:path w="2650" h="3132" extrusionOk="0">
                <a:moveTo>
                  <a:pt x="905" y="440"/>
                </a:moveTo>
                <a:cubicBezTo>
                  <a:pt x="1008" y="440"/>
                  <a:pt x="1093" y="529"/>
                  <a:pt x="1149" y="644"/>
                </a:cubicBezTo>
                <a:cubicBezTo>
                  <a:pt x="1335" y="933"/>
                  <a:pt x="854" y="1285"/>
                  <a:pt x="616" y="1414"/>
                </a:cubicBezTo>
                <a:cubicBezTo>
                  <a:pt x="565" y="1285"/>
                  <a:pt x="507" y="1151"/>
                  <a:pt x="456" y="1016"/>
                </a:cubicBezTo>
                <a:cubicBezTo>
                  <a:pt x="482" y="990"/>
                  <a:pt x="507" y="933"/>
                  <a:pt x="507" y="907"/>
                </a:cubicBezTo>
                <a:cubicBezTo>
                  <a:pt x="533" y="747"/>
                  <a:pt x="642" y="586"/>
                  <a:pt x="777" y="484"/>
                </a:cubicBezTo>
                <a:cubicBezTo>
                  <a:pt x="822" y="453"/>
                  <a:pt x="864" y="440"/>
                  <a:pt x="905" y="440"/>
                </a:cubicBezTo>
                <a:close/>
                <a:moveTo>
                  <a:pt x="1649" y="1516"/>
                </a:moveTo>
                <a:cubicBezTo>
                  <a:pt x="1770" y="1516"/>
                  <a:pt x="1872" y="1561"/>
                  <a:pt x="1925" y="1683"/>
                </a:cubicBezTo>
                <a:cubicBezTo>
                  <a:pt x="2111" y="2190"/>
                  <a:pt x="1527" y="2485"/>
                  <a:pt x="1097" y="2620"/>
                </a:cubicBezTo>
                <a:cubicBezTo>
                  <a:pt x="988" y="2350"/>
                  <a:pt x="886" y="2087"/>
                  <a:pt x="777" y="1818"/>
                </a:cubicBezTo>
                <a:lnTo>
                  <a:pt x="802" y="1818"/>
                </a:lnTo>
                <a:cubicBezTo>
                  <a:pt x="828" y="1818"/>
                  <a:pt x="886" y="1818"/>
                  <a:pt x="937" y="1792"/>
                </a:cubicBezTo>
                <a:cubicBezTo>
                  <a:pt x="1079" y="1702"/>
                  <a:pt x="1403" y="1516"/>
                  <a:pt x="1649" y="1516"/>
                </a:cubicBezTo>
                <a:close/>
                <a:moveTo>
                  <a:pt x="957" y="1"/>
                </a:moveTo>
                <a:cubicBezTo>
                  <a:pt x="568" y="1"/>
                  <a:pt x="171" y="376"/>
                  <a:pt x="84" y="772"/>
                </a:cubicBezTo>
                <a:lnTo>
                  <a:pt x="84" y="881"/>
                </a:lnTo>
                <a:cubicBezTo>
                  <a:pt x="26" y="933"/>
                  <a:pt x="1" y="1016"/>
                  <a:pt x="26" y="1093"/>
                </a:cubicBezTo>
                <a:cubicBezTo>
                  <a:pt x="270" y="1766"/>
                  <a:pt x="533" y="2408"/>
                  <a:pt x="802" y="3017"/>
                </a:cubicBezTo>
                <a:cubicBezTo>
                  <a:pt x="845" y="3098"/>
                  <a:pt x="906" y="3132"/>
                  <a:pt x="971" y="3132"/>
                </a:cubicBezTo>
                <a:cubicBezTo>
                  <a:pt x="1033" y="3132"/>
                  <a:pt x="1098" y="3100"/>
                  <a:pt x="1149" y="3049"/>
                </a:cubicBezTo>
                <a:cubicBezTo>
                  <a:pt x="1848" y="2857"/>
                  <a:pt x="2650" y="2324"/>
                  <a:pt x="2329" y="1497"/>
                </a:cubicBezTo>
                <a:cubicBezTo>
                  <a:pt x="2193" y="1204"/>
                  <a:pt x="1961" y="1081"/>
                  <a:pt x="1699" y="1081"/>
                </a:cubicBezTo>
                <a:cubicBezTo>
                  <a:pt x="1651" y="1081"/>
                  <a:pt x="1602" y="1085"/>
                  <a:pt x="1553" y="1093"/>
                </a:cubicBezTo>
                <a:cubicBezTo>
                  <a:pt x="1655" y="856"/>
                  <a:pt x="1655" y="561"/>
                  <a:pt x="1469" y="291"/>
                </a:cubicBezTo>
                <a:cubicBezTo>
                  <a:pt x="1323" y="85"/>
                  <a:pt x="1141" y="1"/>
                  <a:pt x="9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0" name="Google Shape;1820;p9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1821" name="Google Shape;1821;p9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2" name="Google Shape;1832;p9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1833" name="Google Shape;1833;p9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5" name="Google Shape;1845;p9"/>
          <p:cNvGrpSpPr/>
          <p:nvPr/>
        </p:nvGrpSpPr>
        <p:grpSpPr>
          <a:xfrm>
            <a:off x="7818240" y="-340263"/>
            <a:ext cx="2034053" cy="2133265"/>
            <a:chOff x="7818240" y="-340263"/>
            <a:chExt cx="2034053" cy="2133265"/>
          </a:xfrm>
        </p:grpSpPr>
        <p:sp>
          <p:nvSpPr>
            <p:cNvPr id="1846" name="Google Shape;1846;p9"/>
            <p:cNvSpPr/>
            <p:nvPr/>
          </p:nvSpPr>
          <p:spPr>
            <a:xfrm rot="-9938427">
              <a:off x="7938401" y="-157060"/>
              <a:ext cx="1121378" cy="1110234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9"/>
            <p:cNvSpPr/>
            <p:nvPr/>
          </p:nvSpPr>
          <p:spPr>
            <a:xfrm rot="-9938427">
              <a:off x="8152762" y="-127326"/>
              <a:ext cx="873583" cy="988129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9"/>
            <p:cNvSpPr/>
            <p:nvPr/>
          </p:nvSpPr>
          <p:spPr>
            <a:xfrm rot="-9938427">
              <a:off x="8130041" y="283851"/>
              <a:ext cx="485429" cy="373276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9"/>
            <p:cNvSpPr/>
            <p:nvPr/>
          </p:nvSpPr>
          <p:spPr>
            <a:xfrm rot="-9938427">
              <a:off x="8396172" y="87046"/>
              <a:ext cx="516473" cy="425957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0" name="Google Shape;1850;p9"/>
            <p:cNvGrpSpPr/>
            <p:nvPr/>
          </p:nvGrpSpPr>
          <p:grpSpPr>
            <a:xfrm rot="899960">
              <a:off x="8102563" y="-171071"/>
              <a:ext cx="1543765" cy="1794880"/>
              <a:chOff x="8191540" y="120749"/>
              <a:chExt cx="1543811" cy="1794934"/>
            </a:xfrm>
          </p:grpSpPr>
          <p:sp>
            <p:nvSpPr>
              <p:cNvPr id="1851" name="Google Shape;1851;p9"/>
              <p:cNvSpPr/>
              <p:nvPr/>
            </p:nvSpPr>
            <p:spPr>
              <a:xfrm rot="-9211776">
                <a:off x="8480653" y="256044"/>
                <a:ext cx="965584" cy="1524344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 rot="-9211776">
                <a:off x="8655828" y="273573"/>
                <a:ext cx="692955" cy="13209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 rot="-9211776">
                <a:off x="8917690" y="1240235"/>
                <a:ext cx="246664" cy="26039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 rot="-9211776">
                <a:off x="8887785" y="943807"/>
                <a:ext cx="347701" cy="29557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 rot="-9211776">
                <a:off x="8874145" y="605859"/>
                <a:ext cx="377428" cy="2675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56" name="Google Shape;1856;p9"/>
          <p:cNvSpPr/>
          <p:nvPr/>
        </p:nvSpPr>
        <p:spPr>
          <a:xfrm>
            <a:off x="7654875" y="539995"/>
            <a:ext cx="202568" cy="200585"/>
          </a:xfrm>
          <a:custGeom>
            <a:avLst/>
            <a:gdLst/>
            <a:ahLst/>
            <a:cxnLst/>
            <a:rect l="l" t="t" r="r" b="b"/>
            <a:pathLst>
              <a:path w="2145" h="2124" extrusionOk="0">
                <a:moveTo>
                  <a:pt x="1141" y="1"/>
                </a:moveTo>
                <a:cubicBezTo>
                  <a:pt x="1117" y="1"/>
                  <a:pt x="1092" y="4"/>
                  <a:pt x="1065" y="10"/>
                </a:cubicBezTo>
                <a:cubicBezTo>
                  <a:pt x="424" y="222"/>
                  <a:pt x="0" y="837"/>
                  <a:pt x="321" y="1504"/>
                </a:cubicBezTo>
                <a:cubicBezTo>
                  <a:pt x="507" y="1910"/>
                  <a:pt x="873" y="2123"/>
                  <a:pt x="1260" y="2123"/>
                </a:cubicBezTo>
                <a:cubicBezTo>
                  <a:pt x="1485" y="2123"/>
                  <a:pt x="1717" y="2051"/>
                  <a:pt x="1924" y="1902"/>
                </a:cubicBezTo>
                <a:cubicBezTo>
                  <a:pt x="2144" y="1725"/>
                  <a:pt x="1996" y="1377"/>
                  <a:pt x="1784" y="1377"/>
                </a:cubicBezTo>
                <a:cubicBezTo>
                  <a:pt x="1743" y="1377"/>
                  <a:pt x="1699" y="1391"/>
                  <a:pt x="1655" y="1421"/>
                </a:cubicBezTo>
                <a:cubicBezTo>
                  <a:pt x="1520" y="1532"/>
                  <a:pt x="1375" y="1593"/>
                  <a:pt x="1239" y="1593"/>
                </a:cubicBezTo>
                <a:cubicBezTo>
                  <a:pt x="1077" y="1593"/>
                  <a:pt x="929" y="1507"/>
                  <a:pt x="828" y="1318"/>
                </a:cubicBezTo>
                <a:cubicBezTo>
                  <a:pt x="616" y="940"/>
                  <a:pt x="853" y="651"/>
                  <a:pt x="1225" y="542"/>
                </a:cubicBezTo>
                <a:cubicBezTo>
                  <a:pt x="1522" y="442"/>
                  <a:pt x="1435" y="1"/>
                  <a:pt x="1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7" name="Google Shape;1857;p9"/>
          <p:cNvGrpSpPr/>
          <p:nvPr/>
        </p:nvGrpSpPr>
        <p:grpSpPr>
          <a:xfrm>
            <a:off x="8223573" y="1091720"/>
            <a:ext cx="252717" cy="244784"/>
            <a:chOff x="8065323" y="1624045"/>
            <a:chExt cx="252717" cy="244784"/>
          </a:xfrm>
        </p:grpSpPr>
        <p:sp>
          <p:nvSpPr>
            <p:cNvPr id="1858" name="Google Shape;1858;p9"/>
            <p:cNvSpPr/>
            <p:nvPr/>
          </p:nvSpPr>
          <p:spPr>
            <a:xfrm rot="10800000">
              <a:off x="8219730" y="1639155"/>
              <a:ext cx="98309" cy="75833"/>
            </a:xfrm>
            <a:custGeom>
              <a:avLst/>
              <a:gdLst/>
              <a:ahLst/>
              <a:cxnLst/>
              <a:rect l="l" t="t" r="r" b="b"/>
              <a:pathLst>
                <a:path w="1041" h="803" extrusionOk="0">
                  <a:moveTo>
                    <a:pt x="533" y="1"/>
                  </a:moveTo>
                  <a:cubicBezTo>
                    <a:pt x="1" y="1"/>
                    <a:pt x="1" y="802"/>
                    <a:pt x="533" y="802"/>
                  </a:cubicBezTo>
                  <a:cubicBezTo>
                    <a:pt x="1040" y="802"/>
                    <a:pt x="1040" y="1"/>
                    <a:pt x="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9"/>
            <p:cNvSpPr/>
            <p:nvPr/>
          </p:nvSpPr>
          <p:spPr>
            <a:xfrm rot="10800000">
              <a:off x="8125858" y="1792995"/>
              <a:ext cx="98876" cy="75833"/>
            </a:xfrm>
            <a:custGeom>
              <a:avLst/>
              <a:gdLst/>
              <a:ahLst/>
              <a:cxnLst/>
              <a:rect l="l" t="t" r="r" b="b"/>
              <a:pathLst>
                <a:path w="1047" h="803" extrusionOk="0">
                  <a:moveTo>
                    <a:pt x="507" y="1"/>
                  </a:moveTo>
                  <a:cubicBezTo>
                    <a:pt x="1" y="1"/>
                    <a:pt x="1" y="802"/>
                    <a:pt x="507" y="802"/>
                  </a:cubicBezTo>
                  <a:cubicBezTo>
                    <a:pt x="1046" y="802"/>
                    <a:pt x="1046" y="1"/>
                    <a:pt x="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9"/>
            <p:cNvSpPr/>
            <p:nvPr/>
          </p:nvSpPr>
          <p:spPr>
            <a:xfrm rot="10800000">
              <a:off x="8065323" y="1624045"/>
              <a:ext cx="98782" cy="75739"/>
            </a:xfrm>
            <a:custGeom>
              <a:avLst/>
              <a:gdLst/>
              <a:ahLst/>
              <a:cxnLst/>
              <a:rect l="l" t="t" r="r" b="b"/>
              <a:pathLst>
                <a:path w="1046" h="802" extrusionOk="0">
                  <a:moveTo>
                    <a:pt x="533" y="0"/>
                  </a:moveTo>
                  <a:cubicBezTo>
                    <a:pt x="0" y="0"/>
                    <a:pt x="0" y="802"/>
                    <a:pt x="533" y="802"/>
                  </a:cubicBezTo>
                  <a:cubicBezTo>
                    <a:pt x="1046" y="802"/>
                    <a:pt x="1046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705444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63" name="Google Shape;1863;p10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1864" name="Google Shape;1864;p10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0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0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0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0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0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0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0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0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0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0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0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0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0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0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0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0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0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0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4" name="Google Shape;1894;p10"/>
          <p:cNvGrpSpPr/>
          <p:nvPr/>
        </p:nvGrpSpPr>
        <p:grpSpPr>
          <a:xfrm>
            <a:off x="7336236" y="-203622"/>
            <a:ext cx="1872975" cy="1829015"/>
            <a:chOff x="3366383" y="3217891"/>
            <a:chExt cx="525187" cy="512861"/>
          </a:xfrm>
        </p:grpSpPr>
        <p:sp>
          <p:nvSpPr>
            <p:cNvPr id="1895" name="Google Shape;1895;p10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0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0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0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0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0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0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0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0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0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0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0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0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0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0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0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0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0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0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0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0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0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0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0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0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0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0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0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0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0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5" name="Google Shape;1925;p10"/>
          <p:cNvSpPr/>
          <p:nvPr/>
        </p:nvSpPr>
        <p:spPr>
          <a:xfrm rot="-7003625" flipH="1">
            <a:off x="7847961" y="4123469"/>
            <a:ext cx="2511809" cy="23145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10"/>
          <p:cNvSpPr/>
          <p:nvPr/>
        </p:nvSpPr>
        <p:spPr>
          <a:xfrm rot="1565542" flipH="1">
            <a:off x="-554445" y="4447926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33407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p11"/>
          <p:cNvSpPr/>
          <p:nvPr/>
        </p:nvSpPr>
        <p:spPr>
          <a:xfrm rot="-7192781">
            <a:off x="6428160" y="-489207"/>
            <a:ext cx="4064925" cy="1673257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9" name="Google Shape;1929;p11"/>
          <p:cNvSpPr/>
          <p:nvPr/>
        </p:nvSpPr>
        <p:spPr>
          <a:xfrm rot="9899926">
            <a:off x="-170759" y="-570169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0" name="Google Shape;1930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897238"/>
            <a:ext cx="7704000" cy="115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931" name="Google Shape;1931;p11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1932" name="Google Shape;1932;p11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1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1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1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1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1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1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1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1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1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1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3" name="Google Shape;1943;p11"/>
          <p:cNvSpPr/>
          <p:nvPr/>
        </p:nvSpPr>
        <p:spPr>
          <a:xfrm>
            <a:off x="-641650" y="3731175"/>
            <a:ext cx="2178849" cy="1736729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4" name="Google Shape;1944;p11"/>
          <p:cNvGrpSpPr/>
          <p:nvPr/>
        </p:nvGrpSpPr>
        <p:grpSpPr>
          <a:xfrm>
            <a:off x="1166641" y="4176013"/>
            <a:ext cx="1259736" cy="847039"/>
            <a:chOff x="1229612" y="4497338"/>
            <a:chExt cx="1417663" cy="953229"/>
          </a:xfrm>
        </p:grpSpPr>
        <p:sp>
          <p:nvSpPr>
            <p:cNvPr id="1945" name="Google Shape;1945;p11"/>
            <p:cNvSpPr/>
            <p:nvPr/>
          </p:nvSpPr>
          <p:spPr>
            <a:xfrm>
              <a:off x="1537196" y="472917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1"/>
            <p:cNvSpPr/>
            <p:nvPr/>
          </p:nvSpPr>
          <p:spPr>
            <a:xfrm>
              <a:off x="1819657" y="4675486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1"/>
            <p:cNvSpPr/>
            <p:nvPr/>
          </p:nvSpPr>
          <p:spPr>
            <a:xfrm>
              <a:off x="1806650" y="4891636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1"/>
            <p:cNvSpPr/>
            <p:nvPr/>
          </p:nvSpPr>
          <p:spPr>
            <a:xfrm>
              <a:off x="1997040" y="4815506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1"/>
            <p:cNvSpPr/>
            <p:nvPr/>
          </p:nvSpPr>
          <p:spPr>
            <a:xfrm>
              <a:off x="1923970" y="4557528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1"/>
            <p:cNvSpPr/>
            <p:nvPr/>
          </p:nvSpPr>
          <p:spPr>
            <a:xfrm>
              <a:off x="2349511" y="4700353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1"/>
            <p:cNvSpPr/>
            <p:nvPr/>
          </p:nvSpPr>
          <p:spPr>
            <a:xfrm>
              <a:off x="2206431" y="5011380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1"/>
            <p:cNvSpPr/>
            <p:nvPr/>
          </p:nvSpPr>
          <p:spPr>
            <a:xfrm>
              <a:off x="2491826" y="4858991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1"/>
            <p:cNvSpPr/>
            <p:nvPr/>
          </p:nvSpPr>
          <p:spPr>
            <a:xfrm>
              <a:off x="1708458" y="515050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1"/>
            <p:cNvSpPr/>
            <p:nvPr/>
          </p:nvSpPr>
          <p:spPr>
            <a:xfrm>
              <a:off x="1381874" y="4989956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1"/>
            <p:cNvSpPr/>
            <p:nvPr/>
          </p:nvSpPr>
          <p:spPr>
            <a:xfrm>
              <a:off x="1974979" y="5122324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1"/>
            <p:cNvSpPr/>
            <p:nvPr/>
          </p:nvSpPr>
          <p:spPr>
            <a:xfrm>
              <a:off x="2412634" y="5148976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1"/>
            <p:cNvSpPr/>
            <p:nvPr/>
          </p:nvSpPr>
          <p:spPr>
            <a:xfrm>
              <a:off x="1493073" y="4497338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1"/>
            <p:cNvSpPr/>
            <p:nvPr/>
          </p:nvSpPr>
          <p:spPr>
            <a:xfrm>
              <a:off x="2212425" y="533796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1"/>
            <p:cNvSpPr/>
            <p:nvPr/>
          </p:nvSpPr>
          <p:spPr>
            <a:xfrm>
              <a:off x="1229612" y="4807982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1"/>
            <p:cNvSpPr/>
            <p:nvPr/>
          </p:nvSpPr>
          <p:spPr>
            <a:xfrm>
              <a:off x="1765588" y="5378899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1"/>
            <p:cNvSpPr/>
            <p:nvPr/>
          </p:nvSpPr>
          <p:spPr>
            <a:xfrm>
              <a:off x="1378813" y="5183280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2" name="Google Shape;1962;p11"/>
          <p:cNvSpPr txBox="1">
            <a:spLocks noGrp="1"/>
          </p:cNvSpPr>
          <p:nvPr>
            <p:ph type="body" idx="1"/>
          </p:nvPr>
        </p:nvSpPr>
        <p:spPr>
          <a:xfrm>
            <a:off x="720000" y="2961816"/>
            <a:ext cx="77040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963" name="Google Shape;1963;p11"/>
          <p:cNvGrpSpPr/>
          <p:nvPr/>
        </p:nvGrpSpPr>
        <p:grpSpPr>
          <a:xfrm>
            <a:off x="-158051" y="3527340"/>
            <a:ext cx="1499664" cy="1946517"/>
            <a:chOff x="6458086" y="3089685"/>
            <a:chExt cx="290250" cy="376750"/>
          </a:xfrm>
        </p:grpSpPr>
        <p:sp>
          <p:nvSpPr>
            <p:cNvPr id="1964" name="Google Shape;1964;p11"/>
            <p:cNvSpPr/>
            <p:nvPr/>
          </p:nvSpPr>
          <p:spPr>
            <a:xfrm>
              <a:off x="6462936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1"/>
            <p:cNvSpPr/>
            <p:nvPr/>
          </p:nvSpPr>
          <p:spPr>
            <a:xfrm>
              <a:off x="6458086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1"/>
            <p:cNvSpPr/>
            <p:nvPr/>
          </p:nvSpPr>
          <p:spPr>
            <a:xfrm>
              <a:off x="6587861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1"/>
            <p:cNvSpPr/>
            <p:nvPr/>
          </p:nvSpPr>
          <p:spPr>
            <a:xfrm>
              <a:off x="6510111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1"/>
            <p:cNvSpPr/>
            <p:nvPr/>
          </p:nvSpPr>
          <p:spPr>
            <a:xfrm>
              <a:off x="6582936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1"/>
            <p:cNvSpPr/>
            <p:nvPr/>
          </p:nvSpPr>
          <p:spPr>
            <a:xfrm>
              <a:off x="6592786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1"/>
            <p:cNvSpPr/>
            <p:nvPr/>
          </p:nvSpPr>
          <p:spPr>
            <a:xfrm>
              <a:off x="6594711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1"/>
            <p:cNvSpPr/>
            <p:nvPr/>
          </p:nvSpPr>
          <p:spPr>
            <a:xfrm>
              <a:off x="6669336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1"/>
            <p:cNvSpPr/>
            <p:nvPr/>
          </p:nvSpPr>
          <p:spPr>
            <a:xfrm>
              <a:off x="6678611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1"/>
            <p:cNvSpPr/>
            <p:nvPr/>
          </p:nvSpPr>
          <p:spPr>
            <a:xfrm>
              <a:off x="6683086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1"/>
            <p:cNvSpPr/>
            <p:nvPr/>
          </p:nvSpPr>
          <p:spPr>
            <a:xfrm>
              <a:off x="6539961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1"/>
            <p:cNvSpPr/>
            <p:nvPr/>
          </p:nvSpPr>
          <p:spPr>
            <a:xfrm>
              <a:off x="6547411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1"/>
            <p:cNvSpPr/>
            <p:nvPr/>
          </p:nvSpPr>
          <p:spPr>
            <a:xfrm>
              <a:off x="6599061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1"/>
            <p:cNvSpPr/>
            <p:nvPr/>
          </p:nvSpPr>
          <p:spPr>
            <a:xfrm>
              <a:off x="6603986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1"/>
            <p:cNvSpPr/>
            <p:nvPr/>
          </p:nvSpPr>
          <p:spPr>
            <a:xfrm>
              <a:off x="6612786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1"/>
            <p:cNvSpPr/>
            <p:nvPr/>
          </p:nvSpPr>
          <p:spPr>
            <a:xfrm>
              <a:off x="6487111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1"/>
            <p:cNvSpPr/>
            <p:nvPr/>
          </p:nvSpPr>
          <p:spPr>
            <a:xfrm>
              <a:off x="6489661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1"/>
            <p:cNvSpPr/>
            <p:nvPr/>
          </p:nvSpPr>
          <p:spPr>
            <a:xfrm>
              <a:off x="6696661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1"/>
            <p:cNvSpPr/>
            <p:nvPr/>
          </p:nvSpPr>
          <p:spPr>
            <a:xfrm>
              <a:off x="6705461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3" name="Google Shape;1983;p11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1984" name="Google Shape;1984;p11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1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1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1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1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1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1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1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1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1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1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1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6" name="Google Shape;1996;p11"/>
          <p:cNvSpPr/>
          <p:nvPr/>
        </p:nvSpPr>
        <p:spPr>
          <a:xfrm rot="6975567">
            <a:off x="-509065" y="-49008"/>
            <a:ext cx="1573926" cy="1177994"/>
          </a:xfrm>
          <a:custGeom>
            <a:avLst/>
            <a:gdLst/>
            <a:ahLst/>
            <a:cxnLst/>
            <a:rect l="l" t="t" r="r" b="b"/>
            <a:pathLst>
              <a:path w="13905" h="10407" extrusionOk="0">
                <a:moveTo>
                  <a:pt x="7151" y="0"/>
                </a:moveTo>
                <a:cubicBezTo>
                  <a:pt x="6687" y="0"/>
                  <a:pt x="6182" y="232"/>
                  <a:pt x="5899" y="601"/>
                </a:cubicBezTo>
                <a:cubicBezTo>
                  <a:pt x="5397" y="1276"/>
                  <a:pt x="5349" y="2172"/>
                  <a:pt x="5302" y="2989"/>
                </a:cubicBezTo>
                <a:cubicBezTo>
                  <a:pt x="5272" y="3437"/>
                  <a:pt x="5248" y="3909"/>
                  <a:pt x="5003" y="4285"/>
                </a:cubicBezTo>
                <a:cubicBezTo>
                  <a:pt x="4826" y="4592"/>
                  <a:pt x="4486" y="4812"/>
                  <a:pt x="4144" y="4812"/>
                </a:cubicBezTo>
                <a:cubicBezTo>
                  <a:pt x="4047" y="4812"/>
                  <a:pt x="3950" y="4795"/>
                  <a:pt x="3857" y="4757"/>
                </a:cubicBezTo>
                <a:cubicBezTo>
                  <a:pt x="3236" y="4482"/>
                  <a:pt x="3332" y="3586"/>
                  <a:pt x="3182" y="2918"/>
                </a:cubicBezTo>
                <a:cubicBezTo>
                  <a:pt x="3063" y="2392"/>
                  <a:pt x="2687" y="1748"/>
                  <a:pt x="2138" y="1748"/>
                </a:cubicBezTo>
                <a:cubicBezTo>
                  <a:pt x="0" y="1772"/>
                  <a:pt x="526" y="6076"/>
                  <a:pt x="824" y="7067"/>
                </a:cubicBezTo>
                <a:cubicBezTo>
                  <a:pt x="1123" y="8064"/>
                  <a:pt x="1666" y="9007"/>
                  <a:pt x="2514" y="9604"/>
                </a:cubicBezTo>
                <a:cubicBezTo>
                  <a:pt x="3461" y="10252"/>
                  <a:pt x="4685" y="10407"/>
                  <a:pt x="5848" y="10407"/>
                </a:cubicBezTo>
                <a:cubicBezTo>
                  <a:pt x="5939" y="10407"/>
                  <a:pt x="6029" y="10406"/>
                  <a:pt x="6120" y="10404"/>
                </a:cubicBezTo>
                <a:cubicBezTo>
                  <a:pt x="7958" y="10380"/>
                  <a:pt x="9851" y="10052"/>
                  <a:pt x="11343" y="9037"/>
                </a:cubicBezTo>
                <a:cubicBezTo>
                  <a:pt x="12860" y="7992"/>
                  <a:pt x="13904" y="6100"/>
                  <a:pt x="13457" y="4333"/>
                </a:cubicBezTo>
                <a:cubicBezTo>
                  <a:pt x="13361" y="3861"/>
                  <a:pt x="13134" y="3413"/>
                  <a:pt x="12788" y="3115"/>
                </a:cubicBezTo>
                <a:cubicBezTo>
                  <a:pt x="12545" y="2922"/>
                  <a:pt x="12232" y="2801"/>
                  <a:pt x="11927" y="2801"/>
                </a:cubicBezTo>
                <a:cubicBezTo>
                  <a:pt x="11760" y="2801"/>
                  <a:pt x="11595" y="2838"/>
                  <a:pt x="11445" y="2918"/>
                </a:cubicBezTo>
                <a:cubicBezTo>
                  <a:pt x="10973" y="3186"/>
                  <a:pt x="10794" y="3736"/>
                  <a:pt x="10597" y="4231"/>
                </a:cubicBezTo>
                <a:cubicBezTo>
                  <a:pt x="10376" y="4733"/>
                  <a:pt x="10000" y="5252"/>
                  <a:pt x="9481" y="5252"/>
                </a:cubicBezTo>
                <a:cubicBezTo>
                  <a:pt x="9105" y="5228"/>
                  <a:pt x="8782" y="4954"/>
                  <a:pt x="8633" y="4607"/>
                </a:cubicBezTo>
                <a:cubicBezTo>
                  <a:pt x="8460" y="4285"/>
                  <a:pt x="8436" y="3909"/>
                  <a:pt x="8406" y="3539"/>
                </a:cubicBezTo>
                <a:cubicBezTo>
                  <a:pt x="8358" y="2816"/>
                  <a:pt x="8311" y="2118"/>
                  <a:pt x="8257" y="1425"/>
                </a:cubicBezTo>
                <a:cubicBezTo>
                  <a:pt x="8233" y="1073"/>
                  <a:pt x="8209" y="703"/>
                  <a:pt x="8012" y="428"/>
                </a:cubicBezTo>
                <a:cubicBezTo>
                  <a:pt x="7821" y="130"/>
                  <a:pt x="7497" y="0"/>
                  <a:pt x="71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11"/>
          <p:cNvSpPr/>
          <p:nvPr/>
        </p:nvSpPr>
        <p:spPr>
          <a:xfrm>
            <a:off x="716671" y="284354"/>
            <a:ext cx="87407" cy="84936"/>
          </a:xfrm>
          <a:custGeom>
            <a:avLst/>
            <a:gdLst/>
            <a:ahLst/>
            <a:cxnLst/>
            <a:rect l="l" t="t" r="r" b="b"/>
            <a:pathLst>
              <a:path w="849" h="825" extrusionOk="0">
                <a:moveTo>
                  <a:pt x="425" y="1"/>
                </a:moveTo>
                <a:cubicBezTo>
                  <a:pt x="377" y="1"/>
                  <a:pt x="323" y="1"/>
                  <a:pt x="275" y="25"/>
                </a:cubicBezTo>
                <a:cubicBezTo>
                  <a:pt x="228" y="48"/>
                  <a:pt x="174" y="78"/>
                  <a:pt x="126" y="126"/>
                </a:cubicBezTo>
                <a:cubicBezTo>
                  <a:pt x="102" y="150"/>
                  <a:pt x="78" y="198"/>
                  <a:pt x="54" y="251"/>
                </a:cubicBezTo>
                <a:cubicBezTo>
                  <a:pt x="25" y="299"/>
                  <a:pt x="1" y="347"/>
                  <a:pt x="25" y="401"/>
                </a:cubicBezTo>
                <a:lnTo>
                  <a:pt x="25" y="526"/>
                </a:lnTo>
                <a:cubicBezTo>
                  <a:pt x="54" y="574"/>
                  <a:pt x="78" y="645"/>
                  <a:pt x="126" y="699"/>
                </a:cubicBezTo>
                <a:cubicBezTo>
                  <a:pt x="174" y="723"/>
                  <a:pt x="204" y="747"/>
                  <a:pt x="228" y="771"/>
                </a:cubicBezTo>
                <a:cubicBezTo>
                  <a:pt x="275" y="795"/>
                  <a:pt x="353" y="825"/>
                  <a:pt x="425" y="825"/>
                </a:cubicBezTo>
                <a:cubicBezTo>
                  <a:pt x="472" y="825"/>
                  <a:pt x="526" y="795"/>
                  <a:pt x="574" y="771"/>
                </a:cubicBezTo>
                <a:cubicBezTo>
                  <a:pt x="622" y="771"/>
                  <a:pt x="675" y="747"/>
                  <a:pt x="723" y="699"/>
                </a:cubicBezTo>
                <a:cubicBezTo>
                  <a:pt x="747" y="645"/>
                  <a:pt x="801" y="622"/>
                  <a:pt x="801" y="574"/>
                </a:cubicBezTo>
                <a:cubicBezTo>
                  <a:pt x="825" y="526"/>
                  <a:pt x="848" y="472"/>
                  <a:pt x="848" y="401"/>
                </a:cubicBezTo>
                <a:cubicBezTo>
                  <a:pt x="825" y="377"/>
                  <a:pt x="825" y="323"/>
                  <a:pt x="825" y="299"/>
                </a:cubicBezTo>
                <a:cubicBezTo>
                  <a:pt x="801" y="228"/>
                  <a:pt x="771" y="174"/>
                  <a:pt x="723" y="126"/>
                </a:cubicBezTo>
                <a:cubicBezTo>
                  <a:pt x="699" y="102"/>
                  <a:pt x="675" y="78"/>
                  <a:pt x="622" y="48"/>
                </a:cubicBezTo>
                <a:cubicBezTo>
                  <a:pt x="574" y="25"/>
                  <a:pt x="502" y="1"/>
                  <a:pt x="4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11"/>
          <p:cNvSpPr/>
          <p:nvPr/>
        </p:nvSpPr>
        <p:spPr>
          <a:xfrm>
            <a:off x="821786" y="79685"/>
            <a:ext cx="74435" cy="74538"/>
          </a:xfrm>
          <a:custGeom>
            <a:avLst/>
            <a:gdLst/>
            <a:ahLst/>
            <a:cxnLst/>
            <a:rect l="l" t="t" r="r" b="b"/>
            <a:pathLst>
              <a:path w="723" h="724" extrusionOk="0">
                <a:moveTo>
                  <a:pt x="377" y="1"/>
                </a:moveTo>
                <a:cubicBezTo>
                  <a:pt x="275" y="1"/>
                  <a:pt x="174" y="48"/>
                  <a:pt x="102" y="126"/>
                </a:cubicBezTo>
                <a:cubicBezTo>
                  <a:pt x="78" y="150"/>
                  <a:pt x="48" y="198"/>
                  <a:pt x="24" y="222"/>
                </a:cubicBezTo>
                <a:cubicBezTo>
                  <a:pt x="24" y="275"/>
                  <a:pt x="1" y="323"/>
                  <a:pt x="1" y="371"/>
                </a:cubicBezTo>
                <a:cubicBezTo>
                  <a:pt x="1" y="472"/>
                  <a:pt x="48" y="544"/>
                  <a:pt x="102" y="622"/>
                </a:cubicBezTo>
                <a:cubicBezTo>
                  <a:pt x="174" y="693"/>
                  <a:pt x="275" y="723"/>
                  <a:pt x="377" y="723"/>
                </a:cubicBezTo>
                <a:cubicBezTo>
                  <a:pt x="448" y="723"/>
                  <a:pt x="550" y="693"/>
                  <a:pt x="621" y="622"/>
                </a:cubicBezTo>
                <a:cubicBezTo>
                  <a:pt x="645" y="598"/>
                  <a:pt x="675" y="544"/>
                  <a:pt x="699" y="496"/>
                </a:cubicBezTo>
                <a:cubicBezTo>
                  <a:pt x="723" y="472"/>
                  <a:pt x="723" y="425"/>
                  <a:pt x="723" y="371"/>
                </a:cubicBezTo>
                <a:cubicBezTo>
                  <a:pt x="723" y="275"/>
                  <a:pt x="699" y="174"/>
                  <a:pt x="621" y="126"/>
                </a:cubicBezTo>
                <a:cubicBezTo>
                  <a:pt x="550" y="48"/>
                  <a:pt x="472" y="1"/>
                  <a:pt x="3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11"/>
          <p:cNvSpPr/>
          <p:nvPr/>
        </p:nvSpPr>
        <p:spPr>
          <a:xfrm>
            <a:off x="1106347" y="166371"/>
            <a:ext cx="66507" cy="67125"/>
          </a:xfrm>
          <a:custGeom>
            <a:avLst/>
            <a:gdLst/>
            <a:ahLst/>
            <a:cxnLst/>
            <a:rect l="l" t="t" r="r" b="b"/>
            <a:pathLst>
              <a:path w="646" h="652" extrusionOk="0">
                <a:moveTo>
                  <a:pt x="323" y="0"/>
                </a:moveTo>
                <a:cubicBezTo>
                  <a:pt x="269" y="0"/>
                  <a:pt x="245" y="30"/>
                  <a:pt x="198" y="30"/>
                </a:cubicBezTo>
                <a:cubicBezTo>
                  <a:pt x="150" y="54"/>
                  <a:pt x="120" y="78"/>
                  <a:pt x="96" y="102"/>
                </a:cubicBezTo>
                <a:cubicBezTo>
                  <a:pt x="72" y="126"/>
                  <a:pt x="48" y="180"/>
                  <a:pt x="25" y="203"/>
                </a:cubicBezTo>
                <a:cubicBezTo>
                  <a:pt x="1" y="251"/>
                  <a:pt x="1" y="275"/>
                  <a:pt x="1" y="329"/>
                </a:cubicBezTo>
                <a:cubicBezTo>
                  <a:pt x="1" y="353"/>
                  <a:pt x="1" y="377"/>
                  <a:pt x="25" y="424"/>
                </a:cubicBezTo>
                <a:cubicBezTo>
                  <a:pt x="25" y="478"/>
                  <a:pt x="48" y="526"/>
                  <a:pt x="96" y="550"/>
                </a:cubicBezTo>
                <a:cubicBezTo>
                  <a:pt x="120" y="574"/>
                  <a:pt x="150" y="597"/>
                  <a:pt x="174" y="597"/>
                </a:cubicBezTo>
                <a:cubicBezTo>
                  <a:pt x="222" y="627"/>
                  <a:pt x="269" y="651"/>
                  <a:pt x="323" y="651"/>
                </a:cubicBezTo>
                <a:cubicBezTo>
                  <a:pt x="371" y="651"/>
                  <a:pt x="395" y="651"/>
                  <a:pt x="448" y="627"/>
                </a:cubicBezTo>
                <a:cubicBezTo>
                  <a:pt x="496" y="597"/>
                  <a:pt x="520" y="597"/>
                  <a:pt x="544" y="550"/>
                </a:cubicBezTo>
                <a:cubicBezTo>
                  <a:pt x="568" y="526"/>
                  <a:pt x="598" y="502"/>
                  <a:pt x="622" y="448"/>
                </a:cubicBezTo>
                <a:cubicBezTo>
                  <a:pt x="645" y="424"/>
                  <a:pt x="645" y="377"/>
                  <a:pt x="645" y="329"/>
                </a:cubicBezTo>
                <a:cubicBezTo>
                  <a:pt x="645" y="299"/>
                  <a:pt x="645" y="275"/>
                  <a:pt x="622" y="251"/>
                </a:cubicBezTo>
                <a:cubicBezTo>
                  <a:pt x="622" y="203"/>
                  <a:pt x="598" y="150"/>
                  <a:pt x="544" y="102"/>
                </a:cubicBezTo>
                <a:cubicBezTo>
                  <a:pt x="520" y="78"/>
                  <a:pt x="496" y="78"/>
                  <a:pt x="496" y="54"/>
                </a:cubicBezTo>
                <a:cubicBezTo>
                  <a:pt x="448" y="30"/>
                  <a:pt x="371" y="0"/>
                  <a:pt x="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11"/>
          <p:cNvSpPr/>
          <p:nvPr/>
        </p:nvSpPr>
        <p:spPr>
          <a:xfrm>
            <a:off x="1157411" y="-73921"/>
            <a:ext cx="51064" cy="53535"/>
          </a:xfrm>
          <a:custGeom>
            <a:avLst/>
            <a:gdLst/>
            <a:ahLst/>
            <a:cxnLst/>
            <a:rect l="l" t="t" r="r" b="b"/>
            <a:pathLst>
              <a:path w="496" h="520" extrusionOk="0">
                <a:moveTo>
                  <a:pt x="251" y="0"/>
                </a:moveTo>
                <a:cubicBezTo>
                  <a:pt x="221" y="0"/>
                  <a:pt x="173" y="24"/>
                  <a:pt x="149" y="24"/>
                </a:cubicBezTo>
                <a:cubicBezTo>
                  <a:pt x="126" y="48"/>
                  <a:pt x="102" y="48"/>
                  <a:pt x="72" y="72"/>
                </a:cubicBezTo>
                <a:cubicBezTo>
                  <a:pt x="48" y="96"/>
                  <a:pt x="24" y="126"/>
                  <a:pt x="24" y="173"/>
                </a:cubicBezTo>
                <a:cubicBezTo>
                  <a:pt x="0" y="197"/>
                  <a:pt x="0" y="221"/>
                  <a:pt x="0" y="275"/>
                </a:cubicBezTo>
                <a:lnTo>
                  <a:pt x="0" y="323"/>
                </a:lnTo>
                <a:cubicBezTo>
                  <a:pt x="24" y="370"/>
                  <a:pt x="24" y="424"/>
                  <a:pt x="72" y="448"/>
                </a:cubicBezTo>
                <a:cubicBezTo>
                  <a:pt x="72" y="448"/>
                  <a:pt x="102" y="472"/>
                  <a:pt x="126" y="496"/>
                </a:cubicBezTo>
                <a:cubicBezTo>
                  <a:pt x="149" y="496"/>
                  <a:pt x="197" y="520"/>
                  <a:pt x="251" y="520"/>
                </a:cubicBezTo>
                <a:cubicBezTo>
                  <a:pt x="275" y="520"/>
                  <a:pt x="323" y="520"/>
                  <a:pt x="346" y="496"/>
                </a:cubicBezTo>
                <a:cubicBezTo>
                  <a:pt x="370" y="496"/>
                  <a:pt x="400" y="472"/>
                  <a:pt x="424" y="448"/>
                </a:cubicBezTo>
                <a:cubicBezTo>
                  <a:pt x="448" y="424"/>
                  <a:pt x="472" y="394"/>
                  <a:pt x="472" y="370"/>
                </a:cubicBezTo>
                <a:cubicBezTo>
                  <a:pt x="496" y="323"/>
                  <a:pt x="496" y="299"/>
                  <a:pt x="496" y="275"/>
                </a:cubicBezTo>
                <a:lnTo>
                  <a:pt x="496" y="197"/>
                </a:lnTo>
                <a:cubicBezTo>
                  <a:pt x="496" y="150"/>
                  <a:pt x="472" y="126"/>
                  <a:pt x="424" y="72"/>
                </a:cubicBezTo>
                <a:cubicBezTo>
                  <a:pt x="424" y="72"/>
                  <a:pt x="400" y="48"/>
                  <a:pt x="370" y="48"/>
                </a:cubicBezTo>
                <a:cubicBezTo>
                  <a:pt x="346" y="24"/>
                  <a:pt x="299" y="0"/>
                  <a:pt x="2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11"/>
          <p:cNvSpPr/>
          <p:nvPr/>
        </p:nvSpPr>
        <p:spPr>
          <a:xfrm>
            <a:off x="955212" y="411089"/>
            <a:ext cx="38195" cy="38504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11"/>
          <p:cNvSpPr/>
          <p:nvPr/>
        </p:nvSpPr>
        <p:spPr>
          <a:xfrm>
            <a:off x="1003703" y="112938"/>
            <a:ext cx="51167" cy="52197"/>
          </a:xfrm>
          <a:custGeom>
            <a:avLst/>
            <a:gdLst/>
            <a:ahLst/>
            <a:cxnLst/>
            <a:rect l="l" t="t" r="r" b="b"/>
            <a:pathLst>
              <a:path w="497" h="507" extrusionOk="0">
                <a:moveTo>
                  <a:pt x="251" y="0"/>
                </a:moveTo>
                <a:cubicBezTo>
                  <a:pt x="222" y="0"/>
                  <a:pt x="174" y="24"/>
                  <a:pt x="150" y="24"/>
                </a:cubicBezTo>
                <a:cubicBezTo>
                  <a:pt x="126" y="48"/>
                  <a:pt x="102" y="48"/>
                  <a:pt x="72" y="72"/>
                </a:cubicBezTo>
                <a:cubicBezTo>
                  <a:pt x="48" y="102"/>
                  <a:pt x="25" y="125"/>
                  <a:pt x="25" y="173"/>
                </a:cubicBezTo>
                <a:cubicBezTo>
                  <a:pt x="1" y="197"/>
                  <a:pt x="1" y="221"/>
                  <a:pt x="1" y="251"/>
                </a:cubicBezTo>
                <a:lnTo>
                  <a:pt x="1" y="322"/>
                </a:lnTo>
                <a:cubicBezTo>
                  <a:pt x="25" y="370"/>
                  <a:pt x="48" y="400"/>
                  <a:pt x="72" y="448"/>
                </a:cubicBezTo>
                <a:cubicBezTo>
                  <a:pt x="102" y="448"/>
                  <a:pt x="102" y="472"/>
                  <a:pt x="126" y="472"/>
                </a:cubicBezTo>
                <a:cubicBezTo>
                  <a:pt x="174" y="496"/>
                  <a:pt x="198" y="496"/>
                  <a:pt x="251" y="496"/>
                </a:cubicBezTo>
                <a:cubicBezTo>
                  <a:pt x="259" y="504"/>
                  <a:pt x="270" y="506"/>
                  <a:pt x="282" y="506"/>
                </a:cubicBezTo>
                <a:cubicBezTo>
                  <a:pt x="305" y="506"/>
                  <a:pt x="331" y="496"/>
                  <a:pt x="347" y="496"/>
                </a:cubicBezTo>
                <a:cubicBezTo>
                  <a:pt x="371" y="472"/>
                  <a:pt x="401" y="472"/>
                  <a:pt x="425" y="448"/>
                </a:cubicBezTo>
                <a:cubicBezTo>
                  <a:pt x="448" y="424"/>
                  <a:pt x="472" y="400"/>
                  <a:pt x="472" y="346"/>
                </a:cubicBezTo>
                <a:cubicBezTo>
                  <a:pt x="496" y="322"/>
                  <a:pt x="496" y="299"/>
                  <a:pt x="496" y="251"/>
                </a:cubicBezTo>
                <a:lnTo>
                  <a:pt x="496" y="197"/>
                </a:lnTo>
                <a:cubicBezTo>
                  <a:pt x="472" y="149"/>
                  <a:pt x="448" y="125"/>
                  <a:pt x="425" y="72"/>
                </a:cubicBezTo>
                <a:cubicBezTo>
                  <a:pt x="401" y="72"/>
                  <a:pt x="401" y="48"/>
                  <a:pt x="371" y="48"/>
                </a:cubicBezTo>
                <a:cubicBezTo>
                  <a:pt x="347" y="24"/>
                  <a:pt x="299" y="0"/>
                  <a:pt x="2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3" name="Google Shape;2003;p11"/>
          <p:cNvSpPr/>
          <p:nvPr/>
        </p:nvSpPr>
        <p:spPr>
          <a:xfrm>
            <a:off x="660768" y="18222"/>
            <a:ext cx="56006" cy="55491"/>
          </a:xfrm>
          <a:custGeom>
            <a:avLst/>
            <a:gdLst/>
            <a:ahLst/>
            <a:cxnLst/>
            <a:rect l="l" t="t" r="r" b="b"/>
            <a:pathLst>
              <a:path w="544" h="539" extrusionOk="0">
                <a:moveTo>
                  <a:pt x="323" y="1"/>
                </a:moveTo>
                <a:cubicBezTo>
                  <a:pt x="269" y="1"/>
                  <a:pt x="245" y="1"/>
                  <a:pt x="221" y="25"/>
                </a:cubicBezTo>
                <a:cubicBezTo>
                  <a:pt x="174" y="25"/>
                  <a:pt x="150" y="48"/>
                  <a:pt x="120" y="72"/>
                </a:cubicBezTo>
                <a:cubicBezTo>
                  <a:pt x="96" y="72"/>
                  <a:pt x="72" y="96"/>
                  <a:pt x="48" y="150"/>
                </a:cubicBezTo>
                <a:cubicBezTo>
                  <a:pt x="24" y="174"/>
                  <a:pt x="24" y="198"/>
                  <a:pt x="24" y="246"/>
                </a:cubicBezTo>
                <a:cubicBezTo>
                  <a:pt x="0" y="275"/>
                  <a:pt x="24" y="299"/>
                  <a:pt x="24" y="347"/>
                </a:cubicBezTo>
                <a:cubicBezTo>
                  <a:pt x="24" y="371"/>
                  <a:pt x="48" y="395"/>
                  <a:pt x="48" y="395"/>
                </a:cubicBezTo>
                <a:cubicBezTo>
                  <a:pt x="72" y="448"/>
                  <a:pt x="96" y="472"/>
                  <a:pt x="150" y="496"/>
                </a:cubicBezTo>
                <a:cubicBezTo>
                  <a:pt x="174" y="520"/>
                  <a:pt x="197" y="520"/>
                  <a:pt x="221" y="520"/>
                </a:cubicBezTo>
                <a:cubicBezTo>
                  <a:pt x="233" y="532"/>
                  <a:pt x="253" y="538"/>
                  <a:pt x="275" y="538"/>
                </a:cubicBezTo>
                <a:cubicBezTo>
                  <a:pt x="297" y="538"/>
                  <a:pt x="323" y="532"/>
                  <a:pt x="347" y="520"/>
                </a:cubicBezTo>
                <a:cubicBezTo>
                  <a:pt x="371" y="520"/>
                  <a:pt x="395" y="520"/>
                  <a:pt x="418" y="496"/>
                </a:cubicBezTo>
                <a:cubicBezTo>
                  <a:pt x="448" y="472"/>
                  <a:pt x="496" y="448"/>
                  <a:pt x="520" y="395"/>
                </a:cubicBezTo>
                <a:cubicBezTo>
                  <a:pt x="520" y="395"/>
                  <a:pt x="520" y="371"/>
                  <a:pt x="544" y="347"/>
                </a:cubicBezTo>
                <a:lnTo>
                  <a:pt x="544" y="222"/>
                </a:lnTo>
                <a:lnTo>
                  <a:pt x="544" y="198"/>
                </a:lnTo>
                <a:cubicBezTo>
                  <a:pt x="520" y="174"/>
                  <a:pt x="520" y="150"/>
                  <a:pt x="496" y="96"/>
                </a:cubicBezTo>
                <a:cubicBezTo>
                  <a:pt x="472" y="72"/>
                  <a:pt x="448" y="48"/>
                  <a:pt x="418" y="48"/>
                </a:cubicBezTo>
                <a:cubicBezTo>
                  <a:pt x="395" y="25"/>
                  <a:pt x="347" y="25"/>
                  <a:pt x="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4" name="Google Shape;2004;p11"/>
          <p:cNvSpPr/>
          <p:nvPr/>
        </p:nvSpPr>
        <p:spPr>
          <a:xfrm>
            <a:off x="445700" y="240702"/>
            <a:ext cx="40666" cy="38813"/>
          </a:xfrm>
          <a:custGeom>
            <a:avLst/>
            <a:gdLst/>
            <a:ahLst/>
            <a:cxnLst/>
            <a:rect l="l" t="t" r="r" b="b"/>
            <a:pathLst>
              <a:path w="395" h="377" extrusionOk="0">
                <a:moveTo>
                  <a:pt x="173" y="1"/>
                </a:moveTo>
                <a:cubicBezTo>
                  <a:pt x="149" y="1"/>
                  <a:pt x="119" y="1"/>
                  <a:pt x="119" y="25"/>
                </a:cubicBezTo>
                <a:cubicBezTo>
                  <a:pt x="96" y="25"/>
                  <a:pt x="96" y="25"/>
                  <a:pt x="72" y="55"/>
                </a:cubicBezTo>
                <a:cubicBezTo>
                  <a:pt x="72" y="55"/>
                  <a:pt x="48" y="55"/>
                  <a:pt x="48" y="78"/>
                </a:cubicBezTo>
                <a:cubicBezTo>
                  <a:pt x="24" y="78"/>
                  <a:pt x="24" y="102"/>
                  <a:pt x="24" y="126"/>
                </a:cubicBezTo>
                <a:cubicBezTo>
                  <a:pt x="0" y="150"/>
                  <a:pt x="0" y="174"/>
                  <a:pt x="0" y="204"/>
                </a:cubicBezTo>
                <a:lnTo>
                  <a:pt x="0" y="252"/>
                </a:lnTo>
                <a:cubicBezTo>
                  <a:pt x="24" y="252"/>
                  <a:pt x="24" y="275"/>
                  <a:pt x="24" y="275"/>
                </a:cubicBezTo>
                <a:cubicBezTo>
                  <a:pt x="48" y="299"/>
                  <a:pt x="48" y="299"/>
                  <a:pt x="48" y="323"/>
                </a:cubicBezTo>
                <a:cubicBezTo>
                  <a:pt x="72" y="323"/>
                  <a:pt x="72" y="353"/>
                  <a:pt x="96" y="353"/>
                </a:cubicBezTo>
                <a:cubicBezTo>
                  <a:pt x="96" y="353"/>
                  <a:pt x="119" y="377"/>
                  <a:pt x="149" y="377"/>
                </a:cubicBezTo>
                <a:lnTo>
                  <a:pt x="269" y="377"/>
                </a:lnTo>
                <a:lnTo>
                  <a:pt x="322" y="323"/>
                </a:lnTo>
                <a:lnTo>
                  <a:pt x="346" y="299"/>
                </a:lnTo>
                <a:cubicBezTo>
                  <a:pt x="370" y="275"/>
                  <a:pt x="370" y="275"/>
                  <a:pt x="370" y="252"/>
                </a:cubicBezTo>
                <a:cubicBezTo>
                  <a:pt x="394" y="228"/>
                  <a:pt x="394" y="204"/>
                  <a:pt x="394" y="204"/>
                </a:cubicBezTo>
                <a:lnTo>
                  <a:pt x="394" y="150"/>
                </a:lnTo>
                <a:cubicBezTo>
                  <a:pt x="370" y="126"/>
                  <a:pt x="370" y="102"/>
                  <a:pt x="346" y="78"/>
                </a:cubicBezTo>
                <a:lnTo>
                  <a:pt x="322" y="55"/>
                </a:lnTo>
                <a:lnTo>
                  <a:pt x="299" y="25"/>
                </a:lnTo>
                <a:cubicBezTo>
                  <a:pt x="269" y="25"/>
                  <a:pt x="245" y="1"/>
                  <a:pt x="24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5" name="Google Shape;2005;p11"/>
          <p:cNvSpPr/>
          <p:nvPr/>
        </p:nvSpPr>
        <p:spPr>
          <a:xfrm>
            <a:off x="755381" y="-117572"/>
            <a:ext cx="86789" cy="87407"/>
          </a:xfrm>
          <a:custGeom>
            <a:avLst/>
            <a:gdLst/>
            <a:ahLst/>
            <a:cxnLst/>
            <a:rect l="l" t="t" r="r" b="b"/>
            <a:pathLst>
              <a:path w="843" h="849" extrusionOk="0">
                <a:moveTo>
                  <a:pt x="425" y="0"/>
                </a:moveTo>
                <a:cubicBezTo>
                  <a:pt x="371" y="0"/>
                  <a:pt x="323" y="0"/>
                  <a:pt x="246" y="24"/>
                </a:cubicBezTo>
                <a:cubicBezTo>
                  <a:pt x="198" y="48"/>
                  <a:pt x="174" y="72"/>
                  <a:pt x="126" y="126"/>
                </a:cubicBezTo>
                <a:cubicBezTo>
                  <a:pt x="72" y="150"/>
                  <a:pt x="49" y="197"/>
                  <a:pt x="25" y="251"/>
                </a:cubicBezTo>
                <a:cubicBezTo>
                  <a:pt x="1" y="299"/>
                  <a:pt x="1" y="371"/>
                  <a:pt x="1" y="424"/>
                </a:cubicBezTo>
                <a:cubicBezTo>
                  <a:pt x="1" y="448"/>
                  <a:pt x="1" y="496"/>
                  <a:pt x="25" y="520"/>
                </a:cubicBezTo>
                <a:cubicBezTo>
                  <a:pt x="25" y="597"/>
                  <a:pt x="72" y="669"/>
                  <a:pt x="126" y="723"/>
                </a:cubicBezTo>
                <a:cubicBezTo>
                  <a:pt x="198" y="794"/>
                  <a:pt x="299" y="848"/>
                  <a:pt x="425" y="848"/>
                </a:cubicBezTo>
                <a:cubicBezTo>
                  <a:pt x="472" y="848"/>
                  <a:pt x="544" y="848"/>
                  <a:pt x="598" y="818"/>
                </a:cubicBezTo>
                <a:cubicBezTo>
                  <a:pt x="646" y="794"/>
                  <a:pt x="693" y="771"/>
                  <a:pt x="723" y="723"/>
                </a:cubicBezTo>
                <a:cubicBezTo>
                  <a:pt x="771" y="669"/>
                  <a:pt x="795" y="645"/>
                  <a:pt x="819" y="574"/>
                </a:cubicBezTo>
                <a:cubicBezTo>
                  <a:pt x="843" y="520"/>
                  <a:pt x="843" y="472"/>
                  <a:pt x="843" y="424"/>
                </a:cubicBezTo>
                <a:lnTo>
                  <a:pt x="843" y="299"/>
                </a:lnTo>
                <a:cubicBezTo>
                  <a:pt x="819" y="221"/>
                  <a:pt x="771" y="174"/>
                  <a:pt x="723" y="126"/>
                </a:cubicBezTo>
                <a:cubicBezTo>
                  <a:pt x="646" y="48"/>
                  <a:pt x="544" y="0"/>
                  <a:pt x="4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11"/>
          <p:cNvSpPr/>
          <p:nvPr/>
        </p:nvSpPr>
        <p:spPr>
          <a:xfrm>
            <a:off x="1293205" y="192006"/>
            <a:ext cx="53535" cy="47976"/>
          </a:xfrm>
          <a:custGeom>
            <a:avLst/>
            <a:gdLst/>
            <a:ahLst/>
            <a:cxnLst/>
            <a:rect l="l" t="t" r="r" b="b"/>
            <a:pathLst>
              <a:path w="520" h="466" extrusionOk="0">
                <a:moveTo>
                  <a:pt x="271" y="0"/>
                </a:moveTo>
                <a:cubicBezTo>
                  <a:pt x="210" y="0"/>
                  <a:pt x="144" y="20"/>
                  <a:pt x="96" y="50"/>
                </a:cubicBezTo>
                <a:cubicBezTo>
                  <a:pt x="72" y="80"/>
                  <a:pt x="48" y="104"/>
                  <a:pt x="24" y="128"/>
                </a:cubicBezTo>
                <a:cubicBezTo>
                  <a:pt x="1" y="151"/>
                  <a:pt x="1" y="199"/>
                  <a:pt x="1" y="229"/>
                </a:cubicBezTo>
                <a:cubicBezTo>
                  <a:pt x="1" y="277"/>
                  <a:pt x="1" y="301"/>
                  <a:pt x="24" y="348"/>
                </a:cubicBezTo>
                <a:cubicBezTo>
                  <a:pt x="48" y="378"/>
                  <a:pt x="72" y="402"/>
                  <a:pt x="96" y="426"/>
                </a:cubicBezTo>
                <a:cubicBezTo>
                  <a:pt x="142" y="454"/>
                  <a:pt x="203" y="466"/>
                  <a:pt x="261" y="466"/>
                </a:cubicBezTo>
                <a:cubicBezTo>
                  <a:pt x="302" y="466"/>
                  <a:pt x="341" y="460"/>
                  <a:pt x="371" y="450"/>
                </a:cubicBezTo>
                <a:cubicBezTo>
                  <a:pt x="371" y="426"/>
                  <a:pt x="395" y="426"/>
                  <a:pt x="424" y="402"/>
                </a:cubicBezTo>
                <a:cubicBezTo>
                  <a:pt x="472" y="378"/>
                  <a:pt x="520" y="301"/>
                  <a:pt x="520" y="229"/>
                </a:cubicBezTo>
                <a:cubicBezTo>
                  <a:pt x="520" y="175"/>
                  <a:pt x="472" y="104"/>
                  <a:pt x="424" y="80"/>
                </a:cubicBezTo>
                <a:cubicBezTo>
                  <a:pt x="395" y="50"/>
                  <a:pt x="371" y="50"/>
                  <a:pt x="371" y="26"/>
                </a:cubicBezTo>
                <a:cubicBezTo>
                  <a:pt x="343" y="8"/>
                  <a:pt x="308" y="0"/>
                  <a:pt x="2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11"/>
          <p:cNvSpPr/>
          <p:nvPr/>
        </p:nvSpPr>
        <p:spPr>
          <a:xfrm>
            <a:off x="1223712" y="438063"/>
            <a:ext cx="105217" cy="1010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8" name="Google Shape;2008;p11"/>
          <p:cNvSpPr/>
          <p:nvPr/>
        </p:nvSpPr>
        <p:spPr>
          <a:xfrm>
            <a:off x="1456694" y="133220"/>
            <a:ext cx="46226" cy="51682"/>
          </a:xfrm>
          <a:custGeom>
            <a:avLst/>
            <a:gdLst/>
            <a:ahLst/>
            <a:cxnLst/>
            <a:rect l="l" t="t" r="r" b="b"/>
            <a:pathLst>
              <a:path w="449" h="502" extrusionOk="0">
                <a:moveTo>
                  <a:pt x="227" y="0"/>
                </a:moveTo>
                <a:cubicBezTo>
                  <a:pt x="204" y="24"/>
                  <a:pt x="180" y="24"/>
                  <a:pt x="150" y="24"/>
                </a:cubicBezTo>
                <a:cubicBezTo>
                  <a:pt x="150" y="24"/>
                  <a:pt x="126" y="24"/>
                  <a:pt x="102" y="54"/>
                </a:cubicBezTo>
                <a:cubicBezTo>
                  <a:pt x="78" y="54"/>
                  <a:pt x="78" y="78"/>
                  <a:pt x="54" y="102"/>
                </a:cubicBezTo>
                <a:cubicBezTo>
                  <a:pt x="30" y="125"/>
                  <a:pt x="30" y="149"/>
                  <a:pt x="1" y="173"/>
                </a:cubicBezTo>
                <a:lnTo>
                  <a:pt x="1" y="227"/>
                </a:lnTo>
                <a:lnTo>
                  <a:pt x="1" y="322"/>
                </a:lnTo>
                <a:cubicBezTo>
                  <a:pt x="30" y="376"/>
                  <a:pt x="30" y="400"/>
                  <a:pt x="54" y="424"/>
                </a:cubicBezTo>
                <a:cubicBezTo>
                  <a:pt x="102" y="472"/>
                  <a:pt x="150" y="502"/>
                  <a:pt x="227" y="502"/>
                </a:cubicBezTo>
                <a:cubicBezTo>
                  <a:pt x="251" y="502"/>
                  <a:pt x="275" y="502"/>
                  <a:pt x="299" y="472"/>
                </a:cubicBezTo>
                <a:cubicBezTo>
                  <a:pt x="329" y="472"/>
                  <a:pt x="353" y="448"/>
                  <a:pt x="377" y="424"/>
                </a:cubicBezTo>
                <a:cubicBezTo>
                  <a:pt x="401" y="400"/>
                  <a:pt x="424" y="376"/>
                  <a:pt x="424" y="322"/>
                </a:cubicBezTo>
                <a:cubicBezTo>
                  <a:pt x="448" y="299"/>
                  <a:pt x="448" y="251"/>
                  <a:pt x="424" y="227"/>
                </a:cubicBezTo>
                <a:lnTo>
                  <a:pt x="424" y="173"/>
                </a:lnTo>
                <a:cubicBezTo>
                  <a:pt x="424" y="149"/>
                  <a:pt x="401" y="125"/>
                  <a:pt x="401" y="125"/>
                </a:cubicBezTo>
                <a:cubicBezTo>
                  <a:pt x="401" y="102"/>
                  <a:pt x="377" y="78"/>
                  <a:pt x="353" y="54"/>
                </a:cubicBezTo>
                <a:cubicBezTo>
                  <a:pt x="329" y="54"/>
                  <a:pt x="329" y="24"/>
                  <a:pt x="299" y="24"/>
                </a:cubicBezTo>
                <a:cubicBezTo>
                  <a:pt x="275" y="24"/>
                  <a:pt x="251" y="0"/>
                  <a:pt x="2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9" name="Google Shape;2009;p11"/>
          <p:cNvSpPr/>
          <p:nvPr/>
        </p:nvSpPr>
        <p:spPr>
          <a:xfrm>
            <a:off x="1472034" y="332948"/>
            <a:ext cx="79994" cy="61566"/>
          </a:xfrm>
          <a:custGeom>
            <a:avLst/>
            <a:gdLst/>
            <a:ahLst/>
            <a:cxnLst/>
            <a:rect l="l" t="t" r="r" b="b"/>
            <a:pathLst>
              <a:path w="777" h="598" extrusionOk="0">
                <a:moveTo>
                  <a:pt x="401" y="0"/>
                </a:moveTo>
                <a:cubicBezTo>
                  <a:pt x="1" y="0"/>
                  <a:pt x="1" y="597"/>
                  <a:pt x="401" y="597"/>
                </a:cubicBezTo>
                <a:cubicBezTo>
                  <a:pt x="777" y="597"/>
                  <a:pt x="777" y="0"/>
                  <a:pt x="4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0" name="Google Shape;2010;p11"/>
          <p:cNvSpPr/>
          <p:nvPr/>
        </p:nvSpPr>
        <p:spPr>
          <a:xfrm>
            <a:off x="747454" y="570357"/>
            <a:ext cx="67022" cy="65066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1" name="Google Shape;2011;p11"/>
          <p:cNvSpPr/>
          <p:nvPr/>
        </p:nvSpPr>
        <p:spPr>
          <a:xfrm>
            <a:off x="1034486" y="630378"/>
            <a:ext cx="43755" cy="40666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2" name="Google Shape;2012;p11"/>
          <p:cNvSpPr/>
          <p:nvPr/>
        </p:nvSpPr>
        <p:spPr>
          <a:xfrm>
            <a:off x="1398320" y="492113"/>
            <a:ext cx="117469" cy="117469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3" name="Google Shape;2013;p11"/>
          <p:cNvSpPr/>
          <p:nvPr/>
        </p:nvSpPr>
        <p:spPr>
          <a:xfrm>
            <a:off x="499132" y="427561"/>
            <a:ext cx="71964" cy="72067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4" name="Google Shape;2014;p11"/>
          <p:cNvSpPr/>
          <p:nvPr/>
        </p:nvSpPr>
        <p:spPr>
          <a:xfrm>
            <a:off x="934313" y="-194375"/>
            <a:ext cx="69493" cy="66404"/>
          </a:xfrm>
          <a:custGeom>
            <a:avLst/>
            <a:gdLst/>
            <a:ahLst/>
            <a:cxnLst/>
            <a:rect l="l" t="t" r="r" b="b"/>
            <a:pathLst>
              <a:path w="675" h="645" extrusionOk="0">
                <a:moveTo>
                  <a:pt x="328" y="0"/>
                </a:moveTo>
                <a:cubicBezTo>
                  <a:pt x="299" y="0"/>
                  <a:pt x="251" y="0"/>
                  <a:pt x="203" y="24"/>
                </a:cubicBezTo>
                <a:cubicBezTo>
                  <a:pt x="179" y="24"/>
                  <a:pt x="125" y="48"/>
                  <a:pt x="102" y="72"/>
                </a:cubicBezTo>
                <a:cubicBezTo>
                  <a:pt x="78" y="126"/>
                  <a:pt x="54" y="149"/>
                  <a:pt x="54" y="197"/>
                </a:cubicBezTo>
                <a:cubicBezTo>
                  <a:pt x="30" y="221"/>
                  <a:pt x="0" y="275"/>
                  <a:pt x="30" y="323"/>
                </a:cubicBezTo>
                <a:lnTo>
                  <a:pt x="30" y="400"/>
                </a:lnTo>
                <a:cubicBezTo>
                  <a:pt x="54" y="448"/>
                  <a:pt x="78" y="496"/>
                  <a:pt x="102" y="549"/>
                </a:cubicBezTo>
                <a:cubicBezTo>
                  <a:pt x="125" y="549"/>
                  <a:pt x="149" y="573"/>
                  <a:pt x="179" y="597"/>
                </a:cubicBezTo>
                <a:cubicBezTo>
                  <a:pt x="227" y="621"/>
                  <a:pt x="275" y="645"/>
                  <a:pt x="328" y="645"/>
                </a:cubicBezTo>
                <a:cubicBezTo>
                  <a:pt x="376" y="645"/>
                  <a:pt x="424" y="621"/>
                  <a:pt x="448" y="597"/>
                </a:cubicBezTo>
                <a:cubicBezTo>
                  <a:pt x="502" y="597"/>
                  <a:pt x="525" y="573"/>
                  <a:pt x="573" y="549"/>
                </a:cubicBezTo>
                <a:cubicBezTo>
                  <a:pt x="597" y="520"/>
                  <a:pt x="627" y="472"/>
                  <a:pt x="627" y="448"/>
                </a:cubicBezTo>
                <a:cubicBezTo>
                  <a:pt x="651" y="400"/>
                  <a:pt x="675" y="346"/>
                  <a:pt x="651" y="323"/>
                </a:cubicBezTo>
                <a:lnTo>
                  <a:pt x="651" y="221"/>
                </a:lnTo>
                <a:cubicBezTo>
                  <a:pt x="627" y="173"/>
                  <a:pt x="597" y="126"/>
                  <a:pt x="573" y="72"/>
                </a:cubicBezTo>
                <a:cubicBezTo>
                  <a:pt x="549" y="72"/>
                  <a:pt x="525" y="48"/>
                  <a:pt x="502" y="24"/>
                </a:cubicBezTo>
                <a:cubicBezTo>
                  <a:pt x="448" y="0"/>
                  <a:pt x="400" y="0"/>
                  <a:pt x="3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5" name="Google Shape;2015;p11"/>
          <p:cNvSpPr/>
          <p:nvPr/>
        </p:nvSpPr>
        <p:spPr>
          <a:xfrm>
            <a:off x="1382980" y="-48697"/>
            <a:ext cx="86686" cy="87304"/>
          </a:xfrm>
          <a:custGeom>
            <a:avLst/>
            <a:gdLst/>
            <a:ahLst/>
            <a:cxnLst/>
            <a:rect l="l" t="t" r="r" b="b"/>
            <a:pathLst>
              <a:path w="842" h="848" extrusionOk="0">
                <a:moveTo>
                  <a:pt x="418" y="0"/>
                </a:moveTo>
                <a:cubicBezTo>
                  <a:pt x="370" y="0"/>
                  <a:pt x="323" y="0"/>
                  <a:pt x="269" y="54"/>
                </a:cubicBezTo>
                <a:cubicBezTo>
                  <a:pt x="221" y="54"/>
                  <a:pt x="173" y="78"/>
                  <a:pt x="120" y="125"/>
                </a:cubicBezTo>
                <a:cubicBezTo>
                  <a:pt x="96" y="149"/>
                  <a:pt x="72" y="203"/>
                  <a:pt x="48" y="251"/>
                </a:cubicBezTo>
                <a:cubicBezTo>
                  <a:pt x="24" y="299"/>
                  <a:pt x="0" y="352"/>
                  <a:pt x="24" y="424"/>
                </a:cubicBezTo>
                <a:lnTo>
                  <a:pt x="24" y="525"/>
                </a:lnTo>
                <a:cubicBezTo>
                  <a:pt x="48" y="597"/>
                  <a:pt x="72" y="675"/>
                  <a:pt x="120" y="722"/>
                </a:cubicBezTo>
                <a:cubicBezTo>
                  <a:pt x="173" y="722"/>
                  <a:pt x="197" y="746"/>
                  <a:pt x="221" y="776"/>
                </a:cubicBezTo>
                <a:cubicBezTo>
                  <a:pt x="269" y="824"/>
                  <a:pt x="346" y="824"/>
                  <a:pt x="418" y="848"/>
                </a:cubicBezTo>
                <a:cubicBezTo>
                  <a:pt x="496" y="848"/>
                  <a:pt x="543" y="824"/>
                  <a:pt x="597" y="800"/>
                </a:cubicBezTo>
                <a:cubicBezTo>
                  <a:pt x="645" y="776"/>
                  <a:pt x="693" y="746"/>
                  <a:pt x="717" y="722"/>
                </a:cubicBezTo>
                <a:cubicBezTo>
                  <a:pt x="770" y="675"/>
                  <a:pt x="794" y="627"/>
                  <a:pt x="818" y="573"/>
                </a:cubicBezTo>
                <a:cubicBezTo>
                  <a:pt x="842" y="525"/>
                  <a:pt x="842" y="478"/>
                  <a:pt x="842" y="424"/>
                </a:cubicBezTo>
                <a:cubicBezTo>
                  <a:pt x="842" y="376"/>
                  <a:pt x="842" y="352"/>
                  <a:pt x="818" y="299"/>
                </a:cubicBezTo>
                <a:cubicBezTo>
                  <a:pt x="818" y="251"/>
                  <a:pt x="770" y="179"/>
                  <a:pt x="717" y="125"/>
                </a:cubicBezTo>
                <a:cubicBezTo>
                  <a:pt x="693" y="102"/>
                  <a:pt x="669" y="78"/>
                  <a:pt x="645" y="54"/>
                </a:cubicBezTo>
                <a:cubicBezTo>
                  <a:pt x="567" y="30"/>
                  <a:pt x="496" y="0"/>
                  <a:pt x="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6" name="Google Shape;2016;p11"/>
          <p:cNvSpPr/>
          <p:nvPr/>
        </p:nvSpPr>
        <p:spPr>
          <a:xfrm>
            <a:off x="1607931" y="222892"/>
            <a:ext cx="48594" cy="41284"/>
          </a:xfrm>
          <a:custGeom>
            <a:avLst/>
            <a:gdLst/>
            <a:ahLst/>
            <a:cxnLst/>
            <a:rect l="l" t="t" r="r" b="b"/>
            <a:pathLst>
              <a:path w="472" h="401" extrusionOk="0">
                <a:moveTo>
                  <a:pt x="227" y="1"/>
                </a:moveTo>
                <a:cubicBezTo>
                  <a:pt x="173" y="1"/>
                  <a:pt x="125" y="25"/>
                  <a:pt x="78" y="78"/>
                </a:cubicBezTo>
                <a:cubicBezTo>
                  <a:pt x="78" y="78"/>
                  <a:pt x="54" y="102"/>
                  <a:pt x="54" y="126"/>
                </a:cubicBezTo>
                <a:cubicBezTo>
                  <a:pt x="0" y="174"/>
                  <a:pt x="0" y="251"/>
                  <a:pt x="54" y="299"/>
                </a:cubicBezTo>
                <a:lnTo>
                  <a:pt x="78" y="323"/>
                </a:lnTo>
                <a:cubicBezTo>
                  <a:pt x="102" y="377"/>
                  <a:pt x="173" y="401"/>
                  <a:pt x="227" y="401"/>
                </a:cubicBezTo>
                <a:cubicBezTo>
                  <a:pt x="275" y="401"/>
                  <a:pt x="299" y="401"/>
                  <a:pt x="352" y="377"/>
                </a:cubicBezTo>
                <a:lnTo>
                  <a:pt x="400" y="377"/>
                </a:lnTo>
                <a:cubicBezTo>
                  <a:pt x="400" y="347"/>
                  <a:pt x="424" y="323"/>
                  <a:pt x="448" y="323"/>
                </a:cubicBezTo>
                <a:cubicBezTo>
                  <a:pt x="472" y="275"/>
                  <a:pt x="472" y="251"/>
                  <a:pt x="472" y="198"/>
                </a:cubicBezTo>
                <a:cubicBezTo>
                  <a:pt x="472" y="174"/>
                  <a:pt x="472" y="150"/>
                  <a:pt x="448" y="102"/>
                </a:cubicBezTo>
                <a:cubicBezTo>
                  <a:pt x="424" y="78"/>
                  <a:pt x="376" y="25"/>
                  <a:pt x="352" y="25"/>
                </a:cubicBezTo>
                <a:cubicBezTo>
                  <a:pt x="299" y="25"/>
                  <a:pt x="275" y="1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11"/>
          <p:cNvSpPr/>
          <p:nvPr/>
        </p:nvSpPr>
        <p:spPr>
          <a:xfrm>
            <a:off x="896117" y="264073"/>
            <a:ext cx="51167" cy="48697"/>
          </a:xfrm>
          <a:custGeom>
            <a:avLst/>
            <a:gdLst/>
            <a:ahLst/>
            <a:cxnLst/>
            <a:rect l="l" t="t" r="r" b="b"/>
            <a:pathLst>
              <a:path w="497" h="473" extrusionOk="0">
                <a:moveTo>
                  <a:pt x="252" y="1"/>
                </a:moveTo>
                <a:cubicBezTo>
                  <a:pt x="222" y="1"/>
                  <a:pt x="174" y="1"/>
                  <a:pt x="150" y="25"/>
                </a:cubicBezTo>
                <a:cubicBezTo>
                  <a:pt x="126" y="25"/>
                  <a:pt x="102" y="48"/>
                  <a:pt x="73" y="72"/>
                </a:cubicBezTo>
                <a:cubicBezTo>
                  <a:pt x="49" y="96"/>
                  <a:pt x="49" y="126"/>
                  <a:pt x="25" y="150"/>
                </a:cubicBezTo>
                <a:cubicBezTo>
                  <a:pt x="25" y="174"/>
                  <a:pt x="1" y="198"/>
                  <a:pt x="25" y="222"/>
                </a:cubicBezTo>
                <a:lnTo>
                  <a:pt x="25" y="299"/>
                </a:lnTo>
                <a:cubicBezTo>
                  <a:pt x="25" y="323"/>
                  <a:pt x="49" y="371"/>
                  <a:pt x="73" y="395"/>
                </a:cubicBezTo>
                <a:cubicBezTo>
                  <a:pt x="102" y="395"/>
                  <a:pt x="126" y="425"/>
                  <a:pt x="126" y="425"/>
                </a:cubicBezTo>
                <a:cubicBezTo>
                  <a:pt x="174" y="448"/>
                  <a:pt x="198" y="472"/>
                  <a:pt x="252" y="472"/>
                </a:cubicBezTo>
                <a:cubicBezTo>
                  <a:pt x="252" y="472"/>
                  <a:pt x="276" y="472"/>
                  <a:pt x="276" y="448"/>
                </a:cubicBezTo>
                <a:cubicBezTo>
                  <a:pt x="323" y="448"/>
                  <a:pt x="347" y="448"/>
                  <a:pt x="371" y="425"/>
                </a:cubicBezTo>
                <a:cubicBezTo>
                  <a:pt x="371" y="425"/>
                  <a:pt x="401" y="395"/>
                  <a:pt x="425" y="395"/>
                </a:cubicBezTo>
                <a:lnTo>
                  <a:pt x="425" y="371"/>
                </a:lnTo>
                <a:cubicBezTo>
                  <a:pt x="449" y="371"/>
                  <a:pt x="473" y="347"/>
                  <a:pt x="473" y="323"/>
                </a:cubicBezTo>
                <a:cubicBezTo>
                  <a:pt x="496" y="299"/>
                  <a:pt x="496" y="245"/>
                  <a:pt x="496" y="222"/>
                </a:cubicBezTo>
                <a:lnTo>
                  <a:pt x="496" y="174"/>
                </a:lnTo>
                <a:cubicBezTo>
                  <a:pt x="473" y="150"/>
                  <a:pt x="449" y="96"/>
                  <a:pt x="425" y="72"/>
                </a:cubicBezTo>
                <a:cubicBezTo>
                  <a:pt x="401" y="48"/>
                  <a:pt x="371" y="48"/>
                  <a:pt x="371" y="25"/>
                </a:cubicBezTo>
                <a:cubicBezTo>
                  <a:pt x="347" y="25"/>
                  <a:pt x="323" y="25"/>
                  <a:pt x="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8" name="Google Shape;2018;p11"/>
          <p:cNvSpPr/>
          <p:nvPr/>
        </p:nvSpPr>
        <p:spPr>
          <a:xfrm>
            <a:off x="7973163" y="238924"/>
            <a:ext cx="901670" cy="784600"/>
          </a:xfrm>
          <a:custGeom>
            <a:avLst/>
            <a:gdLst/>
            <a:ahLst/>
            <a:cxnLst/>
            <a:rect l="l" t="t" r="r" b="b"/>
            <a:pathLst>
              <a:path w="10621" h="9242" extrusionOk="0">
                <a:moveTo>
                  <a:pt x="4829" y="0"/>
                </a:moveTo>
                <a:cubicBezTo>
                  <a:pt x="4380" y="0"/>
                  <a:pt x="3946" y="59"/>
                  <a:pt x="3558" y="188"/>
                </a:cubicBezTo>
                <a:cubicBezTo>
                  <a:pt x="2239" y="636"/>
                  <a:pt x="1218" y="1758"/>
                  <a:pt x="824" y="3102"/>
                </a:cubicBezTo>
                <a:cubicBezTo>
                  <a:pt x="0" y="6009"/>
                  <a:pt x="1845" y="8176"/>
                  <a:pt x="3934" y="8970"/>
                </a:cubicBezTo>
                <a:cubicBezTo>
                  <a:pt x="4419" y="9154"/>
                  <a:pt x="4931" y="9241"/>
                  <a:pt x="5445" y="9241"/>
                </a:cubicBezTo>
                <a:cubicBezTo>
                  <a:pt x="7147" y="9241"/>
                  <a:pt x="8864" y="8287"/>
                  <a:pt x="9630" y="6755"/>
                </a:cubicBezTo>
                <a:cubicBezTo>
                  <a:pt x="10621" y="4767"/>
                  <a:pt x="9875" y="2081"/>
                  <a:pt x="7988" y="887"/>
                </a:cubicBezTo>
                <a:cubicBezTo>
                  <a:pt x="7139" y="356"/>
                  <a:pt x="5936" y="0"/>
                  <a:pt x="48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9" name="Google Shape;2019;p11"/>
          <p:cNvSpPr/>
          <p:nvPr/>
        </p:nvSpPr>
        <p:spPr>
          <a:xfrm rot="7885463">
            <a:off x="7720803" y="863391"/>
            <a:ext cx="1030181" cy="643165"/>
          </a:xfrm>
          <a:custGeom>
            <a:avLst/>
            <a:gdLst/>
            <a:ahLst/>
            <a:cxnLst/>
            <a:rect l="l" t="t" r="r" b="b"/>
            <a:pathLst>
              <a:path w="11619" h="7254" extrusionOk="0">
                <a:moveTo>
                  <a:pt x="5831" y="0"/>
                </a:moveTo>
                <a:cubicBezTo>
                  <a:pt x="4796" y="0"/>
                  <a:pt x="3778" y="272"/>
                  <a:pt x="2866" y="843"/>
                </a:cubicBezTo>
                <a:cubicBezTo>
                  <a:pt x="1523" y="1666"/>
                  <a:pt x="526" y="3057"/>
                  <a:pt x="150" y="4574"/>
                </a:cubicBezTo>
                <a:cubicBezTo>
                  <a:pt x="54" y="4950"/>
                  <a:pt x="1" y="5344"/>
                  <a:pt x="1" y="5720"/>
                </a:cubicBezTo>
                <a:cubicBezTo>
                  <a:pt x="1" y="5845"/>
                  <a:pt x="78" y="5965"/>
                  <a:pt x="204" y="5995"/>
                </a:cubicBezTo>
                <a:cubicBezTo>
                  <a:pt x="216" y="5997"/>
                  <a:pt x="229" y="5998"/>
                  <a:pt x="242" y="5998"/>
                </a:cubicBezTo>
                <a:cubicBezTo>
                  <a:pt x="362" y="5998"/>
                  <a:pt x="502" y="5905"/>
                  <a:pt x="502" y="5792"/>
                </a:cubicBezTo>
                <a:cubicBezTo>
                  <a:pt x="526" y="4275"/>
                  <a:pt x="1248" y="2831"/>
                  <a:pt x="2365" y="1816"/>
                </a:cubicBezTo>
                <a:cubicBezTo>
                  <a:pt x="2938" y="1314"/>
                  <a:pt x="3583" y="944"/>
                  <a:pt x="4305" y="717"/>
                </a:cubicBezTo>
                <a:cubicBezTo>
                  <a:pt x="4794" y="568"/>
                  <a:pt x="5294" y="495"/>
                  <a:pt x="5798" y="495"/>
                </a:cubicBezTo>
                <a:cubicBezTo>
                  <a:pt x="6038" y="495"/>
                  <a:pt x="6279" y="511"/>
                  <a:pt x="6520" y="544"/>
                </a:cubicBezTo>
                <a:cubicBezTo>
                  <a:pt x="8012" y="741"/>
                  <a:pt x="9433" y="1541"/>
                  <a:pt x="10299" y="2783"/>
                </a:cubicBezTo>
                <a:cubicBezTo>
                  <a:pt x="10776" y="3457"/>
                  <a:pt x="11099" y="4299"/>
                  <a:pt x="10973" y="5123"/>
                </a:cubicBezTo>
                <a:cubicBezTo>
                  <a:pt x="10926" y="5422"/>
                  <a:pt x="10848" y="5696"/>
                  <a:pt x="10699" y="5965"/>
                </a:cubicBezTo>
                <a:cubicBezTo>
                  <a:pt x="10651" y="6114"/>
                  <a:pt x="10573" y="6239"/>
                  <a:pt x="10502" y="6365"/>
                </a:cubicBezTo>
                <a:cubicBezTo>
                  <a:pt x="10400" y="6490"/>
                  <a:pt x="10329" y="6562"/>
                  <a:pt x="10227" y="6639"/>
                </a:cubicBezTo>
                <a:cubicBezTo>
                  <a:pt x="10203" y="6663"/>
                  <a:pt x="10179" y="6687"/>
                  <a:pt x="10150" y="6687"/>
                </a:cubicBezTo>
                <a:cubicBezTo>
                  <a:pt x="10150" y="6687"/>
                  <a:pt x="10150" y="6687"/>
                  <a:pt x="10150" y="6687"/>
                </a:cubicBezTo>
                <a:lnTo>
                  <a:pt x="10150" y="6687"/>
                </a:lnTo>
                <a:cubicBezTo>
                  <a:pt x="10138" y="6699"/>
                  <a:pt x="10138" y="6705"/>
                  <a:pt x="10141" y="6705"/>
                </a:cubicBezTo>
                <a:cubicBezTo>
                  <a:pt x="10142" y="6705"/>
                  <a:pt x="10143" y="6705"/>
                  <a:pt x="10144" y="6703"/>
                </a:cubicBezTo>
                <a:lnTo>
                  <a:pt x="10144" y="6703"/>
                </a:lnTo>
                <a:cubicBezTo>
                  <a:pt x="10137" y="6711"/>
                  <a:pt x="10126" y="6711"/>
                  <a:pt x="10126" y="6711"/>
                </a:cubicBezTo>
                <a:cubicBezTo>
                  <a:pt x="10102" y="6741"/>
                  <a:pt x="10078" y="6741"/>
                  <a:pt x="10030" y="6765"/>
                </a:cubicBezTo>
                <a:cubicBezTo>
                  <a:pt x="10046" y="6757"/>
                  <a:pt x="10048" y="6754"/>
                  <a:pt x="10043" y="6754"/>
                </a:cubicBezTo>
                <a:cubicBezTo>
                  <a:pt x="10032" y="6754"/>
                  <a:pt x="9992" y="6765"/>
                  <a:pt x="9976" y="6765"/>
                </a:cubicBezTo>
                <a:lnTo>
                  <a:pt x="9953" y="6765"/>
                </a:lnTo>
                <a:cubicBezTo>
                  <a:pt x="9953" y="6765"/>
                  <a:pt x="9921" y="6754"/>
                  <a:pt x="9914" y="6754"/>
                </a:cubicBezTo>
                <a:cubicBezTo>
                  <a:pt x="9910" y="6754"/>
                  <a:pt x="9913" y="6757"/>
                  <a:pt x="9929" y="6765"/>
                </a:cubicBezTo>
                <a:cubicBezTo>
                  <a:pt x="9881" y="6741"/>
                  <a:pt x="9851" y="6741"/>
                  <a:pt x="9827" y="6711"/>
                </a:cubicBezTo>
                <a:cubicBezTo>
                  <a:pt x="9803" y="6711"/>
                  <a:pt x="9779" y="6687"/>
                  <a:pt x="9779" y="6687"/>
                </a:cubicBezTo>
                <a:cubicBezTo>
                  <a:pt x="9771" y="6683"/>
                  <a:pt x="9766" y="6681"/>
                  <a:pt x="9762" y="6680"/>
                </a:cubicBezTo>
                <a:lnTo>
                  <a:pt x="9762" y="6680"/>
                </a:lnTo>
                <a:cubicBezTo>
                  <a:pt x="9762" y="6677"/>
                  <a:pt x="9760" y="6672"/>
                  <a:pt x="9756" y="6663"/>
                </a:cubicBezTo>
                <a:lnTo>
                  <a:pt x="9732" y="6639"/>
                </a:lnTo>
                <a:cubicBezTo>
                  <a:pt x="9732" y="6615"/>
                  <a:pt x="9732" y="6639"/>
                  <a:pt x="9702" y="6592"/>
                </a:cubicBezTo>
                <a:cubicBezTo>
                  <a:pt x="9678" y="6538"/>
                  <a:pt x="9678" y="6490"/>
                  <a:pt x="9678" y="6413"/>
                </a:cubicBezTo>
                <a:cubicBezTo>
                  <a:pt x="9654" y="6293"/>
                  <a:pt x="9678" y="6144"/>
                  <a:pt x="9702" y="5995"/>
                </a:cubicBezTo>
                <a:cubicBezTo>
                  <a:pt x="9732" y="5619"/>
                  <a:pt x="9756" y="5296"/>
                  <a:pt x="9678" y="4950"/>
                </a:cubicBezTo>
                <a:cubicBezTo>
                  <a:pt x="9606" y="4574"/>
                  <a:pt x="9481" y="4204"/>
                  <a:pt x="9284" y="3851"/>
                </a:cubicBezTo>
                <a:cubicBezTo>
                  <a:pt x="8573" y="2527"/>
                  <a:pt x="7186" y="1630"/>
                  <a:pt x="5678" y="1630"/>
                </a:cubicBezTo>
                <a:cubicBezTo>
                  <a:pt x="5603" y="1630"/>
                  <a:pt x="5527" y="1632"/>
                  <a:pt x="5451" y="1637"/>
                </a:cubicBezTo>
                <a:cubicBezTo>
                  <a:pt x="3911" y="1714"/>
                  <a:pt x="2419" y="2735"/>
                  <a:pt x="1822" y="4174"/>
                </a:cubicBezTo>
                <a:cubicBezTo>
                  <a:pt x="1642" y="4622"/>
                  <a:pt x="1571" y="5147"/>
                  <a:pt x="1822" y="5571"/>
                </a:cubicBezTo>
                <a:cubicBezTo>
                  <a:pt x="1988" y="5832"/>
                  <a:pt x="2284" y="5995"/>
                  <a:pt x="2591" y="5995"/>
                </a:cubicBezTo>
                <a:cubicBezTo>
                  <a:pt x="2691" y="5995"/>
                  <a:pt x="2792" y="5978"/>
                  <a:pt x="2890" y="5941"/>
                </a:cubicBezTo>
                <a:cubicBezTo>
                  <a:pt x="3236" y="5816"/>
                  <a:pt x="3463" y="5469"/>
                  <a:pt x="3660" y="5171"/>
                </a:cubicBezTo>
                <a:cubicBezTo>
                  <a:pt x="3857" y="4848"/>
                  <a:pt x="4108" y="4574"/>
                  <a:pt x="4407" y="4323"/>
                </a:cubicBezTo>
                <a:cubicBezTo>
                  <a:pt x="4843" y="3982"/>
                  <a:pt x="5394" y="3759"/>
                  <a:pt x="5951" y="3759"/>
                </a:cubicBezTo>
                <a:cubicBezTo>
                  <a:pt x="6125" y="3759"/>
                  <a:pt x="6300" y="3781"/>
                  <a:pt x="6472" y="3828"/>
                </a:cubicBezTo>
                <a:cubicBezTo>
                  <a:pt x="7141" y="4001"/>
                  <a:pt x="7762" y="4574"/>
                  <a:pt x="7887" y="5248"/>
                </a:cubicBezTo>
                <a:cubicBezTo>
                  <a:pt x="7965" y="5547"/>
                  <a:pt x="7941" y="5893"/>
                  <a:pt x="7714" y="6114"/>
                </a:cubicBezTo>
                <a:cubicBezTo>
                  <a:pt x="7661" y="6154"/>
                  <a:pt x="7605" y="6177"/>
                  <a:pt x="7539" y="6177"/>
                </a:cubicBezTo>
                <a:cubicBezTo>
                  <a:pt x="7515" y="6177"/>
                  <a:pt x="7490" y="6174"/>
                  <a:pt x="7463" y="6168"/>
                </a:cubicBezTo>
                <a:cubicBezTo>
                  <a:pt x="7344" y="6114"/>
                  <a:pt x="7266" y="5965"/>
                  <a:pt x="7195" y="5845"/>
                </a:cubicBezTo>
                <a:cubicBezTo>
                  <a:pt x="7093" y="5642"/>
                  <a:pt x="7015" y="5469"/>
                  <a:pt x="6896" y="5296"/>
                </a:cubicBezTo>
                <a:cubicBezTo>
                  <a:pt x="6747" y="5123"/>
                  <a:pt x="6568" y="4974"/>
                  <a:pt x="6371" y="4872"/>
                </a:cubicBezTo>
                <a:cubicBezTo>
                  <a:pt x="6182" y="4752"/>
                  <a:pt x="5956" y="4688"/>
                  <a:pt x="5728" y="4688"/>
                </a:cubicBezTo>
                <a:cubicBezTo>
                  <a:pt x="5538" y="4688"/>
                  <a:pt x="5348" y="4732"/>
                  <a:pt x="5177" y="4825"/>
                </a:cubicBezTo>
                <a:cubicBezTo>
                  <a:pt x="4830" y="5045"/>
                  <a:pt x="4580" y="5398"/>
                  <a:pt x="4627" y="5816"/>
                </a:cubicBezTo>
                <a:cubicBezTo>
                  <a:pt x="4641" y="5964"/>
                  <a:pt x="4749" y="6029"/>
                  <a:pt x="4861" y="6029"/>
                </a:cubicBezTo>
                <a:cubicBezTo>
                  <a:pt x="4998" y="6029"/>
                  <a:pt x="5142" y="5932"/>
                  <a:pt x="5129" y="5768"/>
                </a:cubicBezTo>
                <a:cubicBezTo>
                  <a:pt x="5075" y="5445"/>
                  <a:pt x="5427" y="5195"/>
                  <a:pt x="5726" y="5171"/>
                </a:cubicBezTo>
                <a:cubicBezTo>
                  <a:pt x="6096" y="5171"/>
                  <a:pt x="6418" y="5469"/>
                  <a:pt x="6621" y="5792"/>
                </a:cubicBezTo>
                <a:cubicBezTo>
                  <a:pt x="6818" y="6144"/>
                  <a:pt x="6968" y="6562"/>
                  <a:pt x="7415" y="6663"/>
                </a:cubicBezTo>
                <a:cubicBezTo>
                  <a:pt x="7459" y="6672"/>
                  <a:pt x="7502" y="6677"/>
                  <a:pt x="7544" y="6677"/>
                </a:cubicBezTo>
                <a:cubicBezTo>
                  <a:pt x="7864" y="6677"/>
                  <a:pt x="8134" y="6429"/>
                  <a:pt x="8287" y="6144"/>
                </a:cubicBezTo>
                <a:cubicBezTo>
                  <a:pt x="8633" y="5445"/>
                  <a:pt x="8287" y="4574"/>
                  <a:pt x="7791" y="4054"/>
                </a:cubicBezTo>
                <a:cubicBezTo>
                  <a:pt x="7293" y="3535"/>
                  <a:pt x="6605" y="3260"/>
                  <a:pt x="5896" y="3260"/>
                </a:cubicBezTo>
                <a:cubicBezTo>
                  <a:pt x="5790" y="3260"/>
                  <a:pt x="5683" y="3266"/>
                  <a:pt x="5577" y="3278"/>
                </a:cubicBezTo>
                <a:cubicBezTo>
                  <a:pt x="4753" y="3404"/>
                  <a:pt x="4007" y="3875"/>
                  <a:pt x="3487" y="4550"/>
                </a:cubicBezTo>
                <a:cubicBezTo>
                  <a:pt x="3284" y="4825"/>
                  <a:pt x="3135" y="5171"/>
                  <a:pt x="2866" y="5398"/>
                </a:cubicBezTo>
                <a:cubicBezTo>
                  <a:pt x="2763" y="5457"/>
                  <a:pt x="2676" y="5499"/>
                  <a:pt x="2565" y="5499"/>
                </a:cubicBezTo>
                <a:cubicBezTo>
                  <a:pt x="2542" y="5499"/>
                  <a:pt x="2517" y="5497"/>
                  <a:pt x="2490" y="5493"/>
                </a:cubicBezTo>
                <a:cubicBezTo>
                  <a:pt x="2341" y="5469"/>
                  <a:pt x="2239" y="5320"/>
                  <a:pt x="2192" y="5171"/>
                </a:cubicBezTo>
                <a:cubicBezTo>
                  <a:pt x="2042" y="4801"/>
                  <a:pt x="2293" y="4323"/>
                  <a:pt x="2466" y="4001"/>
                </a:cubicBezTo>
                <a:cubicBezTo>
                  <a:pt x="2639" y="3678"/>
                  <a:pt x="2890" y="3380"/>
                  <a:pt x="3135" y="3129"/>
                </a:cubicBezTo>
                <a:cubicBezTo>
                  <a:pt x="3708" y="2634"/>
                  <a:pt x="4407" y="2287"/>
                  <a:pt x="5153" y="2162"/>
                </a:cubicBezTo>
                <a:cubicBezTo>
                  <a:pt x="5319" y="2137"/>
                  <a:pt x="5485" y="2125"/>
                  <a:pt x="5650" y="2125"/>
                </a:cubicBezTo>
                <a:cubicBezTo>
                  <a:pt x="6972" y="2125"/>
                  <a:pt x="8239" y="2908"/>
                  <a:pt x="8860" y="4102"/>
                </a:cubicBezTo>
                <a:cubicBezTo>
                  <a:pt x="9033" y="4448"/>
                  <a:pt x="9159" y="4801"/>
                  <a:pt x="9230" y="5171"/>
                </a:cubicBezTo>
                <a:cubicBezTo>
                  <a:pt x="9284" y="5493"/>
                  <a:pt x="9206" y="5792"/>
                  <a:pt x="9182" y="6114"/>
                </a:cubicBezTo>
                <a:cubicBezTo>
                  <a:pt x="9159" y="6466"/>
                  <a:pt x="9182" y="6813"/>
                  <a:pt x="9457" y="7063"/>
                </a:cubicBezTo>
                <a:cubicBezTo>
                  <a:pt x="9598" y="7188"/>
                  <a:pt x="9791" y="7253"/>
                  <a:pt x="9982" y="7253"/>
                </a:cubicBezTo>
                <a:cubicBezTo>
                  <a:pt x="10092" y="7253"/>
                  <a:pt x="10201" y="7232"/>
                  <a:pt x="10299" y="7189"/>
                </a:cubicBezTo>
                <a:cubicBezTo>
                  <a:pt x="10573" y="7063"/>
                  <a:pt x="10800" y="6813"/>
                  <a:pt x="10950" y="6562"/>
                </a:cubicBezTo>
                <a:cubicBezTo>
                  <a:pt x="11147" y="6263"/>
                  <a:pt x="11272" y="5965"/>
                  <a:pt x="11373" y="5642"/>
                </a:cubicBezTo>
                <a:cubicBezTo>
                  <a:pt x="11618" y="4825"/>
                  <a:pt x="11493" y="3977"/>
                  <a:pt x="11123" y="3207"/>
                </a:cubicBezTo>
                <a:cubicBezTo>
                  <a:pt x="10424" y="1738"/>
                  <a:pt x="9009" y="669"/>
                  <a:pt x="7463" y="222"/>
                </a:cubicBezTo>
                <a:cubicBezTo>
                  <a:pt x="6924" y="76"/>
                  <a:pt x="6375" y="0"/>
                  <a:pt x="58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0" name="Google Shape;2020;p11"/>
          <p:cNvSpPr/>
          <p:nvPr/>
        </p:nvSpPr>
        <p:spPr>
          <a:xfrm rot="-2860879">
            <a:off x="6467356" y="-51005"/>
            <a:ext cx="1194828" cy="1181988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0627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923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06906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069063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069100" y="1479061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475893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4758936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4758946" y="147899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06906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069063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069075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475893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4758936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4758946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1515370" y="3373821"/>
            <a:ext cx="3287761" cy="176046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7" name="Google Shape;2037;p13"/>
          <p:cNvSpPr/>
          <p:nvPr/>
        </p:nvSpPr>
        <p:spPr>
          <a:xfrm>
            <a:off x="119249" y="2752651"/>
            <a:ext cx="633919" cy="584179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7135951" y="-1661517"/>
            <a:ext cx="3753445" cy="4021041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324650" y="4073250"/>
            <a:ext cx="1106519" cy="522875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340312" y="-9153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13"/>
          <p:cNvSpPr/>
          <p:nvPr/>
        </p:nvSpPr>
        <p:spPr>
          <a:xfrm>
            <a:off x="8115301" y="37928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7937078" y="3939050"/>
            <a:ext cx="973848" cy="1049877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288804" y="439028"/>
            <a:ext cx="701393" cy="522868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44887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14"/>
          <p:cNvSpPr txBox="1">
            <a:spLocks noGrp="1"/>
          </p:cNvSpPr>
          <p:nvPr>
            <p:ph type="title"/>
          </p:nvPr>
        </p:nvSpPr>
        <p:spPr>
          <a:xfrm>
            <a:off x="1266900" y="1477000"/>
            <a:ext cx="6610200" cy="19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8" name="Google Shape;2098;p14"/>
          <p:cNvSpPr txBox="1">
            <a:spLocks noGrp="1"/>
          </p:cNvSpPr>
          <p:nvPr>
            <p:ph type="title" idx="2"/>
          </p:nvPr>
        </p:nvSpPr>
        <p:spPr>
          <a:xfrm>
            <a:off x="3160600" y="3296750"/>
            <a:ext cx="2822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99" name="Google Shape;2099;p14"/>
          <p:cNvSpPr/>
          <p:nvPr/>
        </p:nvSpPr>
        <p:spPr>
          <a:xfrm rot="9234458">
            <a:off x="-367420" y="-294943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0" name="Google Shape;2100;p14"/>
          <p:cNvGrpSpPr/>
          <p:nvPr/>
        </p:nvGrpSpPr>
        <p:grpSpPr>
          <a:xfrm rot="8820624">
            <a:off x="7872127" y="-217232"/>
            <a:ext cx="2052321" cy="1362055"/>
            <a:chOff x="508625" y="1276225"/>
            <a:chExt cx="388750" cy="258000"/>
          </a:xfrm>
        </p:grpSpPr>
        <p:sp>
          <p:nvSpPr>
            <p:cNvPr id="2101" name="Google Shape;2101;p14"/>
            <p:cNvSpPr/>
            <p:nvPr/>
          </p:nvSpPr>
          <p:spPr>
            <a:xfrm>
              <a:off x="508625" y="1276225"/>
              <a:ext cx="323725" cy="258000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732450" y="1423900"/>
              <a:ext cx="38700" cy="1047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774400" y="1415925"/>
              <a:ext cx="32050" cy="9975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72475" y="14480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800750" y="14367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789900" y="1398400"/>
              <a:ext cx="36325" cy="12500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853125" y="1419600"/>
              <a:ext cx="26375" cy="12075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831850" y="1465825"/>
              <a:ext cx="24575" cy="9400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874275" y="1443175"/>
              <a:ext cx="23100" cy="10650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757900" y="1486475"/>
              <a:ext cx="27850" cy="105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709375" y="1462625"/>
              <a:ext cx="30100" cy="1087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797475" y="1482300"/>
              <a:ext cx="29650" cy="12925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862500" y="1486275"/>
              <a:ext cx="24000" cy="10300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725900" y="1389450"/>
              <a:ext cx="31575" cy="12975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832775" y="1514325"/>
              <a:ext cx="23200" cy="11525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686750" y="1435600"/>
              <a:ext cx="30125" cy="1205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766375" y="1520425"/>
              <a:ext cx="26375" cy="10650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708925" y="1491350"/>
              <a:ext cx="29650" cy="1047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9" name="Google Shape;2119;p14"/>
          <p:cNvSpPr/>
          <p:nvPr/>
        </p:nvSpPr>
        <p:spPr>
          <a:xfrm>
            <a:off x="8080477" y="3916602"/>
            <a:ext cx="1634561" cy="1506200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0" name="Google Shape;2120;p14"/>
          <p:cNvGrpSpPr/>
          <p:nvPr/>
        </p:nvGrpSpPr>
        <p:grpSpPr>
          <a:xfrm>
            <a:off x="7958346" y="3529986"/>
            <a:ext cx="890665" cy="960198"/>
            <a:chOff x="7769968" y="3326773"/>
            <a:chExt cx="1079332" cy="1163594"/>
          </a:xfrm>
        </p:grpSpPr>
        <p:sp>
          <p:nvSpPr>
            <p:cNvPr id="2121" name="Google Shape;2121;p14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1" name="Google Shape;2131;p14"/>
          <p:cNvSpPr/>
          <p:nvPr/>
        </p:nvSpPr>
        <p:spPr>
          <a:xfrm>
            <a:off x="-1874319" y="4005519"/>
            <a:ext cx="3227084" cy="1328350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2" name="Google Shape;2132;p14"/>
          <p:cNvGrpSpPr/>
          <p:nvPr/>
        </p:nvGrpSpPr>
        <p:grpSpPr>
          <a:xfrm>
            <a:off x="617775" y="4381922"/>
            <a:ext cx="1217971" cy="575552"/>
            <a:chOff x="617775" y="4327922"/>
            <a:chExt cx="1217971" cy="575552"/>
          </a:xfrm>
        </p:grpSpPr>
        <p:sp>
          <p:nvSpPr>
            <p:cNvPr id="2133" name="Google Shape;2133;p14"/>
            <p:cNvSpPr/>
            <p:nvPr/>
          </p:nvSpPr>
          <p:spPr>
            <a:xfrm>
              <a:off x="617775" y="4657765"/>
              <a:ext cx="1217971" cy="24570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617862" y="4495239"/>
              <a:ext cx="1217884" cy="245186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617775" y="4327922"/>
              <a:ext cx="1217971" cy="245622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555869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15"/>
          <p:cNvSpPr txBox="1">
            <a:spLocks noGrp="1"/>
          </p:cNvSpPr>
          <p:nvPr>
            <p:ph type="subTitle" idx="1"/>
          </p:nvPr>
        </p:nvSpPr>
        <p:spPr>
          <a:xfrm>
            <a:off x="1804625" y="3754803"/>
            <a:ext cx="2767500" cy="8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38" name="Google Shape;2138;p15"/>
          <p:cNvSpPr txBox="1">
            <a:spLocks noGrp="1"/>
          </p:cNvSpPr>
          <p:nvPr>
            <p:ph type="title"/>
          </p:nvPr>
        </p:nvSpPr>
        <p:spPr>
          <a:xfrm>
            <a:off x="1804625" y="2502800"/>
            <a:ext cx="2767500" cy="13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139" name="Google Shape;2139;p15"/>
          <p:cNvGrpSpPr/>
          <p:nvPr/>
        </p:nvGrpSpPr>
        <p:grpSpPr>
          <a:xfrm>
            <a:off x="447681" y="1934782"/>
            <a:ext cx="1033840" cy="2668714"/>
            <a:chOff x="2014958" y="1510123"/>
            <a:chExt cx="797101" cy="2057605"/>
          </a:xfrm>
        </p:grpSpPr>
        <p:sp>
          <p:nvSpPr>
            <p:cNvPr id="2140" name="Google Shape;2140;p15"/>
            <p:cNvSpPr/>
            <p:nvPr/>
          </p:nvSpPr>
          <p:spPr>
            <a:xfrm>
              <a:off x="2118623" y="3300466"/>
              <a:ext cx="672333" cy="267263"/>
            </a:xfrm>
            <a:custGeom>
              <a:avLst/>
              <a:gdLst/>
              <a:ahLst/>
              <a:cxnLst/>
              <a:rect l="l" t="t" r="r" b="b"/>
              <a:pathLst>
                <a:path w="37435" h="14881" extrusionOk="0">
                  <a:moveTo>
                    <a:pt x="34842" y="1"/>
                  </a:moveTo>
                  <a:cubicBezTo>
                    <a:pt x="34428" y="139"/>
                    <a:pt x="33978" y="416"/>
                    <a:pt x="33702" y="865"/>
                  </a:cubicBezTo>
                  <a:cubicBezTo>
                    <a:pt x="33702" y="1003"/>
                    <a:pt x="33702" y="1141"/>
                    <a:pt x="33563" y="1418"/>
                  </a:cubicBezTo>
                  <a:cubicBezTo>
                    <a:pt x="33425" y="1729"/>
                    <a:pt x="33425" y="2006"/>
                    <a:pt x="33563" y="2282"/>
                  </a:cubicBezTo>
                  <a:lnTo>
                    <a:pt x="33563" y="4010"/>
                  </a:lnTo>
                  <a:cubicBezTo>
                    <a:pt x="33563" y="4460"/>
                    <a:pt x="33425" y="4874"/>
                    <a:pt x="33252" y="5324"/>
                  </a:cubicBezTo>
                  <a:cubicBezTo>
                    <a:pt x="32976" y="5600"/>
                    <a:pt x="32838" y="6050"/>
                    <a:pt x="32561" y="6326"/>
                  </a:cubicBezTo>
                  <a:cubicBezTo>
                    <a:pt x="32250" y="6741"/>
                    <a:pt x="31835" y="7190"/>
                    <a:pt x="31386" y="7467"/>
                  </a:cubicBezTo>
                  <a:cubicBezTo>
                    <a:pt x="30522" y="8193"/>
                    <a:pt x="29658" y="8642"/>
                    <a:pt x="28655" y="9057"/>
                  </a:cubicBezTo>
                  <a:cubicBezTo>
                    <a:pt x="26650" y="9921"/>
                    <a:pt x="24473" y="10509"/>
                    <a:pt x="22330" y="10785"/>
                  </a:cubicBezTo>
                  <a:cubicBezTo>
                    <a:pt x="20878" y="10923"/>
                    <a:pt x="19426" y="11062"/>
                    <a:pt x="18009" y="11062"/>
                  </a:cubicBezTo>
                  <a:lnTo>
                    <a:pt x="18009" y="10785"/>
                  </a:lnTo>
                  <a:cubicBezTo>
                    <a:pt x="18147" y="10370"/>
                    <a:pt x="18147" y="9783"/>
                    <a:pt x="17871" y="9333"/>
                  </a:cubicBezTo>
                  <a:cubicBezTo>
                    <a:pt x="17698" y="8919"/>
                    <a:pt x="17145" y="8469"/>
                    <a:pt x="16696" y="8469"/>
                  </a:cubicBezTo>
                  <a:cubicBezTo>
                    <a:pt x="15831" y="8331"/>
                    <a:pt x="15106" y="8054"/>
                    <a:pt x="14241" y="7778"/>
                  </a:cubicBezTo>
                  <a:lnTo>
                    <a:pt x="14103" y="7778"/>
                  </a:lnTo>
                  <a:cubicBezTo>
                    <a:pt x="13239" y="6914"/>
                    <a:pt x="12098" y="6326"/>
                    <a:pt x="11096" y="5600"/>
                  </a:cubicBezTo>
                  <a:cubicBezTo>
                    <a:pt x="10785" y="5324"/>
                    <a:pt x="10508" y="5324"/>
                    <a:pt x="10094" y="5324"/>
                  </a:cubicBezTo>
                  <a:cubicBezTo>
                    <a:pt x="9644" y="4460"/>
                    <a:pt x="8780" y="3734"/>
                    <a:pt x="8054" y="3146"/>
                  </a:cubicBezTo>
                  <a:lnTo>
                    <a:pt x="8054" y="2282"/>
                  </a:lnTo>
                  <a:cubicBezTo>
                    <a:pt x="7810" y="1397"/>
                    <a:pt x="6892" y="835"/>
                    <a:pt x="6085" y="835"/>
                  </a:cubicBezTo>
                  <a:cubicBezTo>
                    <a:pt x="5979" y="835"/>
                    <a:pt x="5874" y="845"/>
                    <a:pt x="5773" y="865"/>
                  </a:cubicBezTo>
                  <a:cubicBezTo>
                    <a:pt x="3734" y="1418"/>
                    <a:pt x="1452" y="2420"/>
                    <a:pt x="415" y="4321"/>
                  </a:cubicBezTo>
                  <a:cubicBezTo>
                    <a:pt x="277" y="4736"/>
                    <a:pt x="139" y="5186"/>
                    <a:pt x="139" y="5600"/>
                  </a:cubicBezTo>
                  <a:cubicBezTo>
                    <a:pt x="1" y="6188"/>
                    <a:pt x="1" y="6603"/>
                    <a:pt x="139" y="7190"/>
                  </a:cubicBezTo>
                  <a:cubicBezTo>
                    <a:pt x="277" y="8054"/>
                    <a:pt x="727" y="8919"/>
                    <a:pt x="1280" y="9644"/>
                  </a:cubicBezTo>
                  <a:cubicBezTo>
                    <a:pt x="2593" y="11373"/>
                    <a:pt x="4598" y="12375"/>
                    <a:pt x="6637" y="13101"/>
                  </a:cubicBezTo>
                  <a:cubicBezTo>
                    <a:pt x="9057" y="13965"/>
                    <a:pt x="11822" y="14380"/>
                    <a:pt x="14414" y="14691"/>
                  </a:cubicBezTo>
                  <a:cubicBezTo>
                    <a:pt x="15554" y="14812"/>
                    <a:pt x="16720" y="14881"/>
                    <a:pt x="17890" y="14881"/>
                  </a:cubicBezTo>
                  <a:cubicBezTo>
                    <a:pt x="19381" y="14881"/>
                    <a:pt x="20877" y="14770"/>
                    <a:pt x="22330" y="14518"/>
                  </a:cubicBezTo>
                  <a:cubicBezTo>
                    <a:pt x="24611" y="14242"/>
                    <a:pt x="26927" y="13827"/>
                    <a:pt x="29104" y="12963"/>
                  </a:cubicBezTo>
                  <a:cubicBezTo>
                    <a:pt x="31109" y="12237"/>
                    <a:pt x="32976" y="11234"/>
                    <a:pt x="34566" y="9783"/>
                  </a:cubicBezTo>
                  <a:cubicBezTo>
                    <a:pt x="35292" y="9195"/>
                    <a:pt x="35845" y="8331"/>
                    <a:pt x="36294" y="7605"/>
                  </a:cubicBezTo>
                  <a:cubicBezTo>
                    <a:pt x="36882" y="6603"/>
                    <a:pt x="37296" y="5462"/>
                    <a:pt x="37296" y="4149"/>
                  </a:cubicBezTo>
                  <a:cubicBezTo>
                    <a:pt x="37435" y="3284"/>
                    <a:pt x="37435" y="2282"/>
                    <a:pt x="37296" y="1418"/>
                  </a:cubicBezTo>
                  <a:cubicBezTo>
                    <a:pt x="37158" y="865"/>
                    <a:pt x="36709" y="416"/>
                    <a:pt x="36432" y="277"/>
                  </a:cubicBezTo>
                  <a:cubicBezTo>
                    <a:pt x="36156" y="1"/>
                    <a:pt x="35706" y="1"/>
                    <a:pt x="35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2191253" y="2622566"/>
              <a:ext cx="46588" cy="62106"/>
            </a:xfrm>
            <a:custGeom>
              <a:avLst/>
              <a:gdLst/>
              <a:ahLst/>
              <a:cxnLst/>
              <a:rect l="l" t="t" r="r" b="b"/>
              <a:pathLst>
                <a:path w="2594" h="3458" extrusionOk="0">
                  <a:moveTo>
                    <a:pt x="2420" y="1"/>
                  </a:moveTo>
                  <a:cubicBezTo>
                    <a:pt x="2282" y="139"/>
                    <a:pt x="2144" y="277"/>
                    <a:pt x="1867" y="588"/>
                  </a:cubicBezTo>
                  <a:cubicBezTo>
                    <a:pt x="1602" y="824"/>
                    <a:pt x="1363" y="1059"/>
                    <a:pt x="1126" y="1402"/>
                  </a:cubicBezTo>
                  <a:lnTo>
                    <a:pt x="1126" y="1402"/>
                  </a:lnTo>
                  <a:cubicBezTo>
                    <a:pt x="1504" y="977"/>
                    <a:pt x="1949" y="638"/>
                    <a:pt x="2282" y="277"/>
                  </a:cubicBezTo>
                  <a:cubicBezTo>
                    <a:pt x="2420" y="139"/>
                    <a:pt x="2420" y="139"/>
                    <a:pt x="2593" y="139"/>
                  </a:cubicBezTo>
                  <a:cubicBezTo>
                    <a:pt x="2593" y="1"/>
                    <a:pt x="2593" y="1"/>
                    <a:pt x="2420" y="1"/>
                  </a:cubicBezTo>
                  <a:close/>
                  <a:moveTo>
                    <a:pt x="1126" y="1402"/>
                  </a:moveTo>
                  <a:cubicBezTo>
                    <a:pt x="1034" y="1505"/>
                    <a:pt x="946" y="1614"/>
                    <a:pt x="865" y="1729"/>
                  </a:cubicBezTo>
                  <a:cubicBezTo>
                    <a:pt x="846" y="1765"/>
                    <a:pt x="826" y="1802"/>
                    <a:pt x="807" y="1838"/>
                  </a:cubicBezTo>
                  <a:lnTo>
                    <a:pt x="807" y="1838"/>
                  </a:lnTo>
                  <a:cubicBezTo>
                    <a:pt x="871" y="1755"/>
                    <a:pt x="937" y="1672"/>
                    <a:pt x="1003" y="1591"/>
                  </a:cubicBezTo>
                  <a:cubicBezTo>
                    <a:pt x="1044" y="1524"/>
                    <a:pt x="1085" y="1461"/>
                    <a:pt x="1126" y="1402"/>
                  </a:cubicBezTo>
                  <a:close/>
                  <a:moveTo>
                    <a:pt x="807" y="1838"/>
                  </a:moveTo>
                  <a:lnTo>
                    <a:pt x="807" y="1838"/>
                  </a:lnTo>
                  <a:cubicBezTo>
                    <a:pt x="437" y="2320"/>
                    <a:pt x="119" y="2838"/>
                    <a:pt x="1" y="3457"/>
                  </a:cubicBezTo>
                  <a:cubicBezTo>
                    <a:pt x="260" y="2906"/>
                    <a:pt x="519" y="2385"/>
                    <a:pt x="807" y="1838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2700312" y="262008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2700312" y="2607048"/>
              <a:ext cx="23599" cy="85077"/>
            </a:xfrm>
            <a:custGeom>
              <a:avLst/>
              <a:gdLst/>
              <a:ahLst/>
              <a:cxnLst/>
              <a:rect l="l" t="t" r="r" b="b"/>
              <a:pathLst>
                <a:path w="1314" h="4737" extrusionOk="0">
                  <a:moveTo>
                    <a:pt x="0" y="1"/>
                  </a:moveTo>
                  <a:lnTo>
                    <a:pt x="0" y="865"/>
                  </a:lnTo>
                  <a:cubicBezTo>
                    <a:pt x="173" y="2144"/>
                    <a:pt x="450" y="3457"/>
                    <a:pt x="864" y="4736"/>
                  </a:cubicBezTo>
                  <a:cubicBezTo>
                    <a:pt x="1037" y="4598"/>
                    <a:pt x="1175" y="4460"/>
                    <a:pt x="1314" y="4460"/>
                  </a:cubicBezTo>
                  <a:lnTo>
                    <a:pt x="1175" y="4321"/>
                  </a:lnTo>
                  <a:cubicBezTo>
                    <a:pt x="864" y="3008"/>
                    <a:pt x="588" y="1729"/>
                    <a:pt x="450" y="415"/>
                  </a:cubicBezTo>
                  <a:lnTo>
                    <a:pt x="450" y="277"/>
                  </a:lnTo>
                  <a:cubicBezTo>
                    <a:pt x="311" y="139"/>
                    <a:pt x="173" y="139"/>
                    <a:pt x="0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2672366" y="2596506"/>
              <a:ext cx="27964" cy="98708"/>
            </a:xfrm>
            <a:custGeom>
              <a:avLst/>
              <a:gdLst/>
              <a:ahLst/>
              <a:cxnLst/>
              <a:rect l="l" t="t" r="r" b="b"/>
              <a:pathLst>
                <a:path w="1557" h="5496" extrusionOk="0">
                  <a:moveTo>
                    <a:pt x="277" y="0"/>
                  </a:moveTo>
                  <a:cubicBezTo>
                    <a:pt x="139" y="449"/>
                    <a:pt x="139" y="864"/>
                    <a:pt x="1" y="1314"/>
                  </a:cubicBezTo>
                  <a:cubicBezTo>
                    <a:pt x="139" y="1314"/>
                    <a:pt x="277" y="1452"/>
                    <a:pt x="277" y="1590"/>
                  </a:cubicBezTo>
                  <a:cubicBezTo>
                    <a:pt x="416" y="2592"/>
                    <a:pt x="554" y="3768"/>
                    <a:pt x="1003" y="4632"/>
                  </a:cubicBezTo>
                  <a:lnTo>
                    <a:pt x="1003" y="4908"/>
                  </a:lnTo>
                  <a:lnTo>
                    <a:pt x="1141" y="4908"/>
                  </a:lnTo>
                  <a:lnTo>
                    <a:pt x="1141" y="5047"/>
                  </a:lnTo>
                  <a:cubicBezTo>
                    <a:pt x="1280" y="5185"/>
                    <a:pt x="1418" y="5323"/>
                    <a:pt x="1556" y="5496"/>
                  </a:cubicBezTo>
                  <a:cubicBezTo>
                    <a:pt x="1141" y="3768"/>
                    <a:pt x="692" y="2039"/>
                    <a:pt x="554" y="311"/>
                  </a:cubicBezTo>
                  <a:lnTo>
                    <a:pt x="554" y="138"/>
                  </a:lnTo>
                  <a:lnTo>
                    <a:pt x="416" y="138"/>
                  </a:lnTo>
                  <a:cubicBezTo>
                    <a:pt x="277" y="138"/>
                    <a:pt x="277" y="138"/>
                    <a:pt x="277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2462539" y="2562974"/>
              <a:ext cx="8100" cy="80102"/>
            </a:xfrm>
            <a:custGeom>
              <a:avLst/>
              <a:gdLst/>
              <a:ahLst/>
              <a:cxnLst/>
              <a:rect l="l" t="t" r="r" b="b"/>
              <a:pathLst>
                <a:path w="451" h="4460" extrusionOk="0">
                  <a:moveTo>
                    <a:pt x="1" y="1"/>
                  </a:moveTo>
                  <a:cubicBezTo>
                    <a:pt x="139" y="1452"/>
                    <a:pt x="277" y="2869"/>
                    <a:pt x="450" y="4459"/>
                  </a:cubicBezTo>
                  <a:cubicBezTo>
                    <a:pt x="277" y="2869"/>
                    <a:pt x="139" y="1452"/>
                    <a:pt x="139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2726372" y="2630019"/>
              <a:ext cx="15553" cy="44092"/>
            </a:xfrm>
            <a:custGeom>
              <a:avLst/>
              <a:gdLst/>
              <a:ahLst/>
              <a:cxnLst/>
              <a:rect l="l" t="t" r="r" b="b"/>
              <a:pathLst>
                <a:path w="866" h="2455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865"/>
                    <a:pt x="277" y="1591"/>
                    <a:pt x="450" y="2455"/>
                  </a:cubicBezTo>
                  <a:cubicBezTo>
                    <a:pt x="589" y="2316"/>
                    <a:pt x="727" y="2178"/>
                    <a:pt x="727" y="2040"/>
                  </a:cubicBezTo>
                  <a:cubicBezTo>
                    <a:pt x="727" y="2040"/>
                    <a:pt x="865" y="2040"/>
                    <a:pt x="865" y="1902"/>
                  </a:cubicBezTo>
                  <a:cubicBezTo>
                    <a:pt x="865" y="1729"/>
                    <a:pt x="865" y="1591"/>
                    <a:pt x="727" y="1314"/>
                  </a:cubicBezTo>
                  <a:cubicBezTo>
                    <a:pt x="727" y="1176"/>
                    <a:pt x="589" y="865"/>
                    <a:pt x="450" y="588"/>
                  </a:cubicBezTo>
                  <a:cubicBezTo>
                    <a:pt x="277" y="450"/>
                    <a:pt x="139" y="173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2198707" y="2705128"/>
              <a:ext cx="2496" cy="2514"/>
            </a:xfrm>
            <a:custGeom>
              <a:avLst/>
              <a:gdLst/>
              <a:ahLst/>
              <a:cxnLst/>
              <a:rect l="l" t="t" r="r" b="b"/>
              <a:pathLst>
                <a:path w="139" h="140" extrusionOk="0">
                  <a:moveTo>
                    <a:pt x="1" y="1"/>
                  </a:moveTo>
                  <a:lnTo>
                    <a:pt x="1" y="139"/>
                  </a:lnTo>
                  <a:lnTo>
                    <a:pt x="139" y="139"/>
                  </a:lnTo>
                  <a:cubicBezTo>
                    <a:pt x="139" y="139"/>
                    <a:pt x="1" y="139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2219199" y="2658576"/>
              <a:ext cx="31053" cy="52156"/>
            </a:xfrm>
            <a:custGeom>
              <a:avLst/>
              <a:gdLst/>
              <a:ahLst/>
              <a:cxnLst/>
              <a:rect l="l" t="t" r="r" b="b"/>
              <a:pathLst>
                <a:path w="1729" h="2904" extrusionOk="0">
                  <a:moveTo>
                    <a:pt x="311" y="1"/>
                  </a:moveTo>
                  <a:cubicBezTo>
                    <a:pt x="311" y="139"/>
                    <a:pt x="173" y="312"/>
                    <a:pt x="0" y="450"/>
                  </a:cubicBezTo>
                  <a:cubicBezTo>
                    <a:pt x="588" y="1176"/>
                    <a:pt x="864" y="2040"/>
                    <a:pt x="1175" y="2904"/>
                  </a:cubicBezTo>
                  <a:cubicBezTo>
                    <a:pt x="1314" y="2593"/>
                    <a:pt x="1590" y="2455"/>
                    <a:pt x="1728" y="2316"/>
                  </a:cubicBezTo>
                  <a:lnTo>
                    <a:pt x="864" y="1003"/>
                  </a:lnTo>
                  <a:cubicBezTo>
                    <a:pt x="726" y="726"/>
                    <a:pt x="450" y="312"/>
                    <a:pt x="31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2661823" y="2648644"/>
              <a:ext cx="7453" cy="15535"/>
            </a:xfrm>
            <a:custGeom>
              <a:avLst/>
              <a:gdLst/>
              <a:ahLst/>
              <a:cxnLst/>
              <a:rect l="l" t="t" r="r" b="b"/>
              <a:pathLst>
                <a:path w="415" h="865" extrusionOk="0">
                  <a:moveTo>
                    <a:pt x="138" y="0"/>
                  </a:moveTo>
                  <a:cubicBezTo>
                    <a:pt x="138" y="139"/>
                    <a:pt x="138" y="415"/>
                    <a:pt x="0" y="554"/>
                  </a:cubicBezTo>
                  <a:lnTo>
                    <a:pt x="0" y="692"/>
                  </a:lnTo>
                  <a:cubicBezTo>
                    <a:pt x="138" y="692"/>
                    <a:pt x="277" y="865"/>
                    <a:pt x="415" y="865"/>
                  </a:cubicBezTo>
                  <a:cubicBezTo>
                    <a:pt x="277" y="554"/>
                    <a:pt x="277" y="277"/>
                    <a:pt x="138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2351421" y="2586556"/>
              <a:ext cx="20510" cy="43481"/>
            </a:xfrm>
            <a:custGeom>
              <a:avLst/>
              <a:gdLst/>
              <a:ahLst/>
              <a:cxnLst/>
              <a:rect l="l" t="t" r="r" b="b"/>
              <a:pathLst>
                <a:path w="1142" h="2421" extrusionOk="0">
                  <a:moveTo>
                    <a:pt x="865" y="1"/>
                  </a:moveTo>
                  <a:lnTo>
                    <a:pt x="588" y="139"/>
                  </a:lnTo>
                  <a:lnTo>
                    <a:pt x="1" y="139"/>
                  </a:lnTo>
                  <a:cubicBezTo>
                    <a:pt x="415" y="1003"/>
                    <a:pt x="726" y="1729"/>
                    <a:pt x="1141" y="2421"/>
                  </a:cubicBezTo>
                  <a:cubicBezTo>
                    <a:pt x="1141" y="2006"/>
                    <a:pt x="1003" y="1556"/>
                    <a:pt x="1003" y="1142"/>
                  </a:cubicBezTo>
                  <a:lnTo>
                    <a:pt x="1003" y="416"/>
                  </a:lnTo>
                  <a:lnTo>
                    <a:pt x="1003" y="278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2203682" y="2682175"/>
              <a:ext cx="18642" cy="22971"/>
            </a:xfrm>
            <a:custGeom>
              <a:avLst/>
              <a:gdLst/>
              <a:ahLst/>
              <a:cxnLst/>
              <a:rect l="l" t="t" r="r" b="b"/>
              <a:pathLst>
                <a:path w="1038" h="1279" extrusionOk="0">
                  <a:moveTo>
                    <a:pt x="311" y="0"/>
                  </a:moveTo>
                  <a:cubicBezTo>
                    <a:pt x="311" y="0"/>
                    <a:pt x="173" y="138"/>
                    <a:pt x="173" y="277"/>
                  </a:cubicBezTo>
                  <a:lnTo>
                    <a:pt x="0" y="415"/>
                  </a:lnTo>
                  <a:lnTo>
                    <a:pt x="173" y="415"/>
                  </a:lnTo>
                  <a:cubicBezTo>
                    <a:pt x="311" y="726"/>
                    <a:pt x="588" y="1002"/>
                    <a:pt x="864" y="1141"/>
                  </a:cubicBezTo>
                  <a:cubicBezTo>
                    <a:pt x="864" y="1279"/>
                    <a:pt x="1037" y="1279"/>
                    <a:pt x="1037" y="1279"/>
                  </a:cubicBezTo>
                  <a:cubicBezTo>
                    <a:pt x="726" y="864"/>
                    <a:pt x="588" y="415"/>
                    <a:pt x="311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2237824" y="2638083"/>
              <a:ext cx="27946" cy="54042"/>
            </a:xfrm>
            <a:custGeom>
              <a:avLst/>
              <a:gdLst/>
              <a:ahLst/>
              <a:cxnLst/>
              <a:rect l="l" t="t" r="r" b="b"/>
              <a:pathLst>
                <a:path w="1556" h="3009" extrusionOk="0">
                  <a:moveTo>
                    <a:pt x="277" y="1"/>
                  </a:moveTo>
                  <a:cubicBezTo>
                    <a:pt x="277" y="139"/>
                    <a:pt x="138" y="277"/>
                    <a:pt x="0" y="416"/>
                  </a:cubicBezTo>
                  <a:lnTo>
                    <a:pt x="0" y="588"/>
                  </a:lnTo>
                  <a:lnTo>
                    <a:pt x="138" y="727"/>
                  </a:lnTo>
                  <a:cubicBezTo>
                    <a:pt x="415" y="1453"/>
                    <a:pt x="864" y="2144"/>
                    <a:pt x="1279" y="2732"/>
                  </a:cubicBezTo>
                  <a:cubicBezTo>
                    <a:pt x="1279" y="2732"/>
                    <a:pt x="1279" y="2870"/>
                    <a:pt x="1417" y="2870"/>
                  </a:cubicBezTo>
                  <a:lnTo>
                    <a:pt x="1417" y="3008"/>
                  </a:lnTo>
                  <a:cubicBezTo>
                    <a:pt x="1417" y="2870"/>
                    <a:pt x="1556" y="2870"/>
                    <a:pt x="1556" y="2870"/>
                  </a:cubicBezTo>
                  <a:cubicBezTo>
                    <a:pt x="1417" y="2593"/>
                    <a:pt x="1417" y="2455"/>
                    <a:pt x="1279" y="2144"/>
                  </a:cubicBezTo>
                  <a:cubicBezTo>
                    <a:pt x="1003" y="1453"/>
                    <a:pt x="553" y="727"/>
                    <a:pt x="277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2470621" y="264864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2659327" y="2692107"/>
              <a:ext cx="33549" cy="36638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003" y="0"/>
                  </a:moveTo>
                  <a:cubicBezTo>
                    <a:pt x="727" y="726"/>
                    <a:pt x="416" y="1314"/>
                    <a:pt x="1" y="2039"/>
                  </a:cubicBezTo>
                  <a:cubicBezTo>
                    <a:pt x="727" y="1728"/>
                    <a:pt x="1280" y="1314"/>
                    <a:pt x="1867" y="1037"/>
                  </a:cubicBezTo>
                  <a:cubicBezTo>
                    <a:pt x="1729" y="1037"/>
                    <a:pt x="1729" y="1037"/>
                    <a:pt x="1729" y="864"/>
                  </a:cubicBezTo>
                  <a:cubicBezTo>
                    <a:pt x="1591" y="726"/>
                    <a:pt x="1418" y="449"/>
                    <a:pt x="1142" y="311"/>
                  </a:cubicBezTo>
                  <a:cubicBezTo>
                    <a:pt x="1142" y="173"/>
                    <a:pt x="1003" y="173"/>
                    <a:pt x="1003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2387431" y="277280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2648784" y="2676571"/>
              <a:ext cx="15535" cy="36656"/>
            </a:xfrm>
            <a:custGeom>
              <a:avLst/>
              <a:gdLst/>
              <a:ahLst/>
              <a:cxnLst/>
              <a:rect l="l" t="t" r="r" b="b"/>
              <a:pathLst>
                <a:path w="865" h="2041" extrusionOk="0">
                  <a:moveTo>
                    <a:pt x="588" y="1"/>
                  </a:moveTo>
                  <a:lnTo>
                    <a:pt x="139" y="1729"/>
                  </a:lnTo>
                  <a:cubicBezTo>
                    <a:pt x="139" y="1737"/>
                    <a:pt x="139" y="1745"/>
                    <a:pt x="139" y="1752"/>
                  </a:cubicBezTo>
                  <a:lnTo>
                    <a:pt x="139" y="1752"/>
                  </a:lnTo>
                  <a:cubicBezTo>
                    <a:pt x="378" y="1261"/>
                    <a:pt x="633" y="775"/>
                    <a:pt x="864" y="312"/>
                  </a:cubicBezTo>
                  <a:lnTo>
                    <a:pt x="864" y="174"/>
                  </a:lnTo>
                  <a:cubicBezTo>
                    <a:pt x="864" y="174"/>
                    <a:pt x="726" y="174"/>
                    <a:pt x="588" y="1"/>
                  </a:cubicBezTo>
                  <a:close/>
                  <a:moveTo>
                    <a:pt x="139" y="1752"/>
                  </a:moveTo>
                  <a:lnTo>
                    <a:pt x="139" y="1752"/>
                  </a:lnTo>
                  <a:cubicBezTo>
                    <a:pt x="92" y="1848"/>
                    <a:pt x="46" y="1944"/>
                    <a:pt x="0" y="2040"/>
                  </a:cubicBezTo>
                  <a:cubicBezTo>
                    <a:pt x="132" y="1908"/>
                    <a:pt x="138" y="1902"/>
                    <a:pt x="139" y="1752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2470621" y="2656097"/>
              <a:ext cx="7453" cy="121697"/>
            </a:xfrm>
            <a:custGeom>
              <a:avLst/>
              <a:gdLst/>
              <a:ahLst/>
              <a:cxnLst/>
              <a:rect l="l" t="t" r="r" b="b"/>
              <a:pathLst>
                <a:path w="415" h="6776" extrusionOk="0">
                  <a:moveTo>
                    <a:pt x="277" y="4770"/>
                  </a:moveTo>
                  <a:lnTo>
                    <a:pt x="277" y="5185"/>
                  </a:lnTo>
                  <a:lnTo>
                    <a:pt x="277" y="5634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277" y="5634"/>
                  </a:lnTo>
                  <a:lnTo>
                    <a:pt x="277" y="5185"/>
                  </a:lnTo>
                  <a:lnTo>
                    <a:pt x="277" y="4770"/>
                  </a:lnTo>
                  <a:cubicBezTo>
                    <a:pt x="277" y="4183"/>
                    <a:pt x="138" y="3595"/>
                    <a:pt x="138" y="3042"/>
                  </a:cubicBezTo>
                  <a:cubicBezTo>
                    <a:pt x="138" y="2005"/>
                    <a:pt x="0" y="1003"/>
                    <a:pt x="0" y="0"/>
                  </a:cubicBezTo>
                  <a:lnTo>
                    <a:pt x="0" y="0"/>
                  </a:lnTo>
                  <a:cubicBezTo>
                    <a:pt x="0" y="1003"/>
                    <a:pt x="138" y="2005"/>
                    <a:pt x="138" y="3042"/>
                  </a:cubicBezTo>
                  <a:cubicBezTo>
                    <a:pt x="138" y="3595"/>
                    <a:pt x="277" y="4183"/>
                    <a:pt x="277" y="477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2247756" y="2707624"/>
              <a:ext cx="21121" cy="26078"/>
            </a:xfrm>
            <a:custGeom>
              <a:avLst/>
              <a:gdLst/>
              <a:ahLst/>
              <a:cxnLst/>
              <a:rect l="l" t="t" r="r" b="b"/>
              <a:pathLst>
                <a:path w="1176" h="1452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864" y="173"/>
                    <a:pt x="588" y="450"/>
                    <a:pt x="450" y="588"/>
                  </a:cubicBezTo>
                  <a:cubicBezTo>
                    <a:pt x="311" y="726"/>
                    <a:pt x="138" y="864"/>
                    <a:pt x="0" y="1037"/>
                  </a:cubicBezTo>
                  <a:cubicBezTo>
                    <a:pt x="311" y="1175"/>
                    <a:pt x="588" y="1314"/>
                    <a:pt x="864" y="1452"/>
                  </a:cubicBezTo>
                  <a:cubicBezTo>
                    <a:pt x="864" y="1037"/>
                    <a:pt x="1003" y="450"/>
                    <a:pt x="1175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2276312" y="2720663"/>
              <a:ext cx="20492" cy="31053"/>
            </a:xfrm>
            <a:custGeom>
              <a:avLst/>
              <a:gdLst/>
              <a:ahLst/>
              <a:cxnLst/>
              <a:rect l="l" t="t" r="r" b="b"/>
              <a:pathLst>
                <a:path w="1141" h="1729" extrusionOk="0">
                  <a:moveTo>
                    <a:pt x="277" y="0"/>
                  </a:moveTo>
                  <a:cubicBezTo>
                    <a:pt x="138" y="449"/>
                    <a:pt x="138" y="726"/>
                    <a:pt x="0" y="1175"/>
                  </a:cubicBezTo>
                  <a:cubicBezTo>
                    <a:pt x="450" y="1314"/>
                    <a:pt x="726" y="1590"/>
                    <a:pt x="1141" y="1728"/>
                  </a:cubicBezTo>
                  <a:lnTo>
                    <a:pt x="726" y="864"/>
                  </a:lnTo>
                  <a:lnTo>
                    <a:pt x="588" y="588"/>
                  </a:lnTo>
                  <a:cubicBezTo>
                    <a:pt x="450" y="311"/>
                    <a:pt x="450" y="138"/>
                    <a:pt x="277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2759903" y="2128432"/>
              <a:ext cx="13057" cy="106162"/>
            </a:xfrm>
            <a:custGeom>
              <a:avLst/>
              <a:gdLst/>
              <a:ahLst/>
              <a:cxnLst/>
              <a:rect l="l" t="t" r="r" b="b"/>
              <a:pathLst>
                <a:path w="727" h="5911" extrusionOk="0">
                  <a:moveTo>
                    <a:pt x="312" y="0"/>
                  </a:moveTo>
                  <a:cubicBezTo>
                    <a:pt x="312" y="1452"/>
                    <a:pt x="139" y="2869"/>
                    <a:pt x="0" y="4321"/>
                  </a:cubicBezTo>
                  <a:lnTo>
                    <a:pt x="0" y="5634"/>
                  </a:lnTo>
                  <a:cubicBezTo>
                    <a:pt x="139" y="5772"/>
                    <a:pt x="312" y="5772"/>
                    <a:pt x="588" y="5911"/>
                  </a:cubicBezTo>
                  <a:cubicBezTo>
                    <a:pt x="588" y="4044"/>
                    <a:pt x="726" y="2178"/>
                    <a:pt x="726" y="277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2759903" y="220354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2781006" y="2133389"/>
              <a:ext cx="15535" cy="108658"/>
            </a:xfrm>
            <a:custGeom>
              <a:avLst/>
              <a:gdLst/>
              <a:ahLst/>
              <a:cxnLst/>
              <a:rect l="l" t="t" r="r" b="b"/>
              <a:pathLst>
                <a:path w="865" h="6050" extrusionOk="0">
                  <a:moveTo>
                    <a:pt x="139" y="1"/>
                  </a:moveTo>
                  <a:cubicBezTo>
                    <a:pt x="139" y="2040"/>
                    <a:pt x="1" y="3906"/>
                    <a:pt x="1" y="5911"/>
                  </a:cubicBezTo>
                  <a:cubicBezTo>
                    <a:pt x="1" y="5911"/>
                    <a:pt x="139" y="5911"/>
                    <a:pt x="139" y="6049"/>
                  </a:cubicBezTo>
                  <a:cubicBezTo>
                    <a:pt x="415" y="5185"/>
                    <a:pt x="554" y="4494"/>
                    <a:pt x="692" y="3768"/>
                  </a:cubicBezTo>
                  <a:cubicBezTo>
                    <a:pt x="692" y="3042"/>
                    <a:pt x="865" y="2316"/>
                    <a:pt x="692" y="1452"/>
                  </a:cubicBezTo>
                  <a:cubicBezTo>
                    <a:pt x="692" y="1176"/>
                    <a:pt x="692" y="865"/>
                    <a:pt x="554" y="588"/>
                  </a:cubicBezTo>
                  <a:lnTo>
                    <a:pt x="277" y="312"/>
                  </a:lnTo>
                  <a:cubicBezTo>
                    <a:pt x="277" y="173"/>
                    <a:pt x="139" y="173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2721415" y="21774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2754928" y="216442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2695337" y="2174985"/>
              <a:ext cx="15535" cy="39117"/>
            </a:xfrm>
            <a:custGeom>
              <a:avLst/>
              <a:gdLst/>
              <a:ahLst/>
              <a:cxnLst/>
              <a:rect l="l" t="t" r="r" b="b"/>
              <a:pathLst>
                <a:path w="865" h="2178" extrusionOk="0">
                  <a:moveTo>
                    <a:pt x="865" y="0"/>
                  </a:moveTo>
                  <a:lnTo>
                    <a:pt x="865" y="0"/>
                  </a:lnTo>
                  <a:cubicBezTo>
                    <a:pt x="727" y="139"/>
                    <a:pt x="727" y="277"/>
                    <a:pt x="588" y="450"/>
                  </a:cubicBezTo>
                  <a:cubicBezTo>
                    <a:pt x="450" y="865"/>
                    <a:pt x="277" y="1452"/>
                    <a:pt x="139" y="1867"/>
                  </a:cubicBezTo>
                  <a:lnTo>
                    <a:pt x="1" y="1867"/>
                  </a:lnTo>
                  <a:cubicBezTo>
                    <a:pt x="277" y="2005"/>
                    <a:pt x="588" y="2005"/>
                    <a:pt x="727" y="2178"/>
                  </a:cubicBezTo>
                  <a:cubicBezTo>
                    <a:pt x="727" y="1452"/>
                    <a:pt x="727" y="726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2736932" y="2130911"/>
              <a:ext cx="18014" cy="95619"/>
            </a:xfrm>
            <a:custGeom>
              <a:avLst/>
              <a:gdLst/>
              <a:ahLst/>
              <a:cxnLst/>
              <a:rect l="l" t="t" r="r" b="b"/>
              <a:pathLst>
                <a:path w="1003" h="5324" extrusionOk="0">
                  <a:moveTo>
                    <a:pt x="554" y="0"/>
                  </a:moveTo>
                  <a:lnTo>
                    <a:pt x="277" y="311"/>
                  </a:lnTo>
                  <a:cubicBezTo>
                    <a:pt x="415" y="311"/>
                    <a:pt x="415" y="450"/>
                    <a:pt x="277" y="588"/>
                  </a:cubicBezTo>
                  <a:cubicBezTo>
                    <a:pt x="277" y="1590"/>
                    <a:pt x="139" y="2731"/>
                    <a:pt x="1" y="3906"/>
                  </a:cubicBezTo>
                  <a:lnTo>
                    <a:pt x="1" y="5047"/>
                  </a:lnTo>
                  <a:cubicBezTo>
                    <a:pt x="277" y="5185"/>
                    <a:pt x="415" y="5185"/>
                    <a:pt x="726" y="5323"/>
                  </a:cubicBezTo>
                  <a:cubicBezTo>
                    <a:pt x="726" y="4183"/>
                    <a:pt x="865" y="3042"/>
                    <a:pt x="1003" y="1867"/>
                  </a:cubicBezTo>
                  <a:lnTo>
                    <a:pt x="1003" y="1729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2718936" y="2143950"/>
              <a:ext cx="12428" cy="75127"/>
            </a:xfrm>
            <a:custGeom>
              <a:avLst/>
              <a:gdLst/>
              <a:ahLst/>
              <a:cxnLst/>
              <a:rect l="l" t="t" r="r" b="b"/>
              <a:pathLst>
                <a:path w="692" h="4183" extrusionOk="0">
                  <a:moveTo>
                    <a:pt x="691" y="0"/>
                  </a:moveTo>
                  <a:lnTo>
                    <a:pt x="277" y="449"/>
                  </a:lnTo>
                  <a:cubicBezTo>
                    <a:pt x="277" y="449"/>
                    <a:pt x="277" y="588"/>
                    <a:pt x="138" y="588"/>
                  </a:cubicBezTo>
                  <a:cubicBezTo>
                    <a:pt x="277" y="588"/>
                    <a:pt x="277" y="588"/>
                    <a:pt x="277" y="726"/>
                  </a:cubicBezTo>
                  <a:cubicBezTo>
                    <a:pt x="138" y="1141"/>
                    <a:pt x="138" y="1452"/>
                    <a:pt x="138" y="1867"/>
                  </a:cubicBezTo>
                  <a:cubicBezTo>
                    <a:pt x="0" y="2593"/>
                    <a:pt x="0" y="3318"/>
                    <a:pt x="0" y="4044"/>
                  </a:cubicBezTo>
                  <a:cubicBezTo>
                    <a:pt x="138" y="4044"/>
                    <a:pt x="277" y="4183"/>
                    <a:pt x="415" y="4183"/>
                  </a:cubicBezTo>
                  <a:cubicBezTo>
                    <a:pt x="415" y="2731"/>
                    <a:pt x="553" y="1314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2576154" y="2296664"/>
              <a:ext cx="165771" cy="465595"/>
            </a:xfrm>
            <a:custGeom>
              <a:avLst/>
              <a:gdLst/>
              <a:ahLst/>
              <a:cxnLst/>
              <a:rect l="l" t="t" r="r" b="b"/>
              <a:pathLst>
                <a:path w="9230" h="25924" extrusionOk="0">
                  <a:moveTo>
                    <a:pt x="8503" y="0"/>
                  </a:moveTo>
                  <a:cubicBezTo>
                    <a:pt x="8088" y="1590"/>
                    <a:pt x="7501" y="2731"/>
                    <a:pt x="6775" y="4321"/>
                  </a:cubicBezTo>
                  <a:cubicBezTo>
                    <a:pt x="6049" y="6326"/>
                    <a:pt x="5358" y="8365"/>
                    <a:pt x="4770" y="10508"/>
                  </a:cubicBezTo>
                  <a:cubicBezTo>
                    <a:pt x="4183" y="12685"/>
                    <a:pt x="3457" y="14829"/>
                    <a:pt x="2904" y="17006"/>
                  </a:cubicBezTo>
                  <a:cubicBezTo>
                    <a:pt x="1590" y="20877"/>
                    <a:pt x="1037" y="22191"/>
                    <a:pt x="0" y="25924"/>
                  </a:cubicBezTo>
                  <a:cubicBezTo>
                    <a:pt x="311" y="25786"/>
                    <a:pt x="588" y="25786"/>
                    <a:pt x="864" y="25647"/>
                  </a:cubicBezTo>
                  <a:cubicBezTo>
                    <a:pt x="1037" y="25647"/>
                    <a:pt x="1175" y="25475"/>
                    <a:pt x="1314" y="25475"/>
                  </a:cubicBezTo>
                  <a:cubicBezTo>
                    <a:pt x="1901" y="23332"/>
                    <a:pt x="2593" y="21154"/>
                    <a:pt x="3180" y="19011"/>
                  </a:cubicBezTo>
                  <a:cubicBezTo>
                    <a:pt x="3457" y="17870"/>
                    <a:pt x="3906" y="16695"/>
                    <a:pt x="4183" y="15554"/>
                  </a:cubicBezTo>
                  <a:lnTo>
                    <a:pt x="5047" y="12098"/>
                  </a:lnTo>
                  <a:cubicBezTo>
                    <a:pt x="6049" y="8054"/>
                    <a:pt x="8088" y="4321"/>
                    <a:pt x="9229" y="138"/>
                  </a:cubicBezTo>
                  <a:cubicBezTo>
                    <a:pt x="8953" y="138"/>
                    <a:pt x="8814" y="0"/>
                    <a:pt x="8503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2514067" y="2273064"/>
              <a:ext cx="189352" cy="504730"/>
            </a:xfrm>
            <a:custGeom>
              <a:avLst/>
              <a:gdLst/>
              <a:ahLst/>
              <a:cxnLst/>
              <a:rect l="l" t="t" r="r" b="b"/>
              <a:pathLst>
                <a:path w="10543" h="28103" extrusionOk="0">
                  <a:moveTo>
                    <a:pt x="8815" y="1"/>
                  </a:moveTo>
                  <a:cubicBezTo>
                    <a:pt x="8815" y="450"/>
                    <a:pt x="8642" y="727"/>
                    <a:pt x="8504" y="1038"/>
                  </a:cubicBezTo>
                  <a:cubicBezTo>
                    <a:pt x="7778" y="3319"/>
                    <a:pt x="7086" y="5773"/>
                    <a:pt x="6499" y="7501"/>
                  </a:cubicBezTo>
                  <a:cubicBezTo>
                    <a:pt x="5911" y="9230"/>
                    <a:pt x="5496" y="10958"/>
                    <a:pt x="4909" y="12686"/>
                  </a:cubicBezTo>
                  <a:lnTo>
                    <a:pt x="4321" y="14691"/>
                  </a:lnTo>
                  <a:cubicBezTo>
                    <a:pt x="4045" y="15866"/>
                    <a:pt x="3768" y="17007"/>
                    <a:pt x="3319" y="18147"/>
                  </a:cubicBezTo>
                  <a:cubicBezTo>
                    <a:pt x="2455" y="21051"/>
                    <a:pt x="1314" y="24646"/>
                    <a:pt x="1" y="28102"/>
                  </a:cubicBezTo>
                  <a:cubicBezTo>
                    <a:pt x="450" y="27964"/>
                    <a:pt x="865" y="27964"/>
                    <a:pt x="1176" y="27825"/>
                  </a:cubicBezTo>
                  <a:cubicBezTo>
                    <a:pt x="1452" y="27825"/>
                    <a:pt x="1591" y="27653"/>
                    <a:pt x="1902" y="27653"/>
                  </a:cubicBezTo>
                  <a:cubicBezTo>
                    <a:pt x="1902" y="27514"/>
                    <a:pt x="2040" y="27238"/>
                    <a:pt x="2040" y="27100"/>
                  </a:cubicBezTo>
                  <a:cubicBezTo>
                    <a:pt x="3319" y="22468"/>
                    <a:pt x="3906" y="21051"/>
                    <a:pt x="5358" y="16419"/>
                  </a:cubicBezTo>
                  <a:cubicBezTo>
                    <a:pt x="6050" y="14276"/>
                    <a:pt x="6637" y="11960"/>
                    <a:pt x="7363" y="9679"/>
                  </a:cubicBezTo>
                  <a:cubicBezTo>
                    <a:pt x="7640" y="8504"/>
                    <a:pt x="8089" y="7363"/>
                    <a:pt x="8504" y="6361"/>
                  </a:cubicBezTo>
                  <a:cubicBezTo>
                    <a:pt x="8815" y="5358"/>
                    <a:pt x="9230" y="4321"/>
                    <a:pt x="9679" y="3319"/>
                  </a:cubicBezTo>
                  <a:cubicBezTo>
                    <a:pt x="10094" y="2455"/>
                    <a:pt x="10370" y="1729"/>
                    <a:pt x="10543" y="727"/>
                  </a:cubicBezTo>
                  <a:cubicBezTo>
                    <a:pt x="10543" y="727"/>
                    <a:pt x="10370" y="727"/>
                    <a:pt x="10370" y="588"/>
                  </a:cubicBezTo>
                  <a:lnTo>
                    <a:pt x="9817" y="450"/>
                  </a:lnTo>
                  <a:cubicBezTo>
                    <a:pt x="9506" y="312"/>
                    <a:pt x="9230" y="173"/>
                    <a:pt x="88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2599736" y="2299142"/>
              <a:ext cx="162664" cy="455053"/>
            </a:xfrm>
            <a:custGeom>
              <a:avLst/>
              <a:gdLst/>
              <a:ahLst/>
              <a:cxnLst/>
              <a:rect l="l" t="t" r="r" b="b"/>
              <a:pathLst>
                <a:path w="9057" h="25337" extrusionOk="0">
                  <a:moveTo>
                    <a:pt x="7916" y="0"/>
                  </a:moveTo>
                  <a:cubicBezTo>
                    <a:pt x="6775" y="4183"/>
                    <a:pt x="4736" y="7916"/>
                    <a:pt x="3734" y="11960"/>
                  </a:cubicBezTo>
                  <a:lnTo>
                    <a:pt x="2870" y="15416"/>
                  </a:lnTo>
                  <a:cubicBezTo>
                    <a:pt x="2593" y="16557"/>
                    <a:pt x="2144" y="17732"/>
                    <a:pt x="1867" y="18873"/>
                  </a:cubicBezTo>
                  <a:cubicBezTo>
                    <a:pt x="1280" y="21016"/>
                    <a:pt x="588" y="23194"/>
                    <a:pt x="1" y="25337"/>
                  </a:cubicBezTo>
                  <a:cubicBezTo>
                    <a:pt x="415" y="25198"/>
                    <a:pt x="726" y="25060"/>
                    <a:pt x="1141" y="24922"/>
                  </a:cubicBezTo>
                  <a:lnTo>
                    <a:pt x="1141" y="24784"/>
                  </a:lnTo>
                  <a:cubicBezTo>
                    <a:pt x="1280" y="24472"/>
                    <a:pt x="1452" y="24334"/>
                    <a:pt x="1452" y="24058"/>
                  </a:cubicBezTo>
                  <a:cubicBezTo>
                    <a:pt x="1729" y="23332"/>
                    <a:pt x="2005" y="22606"/>
                    <a:pt x="2144" y="21604"/>
                  </a:cubicBezTo>
                  <a:cubicBezTo>
                    <a:pt x="2316" y="21327"/>
                    <a:pt x="2455" y="20878"/>
                    <a:pt x="2455" y="20601"/>
                  </a:cubicBezTo>
                  <a:lnTo>
                    <a:pt x="2455" y="20325"/>
                  </a:lnTo>
                  <a:cubicBezTo>
                    <a:pt x="2593" y="19875"/>
                    <a:pt x="2731" y="19460"/>
                    <a:pt x="2731" y="19011"/>
                  </a:cubicBezTo>
                  <a:cubicBezTo>
                    <a:pt x="3181" y="17283"/>
                    <a:pt x="3734" y="15555"/>
                    <a:pt x="4183" y="13826"/>
                  </a:cubicBezTo>
                  <a:cubicBezTo>
                    <a:pt x="4736" y="12098"/>
                    <a:pt x="5324" y="10232"/>
                    <a:pt x="5911" y="8365"/>
                  </a:cubicBezTo>
                  <a:lnTo>
                    <a:pt x="5911" y="8227"/>
                  </a:lnTo>
                  <a:cubicBezTo>
                    <a:pt x="6188" y="7501"/>
                    <a:pt x="6464" y="6637"/>
                    <a:pt x="6775" y="5911"/>
                  </a:cubicBezTo>
                  <a:cubicBezTo>
                    <a:pt x="7052" y="5185"/>
                    <a:pt x="7328" y="4321"/>
                    <a:pt x="7640" y="3733"/>
                  </a:cubicBezTo>
                  <a:lnTo>
                    <a:pt x="8054" y="2869"/>
                  </a:lnTo>
                  <a:lnTo>
                    <a:pt x="8193" y="2593"/>
                  </a:lnTo>
                  <a:cubicBezTo>
                    <a:pt x="8504" y="1867"/>
                    <a:pt x="8780" y="1141"/>
                    <a:pt x="9057" y="450"/>
                  </a:cubicBezTo>
                  <a:cubicBezTo>
                    <a:pt x="8642" y="277"/>
                    <a:pt x="8193" y="139"/>
                    <a:pt x="7916" y="0"/>
                  </a:cubicBezTo>
                  <a:close/>
                </a:path>
              </a:pathLst>
            </a:custGeom>
            <a:solidFill>
              <a:srgbClr val="E6C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2548208" y="2286103"/>
              <a:ext cx="180678" cy="483609"/>
            </a:xfrm>
            <a:custGeom>
              <a:avLst/>
              <a:gdLst/>
              <a:ahLst/>
              <a:cxnLst/>
              <a:rect l="l" t="t" r="r" b="b"/>
              <a:pathLst>
                <a:path w="10060" h="26927" extrusionOk="0">
                  <a:moveTo>
                    <a:pt x="8642" y="1"/>
                  </a:moveTo>
                  <a:cubicBezTo>
                    <a:pt x="8469" y="1003"/>
                    <a:pt x="8193" y="1729"/>
                    <a:pt x="7778" y="2593"/>
                  </a:cubicBezTo>
                  <a:cubicBezTo>
                    <a:pt x="7329" y="3595"/>
                    <a:pt x="6914" y="4632"/>
                    <a:pt x="6603" y="5635"/>
                  </a:cubicBezTo>
                  <a:cubicBezTo>
                    <a:pt x="6188" y="6637"/>
                    <a:pt x="5739" y="7778"/>
                    <a:pt x="5462" y="8953"/>
                  </a:cubicBezTo>
                  <a:cubicBezTo>
                    <a:pt x="4736" y="11234"/>
                    <a:pt x="4149" y="13550"/>
                    <a:pt x="3457" y="15693"/>
                  </a:cubicBezTo>
                  <a:cubicBezTo>
                    <a:pt x="2005" y="20325"/>
                    <a:pt x="1418" y="21742"/>
                    <a:pt x="139" y="26374"/>
                  </a:cubicBezTo>
                  <a:cubicBezTo>
                    <a:pt x="139" y="26512"/>
                    <a:pt x="1" y="26788"/>
                    <a:pt x="1" y="26927"/>
                  </a:cubicBezTo>
                  <a:cubicBezTo>
                    <a:pt x="554" y="26788"/>
                    <a:pt x="1141" y="26650"/>
                    <a:pt x="1556" y="26512"/>
                  </a:cubicBezTo>
                  <a:cubicBezTo>
                    <a:pt x="2593" y="22779"/>
                    <a:pt x="3146" y="21465"/>
                    <a:pt x="4460" y="17594"/>
                  </a:cubicBezTo>
                  <a:cubicBezTo>
                    <a:pt x="5013" y="15417"/>
                    <a:pt x="5739" y="13273"/>
                    <a:pt x="6326" y="11096"/>
                  </a:cubicBezTo>
                  <a:cubicBezTo>
                    <a:pt x="6914" y="8953"/>
                    <a:pt x="7605" y="6914"/>
                    <a:pt x="8331" y="4909"/>
                  </a:cubicBezTo>
                  <a:cubicBezTo>
                    <a:pt x="9057" y="3319"/>
                    <a:pt x="9644" y="2178"/>
                    <a:pt x="10059" y="588"/>
                  </a:cubicBezTo>
                  <a:cubicBezTo>
                    <a:pt x="9644" y="450"/>
                    <a:pt x="9195" y="139"/>
                    <a:pt x="8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2389909" y="1525641"/>
              <a:ext cx="183767" cy="1254632"/>
            </a:xfrm>
            <a:custGeom>
              <a:avLst/>
              <a:gdLst/>
              <a:ahLst/>
              <a:cxnLst/>
              <a:rect l="l" t="t" r="r" b="b"/>
              <a:pathLst>
                <a:path w="10232" h="69857" extrusionOk="0">
                  <a:moveTo>
                    <a:pt x="4909" y="1729"/>
                  </a:moveTo>
                  <a:cubicBezTo>
                    <a:pt x="5496" y="1867"/>
                    <a:pt x="6050" y="2178"/>
                    <a:pt x="6361" y="2731"/>
                  </a:cubicBezTo>
                  <a:cubicBezTo>
                    <a:pt x="6361" y="3042"/>
                    <a:pt x="6499" y="3180"/>
                    <a:pt x="6499" y="3457"/>
                  </a:cubicBezTo>
                  <a:cubicBezTo>
                    <a:pt x="6499" y="3768"/>
                    <a:pt x="6499" y="3906"/>
                    <a:pt x="6361" y="4044"/>
                  </a:cubicBezTo>
                  <a:cubicBezTo>
                    <a:pt x="6222" y="4459"/>
                    <a:pt x="5911" y="4770"/>
                    <a:pt x="5635" y="4770"/>
                  </a:cubicBezTo>
                  <a:cubicBezTo>
                    <a:pt x="5185" y="4909"/>
                    <a:pt x="4909" y="4909"/>
                    <a:pt x="4494" y="4909"/>
                  </a:cubicBezTo>
                  <a:lnTo>
                    <a:pt x="3630" y="4459"/>
                  </a:lnTo>
                  <a:cubicBezTo>
                    <a:pt x="3319" y="4183"/>
                    <a:pt x="3042" y="3906"/>
                    <a:pt x="3042" y="3457"/>
                  </a:cubicBezTo>
                  <a:cubicBezTo>
                    <a:pt x="3042" y="3180"/>
                    <a:pt x="3181" y="2731"/>
                    <a:pt x="3319" y="2455"/>
                  </a:cubicBezTo>
                  <a:cubicBezTo>
                    <a:pt x="3457" y="2455"/>
                    <a:pt x="3457" y="2316"/>
                    <a:pt x="3630" y="2316"/>
                  </a:cubicBezTo>
                  <a:cubicBezTo>
                    <a:pt x="3630" y="2178"/>
                    <a:pt x="3768" y="2178"/>
                    <a:pt x="3768" y="2178"/>
                  </a:cubicBezTo>
                  <a:cubicBezTo>
                    <a:pt x="3906" y="2040"/>
                    <a:pt x="4045" y="1867"/>
                    <a:pt x="4183" y="1867"/>
                  </a:cubicBezTo>
                  <a:cubicBezTo>
                    <a:pt x="4321" y="1867"/>
                    <a:pt x="4494" y="1729"/>
                    <a:pt x="4771" y="1729"/>
                  </a:cubicBezTo>
                  <a:close/>
                  <a:moveTo>
                    <a:pt x="4321" y="0"/>
                  </a:moveTo>
                  <a:cubicBezTo>
                    <a:pt x="3768" y="0"/>
                    <a:pt x="3181" y="0"/>
                    <a:pt x="2593" y="139"/>
                  </a:cubicBezTo>
                  <a:cubicBezTo>
                    <a:pt x="1729" y="139"/>
                    <a:pt x="865" y="311"/>
                    <a:pt x="1" y="450"/>
                  </a:cubicBezTo>
                  <a:lnTo>
                    <a:pt x="1" y="3180"/>
                  </a:lnTo>
                  <a:cubicBezTo>
                    <a:pt x="1" y="5323"/>
                    <a:pt x="173" y="7501"/>
                    <a:pt x="312" y="9506"/>
                  </a:cubicBezTo>
                  <a:cubicBezTo>
                    <a:pt x="450" y="10819"/>
                    <a:pt x="450" y="12098"/>
                    <a:pt x="588" y="13412"/>
                  </a:cubicBezTo>
                  <a:cubicBezTo>
                    <a:pt x="726" y="14691"/>
                    <a:pt x="865" y="16142"/>
                    <a:pt x="1038" y="17421"/>
                  </a:cubicBezTo>
                  <a:lnTo>
                    <a:pt x="1176" y="20014"/>
                  </a:lnTo>
                  <a:cubicBezTo>
                    <a:pt x="1314" y="22191"/>
                    <a:pt x="1591" y="24196"/>
                    <a:pt x="1729" y="26373"/>
                  </a:cubicBezTo>
                  <a:lnTo>
                    <a:pt x="1729" y="26788"/>
                  </a:lnTo>
                  <a:cubicBezTo>
                    <a:pt x="1902" y="29519"/>
                    <a:pt x="2178" y="32111"/>
                    <a:pt x="2316" y="34704"/>
                  </a:cubicBezTo>
                  <a:cubicBezTo>
                    <a:pt x="2455" y="34704"/>
                    <a:pt x="2593" y="34876"/>
                    <a:pt x="2593" y="35153"/>
                  </a:cubicBezTo>
                  <a:cubicBezTo>
                    <a:pt x="2593" y="35291"/>
                    <a:pt x="2455" y="35430"/>
                    <a:pt x="2455" y="35430"/>
                  </a:cubicBezTo>
                  <a:cubicBezTo>
                    <a:pt x="2455" y="37020"/>
                    <a:pt x="2593" y="38333"/>
                    <a:pt x="2766" y="39612"/>
                  </a:cubicBezTo>
                  <a:lnTo>
                    <a:pt x="2766" y="40476"/>
                  </a:lnTo>
                  <a:lnTo>
                    <a:pt x="2904" y="40925"/>
                  </a:lnTo>
                  <a:cubicBezTo>
                    <a:pt x="3181" y="45246"/>
                    <a:pt x="3630" y="49843"/>
                    <a:pt x="3906" y="54579"/>
                  </a:cubicBezTo>
                  <a:cubicBezTo>
                    <a:pt x="4045" y="55615"/>
                    <a:pt x="4045" y="56618"/>
                    <a:pt x="4183" y="57759"/>
                  </a:cubicBezTo>
                  <a:cubicBezTo>
                    <a:pt x="4183" y="59210"/>
                    <a:pt x="4321" y="60627"/>
                    <a:pt x="4494" y="62217"/>
                  </a:cubicBezTo>
                  <a:lnTo>
                    <a:pt x="4494" y="62528"/>
                  </a:lnTo>
                  <a:lnTo>
                    <a:pt x="4494" y="62667"/>
                  </a:lnTo>
                  <a:lnTo>
                    <a:pt x="4494" y="62805"/>
                  </a:lnTo>
                  <a:lnTo>
                    <a:pt x="4494" y="62943"/>
                  </a:lnTo>
                  <a:cubicBezTo>
                    <a:pt x="4494" y="63946"/>
                    <a:pt x="4632" y="64948"/>
                    <a:pt x="4632" y="65985"/>
                  </a:cubicBezTo>
                  <a:cubicBezTo>
                    <a:pt x="4632" y="66538"/>
                    <a:pt x="4771" y="67126"/>
                    <a:pt x="4771" y="67713"/>
                  </a:cubicBezTo>
                  <a:lnTo>
                    <a:pt x="4771" y="68128"/>
                  </a:lnTo>
                  <a:lnTo>
                    <a:pt x="4771" y="68577"/>
                  </a:lnTo>
                  <a:lnTo>
                    <a:pt x="4909" y="69718"/>
                  </a:lnTo>
                  <a:lnTo>
                    <a:pt x="4909" y="69856"/>
                  </a:lnTo>
                  <a:lnTo>
                    <a:pt x="5911" y="69856"/>
                  </a:lnTo>
                  <a:cubicBezTo>
                    <a:pt x="6775" y="67852"/>
                    <a:pt x="7501" y="65536"/>
                    <a:pt x="8365" y="62943"/>
                  </a:cubicBezTo>
                  <a:cubicBezTo>
                    <a:pt x="8365" y="62805"/>
                    <a:pt x="8365" y="62805"/>
                    <a:pt x="8504" y="62667"/>
                  </a:cubicBezTo>
                  <a:lnTo>
                    <a:pt x="8504" y="62528"/>
                  </a:lnTo>
                  <a:cubicBezTo>
                    <a:pt x="8504" y="62356"/>
                    <a:pt x="8504" y="62217"/>
                    <a:pt x="8642" y="62079"/>
                  </a:cubicBezTo>
                  <a:cubicBezTo>
                    <a:pt x="8815" y="61492"/>
                    <a:pt x="8953" y="61077"/>
                    <a:pt x="9091" y="60489"/>
                  </a:cubicBezTo>
                  <a:cubicBezTo>
                    <a:pt x="9368" y="59763"/>
                    <a:pt x="9506" y="59072"/>
                    <a:pt x="9817" y="58346"/>
                  </a:cubicBezTo>
                  <a:lnTo>
                    <a:pt x="9817" y="58035"/>
                  </a:lnTo>
                  <a:lnTo>
                    <a:pt x="9955" y="57759"/>
                  </a:lnTo>
                  <a:lnTo>
                    <a:pt x="9955" y="57620"/>
                  </a:lnTo>
                  <a:lnTo>
                    <a:pt x="9955" y="57482"/>
                  </a:lnTo>
                  <a:lnTo>
                    <a:pt x="10094" y="57171"/>
                  </a:lnTo>
                  <a:lnTo>
                    <a:pt x="10232" y="56894"/>
                  </a:lnTo>
                  <a:cubicBezTo>
                    <a:pt x="10094" y="56756"/>
                    <a:pt x="10094" y="56756"/>
                    <a:pt x="10094" y="56618"/>
                  </a:cubicBezTo>
                  <a:cubicBezTo>
                    <a:pt x="10232" y="55166"/>
                    <a:pt x="10094" y="53438"/>
                    <a:pt x="10094" y="51710"/>
                  </a:cubicBezTo>
                  <a:cubicBezTo>
                    <a:pt x="10094" y="49843"/>
                    <a:pt x="9955" y="48115"/>
                    <a:pt x="9817" y="46663"/>
                  </a:cubicBezTo>
                  <a:cubicBezTo>
                    <a:pt x="9506" y="43656"/>
                    <a:pt x="9368" y="40614"/>
                    <a:pt x="9091" y="37607"/>
                  </a:cubicBezTo>
                  <a:lnTo>
                    <a:pt x="9091" y="37296"/>
                  </a:lnTo>
                  <a:cubicBezTo>
                    <a:pt x="8642" y="32975"/>
                    <a:pt x="8365" y="28102"/>
                    <a:pt x="8089" y="23470"/>
                  </a:cubicBezTo>
                  <a:cubicBezTo>
                    <a:pt x="7951" y="21189"/>
                    <a:pt x="7778" y="18873"/>
                    <a:pt x="7640" y="16730"/>
                  </a:cubicBezTo>
                  <a:lnTo>
                    <a:pt x="7640" y="16281"/>
                  </a:lnTo>
                  <a:cubicBezTo>
                    <a:pt x="7501" y="14691"/>
                    <a:pt x="7501" y="13273"/>
                    <a:pt x="7363" y="11822"/>
                  </a:cubicBezTo>
                  <a:cubicBezTo>
                    <a:pt x="7225" y="7363"/>
                    <a:pt x="6914" y="3768"/>
                    <a:pt x="6637" y="588"/>
                  </a:cubicBezTo>
                  <a:lnTo>
                    <a:pt x="6637" y="450"/>
                  </a:lnTo>
                  <a:lnTo>
                    <a:pt x="6499" y="311"/>
                  </a:lnTo>
                  <a:lnTo>
                    <a:pt x="6361" y="311"/>
                  </a:lnTo>
                  <a:cubicBezTo>
                    <a:pt x="6222" y="139"/>
                    <a:pt x="6050" y="139"/>
                    <a:pt x="57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2286855" y="1533705"/>
              <a:ext cx="144668" cy="623284"/>
            </a:xfrm>
            <a:custGeom>
              <a:avLst/>
              <a:gdLst/>
              <a:ahLst/>
              <a:cxnLst/>
              <a:rect l="l" t="t" r="r" b="b"/>
              <a:pathLst>
                <a:path w="8055" h="34704" extrusionOk="0">
                  <a:moveTo>
                    <a:pt x="5739" y="1"/>
                  </a:moveTo>
                  <a:cubicBezTo>
                    <a:pt x="5324" y="1"/>
                    <a:pt x="4736" y="139"/>
                    <a:pt x="4321" y="139"/>
                  </a:cubicBezTo>
                  <a:lnTo>
                    <a:pt x="4010" y="277"/>
                  </a:lnTo>
                  <a:cubicBezTo>
                    <a:pt x="3944" y="277"/>
                    <a:pt x="3877" y="285"/>
                    <a:pt x="3813" y="297"/>
                  </a:cubicBezTo>
                  <a:lnTo>
                    <a:pt x="3813" y="297"/>
                  </a:lnTo>
                  <a:cubicBezTo>
                    <a:pt x="3783" y="285"/>
                    <a:pt x="3756" y="277"/>
                    <a:pt x="3734" y="277"/>
                  </a:cubicBezTo>
                  <a:lnTo>
                    <a:pt x="3319" y="416"/>
                  </a:lnTo>
                  <a:cubicBezTo>
                    <a:pt x="3424" y="416"/>
                    <a:pt x="3609" y="336"/>
                    <a:pt x="3813" y="297"/>
                  </a:cubicBezTo>
                  <a:lnTo>
                    <a:pt x="3813" y="297"/>
                  </a:lnTo>
                  <a:cubicBezTo>
                    <a:pt x="3965" y="364"/>
                    <a:pt x="4183" y="582"/>
                    <a:pt x="4183" y="727"/>
                  </a:cubicBezTo>
                  <a:cubicBezTo>
                    <a:pt x="4183" y="1003"/>
                    <a:pt x="4010" y="1280"/>
                    <a:pt x="3734" y="1280"/>
                  </a:cubicBezTo>
                  <a:lnTo>
                    <a:pt x="3319" y="1280"/>
                  </a:lnTo>
                  <a:cubicBezTo>
                    <a:pt x="2455" y="1418"/>
                    <a:pt x="1418" y="1418"/>
                    <a:pt x="554" y="1418"/>
                  </a:cubicBezTo>
                  <a:lnTo>
                    <a:pt x="416" y="1729"/>
                  </a:lnTo>
                  <a:lnTo>
                    <a:pt x="416" y="2144"/>
                  </a:lnTo>
                  <a:lnTo>
                    <a:pt x="1003" y="2144"/>
                  </a:lnTo>
                  <a:cubicBezTo>
                    <a:pt x="1141" y="2144"/>
                    <a:pt x="1418" y="2282"/>
                    <a:pt x="1418" y="2593"/>
                  </a:cubicBezTo>
                  <a:cubicBezTo>
                    <a:pt x="1418" y="2593"/>
                    <a:pt x="1418" y="2731"/>
                    <a:pt x="1280" y="2870"/>
                  </a:cubicBezTo>
                  <a:cubicBezTo>
                    <a:pt x="1141" y="3008"/>
                    <a:pt x="1141" y="3008"/>
                    <a:pt x="1003" y="3008"/>
                  </a:cubicBezTo>
                  <a:lnTo>
                    <a:pt x="277" y="3008"/>
                  </a:lnTo>
                  <a:lnTo>
                    <a:pt x="139" y="3457"/>
                  </a:lnTo>
                  <a:lnTo>
                    <a:pt x="139" y="3734"/>
                  </a:lnTo>
                  <a:lnTo>
                    <a:pt x="416" y="3595"/>
                  </a:lnTo>
                  <a:lnTo>
                    <a:pt x="1141" y="3595"/>
                  </a:lnTo>
                  <a:cubicBezTo>
                    <a:pt x="1280" y="3734"/>
                    <a:pt x="1280" y="3872"/>
                    <a:pt x="1418" y="4010"/>
                  </a:cubicBezTo>
                  <a:cubicBezTo>
                    <a:pt x="1418" y="4010"/>
                    <a:pt x="1280" y="4183"/>
                    <a:pt x="1280" y="4321"/>
                  </a:cubicBezTo>
                  <a:cubicBezTo>
                    <a:pt x="1141" y="4460"/>
                    <a:pt x="1141" y="4460"/>
                    <a:pt x="1003" y="4460"/>
                  </a:cubicBezTo>
                  <a:cubicBezTo>
                    <a:pt x="727" y="4460"/>
                    <a:pt x="416" y="4598"/>
                    <a:pt x="139" y="4598"/>
                  </a:cubicBezTo>
                  <a:lnTo>
                    <a:pt x="1" y="5185"/>
                  </a:lnTo>
                  <a:lnTo>
                    <a:pt x="1418" y="5185"/>
                  </a:lnTo>
                  <a:cubicBezTo>
                    <a:pt x="1591" y="5324"/>
                    <a:pt x="1591" y="5462"/>
                    <a:pt x="1591" y="5600"/>
                  </a:cubicBezTo>
                  <a:cubicBezTo>
                    <a:pt x="1591" y="5600"/>
                    <a:pt x="1591" y="5739"/>
                    <a:pt x="1418" y="5911"/>
                  </a:cubicBezTo>
                  <a:cubicBezTo>
                    <a:pt x="1418" y="6050"/>
                    <a:pt x="1280" y="6050"/>
                    <a:pt x="1141" y="6050"/>
                  </a:cubicBezTo>
                  <a:cubicBezTo>
                    <a:pt x="865" y="6050"/>
                    <a:pt x="416" y="6188"/>
                    <a:pt x="139" y="6188"/>
                  </a:cubicBezTo>
                  <a:lnTo>
                    <a:pt x="1" y="6188"/>
                  </a:lnTo>
                  <a:lnTo>
                    <a:pt x="1" y="6775"/>
                  </a:lnTo>
                  <a:lnTo>
                    <a:pt x="1" y="7190"/>
                  </a:lnTo>
                  <a:cubicBezTo>
                    <a:pt x="277" y="7052"/>
                    <a:pt x="727" y="7052"/>
                    <a:pt x="1003" y="7052"/>
                  </a:cubicBezTo>
                  <a:cubicBezTo>
                    <a:pt x="1280" y="7052"/>
                    <a:pt x="1418" y="7190"/>
                    <a:pt x="1418" y="7329"/>
                  </a:cubicBezTo>
                  <a:cubicBezTo>
                    <a:pt x="1418" y="7467"/>
                    <a:pt x="1418" y="7640"/>
                    <a:pt x="1280" y="7778"/>
                  </a:cubicBezTo>
                  <a:cubicBezTo>
                    <a:pt x="1280" y="7778"/>
                    <a:pt x="1141" y="7916"/>
                    <a:pt x="1003" y="7916"/>
                  </a:cubicBezTo>
                  <a:lnTo>
                    <a:pt x="554" y="7916"/>
                  </a:lnTo>
                  <a:cubicBezTo>
                    <a:pt x="416" y="8054"/>
                    <a:pt x="277" y="8054"/>
                    <a:pt x="139" y="8054"/>
                  </a:cubicBezTo>
                  <a:lnTo>
                    <a:pt x="139" y="9057"/>
                  </a:lnTo>
                  <a:lnTo>
                    <a:pt x="139" y="9506"/>
                  </a:lnTo>
                  <a:cubicBezTo>
                    <a:pt x="727" y="9368"/>
                    <a:pt x="1141" y="9368"/>
                    <a:pt x="1867" y="9195"/>
                  </a:cubicBezTo>
                  <a:lnTo>
                    <a:pt x="2282" y="9195"/>
                  </a:lnTo>
                  <a:cubicBezTo>
                    <a:pt x="2870" y="9057"/>
                    <a:pt x="3457" y="9057"/>
                    <a:pt x="4010" y="8919"/>
                  </a:cubicBezTo>
                  <a:cubicBezTo>
                    <a:pt x="4183" y="8919"/>
                    <a:pt x="4460" y="9195"/>
                    <a:pt x="4460" y="9368"/>
                  </a:cubicBezTo>
                  <a:cubicBezTo>
                    <a:pt x="4460" y="9506"/>
                    <a:pt x="4460" y="9644"/>
                    <a:pt x="4321" y="9783"/>
                  </a:cubicBezTo>
                  <a:cubicBezTo>
                    <a:pt x="4321" y="9783"/>
                    <a:pt x="4183" y="9921"/>
                    <a:pt x="4010" y="9921"/>
                  </a:cubicBezTo>
                  <a:cubicBezTo>
                    <a:pt x="3457" y="9921"/>
                    <a:pt x="3008" y="10059"/>
                    <a:pt x="2455" y="10059"/>
                  </a:cubicBezTo>
                  <a:cubicBezTo>
                    <a:pt x="1867" y="10059"/>
                    <a:pt x="1280" y="10232"/>
                    <a:pt x="554" y="10370"/>
                  </a:cubicBezTo>
                  <a:lnTo>
                    <a:pt x="277" y="10370"/>
                  </a:lnTo>
                  <a:cubicBezTo>
                    <a:pt x="277" y="10923"/>
                    <a:pt x="416" y="11373"/>
                    <a:pt x="416" y="11787"/>
                  </a:cubicBezTo>
                  <a:lnTo>
                    <a:pt x="1003" y="11787"/>
                  </a:lnTo>
                  <a:cubicBezTo>
                    <a:pt x="1141" y="11787"/>
                    <a:pt x="1418" y="11960"/>
                    <a:pt x="1418" y="12237"/>
                  </a:cubicBezTo>
                  <a:cubicBezTo>
                    <a:pt x="1418" y="12237"/>
                    <a:pt x="1418" y="12375"/>
                    <a:pt x="1280" y="12513"/>
                  </a:cubicBezTo>
                  <a:cubicBezTo>
                    <a:pt x="1280" y="12652"/>
                    <a:pt x="1141" y="12652"/>
                    <a:pt x="1003" y="12652"/>
                  </a:cubicBezTo>
                  <a:lnTo>
                    <a:pt x="554" y="12652"/>
                  </a:lnTo>
                  <a:lnTo>
                    <a:pt x="554" y="13101"/>
                  </a:lnTo>
                  <a:lnTo>
                    <a:pt x="554" y="13239"/>
                  </a:lnTo>
                  <a:lnTo>
                    <a:pt x="727" y="13516"/>
                  </a:lnTo>
                  <a:cubicBezTo>
                    <a:pt x="865" y="13516"/>
                    <a:pt x="1141" y="13516"/>
                    <a:pt x="1591" y="13377"/>
                  </a:cubicBezTo>
                  <a:cubicBezTo>
                    <a:pt x="1729" y="13377"/>
                    <a:pt x="1729" y="13516"/>
                    <a:pt x="1867" y="13516"/>
                  </a:cubicBezTo>
                  <a:cubicBezTo>
                    <a:pt x="1867" y="13516"/>
                    <a:pt x="2006" y="13688"/>
                    <a:pt x="2006" y="13827"/>
                  </a:cubicBezTo>
                  <a:cubicBezTo>
                    <a:pt x="2006" y="13965"/>
                    <a:pt x="2006" y="14103"/>
                    <a:pt x="1867" y="14103"/>
                  </a:cubicBezTo>
                  <a:cubicBezTo>
                    <a:pt x="1729" y="14242"/>
                    <a:pt x="1729" y="14242"/>
                    <a:pt x="1591" y="14242"/>
                  </a:cubicBezTo>
                  <a:cubicBezTo>
                    <a:pt x="1280" y="14380"/>
                    <a:pt x="1141" y="14380"/>
                    <a:pt x="865" y="14380"/>
                  </a:cubicBezTo>
                  <a:lnTo>
                    <a:pt x="865" y="14553"/>
                  </a:lnTo>
                  <a:lnTo>
                    <a:pt x="865" y="14691"/>
                  </a:lnTo>
                  <a:lnTo>
                    <a:pt x="865" y="14967"/>
                  </a:lnTo>
                  <a:lnTo>
                    <a:pt x="865" y="15106"/>
                  </a:lnTo>
                  <a:cubicBezTo>
                    <a:pt x="1141" y="14967"/>
                    <a:pt x="1591" y="14829"/>
                    <a:pt x="1867" y="14829"/>
                  </a:cubicBezTo>
                  <a:cubicBezTo>
                    <a:pt x="2006" y="14829"/>
                    <a:pt x="2144" y="14829"/>
                    <a:pt x="2144" y="14967"/>
                  </a:cubicBezTo>
                  <a:cubicBezTo>
                    <a:pt x="2282" y="14967"/>
                    <a:pt x="2282" y="15106"/>
                    <a:pt x="2282" y="15244"/>
                  </a:cubicBezTo>
                  <a:lnTo>
                    <a:pt x="2282" y="15555"/>
                  </a:lnTo>
                  <a:cubicBezTo>
                    <a:pt x="2144" y="15693"/>
                    <a:pt x="2006" y="15693"/>
                    <a:pt x="2006" y="15693"/>
                  </a:cubicBezTo>
                  <a:lnTo>
                    <a:pt x="1867" y="15693"/>
                  </a:lnTo>
                  <a:cubicBezTo>
                    <a:pt x="1591" y="15832"/>
                    <a:pt x="1280" y="15832"/>
                    <a:pt x="1003" y="15970"/>
                  </a:cubicBezTo>
                  <a:lnTo>
                    <a:pt x="1141" y="16108"/>
                  </a:lnTo>
                  <a:cubicBezTo>
                    <a:pt x="1418" y="16108"/>
                    <a:pt x="1867" y="15970"/>
                    <a:pt x="2282" y="15970"/>
                  </a:cubicBezTo>
                  <a:cubicBezTo>
                    <a:pt x="2593" y="15970"/>
                    <a:pt x="2731" y="16108"/>
                    <a:pt x="2731" y="16419"/>
                  </a:cubicBezTo>
                  <a:cubicBezTo>
                    <a:pt x="2731" y="16557"/>
                    <a:pt x="2731" y="16696"/>
                    <a:pt x="2593" y="16696"/>
                  </a:cubicBezTo>
                  <a:cubicBezTo>
                    <a:pt x="2593" y="16834"/>
                    <a:pt x="2455" y="16834"/>
                    <a:pt x="2282" y="16834"/>
                  </a:cubicBezTo>
                  <a:cubicBezTo>
                    <a:pt x="2006" y="16972"/>
                    <a:pt x="1729" y="16972"/>
                    <a:pt x="1280" y="16972"/>
                  </a:cubicBezTo>
                  <a:lnTo>
                    <a:pt x="1280" y="17283"/>
                  </a:lnTo>
                  <a:lnTo>
                    <a:pt x="1280" y="17560"/>
                  </a:lnTo>
                  <a:cubicBezTo>
                    <a:pt x="2006" y="17421"/>
                    <a:pt x="2870" y="17283"/>
                    <a:pt x="3596" y="17283"/>
                  </a:cubicBezTo>
                  <a:cubicBezTo>
                    <a:pt x="4010" y="17283"/>
                    <a:pt x="4460" y="17283"/>
                    <a:pt x="4874" y="17145"/>
                  </a:cubicBezTo>
                  <a:cubicBezTo>
                    <a:pt x="5186" y="17145"/>
                    <a:pt x="5324" y="17421"/>
                    <a:pt x="5324" y="17560"/>
                  </a:cubicBezTo>
                  <a:cubicBezTo>
                    <a:pt x="5462" y="17836"/>
                    <a:pt x="5186" y="18009"/>
                    <a:pt x="5047" y="18147"/>
                  </a:cubicBezTo>
                  <a:lnTo>
                    <a:pt x="3596" y="18147"/>
                  </a:lnTo>
                  <a:cubicBezTo>
                    <a:pt x="3008" y="18286"/>
                    <a:pt x="2144" y="18286"/>
                    <a:pt x="1418" y="18424"/>
                  </a:cubicBezTo>
                  <a:lnTo>
                    <a:pt x="1591" y="18700"/>
                  </a:lnTo>
                  <a:lnTo>
                    <a:pt x="1591" y="19011"/>
                  </a:lnTo>
                  <a:lnTo>
                    <a:pt x="2593" y="19011"/>
                  </a:lnTo>
                  <a:cubicBezTo>
                    <a:pt x="2870" y="19011"/>
                    <a:pt x="3008" y="19150"/>
                    <a:pt x="3008" y="19288"/>
                  </a:cubicBezTo>
                  <a:lnTo>
                    <a:pt x="3008" y="19737"/>
                  </a:lnTo>
                  <a:cubicBezTo>
                    <a:pt x="2870" y="19737"/>
                    <a:pt x="2731" y="19876"/>
                    <a:pt x="2593" y="19876"/>
                  </a:cubicBezTo>
                  <a:lnTo>
                    <a:pt x="1729" y="19876"/>
                  </a:lnTo>
                  <a:cubicBezTo>
                    <a:pt x="1729" y="20014"/>
                    <a:pt x="1867" y="20290"/>
                    <a:pt x="1867" y="20429"/>
                  </a:cubicBezTo>
                  <a:lnTo>
                    <a:pt x="2870" y="20429"/>
                  </a:lnTo>
                  <a:cubicBezTo>
                    <a:pt x="3008" y="20429"/>
                    <a:pt x="3319" y="20601"/>
                    <a:pt x="3319" y="20740"/>
                  </a:cubicBezTo>
                  <a:cubicBezTo>
                    <a:pt x="3319" y="20878"/>
                    <a:pt x="3319" y="21016"/>
                    <a:pt x="3146" y="21155"/>
                  </a:cubicBezTo>
                  <a:cubicBezTo>
                    <a:pt x="3146" y="21155"/>
                    <a:pt x="3008" y="21293"/>
                    <a:pt x="2870" y="21293"/>
                  </a:cubicBezTo>
                  <a:lnTo>
                    <a:pt x="2006" y="21293"/>
                  </a:lnTo>
                  <a:lnTo>
                    <a:pt x="2006" y="21742"/>
                  </a:lnTo>
                  <a:lnTo>
                    <a:pt x="2006" y="22019"/>
                  </a:lnTo>
                  <a:cubicBezTo>
                    <a:pt x="2282" y="22019"/>
                    <a:pt x="2731" y="21880"/>
                    <a:pt x="3008" y="21880"/>
                  </a:cubicBezTo>
                  <a:cubicBezTo>
                    <a:pt x="3146" y="21880"/>
                    <a:pt x="3319" y="21880"/>
                    <a:pt x="3319" y="22019"/>
                  </a:cubicBezTo>
                  <a:cubicBezTo>
                    <a:pt x="3457" y="22019"/>
                    <a:pt x="3457" y="22157"/>
                    <a:pt x="3457" y="22330"/>
                  </a:cubicBezTo>
                  <a:cubicBezTo>
                    <a:pt x="3457" y="22468"/>
                    <a:pt x="3457" y="22606"/>
                    <a:pt x="3319" y="22606"/>
                  </a:cubicBezTo>
                  <a:cubicBezTo>
                    <a:pt x="3319" y="22745"/>
                    <a:pt x="3146" y="22745"/>
                    <a:pt x="3008" y="22745"/>
                  </a:cubicBezTo>
                  <a:cubicBezTo>
                    <a:pt x="2731" y="22883"/>
                    <a:pt x="2455" y="22883"/>
                    <a:pt x="2144" y="22883"/>
                  </a:cubicBezTo>
                  <a:cubicBezTo>
                    <a:pt x="2144" y="23194"/>
                    <a:pt x="2144" y="23470"/>
                    <a:pt x="2282" y="23747"/>
                  </a:cubicBezTo>
                  <a:cubicBezTo>
                    <a:pt x="2593" y="23609"/>
                    <a:pt x="3008" y="23609"/>
                    <a:pt x="3457" y="23609"/>
                  </a:cubicBezTo>
                  <a:cubicBezTo>
                    <a:pt x="3734" y="23609"/>
                    <a:pt x="3872" y="23747"/>
                    <a:pt x="3872" y="24058"/>
                  </a:cubicBezTo>
                  <a:cubicBezTo>
                    <a:pt x="3872" y="24196"/>
                    <a:pt x="3872" y="24334"/>
                    <a:pt x="3734" y="24473"/>
                  </a:cubicBezTo>
                  <a:cubicBezTo>
                    <a:pt x="3734" y="24473"/>
                    <a:pt x="3596" y="24473"/>
                    <a:pt x="3457" y="24611"/>
                  </a:cubicBezTo>
                  <a:lnTo>
                    <a:pt x="2282" y="24611"/>
                  </a:lnTo>
                  <a:cubicBezTo>
                    <a:pt x="2455" y="24922"/>
                    <a:pt x="2455" y="25199"/>
                    <a:pt x="2455" y="25475"/>
                  </a:cubicBezTo>
                  <a:lnTo>
                    <a:pt x="3457" y="25475"/>
                  </a:lnTo>
                  <a:cubicBezTo>
                    <a:pt x="4010" y="25475"/>
                    <a:pt x="4598" y="25337"/>
                    <a:pt x="5324" y="25337"/>
                  </a:cubicBezTo>
                  <a:cubicBezTo>
                    <a:pt x="5462" y="25199"/>
                    <a:pt x="5462" y="25199"/>
                    <a:pt x="5600" y="25199"/>
                  </a:cubicBezTo>
                  <a:lnTo>
                    <a:pt x="5739" y="25199"/>
                  </a:lnTo>
                  <a:cubicBezTo>
                    <a:pt x="6050" y="25199"/>
                    <a:pt x="6188" y="25337"/>
                    <a:pt x="6188" y="25475"/>
                  </a:cubicBezTo>
                  <a:cubicBezTo>
                    <a:pt x="6326" y="25613"/>
                    <a:pt x="6326" y="25786"/>
                    <a:pt x="6188" y="25786"/>
                  </a:cubicBezTo>
                  <a:cubicBezTo>
                    <a:pt x="6188" y="25924"/>
                    <a:pt x="6050" y="26063"/>
                    <a:pt x="5911" y="26063"/>
                  </a:cubicBezTo>
                  <a:cubicBezTo>
                    <a:pt x="5462" y="26201"/>
                    <a:pt x="4736" y="26339"/>
                    <a:pt x="4010" y="26339"/>
                  </a:cubicBezTo>
                  <a:lnTo>
                    <a:pt x="2593" y="26339"/>
                  </a:lnTo>
                  <a:lnTo>
                    <a:pt x="2593" y="27342"/>
                  </a:lnTo>
                  <a:cubicBezTo>
                    <a:pt x="2593" y="27514"/>
                    <a:pt x="2731" y="27653"/>
                    <a:pt x="2731" y="27791"/>
                  </a:cubicBezTo>
                  <a:cubicBezTo>
                    <a:pt x="2870" y="27653"/>
                    <a:pt x="3146" y="27653"/>
                    <a:pt x="3457" y="27653"/>
                  </a:cubicBezTo>
                  <a:cubicBezTo>
                    <a:pt x="3596" y="27653"/>
                    <a:pt x="3872" y="27791"/>
                    <a:pt x="3872" y="28068"/>
                  </a:cubicBezTo>
                  <a:cubicBezTo>
                    <a:pt x="3872" y="28206"/>
                    <a:pt x="3734" y="28517"/>
                    <a:pt x="3457" y="28517"/>
                  </a:cubicBezTo>
                  <a:cubicBezTo>
                    <a:pt x="3146" y="28517"/>
                    <a:pt x="3008" y="28655"/>
                    <a:pt x="2731" y="28655"/>
                  </a:cubicBezTo>
                  <a:lnTo>
                    <a:pt x="2870" y="29519"/>
                  </a:lnTo>
                  <a:cubicBezTo>
                    <a:pt x="3008" y="29381"/>
                    <a:pt x="3319" y="29381"/>
                    <a:pt x="3596" y="29381"/>
                  </a:cubicBezTo>
                  <a:cubicBezTo>
                    <a:pt x="3872" y="29381"/>
                    <a:pt x="4010" y="29519"/>
                    <a:pt x="4010" y="29796"/>
                  </a:cubicBezTo>
                  <a:cubicBezTo>
                    <a:pt x="4183" y="29934"/>
                    <a:pt x="3872" y="30245"/>
                    <a:pt x="3734" y="30245"/>
                  </a:cubicBezTo>
                  <a:lnTo>
                    <a:pt x="3457" y="30245"/>
                  </a:lnTo>
                  <a:cubicBezTo>
                    <a:pt x="3146" y="30383"/>
                    <a:pt x="3008" y="30383"/>
                    <a:pt x="2870" y="30383"/>
                  </a:cubicBezTo>
                  <a:lnTo>
                    <a:pt x="2870" y="30971"/>
                  </a:lnTo>
                  <a:cubicBezTo>
                    <a:pt x="3146" y="30798"/>
                    <a:pt x="3457" y="30798"/>
                    <a:pt x="3872" y="30798"/>
                  </a:cubicBezTo>
                  <a:cubicBezTo>
                    <a:pt x="4010" y="30798"/>
                    <a:pt x="4321" y="30971"/>
                    <a:pt x="4321" y="31248"/>
                  </a:cubicBezTo>
                  <a:cubicBezTo>
                    <a:pt x="4321" y="31386"/>
                    <a:pt x="4183" y="31662"/>
                    <a:pt x="3872" y="31662"/>
                  </a:cubicBezTo>
                  <a:cubicBezTo>
                    <a:pt x="3596" y="31662"/>
                    <a:pt x="3319" y="31835"/>
                    <a:pt x="3008" y="31835"/>
                  </a:cubicBezTo>
                  <a:lnTo>
                    <a:pt x="3008" y="32388"/>
                  </a:lnTo>
                  <a:lnTo>
                    <a:pt x="3008" y="32976"/>
                  </a:lnTo>
                  <a:lnTo>
                    <a:pt x="3596" y="32837"/>
                  </a:lnTo>
                  <a:cubicBezTo>
                    <a:pt x="3734" y="32837"/>
                    <a:pt x="4010" y="32837"/>
                    <a:pt x="4321" y="32699"/>
                  </a:cubicBezTo>
                  <a:cubicBezTo>
                    <a:pt x="4598" y="32699"/>
                    <a:pt x="4736" y="32976"/>
                    <a:pt x="4736" y="33114"/>
                  </a:cubicBezTo>
                  <a:cubicBezTo>
                    <a:pt x="4874" y="33252"/>
                    <a:pt x="4736" y="33391"/>
                    <a:pt x="4736" y="33391"/>
                  </a:cubicBezTo>
                  <a:lnTo>
                    <a:pt x="4460" y="33702"/>
                  </a:lnTo>
                  <a:cubicBezTo>
                    <a:pt x="4183" y="33702"/>
                    <a:pt x="3872" y="33702"/>
                    <a:pt x="3596" y="33840"/>
                  </a:cubicBezTo>
                  <a:lnTo>
                    <a:pt x="3146" y="33840"/>
                  </a:lnTo>
                  <a:lnTo>
                    <a:pt x="3146" y="34255"/>
                  </a:lnTo>
                  <a:lnTo>
                    <a:pt x="3146" y="34704"/>
                  </a:lnTo>
                  <a:cubicBezTo>
                    <a:pt x="4183" y="34566"/>
                    <a:pt x="5186" y="34427"/>
                    <a:pt x="6188" y="34427"/>
                  </a:cubicBezTo>
                  <a:cubicBezTo>
                    <a:pt x="6603" y="34427"/>
                    <a:pt x="7190" y="34255"/>
                    <a:pt x="7916" y="34255"/>
                  </a:cubicBezTo>
                  <a:lnTo>
                    <a:pt x="8054" y="34255"/>
                  </a:lnTo>
                  <a:cubicBezTo>
                    <a:pt x="7916" y="31662"/>
                    <a:pt x="7640" y="29070"/>
                    <a:pt x="7467" y="26339"/>
                  </a:cubicBezTo>
                  <a:lnTo>
                    <a:pt x="7467" y="25924"/>
                  </a:lnTo>
                  <a:cubicBezTo>
                    <a:pt x="7329" y="23747"/>
                    <a:pt x="7052" y="21742"/>
                    <a:pt x="6914" y="19565"/>
                  </a:cubicBezTo>
                  <a:lnTo>
                    <a:pt x="6776" y="16972"/>
                  </a:lnTo>
                  <a:cubicBezTo>
                    <a:pt x="6603" y="15693"/>
                    <a:pt x="6464" y="14242"/>
                    <a:pt x="6326" y="12963"/>
                  </a:cubicBezTo>
                  <a:cubicBezTo>
                    <a:pt x="6188" y="11649"/>
                    <a:pt x="6188" y="10370"/>
                    <a:pt x="6050" y="9057"/>
                  </a:cubicBezTo>
                  <a:cubicBezTo>
                    <a:pt x="5911" y="7052"/>
                    <a:pt x="5739" y="4874"/>
                    <a:pt x="5739" y="2731"/>
                  </a:cubicBezTo>
                  <a:lnTo>
                    <a:pt x="5739" y="1"/>
                  </a:ln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2312304" y="1978197"/>
              <a:ext cx="10578" cy="116722"/>
            </a:xfrm>
            <a:custGeom>
              <a:avLst/>
              <a:gdLst/>
              <a:ahLst/>
              <a:cxnLst/>
              <a:rect l="l" t="t" r="r" b="b"/>
              <a:pathLst>
                <a:path w="589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65" y="481"/>
                    <a:pt x="123" y="955"/>
                    <a:pt x="174" y="1423"/>
                  </a:cubicBezTo>
                  <a:lnTo>
                    <a:pt x="174" y="1423"/>
                  </a:lnTo>
                  <a:cubicBezTo>
                    <a:pt x="174" y="1016"/>
                    <a:pt x="170" y="574"/>
                    <a:pt x="1" y="0"/>
                  </a:cubicBezTo>
                  <a:close/>
                  <a:moveTo>
                    <a:pt x="174" y="1423"/>
                  </a:moveTo>
                  <a:cubicBezTo>
                    <a:pt x="174" y="1433"/>
                    <a:pt x="174" y="1442"/>
                    <a:pt x="174" y="1452"/>
                  </a:cubicBezTo>
                  <a:cubicBezTo>
                    <a:pt x="312" y="3042"/>
                    <a:pt x="450" y="4770"/>
                    <a:pt x="589" y="6499"/>
                  </a:cubicBezTo>
                  <a:cubicBezTo>
                    <a:pt x="479" y="4910"/>
                    <a:pt x="369" y="3212"/>
                    <a:pt x="174" y="1423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2346464" y="2161946"/>
              <a:ext cx="124175" cy="491691"/>
            </a:xfrm>
            <a:custGeom>
              <a:avLst/>
              <a:gdLst/>
              <a:ahLst/>
              <a:cxnLst/>
              <a:rect l="l" t="t" r="r" b="b"/>
              <a:pathLst>
                <a:path w="6914" h="27377" extrusionOk="0">
                  <a:moveTo>
                    <a:pt x="4874" y="1"/>
                  </a:moveTo>
                  <a:cubicBezTo>
                    <a:pt x="4735" y="139"/>
                    <a:pt x="4735" y="139"/>
                    <a:pt x="4597" y="139"/>
                  </a:cubicBezTo>
                  <a:cubicBezTo>
                    <a:pt x="4010" y="139"/>
                    <a:pt x="3457" y="312"/>
                    <a:pt x="2869" y="312"/>
                  </a:cubicBezTo>
                  <a:cubicBezTo>
                    <a:pt x="2005" y="312"/>
                    <a:pt x="1279" y="450"/>
                    <a:pt x="553" y="588"/>
                  </a:cubicBezTo>
                  <a:lnTo>
                    <a:pt x="415" y="588"/>
                  </a:lnTo>
                  <a:cubicBezTo>
                    <a:pt x="277" y="588"/>
                    <a:pt x="138" y="588"/>
                    <a:pt x="0" y="726"/>
                  </a:cubicBezTo>
                  <a:lnTo>
                    <a:pt x="0" y="865"/>
                  </a:lnTo>
                  <a:lnTo>
                    <a:pt x="0" y="1867"/>
                  </a:lnTo>
                  <a:cubicBezTo>
                    <a:pt x="277" y="1867"/>
                    <a:pt x="691" y="1867"/>
                    <a:pt x="1002" y="1729"/>
                  </a:cubicBezTo>
                  <a:cubicBezTo>
                    <a:pt x="1279" y="1729"/>
                    <a:pt x="1417" y="1867"/>
                    <a:pt x="1417" y="2178"/>
                  </a:cubicBezTo>
                  <a:cubicBezTo>
                    <a:pt x="1417" y="2455"/>
                    <a:pt x="1279" y="2593"/>
                    <a:pt x="1002" y="2593"/>
                  </a:cubicBezTo>
                  <a:cubicBezTo>
                    <a:pt x="691" y="2731"/>
                    <a:pt x="415" y="2731"/>
                    <a:pt x="138" y="2731"/>
                  </a:cubicBezTo>
                  <a:lnTo>
                    <a:pt x="138" y="3595"/>
                  </a:lnTo>
                  <a:cubicBezTo>
                    <a:pt x="277" y="3595"/>
                    <a:pt x="415" y="3595"/>
                    <a:pt x="691" y="3457"/>
                  </a:cubicBezTo>
                  <a:lnTo>
                    <a:pt x="1002" y="3457"/>
                  </a:lnTo>
                  <a:cubicBezTo>
                    <a:pt x="1141" y="3595"/>
                    <a:pt x="1141" y="3768"/>
                    <a:pt x="1279" y="3768"/>
                  </a:cubicBezTo>
                  <a:lnTo>
                    <a:pt x="1279" y="4183"/>
                  </a:lnTo>
                  <a:cubicBezTo>
                    <a:pt x="1141" y="4183"/>
                    <a:pt x="1141" y="4321"/>
                    <a:pt x="1002" y="4321"/>
                  </a:cubicBezTo>
                  <a:cubicBezTo>
                    <a:pt x="691" y="4459"/>
                    <a:pt x="415" y="4459"/>
                    <a:pt x="277" y="4459"/>
                  </a:cubicBezTo>
                  <a:lnTo>
                    <a:pt x="277" y="4770"/>
                  </a:lnTo>
                  <a:lnTo>
                    <a:pt x="277" y="5185"/>
                  </a:lnTo>
                  <a:lnTo>
                    <a:pt x="415" y="5185"/>
                  </a:lnTo>
                  <a:cubicBezTo>
                    <a:pt x="691" y="5047"/>
                    <a:pt x="1002" y="5047"/>
                    <a:pt x="1279" y="5047"/>
                  </a:cubicBezTo>
                  <a:cubicBezTo>
                    <a:pt x="1417" y="5047"/>
                    <a:pt x="1555" y="5047"/>
                    <a:pt x="1555" y="5185"/>
                  </a:cubicBezTo>
                  <a:cubicBezTo>
                    <a:pt x="1728" y="5185"/>
                    <a:pt x="1728" y="5324"/>
                    <a:pt x="1728" y="5496"/>
                  </a:cubicBezTo>
                  <a:cubicBezTo>
                    <a:pt x="1728" y="5496"/>
                    <a:pt x="1728" y="5635"/>
                    <a:pt x="1555" y="5773"/>
                  </a:cubicBezTo>
                  <a:cubicBezTo>
                    <a:pt x="1555" y="5911"/>
                    <a:pt x="1417" y="5911"/>
                    <a:pt x="1279" y="5911"/>
                  </a:cubicBezTo>
                  <a:cubicBezTo>
                    <a:pt x="1141" y="5911"/>
                    <a:pt x="864" y="6049"/>
                    <a:pt x="553" y="6049"/>
                  </a:cubicBezTo>
                  <a:lnTo>
                    <a:pt x="277" y="6049"/>
                  </a:lnTo>
                  <a:lnTo>
                    <a:pt x="415" y="6360"/>
                  </a:lnTo>
                  <a:lnTo>
                    <a:pt x="415" y="6637"/>
                  </a:lnTo>
                  <a:cubicBezTo>
                    <a:pt x="864" y="6637"/>
                    <a:pt x="1141" y="6637"/>
                    <a:pt x="1555" y="6499"/>
                  </a:cubicBezTo>
                  <a:cubicBezTo>
                    <a:pt x="1867" y="6499"/>
                    <a:pt x="2005" y="6775"/>
                    <a:pt x="2005" y="6914"/>
                  </a:cubicBezTo>
                  <a:cubicBezTo>
                    <a:pt x="2005" y="7225"/>
                    <a:pt x="1867" y="7363"/>
                    <a:pt x="1555" y="7501"/>
                  </a:cubicBezTo>
                  <a:lnTo>
                    <a:pt x="415" y="7501"/>
                  </a:lnTo>
                  <a:lnTo>
                    <a:pt x="553" y="7916"/>
                  </a:lnTo>
                  <a:lnTo>
                    <a:pt x="553" y="8365"/>
                  </a:lnTo>
                  <a:cubicBezTo>
                    <a:pt x="1417" y="8227"/>
                    <a:pt x="2420" y="8089"/>
                    <a:pt x="3145" y="7916"/>
                  </a:cubicBezTo>
                  <a:lnTo>
                    <a:pt x="3457" y="7916"/>
                  </a:lnTo>
                  <a:cubicBezTo>
                    <a:pt x="3871" y="7916"/>
                    <a:pt x="4459" y="7778"/>
                    <a:pt x="5012" y="7778"/>
                  </a:cubicBezTo>
                  <a:cubicBezTo>
                    <a:pt x="5185" y="7778"/>
                    <a:pt x="5461" y="7916"/>
                    <a:pt x="5461" y="8227"/>
                  </a:cubicBezTo>
                  <a:cubicBezTo>
                    <a:pt x="5461" y="8504"/>
                    <a:pt x="5323" y="8642"/>
                    <a:pt x="5012" y="8642"/>
                  </a:cubicBezTo>
                  <a:cubicBezTo>
                    <a:pt x="4459" y="8780"/>
                    <a:pt x="3871" y="8780"/>
                    <a:pt x="3145" y="8953"/>
                  </a:cubicBezTo>
                  <a:cubicBezTo>
                    <a:pt x="2420" y="8953"/>
                    <a:pt x="1555" y="9091"/>
                    <a:pt x="553" y="9229"/>
                  </a:cubicBezTo>
                  <a:cubicBezTo>
                    <a:pt x="691" y="9506"/>
                    <a:pt x="691" y="9955"/>
                    <a:pt x="691" y="10370"/>
                  </a:cubicBezTo>
                  <a:lnTo>
                    <a:pt x="691" y="10508"/>
                  </a:lnTo>
                  <a:lnTo>
                    <a:pt x="691" y="10681"/>
                  </a:lnTo>
                  <a:cubicBezTo>
                    <a:pt x="1002" y="10508"/>
                    <a:pt x="1141" y="10508"/>
                    <a:pt x="1417" y="10370"/>
                  </a:cubicBezTo>
                  <a:lnTo>
                    <a:pt x="1867" y="10370"/>
                  </a:lnTo>
                  <a:cubicBezTo>
                    <a:pt x="2005" y="10508"/>
                    <a:pt x="2005" y="10508"/>
                    <a:pt x="2005" y="10681"/>
                  </a:cubicBezTo>
                  <a:cubicBezTo>
                    <a:pt x="2143" y="10819"/>
                    <a:pt x="2143" y="10958"/>
                    <a:pt x="2005" y="11096"/>
                  </a:cubicBezTo>
                  <a:lnTo>
                    <a:pt x="1867" y="11234"/>
                  </a:lnTo>
                  <a:cubicBezTo>
                    <a:pt x="1417" y="11372"/>
                    <a:pt x="1141" y="11372"/>
                    <a:pt x="864" y="11545"/>
                  </a:cubicBezTo>
                  <a:lnTo>
                    <a:pt x="1002" y="12237"/>
                  </a:lnTo>
                  <a:cubicBezTo>
                    <a:pt x="1141" y="12237"/>
                    <a:pt x="1279" y="12237"/>
                    <a:pt x="1417" y="12098"/>
                  </a:cubicBezTo>
                  <a:lnTo>
                    <a:pt x="2005" y="12098"/>
                  </a:lnTo>
                  <a:cubicBezTo>
                    <a:pt x="2143" y="12098"/>
                    <a:pt x="2143" y="12237"/>
                    <a:pt x="2281" y="12409"/>
                  </a:cubicBezTo>
                  <a:cubicBezTo>
                    <a:pt x="2281" y="12548"/>
                    <a:pt x="2281" y="12548"/>
                    <a:pt x="2143" y="12686"/>
                  </a:cubicBezTo>
                  <a:cubicBezTo>
                    <a:pt x="2143" y="12824"/>
                    <a:pt x="2005" y="12962"/>
                    <a:pt x="2005" y="12962"/>
                  </a:cubicBezTo>
                  <a:cubicBezTo>
                    <a:pt x="1555" y="12962"/>
                    <a:pt x="1279" y="13101"/>
                    <a:pt x="1002" y="13101"/>
                  </a:cubicBezTo>
                  <a:lnTo>
                    <a:pt x="1141" y="13965"/>
                  </a:lnTo>
                  <a:cubicBezTo>
                    <a:pt x="1279" y="13965"/>
                    <a:pt x="1555" y="13827"/>
                    <a:pt x="1728" y="13827"/>
                  </a:cubicBezTo>
                  <a:cubicBezTo>
                    <a:pt x="1867" y="13827"/>
                    <a:pt x="2005" y="13827"/>
                    <a:pt x="2143" y="13688"/>
                  </a:cubicBezTo>
                  <a:lnTo>
                    <a:pt x="2281" y="13688"/>
                  </a:lnTo>
                  <a:cubicBezTo>
                    <a:pt x="2592" y="13688"/>
                    <a:pt x="2731" y="13827"/>
                    <a:pt x="2731" y="13965"/>
                  </a:cubicBezTo>
                  <a:cubicBezTo>
                    <a:pt x="2869" y="14138"/>
                    <a:pt x="2869" y="14276"/>
                    <a:pt x="2731" y="14414"/>
                  </a:cubicBezTo>
                  <a:cubicBezTo>
                    <a:pt x="2731" y="14414"/>
                    <a:pt x="2592" y="14552"/>
                    <a:pt x="2420" y="14552"/>
                  </a:cubicBezTo>
                  <a:cubicBezTo>
                    <a:pt x="2005" y="14691"/>
                    <a:pt x="1555" y="14829"/>
                    <a:pt x="1279" y="14829"/>
                  </a:cubicBezTo>
                  <a:lnTo>
                    <a:pt x="1279" y="15278"/>
                  </a:lnTo>
                  <a:lnTo>
                    <a:pt x="1279" y="15866"/>
                  </a:lnTo>
                  <a:cubicBezTo>
                    <a:pt x="1555" y="15866"/>
                    <a:pt x="2005" y="15693"/>
                    <a:pt x="2420" y="15693"/>
                  </a:cubicBezTo>
                  <a:cubicBezTo>
                    <a:pt x="2592" y="15693"/>
                    <a:pt x="2869" y="15866"/>
                    <a:pt x="2869" y="16142"/>
                  </a:cubicBezTo>
                  <a:cubicBezTo>
                    <a:pt x="2869" y="16281"/>
                    <a:pt x="2869" y="16419"/>
                    <a:pt x="2731" y="16419"/>
                  </a:cubicBezTo>
                  <a:cubicBezTo>
                    <a:pt x="2592" y="16557"/>
                    <a:pt x="2592" y="16557"/>
                    <a:pt x="2420" y="16557"/>
                  </a:cubicBezTo>
                  <a:cubicBezTo>
                    <a:pt x="2143" y="16730"/>
                    <a:pt x="1867" y="16730"/>
                    <a:pt x="1417" y="16730"/>
                  </a:cubicBezTo>
                  <a:cubicBezTo>
                    <a:pt x="1417" y="17145"/>
                    <a:pt x="1555" y="17594"/>
                    <a:pt x="1555" y="17871"/>
                  </a:cubicBezTo>
                  <a:cubicBezTo>
                    <a:pt x="2005" y="17871"/>
                    <a:pt x="2592" y="17732"/>
                    <a:pt x="3145" y="17732"/>
                  </a:cubicBezTo>
                  <a:lnTo>
                    <a:pt x="3733" y="17732"/>
                  </a:lnTo>
                  <a:cubicBezTo>
                    <a:pt x="4148" y="17594"/>
                    <a:pt x="4735" y="17594"/>
                    <a:pt x="5323" y="17594"/>
                  </a:cubicBezTo>
                  <a:cubicBezTo>
                    <a:pt x="5461" y="17594"/>
                    <a:pt x="5738" y="17732"/>
                    <a:pt x="5738" y="18009"/>
                  </a:cubicBezTo>
                  <a:cubicBezTo>
                    <a:pt x="5738" y="18147"/>
                    <a:pt x="5600" y="18458"/>
                    <a:pt x="5323" y="18458"/>
                  </a:cubicBezTo>
                  <a:cubicBezTo>
                    <a:pt x="4735" y="18596"/>
                    <a:pt x="4321" y="18596"/>
                    <a:pt x="3871" y="18596"/>
                  </a:cubicBezTo>
                  <a:cubicBezTo>
                    <a:pt x="3145" y="18596"/>
                    <a:pt x="2420" y="18596"/>
                    <a:pt x="1728" y="18735"/>
                  </a:cubicBezTo>
                  <a:lnTo>
                    <a:pt x="1555" y="18873"/>
                  </a:lnTo>
                  <a:lnTo>
                    <a:pt x="1728" y="18873"/>
                  </a:lnTo>
                  <a:lnTo>
                    <a:pt x="1728" y="19011"/>
                  </a:lnTo>
                  <a:lnTo>
                    <a:pt x="1728" y="19875"/>
                  </a:lnTo>
                  <a:lnTo>
                    <a:pt x="2592" y="19875"/>
                  </a:lnTo>
                  <a:cubicBezTo>
                    <a:pt x="2869" y="19875"/>
                    <a:pt x="3007" y="20014"/>
                    <a:pt x="3007" y="20325"/>
                  </a:cubicBezTo>
                  <a:cubicBezTo>
                    <a:pt x="3007" y="20463"/>
                    <a:pt x="2869" y="20740"/>
                    <a:pt x="2592" y="20740"/>
                  </a:cubicBezTo>
                  <a:cubicBezTo>
                    <a:pt x="2281" y="20740"/>
                    <a:pt x="2143" y="20740"/>
                    <a:pt x="1867" y="20878"/>
                  </a:cubicBezTo>
                  <a:lnTo>
                    <a:pt x="1867" y="21742"/>
                  </a:lnTo>
                  <a:lnTo>
                    <a:pt x="3007" y="21742"/>
                  </a:lnTo>
                  <a:cubicBezTo>
                    <a:pt x="3145" y="21742"/>
                    <a:pt x="3457" y="21915"/>
                    <a:pt x="3457" y="22191"/>
                  </a:cubicBezTo>
                  <a:cubicBezTo>
                    <a:pt x="3457" y="22330"/>
                    <a:pt x="3457" y="22330"/>
                    <a:pt x="3284" y="22468"/>
                  </a:cubicBezTo>
                  <a:cubicBezTo>
                    <a:pt x="3284" y="22606"/>
                    <a:pt x="3145" y="22606"/>
                    <a:pt x="3007" y="22606"/>
                  </a:cubicBezTo>
                  <a:lnTo>
                    <a:pt x="2869" y="22606"/>
                  </a:lnTo>
                  <a:cubicBezTo>
                    <a:pt x="2592" y="22606"/>
                    <a:pt x="2281" y="22779"/>
                    <a:pt x="2005" y="22779"/>
                  </a:cubicBezTo>
                  <a:lnTo>
                    <a:pt x="2005" y="23055"/>
                  </a:lnTo>
                  <a:lnTo>
                    <a:pt x="2005" y="23194"/>
                  </a:lnTo>
                  <a:cubicBezTo>
                    <a:pt x="2005" y="23332"/>
                    <a:pt x="2143" y="23332"/>
                    <a:pt x="2143" y="23470"/>
                  </a:cubicBezTo>
                  <a:lnTo>
                    <a:pt x="2143" y="23643"/>
                  </a:lnTo>
                  <a:lnTo>
                    <a:pt x="2869" y="23643"/>
                  </a:lnTo>
                  <a:lnTo>
                    <a:pt x="3007" y="23470"/>
                  </a:lnTo>
                  <a:cubicBezTo>
                    <a:pt x="3284" y="23470"/>
                    <a:pt x="3457" y="23781"/>
                    <a:pt x="3457" y="23920"/>
                  </a:cubicBezTo>
                  <a:cubicBezTo>
                    <a:pt x="3595" y="24196"/>
                    <a:pt x="3284" y="24334"/>
                    <a:pt x="3145" y="24507"/>
                  </a:cubicBezTo>
                  <a:lnTo>
                    <a:pt x="2143" y="24507"/>
                  </a:lnTo>
                  <a:cubicBezTo>
                    <a:pt x="2143" y="24922"/>
                    <a:pt x="2281" y="25198"/>
                    <a:pt x="2281" y="25510"/>
                  </a:cubicBezTo>
                  <a:lnTo>
                    <a:pt x="2281" y="25648"/>
                  </a:lnTo>
                  <a:cubicBezTo>
                    <a:pt x="2592" y="25648"/>
                    <a:pt x="2869" y="25510"/>
                    <a:pt x="3284" y="25510"/>
                  </a:cubicBezTo>
                  <a:cubicBezTo>
                    <a:pt x="3457" y="25510"/>
                    <a:pt x="3733" y="25648"/>
                    <a:pt x="3733" y="25924"/>
                  </a:cubicBezTo>
                  <a:cubicBezTo>
                    <a:pt x="3733" y="26235"/>
                    <a:pt x="3595" y="26374"/>
                    <a:pt x="3284" y="26374"/>
                  </a:cubicBezTo>
                  <a:cubicBezTo>
                    <a:pt x="3007" y="26512"/>
                    <a:pt x="2592" y="26512"/>
                    <a:pt x="2281" y="26512"/>
                  </a:cubicBezTo>
                  <a:lnTo>
                    <a:pt x="2281" y="27376"/>
                  </a:lnTo>
                  <a:cubicBezTo>
                    <a:pt x="3595" y="27376"/>
                    <a:pt x="5012" y="27238"/>
                    <a:pt x="6464" y="26927"/>
                  </a:cubicBezTo>
                  <a:cubicBezTo>
                    <a:pt x="6602" y="26927"/>
                    <a:pt x="6740" y="27099"/>
                    <a:pt x="6913" y="27238"/>
                  </a:cubicBezTo>
                  <a:lnTo>
                    <a:pt x="6913" y="27099"/>
                  </a:lnTo>
                  <a:lnTo>
                    <a:pt x="6913" y="26788"/>
                  </a:lnTo>
                  <a:cubicBezTo>
                    <a:pt x="6740" y="25198"/>
                    <a:pt x="6602" y="23781"/>
                    <a:pt x="6464" y="22330"/>
                  </a:cubicBezTo>
                  <a:cubicBezTo>
                    <a:pt x="6464" y="21189"/>
                    <a:pt x="6464" y="20186"/>
                    <a:pt x="6325" y="19150"/>
                  </a:cubicBezTo>
                  <a:cubicBezTo>
                    <a:pt x="6049" y="14414"/>
                    <a:pt x="5600" y="9817"/>
                    <a:pt x="5323" y="5496"/>
                  </a:cubicBezTo>
                  <a:lnTo>
                    <a:pt x="5185" y="5047"/>
                  </a:lnTo>
                  <a:lnTo>
                    <a:pt x="5185" y="4183"/>
                  </a:lnTo>
                  <a:cubicBezTo>
                    <a:pt x="5012" y="2904"/>
                    <a:pt x="4874" y="1591"/>
                    <a:pt x="4874" y="1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393016" y="2656097"/>
              <a:ext cx="85059" cy="126654"/>
            </a:xfrm>
            <a:custGeom>
              <a:avLst/>
              <a:gdLst/>
              <a:ahLst/>
              <a:cxnLst/>
              <a:rect l="l" t="t" r="r" b="b"/>
              <a:pathLst>
                <a:path w="4736" h="7052" extrusionOk="0">
                  <a:moveTo>
                    <a:pt x="4321" y="0"/>
                  </a:moveTo>
                  <a:cubicBezTo>
                    <a:pt x="4321" y="0"/>
                    <a:pt x="4321" y="139"/>
                    <a:pt x="4148" y="139"/>
                  </a:cubicBezTo>
                  <a:cubicBezTo>
                    <a:pt x="4148" y="277"/>
                    <a:pt x="4010" y="277"/>
                    <a:pt x="3872" y="277"/>
                  </a:cubicBezTo>
                  <a:cubicBezTo>
                    <a:pt x="2420" y="588"/>
                    <a:pt x="1141" y="726"/>
                    <a:pt x="0" y="726"/>
                  </a:cubicBezTo>
                  <a:cubicBezTo>
                    <a:pt x="0" y="1314"/>
                    <a:pt x="0" y="1729"/>
                    <a:pt x="139" y="2178"/>
                  </a:cubicBezTo>
                  <a:lnTo>
                    <a:pt x="139" y="2454"/>
                  </a:lnTo>
                  <a:lnTo>
                    <a:pt x="139" y="2593"/>
                  </a:lnTo>
                  <a:lnTo>
                    <a:pt x="1418" y="2593"/>
                  </a:lnTo>
                  <a:cubicBezTo>
                    <a:pt x="1729" y="2593"/>
                    <a:pt x="1867" y="2731"/>
                    <a:pt x="1867" y="3042"/>
                  </a:cubicBezTo>
                  <a:cubicBezTo>
                    <a:pt x="2005" y="3180"/>
                    <a:pt x="1729" y="3457"/>
                    <a:pt x="1556" y="3457"/>
                  </a:cubicBezTo>
                  <a:cubicBezTo>
                    <a:pt x="1141" y="3457"/>
                    <a:pt x="692" y="3595"/>
                    <a:pt x="277" y="3595"/>
                  </a:cubicBezTo>
                  <a:lnTo>
                    <a:pt x="415" y="4183"/>
                  </a:lnTo>
                  <a:lnTo>
                    <a:pt x="415" y="4770"/>
                  </a:lnTo>
                  <a:lnTo>
                    <a:pt x="1729" y="4770"/>
                  </a:lnTo>
                  <a:cubicBezTo>
                    <a:pt x="1867" y="4770"/>
                    <a:pt x="1867" y="4770"/>
                    <a:pt x="2005" y="4909"/>
                  </a:cubicBezTo>
                  <a:lnTo>
                    <a:pt x="2005" y="5323"/>
                  </a:lnTo>
                  <a:cubicBezTo>
                    <a:pt x="2005" y="5462"/>
                    <a:pt x="1867" y="5634"/>
                    <a:pt x="1556" y="5634"/>
                  </a:cubicBezTo>
                  <a:lnTo>
                    <a:pt x="553" y="5634"/>
                  </a:lnTo>
                  <a:lnTo>
                    <a:pt x="553" y="5773"/>
                  </a:lnTo>
                  <a:cubicBezTo>
                    <a:pt x="692" y="6049"/>
                    <a:pt x="865" y="6498"/>
                    <a:pt x="1141" y="6775"/>
                  </a:cubicBezTo>
                  <a:lnTo>
                    <a:pt x="1141" y="6913"/>
                  </a:lnTo>
                  <a:cubicBezTo>
                    <a:pt x="2005" y="6913"/>
                    <a:pt x="2731" y="7052"/>
                    <a:pt x="3595" y="7052"/>
                  </a:cubicBezTo>
                  <a:cubicBezTo>
                    <a:pt x="4010" y="7052"/>
                    <a:pt x="4459" y="6913"/>
                    <a:pt x="4736" y="6913"/>
                  </a:cubicBezTo>
                  <a:lnTo>
                    <a:pt x="4736" y="6775"/>
                  </a:lnTo>
                  <a:lnTo>
                    <a:pt x="4598" y="5634"/>
                  </a:lnTo>
                  <a:lnTo>
                    <a:pt x="4598" y="5185"/>
                  </a:lnTo>
                  <a:lnTo>
                    <a:pt x="4598" y="4770"/>
                  </a:lnTo>
                  <a:cubicBezTo>
                    <a:pt x="4598" y="4183"/>
                    <a:pt x="4459" y="3595"/>
                    <a:pt x="4459" y="3042"/>
                  </a:cubicBezTo>
                  <a:cubicBezTo>
                    <a:pt x="4459" y="2005"/>
                    <a:pt x="4321" y="1003"/>
                    <a:pt x="4321" y="0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77341" y="2224033"/>
              <a:ext cx="103683" cy="67673"/>
            </a:xfrm>
            <a:custGeom>
              <a:avLst/>
              <a:gdLst/>
              <a:ahLst/>
              <a:cxnLst/>
              <a:rect l="l" t="t" r="r" b="b"/>
              <a:pathLst>
                <a:path w="5773" h="3768" extrusionOk="0">
                  <a:moveTo>
                    <a:pt x="726" y="0"/>
                  </a:moveTo>
                  <a:cubicBezTo>
                    <a:pt x="726" y="138"/>
                    <a:pt x="588" y="449"/>
                    <a:pt x="588" y="588"/>
                  </a:cubicBezTo>
                  <a:lnTo>
                    <a:pt x="415" y="1002"/>
                  </a:lnTo>
                  <a:lnTo>
                    <a:pt x="0" y="2039"/>
                  </a:lnTo>
                  <a:cubicBezTo>
                    <a:pt x="588" y="2178"/>
                    <a:pt x="1003" y="2316"/>
                    <a:pt x="1452" y="2454"/>
                  </a:cubicBezTo>
                  <a:cubicBezTo>
                    <a:pt x="2593" y="3042"/>
                    <a:pt x="3872" y="3457"/>
                    <a:pt x="5047" y="3768"/>
                  </a:cubicBezTo>
                  <a:lnTo>
                    <a:pt x="5185" y="3457"/>
                  </a:lnTo>
                  <a:lnTo>
                    <a:pt x="5185" y="3318"/>
                  </a:lnTo>
                  <a:cubicBezTo>
                    <a:pt x="5323" y="2731"/>
                    <a:pt x="5600" y="2316"/>
                    <a:pt x="5773" y="1728"/>
                  </a:cubicBezTo>
                  <a:lnTo>
                    <a:pt x="5600" y="1728"/>
                  </a:lnTo>
                  <a:lnTo>
                    <a:pt x="4736" y="1313"/>
                  </a:lnTo>
                  <a:cubicBezTo>
                    <a:pt x="4044" y="1175"/>
                    <a:pt x="3319" y="864"/>
                    <a:pt x="2593" y="588"/>
                  </a:cubicBezTo>
                  <a:cubicBezTo>
                    <a:pt x="2005" y="449"/>
                    <a:pt x="1279" y="311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191253" y="2392265"/>
              <a:ext cx="196195" cy="383033"/>
            </a:xfrm>
            <a:custGeom>
              <a:avLst/>
              <a:gdLst/>
              <a:ahLst/>
              <a:cxnLst/>
              <a:rect l="l" t="t" r="r" b="b"/>
              <a:pathLst>
                <a:path w="10924" h="21327" extrusionOk="0">
                  <a:moveTo>
                    <a:pt x="1141" y="0"/>
                  </a:moveTo>
                  <a:cubicBezTo>
                    <a:pt x="865" y="138"/>
                    <a:pt x="692" y="138"/>
                    <a:pt x="416" y="277"/>
                  </a:cubicBezTo>
                  <a:cubicBezTo>
                    <a:pt x="277" y="449"/>
                    <a:pt x="139" y="449"/>
                    <a:pt x="1" y="588"/>
                  </a:cubicBezTo>
                  <a:cubicBezTo>
                    <a:pt x="277" y="1003"/>
                    <a:pt x="416" y="1314"/>
                    <a:pt x="554" y="1728"/>
                  </a:cubicBezTo>
                  <a:cubicBezTo>
                    <a:pt x="3596" y="8227"/>
                    <a:pt x="6326" y="14829"/>
                    <a:pt x="9644" y="21188"/>
                  </a:cubicBezTo>
                  <a:lnTo>
                    <a:pt x="9921" y="21188"/>
                  </a:lnTo>
                  <a:cubicBezTo>
                    <a:pt x="10197" y="21327"/>
                    <a:pt x="10647" y="21327"/>
                    <a:pt x="10923" y="21327"/>
                  </a:cubicBezTo>
                  <a:lnTo>
                    <a:pt x="10923" y="21188"/>
                  </a:lnTo>
                  <a:lnTo>
                    <a:pt x="10923" y="20739"/>
                  </a:lnTo>
                  <a:cubicBezTo>
                    <a:pt x="10370" y="19599"/>
                    <a:pt x="9783" y="18596"/>
                    <a:pt x="9195" y="17421"/>
                  </a:cubicBezTo>
                  <a:cubicBezTo>
                    <a:pt x="8331" y="15831"/>
                    <a:pt x="7467" y="14103"/>
                    <a:pt x="6603" y="12374"/>
                  </a:cubicBezTo>
                  <a:cubicBezTo>
                    <a:pt x="6188" y="11510"/>
                    <a:pt x="5877" y="10819"/>
                    <a:pt x="5600" y="9955"/>
                  </a:cubicBezTo>
                  <a:cubicBezTo>
                    <a:pt x="5186" y="9229"/>
                    <a:pt x="4874" y="8503"/>
                    <a:pt x="4598" y="7639"/>
                  </a:cubicBezTo>
                  <a:cubicBezTo>
                    <a:pt x="3596" y="5047"/>
                    <a:pt x="2420" y="2454"/>
                    <a:pt x="114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224785" y="2379226"/>
              <a:ext cx="157689" cy="341456"/>
            </a:xfrm>
            <a:custGeom>
              <a:avLst/>
              <a:gdLst/>
              <a:ahLst/>
              <a:cxnLst/>
              <a:rect l="l" t="t" r="r" b="b"/>
              <a:pathLst>
                <a:path w="8780" h="19012" extrusionOk="0">
                  <a:moveTo>
                    <a:pt x="864" y="0"/>
                  </a:moveTo>
                  <a:lnTo>
                    <a:pt x="415" y="139"/>
                  </a:lnTo>
                  <a:lnTo>
                    <a:pt x="277" y="311"/>
                  </a:lnTo>
                  <a:lnTo>
                    <a:pt x="0" y="311"/>
                  </a:lnTo>
                  <a:cubicBezTo>
                    <a:pt x="415" y="1175"/>
                    <a:pt x="864" y="1867"/>
                    <a:pt x="1279" y="2731"/>
                  </a:cubicBezTo>
                  <a:cubicBezTo>
                    <a:pt x="2731" y="5773"/>
                    <a:pt x="3733" y="8953"/>
                    <a:pt x="5185" y="12098"/>
                  </a:cubicBezTo>
                  <a:cubicBezTo>
                    <a:pt x="6326" y="14414"/>
                    <a:pt x="7466" y="16730"/>
                    <a:pt x="8780" y="19011"/>
                  </a:cubicBezTo>
                  <a:cubicBezTo>
                    <a:pt x="8642" y="18458"/>
                    <a:pt x="8642" y="17870"/>
                    <a:pt x="8503" y="17283"/>
                  </a:cubicBezTo>
                  <a:lnTo>
                    <a:pt x="8503" y="16868"/>
                  </a:lnTo>
                  <a:lnTo>
                    <a:pt x="8503" y="16419"/>
                  </a:lnTo>
                  <a:lnTo>
                    <a:pt x="8330" y="16280"/>
                  </a:lnTo>
                  <a:lnTo>
                    <a:pt x="8330" y="16142"/>
                  </a:lnTo>
                  <a:cubicBezTo>
                    <a:pt x="8330" y="16142"/>
                    <a:pt x="8330" y="16004"/>
                    <a:pt x="8192" y="16004"/>
                  </a:cubicBezTo>
                  <a:cubicBezTo>
                    <a:pt x="8192" y="15866"/>
                    <a:pt x="8192" y="15693"/>
                    <a:pt x="8054" y="15555"/>
                  </a:cubicBezTo>
                  <a:cubicBezTo>
                    <a:pt x="8054" y="15555"/>
                    <a:pt x="7916" y="15416"/>
                    <a:pt x="7916" y="15278"/>
                  </a:cubicBezTo>
                  <a:cubicBezTo>
                    <a:pt x="7328" y="14276"/>
                    <a:pt x="6775" y="13273"/>
                    <a:pt x="6326" y="12409"/>
                  </a:cubicBezTo>
                  <a:lnTo>
                    <a:pt x="6326" y="12236"/>
                  </a:lnTo>
                  <a:cubicBezTo>
                    <a:pt x="6187" y="11822"/>
                    <a:pt x="5911" y="11372"/>
                    <a:pt x="5738" y="11096"/>
                  </a:cubicBezTo>
                  <a:cubicBezTo>
                    <a:pt x="3872" y="7224"/>
                    <a:pt x="2282" y="3595"/>
                    <a:pt x="864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162697" y="2410261"/>
              <a:ext cx="183785" cy="356973"/>
            </a:xfrm>
            <a:custGeom>
              <a:avLst/>
              <a:gdLst/>
              <a:ahLst/>
              <a:cxnLst/>
              <a:rect l="l" t="t" r="r" b="b"/>
              <a:pathLst>
                <a:path w="10233" h="19876" extrusionOk="0">
                  <a:moveTo>
                    <a:pt x="865" y="1"/>
                  </a:moveTo>
                  <a:lnTo>
                    <a:pt x="865" y="139"/>
                  </a:lnTo>
                  <a:lnTo>
                    <a:pt x="727" y="139"/>
                  </a:lnTo>
                  <a:cubicBezTo>
                    <a:pt x="416" y="312"/>
                    <a:pt x="139" y="450"/>
                    <a:pt x="1" y="588"/>
                  </a:cubicBezTo>
                  <a:cubicBezTo>
                    <a:pt x="1591" y="3595"/>
                    <a:pt x="2870" y="6914"/>
                    <a:pt x="4183" y="9817"/>
                  </a:cubicBezTo>
                  <a:lnTo>
                    <a:pt x="4736" y="10958"/>
                  </a:lnTo>
                  <a:lnTo>
                    <a:pt x="4736" y="11096"/>
                  </a:lnTo>
                  <a:cubicBezTo>
                    <a:pt x="4874" y="11545"/>
                    <a:pt x="5047" y="11822"/>
                    <a:pt x="5186" y="12237"/>
                  </a:cubicBezTo>
                  <a:cubicBezTo>
                    <a:pt x="5600" y="12962"/>
                    <a:pt x="5911" y="13827"/>
                    <a:pt x="6326" y="14552"/>
                  </a:cubicBezTo>
                  <a:lnTo>
                    <a:pt x="6464" y="15002"/>
                  </a:lnTo>
                  <a:lnTo>
                    <a:pt x="6603" y="15140"/>
                  </a:lnTo>
                  <a:cubicBezTo>
                    <a:pt x="6776" y="15417"/>
                    <a:pt x="6914" y="15866"/>
                    <a:pt x="7052" y="16142"/>
                  </a:cubicBezTo>
                  <a:cubicBezTo>
                    <a:pt x="7190" y="16557"/>
                    <a:pt x="7467" y="16868"/>
                    <a:pt x="7640" y="17145"/>
                  </a:cubicBezTo>
                  <a:lnTo>
                    <a:pt x="7778" y="17421"/>
                  </a:lnTo>
                  <a:cubicBezTo>
                    <a:pt x="8054" y="18009"/>
                    <a:pt x="8331" y="18597"/>
                    <a:pt x="8642" y="19150"/>
                  </a:cubicBezTo>
                  <a:lnTo>
                    <a:pt x="8642" y="19461"/>
                  </a:lnTo>
                  <a:cubicBezTo>
                    <a:pt x="9057" y="19599"/>
                    <a:pt x="9644" y="19737"/>
                    <a:pt x="10232" y="19875"/>
                  </a:cubicBezTo>
                  <a:cubicBezTo>
                    <a:pt x="10059" y="19599"/>
                    <a:pt x="9921" y="19322"/>
                    <a:pt x="9783" y="19150"/>
                  </a:cubicBezTo>
                  <a:cubicBezTo>
                    <a:pt x="6464" y="12962"/>
                    <a:pt x="3872" y="6360"/>
                    <a:pt x="86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395495" y="270017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9C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178215" y="2402807"/>
              <a:ext cx="186263" cy="370012"/>
            </a:xfrm>
            <a:custGeom>
              <a:avLst/>
              <a:gdLst/>
              <a:ahLst/>
              <a:cxnLst/>
              <a:rect l="l" t="t" r="r" b="b"/>
              <a:pathLst>
                <a:path w="10371" h="20602" extrusionOk="0">
                  <a:moveTo>
                    <a:pt x="727" y="1"/>
                  </a:moveTo>
                  <a:cubicBezTo>
                    <a:pt x="416" y="139"/>
                    <a:pt x="277" y="277"/>
                    <a:pt x="1" y="416"/>
                  </a:cubicBezTo>
                  <a:cubicBezTo>
                    <a:pt x="3008" y="6775"/>
                    <a:pt x="5600" y="13377"/>
                    <a:pt x="8919" y="19565"/>
                  </a:cubicBezTo>
                  <a:cubicBezTo>
                    <a:pt x="9057" y="19737"/>
                    <a:pt x="9195" y="20014"/>
                    <a:pt x="9368" y="20290"/>
                  </a:cubicBezTo>
                  <a:cubicBezTo>
                    <a:pt x="9645" y="20429"/>
                    <a:pt x="10059" y="20429"/>
                    <a:pt x="10370" y="20601"/>
                  </a:cubicBezTo>
                  <a:cubicBezTo>
                    <a:pt x="7052" y="14242"/>
                    <a:pt x="4322" y="7640"/>
                    <a:pt x="1280" y="1141"/>
                  </a:cubicBezTo>
                  <a:cubicBezTo>
                    <a:pt x="1142" y="727"/>
                    <a:pt x="1003" y="416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402948" y="2759762"/>
              <a:ext cx="10578" cy="20510"/>
            </a:xfrm>
            <a:custGeom>
              <a:avLst/>
              <a:gdLst/>
              <a:ahLst/>
              <a:cxnLst/>
              <a:rect l="l" t="t" r="r" b="b"/>
              <a:pathLst>
                <a:path w="589" h="1142" extrusionOk="0">
                  <a:moveTo>
                    <a:pt x="0" y="1"/>
                  </a:moveTo>
                  <a:lnTo>
                    <a:pt x="0" y="415"/>
                  </a:lnTo>
                  <a:lnTo>
                    <a:pt x="139" y="1003"/>
                  </a:lnTo>
                  <a:cubicBezTo>
                    <a:pt x="312" y="1003"/>
                    <a:pt x="450" y="1141"/>
                    <a:pt x="588" y="1141"/>
                  </a:cubicBezTo>
                  <a:lnTo>
                    <a:pt x="588" y="1003"/>
                  </a:lnTo>
                  <a:cubicBezTo>
                    <a:pt x="312" y="726"/>
                    <a:pt x="139" y="277"/>
                    <a:pt x="0" y="1"/>
                  </a:cubicBezTo>
                  <a:close/>
                </a:path>
              </a:pathLst>
            </a:custGeom>
            <a:solidFill>
              <a:srgbClr val="BE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2211746" y="2384811"/>
              <a:ext cx="175703" cy="379944"/>
            </a:xfrm>
            <a:custGeom>
              <a:avLst/>
              <a:gdLst/>
              <a:ahLst/>
              <a:cxnLst/>
              <a:rect l="l" t="t" r="r" b="b"/>
              <a:pathLst>
                <a:path w="9783" h="21155" extrusionOk="0">
                  <a:moveTo>
                    <a:pt x="726" y="0"/>
                  </a:moveTo>
                  <a:lnTo>
                    <a:pt x="726" y="139"/>
                  </a:lnTo>
                  <a:cubicBezTo>
                    <a:pt x="415" y="139"/>
                    <a:pt x="139" y="277"/>
                    <a:pt x="0" y="415"/>
                  </a:cubicBezTo>
                  <a:cubicBezTo>
                    <a:pt x="1279" y="2869"/>
                    <a:pt x="2455" y="5462"/>
                    <a:pt x="3457" y="8054"/>
                  </a:cubicBezTo>
                  <a:cubicBezTo>
                    <a:pt x="3733" y="8918"/>
                    <a:pt x="4045" y="9644"/>
                    <a:pt x="4459" y="10370"/>
                  </a:cubicBezTo>
                  <a:cubicBezTo>
                    <a:pt x="4736" y="11234"/>
                    <a:pt x="5047" y="11925"/>
                    <a:pt x="5462" y="12789"/>
                  </a:cubicBezTo>
                  <a:cubicBezTo>
                    <a:pt x="6326" y="14518"/>
                    <a:pt x="7190" y="16246"/>
                    <a:pt x="8054" y="17836"/>
                  </a:cubicBezTo>
                  <a:cubicBezTo>
                    <a:pt x="8642" y="19011"/>
                    <a:pt x="9229" y="20014"/>
                    <a:pt x="9782" y="21154"/>
                  </a:cubicBezTo>
                  <a:cubicBezTo>
                    <a:pt x="9644" y="20290"/>
                    <a:pt x="9506" y="19426"/>
                    <a:pt x="9506" y="18700"/>
                  </a:cubicBezTo>
                  <a:cubicBezTo>
                    <a:pt x="8192" y="16419"/>
                    <a:pt x="7052" y="14103"/>
                    <a:pt x="5911" y="11787"/>
                  </a:cubicBezTo>
                  <a:cubicBezTo>
                    <a:pt x="4459" y="8642"/>
                    <a:pt x="3457" y="5462"/>
                    <a:pt x="2005" y="2420"/>
                  </a:cubicBezTo>
                  <a:cubicBezTo>
                    <a:pt x="1590" y="1556"/>
                    <a:pt x="1141" y="864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2426529" y="349912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2271337" y="3447594"/>
              <a:ext cx="13057" cy="8082"/>
            </a:xfrm>
            <a:custGeom>
              <a:avLst/>
              <a:gdLst/>
              <a:ahLst/>
              <a:cxnLst/>
              <a:rect l="l" t="t" r="r" b="b"/>
              <a:pathLst>
                <a:path w="727" h="450" extrusionOk="0">
                  <a:moveTo>
                    <a:pt x="727" y="450"/>
                  </a:moveTo>
                  <a:cubicBezTo>
                    <a:pt x="415" y="277"/>
                    <a:pt x="277" y="139"/>
                    <a:pt x="1" y="1"/>
                  </a:cubicBezTo>
                  <a:cubicBezTo>
                    <a:pt x="277" y="139"/>
                    <a:pt x="415" y="277"/>
                    <a:pt x="727" y="4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2258298" y="3437052"/>
              <a:ext cx="13057" cy="10560"/>
            </a:xfrm>
            <a:custGeom>
              <a:avLst/>
              <a:gdLst/>
              <a:ahLst/>
              <a:cxnLst/>
              <a:rect l="l" t="t" r="r" b="b"/>
              <a:pathLst>
                <a:path w="727" h="588" extrusionOk="0">
                  <a:moveTo>
                    <a:pt x="727" y="588"/>
                  </a:moveTo>
                  <a:cubicBezTo>
                    <a:pt x="416" y="449"/>
                    <a:pt x="277" y="173"/>
                    <a:pt x="1" y="0"/>
                  </a:cubicBezTo>
                  <a:cubicBezTo>
                    <a:pt x="277" y="173"/>
                    <a:pt x="416" y="449"/>
                    <a:pt x="727" y="5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2183189" y="2684653"/>
              <a:ext cx="579210" cy="820072"/>
            </a:xfrm>
            <a:custGeom>
              <a:avLst/>
              <a:gdLst/>
              <a:ahLst/>
              <a:cxnLst/>
              <a:rect l="l" t="t" r="r" b="b"/>
              <a:pathLst>
                <a:path w="32250" h="45661" extrusionOk="0">
                  <a:moveTo>
                    <a:pt x="31386" y="0"/>
                  </a:moveTo>
                  <a:cubicBezTo>
                    <a:pt x="31109" y="277"/>
                    <a:pt x="30833" y="588"/>
                    <a:pt x="30521" y="864"/>
                  </a:cubicBezTo>
                  <a:cubicBezTo>
                    <a:pt x="29657" y="1729"/>
                    <a:pt x="28517" y="2454"/>
                    <a:pt x="27065" y="3180"/>
                  </a:cubicBezTo>
                  <a:cubicBezTo>
                    <a:pt x="25786" y="3872"/>
                    <a:pt x="24473" y="4321"/>
                    <a:pt x="23055" y="4908"/>
                  </a:cubicBezTo>
                  <a:cubicBezTo>
                    <a:pt x="22329" y="5047"/>
                    <a:pt x="21742" y="5323"/>
                    <a:pt x="21189" y="5462"/>
                  </a:cubicBezTo>
                  <a:cubicBezTo>
                    <a:pt x="20601" y="5600"/>
                    <a:pt x="20014" y="5773"/>
                    <a:pt x="19288" y="5911"/>
                  </a:cubicBezTo>
                  <a:cubicBezTo>
                    <a:pt x="18147" y="6187"/>
                    <a:pt x="16868" y="6326"/>
                    <a:pt x="15416" y="6326"/>
                  </a:cubicBezTo>
                  <a:lnTo>
                    <a:pt x="15278" y="6326"/>
                  </a:lnTo>
                  <a:cubicBezTo>
                    <a:pt x="13965" y="6326"/>
                    <a:pt x="12686" y="6187"/>
                    <a:pt x="11372" y="6049"/>
                  </a:cubicBezTo>
                  <a:cubicBezTo>
                    <a:pt x="9955" y="5773"/>
                    <a:pt x="8503" y="5462"/>
                    <a:pt x="7190" y="5047"/>
                  </a:cubicBezTo>
                  <a:cubicBezTo>
                    <a:pt x="4598" y="4183"/>
                    <a:pt x="2593" y="2869"/>
                    <a:pt x="1003" y="1279"/>
                  </a:cubicBezTo>
                  <a:lnTo>
                    <a:pt x="865" y="1452"/>
                  </a:lnTo>
                  <a:cubicBezTo>
                    <a:pt x="726" y="1729"/>
                    <a:pt x="726" y="2005"/>
                    <a:pt x="588" y="2454"/>
                  </a:cubicBezTo>
                  <a:cubicBezTo>
                    <a:pt x="450" y="3733"/>
                    <a:pt x="450" y="5047"/>
                    <a:pt x="588" y="6049"/>
                  </a:cubicBezTo>
                  <a:lnTo>
                    <a:pt x="588" y="7190"/>
                  </a:lnTo>
                  <a:cubicBezTo>
                    <a:pt x="726" y="7916"/>
                    <a:pt x="726" y="8780"/>
                    <a:pt x="726" y="9644"/>
                  </a:cubicBezTo>
                  <a:lnTo>
                    <a:pt x="726" y="10957"/>
                  </a:lnTo>
                  <a:lnTo>
                    <a:pt x="726" y="11234"/>
                  </a:lnTo>
                  <a:lnTo>
                    <a:pt x="726" y="11821"/>
                  </a:lnTo>
                  <a:lnTo>
                    <a:pt x="726" y="12513"/>
                  </a:lnTo>
                  <a:lnTo>
                    <a:pt x="726" y="14103"/>
                  </a:lnTo>
                  <a:cubicBezTo>
                    <a:pt x="726" y="15416"/>
                    <a:pt x="726" y="17145"/>
                    <a:pt x="865" y="18734"/>
                  </a:cubicBezTo>
                  <a:cubicBezTo>
                    <a:pt x="865" y="18873"/>
                    <a:pt x="865" y="19011"/>
                    <a:pt x="726" y="19149"/>
                  </a:cubicBezTo>
                  <a:cubicBezTo>
                    <a:pt x="588" y="19149"/>
                    <a:pt x="588" y="19288"/>
                    <a:pt x="450" y="19288"/>
                  </a:cubicBezTo>
                  <a:cubicBezTo>
                    <a:pt x="277" y="19288"/>
                    <a:pt x="139" y="19149"/>
                    <a:pt x="0" y="19011"/>
                  </a:cubicBezTo>
                  <a:lnTo>
                    <a:pt x="0" y="19011"/>
                  </a:lnTo>
                  <a:cubicBezTo>
                    <a:pt x="0" y="19426"/>
                    <a:pt x="0" y="19737"/>
                    <a:pt x="139" y="20152"/>
                  </a:cubicBezTo>
                  <a:cubicBezTo>
                    <a:pt x="139" y="20013"/>
                    <a:pt x="277" y="19875"/>
                    <a:pt x="450" y="19875"/>
                  </a:cubicBezTo>
                  <a:cubicBezTo>
                    <a:pt x="726" y="19875"/>
                    <a:pt x="865" y="20152"/>
                    <a:pt x="865" y="20290"/>
                  </a:cubicBezTo>
                  <a:cubicBezTo>
                    <a:pt x="865" y="22606"/>
                    <a:pt x="1141" y="24783"/>
                    <a:pt x="1141" y="26926"/>
                  </a:cubicBezTo>
                  <a:cubicBezTo>
                    <a:pt x="1141" y="27203"/>
                    <a:pt x="1003" y="27514"/>
                    <a:pt x="726" y="27514"/>
                  </a:cubicBezTo>
                  <a:cubicBezTo>
                    <a:pt x="588" y="27514"/>
                    <a:pt x="277" y="27203"/>
                    <a:pt x="277" y="27065"/>
                  </a:cubicBezTo>
                  <a:lnTo>
                    <a:pt x="277" y="27065"/>
                  </a:lnTo>
                  <a:cubicBezTo>
                    <a:pt x="277" y="27652"/>
                    <a:pt x="450" y="28378"/>
                    <a:pt x="450" y="28931"/>
                  </a:cubicBezTo>
                  <a:cubicBezTo>
                    <a:pt x="450" y="28793"/>
                    <a:pt x="588" y="28793"/>
                    <a:pt x="726" y="28793"/>
                  </a:cubicBezTo>
                  <a:cubicBezTo>
                    <a:pt x="1003" y="28793"/>
                    <a:pt x="1141" y="28931"/>
                    <a:pt x="1141" y="29242"/>
                  </a:cubicBezTo>
                  <a:cubicBezTo>
                    <a:pt x="1314" y="32111"/>
                    <a:pt x="1141" y="34980"/>
                    <a:pt x="1452" y="37884"/>
                  </a:cubicBezTo>
                  <a:cubicBezTo>
                    <a:pt x="2005" y="38748"/>
                    <a:pt x="2869" y="39612"/>
                    <a:pt x="3733" y="40338"/>
                  </a:cubicBezTo>
                  <a:cubicBezTo>
                    <a:pt x="5047" y="41617"/>
                    <a:pt x="6637" y="42619"/>
                    <a:pt x="8365" y="43483"/>
                  </a:cubicBezTo>
                  <a:lnTo>
                    <a:pt x="8365" y="43621"/>
                  </a:lnTo>
                  <a:cubicBezTo>
                    <a:pt x="9955" y="44347"/>
                    <a:pt x="11683" y="44935"/>
                    <a:pt x="13412" y="45350"/>
                  </a:cubicBezTo>
                  <a:lnTo>
                    <a:pt x="13550" y="45350"/>
                  </a:lnTo>
                  <a:cubicBezTo>
                    <a:pt x="14276" y="45522"/>
                    <a:pt x="15140" y="45661"/>
                    <a:pt x="15831" y="45661"/>
                  </a:cubicBezTo>
                  <a:lnTo>
                    <a:pt x="18285" y="45661"/>
                  </a:lnTo>
                  <a:cubicBezTo>
                    <a:pt x="19011" y="45661"/>
                    <a:pt x="19737" y="45522"/>
                    <a:pt x="20325" y="45350"/>
                  </a:cubicBezTo>
                  <a:cubicBezTo>
                    <a:pt x="20601" y="45350"/>
                    <a:pt x="20878" y="45522"/>
                    <a:pt x="20878" y="45661"/>
                  </a:cubicBezTo>
                  <a:cubicBezTo>
                    <a:pt x="21189" y="45661"/>
                    <a:pt x="21465" y="45661"/>
                    <a:pt x="21604" y="45522"/>
                  </a:cubicBezTo>
                  <a:cubicBezTo>
                    <a:pt x="21604" y="45350"/>
                    <a:pt x="21742" y="45211"/>
                    <a:pt x="21880" y="45211"/>
                  </a:cubicBezTo>
                  <a:cubicBezTo>
                    <a:pt x="22744" y="44797"/>
                    <a:pt x="23470" y="44347"/>
                    <a:pt x="24473" y="43932"/>
                  </a:cubicBezTo>
                  <a:cubicBezTo>
                    <a:pt x="25786" y="43345"/>
                    <a:pt x="27238" y="42757"/>
                    <a:pt x="28517" y="41893"/>
                  </a:cubicBezTo>
                  <a:cubicBezTo>
                    <a:pt x="29381" y="41340"/>
                    <a:pt x="30107" y="40752"/>
                    <a:pt x="30521" y="40165"/>
                  </a:cubicBezTo>
                  <a:cubicBezTo>
                    <a:pt x="30971" y="39750"/>
                    <a:pt x="31386" y="39162"/>
                    <a:pt x="31697" y="38609"/>
                  </a:cubicBezTo>
                  <a:lnTo>
                    <a:pt x="32111" y="37296"/>
                  </a:lnTo>
                  <a:lnTo>
                    <a:pt x="32111" y="37158"/>
                  </a:lnTo>
                  <a:lnTo>
                    <a:pt x="32250" y="37019"/>
                  </a:lnTo>
                  <a:lnTo>
                    <a:pt x="32250" y="36881"/>
                  </a:lnTo>
                  <a:cubicBezTo>
                    <a:pt x="32111" y="35291"/>
                    <a:pt x="32250" y="33701"/>
                    <a:pt x="32250" y="32249"/>
                  </a:cubicBezTo>
                  <a:lnTo>
                    <a:pt x="32250" y="29657"/>
                  </a:lnTo>
                  <a:lnTo>
                    <a:pt x="32250" y="22191"/>
                  </a:lnTo>
                  <a:cubicBezTo>
                    <a:pt x="32111" y="20152"/>
                    <a:pt x="32111" y="18285"/>
                    <a:pt x="31973" y="16419"/>
                  </a:cubicBezTo>
                  <a:cubicBezTo>
                    <a:pt x="31973" y="15969"/>
                    <a:pt x="31835" y="15416"/>
                    <a:pt x="31835" y="14967"/>
                  </a:cubicBezTo>
                  <a:lnTo>
                    <a:pt x="31835" y="13688"/>
                  </a:lnTo>
                  <a:cubicBezTo>
                    <a:pt x="31697" y="12686"/>
                    <a:pt x="31697" y="11821"/>
                    <a:pt x="31697" y="10785"/>
                  </a:cubicBezTo>
                  <a:lnTo>
                    <a:pt x="31697" y="8054"/>
                  </a:lnTo>
                  <a:lnTo>
                    <a:pt x="31697" y="7916"/>
                  </a:lnTo>
                  <a:cubicBezTo>
                    <a:pt x="31697" y="5323"/>
                    <a:pt x="31558" y="2731"/>
                    <a:pt x="31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759903" y="2674093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0" y="1"/>
                  </a:moveTo>
                  <a:cubicBezTo>
                    <a:pt x="0" y="312"/>
                    <a:pt x="139" y="588"/>
                    <a:pt x="139" y="727"/>
                  </a:cubicBezTo>
                  <a:lnTo>
                    <a:pt x="139" y="312"/>
                  </a:lnTo>
                  <a:cubicBezTo>
                    <a:pt x="139" y="312"/>
                    <a:pt x="139" y="13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333425" y="34680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183189" y="3041608"/>
              <a:ext cx="20510" cy="137214"/>
            </a:xfrm>
            <a:custGeom>
              <a:avLst/>
              <a:gdLst/>
              <a:ahLst/>
              <a:cxnLst/>
              <a:rect l="l" t="t" r="r" b="b"/>
              <a:pathLst>
                <a:path w="1142" h="7640" extrusionOk="0">
                  <a:moveTo>
                    <a:pt x="450" y="0"/>
                  </a:moveTo>
                  <a:cubicBezTo>
                    <a:pt x="277" y="0"/>
                    <a:pt x="139" y="138"/>
                    <a:pt x="139" y="277"/>
                  </a:cubicBezTo>
                  <a:cubicBezTo>
                    <a:pt x="0" y="277"/>
                    <a:pt x="0" y="415"/>
                    <a:pt x="0" y="415"/>
                  </a:cubicBezTo>
                  <a:cubicBezTo>
                    <a:pt x="0" y="2731"/>
                    <a:pt x="277" y="4908"/>
                    <a:pt x="277" y="7051"/>
                  </a:cubicBezTo>
                  <a:lnTo>
                    <a:pt x="277" y="7190"/>
                  </a:lnTo>
                  <a:cubicBezTo>
                    <a:pt x="277" y="7328"/>
                    <a:pt x="588" y="7639"/>
                    <a:pt x="726" y="7639"/>
                  </a:cubicBezTo>
                  <a:cubicBezTo>
                    <a:pt x="1003" y="7639"/>
                    <a:pt x="1141" y="7328"/>
                    <a:pt x="1141" y="7051"/>
                  </a:cubicBezTo>
                  <a:cubicBezTo>
                    <a:pt x="1141" y="4908"/>
                    <a:pt x="865" y="2731"/>
                    <a:pt x="865" y="415"/>
                  </a:cubicBezTo>
                  <a:cubicBezTo>
                    <a:pt x="865" y="277"/>
                    <a:pt x="726" y="0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2188146" y="3201758"/>
              <a:ext cx="21139" cy="168267"/>
            </a:xfrm>
            <a:custGeom>
              <a:avLst/>
              <a:gdLst/>
              <a:ahLst/>
              <a:cxnLst/>
              <a:rect l="l" t="t" r="r" b="b"/>
              <a:pathLst>
                <a:path w="1177" h="9369" extrusionOk="0">
                  <a:moveTo>
                    <a:pt x="450" y="1"/>
                  </a:moveTo>
                  <a:cubicBezTo>
                    <a:pt x="312" y="1"/>
                    <a:pt x="174" y="1"/>
                    <a:pt x="174" y="139"/>
                  </a:cubicBezTo>
                  <a:cubicBezTo>
                    <a:pt x="1" y="139"/>
                    <a:pt x="1" y="312"/>
                    <a:pt x="1" y="450"/>
                  </a:cubicBezTo>
                  <a:cubicBezTo>
                    <a:pt x="174" y="3319"/>
                    <a:pt x="1" y="6188"/>
                    <a:pt x="174" y="9092"/>
                  </a:cubicBezTo>
                  <a:cubicBezTo>
                    <a:pt x="174" y="9230"/>
                    <a:pt x="312" y="9230"/>
                    <a:pt x="312" y="9368"/>
                  </a:cubicBezTo>
                  <a:cubicBezTo>
                    <a:pt x="312" y="9230"/>
                    <a:pt x="450" y="9092"/>
                    <a:pt x="450" y="9092"/>
                  </a:cubicBezTo>
                  <a:cubicBezTo>
                    <a:pt x="589" y="8953"/>
                    <a:pt x="727" y="8953"/>
                    <a:pt x="727" y="8953"/>
                  </a:cubicBezTo>
                  <a:cubicBezTo>
                    <a:pt x="865" y="8953"/>
                    <a:pt x="1038" y="8953"/>
                    <a:pt x="1038" y="9092"/>
                  </a:cubicBezTo>
                  <a:lnTo>
                    <a:pt x="1176" y="9092"/>
                  </a:lnTo>
                  <a:cubicBezTo>
                    <a:pt x="865" y="6188"/>
                    <a:pt x="1038" y="3319"/>
                    <a:pt x="865" y="450"/>
                  </a:cubicBezTo>
                  <a:cubicBezTo>
                    <a:pt x="865" y="139"/>
                    <a:pt x="727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2193750" y="3362554"/>
              <a:ext cx="364408" cy="157689"/>
            </a:xfrm>
            <a:custGeom>
              <a:avLst/>
              <a:gdLst/>
              <a:ahLst/>
              <a:cxnLst/>
              <a:rect l="l" t="t" r="r" b="b"/>
              <a:pathLst>
                <a:path w="20290" h="8780" extrusionOk="0">
                  <a:moveTo>
                    <a:pt x="415" y="0"/>
                  </a:moveTo>
                  <a:cubicBezTo>
                    <a:pt x="415" y="0"/>
                    <a:pt x="277" y="0"/>
                    <a:pt x="138" y="139"/>
                  </a:cubicBezTo>
                  <a:cubicBezTo>
                    <a:pt x="138" y="139"/>
                    <a:pt x="0" y="277"/>
                    <a:pt x="0" y="415"/>
                  </a:cubicBezTo>
                  <a:cubicBezTo>
                    <a:pt x="0" y="553"/>
                    <a:pt x="0" y="692"/>
                    <a:pt x="138" y="692"/>
                  </a:cubicBezTo>
                  <a:cubicBezTo>
                    <a:pt x="1141" y="2005"/>
                    <a:pt x="2281" y="3146"/>
                    <a:pt x="3595" y="4148"/>
                  </a:cubicBezTo>
                  <a:cubicBezTo>
                    <a:pt x="3871" y="4321"/>
                    <a:pt x="4010" y="4597"/>
                    <a:pt x="4321" y="4736"/>
                  </a:cubicBezTo>
                  <a:cubicBezTo>
                    <a:pt x="4597" y="4874"/>
                    <a:pt x="4735" y="5012"/>
                    <a:pt x="5047" y="5185"/>
                  </a:cubicBezTo>
                  <a:cubicBezTo>
                    <a:pt x="5738" y="5738"/>
                    <a:pt x="6464" y="6187"/>
                    <a:pt x="7190" y="6464"/>
                  </a:cubicBezTo>
                  <a:cubicBezTo>
                    <a:pt x="9920" y="7916"/>
                    <a:pt x="12962" y="8780"/>
                    <a:pt x="16107" y="8780"/>
                  </a:cubicBezTo>
                  <a:lnTo>
                    <a:pt x="18008" y="8780"/>
                  </a:lnTo>
                  <a:cubicBezTo>
                    <a:pt x="18562" y="8780"/>
                    <a:pt x="19287" y="8642"/>
                    <a:pt x="20013" y="8469"/>
                  </a:cubicBezTo>
                  <a:cubicBezTo>
                    <a:pt x="20151" y="8469"/>
                    <a:pt x="20290" y="8192"/>
                    <a:pt x="20290" y="7916"/>
                  </a:cubicBezTo>
                  <a:cubicBezTo>
                    <a:pt x="20290" y="7777"/>
                    <a:pt x="20013" y="7605"/>
                    <a:pt x="19737" y="7605"/>
                  </a:cubicBezTo>
                  <a:cubicBezTo>
                    <a:pt x="19149" y="7777"/>
                    <a:pt x="18423" y="7916"/>
                    <a:pt x="17697" y="7916"/>
                  </a:cubicBezTo>
                  <a:lnTo>
                    <a:pt x="15243" y="7916"/>
                  </a:lnTo>
                  <a:cubicBezTo>
                    <a:pt x="14552" y="7916"/>
                    <a:pt x="13688" y="7777"/>
                    <a:pt x="12962" y="7605"/>
                  </a:cubicBezTo>
                  <a:lnTo>
                    <a:pt x="12824" y="7605"/>
                  </a:lnTo>
                  <a:cubicBezTo>
                    <a:pt x="11095" y="7190"/>
                    <a:pt x="9367" y="6602"/>
                    <a:pt x="7777" y="5876"/>
                  </a:cubicBezTo>
                  <a:lnTo>
                    <a:pt x="7777" y="5738"/>
                  </a:lnTo>
                  <a:cubicBezTo>
                    <a:pt x="6049" y="4874"/>
                    <a:pt x="4459" y="3872"/>
                    <a:pt x="3145" y="2593"/>
                  </a:cubicBezTo>
                  <a:cubicBezTo>
                    <a:pt x="2281" y="1867"/>
                    <a:pt x="1417" y="1003"/>
                    <a:pt x="864" y="139"/>
                  </a:cubicBezTo>
                  <a:lnTo>
                    <a:pt x="726" y="139"/>
                  </a:lnTo>
                  <a:cubicBezTo>
                    <a:pt x="726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307347" y="19291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fill="none" extrusionOk="0">
                  <a:moveTo>
                    <a:pt x="0" y="139"/>
                  </a:moveTo>
                  <a:lnTo>
                    <a:pt x="0" y="1"/>
                  </a:lnTo>
                </a:path>
              </a:pathLst>
            </a:custGeom>
            <a:noFill/>
            <a:ln w="3450" cap="rnd" cmpd="sng">
              <a:solidFill>
                <a:srgbClr val="0C2B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444543" y="1556676"/>
              <a:ext cx="62088" cy="57131"/>
            </a:xfrm>
            <a:custGeom>
              <a:avLst/>
              <a:gdLst/>
              <a:ahLst/>
              <a:cxnLst/>
              <a:rect l="l" t="t" r="r" b="b"/>
              <a:pathLst>
                <a:path w="3457" h="3181" extrusionOk="0">
                  <a:moveTo>
                    <a:pt x="1729" y="865"/>
                  </a:moveTo>
                  <a:cubicBezTo>
                    <a:pt x="1867" y="865"/>
                    <a:pt x="1867" y="1003"/>
                    <a:pt x="2005" y="1003"/>
                  </a:cubicBezTo>
                  <a:cubicBezTo>
                    <a:pt x="2005" y="1003"/>
                    <a:pt x="2143" y="1003"/>
                    <a:pt x="2143" y="1176"/>
                  </a:cubicBezTo>
                  <a:cubicBezTo>
                    <a:pt x="2316" y="1176"/>
                    <a:pt x="2316" y="1176"/>
                    <a:pt x="2316" y="1314"/>
                  </a:cubicBezTo>
                  <a:lnTo>
                    <a:pt x="2454" y="1314"/>
                  </a:lnTo>
                  <a:lnTo>
                    <a:pt x="2454" y="1452"/>
                  </a:lnTo>
                  <a:cubicBezTo>
                    <a:pt x="2593" y="1591"/>
                    <a:pt x="2593" y="1729"/>
                    <a:pt x="2593" y="1867"/>
                  </a:cubicBezTo>
                  <a:lnTo>
                    <a:pt x="2454" y="2040"/>
                  </a:lnTo>
                  <a:lnTo>
                    <a:pt x="2454" y="2178"/>
                  </a:lnTo>
                  <a:cubicBezTo>
                    <a:pt x="2316" y="2178"/>
                    <a:pt x="2316" y="2178"/>
                    <a:pt x="2316" y="2316"/>
                  </a:cubicBezTo>
                  <a:lnTo>
                    <a:pt x="1590" y="2316"/>
                  </a:lnTo>
                  <a:cubicBezTo>
                    <a:pt x="1452" y="2178"/>
                    <a:pt x="1279" y="2178"/>
                    <a:pt x="1141" y="2040"/>
                  </a:cubicBezTo>
                  <a:cubicBezTo>
                    <a:pt x="1141" y="2040"/>
                    <a:pt x="1003" y="2040"/>
                    <a:pt x="1003" y="1867"/>
                  </a:cubicBezTo>
                  <a:lnTo>
                    <a:pt x="864" y="1867"/>
                  </a:lnTo>
                  <a:lnTo>
                    <a:pt x="864" y="1729"/>
                  </a:lnTo>
                  <a:lnTo>
                    <a:pt x="864" y="1591"/>
                  </a:lnTo>
                  <a:lnTo>
                    <a:pt x="864" y="1452"/>
                  </a:lnTo>
                  <a:lnTo>
                    <a:pt x="1003" y="1452"/>
                  </a:lnTo>
                  <a:cubicBezTo>
                    <a:pt x="1003" y="1314"/>
                    <a:pt x="1141" y="1314"/>
                    <a:pt x="1141" y="1176"/>
                  </a:cubicBezTo>
                  <a:lnTo>
                    <a:pt x="1279" y="1176"/>
                  </a:lnTo>
                  <a:lnTo>
                    <a:pt x="1279" y="1003"/>
                  </a:lnTo>
                  <a:lnTo>
                    <a:pt x="1590" y="1003"/>
                  </a:lnTo>
                  <a:cubicBezTo>
                    <a:pt x="1590" y="865"/>
                    <a:pt x="1729" y="865"/>
                    <a:pt x="1729" y="865"/>
                  </a:cubicBezTo>
                  <a:close/>
                  <a:moveTo>
                    <a:pt x="1729" y="1"/>
                  </a:moveTo>
                  <a:cubicBezTo>
                    <a:pt x="1452" y="1"/>
                    <a:pt x="1279" y="139"/>
                    <a:pt x="1141" y="139"/>
                  </a:cubicBezTo>
                  <a:cubicBezTo>
                    <a:pt x="1003" y="139"/>
                    <a:pt x="864" y="312"/>
                    <a:pt x="726" y="450"/>
                  </a:cubicBezTo>
                  <a:cubicBezTo>
                    <a:pt x="726" y="450"/>
                    <a:pt x="588" y="450"/>
                    <a:pt x="588" y="588"/>
                  </a:cubicBezTo>
                  <a:cubicBezTo>
                    <a:pt x="415" y="588"/>
                    <a:pt x="415" y="727"/>
                    <a:pt x="277" y="727"/>
                  </a:cubicBezTo>
                  <a:cubicBezTo>
                    <a:pt x="139" y="1003"/>
                    <a:pt x="0" y="1452"/>
                    <a:pt x="0" y="1729"/>
                  </a:cubicBezTo>
                  <a:cubicBezTo>
                    <a:pt x="0" y="2178"/>
                    <a:pt x="277" y="2455"/>
                    <a:pt x="588" y="2731"/>
                  </a:cubicBezTo>
                  <a:lnTo>
                    <a:pt x="1452" y="3181"/>
                  </a:lnTo>
                  <a:cubicBezTo>
                    <a:pt x="1867" y="3181"/>
                    <a:pt x="2143" y="3181"/>
                    <a:pt x="2593" y="3042"/>
                  </a:cubicBezTo>
                  <a:cubicBezTo>
                    <a:pt x="2869" y="3042"/>
                    <a:pt x="3180" y="2731"/>
                    <a:pt x="3319" y="2316"/>
                  </a:cubicBezTo>
                  <a:cubicBezTo>
                    <a:pt x="3457" y="2178"/>
                    <a:pt x="3457" y="2040"/>
                    <a:pt x="3457" y="1729"/>
                  </a:cubicBezTo>
                  <a:cubicBezTo>
                    <a:pt x="3457" y="1452"/>
                    <a:pt x="3319" y="1314"/>
                    <a:pt x="3319" y="1003"/>
                  </a:cubicBezTo>
                  <a:cubicBezTo>
                    <a:pt x="3008" y="450"/>
                    <a:pt x="2454" y="139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014958" y="1510123"/>
              <a:ext cx="797101" cy="1999577"/>
            </a:xfrm>
            <a:custGeom>
              <a:avLst/>
              <a:gdLst/>
              <a:ahLst/>
              <a:cxnLst/>
              <a:rect l="l" t="t" r="r" b="b"/>
              <a:pathLst>
                <a:path w="44382" h="111335" extrusionOk="0">
                  <a:moveTo>
                    <a:pt x="41478" y="34012"/>
                  </a:moveTo>
                  <a:cubicBezTo>
                    <a:pt x="41617" y="34012"/>
                    <a:pt x="41790" y="34150"/>
                    <a:pt x="41790" y="34289"/>
                  </a:cubicBezTo>
                  <a:lnTo>
                    <a:pt x="41790" y="34427"/>
                  </a:lnTo>
                  <a:lnTo>
                    <a:pt x="42204" y="34427"/>
                  </a:lnTo>
                  <a:lnTo>
                    <a:pt x="42343" y="34289"/>
                  </a:lnTo>
                  <a:lnTo>
                    <a:pt x="42481" y="34289"/>
                  </a:lnTo>
                  <a:cubicBezTo>
                    <a:pt x="42654" y="34289"/>
                    <a:pt x="42792" y="34427"/>
                    <a:pt x="42792" y="34565"/>
                  </a:cubicBezTo>
                  <a:lnTo>
                    <a:pt x="42792" y="34704"/>
                  </a:lnTo>
                  <a:cubicBezTo>
                    <a:pt x="42792" y="34876"/>
                    <a:pt x="42930" y="34876"/>
                    <a:pt x="42930" y="35015"/>
                  </a:cubicBezTo>
                  <a:lnTo>
                    <a:pt x="43207" y="35291"/>
                  </a:lnTo>
                  <a:cubicBezTo>
                    <a:pt x="43345" y="35568"/>
                    <a:pt x="43345" y="35879"/>
                    <a:pt x="43345" y="36155"/>
                  </a:cubicBezTo>
                  <a:cubicBezTo>
                    <a:pt x="43518" y="37019"/>
                    <a:pt x="43345" y="37745"/>
                    <a:pt x="43345" y="38471"/>
                  </a:cubicBezTo>
                  <a:cubicBezTo>
                    <a:pt x="43207" y="39197"/>
                    <a:pt x="43068" y="39888"/>
                    <a:pt x="42792" y="40752"/>
                  </a:cubicBezTo>
                  <a:cubicBezTo>
                    <a:pt x="42792" y="40614"/>
                    <a:pt x="42654" y="40614"/>
                    <a:pt x="42654" y="40614"/>
                  </a:cubicBezTo>
                  <a:lnTo>
                    <a:pt x="42654" y="40752"/>
                  </a:lnTo>
                  <a:cubicBezTo>
                    <a:pt x="42654" y="40752"/>
                    <a:pt x="42654" y="40925"/>
                    <a:pt x="42481" y="40925"/>
                  </a:cubicBezTo>
                  <a:cubicBezTo>
                    <a:pt x="42481" y="41063"/>
                    <a:pt x="42343" y="41063"/>
                    <a:pt x="42343" y="41063"/>
                  </a:cubicBezTo>
                  <a:cubicBezTo>
                    <a:pt x="42204" y="41063"/>
                    <a:pt x="42066" y="40925"/>
                    <a:pt x="42066" y="40752"/>
                  </a:cubicBezTo>
                  <a:lnTo>
                    <a:pt x="42066" y="40338"/>
                  </a:lnTo>
                  <a:cubicBezTo>
                    <a:pt x="41790" y="40199"/>
                    <a:pt x="41617" y="40199"/>
                    <a:pt x="41478" y="40061"/>
                  </a:cubicBezTo>
                  <a:lnTo>
                    <a:pt x="41478" y="40199"/>
                  </a:lnTo>
                  <a:lnTo>
                    <a:pt x="41478" y="40338"/>
                  </a:lnTo>
                  <a:cubicBezTo>
                    <a:pt x="41340" y="40476"/>
                    <a:pt x="41340" y="40476"/>
                    <a:pt x="41202" y="40476"/>
                  </a:cubicBezTo>
                  <a:cubicBezTo>
                    <a:pt x="41064" y="40476"/>
                    <a:pt x="40925" y="40338"/>
                    <a:pt x="40925" y="40199"/>
                  </a:cubicBezTo>
                  <a:lnTo>
                    <a:pt x="40925" y="39888"/>
                  </a:lnTo>
                  <a:cubicBezTo>
                    <a:pt x="40614" y="39750"/>
                    <a:pt x="40476" y="39750"/>
                    <a:pt x="40200" y="39612"/>
                  </a:cubicBezTo>
                  <a:lnTo>
                    <a:pt x="40200" y="40061"/>
                  </a:lnTo>
                  <a:cubicBezTo>
                    <a:pt x="40200" y="40199"/>
                    <a:pt x="40061" y="40338"/>
                    <a:pt x="39888" y="40338"/>
                  </a:cubicBezTo>
                  <a:cubicBezTo>
                    <a:pt x="39750" y="40338"/>
                    <a:pt x="39612" y="40199"/>
                    <a:pt x="39612" y="40061"/>
                  </a:cubicBezTo>
                  <a:lnTo>
                    <a:pt x="39612" y="39474"/>
                  </a:lnTo>
                  <a:cubicBezTo>
                    <a:pt x="39474" y="39474"/>
                    <a:pt x="39335" y="39335"/>
                    <a:pt x="39197" y="39335"/>
                  </a:cubicBezTo>
                  <a:cubicBezTo>
                    <a:pt x="39197" y="39474"/>
                    <a:pt x="39197" y="39612"/>
                    <a:pt x="38886" y="39612"/>
                  </a:cubicBezTo>
                  <a:cubicBezTo>
                    <a:pt x="38748" y="39612"/>
                    <a:pt x="38610" y="39474"/>
                    <a:pt x="38610" y="39335"/>
                  </a:cubicBezTo>
                  <a:lnTo>
                    <a:pt x="38610" y="39197"/>
                  </a:lnTo>
                  <a:cubicBezTo>
                    <a:pt x="38471" y="39024"/>
                    <a:pt x="38160" y="39024"/>
                    <a:pt x="37884" y="38886"/>
                  </a:cubicBezTo>
                  <a:lnTo>
                    <a:pt x="38022" y="38886"/>
                  </a:lnTo>
                  <a:cubicBezTo>
                    <a:pt x="38160" y="38471"/>
                    <a:pt x="38333" y="37884"/>
                    <a:pt x="38471" y="37469"/>
                  </a:cubicBezTo>
                  <a:cubicBezTo>
                    <a:pt x="38610" y="37296"/>
                    <a:pt x="38610" y="37158"/>
                    <a:pt x="38748" y="37019"/>
                  </a:cubicBezTo>
                  <a:cubicBezTo>
                    <a:pt x="38748" y="36605"/>
                    <a:pt x="38748" y="36294"/>
                    <a:pt x="38886" y="35879"/>
                  </a:cubicBezTo>
                  <a:cubicBezTo>
                    <a:pt x="38886" y="35740"/>
                    <a:pt x="39024" y="35568"/>
                    <a:pt x="39197" y="35568"/>
                  </a:cubicBezTo>
                  <a:cubicBezTo>
                    <a:pt x="39335" y="35740"/>
                    <a:pt x="39335" y="35740"/>
                    <a:pt x="39335" y="35879"/>
                  </a:cubicBezTo>
                  <a:cubicBezTo>
                    <a:pt x="39474" y="35879"/>
                    <a:pt x="39474" y="35740"/>
                    <a:pt x="39474" y="35740"/>
                  </a:cubicBezTo>
                  <a:lnTo>
                    <a:pt x="39888" y="35291"/>
                  </a:lnTo>
                  <a:lnTo>
                    <a:pt x="39888" y="35015"/>
                  </a:lnTo>
                  <a:cubicBezTo>
                    <a:pt x="40061" y="34876"/>
                    <a:pt x="40200" y="34704"/>
                    <a:pt x="40338" y="34704"/>
                  </a:cubicBezTo>
                  <a:cubicBezTo>
                    <a:pt x="40338" y="34704"/>
                    <a:pt x="40476" y="34704"/>
                    <a:pt x="40476" y="34876"/>
                  </a:cubicBezTo>
                  <a:lnTo>
                    <a:pt x="40753" y="34565"/>
                  </a:lnTo>
                  <a:lnTo>
                    <a:pt x="41202" y="34565"/>
                  </a:lnTo>
                  <a:lnTo>
                    <a:pt x="41202" y="34289"/>
                  </a:lnTo>
                  <a:cubicBezTo>
                    <a:pt x="41202" y="34150"/>
                    <a:pt x="41340" y="34012"/>
                    <a:pt x="41478" y="34012"/>
                  </a:cubicBezTo>
                  <a:close/>
                  <a:moveTo>
                    <a:pt x="37607" y="39750"/>
                  </a:moveTo>
                  <a:cubicBezTo>
                    <a:pt x="38160" y="40061"/>
                    <a:pt x="38886" y="40199"/>
                    <a:pt x="39474" y="40338"/>
                  </a:cubicBezTo>
                  <a:cubicBezTo>
                    <a:pt x="40200" y="40614"/>
                    <a:pt x="40925" y="40925"/>
                    <a:pt x="41617" y="41063"/>
                  </a:cubicBezTo>
                  <a:lnTo>
                    <a:pt x="42481" y="41478"/>
                  </a:lnTo>
                  <a:lnTo>
                    <a:pt x="42654" y="41478"/>
                  </a:lnTo>
                  <a:cubicBezTo>
                    <a:pt x="42481" y="42066"/>
                    <a:pt x="42204" y="42481"/>
                    <a:pt x="42066" y="43068"/>
                  </a:cubicBezTo>
                  <a:lnTo>
                    <a:pt x="42066" y="43207"/>
                  </a:lnTo>
                  <a:lnTo>
                    <a:pt x="41928" y="43518"/>
                  </a:lnTo>
                  <a:cubicBezTo>
                    <a:pt x="40753" y="43207"/>
                    <a:pt x="39474" y="42792"/>
                    <a:pt x="38333" y="42204"/>
                  </a:cubicBezTo>
                  <a:cubicBezTo>
                    <a:pt x="37884" y="42066"/>
                    <a:pt x="37469" y="41928"/>
                    <a:pt x="36881" y="41789"/>
                  </a:cubicBezTo>
                  <a:lnTo>
                    <a:pt x="37296" y="40752"/>
                  </a:lnTo>
                  <a:lnTo>
                    <a:pt x="37469" y="40338"/>
                  </a:lnTo>
                  <a:cubicBezTo>
                    <a:pt x="37469" y="40199"/>
                    <a:pt x="37607" y="39888"/>
                    <a:pt x="37607" y="39750"/>
                  </a:cubicBezTo>
                  <a:close/>
                  <a:moveTo>
                    <a:pt x="19599" y="59936"/>
                  </a:moveTo>
                  <a:lnTo>
                    <a:pt x="19737" y="60213"/>
                  </a:lnTo>
                  <a:lnTo>
                    <a:pt x="19737" y="60351"/>
                  </a:lnTo>
                  <a:lnTo>
                    <a:pt x="19737" y="61077"/>
                  </a:lnTo>
                  <a:cubicBezTo>
                    <a:pt x="19737" y="61491"/>
                    <a:pt x="19875" y="61941"/>
                    <a:pt x="19875" y="62356"/>
                  </a:cubicBezTo>
                  <a:cubicBezTo>
                    <a:pt x="19460" y="61664"/>
                    <a:pt x="19149" y="60938"/>
                    <a:pt x="18735" y="60074"/>
                  </a:cubicBezTo>
                  <a:lnTo>
                    <a:pt x="19322" y="60074"/>
                  </a:lnTo>
                  <a:lnTo>
                    <a:pt x="19599" y="59936"/>
                  </a:lnTo>
                  <a:close/>
                  <a:moveTo>
                    <a:pt x="12686" y="62805"/>
                  </a:moveTo>
                  <a:cubicBezTo>
                    <a:pt x="12962" y="63531"/>
                    <a:pt x="13412" y="64257"/>
                    <a:pt x="13688" y="64948"/>
                  </a:cubicBezTo>
                  <a:cubicBezTo>
                    <a:pt x="13826" y="65259"/>
                    <a:pt x="13826" y="65397"/>
                    <a:pt x="13965" y="65674"/>
                  </a:cubicBezTo>
                  <a:cubicBezTo>
                    <a:pt x="13965" y="65674"/>
                    <a:pt x="13826" y="65674"/>
                    <a:pt x="13826" y="65812"/>
                  </a:cubicBezTo>
                  <a:lnTo>
                    <a:pt x="13826" y="65985"/>
                  </a:lnTo>
                  <a:lnTo>
                    <a:pt x="13826" y="66261"/>
                  </a:lnTo>
                  <a:cubicBezTo>
                    <a:pt x="13688" y="66400"/>
                    <a:pt x="13550" y="66400"/>
                    <a:pt x="13412" y="66400"/>
                  </a:cubicBezTo>
                  <a:cubicBezTo>
                    <a:pt x="13412" y="66400"/>
                    <a:pt x="13273" y="66400"/>
                    <a:pt x="13100" y="66261"/>
                  </a:cubicBezTo>
                  <a:cubicBezTo>
                    <a:pt x="12962" y="66400"/>
                    <a:pt x="12686" y="66538"/>
                    <a:pt x="12547" y="66849"/>
                  </a:cubicBezTo>
                  <a:cubicBezTo>
                    <a:pt x="12686" y="66849"/>
                    <a:pt x="12686" y="66849"/>
                    <a:pt x="12686" y="66987"/>
                  </a:cubicBezTo>
                  <a:cubicBezTo>
                    <a:pt x="12824" y="67126"/>
                    <a:pt x="12686" y="67402"/>
                    <a:pt x="12547" y="67540"/>
                  </a:cubicBezTo>
                  <a:cubicBezTo>
                    <a:pt x="12454" y="67592"/>
                    <a:pt x="12364" y="67613"/>
                    <a:pt x="12284" y="67613"/>
                  </a:cubicBezTo>
                  <a:cubicBezTo>
                    <a:pt x="12096" y="67613"/>
                    <a:pt x="11960" y="67499"/>
                    <a:pt x="11960" y="67402"/>
                  </a:cubicBezTo>
                  <a:cubicBezTo>
                    <a:pt x="11822" y="67126"/>
                    <a:pt x="11683" y="66849"/>
                    <a:pt x="11545" y="66538"/>
                  </a:cubicBezTo>
                  <a:cubicBezTo>
                    <a:pt x="11545" y="66538"/>
                    <a:pt x="11372" y="66538"/>
                    <a:pt x="11372" y="66400"/>
                  </a:cubicBezTo>
                  <a:cubicBezTo>
                    <a:pt x="11096" y="66261"/>
                    <a:pt x="10819" y="65985"/>
                    <a:pt x="10681" y="65674"/>
                  </a:cubicBezTo>
                  <a:lnTo>
                    <a:pt x="10508" y="65674"/>
                  </a:lnTo>
                  <a:lnTo>
                    <a:pt x="10681" y="65536"/>
                  </a:lnTo>
                  <a:cubicBezTo>
                    <a:pt x="10681" y="65397"/>
                    <a:pt x="10819" y="65259"/>
                    <a:pt x="10819" y="65259"/>
                  </a:cubicBezTo>
                  <a:cubicBezTo>
                    <a:pt x="10819" y="65121"/>
                    <a:pt x="10681" y="64948"/>
                    <a:pt x="10681" y="64810"/>
                  </a:cubicBezTo>
                  <a:cubicBezTo>
                    <a:pt x="10508" y="64671"/>
                    <a:pt x="10681" y="64395"/>
                    <a:pt x="10819" y="64257"/>
                  </a:cubicBezTo>
                  <a:lnTo>
                    <a:pt x="10957" y="64084"/>
                  </a:lnTo>
                  <a:cubicBezTo>
                    <a:pt x="11096" y="64084"/>
                    <a:pt x="11234" y="64257"/>
                    <a:pt x="11372" y="64395"/>
                  </a:cubicBezTo>
                  <a:cubicBezTo>
                    <a:pt x="11545" y="64257"/>
                    <a:pt x="11683" y="64084"/>
                    <a:pt x="11683" y="63946"/>
                  </a:cubicBezTo>
                  <a:cubicBezTo>
                    <a:pt x="11683" y="63807"/>
                    <a:pt x="11683" y="63669"/>
                    <a:pt x="11545" y="63531"/>
                  </a:cubicBezTo>
                  <a:cubicBezTo>
                    <a:pt x="11545" y="63392"/>
                    <a:pt x="11545" y="63220"/>
                    <a:pt x="11683" y="63220"/>
                  </a:cubicBezTo>
                  <a:cubicBezTo>
                    <a:pt x="11683" y="63081"/>
                    <a:pt x="11822" y="63081"/>
                    <a:pt x="11822" y="62943"/>
                  </a:cubicBezTo>
                  <a:lnTo>
                    <a:pt x="11960" y="62943"/>
                  </a:lnTo>
                  <a:cubicBezTo>
                    <a:pt x="12098" y="62943"/>
                    <a:pt x="12098" y="62943"/>
                    <a:pt x="12236" y="63081"/>
                  </a:cubicBezTo>
                  <a:cubicBezTo>
                    <a:pt x="12236" y="63081"/>
                    <a:pt x="12409" y="63081"/>
                    <a:pt x="12409" y="63220"/>
                  </a:cubicBezTo>
                  <a:cubicBezTo>
                    <a:pt x="12547" y="63081"/>
                    <a:pt x="12686" y="62943"/>
                    <a:pt x="12686" y="62805"/>
                  </a:cubicBezTo>
                  <a:close/>
                  <a:moveTo>
                    <a:pt x="37607" y="60351"/>
                  </a:moveTo>
                  <a:cubicBezTo>
                    <a:pt x="37745" y="60351"/>
                    <a:pt x="37884" y="60351"/>
                    <a:pt x="37884" y="60489"/>
                  </a:cubicBezTo>
                  <a:cubicBezTo>
                    <a:pt x="38022" y="60489"/>
                    <a:pt x="38022" y="60627"/>
                    <a:pt x="38022" y="60800"/>
                  </a:cubicBezTo>
                  <a:cubicBezTo>
                    <a:pt x="38022" y="60800"/>
                    <a:pt x="38022" y="60938"/>
                    <a:pt x="38160" y="61077"/>
                  </a:cubicBezTo>
                  <a:cubicBezTo>
                    <a:pt x="38333" y="61215"/>
                    <a:pt x="38471" y="61215"/>
                    <a:pt x="38610" y="61353"/>
                  </a:cubicBezTo>
                  <a:cubicBezTo>
                    <a:pt x="38610" y="61353"/>
                    <a:pt x="38610" y="61215"/>
                    <a:pt x="38748" y="61215"/>
                  </a:cubicBezTo>
                  <a:cubicBezTo>
                    <a:pt x="38748" y="61215"/>
                    <a:pt x="38886" y="61077"/>
                    <a:pt x="39024" y="61077"/>
                  </a:cubicBezTo>
                  <a:cubicBezTo>
                    <a:pt x="39197" y="61077"/>
                    <a:pt x="39197" y="61215"/>
                    <a:pt x="39335" y="61215"/>
                  </a:cubicBezTo>
                  <a:cubicBezTo>
                    <a:pt x="39474" y="61353"/>
                    <a:pt x="39474" y="61353"/>
                    <a:pt x="39474" y="61491"/>
                  </a:cubicBezTo>
                  <a:lnTo>
                    <a:pt x="39474" y="61664"/>
                  </a:lnTo>
                  <a:cubicBezTo>
                    <a:pt x="39474" y="61941"/>
                    <a:pt x="39612" y="62079"/>
                    <a:pt x="39612" y="62356"/>
                  </a:cubicBezTo>
                  <a:cubicBezTo>
                    <a:pt x="39750" y="62528"/>
                    <a:pt x="39888" y="62805"/>
                    <a:pt x="40061" y="62943"/>
                  </a:cubicBezTo>
                  <a:cubicBezTo>
                    <a:pt x="40200" y="63220"/>
                    <a:pt x="40338" y="63531"/>
                    <a:pt x="40338" y="63669"/>
                  </a:cubicBezTo>
                  <a:cubicBezTo>
                    <a:pt x="40476" y="63946"/>
                    <a:pt x="40476" y="64084"/>
                    <a:pt x="40476" y="64257"/>
                  </a:cubicBezTo>
                  <a:cubicBezTo>
                    <a:pt x="40476" y="64395"/>
                    <a:pt x="40338" y="64395"/>
                    <a:pt x="40338" y="64395"/>
                  </a:cubicBezTo>
                  <a:cubicBezTo>
                    <a:pt x="40338" y="64533"/>
                    <a:pt x="40200" y="64671"/>
                    <a:pt x="40061" y="64810"/>
                  </a:cubicBezTo>
                  <a:cubicBezTo>
                    <a:pt x="40200" y="64810"/>
                    <a:pt x="40200" y="64948"/>
                    <a:pt x="40200" y="65121"/>
                  </a:cubicBezTo>
                  <a:cubicBezTo>
                    <a:pt x="40338" y="65397"/>
                    <a:pt x="40200" y="65674"/>
                    <a:pt x="39888" y="65674"/>
                  </a:cubicBezTo>
                  <a:cubicBezTo>
                    <a:pt x="39848" y="65714"/>
                    <a:pt x="39796" y="65731"/>
                    <a:pt x="39742" y="65731"/>
                  </a:cubicBezTo>
                  <a:cubicBezTo>
                    <a:pt x="39612" y="65731"/>
                    <a:pt x="39474" y="65633"/>
                    <a:pt x="39474" y="65536"/>
                  </a:cubicBezTo>
                  <a:cubicBezTo>
                    <a:pt x="39335" y="65536"/>
                    <a:pt x="39197" y="65674"/>
                    <a:pt x="39024" y="65812"/>
                  </a:cubicBezTo>
                  <a:cubicBezTo>
                    <a:pt x="39024" y="65985"/>
                    <a:pt x="39024" y="65985"/>
                    <a:pt x="39197" y="66123"/>
                  </a:cubicBezTo>
                  <a:cubicBezTo>
                    <a:pt x="39197" y="66400"/>
                    <a:pt x="39024" y="66538"/>
                    <a:pt x="38748" y="66676"/>
                  </a:cubicBezTo>
                  <a:cubicBezTo>
                    <a:pt x="38610" y="66676"/>
                    <a:pt x="38333" y="66538"/>
                    <a:pt x="38333" y="66400"/>
                  </a:cubicBezTo>
                  <a:cubicBezTo>
                    <a:pt x="38160" y="66261"/>
                    <a:pt x="38160" y="66123"/>
                    <a:pt x="38160" y="65985"/>
                  </a:cubicBezTo>
                  <a:cubicBezTo>
                    <a:pt x="38022" y="65812"/>
                    <a:pt x="37884" y="65674"/>
                    <a:pt x="37745" y="65536"/>
                  </a:cubicBezTo>
                  <a:lnTo>
                    <a:pt x="37745" y="65397"/>
                  </a:lnTo>
                  <a:lnTo>
                    <a:pt x="37607" y="65397"/>
                  </a:lnTo>
                  <a:lnTo>
                    <a:pt x="37607" y="65536"/>
                  </a:lnTo>
                  <a:cubicBezTo>
                    <a:pt x="37469" y="65536"/>
                    <a:pt x="37469" y="65674"/>
                    <a:pt x="37296" y="65674"/>
                  </a:cubicBezTo>
                  <a:lnTo>
                    <a:pt x="36881" y="65674"/>
                  </a:lnTo>
                  <a:lnTo>
                    <a:pt x="36881" y="65812"/>
                  </a:lnTo>
                  <a:cubicBezTo>
                    <a:pt x="36881" y="65985"/>
                    <a:pt x="37020" y="65985"/>
                    <a:pt x="37020" y="66123"/>
                  </a:cubicBezTo>
                  <a:cubicBezTo>
                    <a:pt x="37296" y="66261"/>
                    <a:pt x="37469" y="66538"/>
                    <a:pt x="37607" y="66676"/>
                  </a:cubicBezTo>
                  <a:cubicBezTo>
                    <a:pt x="37607" y="66849"/>
                    <a:pt x="37607" y="66849"/>
                    <a:pt x="37745" y="66849"/>
                  </a:cubicBezTo>
                  <a:cubicBezTo>
                    <a:pt x="37158" y="67126"/>
                    <a:pt x="36605" y="67540"/>
                    <a:pt x="35879" y="67851"/>
                  </a:cubicBezTo>
                  <a:cubicBezTo>
                    <a:pt x="35879" y="67990"/>
                    <a:pt x="35741" y="68266"/>
                    <a:pt x="35568" y="68404"/>
                  </a:cubicBezTo>
                  <a:cubicBezTo>
                    <a:pt x="35568" y="68591"/>
                    <a:pt x="35468" y="68666"/>
                    <a:pt x="35329" y="68666"/>
                  </a:cubicBezTo>
                  <a:cubicBezTo>
                    <a:pt x="35236" y="68666"/>
                    <a:pt x="35125" y="68633"/>
                    <a:pt x="35015" y="68577"/>
                  </a:cubicBezTo>
                  <a:cubicBezTo>
                    <a:pt x="34876" y="68577"/>
                    <a:pt x="34876" y="68404"/>
                    <a:pt x="34876" y="68266"/>
                  </a:cubicBezTo>
                  <a:lnTo>
                    <a:pt x="34876" y="67990"/>
                  </a:lnTo>
                  <a:cubicBezTo>
                    <a:pt x="35015" y="67713"/>
                    <a:pt x="35153" y="67264"/>
                    <a:pt x="35291" y="66987"/>
                  </a:cubicBezTo>
                  <a:cubicBezTo>
                    <a:pt x="35430" y="66849"/>
                    <a:pt x="35430" y="66849"/>
                    <a:pt x="35430" y="66676"/>
                  </a:cubicBezTo>
                  <a:lnTo>
                    <a:pt x="35879" y="64948"/>
                  </a:lnTo>
                  <a:cubicBezTo>
                    <a:pt x="36017" y="65121"/>
                    <a:pt x="36155" y="65121"/>
                    <a:pt x="36155" y="65121"/>
                  </a:cubicBezTo>
                  <a:cubicBezTo>
                    <a:pt x="36294" y="64948"/>
                    <a:pt x="36294" y="64948"/>
                    <a:pt x="36432" y="64810"/>
                  </a:cubicBezTo>
                  <a:lnTo>
                    <a:pt x="36605" y="64810"/>
                  </a:lnTo>
                  <a:cubicBezTo>
                    <a:pt x="36432" y="64671"/>
                    <a:pt x="36432" y="64395"/>
                    <a:pt x="36432" y="64257"/>
                  </a:cubicBezTo>
                  <a:cubicBezTo>
                    <a:pt x="36294" y="64257"/>
                    <a:pt x="36155" y="64084"/>
                    <a:pt x="36017" y="64084"/>
                  </a:cubicBezTo>
                  <a:lnTo>
                    <a:pt x="36017" y="63946"/>
                  </a:lnTo>
                  <a:cubicBezTo>
                    <a:pt x="36155" y="63807"/>
                    <a:pt x="36155" y="63531"/>
                    <a:pt x="36155" y="63392"/>
                  </a:cubicBezTo>
                  <a:cubicBezTo>
                    <a:pt x="36155" y="62943"/>
                    <a:pt x="36017" y="62667"/>
                    <a:pt x="36017" y="62356"/>
                  </a:cubicBezTo>
                  <a:lnTo>
                    <a:pt x="36017" y="61941"/>
                  </a:lnTo>
                  <a:cubicBezTo>
                    <a:pt x="36155" y="61941"/>
                    <a:pt x="36155" y="61803"/>
                    <a:pt x="36294" y="61803"/>
                  </a:cubicBezTo>
                  <a:lnTo>
                    <a:pt x="36605" y="61803"/>
                  </a:lnTo>
                  <a:cubicBezTo>
                    <a:pt x="36743" y="61353"/>
                    <a:pt x="36743" y="60938"/>
                    <a:pt x="36881" y="60489"/>
                  </a:cubicBezTo>
                  <a:cubicBezTo>
                    <a:pt x="36881" y="60627"/>
                    <a:pt x="36881" y="60627"/>
                    <a:pt x="37020" y="60627"/>
                  </a:cubicBezTo>
                  <a:lnTo>
                    <a:pt x="37158" y="60627"/>
                  </a:lnTo>
                  <a:cubicBezTo>
                    <a:pt x="37296" y="60489"/>
                    <a:pt x="37469" y="60351"/>
                    <a:pt x="37607" y="60351"/>
                  </a:cubicBezTo>
                  <a:close/>
                  <a:moveTo>
                    <a:pt x="14690" y="65812"/>
                  </a:moveTo>
                  <a:lnTo>
                    <a:pt x="14690" y="65985"/>
                  </a:lnTo>
                  <a:cubicBezTo>
                    <a:pt x="15002" y="65985"/>
                    <a:pt x="15140" y="66261"/>
                    <a:pt x="15140" y="66400"/>
                  </a:cubicBezTo>
                  <a:cubicBezTo>
                    <a:pt x="15002" y="66676"/>
                    <a:pt x="14829" y="67126"/>
                    <a:pt x="14829" y="67402"/>
                  </a:cubicBezTo>
                  <a:cubicBezTo>
                    <a:pt x="15002" y="67540"/>
                    <a:pt x="15002" y="67713"/>
                    <a:pt x="15140" y="67990"/>
                  </a:cubicBezTo>
                  <a:lnTo>
                    <a:pt x="15278" y="68266"/>
                  </a:lnTo>
                  <a:lnTo>
                    <a:pt x="15693" y="69130"/>
                  </a:lnTo>
                  <a:cubicBezTo>
                    <a:pt x="15278" y="68992"/>
                    <a:pt x="15002" y="68716"/>
                    <a:pt x="14552" y="68577"/>
                  </a:cubicBezTo>
                  <a:lnTo>
                    <a:pt x="14552" y="68716"/>
                  </a:lnTo>
                  <a:cubicBezTo>
                    <a:pt x="14552" y="68992"/>
                    <a:pt x="14276" y="69130"/>
                    <a:pt x="13965" y="69130"/>
                  </a:cubicBezTo>
                  <a:cubicBezTo>
                    <a:pt x="13826" y="68992"/>
                    <a:pt x="13688" y="68716"/>
                    <a:pt x="13688" y="68577"/>
                  </a:cubicBezTo>
                  <a:cubicBezTo>
                    <a:pt x="13688" y="68404"/>
                    <a:pt x="13688" y="68266"/>
                    <a:pt x="13826" y="68128"/>
                  </a:cubicBezTo>
                  <a:cubicBezTo>
                    <a:pt x="13550" y="67990"/>
                    <a:pt x="13273" y="67851"/>
                    <a:pt x="12962" y="67713"/>
                  </a:cubicBezTo>
                  <a:cubicBezTo>
                    <a:pt x="13100" y="67540"/>
                    <a:pt x="13273" y="67402"/>
                    <a:pt x="13412" y="67264"/>
                  </a:cubicBezTo>
                  <a:cubicBezTo>
                    <a:pt x="13550" y="67126"/>
                    <a:pt x="13826" y="66849"/>
                    <a:pt x="14137" y="66676"/>
                  </a:cubicBezTo>
                  <a:cubicBezTo>
                    <a:pt x="14137" y="66538"/>
                    <a:pt x="14137" y="66400"/>
                    <a:pt x="14276" y="66261"/>
                  </a:cubicBezTo>
                  <a:cubicBezTo>
                    <a:pt x="14276" y="65985"/>
                    <a:pt x="14414" y="65812"/>
                    <a:pt x="14690" y="65812"/>
                  </a:cubicBezTo>
                  <a:close/>
                  <a:moveTo>
                    <a:pt x="12547" y="48391"/>
                  </a:moveTo>
                  <a:cubicBezTo>
                    <a:pt x="13965" y="51986"/>
                    <a:pt x="15555" y="55615"/>
                    <a:pt x="17421" y="59487"/>
                  </a:cubicBezTo>
                  <a:cubicBezTo>
                    <a:pt x="17594" y="59763"/>
                    <a:pt x="17870" y="60213"/>
                    <a:pt x="18009" y="60627"/>
                  </a:cubicBezTo>
                  <a:lnTo>
                    <a:pt x="18009" y="60800"/>
                  </a:lnTo>
                  <a:cubicBezTo>
                    <a:pt x="18458" y="61664"/>
                    <a:pt x="19011" y="62667"/>
                    <a:pt x="19599" y="63669"/>
                  </a:cubicBezTo>
                  <a:cubicBezTo>
                    <a:pt x="19599" y="63807"/>
                    <a:pt x="19737" y="63946"/>
                    <a:pt x="19737" y="63946"/>
                  </a:cubicBezTo>
                  <a:cubicBezTo>
                    <a:pt x="19875" y="64084"/>
                    <a:pt x="19875" y="64257"/>
                    <a:pt x="19875" y="64395"/>
                  </a:cubicBezTo>
                  <a:cubicBezTo>
                    <a:pt x="20013" y="64395"/>
                    <a:pt x="20013" y="64533"/>
                    <a:pt x="20013" y="64533"/>
                  </a:cubicBezTo>
                  <a:lnTo>
                    <a:pt x="20013" y="64671"/>
                  </a:lnTo>
                  <a:lnTo>
                    <a:pt x="20186" y="64810"/>
                  </a:lnTo>
                  <a:lnTo>
                    <a:pt x="20186" y="65259"/>
                  </a:lnTo>
                  <a:lnTo>
                    <a:pt x="20186" y="65674"/>
                  </a:lnTo>
                  <a:cubicBezTo>
                    <a:pt x="20325" y="66261"/>
                    <a:pt x="20325" y="66849"/>
                    <a:pt x="20463" y="67402"/>
                  </a:cubicBezTo>
                  <a:cubicBezTo>
                    <a:pt x="20463" y="68128"/>
                    <a:pt x="20601" y="68992"/>
                    <a:pt x="20739" y="69856"/>
                  </a:cubicBezTo>
                  <a:lnTo>
                    <a:pt x="20739" y="70305"/>
                  </a:lnTo>
                  <a:cubicBezTo>
                    <a:pt x="20739" y="70444"/>
                    <a:pt x="20878" y="70444"/>
                    <a:pt x="20878" y="70444"/>
                  </a:cubicBezTo>
                  <a:lnTo>
                    <a:pt x="20739" y="70444"/>
                  </a:lnTo>
                  <a:cubicBezTo>
                    <a:pt x="20463" y="70444"/>
                    <a:pt x="20013" y="70444"/>
                    <a:pt x="19737" y="70305"/>
                  </a:cubicBezTo>
                  <a:lnTo>
                    <a:pt x="19460" y="70305"/>
                  </a:lnTo>
                  <a:cubicBezTo>
                    <a:pt x="19149" y="70133"/>
                    <a:pt x="18735" y="70133"/>
                    <a:pt x="18458" y="69994"/>
                  </a:cubicBezTo>
                  <a:cubicBezTo>
                    <a:pt x="17870" y="69856"/>
                    <a:pt x="17283" y="69718"/>
                    <a:pt x="16868" y="69580"/>
                  </a:cubicBezTo>
                  <a:lnTo>
                    <a:pt x="16868" y="69269"/>
                  </a:lnTo>
                  <a:cubicBezTo>
                    <a:pt x="16557" y="68716"/>
                    <a:pt x="16280" y="68128"/>
                    <a:pt x="16004" y="67540"/>
                  </a:cubicBezTo>
                  <a:lnTo>
                    <a:pt x="15866" y="67264"/>
                  </a:lnTo>
                  <a:cubicBezTo>
                    <a:pt x="15693" y="66987"/>
                    <a:pt x="15416" y="66676"/>
                    <a:pt x="15278" y="66261"/>
                  </a:cubicBezTo>
                  <a:cubicBezTo>
                    <a:pt x="15140" y="65985"/>
                    <a:pt x="15002" y="65536"/>
                    <a:pt x="14829" y="65259"/>
                  </a:cubicBezTo>
                  <a:lnTo>
                    <a:pt x="14690" y="65121"/>
                  </a:lnTo>
                  <a:lnTo>
                    <a:pt x="14552" y="64671"/>
                  </a:lnTo>
                  <a:cubicBezTo>
                    <a:pt x="14137" y="63946"/>
                    <a:pt x="13826" y="63081"/>
                    <a:pt x="13412" y="62356"/>
                  </a:cubicBezTo>
                  <a:cubicBezTo>
                    <a:pt x="13273" y="61941"/>
                    <a:pt x="13100" y="61664"/>
                    <a:pt x="12962" y="61215"/>
                  </a:cubicBezTo>
                  <a:lnTo>
                    <a:pt x="12962" y="61077"/>
                  </a:lnTo>
                  <a:lnTo>
                    <a:pt x="12409" y="59936"/>
                  </a:lnTo>
                  <a:cubicBezTo>
                    <a:pt x="11096" y="57033"/>
                    <a:pt x="9817" y="53714"/>
                    <a:pt x="8227" y="50707"/>
                  </a:cubicBezTo>
                  <a:cubicBezTo>
                    <a:pt x="8365" y="50569"/>
                    <a:pt x="8642" y="50431"/>
                    <a:pt x="8953" y="50258"/>
                  </a:cubicBezTo>
                  <a:lnTo>
                    <a:pt x="9091" y="50258"/>
                  </a:lnTo>
                  <a:lnTo>
                    <a:pt x="9091" y="50120"/>
                  </a:lnTo>
                  <a:cubicBezTo>
                    <a:pt x="9367" y="49981"/>
                    <a:pt x="9506" y="49843"/>
                    <a:pt x="9817" y="49705"/>
                  </a:cubicBezTo>
                  <a:cubicBezTo>
                    <a:pt x="9955" y="49566"/>
                    <a:pt x="10093" y="49566"/>
                    <a:pt x="10232" y="49394"/>
                  </a:cubicBezTo>
                  <a:cubicBezTo>
                    <a:pt x="10508" y="49255"/>
                    <a:pt x="10681" y="49255"/>
                    <a:pt x="10957" y="49117"/>
                  </a:cubicBezTo>
                  <a:cubicBezTo>
                    <a:pt x="11096" y="48979"/>
                    <a:pt x="11372" y="48841"/>
                    <a:pt x="11683" y="48841"/>
                  </a:cubicBezTo>
                  <a:lnTo>
                    <a:pt x="11683" y="48702"/>
                  </a:lnTo>
                  <a:lnTo>
                    <a:pt x="11960" y="48702"/>
                  </a:lnTo>
                  <a:lnTo>
                    <a:pt x="12098" y="48530"/>
                  </a:lnTo>
                  <a:lnTo>
                    <a:pt x="12547" y="48391"/>
                  </a:lnTo>
                  <a:close/>
                  <a:moveTo>
                    <a:pt x="36605" y="42481"/>
                  </a:moveTo>
                  <a:cubicBezTo>
                    <a:pt x="37020" y="42653"/>
                    <a:pt x="37296" y="42792"/>
                    <a:pt x="37607" y="42930"/>
                  </a:cubicBezTo>
                  <a:lnTo>
                    <a:pt x="38160" y="43068"/>
                  </a:lnTo>
                  <a:cubicBezTo>
                    <a:pt x="38160" y="43207"/>
                    <a:pt x="38333" y="43207"/>
                    <a:pt x="38333" y="43207"/>
                  </a:cubicBezTo>
                  <a:cubicBezTo>
                    <a:pt x="38886" y="43345"/>
                    <a:pt x="39335" y="43656"/>
                    <a:pt x="39750" y="43794"/>
                  </a:cubicBezTo>
                  <a:cubicBezTo>
                    <a:pt x="40061" y="43794"/>
                    <a:pt x="40200" y="43932"/>
                    <a:pt x="40476" y="43932"/>
                  </a:cubicBezTo>
                  <a:cubicBezTo>
                    <a:pt x="40753" y="44071"/>
                    <a:pt x="41202" y="44209"/>
                    <a:pt x="41617" y="44382"/>
                  </a:cubicBezTo>
                  <a:cubicBezTo>
                    <a:pt x="41340" y="45073"/>
                    <a:pt x="41064" y="45799"/>
                    <a:pt x="40753" y="46525"/>
                  </a:cubicBezTo>
                  <a:lnTo>
                    <a:pt x="40614" y="46801"/>
                  </a:lnTo>
                  <a:lnTo>
                    <a:pt x="40200" y="47665"/>
                  </a:lnTo>
                  <a:cubicBezTo>
                    <a:pt x="39888" y="48253"/>
                    <a:pt x="39612" y="49117"/>
                    <a:pt x="39335" y="49843"/>
                  </a:cubicBezTo>
                  <a:cubicBezTo>
                    <a:pt x="39024" y="50569"/>
                    <a:pt x="38748" y="51433"/>
                    <a:pt x="38471" y="52159"/>
                  </a:cubicBezTo>
                  <a:lnTo>
                    <a:pt x="38471" y="52297"/>
                  </a:lnTo>
                  <a:cubicBezTo>
                    <a:pt x="37884" y="54164"/>
                    <a:pt x="37296" y="56030"/>
                    <a:pt x="36743" y="57758"/>
                  </a:cubicBezTo>
                  <a:cubicBezTo>
                    <a:pt x="36294" y="59487"/>
                    <a:pt x="35741" y="61215"/>
                    <a:pt x="35291" y="62943"/>
                  </a:cubicBezTo>
                  <a:cubicBezTo>
                    <a:pt x="35291" y="63392"/>
                    <a:pt x="35153" y="63807"/>
                    <a:pt x="35015" y="64257"/>
                  </a:cubicBezTo>
                  <a:lnTo>
                    <a:pt x="35015" y="64533"/>
                  </a:lnTo>
                  <a:cubicBezTo>
                    <a:pt x="35015" y="64810"/>
                    <a:pt x="34876" y="65259"/>
                    <a:pt x="34704" y="65536"/>
                  </a:cubicBezTo>
                  <a:cubicBezTo>
                    <a:pt x="34565" y="66538"/>
                    <a:pt x="34289" y="67264"/>
                    <a:pt x="34012" y="67990"/>
                  </a:cubicBezTo>
                  <a:cubicBezTo>
                    <a:pt x="34012" y="68266"/>
                    <a:pt x="33840" y="68404"/>
                    <a:pt x="33701" y="68716"/>
                  </a:cubicBezTo>
                  <a:lnTo>
                    <a:pt x="33701" y="68854"/>
                  </a:lnTo>
                  <a:cubicBezTo>
                    <a:pt x="33286" y="68992"/>
                    <a:pt x="32975" y="69130"/>
                    <a:pt x="32561" y="69269"/>
                  </a:cubicBezTo>
                  <a:cubicBezTo>
                    <a:pt x="32422" y="69269"/>
                    <a:pt x="32284" y="69441"/>
                    <a:pt x="32111" y="69441"/>
                  </a:cubicBezTo>
                  <a:cubicBezTo>
                    <a:pt x="31835" y="69580"/>
                    <a:pt x="31558" y="69580"/>
                    <a:pt x="31247" y="69718"/>
                  </a:cubicBezTo>
                  <a:cubicBezTo>
                    <a:pt x="30832" y="69856"/>
                    <a:pt x="30245" y="69994"/>
                    <a:pt x="29692" y="70133"/>
                  </a:cubicBezTo>
                  <a:cubicBezTo>
                    <a:pt x="29381" y="70133"/>
                    <a:pt x="29242" y="70305"/>
                    <a:pt x="28966" y="70305"/>
                  </a:cubicBezTo>
                  <a:cubicBezTo>
                    <a:pt x="28655" y="70444"/>
                    <a:pt x="28240" y="70444"/>
                    <a:pt x="27791" y="70582"/>
                  </a:cubicBezTo>
                  <a:cubicBezTo>
                    <a:pt x="29104" y="67126"/>
                    <a:pt x="30245" y="63531"/>
                    <a:pt x="31109" y="60627"/>
                  </a:cubicBezTo>
                  <a:cubicBezTo>
                    <a:pt x="31558" y="59487"/>
                    <a:pt x="31835" y="58346"/>
                    <a:pt x="32111" y="57171"/>
                  </a:cubicBezTo>
                  <a:lnTo>
                    <a:pt x="32699" y="55166"/>
                  </a:lnTo>
                  <a:cubicBezTo>
                    <a:pt x="33286" y="53438"/>
                    <a:pt x="33701" y="51710"/>
                    <a:pt x="34289" y="49981"/>
                  </a:cubicBezTo>
                  <a:cubicBezTo>
                    <a:pt x="34876" y="48253"/>
                    <a:pt x="35568" y="45799"/>
                    <a:pt x="36294" y="43518"/>
                  </a:cubicBezTo>
                  <a:cubicBezTo>
                    <a:pt x="36432" y="43207"/>
                    <a:pt x="36605" y="42930"/>
                    <a:pt x="36605" y="42481"/>
                  </a:cubicBezTo>
                  <a:close/>
                  <a:moveTo>
                    <a:pt x="26650" y="864"/>
                  </a:moveTo>
                  <a:cubicBezTo>
                    <a:pt x="26927" y="1003"/>
                    <a:pt x="27099" y="1003"/>
                    <a:pt x="27238" y="1175"/>
                  </a:cubicBezTo>
                  <a:lnTo>
                    <a:pt x="27376" y="1175"/>
                  </a:lnTo>
                  <a:lnTo>
                    <a:pt x="27514" y="1314"/>
                  </a:lnTo>
                  <a:lnTo>
                    <a:pt x="27514" y="1452"/>
                  </a:lnTo>
                  <a:cubicBezTo>
                    <a:pt x="27791" y="4632"/>
                    <a:pt x="28102" y="8227"/>
                    <a:pt x="28240" y="12686"/>
                  </a:cubicBezTo>
                  <a:cubicBezTo>
                    <a:pt x="28378" y="14137"/>
                    <a:pt x="28378" y="15555"/>
                    <a:pt x="28517" y="17145"/>
                  </a:cubicBezTo>
                  <a:lnTo>
                    <a:pt x="28517" y="17594"/>
                  </a:lnTo>
                  <a:cubicBezTo>
                    <a:pt x="28655" y="19737"/>
                    <a:pt x="28828" y="22053"/>
                    <a:pt x="28966" y="24334"/>
                  </a:cubicBezTo>
                  <a:cubicBezTo>
                    <a:pt x="29242" y="28966"/>
                    <a:pt x="29519" y="33839"/>
                    <a:pt x="29968" y="38160"/>
                  </a:cubicBezTo>
                  <a:lnTo>
                    <a:pt x="29968" y="38471"/>
                  </a:lnTo>
                  <a:cubicBezTo>
                    <a:pt x="30245" y="41478"/>
                    <a:pt x="30383" y="44520"/>
                    <a:pt x="30694" y="47527"/>
                  </a:cubicBezTo>
                  <a:cubicBezTo>
                    <a:pt x="30832" y="48979"/>
                    <a:pt x="30971" y="50707"/>
                    <a:pt x="30971" y="52574"/>
                  </a:cubicBezTo>
                  <a:cubicBezTo>
                    <a:pt x="30971" y="54302"/>
                    <a:pt x="31109" y="56030"/>
                    <a:pt x="30971" y="57482"/>
                  </a:cubicBezTo>
                  <a:cubicBezTo>
                    <a:pt x="30971" y="57620"/>
                    <a:pt x="30971" y="57620"/>
                    <a:pt x="31109" y="57758"/>
                  </a:cubicBezTo>
                  <a:lnTo>
                    <a:pt x="30971" y="58035"/>
                  </a:lnTo>
                  <a:lnTo>
                    <a:pt x="30832" y="58346"/>
                  </a:lnTo>
                  <a:lnTo>
                    <a:pt x="30832" y="58484"/>
                  </a:lnTo>
                  <a:lnTo>
                    <a:pt x="30832" y="58623"/>
                  </a:lnTo>
                  <a:lnTo>
                    <a:pt x="30694" y="58899"/>
                  </a:lnTo>
                  <a:lnTo>
                    <a:pt x="30694" y="59210"/>
                  </a:lnTo>
                  <a:cubicBezTo>
                    <a:pt x="30383" y="59936"/>
                    <a:pt x="30245" y="60627"/>
                    <a:pt x="29968" y="61353"/>
                  </a:cubicBezTo>
                  <a:cubicBezTo>
                    <a:pt x="29830" y="61941"/>
                    <a:pt x="29692" y="62356"/>
                    <a:pt x="29519" y="62943"/>
                  </a:cubicBezTo>
                  <a:cubicBezTo>
                    <a:pt x="29381" y="63081"/>
                    <a:pt x="29381" y="63220"/>
                    <a:pt x="29381" y="63392"/>
                  </a:cubicBezTo>
                  <a:lnTo>
                    <a:pt x="29381" y="63531"/>
                  </a:lnTo>
                  <a:cubicBezTo>
                    <a:pt x="29242" y="63669"/>
                    <a:pt x="29242" y="63669"/>
                    <a:pt x="29242" y="63807"/>
                  </a:cubicBezTo>
                  <a:cubicBezTo>
                    <a:pt x="28378" y="66400"/>
                    <a:pt x="27652" y="68716"/>
                    <a:pt x="26788" y="70720"/>
                  </a:cubicBezTo>
                  <a:lnTo>
                    <a:pt x="25786" y="70720"/>
                  </a:lnTo>
                  <a:cubicBezTo>
                    <a:pt x="25509" y="70720"/>
                    <a:pt x="25060" y="70859"/>
                    <a:pt x="24645" y="70859"/>
                  </a:cubicBezTo>
                  <a:cubicBezTo>
                    <a:pt x="23781" y="70859"/>
                    <a:pt x="23055" y="70720"/>
                    <a:pt x="22191" y="70720"/>
                  </a:cubicBezTo>
                  <a:cubicBezTo>
                    <a:pt x="22053" y="70720"/>
                    <a:pt x="21915" y="70582"/>
                    <a:pt x="21742" y="70582"/>
                  </a:cubicBezTo>
                  <a:lnTo>
                    <a:pt x="21603" y="69994"/>
                  </a:lnTo>
                  <a:lnTo>
                    <a:pt x="21603" y="69580"/>
                  </a:lnTo>
                  <a:lnTo>
                    <a:pt x="21603" y="69441"/>
                  </a:lnTo>
                  <a:lnTo>
                    <a:pt x="22606" y="69441"/>
                  </a:lnTo>
                  <a:cubicBezTo>
                    <a:pt x="22917" y="69441"/>
                    <a:pt x="23055" y="69269"/>
                    <a:pt x="23055" y="69130"/>
                  </a:cubicBezTo>
                  <a:lnTo>
                    <a:pt x="23055" y="68716"/>
                  </a:lnTo>
                  <a:cubicBezTo>
                    <a:pt x="22917" y="68577"/>
                    <a:pt x="22917" y="68577"/>
                    <a:pt x="22779" y="68577"/>
                  </a:cubicBezTo>
                  <a:lnTo>
                    <a:pt x="21465" y="68577"/>
                  </a:lnTo>
                  <a:lnTo>
                    <a:pt x="21465" y="67990"/>
                  </a:lnTo>
                  <a:lnTo>
                    <a:pt x="21327" y="67402"/>
                  </a:lnTo>
                  <a:cubicBezTo>
                    <a:pt x="21742" y="67402"/>
                    <a:pt x="22191" y="67264"/>
                    <a:pt x="22606" y="67264"/>
                  </a:cubicBezTo>
                  <a:cubicBezTo>
                    <a:pt x="22779" y="67264"/>
                    <a:pt x="23055" y="66987"/>
                    <a:pt x="22917" y="66849"/>
                  </a:cubicBezTo>
                  <a:cubicBezTo>
                    <a:pt x="22917" y="66538"/>
                    <a:pt x="22779" y="66400"/>
                    <a:pt x="22468" y="66400"/>
                  </a:cubicBezTo>
                  <a:lnTo>
                    <a:pt x="21189" y="66400"/>
                  </a:lnTo>
                  <a:lnTo>
                    <a:pt x="21189" y="66261"/>
                  </a:lnTo>
                  <a:lnTo>
                    <a:pt x="21189" y="65985"/>
                  </a:lnTo>
                  <a:cubicBezTo>
                    <a:pt x="21050" y="65536"/>
                    <a:pt x="21050" y="65121"/>
                    <a:pt x="21050" y="64533"/>
                  </a:cubicBezTo>
                  <a:cubicBezTo>
                    <a:pt x="22191" y="64533"/>
                    <a:pt x="23470" y="64395"/>
                    <a:pt x="24922" y="64084"/>
                  </a:cubicBezTo>
                  <a:cubicBezTo>
                    <a:pt x="25060" y="64084"/>
                    <a:pt x="25198" y="64084"/>
                    <a:pt x="25198" y="63946"/>
                  </a:cubicBezTo>
                  <a:cubicBezTo>
                    <a:pt x="25371" y="63946"/>
                    <a:pt x="25371" y="63807"/>
                    <a:pt x="25371" y="63807"/>
                  </a:cubicBezTo>
                  <a:lnTo>
                    <a:pt x="25371" y="63669"/>
                  </a:lnTo>
                  <a:lnTo>
                    <a:pt x="25371" y="63531"/>
                  </a:lnTo>
                  <a:cubicBezTo>
                    <a:pt x="25198" y="63392"/>
                    <a:pt x="25060" y="63220"/>
                    <a:pt x="24922" y="63220"/>
                  </a:cubicBezTo>
                  <a:cubicBezTo>
                    <a:pt x="23470" y="63531"/>
                    <a:pt x="22053" y="63669"/>
                    <a:pt x="20739" y="63669"/>
                  </a:cubicBezTo>
                  <a:lnTo>
                    <a:pt x="20739" y="62805"/>
                  </a:lnTo>
                  <a:cubicBezTo>
                    <a:pt x="21050" y="62805"/>
                    <a:pt x="21465" y="62805"/>
                    <a:pt x="21742" y="62667"/>
                  </a:cubicBezTo>
                  <a:cubicBezTo>
                    <a:pt x="22053" y="62667"/>
                    <a:pt x="22191" y="62528"/>
                    <a:pt x="22191" y="62217"/>
                  </a:cubicBezTo>
                  <a:cubicBezTo>
                    <a:pt x="22191" y="61941"/>
                    <a:pt x="21915" y="61803"/>
                    <a:pt x="21742" y="61803"/>
                  </a:cubicBezTo>
                  <a:cubicBezTo>
                    <a:pt x="21327" y="61803"/>
                    <a:pt x="21050" y="61941"/>
                    <a:pt x="20739" y="61941"/>
                  </a:cubicBezTo>
                  <a:lnTo>
                    <a:pt x="20739" y="61803"/>
                  </a:lnTo>
                  <a:cubicBezTo>
                    <a:pt x="20739" y="61491"/>
                    <a:pt x="20601" y="61215"/>
                    <a:pt x="20601" y="60800"/>
                  </a:cubicBezTo>
                  <a:lnTo>
                    <a:pt x="21603" y="60800"/>
                  </a:lnTo>
                  <a:cubicBezTo>
                    <a:pt x="21742" y="60627"/>
                    <a:pt x="22053" y="60489"/>
                    <a:pt x="21915" y="60213"/>
                  </a:cubicBezTo>
                  <a:cubicBezTo>
                    <a:pt x="21915" y="60074"/>
                    <a:pt x="21742" y="59763"/>
                    <a:pt x="21465" y="59763"/>
                  </a:cubicBezTo>
                  <a:lnTo>
                    <a:pt x="21327" y="59936"/>
                  </a:lnTo>
                  <a:lnTo>
                    <a:pt x="20601" y="59936"/>
                  </a:lnTo>
                  <a:lnTo>
                    <a:pt x="20601" y="59763"/>
                  </a:lnTo>
                  <a:cubicBezTo>
                    <a:pt x="20601" y="59625"/>
                    <a:pt x="20463" y="59625"/>
                    <a:pt x="20463" y="59487"/>
                  </a:cubicBezTo>
                  <a:lnTo>
                    <a:pt x="20463" y="59348"/>
                  </a:lnTo>
                  <a:lnTo>
                    <a:pt x="20463" y="59072"/>
                  </a:lnTo>
                  <a:cubicBezTo>
                    <a:pt x="20739" y="59072"/>
                    <a:pt x="21050" y="58899"/>
                    <a:pt x="21327" y="58899"/>
                  </a:cubicBezTo>
                  <a:lnTo>
                    <a:pt x="21465" y="58899"/>
                  </a:lnTo>
                  <a:cubicBezTo>
                    <a:pt x="21603" y="58899"/>
                    <a:pt x="21742" y="58899"/>
                    <a:pt x="21742" y="58761"/>
                  </a:cubicBezTo>
                  <a:cubicBezTo>
                    <a:pt x="21915" y="58623"/>
                    <a:pt x="21915" y="58623"/>
                    <a:pt x="21915" y="58484"/>
                  </a:cubicBezTo>
                  <a:cubicBezTo>
                    <a:pt x="21915" y="58208"/>
                    <a:pt x="21603" y="58035"/>
                    <a:pt x="21465" y="58035"/>
                  </a:cubicBezTo>
                  <a:lnTo>
                    <a:pt x="20325" y="58035"/>
                  </a:lnTo>
                  <a:lnTo>
                    <a:pt x="20325" y="57171"/>
                  </a:lnTo>
                  <a:cubicBezTo>
                    <a:pt x="20601" y="57033"/>
                    <a:pt x="20739" y="57033"/>
                    <a:pt x="21050" y="57033"/>
                  </a:cubicBezTo>
                  <a:cubicBezTo>
                    <a:pt x="21327" y="57033"/>
                    <a:pt x="21465" y="56756"/>
                    <a:pt x="21465" y="56618"/>
                  </a:cubicBezTo>
                  <a:cubicBezTo>
                    <a:pt x="21465" y="56307"/>
                    <a:pt x="21327" y="56168"/>
                    <a:pt x="21050" y="56168"/>
                  </a:cubicBezTo>
                  <a:lnTo>
                    <a:pt x="20186" y="56168"/>
                  </a:lnTo>
                  <a:lnTo>
                    <a:pt x="20186" y="55304"/>
                  </a:lnTo>
                  <a:lnTo>
                    <a:pt x="20186" y="55166"/>
                  </a:lnTo>
                  <a:lnTo>
                    <a:pt x="20013" y="55166"/>
                  </a:lnTo>
                  <a:lnTo>
                    <a:pt x="20186" y="55028"/>
                  </a:lnTo>
                  <a:cubicBezTo>
                    <a:pt x="20878" y="54889"/>
                    <a:pt x="21603" y="54889"/>
                    <a:pt x="22329" y="54889"/>
                  </a:cubicBezTo>
                  <a:cubicBezTo>
                    <a:pt x="22779" y="54889"/>
                    <a:pt x="23193" y="54889"/>
                    <a:pt x="23781" y="54751"/>
                  </a:cubicBezTo>
                  <a:cubicBezTo>
                    <a:pt x="24058" y="54751"/>
                    <a:pt x="24196" y="54440"/>
                    <a:pt x="24196" y="54302"/>
                  </a:cubicBezTo>
                  <a:cubicBezTo>
                    <a:pt x="24196" y="54025"/>
                    <a:pt x="23919" y="53887"/>
                    <a:pt x="23781" y="53887"/>
                  </a:cubicBezTo>
                  <a:cubicBezTo>
                    <a:pt x="23193" y="53887"/>
                    <a:pt x="22606" y="53887"/>
                    <a:pt x="22191" y="54025"/>
                  </a:cubicBezTo>
                  <a:lnTo>
                    <a:pt x="21603" y="54025"/>
                  </a:lnTo>
                  <a:cubicBezTo>
                    <a:pt x="21050" y="54025"/>
                    <a:pt x="20463" y="54164"/>
                    <a:pt x="20013" y="54164"/>
                  </a:cubicBezTo>
                  <a:cubicBezTo>
                    <a:pt x="20013" y="53887"/>
                    <a:pt x="19875" y="53438"/>
                    <a:pt x="19875" y="53023"/>
                  </a:cubicBezTo>
                  <a:cubicBezTo>
                    <a:pt x="20325" y="53023"/>
                    <a:pt x="20601" y="53023"/>
                    <a:pt x="20878" y="52850"/>
                  </a:cubicBezTo>
                  <a:cubicBezTo>
                    <a:pt x="21050" y="52850"/>
                    <a:pt x="21050" y="52850"/>
                    <a:pt x="21189" y="52712"/>
                  </a:cubicBezTo>
                  <a:cubicBezTo>
                    <a:pt x="21327" y="52712"/>
                    <a:pt x="21327" y="52574"/>
                    <a:pt x="21327" y="52435"/>
                  </a:cubicBezTo>
                  <a:cubicBezTo>
                    <a:pt x="21327" y="52159"/>
                    <a:pt x="21050" y="51986"/>
                    <a:pt x="20878" y="51986"/>
                  </a:cubicBezTo>
                  <a:cubicBezTo>
                    <a:pt x="20463" y="51986"/>
                    <a:pt x="20013" y="52159"/>
                    <a:pt x="19737" y="52159"/>
                  </a:cubicBezTo>
                  <a:lnTo>
                    <a:pt x="19737" y="51571"/>
                  </a:lnTo>
                  <a:lnTo>
                    <a:pt x="19737" y="51122"/>
                  </a:lnTo>
                  <a:cubicBezTo>
                    <a:pt x="20013" y="51122"/>
                    <a:pt x="20463" y="50984"/>
                    <a:pt x="20878" y="50845"/>
                  </a:cubicBezTo>
                  <a:cubicBezTo>
                    <a:pt x="21050" y="50845"/>
                    <a:pt x="21189" y="50707"/>
                    <a:pt x="21189" y="50707"/>
                  </a:cubicBezTo>
                  <a:cubicBezTo>
                    <a:pt x="21327" y="50569"/>
                    <a:pt x="21327" y="50431"/>
                    <a:pt x="21189" y="50258"/>
                  </a:cubicBezTo>
                  <a:cubicBezTo>
                    <a:pt x="21189" y="50120"/>
                    <a:pt x="21050" y="49981"/>
                    <a:pt x="20739" y="49981"/>
                  </a:cubicBezTo>
                  <a:lnTo>
                    <a:pt x="20601" y="49981"/>
                  </a:lnTo>
                  <a:cubicBezTo>
                    <a:pt x="20463" y="50120"/>
                    <a:pt x="20325" y="50120"/>
                    <a:pt x="20186" y="50120"/>
                  </a:cubicBezTo>
                  <a:cubicBezTo>
                    <a:pt x="20013" y="50120"/>
                    <a:pt x="19737" y="50258"/>
                    <a:pt x="19599" y="50258"/>
                  </a:cubicBezTo>
                  <a:lnTo>
                    <a:pt x="19460" y="49394"/>
                  </a:lnTo>
                  <a:cubicBezTo>
                    <a:pt x="19737" y="49394"/>
                    <a:pt x="20013" y="49255"/>
                    <a:pt x="20463" y="49255"/>
                  </a:cubicBezTo>
                  <a:cubicBezTo>
                    <a:pt x="20463" y="49255"/>
                    <a:pt x="20601" y="49117"/>
                    <a:pt x="20601" y="48979"/>
                  </a:cubicBezTo>
                  <a:cubicBezTo>
                    <a:pt x="20739" y="48841"/>
                    <a:pt x="20739" y="48841"/>
                    <a:pt x="20739" y="48702"/>
                  </a:cubicBezTo>
                  <a:cubicBezTo>
                    <a:pt x="20601" y="48530"/>
                    <a:pt x="20601" y="48391"/>
                    <a:pt x="20463" y="48391"/>
                  </a:cubicBezTo>
                  <a:lnTo>
                    <a:pt x="19875" y="48391"/>
                  </a:lnTo>
                  <a:cubicBezTo>
                    <a:pt x="19737" y="48530"/>
                    <a:pt x="19599" y="48530"/>
                    <a:pt x="19460" y="48530"/>
                  </a:cubicBezTo>
                  <a:lnTo>
                    <a:pt x="19322" y="47838"/>
                  </a:lnTo>
                  <a:cubicBezTo>
                    <a:pt x="19599" y="47665"/>
                    <a:pt x="19875" y="47665"/>
                    <a:pt x="20325" y="47527"/>
                  </a:cubicBezTo>
                  <a:lnTo>
                    <a:pt x="20463" y="47389"/>
                  </a:lnTo>
                  <a:cubicBezTo>
                    <a:pt x="20601" y="47251"/>
                    <a:pt x="20601" y="47112"/>
                    <a:pt x="20463" y="46974"/>
                  </a:cubicBezTo>
                  <a:cubicBezTo>
                    <a:pt x="20463" y="46801"/>
                    <a:pt x="20463" y="46801"/>
                    <a:pt x="20325" y="46663"/>
                  </a:cubicBezTo>
                  <a:lnTo>
                    <a:pt x="19875" y="46663"/>
                  </a:lnTo>
                  <a:cubicBezTo>
                    <a:pt x="19599" y="46801"/>
                    <a:pt x="19460" y="46801"/>
                    <a:pt x="19149" y="46974"/>
                  </a:cubicBezTo>
                  <a:lnTo>
                    <a:pt x="19149" y="46801"/>
                  </a:lnTo>
                  <a:lnTo>
                    <a:pt x="19149" y="46663"/>
                  </a:lnTo>
                  <a:cubicBezTo>
                    <a:pt x="19149" y="46248"/>
                    <a:pt x="19149" y="45799"/>
                    <a:pt x="19011" y="45522"/>
                  </a:cubicBezTo>
                  <a:cubicBezTo>
                    <a:pt x="20013" y="45384"/>
                    <a:pt x="20878" y="45246"/>
                    <a:pt x="21603" y="45246"/>
                  </a:cubicBezTo>
                  <a:cubicBezTo>
                    <a:pt x="22329" y="45073"/>
                    <a:pt x="22917" y="45073"/>
                    <a:pt x="23470" y="44935"/>
                  </a:cubicBezTo>
                  <a:cubicBezTo>
                    <a:pt x="23781" y="44935"/>
                    <a:pt x="23919" y="44797"/>
                    <a:pt x="23919" y="44520"/>
                  </a:cubicBezTo>
                  <a:cubicBezTo>
                    <a:pt x="23919" y="44209"/>
                    <a:pt x="23643" y="44071"/>
                    <a:pt x="23470" y="44071"/>
                  </a:cubicBezTo>
                  <a:cubicBezTo>
                    <a:pt x="22917" y="44071"/>
                    <a:pt x="22329" y="44209"/>
                    <a:pt x="21915" y="44209"/>
                  </a:cubicBezTo>
                  <a:lnTo>
                    <a:pt x="21603" y="44209"/>
                  </a:lnTo>
                  <a:cubicBezTo>
                    <a:pt x="20878" y="44382"/>
                    <a:pt x="19875" y="44520"/>
                    <a:pt x="19011" y="44658"/>
                  </a:cubicBezTo>
                  <a:lnTo>
                    <a:pt x="19011" y="44209"/>
                  </a:lnTo>
                  <a:lnTo>
                    <a:pt x="18873" y="43794"/>
                  </a:lnTo>
                  <a:lnTo>
                    <a:pt x="20013" y="43794"/>
                  </a:lnTo>
                  <a:cubicBezTo>
                    <a:pt x="20325" y="43656"/>
                    <a:pt x="20463" y="43518"/>
                    <a:pt x="20463" y="43207"/>
                  </a:cubicBezTo>
                  <a:cubicBezTo>
                    <a:pt x="20463" y="43068"/>
                    <a:pt x="20325" y="42792"/>
                    <a:pt x="20013" y="42792"/>
                  </a:cubicBezTo>
                  <a:cubicBezTo>
                    <a:pt x="19599" y="42930"/>
                    <a:pt x="19322" y="42930"/>
                    <a:pt x="18873" y="42930"/>
                  </a:cubicBezTo>
                  <a:lnTo>
                    <a:pt x="18873" y="42653"/>
                  </a:lnTo>
                  <a:lnTo>
                    <a:pt x="18735" y="42342"/>
                  </a:lnTo>
                  <a:lnTo>
                    <a:pt x="19011" y="42342"/>
                  </a:lnTo>
                  <a:cubicBezTo>
                    <a:pt x="19322" y="42342"/>
                    <a:pt x="19599" y="42204"/>
                    <a:pt x="19737" y="42204"/>
                  </a:cubicBezTo>
                  <a:cubicBezTo>
                    <a:pt x="19875" y="42204"/>
                    <a:pt x="20013" y="42204"/>
                    <a:pt x="20013" y="42066"/>
                  </a:cubicBezTo>
                  <a:cubicBezTo>
                    <a:pt x="20186" y="41928"/>
                    <a:pt x="20186" y="41789"/>
                    <a:pt x="20186" y="41789"/>
                  </a:cubicBezTo>
                  <a:cubicBezTo>
                    <a:pt x="20186" y="41617"/>
                    <a:pt x="20186" y="41478"/>
                    <a:pt x="20013" y="41478"/>
                  </a:cubicBezTo>
                  <a:cubicBezTo>
                    <a:pt x="20013" y="41340"/>
                    <a:pt x="19875" y="41340"/>
                    <a:pt x="19737" y="41340"/>
                  </a:cubicBezTo>
                  <a:cubicBezTo>
                    <a:pt x="19460" y="41340"/>
                    <a:pt x="19149" y="41340"/>
                    <a:pt x="18873" y="41478"/>
                  </a:cubicBezTo>
                  <a:lnTo>
                    <a:pt x="18735" y="41478"/>
                  </a:lnTo>
                  <a:lnTo>
                    <a:pt x="18735" y="41063"/>
                  </a:lnTo>
                  <a:lnTo>
                    <a:pt x="18735" y="40752"/>
                  </a:lnTo>
                  <a:cubicBezTo>
                    <a:pt x="18873" y="40752"/>
                    <a:pt x="19149" y="40752"/>
                    <a:pt x="19460" y="40614"/>
                  </a:cubicBezTo>
                  <a:cubicBezTo>
                    <a:pt x="19599" y="40614"/>
                    <a:pt x="19599" y="40476"/>
                    <a:pt x="19737" y="40476"/>
                  </a:cubicBezTo>
                  <a:lnTo>
                    <a:pt x="19737" y="40061"/>
                  </a:lnTo>
                  <a:cubicBezTo>
                    <a:pt x="19599" y="40061"/>
                    <a:pt x="19599" y="39888"/>
                    <a:pt x="19460" y="39750"/>
                  </a:cubicBezTo>
                  <a:lnTo>
                    <a:pt x="19149" y="39750"/>
                  </a:lnTo>
                  <a:cubicBezTo>
                    <a:pt x="18873" y="39888"/>
                    <a:pt x="18735" y="39888"/>
                    <a:pt x="18596" y="39888"/>
                  </a:cubicBezTo>
                  <a:lnTo>
                    <a:pt x="18596" y="39024"/>
                  </a:lnTo>
                  <a:cubicBezTo>
                    <a:pt x="18873" y="39024"/>
                    <a:pt x="19149" y="39024"/>
                    <a:pt x="19460" y="38886"/>
                  </a:cubicBezTo>
                  <a:cubicBezTo>
                    <a:pt x="19737" y="38886"/>
                    <a:pt x="19875" y="38748"/>
                    <a:pt x="19875" y="38471"/>
                  </a:cubicBezTo>
                  <a:cubicBezTo>
                    <a:pt x="19875" y="38160"/>
                    <a:pt x="19737" y="38022"/>
                    <a:pt x="19460" y="38022"/>
                  </a:cubicBezTo>
                  <a:cubicBezTo>
                    <a:pt x="19149" y="38160"/>
                    <a:pt x="18735" y="38160"/>
                    <a:pt x="18458" y="38160"/>
                  </a:cubicBezTo>
                  <a:lnTo>
                    <a:pt x="18458" y="37158"/>
                  </a:lnTo>
                  <a:lnTo>
                    <a:pt x="18458" y="37019"/>
                  </a:lnTo>
                  <a:cubicBezTo>
                    <a:pt x="18596" y="36881"/>
                    <a:pt x="18735" y="36881"/>
                    <a:pt x="18873" y="36881"/>
                  </a:cubicBezTo>
                  <a:lnTo>
                    <a:pt x="19011" y="36881"/>
                  </a:lnTo>
                  <a:cubicBezTo>
                    <a:pt x="19737" y="36743"/>
                    <a:pt x="20463" y="36605"/>
                    <a:pt x="21327" y="36605"/>
                  </a:cubicBezTo>
                  <a:cubicBezTo>
                    <a:pt x="21915" y="36605"/>
                    <a:pt x="22468" y="36432"/>
                    <a:pt x="23055" y="36432"/>
                  </a:cubicBezTo>
                  <a:cubicBezTo>
                    <a:pt x="23193" y="36432"/>
                    <a:pt x="23193" y="36432"/>
                    <a:pt x="23332" y="36294"/>
                  </a:cubicBezTo>
                  <a:cubicBezTo>
                    <a:pt x="23332" y="36294"/>
                    <a:pt x="23470" y="36155"/>
                    <a:pt x="23470" y="36017"/>
                  </a:cubicBezTo>
                  <a:cubicBezTo>
                    <a:pt x="23470" y="35740"/>
                    <a:pt x="23332" y="35568"/>
                    <a:pt x="23193" y="35568"/>
                  </a:cubicBezTo>
                  <a:lnTo>
                    <a:pt x="23055" y="35568"/>
                  </a:lnTo>
                  <a:cubicBezTo>
                    <a:pt x="22329" y="35568"/>
                    <a:pt x="21742" y="35740"/>
                    <a:pt x="21327" y="35740"/>
                  </a:cubicBezTo>
                  <a:cubicBezTo>
                    <a:pt x="20325" y="35740"/>
                    <a:pt x="19322" y="35879"/>
                    <a:pt x="18285" y="36017"/>
                  </a:cubicBezTo>
                  <a:lnTo>
                    <a:pt x="18285" y="35568"/>
                  </a:lnTo>
                  <a:lnTo>
                    <a:pt x="18285" y="35153"/>
                  </a:lnTo>
                  <a:lnTo>
                    <a:pt x="18735" y="35153"/>
                  </a:lnTo>
                  <a:cubicBezTo>
                    <a:pt x="19011" y="35015"/>
                    <a:pt x="19322" y="35015"/>
                    <a:pt x="19599" y="35015"/>
                  </a:cubicBezTo>
                  <a:lnTo>
                    <a:pt x="19875" y="34704"/>
                  </a:lnTo>
                  <a:cubicBezTo>
                    <a:pt x="19875" y="34704"/>
                    <a:pt x="20013" y="34565"/>
                    <a:pt x="19875" y="34427"/>
                  </a:cubicBezTo>
                  <a:cubicBezTo>
                    <a:pt x="19875" y="34289"/>
                    <a:pt x="19737" y="34012"/>
                    <a:pt x="19460" y="34012"/>
                  </a:cubicBezTo>
                  <a:cubicBezTo>
                    <a:pt x="19149" y="34150"/>
                    <a:pt x="18873" y="34150"/>
                    <a:pt x="18735" y="34150"/>
                  </a:cubicBezTo>
                  <a:lnTo>
                    <a:pt x="18147" y="34289"/>
                  </a:lnTo>
                  <a:lnTo>
                    <a:pt x="18147" y="33701"/>
                  </a:lnTo>
                  <a:lnTo>
                    <a:pt x="18147" y="33148"/>
                  </a:lnTo>
                  <a:cubicBezTo>
                    <a:pt x="18458" y="33148"/>
                    <a:pt x="18735" y="32975"/>
                    <a:pt x="19011" y="32975"/>
                  </a:cubicBezTo>
                  <a:cubicBezTo>
                    <a:pt x="19322" y="32975"/>
                    <a:pt x="19460" y="32699"/>
                    <a:pt x="19460" y="32561"/>
                  </a:cubicBezTo>
                  <a:cubicBezTo>
                    <a:pt x="19460" y="32284"/>
                    <a:pt x="19149" y="32111"/>
                    <a:pt x="19011" y="32111"/>
                  </a:cubicBezTo>
                  <a:cubicBezTo>
                    <a:pt x="18596" y="32111"/>
                    <a:pt x="18285" y="32111"/>
                    <a:pt x="18009" y="32284"/>
                  </a:cubicBezTo>
                  <a:lnTo>
                    <a:pt x="18009" y="31696"/>
                  </a:lnTo>
                  <a:cubicBezTo>
                    <a:pt x="18147" y="31696"/>
                    <a:pt x="18285" y="31696"/>
                    <a:pt x="18596" y="31558"/>
                  </a:cubicBezTo>
                  <a:lnTo>
                    <a:pt x="18873" y="31558"/>
                  </a:lnTo>
                  <a:cubicBezTo>
                    <a:pt x="19011" y="31558"/>
                    <a:pt x="19322" y="31247"/>
                    <a:pt x="19149" y="31109"/>
                  </a:cubicBezTo>
                  <a:cubicBezTo>
                    <a:pt x="19149" y="30832"/>
                    <a:pt x="19011" y="30694"/>
                    <a:pt x="18735" y="30694"/>
                  </a:cubicBezTo>
                  <a:cubicBezTo>
                    <a:pt x="18458" y="30694"/>
                    <a:pt x="18147" y="30694"/>
                    <a:pt x="18009" y="30832"/>
                  </a:cubicBezTo>
                  <a:lnTo>
                    <a:pt x="17870" y="29968"/>
                  </a:lnTo>
                  <a:cubicBezTo>
                    <a:pt x="18147" y="29968"/>
                    <a:pt x="18285" y="29830"/>
                    <a:pt x="18596" y="29830"/>
                  </a:cubicBezTo>
                  <a:cubicBezTo>
                    <a:pt x="18873" y="29830"/>
                    <a:pt x="19011" y="29519"/>
                    <a:pt x="19011" y="29381"/>
                  </a:cubicBezTo>
                  <a:cubicBezTo>
                    <a:pt x="19011" y="29104"/>
                    <a:pt x="18735" y="28966"/>
                    <a:pt x="18596" y="28966"/>
                  </a:cubicBezTo>
                  <a:cubicBezTo>
                    <a:pt x="18285" y="28966"/>
                    <a:pt x="18009" y="28966"/>
                    <a:pt x="17870" y="29104"/>
                  </a:cubicBezTo>
                  <a:cubicBezTo>
                    <a:pt x="17870" y="28966"/>
                    <a:pt x="17732" y="28827"/>
                    <a:pt x="17732" y="28655"/>
                  </a:cubicBezTo>
                  <a:lnTo>
                    <a:pt x="17732" y="27652"/>
                  </a:lnTo>
                  <a:lnTo>
                    <a:pt x="19149" y="27652"/>
                  </a:lnTo>
                  <a:cubicBezTo>
                    <a:pt x="19875" y="27652"/>
                    <a:pt x="20601" y="27514"/>
                    <a:pt x="21050" y="27376"/>
                  </a:cubicBezTo>
                  <a:cubicBezTo>
                    <a:pt x="21189" y="27376"/>
                    <a:pt x="21327" y="27237"/>
                    <a:pt x="21327" y="27099"/>
                  </a:cubicBezTo>
                  <a:cubicBezTo>
                    <a:pt x="21465" y="27099"/>
                    <a:pt x="21465" y="26926"/>
                    <a:pt x="21327" y="26788"/>
                  </a:cubicBezTo>
                  <a:cubicBezTo>
                    <a:pt x="21327" y="26650"/>
                    <a:pt x="21189" y="26512"/>
                    <a:pt x="20878" y="26512"/>
                  </a:cubicBezTo>
                  <a:lnTo>
                    <a:pt x="20739" y="26512"/>
                  </a:lnTo>
                  <a:cubicBezTo>
                    <a:pt x="20601" y="26512"/>
                    <a:pt x="20601" y="26512"/>
                    <a:pt x="20463" y="26650"/>
                  </a:cubicBezTo>
                  <a:cubicBezTo>
                    <a:pt x="19737" y="26650"/>
                    <a:pt x="19149" y="26788"/>
                    <a:pt x="18596" y="26788"/>
                  </a:cubicBezTo>
                  <a:lnTo>
                    <a:pt x="17594" y="26788"/>
                  </a:lnTo>
                  <a:cubicBezTo>
                    <a:pt x="17594" y="26512"/>
                    <a:pt x="17594" y="26235"/>
                    <a:pt x="17421" y="25924"/>
                  </a:cubicBezTo>
                  <a:lnTo>
                    <a:pt x="18596" y="25924"/>
                  </a:lnTo>
                  <a:cubicBezTo>
                    <a:pt x="18735" y="25786"/>
                    <a:pt x="18873" y="25786"/>
                    <a:pt x="18873" y="25786"/>
                  </a:cubicBezTo>
                  <a:cubicBezTo>
                    <a:pt x="19011" y="25647"/>
                    <a:pt x="19011" y="25509"/>
                    <a:pt x="19011" y="25371"/>
                  </a:cubicBezTo>
                  <a:cubicBezTo>
                    <a:pt x="19011" y="25060"/>
                    <a:pt x="18873" y="24922"/>
                    <a:pt x="18596" y="24922"/>
                  </a:cubicBezTo>
                  <a:cubicBezTo>
                    <a:pt x="18147" y="24922"/>
                    <a:pt x="17732" y="24922"/>
                    <a:pt x="17421" y="25060"/>
                  </a:cubicBezTo>
                  <a:cubicBezTo>
                    <a:pt x="17283" y="24783"/>
                    <a:pt x="17283" y="24507"/>
                    <a:pt x="17283" y="24196"/>
                  </a:cubicBezTo>
                  <a:cubicBezTo>
                    <a:pt x="17594" y="24196"/>
                    <a:pt x="17870" y="24196"/>
                    <a:pt x="18147" y="24058"/>
                  </a:cubicBezTo>
                  <a:cubicBezTo>
                    <a:pt x="18285" y="24058"/>
                    <a:pt x="18458" y="24058"/>
                    <a:pt x="18458" y="23919"/>
                  </a:cubicBezTo>
                  <a:cubicBezTo>
                    <a:pt x="18596" y="23919"/>
                    <a:pt x="18596" y="23781"/>
                    <a:pt x="18596" y="23643"/>
                  </a:cubicBezTo>
                  <a:cubicBezTo>
                    <a:pt x="18596" y="23470"/>
                    <a:pt x="18596" y="23332"/>
                    <a:pt x="18458" y="23332"/>
                  </a:cubicBezTo>
                  <a:cubicBezTo>
                    <a:pt x="18458" y="23193"/>
                    <a:pt x="18285" y="23193"/>
                    <a:pt x="18147" y="23193"/>
                  </a:cubicBezTo>
                  <a:cubicBezTo>
                    <a:pt x="17870" y="23193"/>
                    <a:pt x="17421" y="23332"/>
                    <a:pt x="17145" y="23332"/>
                  </a:cubicBezTo>
                  <a:lnTo>
                    <a:pt x="17145" y="23055"/>
                  </a:lnTo>
                  <a:lnTo>
                    <a:pt x="17145" y="22606"/>
                  </a:lnTo>
                  <a:lnTo>
                    <a:pt x="18009" y="22606"/>
                  </a:lnTo>
                  <a:cubicBezTo>
                    <a:pt x="18147" y="22606"/>
                    <a:pt x="18285" y="22468"/>
                    <a:pt x="18285" y="22468"/>
                  </a:cubicBezTo>
                  <a:cubicBezTo>
                    <a:pt x="18458" y="22329"/>
                    <a:pt x="18458" y="22191"/>
                    <a:pt x="18458" y="22053"/>
                  </a:cubicBezTo>
                  <a:cubicBezTo>
                    <a:pt x="18458" y="21914"/>
                    <a:pt x="18147" y="21742"/>
                    <a:pt x="18009" y="21742"/>
                  </a:cubicBezTo>
                  <a:lnTo>
                    <a:pt x="17006" y="21742"/>
                  </a:lnTo>
                  <a:cubicBezTo>
                    <a:pt x="17006" y="21603"/>
                    <a:pt x="16868" y="21327"/>
                    <a:pt x="16868" y="21189"/>
                  </a:cubicBezTo>
                  <a:lnTo>
                    <a:pt x="17732" y="21189"/>
                  </a:lnTo>
                  <a:cubicBezTo>
                    <a:pt x="17870" y="21189"/>
                    <a:pt x="18009" y="21050"/>
                    <a:pt x="18147" y="21050"/>
                  </a:cubicBezTo>
                  <a:lnTo>
                    <a:pt x="18147" y="20601"/>
                  </a:lnTo>
                  <a:cubicBezTo>
                    <a:pt x="18147" y="20463"/>
                    <a:pt x="18009" y="20324"/>
                    <a:pt x="17732" y="20324"/>
                  </a:cubicBezTo>
                  <a:lnTo>
                    <a:pt x="16730" y="20324"/>
                  </a:lnTo>
                  <a:lnTo>
                    <a:pt x="16730" y="20013"/>
                  </a:lnTo>
                  <a:lnTo>
                    <a:pt x="16557" y="19737"/>
                  </a:lnTo>
                  <a:cubicBezTo>
                    <a:pt x="17283" y="19599"/>
                    <a:pt x="18147" y="19599"/>
                    <a:pt x="18735" y="19460"/>
                  </a:cubicBezTo>
                  <a:lnTo>
                    <a:pt x="20186" y="19460"/>
                  </a:lnTo>
                  <a:cubicBezTo>
                    <a:pt x="20325" y="19322"/>
                    <a:pt x="20601" y="19149"/>
                    <a:pt x="20463" y="18873"/>
                  </a:cubicBezTo>
                  <a:cubicBezTo>
                    <a:pt x="20463" y="18734"/>
                    <a:pt x="20325" y="18458"/>
                    <a:pt x="20013" y="18458"/>
                  </a:cubicBezTo>
                  <a:cubicBezTo>
                    <a:pt x="19599" y="18596"/>
                    <a:pt x="19149" y="18596"/>
                    <a:pt x="18735" y="18596"/>
                  </a:cubicBezTo>
                  <a:cubicBezTo>
                    <a:pt x="18009" y="18596"/>
                    <a:pt x="17145" y="18734"/>
                    <a:pt x="16419" y="18873"/>
                  </a:cubicBezTo>
                  <a:lnTo>
                    <a:pt x="16419" y="18596"/>
                  </a:lnTo>
                  <a:lnTo>
                    <a:pt x="16419" y="18285"/>
                  </a:lnTo>
                  <a:cubicBezTo>
                    <a:pt x="16868" y="18285"/>
                    <a:pt x="17145" y="18285"/>
                    <a:pt x="17421" y="18147"/>
                  </a:cubicBezTo>
                  <a:cubicBezTo>
                    <a:pt x="17594" y="18147"/>
                    <a:pt x="17732" y="18147"/>
                    <a:pt x="17732" y="18009"/>
                  </a:cubicBezTo>
                  <a:cubicBezTo>
                    <a:pt x="17870" y="18009"/>
                    <a:pt x="17870" y="17870"/>
                    <a:pt x="17870" y="17732"/>
                  </a:cubicBezTo>
                  <a:cubicBezTo>
                    <a:pt x="17870" y="17421"/>
                    <a:pt x="17732" y="17283"/>
                    <a:pt x="17421" y="17283"/>
                  </a:cubicBezTo>
                  <a:cubicBezTo>
                    <a:pt x="17006" y="17283"/>
                    <a:pt x="16557" y="17421"/>
                    <a:pt x="16280" y="17421"/>
                  </a:cubicBezTo>
                  <a:lnTo>
                    <a:pt x="16142" y="17283"/>
                  </a:lnTo>
                  <a:cubicBezTo>
                    <a:pt x="16419" y="17145"/>
                    <a:pt x="16730" y="17145"/>
                    <a:pt x="17006" y="17006"/>
                  </a:cubicBezTo>
                  <a:lnTo>
                    <a:pt x="17145" y="17006"/>
                  </a:lnTo>
                  <a:cubicBezTo>
                    <a:pt x="17145" y="17006"/>
                    <a:pt x="17283" y="17006"/>
                    <a:pt x="17421" y="16868"/>
                  </a:cubicBezTo>
                  <a:lnTo>
                    <a:pt x="17421" y="16557"/>
                  </a:lnTo>
                  <a:cubicBezTo>
                    <a:pt x="17421" y="16419"/>
                    <a:pt x="17421" y="16280"/>
                    <a:pt x="17283" y="16280"/>
                  </a:cubicBezTo>
                  <a:cubicBezTo>
                    <a:pt x="17283" y="16142"/>
                    <a:pt x="17145" y="16142"/>
                    <a:pt x="17006" y="16142"/>
                  </a:cubicBezTo>
                  <a:cubicBezTo>
                    <a:pt x="16730" y="16142"/>
                    <a:pt x="16280" y="16280"/>
                    <a:pt x="16004" y="16419"/>
                  </a:cubicBezTo>
                  <a:lnTo>
                    <a:pt x="16004" y="16280"/>
                  </a:lnTo>
                  <a:lnTo>
                    <a:pt x="16004" y="16004"/>
                  </a:lnTo>
                  <a:lnTo>
                    <a:pt x="16004" y="15866"/>
                  </a:lnTo>
                  <a:lnTo>
                    <a:pt x="16004" y="15693"/>
                  </a:lnTo>
                  <a:cubicBezTo>
                    <a:pt x="16280" y="15693"/>
                    <a:pt x="16419" y="15693"/>
                    <a:pt x="16730" y="15555"/>
                  </a:cubicBezTo>
                  <a:cubicBezTo>
                    <a:pt x="16868" y="15555"/>
                    <a:pt x="16868" y="15555"/>
                    <a:pt x="17006" y="15416"/>
                  </a:cubicBezTo>
                  <a:cubicBezTo>
                    <a:pt x="17145" y="15416"/>
                    <a:pt x="17145" y="15278"/>
                    <a:pt x="17145" y="15140"/>
                  </a:cubicBezTo>
                  <a:cubicBezTo>
                    <a:pt x="17145" y="15001"/>
                    <a:pt x="17006" y="14829"/>
                    <a:pt x="17006" y="14829"/>
                  </a:cubicBezTo>
                  <a:cubicBezTo>
                    <a:pt x="16868" y="14829"/>
                    <a:pt x="16868" y="14690"/>
                    <a:pt x="16730" y="14690"/>
                  </a:cubicBezTo>
                  <a:cubicBezTo>
                    <a:pt x="16280" y="14829"/>
                    <a:pt x="16004" y="14829"/>
                    <a:pt x="15866" y="14829"/>
                  </a:cubicBezTo>
                  <a:lnTo>
                    <a:pt x="15693" y="14552"/>
                  </a:lnTo>
                  <a:lnTo>
                    <a:pt x="15693" y="14414"/>
                  </a:lnTo>
                  <a:lnTo>
                    <a:pt x="15693" y="13965"/>
                  </a:lnTo>
                  <a:lnTo>
                    <a:pt x="16142" y="13965"/>
                  </a:lnTo>
                  <a:cubicBezTo>
                    <a:pt x="16280" y="13965"/>
                    <a:pt x="16419" y="13965"/>
                    <a:pt x="16419" y="13826"/>
                  </a:cubicBezTo>
                  <a:cubicBezTo>
                    <a:pt x="16557" y="13688"/>
                    <a:pt x="16557" y="13550"/>
                    <a:pt x="16557" y="13550"/>
                  </a:cubicBezTo>
                  <a:cubicBezTo>
                    <a:pt x="16557" y="13273"/>
                    <a:pt x="16280" y="13100"/>
                    <a:pt x="16142" y="13100"/>
                  </a:cubicBezTo>
                  <a:lnTo>
                    <a:pt x="15555" y="13100"/>
                  </a:lnTo>
                  <a:cubicBezTo>
                    <a:pt x="15555" y="12686"/>
                    <a:pt x="15416" y="12236"/>
                    <a:pt x="15416" y="11683"/>
                  </a:cubicBezTo>
                  <a:lnTo>
                    <a:pt x="15693" y="11683"/>
                  </a:lnTo>
                  <a:cubicBezTo>
                    <a:pt x="16419" y="11545"/>
                    <a:pt x="17006" y="11372"/>
                    <a:pt x="17594" y="11372"/>
                  </a:cubicBezTo>
                  <a:cubicBezTo>
                    <a:pt x="18147" y="11372"/>
                    <a:pt x="18596" y="11234"/>
                    <a:pt x="19149" y="11234"/>
                  </a:cubicBezTo>
                  <a:cubicBezTo>
                    <a:pt x="19322" y="11234"/>
                    <a:pt x="19460" y="11096"/>
                    <a:pt x="19460" y="11096"/>
                  </a:cubicBezTo>
                  <a:cubicBezTo>
                    <a:pt x="19599" y="10957"/>
                    <a:pt x="19599" y="10819"/>
                    <a:pt x="19599" y="10681"/>
                  </a:cubicBezTo>
                  <a:cubicBezTo>
                    <a:pt x="19599" y="10508"/>
                    <a:pt x="19322" y="10232"/>
                    <a:pt x="19149" y="10232"/>
                  </a:cubicBezTo>
                  <a:cubicBezTo>
                    <a:pt x="18596" y="10370"/>
                    <a:pt x="18009" y="10370"/>
                    <a:pt x="17421" y="10508"/>
                  </a:cubicBezTo>
                  <a:lnTo>
                    <a:pt x="17006" y="10508"/>
                  </a:lnTo>
                  <a:cubicBezTo>
                    <a:pt x="16280" y="10681"/>
                    <a:pt x="15866" y="10681"/>
                    <a:pt x="15278" y="10819"/>
                  </a:cubicBezTo>
                  <a:lnTo>
                    <a:pt x="15278" y="10370"/>
                  </a:lnTo>
                  <a:lnTo>
                    <a:pt x="15278" y="9367"/>
                  </a:lnTo>
                  <a:cubicBezTo>
                    <a:pt x="15416" y="9367"/>
                    <a:pt x="15555" y="9367"/>
                    <a:pt x="15693" y="9229"/>
                  </a:cubicBezTo>
                  <a:lnTo>
                    <a:pt x="16142" y="9229"/>
                  </a:lnTo>
                  <a:cubicBezTo>
                    <a:pt x="16280" y="9229"/>
                    <a:pt x="16419" y="9091"/>
                    <a:pt x="16419" y="9091"/>
                  </a:cubicBezTo>
                  <a:cubicBezTo>
                    <a:pt x="16557" y="8953"/>
                    <a:pt x="16557" y="8780"/>
                    <a:pt x="16557" y="8642"/>
                  </a:cubicBezTo>
                  <a:cubicBezTo>
                    <a:pt x="16557" y="8503"/>
                    <a:pt x="16419" y="8365"/>
                    <a:pt x="16142" y="8365"/>
                  </a:cubicBezTo>
                  <a:cubicBezTo>
                    <a:pt x="15866" y="8365"/>
                    <a:pt x="15416" y="8365"/>
                    <a:pt x="15140" y="8503"/>
                  </a:cubicBezTo>
                  <a:lnTo>
                    <a:pt x="15140" y="8088"/>
                  </a:lnTo>
                  <a:lnTo>
                    <a:pt x="15140" y="7501"/>
                  </a:lnTo>
                  <a:lnTo>
                    <a:pt x="15278" y="7501"/>
                  </a:lnTo>
                  <a:cubicBezTo>
                    <a:pt x="15555" y="7501"/>
                    <a:pt x="16004" y="7363"/>
                    <a:pt x="16280" y="7363"/>
                  </a:cubicBezTo>
                  <a:cubicBezTo>
                    <a:pt x="16419" y="7363"/>
                    <a:pt x="16557" y="7363"/>
                    <a:pt x="16557" y="7224"/>
                  </a:cubicBezTo>
                  <a:cubicBezTo>
                    <a:pt x="16730" y="7052"/>
                    <a:pt x="16730" y="6913"/>
                    <a:pt x="16730" y="6913"/>
                  </a:cubicBezTo>
                  <a:cubicBezTo>
                    <a:pt x="16730" y="6775"/>
                    <a:pt x="16730" y="6637"/>
                    <a:pt x="16557" y="6498"/>
                  </a:cubicBezTo>
                  <a:lnTo>
                    <a:pt x="15140" y="6498"/>
                  </a:lnTo>
                  <a:lnTo>
                    <a:pt x="15278" y="5911"/>
                  </a:lnTo>
                  <a:cubicBezTo>
                    <a:pt x="15555" y="5911"/>
                    <a:pt x="15866" y="5773"/>
                    <a:pt x="16142" y="5773"/>
                  </a:cubicBezTo>
                  <a:cubicBezTo>
                    <a:pt x="16280" y="5773"/>
                    <a:pt x="16280" y="5773"/>
                    <a:pt x="16419" y="5634"/>
                  </a:cubicBezTo>
                  <a:cubicBezTo>
                    <a:pt x="16419" y="5496"/>
                    <a:pt x="16557" y="5323"/>
                    <a:pt x="16557" y="5323"/>
                  </a:cubicBezTo>
                  <a:cubicBezTo>
                    <a:pt x="16419" y="5185"/>
                    <a:pt x="16419" y="5047"/>
                    <a:pt x="16280" y="4908"/>
                  </a:cubicBezTo>
                  <a:lnTo>
                    <a:pt x="15555" y="4908"/>
                  </a:lnTo>
                  <a:lnTo>
                    <a:pt x="15278" y="5047"/>
                  </a:lnTo>
                  <a:lnTo>
                    <a:pt x="15278" y="4770"/>
                  </a:lnTo>
                  <a:lnTo>
                    <a:pt x="15416" y="4321"/>
                  </a:lnTo>
                  <a:lnTo>
                    <a:pt x="16142" y="4321"/>
                  </a:lnTo>
                  <a:cubicBezTo>
                    <a:pt x="16280" y="4321"/>
                    <a:pt x="16280" y="4321"/>
                    <a:pt x="16419" y="4183"/>
                  </a:cubicBezTo>
                  <a:cubicBezTo>
                    <a:pt x="16557" y="4044"/>
                    <a:pt x="16557" y="3906"/>
                    <a:pt x="16557" y="3906"/>
                  </a:cubicBezTo>
                  <a:cubicBezTo>
                    <a:pt x="16557" y="3595"/>
                    <a:pt x="16280" y="3457"/>
                    <a:pt x="16142" y="3457"/>
                  </a:cubicBezTo>
                  <a:lnTo>
                    <a:pt x="15555" y="3457"/>
                  </a:lnTo>
                  <a:lnTo>
                    <a:pt x="15555" y="3042"/>
                  </a:lnTo>
                  <a:lnTo>
                    <a:pt x="15693" y="2731"/>
                  </a:lnTo>
                  <a:cubicBezTo>
                    <a:pt x="16557" y="2731"/>
                    <a:pt x="17594" y="2731"/>
                    <a:pt x="18458" y="2593"/>
                  </a:cubicBezTo>
                  <a:lnTo>
                    <a:pt x="18873" y="2593"/>
                  </a:lnTo>
                  <a:cubicBezTo>
                    <a:pt x="19149" y="2593"/>
                    <a:pt x="19322" y="2316"/>
                    <a:pt x="19322" y="2040"/>
                  </a:cubicBezTo>
                  <a:cubicBezTo>
                    <a:pt x="19322" y="1895"/>
                    <a:pt x="19104" y="1677"/>
                    <a:pt x="18952" y="1610"/>
                  </a:cubicBezTo>
                  <a:lnTo>
                    <a:pt x="18952" y="1610"/>
                  </a:lnTo>
                  <a:cubicBezTo>
                    <a:pt x="19016" y="1598"/>
                    <a:pt x="19083" y="1590"/>
                    <a:pt x="19149" y="1590"/>
                  </a:cubicBezTo>
                  <a:lnTo>
                    <a:pt x="19460" y="1452"/>
                  </a:lnTo>
                  <a:cubicBezTo>
                    <a:pt x="19875" y="1452"/>
                    <a:pt x="20463" y="1314"/>
                    <a:pt x="20878" y="1314"/>
                  </a:cubicBezTo>
                  <a:cubicBezTo>
                    <a:pt x="21742" y="1175"/>
                    <a:pt x="22606" y="1003"/>
                    <a:pt x="23470" y="1003"/>
                  </a:cubicBezTo>
                  <a:cubicBezTo>
                    <a:pt x="24058" y="864"/>
                    <a:pt x="24645" y="864"/>
                    <a:pt x="25198" y="864"/>
                  </a:cubicBezTo>
                  <a:close/>
                  <a:moveTo>
                    <a:pt x="24196" y="0"/>
                  </a:moveTo>
                  <a:cubicBezTo>
                    <a:pt x="22468" y="139"/>
                    <a:pt x="20739" y="450"/>
                    <a:pt x="19149" y="726"/>
                  </a:cubicBezTo>
                  <a:lnTo>
                    <a:pt x="18147" y="864"/>
                  </a:lnTo>
                  <a:lnTo>
                    <a:pt x="17421" y="864"/>
                  </a:lnTo>
                  <a:cubicBezTo>
                    <a:pt x="17283" y="1003"/>
                    <a:pt x="17145" y="1003"/>
                    <a:pt x="16868" y="1003"/>
                  </a:cubicBezTo>
                  <a:lnTo>
                    <a:pt x="15866" y="1003"/>
                  </a:lnTo>
                  <a:cubicBezTo>
                    <a:pt x="15555" y="1175"/>
                    <a:pt x="15416" y="1175"/>
                    <a:pt x="15140" y="1452"/>
                  </a:cubicBezTo>
                  <a:cubicBezTo>
                    <a:pt x="15002" y="1590"/>
                    <a:pt x="14829" y="1729"/>
                    <a:pt x="14690" y="2178"/>
                  </a:cubicBezTo>
                  <a:cubicBezTo>
                    <a:pt x="14690" y="2178"/>
                    <a:pt x="14690" y="2316"/>
                    <a:pt x="14829" y="2454"/>
                  </a:cubicBezTo>
                  <a:cubicBezTo>
                    <a:pt x="13965" y="6049"/>
                    <a:pt x="14276" y="9817"/>
                    <a:pt x="14552" y="12686"/>
                  </a:cubicBezTo>
                  <a:cubicBezTo>
                    <a:pt x="14829" y="14137"/>
                    <a:pt x="15002" y="15866"/>
                    <a:pt x="15416" y="17870"/>
                  </a:cubicBezTo>
                  <a:lnTo>
                    <a:pt x="15555" y="18873"/>
                  </a:lnTo>
                  <a:lnTo>
                    <a:pt x="15555" y="19149"/>
                  </a:lnTo>
                  <a:cubicBezTo>
                    <a:pt x="15693" y="19599"/>
                    <a:pt x="15693" y="20013"/>
                    <a:pt x="15866" y="20463"/>
                  </a:cubicBezTo>
                  <a:cubicBezTo>
                    <a:pt x="16004" y="21327"/>
                    <a:pt x="16142" y="22329"/>
                    <a:pt x="16280" y="23332"/>
                  </a:cubicBezTo>
                  <a:lnTo>
                    <a:pt x="16280" y="23470"/>
                  </a:lnTo>
                  <a:cubicBezTo>
                    <a:pt x="16419" y="24334"/>
                    <a:pt x="16557" y="25198"/>
                    <a:pt x="16557" y="26062"/>
                  </a:cubicBezTo>
                  <a:cubicBezTo>
                    <a:pt x="16868" y="28378"/>
                    <a:pt x="17006" y="30556"/>
                    <a:pt x="17145" y="32561"/>
                  </a:cubicBezTo>
                  <a:cubicBezTo>
                    <a:pt x="17283" y="34012"/>
                    <a:pt x="17421" y="35291"/>
                    <a:pt x="17421" y="36605"/>
                  </a:cubicBezTo>
                  <a:cubicBezTo>
                    <a:pt x="17594" y="38333"/>
                    <a:pt x="17732" y="40061"/>
                    <a:pt x="17870" y="41928"/>
                  </a:cubicBezTo>
                  <a:lnTo>
                    <a:pt x="17870" y="42066"/>
                  </a:lnTo>
                  <a:lnTo>
                    <a:pt x="18009" y="43207"/>
                  </a:lnTo>
                  <a:cubicBezTo>
                    <a:pt x="18009" y="44382"/>
                    <a:pt x="18147" y="45522"/>
                    <a:pt x="18285" y="46525"/>
                  </a:cubicBezTo>
                  <a:cubicBezTo>
                    <a:pt x="18285" y="47251"/>
                    <a:pt x="18458" y="48115"/>
                    <a:pt x="18596" y="48841"/>
                  </a:cubicBezTo>
                  <a:lnTo>
                    <a:pt x="18596" y="49843"/>
                  </a:lnTo>
                  <a:cubicBezTo>
                    <a:pt x="19011" y="52574"/>
                    <a:pt x="19149" y="55304"/>
                    <a:pt x="19460" y="58035"/>
                  </a:cubicBezTo>
                  <a:lnTo>
                    <a:pt x="19599" y="59072"/>
                  </a:lnTo>
                  <a:cubicBezTo>
                    <a:pt x="19149" y="59072"/>
                    <a:pt x="18735" y="59210"/>
                    <a:pt x="18285" y="59348"/>
                  </a:cubicBezTo>
                  <a:cubicBezTo>
                    <a:pt x="16557" y="55615"/>
                    <a:pt x="14829" y="51848"/>
                    <a:pt x="13550" y="48391"/>
                  </a:cubicBezTo>
                  <a:lnTo>
                    <a:pt x="13412" y="48253"/>
                  </a:lnTo>
                  <a:lnTo>
                    <a:pt x="13412" y="48115"/>
                  </a:lnTo>
                  <a:cubicBezTo>
                    <a:pt x="13412" y="48115"/>
                    <a:pt x="13412" y="47976"/>
                    <a:pt x="13550" y="47976"/>
                  </a:cubicBezTo>
                  <a:lnTo>
                    <a:pt x="13688" y="47976"/>
                  </a:lnTo>
                  <a:lnTo>
                    <a:pt x="13688" y="47838"/>
                  </a:lnTo>
                  <a:lnTo>
                    <a:pt x="13965" y="47838"/>
                  </a:lnTo>
                  <a:cubicBezTo>
                    <a:pt x="13965" y="47665"/>
                    <a:pt x="14137" y="47665"/>
                    <a:pt x="14137" y="47527"/>
                  </a:cubicBezTo>
                  <a:lnTo>
                    <a:pt x="14276" y="47527"/>
                  </a:lnTo>
                  <a:cubicBezTo>
                    <a:pt x="14276" y="47389"/>
                    <a:pt x="14414" y="47389"/>
                    <a:pt x="14414" y="47251"/>
                  </a:cubicBezTo>
                  <a:lnTo>
                    <a:pt x="14414" y="46974"/>
                  </a:lnTo>
                  <a:cubicBezTo>
                    <a:pt x="14137" y="46248"/>
                    <a:pt x="13826" y="45661"/>
                    <a:pt x="13550" y="45073"/>
                  </a:cubicBezTo>
                  <a:cubicBezTo>
                    <a:pt x="13273" y="44520"/>
                    <a:pt x="12962" y="43932"/>
                    <a:pt x="12686" y="43207"/>
                  </a:cubicBezTo>
                  <a:cubicBezTo>
                    <a:pt x="11960" y="42066"/>
                    <a:pt x="11234" y="40925"/>
                    <a:pt x="10508" y="39888"/>
                  </a:cubicBezTo>
                  <a:cubicBezTo>
                    <a:pt x="8780" y="37469"/>
                    <a:pt x="6913" y="35568"/>
                    <a:pt x="5047" y="34012"/>
                  </a:cubicBezTo>
                  <a:lnTo>
                    <a:pt x="4459" y="34012"/>
                  </a:lnTo>
                  <a:cubicBezTo>
                    <a:pt x="3906" y="34150"/>
                    <a:pt x="3457" y="34289"/>
                    <a:pt x="3042" y="34565"/>
                  </a:cubicBezTo>
                  <a:lnTo>
                    <a:pt x="2731" y="34565"/>
                  </a:lnTo>
                  <a:cubicBezTo>
                    <a:pt x="2731" y="34704"/>
                    <a:pt x="2593" y="34876"/>
                    <a:pt x="2593" y="34876"/>
                  </a:cubicBezTo>
                  <a:cubicBezTo>
                    <a:pt x="2316" y="36432"/>
                    <a:pt x="2178" y="37884"/>
                    <a:pt x="2316" y="39335"/>
                  </a:cubicBezTo>
                  <a:cubicBezTo>
                    <a:pt x="2316" y="39888"/>
                    <a:pt x="2316" y="40614"/>
                    <a:pt x="2454" y="41202"/>
                  </a:cubicBezTo>
                  <a:cubicBezTo>
                    <a:pt x="1867" y="41617"/>
                    <a:pt x="1452" y="42066"/>
                    <a:pt x="1003" y="42342"/>
                  </a:cubicBezTo>
                  <a:cubicBezTo>
                    <a:pt x="726" y="42792"/>
                    <a:pt x="450" y="43345"/>
                    <a:pt x="139" y="43932"/>
                  </a:cubicBezTo>
                  <a:cubicBezTo>
                    <a:pt x="0" y="44382"/>
                    <a:pt x="0" y="44935"/>
                    <a:pt x="0" y="45522"/>
                  </a:cubicBezTo>
                  <a:cubicBezTo>
                    <a:pt x="0" y="46110"/>
                    <a:pt x="139" y="46663"/>
                    <a:pt x="450" y="47389"/>
                  </a:cubicBezTo>
                  <a:cubicBezTo>
                    <a:pt x="588" y="48253"/>
                    <a:pt x="1003" y="49255"/>
                    <a:pt x="1314" y="49843"/>
                  </a:cubicBezTo>
                  <a:cubicBezTo>
                    <a:pt x="1590" y="50707"/>
                    <a:pt x="1867" y="51571"/>
                    <a:pt x="2316" y="52435"/>
                  </a:cubicBezTo>
                  <a:cubicBezTo>
                    <a:pt x="3042" y="54025"/>
                    <a:pt x="3906" y="55615"/>
                    <a:pt x="4770" y="57033"/>
                  </a:cubicBezTo>
                  <a:lnTo>
                    <a:pt x="4909" y="57482"/>
                  </a:lnTo>
                  <a:cubicBezTo>
                    <a:pt x="5185" y="57758"/>
                    <a:pt x="5323" y="58208"/>
                    <a:pt x="5634" y="58484"/>
                  </a:cubicBezTo>
                  <a:cubicBezTo>
                    <a:pt x="5911" y="58899"/>
                    <a:pt x="6360" y="59348"/>
                    <a:pt x="6913" y="59487"/>
                  </a:cubicBezTo>
                  <a:lnTo>
                    <a:pt x="7052" y="59487"/>
                  </a:lnTo>
                  <a:cubicBezTo>
                    <a:pt x="7224" y="59487"/>
                    <a:pt x="7501" y="59348"/>
                    <a:pt x="7639" y="59210"/>
                  </a:cubicBezTo>
                  <a:cubicBezTo>
                    <a:pt x="7777" y="59072"/>
                    <a:pt x="7916" y="58899"/>
                    <a:pt x="7916" y="58623"/>
                  </a:cubicBezTo>
                  <a:lnTo>
                    <a:pt x="7916" y="58346"/>
                  </a:lnTo>
                  <a:cubicBezTo>
                    <a:pt x="7777" y="58208"/>
                    <a:pt x="7777" y="58208"/>
                    <a:pt x="7777" y="58035"/>
                  </a:cubicBezTo>
                  <a:cubicBezTo>
                    <a:pt x="7639" y="57758"/>
                    <a:pt x="7639" y="57482"/>
                    <a:pt x="7501" y="57344"/>
                  </a:cubicBezTo>
                  <a:cubicBezTo>
                    <a:pt x="7224" y="56894"/>
                    <a:pt x="6913" y="56479"/>
                    <a:pt x="6775" y="56030"/>
                  </a:cubicBezTo>
                  <a:cubicBezTo>
                    <a:pt x="6499" y="55754"/>
                    <a:pt x="6360" y="55304"/>
                    <a:pt x="6049" y="55028"/>
                  </a:cubicBezTo>
                  <a:lnTo>
                    <a:pt x="6049" y="54889"/>
                  </a:lnTo>
                  <a:lnTo>
                    <a:pt x="5911" y="54751"/>
                  </a:lnTo>
                  <a:cubicBezTo>
                    <a:pt x="5185" y="53438"/>
                    <a:pt x="4321" y="51986"/>
                    <a:pt x="3595" y="50569"/>
                  </a:cubicBezTo>
                  <a:cubicBezTo>
                    <a:pt x="3319" y="50120"/>
                    <a:pt x="3180" y="49566"/>
                    <a:pt x="2904" y="49117"/>
                  </a:cubicBezTo>
                  <a:cubicBezTo>
                    <a:pt x="2593" y="48391"/>
                    <a:pt x="2316" y="47527"/>
                    <a:pt x="2178" y="46525"/>
                  </a:cubicBezTo>
                  <a:lnTo>
                    <a:pt x="2178" y="45522"/>
                  </a:lnTo>
                  <a:cubicBezTo>
                    <a:pt x="2316" y="45246"/>
                    <a:pt x="2316" y="44935"/>
                    <a:pt x="2454" y="44658"/>
                  </a:cubicBezTo>
                  <a:cubicBezTo>
                    <a:pt x="2454" y="44520"/>
                    <a:pt x="2593" y="44382"/>
                    <a:pt x="2731" y="44209"/>
                  </a:cubicBezTo>
                  <a:lnTo>
                    <a:pt x="2904" y="44071"/>
                  </a:lnTo>
                  <a:lnTo>
                    <a:pt x="3042" y="43932"/>
                  </a:lnTo>
                  <a:cubicBezTo>
                    <a:pt x="3595" y="46663"/>
                    <a:pt x="4632" y="49394"/>
                    <a:pt x="5634" y="51571"/>
                  </a:cubicBezTo>
                  <a:cubicBezTo>
                    <a:pt x="5634" y="51710"/>
                    <a:pt x="5773" y="51848"/>
                    <a:pt x="5911" y="51848"/>
                  </a:cubicBezTo>
                  <a:lnTo>
                    <a:pt x="6360" y="51848"/>
                  </a:lnTo>
                  <a:cubicBezTo>
                    <a:pt x="6637" y="51710"/>
                    <a:pt x="7052" y="51433"/>
                    <a:pt x="7363" y="51295"/>
                  </a:cubicBezTo>
                  <a:cubicBezTo>
                    <a:pt x="8953" y="54025"/>
                    <a:pt x="10093" y="56894"/>
                    <a:pt x="11545" y="60213"/>
                  </a:cubicBezTo>
                  <a:cubicBezTo>
                    <a:pt x="11822" y="60800"/>
                    <a:pt x="12098" y="61353"/>
                    <a:pt x="12236" y="61941"/>
                  </a:cubicBezTo>
                  <a:cubicBezTo>
                    <a:pt x="12409" y="61941"/>
                    <a:pt x="12409" y="61941"/>
                    <a:pt x="12409" y="62079"/>
                  </a:cubicBezTo>
                  <a:cubicBezTo>
                    <a:pt x="12236" y="62079"/>
                    <a:pt x="12236" y="62079"/>
                    <a:pt x="12098" y="62217"/>
                  </a:cubicBezTo>
                  <a:cubicBezTo>
                    <a:pt x="11683" y="62667"/>
                    <a:pt x="11096" y="63081"/>
                    <a:pt x="10681" y="63669"/>
                  </a:cubicBezTo>
                  <a:cubicBezTo>
                    <a:pt x="10370" y="64257"/>
                    <a:pt x="10093" y="64810"/>
                    <a:pt x="9817" y="65397"/>
                  </a:cubicBezTo>
                  <a:cubicBezTo>
                    <a:pt x="9644" y="65536"/>
                    <a:pt x="9644" y="65536"/>
                    <a:pt x="9644" y="65674"/>
                  </a:cubicBezTo>
                  <a:lnTo>
                    <a:pt x="9644" y="65812"/>
                  </a:lnTo>
                  <a:cubicBezTo>
                    <a:pt x="9506" y="66123"/>
                    <a:pt x="9367" y="66400"/>
                    <a:pt x="9367" y="66538"/>
                  </a:cubicBezTo>
                  <a:cubicBezTo>
                    <a:pt x="9229" y="66849"/>
                    <a:pt x="9229" y="67126"/>
                    <a:pt x="9091" y="67540"/>
                  </a:cubicBezTo>
                  <a:cubicBezTo>
                    <a:pt x="8953" y="68266"/>
                    <a:pt x="8953" y="68854"/>
                    <a:pt x="8953" y="69718"/>
                  </a:cubicBezTo>
                  <a:cubicBezTo>
                    <a:pt x="8953" y="70720"/>
                    <a:pt x="9091" y="71723"/>
                    <a:pt x="9091" y="72725"/>
                  </a:cubicBezTo>
                  <a:cubicBezTo>
                    <a:pt x="9091" y="73036"/>
                    <a:pt x="9229" y="73451"/>
                    <a:pt x="9229" y="73900"/>
                  </a:cubicBezTo>
                  <a:lnTo>
                    <a:pt x="9229" y="76043"/>
                  </a:lnTo>
                  <a:lnTo>
                    <a:pt x="9229" y="77357"/>
                  </a:lnTo>
                  <a:lnTo>
                    <a:pt x="9229" y="78636"/>
                  </a:lnTo>
                  <a:cubicBezTo>
                    <a:pt x="9229" y="80226"/>
                    <a:pt x="9229" y="82092"/>
                    <a:pt x="9367" y="84131"/>
                  </a:cubicBezTo>
                  <a:lnTo>
                    <a:pt x="9367" y="84408"/>
                  </a:lnTo>
                  <a:cubicBezTo>
                    <a:pt x="9506" y="84546"/>
                    <a:pt x="9644" y="84685"/>
                    <a:pt x="9817" y="84685"/>
                  </a:cubicBezTo>
                  <a:cubicBezTo>
                    <a:pt x="9955" y="84685"/>
                    <a:pt x="9955" y="84546"/>
                    <a:pt x="10093" y="84546"/>
                  </a:cubicBezTo>
                  <a:cubicBezTo>
                    <a:pt x="10232" y="84408"/>
                    <a:pt x="10232" y="84270"/>
                    <a:pt x="10232" y="84131"/>
                  </a:cubicBezTo>
                  <a:cubicBezTo>
                    <a:pt x="10093" y="82542"/>
                    <a:pt x="10093" y="80813"/>
                    <a:pt x="10093" y="79500"/>
                  </a:cubicBezTo>
                  <a:lnTo>
                    <a:pt x="10093" y="77910"/>
                  </a:lnTo>
                  <a:lnTo>
                    <a:pt x="10093" y="77218"/>
                  </a:lnTo>
                  <a:lnTo>
                    <a:pt x="10093" y="76631"/>
                  </a:lnTo>
                  <a:lnTo>
                    <a:pt x="10093" y="76354"/>
                  </a:lnTo>
                  <a:lnTo>
                    <a:pt x="10093" y="75041"/>
                  </a:lnTo>
                  <a:cubicBezTo>
                    <a:pt x="10093" y="74177"/>
                    <a:pt x="10093" y="73313"/>
                    <a:pt x="9955" y="72587"/>
                  </a:cubicBezTo>
                  <a:lnTo>
                    <a:pt x="9955" y="71446"/>
                  </a:lnTo>
                  <a:cubicBezTo>
                    <a:pt x="9817" y="70444"/>
                    <a:pt x="9817" y="69130"/>
                    <a:pt x="9955" y="67851"/>
                  </a:cubicBezTo>
                  <a:cubicBezTo>
                    <a:pt x="10093" y="67402"/>
                    <a:pt x="10093" y="67126"/>
                    <a:pt x="10232" y="66849"/>
                  </a:cubicBezTo>
                  <a:lnTo>
                    <a:pt x="10232" y="66538"/>
                  </a:lnTo>
                  <a:cubicBezTo>
                    <a:pt x="10232" y="66676"/>
                    <a:pt x="10370" y="66676"/>
                    <a:pt x="10370" y="66676"/>
                  </a:cubicBezTo>
                  <a:cubicBezTo>
                    <a:pt x="11960" y="68266"/>
                    <a:pt x="13965" y="69580"/>
                    <a:pt x="16557" y="70444"/>
                  </a:cubicBezTo>
                  <a:cubicBezTo>
                    <a:pt x="17870" y="70859"/>
                    <a:pt x="19322" y="71170"/>
                    <a:pt x="20739" y="71446"/>
                  </a:cubicBezTo>
                  <a:cubicBezTo>
                    <a:pt x="22053" y="71584"/>
                    <a:pt x="23332" y="71723"/>
                    <a:pt x="24645" y="71723"/>
                  </a:cubicBezTo>
                  <a:lnTo>
                    <a:pt x="24783" y="71723"/>
                  </a:lnTo>
                  <a:cubicBezTo>
                    <a:pt x="26235" y="71723"/>
                    <a:pt x="27514" y="71584"/>
                    <a:pt x="28655" y="71308"/>
                  </a:cubicBezTo>
                  <a:cubicBezTo>
                    <a:pt x="29381" y="71170"/>
                    <a:pt x="29968" y="70997"/>
                    <a:pt x="30556" y="70859"/>
                  </a:cubicBezTo>
                  <a:cubicBezTo>
                    <a:pt x="31109" y="70720"/>
                    <a:pt x="31696" y="70444"/>
                    <a:pt x="32422" y="70305"/>
                  </a:cubicBezTo>
                  <a:cubicBezTo>
                    <a:pt x="33840" y="69718"/>
                    <a:pt x="35153" y="69269"/>
                    <a:pt x="36432" y="68577"/>
                  </a:cubicBezTo>
                  <a:cubicBezTo>
                    <a:pt x="37884" y="67851"/>
                    <a:pt x="39024" y="67126"/>
                    <a:pt x="39888" y="66261"/>
                  </a:cubicBezTo>
                  <a:cubicBezTo>
                    <a:pt x="40200" y="65985"/>
                    <a:pt x="40476" y="65674"/>
                    <a:pt x="40753" y="65397"/>
                  </a:cubicBezTo>
                  <a:cubicBezTo>
                    <a:pt x="40925" y="68128"/>
                    <a:pt x="41064" y="70720"/>
                    <a:pt x="41064" y="73313"/>
                  </a:cubicBezTo>
                  <a:lnTo>
                    <a:pt x="41064" y="73451"/>
                  </a:lnTo>
                  <a:lnTo>
                    <a:pt x="41064" y="76182"/>
                  </a:lnTo>
                  <a:cubicBezTo>
                    <a:pt x="41064" y="77218"/>
                    <a:pt x="41064" y="78083"/>
                    <a:pt x="41202" y="79085"/>
                  </a:cubicBezTo>
                  <a:lnTo>
                    <a:pt x="41202" y="80364"/>
                  </a:lnTo>
                  <a:cubicBezTo>
                    <a:pt x="41202" y="80813"/>
                    <a:pt x="41340" y="81366"/>
                    <a:pt x="41340" y="81816"/>
                  </a:cubicBezTo>
                  <a:cubicBezTo>
                    <a:pt x="41478" y="83682"/>
                    <a:pt x="41478" y="85549"/>
                    <a:pt x="41617" y="87588"/>
                  </a:cubicBezTo>
                  <a:lnTo>
                    <a:pt x="41617" y="95054"/>
                  </a:lnTo>
                  <a:lnTo>
                    <a:pt x="41617" y="97646"/>
                  </a:lnTo>
                  <a:cubicBezTo>
                    <a:pt x="41617" y="99098"/>
                    <a:pt x="41478" y="100688"/>
                    <a:pt x="41617" y="102278"/>
                  </a:cubicBezTo>
                  <a:lnTo>
                    <a:pt x="41617" y="102416"/>
                  </a:lnTo>
                  <a:lnTo>
                    <a:pt x="41478" y="102555"/>
                  </a:lnTo>
                  <a:lnTo>
                    <a:pt x="41478" y="102693"/>
                  </a:lnTo>
                  <a:lnTo>
                    <a:pt x="41064" y="104006"/>
                  </a:lnTo>
                  <a:cubicBezTo>
                    <a:pt x="40753" y="104559"/>
                    <a:pt x="40338" y="105147"/>
                    <a:pt x="39888" y="105562"/>
                  </a:cubicBezTo>
                  <a:cubicBezTo>
                    <a:pt x="39474" y="106149"/>
                    <a:pt x="38748" y="106737"/>
                    <a:pt x="37884" y="107290"/>
                  </a:cubicBezTo>
                  <a:cubicBezTo>
                    <a:pt x="36605" y="108154"/>
                    <a:pt x="35153" y="108742"/>
                    <a:pt x="33840" y="109329"/>
                  </a:cubicBezTo>
                  <a:cubicBezTo>
                    <a:pt x="32837" y="109744"/>
                    <a:pt x="32111" y="110194"/>
                    <a:pt x="31247" y="110608"/>
                  </a:cubicBezTo>
                  <a:cubicBezTo>
                    <a:pt x="31109" y="110608"/>
                    <a:pt x="30971" y="110747"/>
                    <a:pt x="30971" y="110919"/>
                  </a:cubicBezTo>
                  <a:cubicBezTo>
                    <a:pt x="30971" y="111058"/>
                    <a:pt x="30971" y="111058"/>
                    <a:pt x="31109" y="111196"/>
                  </a:cubicBezTo>
                  <a:cubicBezTo>
                    <a:pt x="31109" y="111334"/>
                    <a:pt x="31247" y="111334"/>
                    <a:pt x="31420" y="111334"/>
                  </a:cubicBezTo>
                  <a:lnTo>
                    <a:pt x="31696" y="111334"/>
                  </a:lnTo>
                  <a:cubicBezTo>
                    <a:pt x="32561" y="110919"/>
                    <a:pt x="33286" y="110608"/>
                    <a:pt x="34151" y="110194"/>
                  </a:cubicBezTo>
                  <a:cubicBezTo>
                    <a:pt x="35430" y="109606"/>
                    <a:pt x="36743" y="109018"/>
                    <a:pt x="37884" y="108327"/>
                  </a:cubicBezTo>
                  <a:cubicBezTo>
                    <a:pt x="38471" y="108016"/>
                    <a:pt x="39024" y="107601"/>
                    <a:pt x="39474" y="107290"/>
                  </a:cubicBezTo>
                  <a:cubicBezTo>
                    <a:pt x="39888" y="107014"/>
                    <a:pt x="40338" y="106599"/>
                    <a:pt x="40753" y="106149"/>
                  </a:cubicBezTo>
                  <a:cubicBezTo>
                    <a:pt x="41064" y="105735"/>
                    <a:pt x="41478" y="105147"/>
                    <a:pt x="41617" y="104698"/>
                  </a:cubicBezTo>
                  <a:cubicBezTo>
                    <a:pt x="41928" y="104421"/>
                    <a:pt x="42066" y="104145"/>
                    <a:pt x="42066" y="103834"/>
                  </a:cubicBezTo>
                  <a:cubicBezTo>
                    <a:pt x="42204" y="103419"/>
                    <a:pt x="42343" y="103142"/>
                    <a:pt x="42481" y="102693"/>
                  </a:cubicBezTo>
                  <a:lnTo>
                    <a:pt x="42481" y="102555"/>
                  </a:lnTo>
                  <a:lnTo>
                    <a:pt x="42481" y="102278"/>
                  </a:lnTo>
                  <a:lnTo>
                    <a:pt x="42481" y="97785"/>
                  </a:lnTo>
                  <a:lnTo>
                    <a:pt x="42481" y="96644"/>
                  </a:lnTo>
                  <a:lnTo>
                    <a:pt x="42481" y="94052"/>
                  </a:lnTo>
                  <a:lnTo>
                    <a:pt x="42481" y="93775"/>
                  </a:lnTo>
                  <a:lnTo>
                    <a:pt x="42481" y="90872"/>
                  </a:lnTo>
                  <a:cubicBezTo>
                    <a:pt x="42481" y="88867"/>
                    <a:pt x="42481" y="86862"/>
                    <a:pt x="42343" y="85134"/>
                  </a:cubicBezTo>
                  <a:cubicBezTo>
                    <a:pt x="42343" y="83406"/>
                    <a:pt x="42204" y="81539"/>
                    <a:pt x="42066" y="79362"/>
                  </a:cubicBezTo>
                  <a:cubicBezTo>
                    <a:pt x="41928" y="77357"/>
                    <a:pt x="41928" y="75317"/>
                    <a:pt x="41928" y="73313"/>
                  </a:cubicBezTo>
                  <a:cubicBezTo>
                    <a:pt x="41928" y="70859"/>
                    <a:pt x="41928" y="68128"/>
                    <a:pt x="41617" y="65536"/>
                  </a:cubicBezTo>
                  <a:cubicBezTo>
                    <a:pt x="41617" y="65397"/>
                    <a:pt x="41478" y="65121"/>
                    <a:pt x="41478" y="64810"/>
                  </a:cubicBezTo>
                  <a:cubicBezTo>
                    <a:pt x="41478" y="64671"/>
                    <a:pt x="41478" y="64533"/>
                    <a:pt x="41340" y="64395"/>
                  </a:cubicBezTo>
                  <a:cubicBezTo>
                    <a:pt x="41340" y="63946"/>
                    <a:pt x="41340" y="63531"/>
                    <a:pt x="41064" y="62943"/>
                  </a:cubicBezTo>
                  <a:cubicBezTo>
                    <a:pt x="40753" y="62356"/>
                    <a:pt x="40476" y="61941"/>
                    <a:pt x="39888" y="61353"/>
                  </a:cubicBezTo>
                  <a:cubicBezTo>
                    <a:pt x="39474" y="60938"/>
                    <a:pt x="39024" y="60627"/>
                    <a:pt x="38610" y="60213"/>
                  </a:cubicBezTo>
                  <a:cubicBezTo>
                    <a:pt x="38022" y="59936"/>
                    <a:pt x="37607" y="59763"/>
                    <a:pt x="37158" y="59625"/>
                  </a:cubicBezTo>
                  <a:lnTo>
                    <a:pt x="37296" y="59072"/>
                  </a:lnTo>
                  <a:lnTo>
                    <a:pt x="37469" y="58484"/>
                  </a:lnTo>
                  <a:cubicBezTo>
                    <a:pt x="38022" y="56756"/>
                    <a:pt x="38471" y="55028"/>
                    <a:pt x="39197" y="53161"/>
                  </a:cubicBezTo>
                  <a:cubicBezTo>
                    <a:pt x="39474" y="52297"/>
                    <a:pt x="39750" y="51295"/>
                    <a:pt x="40061" y="50431"/>
                  </a:cubicBezTo>
                  <a:cubicBezTo>
                    <a:pt x="40338" y="49705"/>
                    <a:pt x="40614" y="48979"/>
                    <a:pt x="40925" y="48391"/>
                  </a:cubicBezTo>
                  <a:cubicBezTo>
                    <a:pt x="41064" y="47838"/>
                    <a:pt x="41340" y="47389"/>
                    <a:pt x="41478" y="46974"/>
                  </a:cubicBezTo>
                  <a:cubicBezTo>
                    <a:pt x="41928" y="45937"/>
                    <a:pt x="42343" y="44797"/>
                    <a:pt x="42792" y="43794"/>
                  </a:cubicBezTo>
                  <a:cubicBezTo>
                    <a:pt x="43518" y="41928"/>
                    <a:pt x="43933" y="40476"/>
                    <a:pt x="44071" y="39024"/>
                  </a:cubicBezTo>
                  <a:cubicBezTo>
                    <a:pt x="44209" y="38333"/>
                    <a:pt x="44382" y="37469"/>
                    <a:pt x="44382" y="36743"/>
                  </a:cubicBezTo>
                  <a:cubicBezTo>
                    <a:pt x="44382" y="36017"/>
                    <a:pt x="44209" y="35429"/>
                    <a:pt x="43933" y="35015"/>
                  </a:cubicBezTo>
                  <a:cubicBezTo>
                    <a:pt x="43794" y="34427"/>
                    <a:pt x="43345" y="34012"/>
                    <a:pt x="42930" y="33839"/>
                  </a:cubicBezTo>
                  <a:cubicBezTo>
                    <a:pt x="42654" y="33563"/>
                    <a:pt x="42204" y="33563"/>
                    <a:pt x="41790" y="33563"/>
                  </a:cubicBezTo>
                  <a:lnTo>
                    <a:pt x="41064" y="33563"/>
                  </a:lnTo>
                  <a:cubicBezTo>
                    <a:pt x="40753" y="33701"/>
                    <a:pt x="40476" y="33839"/>
                    <a:pt x="40061" y="34012"/>
                  </a:cubicBezTo>
                  <a:cubicBezTo>
                    <a:pt x="39888" y="34150"/>
                    <a:pt x="39612" y="34289"/>
                    <a:pt x="39335" y="34565"/>
                  </a:cubicBezTo>
                  <a:cubicBezTo>
                    <a:pt x="39024" y="34876"/>
                    <a:pt x="38748" y="35153"/>
                    <a:pt x="38610" y="35429"/>
                  </a:cubicBezTo>
                  <a:cubicBezTo>
                    <a:pt x="38471" y="35568"/>
                    <a:pt x="38333" y="35879"/>
                    <a:pt x="38022" y="36294"/>
                  </a:cubicBezTo>
                  <a:cubicBezTo>
                    <a:pt x="37745" y="36881"/>
                    <a:pt x="37469" y="37469"/>
                    <a:pt x="37296" y="38022"/>
                  </a:cubicBezTo>
                  <a:lnTo>
                    <a:pt x="37158" y="38471"/>
                  </a:lnTo>
                  <a:cubicBezTo>
                    <a:pt x="36881" y="39197"/>
                    <a:pt x="36605" y="40061"/>
                    <a:pt x="36294" y="41063"/>
                  </a:cubicBezTo>
                  <a:cubicBezTo>
                    <a:pt x="35015" y="44658"/>
                    <a:pt x="33840" y="48253"/>
                    <a:pt x="32837" y="51571"/>
                  </a:cubicBezTo>
                  <a:cubicBezTo>
                    <a:pt x="32561" y="52712"/>
                    <a:pt x="32284" y="53714"/>
                    <a:pt x="31835" y="54889"/>
                  </a:cubicBezTo>
                  <a:cubicBezTo>
                    <a:pt x="31973" y="53887"/>
                    <a:pt x="31835" y="52850"/>
                    <a:pt x="31835" y="51710"/>
                  </a:cubicBezTo>
                  <a:cubicBezTo>
                    <a:pt x="31696" y="49843"/>
                    <a:pt x="31558" y="47838"/>
                    <a:pt x="31420" y="45937"/>
                  </a:cubicBezTo>
                  <a:cubicBezTo>
                    <a:pt x="31247" y="43656"/>
                    <a:pt x="31109" y="41202"/>
                    <a:pt x="30971" y="38886"/>
                  </a:cubicBezTo>
                  <a:lnTo>
                    <a:pt x="30832" y="37884"/>
                  </a:lnTo>
                  <a:lnTo>
                    <a:pt x="30556" y="34289"/>
                  </a:lnTo>
                  <a:cubicBezTo>
                    <a:pt x="30245" y="30832"/>
                    <a:pt x="29968" y="26788"/>
                    <a:pt x="29692" y="22606"/>
                  </a:cubicBezTo>
                  <a:cubicBezTo>
                    <a:pt x="29692" y="21327"/>
                    <a:pt x="29519" y="19875"/>
                    <a:pt x="29519" y="18596"/>
                  </a:cubicBezTo>
                  <a:lnTo>
                    <a:pt x="29381" y="16868"/>
                  </a:lnTo>
                  <a:cubicBezTo>
                    <a:pt x="29381" y="14829"/>
                    <a:pt x="29242" y="12962"/>
                    <a:pt x="29104" y="10957"/>
                  </a:cubicBezTo>
                  <a:cubicBezTo>
                    <a:pt x="28966" y="7052"/>
                    <a:pt x="28655" y="3906"/>
                    <a:pt x="28378" y="1003"/>
                  </a:cubicBezTo>
                  <a:cubicBezTo>
                    <a:pt x="28378" y="864"/>
                    <a:pt x="28378" y="864"/>
                    <a:pt x="28240" y="726"/>
                  </a:cubicBezTo>
                  <a:cubicBezTo>
                    <a:pt x="28240" y="726"/>
                    <a:pt x="28240" y="588"/>
                    <a:pt x="28102" y="588"/>
                  </a:cubicBezTo>
                  <a:cubicBezTo>
                    <a:pt x="27791" y="311"/>
                    <a:pt x="27514" y="139"/>
                    <a:pt x="26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203682" y="2661054"/>
              <a:ext cx="41595" cy="63399"/>
            </a:xfrm>
            <a:custGeom>
              <a:avLst/>
              <a:gdLst/>
              <a:ahLst/>
              <a:cxnLst/>
              <a:rect l="l" t="t" r="r" b="b"/>
              <a:pathLst>
                <a:path w="2316" h="3530" extrusionOk="0">
                  <a:moveTo>
                    <a:pt x="449" y="1"/>
                  </a:moveTo>
                  <a:lnTo>
                    <a:pt x="311" y="174"/>
                  </a:lnTo>
                  <a:cubicBezTo>
                    <a:pt x="173" y="312"/>
                    <a:pt x="0" y="588"/>
                    <a:pt x="173" y="727"/>
                  </a:cubicBezTo>
                  <a:cubicBezTo>
                    <a:pt x="173" y="865"/>
                    <a:pt x="311" y="1038"/>
                    <a:pt x="311" y="1176"/>
                  </a:cubicBezTo>
                  <a:cubicBezTo>
                    <a:pt x="588" y="1591"/>
                    <a:pt x="726" y="2040"/>
                    <a:pt x="1037" y="2455"/>
                  </a:cubicBezTo>
                  <a:cubicBezTo>
                    <a:pt x="1175" y="2766"/>
                    <a:pt x="1314" y="3043"/>
                    <a:pt x="1452" y="3319"/>
                  </a:cubicBezTo>
                  <a:cubicBezTo>
                    <a:pt x="1452" y="3416"/>
                    <a:pt x="1588" y="3530"/>
                    <a:pt x="1776" y="3530"/>
                  </a:cubicBezTo>
                  <a:cubicBezTo>
                    <a:pt x="1856" y="3530"/>
                    <a:pt x="1946" y="3509"/>
                    <a:pt x="2039" y="3457"/>
                  </a:cubicBezTo>
                  <a:cubicBezTo>
                    <a:pt x="2178" y="3319"/>
                    <a:pt x="2316" y="3043"/>
                    <a:pt x="2178" y="2904"/>
                  </a:cubicBezTo>
                  <a:cubicBezTo>
                    <a:pt x="2178" y="2766"/>
                    <a:pt x="2178" y="2766"/>
                    <a:pt x="2039" y="2766"/>
                  </a:cubicBezTo>
                  <a:cubicBezTo>
                    <a:pt x="1728" y="1902"/>
                    <a:pt x="1452" y="1038"/>
                    <a:pt x="864" y="312"/>
                  </a:cubicBezTo>
                  <a:cubicBezTo>
                    <a:pt x="726" y="174"/>
                    <a:pt x="588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2222306" y="2640580"/>
              <a:ext cx="40985" cy="62088"/>
            </a:xfrm>
            <a:custGeom>
              <a:avLst/>
              <a:gdLst/>
              <a:ahLst/>
              <a:cxnLst/>
              <a:rect l="l" t="t" r="r" b="b"/>
              <a:pathLst>
                <a:path w="2282" h="3457" extrusionOk="0">
                  <a:moveTo>
                    <a:pt x="277" y="0"/>
                  </a:moveTo>
                  <a:cubicBezTo>
                    <a:pt x="277" y="138"/>
                    <a:pt x="138" y="138"/>
                    <a:pt x="138" y="277"/>
                  </a:cubicBezTo>
                  <a:cubicBezTo>
                    <a:pt x="0" y="277"/>
                    <a:pt x="0" y="449"/>
                    <a:pt x="0" y="588"/>
                  </a:cubicBezTo>
                  <a:cubicBezTo>
                    <a:pt x="138" y="726"/>
                    <a:pt x="138" y="864"/>
                    <a:pt x="138" y="1003"/>
                  </a:cubicBezTo>
                  <a:cubicBezTo>
                    <a:pt x="277" y="1314"/>
                    <a:pt x="553" y="1728"/>
                    <a:pt x="691" y="2005"/>
                  </a:cubicBezTo>
                  <a:lnTo>
                    <a:pt x="1555" y="3318"/>
                  </a:lnTo>
                  <a:cubicBezTo>
                    <a:pt x="1728" y="3457"/>
                    <a:pt x="1867" y="3457"/>
                    <a:pt x="1867" y="3457"/>
                  </a:cubicBezTo>
                  <a:cubicBezTo>
                    <a:pt x="2005" y="3457"/>
                    <a:pt x="2143" y="3457"/>
                    <a:pt x="2281" y="3318"/>
                  </a:cubicBezTo>
                  <a:lnTo>
                    <a:pt x="2281" y="3042"/>
                  </a:lnTo>
                  <a:lnTo>
                    <a:pt x="2281" y="2869"/>
                  </a:lnTo>
                  <a:lnTo>
                    <a:pt x="2281" y="2731"/>
                  </a:lnTo>
                  <a:cubicBezTo>
                    <a:pt x="2143" y="2731"/>
                    <a:pt x="2143" y="2593"/>
                    <a:pt x="2143" y="2593"/>
                  </a:cubicBezTo>
                  <a:cubicBezTo>
                    <a:pt x="1728" y="2005"/>
                    <a:pt x="1279" y="1314"/>
                    <a:pt x="1002" y="588"/>
                  </a:cubicBezTo>
                  <a:lnTo>
                    <a:pt x="864" y="449"/>
                  </a:lnTo>
                  <a:lnTo>
                    <a:pt x="864" y="277"/>
                  </a:lnTo>
                  <a:cubicBezTo>
                    <a:pt x="864" y="138"/>
                    <a:pt x="691" y="138"/>
                    <a:pt x="691" y="138"/>
                  </a:cubicBezTo>
                  <a:cubicBezTo>
                    <a:pt x="553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2661823" y="2620087"/>
              <a:ext cx="28574" cy="69541"/>
            </a:xfrm>
            <a:custGeom>
              <a:avLst/>
              <a:gdLst/>
              <a:ahLst/>
              <a:cxnLst/>
              <a:rect l="l" t="t" r="r" b="b"/>
              <a:pathLst>
                <a:path w="1591" h="3872" extrusionOk="0">
                  <a:moveTo>
                    <a:pt x="277" y="1"/>
                  </a:moveTo>
                  <a:cubicBezTo>
                    <a:pt x="138" y="1"/>
                    <a:pt x="138" y="139"/>
                    <a:pt x="0" y="139"/>
                  </a:cubicBezTo>
                  <a:lnTo>
                    <a:pt x="0" y="554"/>
                  </a:lnTo>
                  <a:cubicBezTo>
                    <a:pt x="0" y="865"/>
                    <a:pt x="138" y="1141"/>
                    <a:pt x="138" y="1590"/>
                  </a:cubicBezTo>
                  <a:cubicBezTo>
                    <a:pt x="277" y="1867"/>
                    <a:pt x="277" y="2144"/>
                    <a:pt x="415" y="2455"/>
                  </a:cubicBezTo>
                  <a:cubicBezTo>
                    <a:pt x="415" y="2593"/>
                    <a:pt x="415" y="2869"/>
                    <a:pt x="588" y="3008"/>
                  </a:cubicBezTo>
                  <a:lnTo>
                    <a:pt x="726" y="3008"/>
                  </a:lnTo>
                  <a:cubicBezTo>
                    <a:pt x="864" y="3008"/>
                    <a:pt x="864" y="3146"/>
                    <a:pt x="1003" y="3146"/>
                  </a:cubicBezTo>
                  <a:lnTo>
                    <a:pt x="1003" y="3595"/>
                  </a:lnTo>
                  <a:cubicBezTo>
                    <a:pt x="1003" y="3595"/>
                    <a:pt x="1003" y="3734"/>
                    <a:pt x="864" y="3872"/>
                  </a:cubicBezTo>
                  <a:lnTo>
                    <a:pt x="1279" y="3872"/>
                  </a:lnTo>
                  <a:cubicBezTo>
                    <a:pt x="1452" y="3872"/>
                    <a:pt x="1452" y="3734"/>
                    <a:pt x="1590" y="3734"/>
                  </a:cubicBezTo>
                  <a:lnTo>
                    <a:pt x="1590" y="3595"/>
                  </a:lnTo>
                  <a:lnTo>
                    <a:pt x="1590" y="3319"/>
                  </a:lnTo>
                  <a:cubicBezTo>
                    <a:pt x="1141" y="2455"/>
                    <a:pt x="1003" y="1279"/>
                    <a:pt x="864" y="277"/>
                  </a:cubicBezTo>
                  <a:cubicBezTo>
                    <a:pt x="864" y="139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682298" y="2594009"/>
              <a:ext cx="36656" cy="113633"/>
            </a:xfrm>
            <a:custGeom>
              <a:avLst/>
              <a:gdLst/>
              <a:ahLst/>
              <a:cxnLst/>
              <a:rect l="l" t="t" r="r" b="b"/>
              <a:pathLst>
                <a:path w="2041" h="6327" extrusionOk="0">
                  <a:moveTo>
                    <a:pt x="450" y="1"/>
                  </a:moveTo>
                  <a:cubicBezTo>
                    <a:pt x="312" y="1"/>
                    <a:pt x="139" y="139"/>
                    <a:pt x="1" y="277"/>
                  </a:cubicBezTo>
                  <a:lnTo>
                    <a:pt x="1" y="450"/>
                  </a:lnTo>
                  <a:cubicBezTo>
                    <a:pt x="139" y="2178"/>
                    <a:pt x="588" y="3907"/>
                    <a:pt x="1003" y="5635"/>
                  </a:cubicBezTo>
                  <a:cubicBezTo>
                    <a:pt x="1003" y="5773"/>
                    <a:pt x="1003" y="5911"/>
                    <a:pt x="1176" y="6050"/>
                  </a:cubicBezTo>
                  <a:cubicBezTo>
                    <a:pt x="1176" y="6188"/>
                    <a:pt x="1453" y="6326"/>
                    <a:pt x="1591" y="6326"/>
                  </a:cubicBezTo>
                  <a:cubicBezTo>
                    <a:pt x="1867" y="6188"/>
                    <a:pt x="2040" y="6050"/>
                    <a:pt x="2040" y="5773"/>
                  </a:cubicBezTo>
                  <a:cubicBezTo>
                    <a:pt x="1867" y="5635"/>
                    <a:pt x="1867" y="5635"/>
                    <a:pt x="1867" y="5462"/>
                  </a:cubicBezTo>
                  <a:cubicBezTo>
                    <a:pt x="1453" y="4183"/>
                    <a:pt x="1176" y="2870"/>
                    <a:pt x="1003" y="1591"/>
                  </a:cubicBezTo>
                  <a:lnTo>
                    <a:pt x="1003" y="727"/>
                  </a:lnTo>
                  <a:cubicBezTo>
                    <a:pt x="865" y="588"/>
                    <a:pt x="865" y="450"/>
                    <a:pt x="865" y="450"/>
                  </a:cubicBezTo>
                  <a:cubicBezTo>
                    <a:pt x="865" y="277"/>
                    <a:pt x="865" y="139"/>
                    <a:pt x="727" y="139"/>
                  </a:cubicBezTo>
                  <a:cubicBezTo>
                    <a:pt x="727" y="1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8376" y="2607048"/>
              <a:ext cx="31053" cy="83622"/>
            </a:xfrm>
            <a:custGeom>
              <a:avLst/>
              <a:gdLst/>
              <a:ahLst/>
              <a:cxnLst/>
              <a:rect l="l" t="t" r="r" b="b"/>
              <a:pathLst>
                <a:path w="1729" h="4656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cubicBezTo>
                    <a:pt x="1" y="139"/>
                    <a:pt x="1" y="277"/>
                    <a:pt x="1" y="277"/>
                  </a:cubicBezTo>
                  <a:lnTo>
                    <a:pt x="1" y="415"/>
                  </a:lnTo>
                  <a:cubicBezTo>
                    <a:pt x="139" y="1729"/>
                    <a:pt x="415" y="3008"/>
                    <a:pt x="726" y="4321"/>
                  </a:cubicBezTo>
                  <a:lnTo>
                    <a:pt x="865" y="4460"/>
                  </a:lnTo>
                  <a:cubicBezTo>
                    <a:pt x="865" y="4557"/>
                    <a:pt x="1003" y="4655"/>
                    <a:pt x="1133" y="4655"/>
                  </a:cubicBezTo>
                  <a:cubicBezTo>
                    <a:pt x="1187" y="4655"/>
                    <a:pt x="1239" y="4638"/>
                    <a:pt x="1279" y="4598"/>
                  </a:cubicBezTo>
                  <a:cubicBezTo>
                    <a:pt x="1591" y="4598"/>
                    <a:pt x="1729" y="4321"/>
                    <a:pt x="1591" y="4045"/>
                  </a:cubicBezTo>
                  <a:cubicBezTo>
                    <a:pt x="1591" y="3872"/>
                    <a:pt x="1591" y="3734"/>
                    <a:pt x="1452" y="3734"/>
                  </a:cubicBezTo>
                  <a:cubicBezTo>
                    <a:pt x="1279" y="2870"/>
                    <a:pt x="1141" y="2144"/>
                    <a:pt x="1003" y="1280"/>
                  </a:cubicBezTo>
                  <a:cubicBezTo>
                    <a:pt x="1003" y="1003"/>
                    <a:pt x="865" y="865"/>
                    <a:pt x="865" y="588"/>
                  </a:cubicBezTo>
                  <a:lnTo>
                    <a:pt x="865" y="415"/>
                  </a:lnTo>
                  <a:cubicBezTo>
                    <a:pt x="865" y="277"/>
                    <a:pt x="865" y="277"/>
                    <a:pt x="726" y="139"/>
                  </a:cubicBezTo>
                  <a:cubicBezTo>
                    <a:pt x="588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260795" y="2692107"/>
              <a:ext cx="26078" cy="59609"/>
            </a:xfrm>
            <a:custGeom>
              <a:avLst/>
              <a:gdLst/>
              <a:ahLst/>
              <a:cxnLst/>
              <a:rect l="l" t="t" r="r" b="b"/>
              <a:pathLst>
                <a:path w="1452" h="3319" extrusionOk="0">
                  <a:moveTo>
                    <a:pt x="1002" y="0"/>
                  </a:moveTo>
                  <a:cubicBezTo>
                    <a:pt x="726" y="0"/>
                    <a:pt x="588" y="173"/>
                    <a:pt x="588" y="449"/>
                  </a:cubicBezTo>
                  <a:cubicBezTo>
                    <a:pt x="449" y="588"/>
                    <a:pt x="449" y="726"/>
                    <a:pt x="449" y="864"/>
                  </a:cubicBezTo>
                  <a:cubicBezTo>
                    <a:pt x="277" y="1314"/>
                    <a:pt x="138" y="1901"/>
                    <a:pt x="138" y="2316"/>
                  </a:cubicBezTo>
                  <a:cubicBezTo>
                    <a:pt x="0" y="2454"/>
                    <a:pt x="0" y="2592"/>
                    <a:pt x="0" y="2765"/>
                  </a:cubicBezTo>
                  <a:cubicBezTo>
                    <a:pt x="0" y="2904"/>
                    <a:pt x="138" y="3180"/>
                    <a:pt x="277" y="3318"/>
                  </a:cubicBezTo>
                  <a:cubicBezTo>
                    <a:pt x="588" y="3318"/>
                    <a:pt x="864" y="3180"/>
                    <a:pt x="864" y="2904"/>
                  </a:cubicBezTo>
                  <a:lnTo>
                    <a:pt x="864" y="2765"/>
                  </a:lnTo>
                  <a:cubicBezTo>
                    <a:pt x="1002" y="2316"/>
                    <a:pt x="1002" y="2039"/>
                    <a:pt x="1141" y="1590"/>
                  </a:cubicBezTo>
                  <a:cubicBezTo>
                    <a:pt x="1141" y="1314"/>
                    <a:pt x="1314" y="864"/>
                    <a:pt x="1452" y="588"/>
                  </a:cubicBezTo>
                  <a:cubicBezTo>
                    <a:pt x="1452" y="449"/>
                    <a:pt x="1314" y="173"/>
                    <a:pt x="1002" y="173"/>
                  </a:cubicBezTo>
                  <a:lnTo>
                    <a:pt x="1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641331" y="2674093"/>
              <a:ext cx="38506" cy="69272"/>
            </a:xfrm>
            <a:custGeom>
              <a:avLst/>
              <a:gdLst/>
              <a:ahLst/>
              <a:cxnLst/>
              <a:rect l="l" t="t" r="r" b="b"/>
              <a:pathLst>
                <a:path w="2144" h="3857" extrusionOk="0">
                  <a:moveTo>
                    <a:pt x="1556" y="1"/>
                  </a:moveTo>
                  <a:cubicBezTo>
                    <a:pt x="1418" y="139"/>
                    <a:pt x="1418" y="139"/>
                    <a:pt x="1279" y="312"/>
                  </a:cubicBezTo>
                  <a:lnTo>
                    <a:pt x="1279" y="450"/>
                  </a:lnTo>
                  <a:cubicBezTo>
                    <a:pt x="1003" y="1003"/>
                    <a:pt x="692" y="1591"/>
                    <a:pt x="415" y="2178"/>
                  </a:cubicBezTo>
                  <a:cubicBezTo>
                    <a:pt x="277" y="2455"/>
                    <a:pt x="139" y="2904"/>
                    <a:pt x="0" y="3181"/>
                  </a:cubicBezTo>
                  <a:lnTo>
                    <a:pt x="0" y="3457"/>
                  </a:lnTo>
                  <a:cubicBezTo>
                    <a:pt x="0" y="3595"/>
                    <a:pt x="0" y="3768"/>
                    <a:pt x="139" y="3768"/>
                  </a:cubicBezTo>
                  <a:cubicBezTo>
                    <a:pt x="249" y="3824"/>
                    <a:pt x="360" y="3857"/>
                    <a:pt x="453" y="3857"/>
                  </a:cubicBezTo>
                  <a:cubicBezTo>
                    <a:pt x="592" y="3857"/>
                    <a:pt x="692" y="3782"/>
                    <a:pt x="692" y="3595"/>
                  </a:cubicBezTo>
                  <a:cubicBezTo>
                    <a:pt x="865" y="3457"/>
                    <a:pt x="1003" y="3181"/>
                    <a:pt x="1003" y="3042"/>
                  </a:cubicBezTo>
                  <a:cubicBezTo>
                    <a:pt x="1418" y="2317"/>
                    <a:pt x="1729" y="1729"/>
                    <a:pt x="2005" y="1003"/>
                  </a:cubicBezTo>
                  <a:lnTo>
                    <a:pt x="2005" y="865"/>
                  </a:lnTo>
                  <a:cubicBezTo>
                    <a:pt x="2144" y="727"/>
                    <a:pt x="2144" y="588"/>
                    <a:pt x="2144" y="588"/>
                  </a:cubicBezTo>
                  <a:lnTo>
                    <a:pt x="2144" y="139"/>
                  </a:lnTo>
                  <a:cubicBezTo>
                    <a:pt x="2005" y="139"/>
                    <a:pt x="2005" y="1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2708376" y="2148907"/>
              <a:ext cx="15535" cy="72648"/>
            </a:xfrm>
            <a:custGeom>
              <a:avLst/>
              <a:gdLst/>
              <a:ahLst/>
              <a:cxnLst/>
              <a:rect l="l" t="t" r="r" b="b"/>
              <a:pathLst>
                <a:path w="865" h="4045" extrusionOk="0">
                  <a:moveTo>
                    <a:pt x="588" y="1"/>
                  </a:moveTo>
                  <a:cubicBezTo>
                    <a:pt x="415" y="1"/>
                    <a:pt x="277" y="173"/>
                    <a:pt x="277" y="312"/>
                  </a:cubicBezTo>
                  <a:cubicBezTo>
                    <a:pt x="139" y="727"/>
                    <a:pt x="139" y="1038"/>
                    <a:pt x="139" y="1452"/>
                  </a:cubicBezTo>
                  <a:cubicBezTo>
                    <a:pt x="1" y="2178"/>
                    <a:pt x="1" y="2904"/>
                    <a:pt x="1" y="3630"/>
                  </a:cubicBezTo>
                  <a:lnTo>
                    <a:pt x="1" y="3768"/>
                  </a:lnTo>
                  <a:cubicBezTo>
                    <a:pt x="1" y="3907"/>
                    <a:pt x="139" y="4045"/>
                    <a:pt x="277" y="4045"/>
                  </a:cubicBezTo>
                  <a:cubicBezTo>
                    <a:pt x="588" y="4045"/>
                    <a:pt x="588" y="3907"/>
                    <a:pt x="588" y="3768"/>
                  </a:cubicBezTo>
                  <a:cubicBezTo>
                    <a:pt x="588" y="3042"/>
                    <a:pt x="588" y="2317"/>
                    <a:pt x="726" y="1591"/>
                  </a:cubicBezTo>
                  <a:cubicBezTo>
                    <a:pt x="726" y="1176"/>
                    <a:pt x="726" y="865"/>
                    <a:pt x="865" y="450"/>
                  </a:cubicBezTo>
                  <a:cubicBezTo>
                    <a:pt x="865" y="312"/>
                    <a:pt x="865" y="312"/>
                    <a:pt x="726" y="312"/>
                  </a:cubicBezTo>
                  <a:cubicBezTo>
                    <a:pt x="726" y="173"/>
                    <a:pt x="726" y="173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2726372" y="2133389"/>
              <a:ext cx="18032" cy="101205"/>
            </a:xfrm>
            <a:custGeom>
              <a:avLst/>
              <a:gdLst/>
              <a:ahLst/>
              <a:cxnLst/>
              <a:rect l="l" t="t" r="r" b="b"/>
              <a:pathLst>
                <a:path w="1004" h="5635" extrusionOk="0">
                  <a:moveTo>
                    <a:pt x="727" y="1"/>
                  </a:moveTo>
                  <a:cubicBezTo>
                    <a:pt x="589" y="1"/>
                    <a:pt x="450" y="173"/>
                    <a:pt x="277" y="312"/>
                  </a:cubicBezTo>
                  <a:lnTo>
                    <a:pt x="277" y="588"/>
                  </a:lnTo>
                  <a:cubicBezTo>
                    <a:pt x="139" y="1902"/>
                    <a:pt x="1" y="3319"/>
                    <a:pt x="1" y="4771"/>
                  </a:cubicBezTo>
                  <a:lnTo>
                    <a:pt x="1" y="5358"/>
                  </a:lnTo>
                  <a:cubicBezTo>
                    <a:pt x="1" y="5496"/>
                    <a:pt x="139" y="5635"/>
                    <a:pt x="277" y="5635"/>
                  </a:cubicBezTo>
                  <a:cubicBezTo>
                    <a:pt x="450" y="5635"/>
                    <a:pt x="589" y="5496"/>
                    <a:pt x="589" y="5358"/>
                  </a:cubicBezTo>
                  <a:lnTo>
                    <a:pt x="589" y="4909"/>
                  </a:lnTo>
                  <a:lnTo>
                    <a:pt x="589" y="3768"/>
                  </a:lnTo>
                  <a:cubicBezTo>
                    <a:pt x="727" y="2593"/>
                    <a:pt x="865" y="1452"/>
                    <a:pt x="865" y="450"/>
                  </a:cubicBezTo>
                  <a:cubicBezTo>
                    <a:pt x="1003" y="312"/>
                    <a:pt x="1003" y="173"/>
                    <a:pt x="865" y="173"/>
                  </a:cubicBezTo>
                  <a:cubicBezTo>
                    <a:pt x="865" y="1"/>
                    <a:pt x="727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2749971" y="2120979"/>
              <a:ext cx="15535" cy="116093"/>
            </a:xfrm>
            <a:custGeom>
              <a:avLst/>
              <a:gdLst/>
              <a:ahLst/>
              <a:cxnLst/>
              <a:rect l="l" t="t" r="r" b="b"/>
              <a:pathLst>
                <a:path w="865" h="6464" extrusionOk="0">
                  <a:moveTo>
                    <a:pt x="553" y="0"/>
                  </a:moveTo>
                  <a:cubicBezTo>
                    <a:pt x="415" y="0"/>
                    <a:pt x="277" y="138"/>
                    <a:pt x="277" y="277"/>
                  </a:cubicBezTo>
                  <a:lnTo>
                    <a:pt x="277" y="553"/>
                  </a:lnTo>
                  <a:lnTo>
                    <a:pt x="277" y="2282"/>
                  </a:lnTo>
                  <a:lnTo>
                    <a:pt x="277" y="2420"/>
                  </a:lnTo>
                  <a:cubicBezTo>
                    <a:pt x="139" y="3595"/>
                    <a:pt x="0" y="4736"/>
                    <a:pt x="0" y="5876"/>
                  </a:cubicBezTo>
                  <a:lnTo>
                    <a:pt x="0" y="6187"/>
                  </a:lnTo>
                  <a:cubicBezTo>
                    <a:pt x="0" y="6326"/>
                    <a:pt x="139" y="6464"/>
                    <a:pt x="277" y="6464"/>
                  </a:cubicBezTo>
                  <a:cubicBezTo>
                    <a:pt x="415" y="6464"/>
                    <a:pt x="415" y="6464"/>
                    <a:pt x="553" y="6326"/>
                  </a:cubicBezTo>
                  <a:lnTo>
                    <a:pt x="553" y="6187"/>
                  </a:lnTo>
                  <a:lnTo>
                    <a:pt x="553" y="6049"/>
                  </a:lnTo>
                  <a:lnTo>
                    <a:pt x="553" y="4736"/>
                  </a:lnTo>
                  <a:cubicBezTo>
                    <a:pt x="692" y="3284"/>
                    <a:pt x="865" y="1867"/>
                    <a:pt x="865" y="415"/>
                  </a:cubicBezTo>
                  <a:lnTo>
                    <a:pt x="865" y="277"/>
                  </a:lnTo>
                  <a:cubicBezTo>
                    <a:pt x="865" y="138"/>
                    <a:pt x="692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2770463" y="2125936"/>
              <a:ext cx="13039" cy="121697"/>
            </a:xfrm>
            <a:custGeom>
              <a:avLst/>
              <a:gdLst/>
              <a:ahLst/>
              <a:cxnLst/>
              <a:rect l="l" t="t" r="r" b="b"/>
              <a:pathLst>
                <a:path w="726" h="6776" extrusionOk="0">
                  <a:moveTo>
                    <a:pt x="277" y="1"/>
                  </a:moveTo>
                  <a:lnTo>
                    <a:pt x="138" y="139"/>
                  </a:lnTo>
                  <a:lnTo>
                    <a:pt x="138" y="416"/>
                  </a:lnTo>
                  <a:cubicBezTo>
                    <a:pt x="138" y="2317"/>
                    <a:pt x="0" y="4183"/>
                    <a:pt x="0" y="6050"/>
                  </a:cubicBezTo>
                  <a:lnTo>
                    <a:pt x="0" y="6464"/>
                  </a:lnTo>
                  <a:cubicBezTo>
                    <a:pt x="0" y="6637"/>
                    <a:pt x="138" y="6775"/>
                    <a:pt x="277" y="6775"/>
                  </a:cubicBezTo>
                  <a:cubicBezTo>
                    <a:pt x="277" y="6775"/>
                    <a:pt x="415" y="6775"/>
                    <a:pt x="415" y="6637"/>
                  </a:cubicBezTo>
                  <a:cubicBezTo>
                    <a:pt x="588" y="6637"/>
                    <a:pt x="588" y="6464"/>
                    <a:pt x="588" y="6464"/>
                  </a:cubicBezTo>
                  <a:lnTo>
                    <a:pt x="588" y="6326"/>
                  </a:lnTo>
                  <a:cubicBezTo>
                    <a:pt x="588" y="4321"/>
                    <a:pt x="726" y="2455"/>
                    <a:pt x="726" y="416"/>
                  </a:cubicBezTo>
                  <a:lnTo>
                    <a:pt x="726" y="277"/>
                  </a:lnTo>
                  <a:cubicBezTo>
                    <a:pt x="726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0" name="Google Shape;2220;p15"/>
          <p:cNvSpPr/>
          <p:nvPr/>
        </p:nvSpPr>
        <p:spPr>
          <a:xfrm rot="7742116">
            <a:off x="-1068688" y="-809093"/>
            <a:ext cx="3985717" cy="2134183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15"/>
          <p:cNvSpPr/>
          <p:nvPr/>
        </p:nvSpPr>
        <p:spPr>
          <a:xfrm rot="5400000">
            <a:off x="4064996" y="1559256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2" name="Google Shape;2222;p15"/>
          <p:cNvSpPr/>
          <p:nvPr/>
        </p:nvSpPr>
        <p:spPr>
          <a:xfrm rot="5400000">
            <a:off x="3802578" y="1696483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3" name="Google Shape;2223;p15"/>
          <p:cNvSpPr/>
          <p:nvPr/>
        </p:nvSpPr>
        <p:spPr>
          <a:xfrm rot="5400000">
            <a:off x="3339475" y="420410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15"/>
          <p:cNvSpPr/>
          <p:nvPr/>
        </p:nvSpPr>
        <p:spPr>
          <a:xfrm rot="5400000" flipH="1">
            <a:off x="2309078" y="977114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5" name="Google Shape;2225;p15"/>
          <p:cNvSpPr/>
          <p:nvPr/>
        </p:nvSpPr>
        <p:spPr>
          <a:xfrm rot="5400000">
            <a:off x="2597471" y="1319931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6" name="Google Shape;2226;p15"/>
          <p:cNvGrpSpPr/>
          <p:nvPr/>
        </p:nvGrpSpPr>
        <p:grpSpPr>
          <a:xfrm>
            <a:off x="1583002" y="199073"/>
            <a:ext cx="446304" cy="481146"/>
            <a:chOff x="7769968" y="3326773"/>
            <a:chExt cx="1079332" cy="1163594"/>
          </a:xfrm>
        </p:grpSpPr>
        <p:sp>
          <p:nvSpPr>
            <p:cNvPr id="2227" name="Google Shape;2227;p15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7" name="Google Shape;2237;p15"/>
          <p:cNvSpPr/>
          <p:nvPr/>
        </p:nvSpPr>
        <p:spPr>
          <a:xfrm>
            <a:off x="1360743" y="1230762"/>
            <a:ext cx="252704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15"/>
          <p:cNvSpPr/>
          <p:nvPr/>
        </p:nvSpPr>
        <p:spPr>
          <a:xfrm>
            <a:off x="4572788" y="487800"/>
            <a:ext cx="4167900" cy="4167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165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4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-125" y="4830175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0" y="4830175"/>
            <a:ext cx="9026133" cy="178650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206441" y="4952025"/>
            <a:ext cx="7937561" cy="116125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3857460" y="4891500"/>
            <a:ext cx="3644612" cy="38900"/>
          </a:xfrm>
          <a:custGeom>
            <a:avLst/>
            <a:gdLst/>
            <a:ahLst/>
            <a:cxnLst/>
            <a:rect l="l" t="t" r="r" b="b"/>
            <a:pathLst>
              <a:path w="69161" h="1556" extrusionOk="0">
                <a:moveTo>
                  <a:pt x="46129" y="0"/>
                </a:moveTo>
                <a:cubicBezTo>
                  <a:pt x="40705" y="0"/>
                  <a:pt x="35615" y="112"/>
                  <a:pt x="32549" y="446"/>
                </a:cubicBezTo>
                <a:cubicBezTo>
                  <a:pt x="26719" y="1097"/>
                  <a:pt x="15204" y="1217"/>
                  <a:pt x="7552" y="1217"/>
                </a:cubicBezTo>
                <a:cubicBezTo>
                  <a:pt x="3132" y="1217"/>
                  <a:pt x="0" y="1177"/>
                  <a:pt x="0" y="1177"/>
                </a:cubicBezTo>
                <a:lnTo>
                  <a:pt x="0" y="1177"/>
                </a:lnTo>
                <a:cubicBezTo>
                  <a:pt x="6234" y="1450"/>
                  <a:pt x="13357" y="1555"/>
                  <a:pt x="20608" y="1555"/>
                </a:cubicBezTo>
                <a:cubicBezTo>
                  <a:pt x="44210" y="1555"/>
                  <a:pt x="69161" y="446"/>
                  <a:pt x="69161" y="446"/>
                </a:cubicBezTo>
                <a:cubicBezTo>
                  <a:pt x="69161" y="446"/>
                  <a:pt x="56977" y="0"/>
                  <a:pt x="461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62809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007125" y="1714825"/>
            <a:ext cx="6983699" cy="2440690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16"/>
          <p:cNvSpPr/>
          <p:nvPr/>
        </p:nvSpPr>
        <p:spPr>
          <a:xfrm>
            <a:off x="1007125" y="1830175"/>
            <a:ext cx="7129847" cy="2388215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11826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7782942" y="-492799"/>
            <a:ext cx="1762863" cy="1624426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16"/>
          <p:cNvSpPr/>
          <p:nvPr/>
        </p:nvSpPr>
        <p:spPr>
          <a:xfrm>
            <a:off x="197452" y="1488575"/>
            <a:ext cx="377803" cy="348159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16"/>
          <p:cNvSpPr/>
          <p:nvPr/>
        </p:nvSpPr>
        <p:spPr>
          <a:xfrm>
            <a:off x="8409400" y="1533231"/>
            <a:ext cx="509948" cy="504469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16"/>
          <p:cNvSpPr/>
          <p:nvPr/>
        </p:nvSpPr>
        <p:spPr>
          <a:xfrm>
            <a:off x="-493793" y="4438263"/>
            <a:ext cx="1650951" cy="88401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202425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202425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3603804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3603807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6005184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23031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6005189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197450" y="649200"/>
            <a:ext cx="9740697" cy="5545451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084165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42975" y="118750"/>
            <a:ext cx="878525" cy="627975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8043068" y="66315"/>
            <a:ext cx="1006274" cy="876685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67029" y="4188513"/>
            <a:ext cx="769875" cy="829975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770462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7214291" y="4377734"/>
            <a:ext cx="3071675" cy="1264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374672" y="4122947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955212" y="4648675"/>
            <a:ext cx="38195" cy="38504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223712" y="4559106"/>
            <a:ext cx="105217" cy="1010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747454" y="4462845"/>
            <a:ext cx="67022" cy="65066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034486" y="4427224"/>
            <a:ext cx="43755" cy="40666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398320" y="4488687"/>
            <a:ext cx="117469" cy="117469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499132" y="4598640"/>
            <a:ext cx="71964" cy="72067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8327532" y="4391743"/>
            <a:ext cx="941532" cy="898272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7214291" y="-513966"/>
            <a:ext cx="3071675" cy="1264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374672" y="-567080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29800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19"/>
          <p:cNvSpPr/>
          <p:nvPr/>
        </p:nvSpPr>
        <p:spPr>
          <a:xfrm rot="3785861">
            <a:off x="8142422" y="-897857"/>
            <a:ext cx="2683335" cy="213854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19"/>
          <p:cNvSpPr/>
          <p:nvPr/>
        </p:nvSpPr>
        <p:spPr>
          <a:xfrm rot="-4452864">
            <a:off x="7890656" y="4190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19"/>
          <p:cNvSpPr/>
          <p:nvPr/>
        </p:nvSpPr>
        <p:spPr>
          <a:xfrm rot="-4452864">
            <a:off x="-1829069" y="4433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19"/>
          <p:cNvSpPr/>
          <p:nvPr/>
        </p:nvSpPr>
        <p:spPr>
          <a:xfrm rot="5595821">
            <a:off x="-1361465" y="-897865"/>
            <a:ext cx="2683338" cy="2138548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91" name="Google Shape;2391;p19"/>
          <p:cNvSpPr txBox="1">
            <a:spLocks noGrp="1"/>
          </p:cNvSpPr>
          <p:nvPr>
            <p:ph type="subTitle" idx="1"/>
          </p:nvPr>
        </p:nvSpPr>
        <p:spPr>
          <a:xfrm>
            <a:off x="724125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2" name="Google Shape;2392;p19"/>
          <p:cNvSpPr txBox="1">
            <a:spLocks noGrp="1"/>
          </p:cNvSpPr>
          <p:nvPr>
            <p:ph type="title" idx="2"/>
          </p:nvPr>
        </p:nvSpPr>
        <p:spPr>
          <a:xfrm>
            <a:off x="724125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3" name="Google Shape;2393;p19"/>
          <p:cNvSpPr txBox="1">
            <a:spLocks noGrp="1"/>
          </p:cNvSpPr>
          <p:nvPr>
            <p:ph type="title" idx="3" hasCustomPrompt="1"/>
          </p:nvPr>
        </p:nvSpPr>
        <p:spPr>
          <a:xfrm>
            <a:off x="724137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94" name="Google Shape;2394;p19"/>
          <p:cNvSpPr txBox="1">
            <a:spLocks noGrp="1"/>
          </p:cNvSpPr>
          <p:nvPr>
            <p:ph type="subTitle" idx="4"/>
          </p:nvPr>
        </p:nvSpPr>
        <p:spPr>
          <a:xfrm>
            <a:off x="3413996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5" name="Google Shape;2395;p19"/>
          <p:cNvSpPr txBox="1">
            <a:spLocks noGrp="1"/>
          </p:cNvSpPr>
          <p:nvPr>
            <p:ph type="title" idx="5"/>
          </p:nvPr>
        </p:nvSpPr>
        <p:spPr>
          <a:xfrm>
            <a:off x="3413999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6" name="Google Shape;2396;p19"/>
          <p:cNvSpPr txBox="1">
            <a:spLocks noGrp="1"/>
          </p:cNvSpPr>
          <p:nvPr>
            <p:ph type="title" idx="6" hasCustomPrompt="1"/>
          </p:nvPr>
        </p:nvSpPr>
        <p:spPr>
          <a:xfrm>
            <a:off x="3414008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97" name="Google Shape;2397;p19"/>
          <p:cNvSpPr txBox="1">
            <a:spLocks noGrp="1"/>
          </p:cNvSpPr>
          <p:nvPr>
            <p:ph type="subTitle" idx="7"/>
          </p:nvPr>
        </p:nvSpPr>
        <p:spPr>
          <a:xfrm>
            <a:off x="6103866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8" name="Google Shape;2398;p19"/>
          <p:cNvSpPr txBox="1">
            <a:spLocks noGrp="1"/>
          </p:cNvSpPr>
          <p:nvPr>
            <p:ph type="title" idx="8"/>
          </p:nvPr>
        </p:nvSpPr>
        <p:spPr>
          <a:xfrm>
            <a:off x="6103872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9" name="Google Shape;2399;p19"/>
          <p:cNvSpPr txBox="1">
            <a:spLocks noGrp="1"/>
          </p:cNvSpPr>
          <p:nvPr>
            <p:ph type="title" idx="9" hasCustomPrompt="1"/>
          </p:nvPr>
        </p:nvSpPr>
        <p:spPr>
          <a:xfrm>
            <a:off x="6103879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0" name="Google Shape;2400;p19"/>
          <p:cNvSpPr txBox="1">
            <a:spLocks noGrp="1"/>
          </p:cNvSpPr>
          <p:nvPr>
            <p:ph type="subTitle" idx="13"/>
          </p:nvPr>
        </p:nvSpPr>
        <p:spPr>
          <a:xfrm>
            <a:off x="724125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1" name="Google Shape;2401;p19"/>
          <p:cNvSpPr txBox="1">
            <a:spLocks noGrp="1"/>
          </p:cNvSpPr>
          <p:nvPr>
            <p:ph type="title" idx="14"/>
          </p:nvPr>
        </p:nvSpPr>
        <p:spPr>
          <a:xfrm>
            <a:off x="724125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2" name="Google Shape;2402;p19"/>
          <p:cNvSpPr txBox="1">
            <a:spLocks noGrp="1"/>
          </p:cNvSpPr>
          <p:nvPr>
            <p:ph type="title" idx="15" hasCustomPrompt="1"/>
          </p:nvPr>
        </p:nvSpPr>
        <p:spPr>
          <a:xfrm>
            <a:off x="724137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3" name="Google Shape;2403;p19"/>
          <p:cNvSpPr txBox="1">
            <a:spLocks noGrp="1"/>
          </p:cNvSpPr>
          <p:nvPr>
            <p:ph type="subTitle" idx="16"/>
          </p:nvPr>
        </p:nvSpPr>
        <p:spPr>
          <a:xfrm>
            <a:off x="3413996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4" name="Google Shape;2404;p19"/>
          <p:cNvSpPr txBox="1">
            <a:spLocks noGrp="1"/>
          </p:cNvSpPr>
          <p:nvPr>
            <p:ph type="title" idx="17"/>
          </p:nvPr>
        </p:nvSpPr>
        <p:spPr>
          <a:xfrm>
            <a:off x="3413999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5" name="Google Shape;2405;p19"/>
          <p:cNvSpPr txBox="1">
            <a:spLocks noGrp="1"/>
          </p:cNvSpPr>
          <p:nvPr>
            <p:ph type="title" idx="18" hasCustomPrompt="1"/>
          </p:nvPr>
        </p:nvSpPr>
        <p:spPr>
          <a:xfrm>
            <a:off x="3414008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6" name="Google Shape;2406;p19"/>
          <p:cNvSpPr txBox="1">
            <a:spLocks noGrp="1"/>
          </p:cNvSpPr>
          <p:nvPr>
            <p:ph type="subTitle" idx="19"/>
          </p:nvPr>
        </p:nvSpPr>
        <p:spPr>
          <a:xfrm>
            <a:off x="6103866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7" name="Google Shape;2407;p19"/>
          <p:cNvSpPr txBox="1">
            <a:spLocks noGrp="1"/>
          </p:cNvSpPr>
          <p:nvPr>
            <p:ph type="title" idx="20"/>
          </p:nvPr>
        </p:nvSpPr>
        <p:spPr>
          <a:xfrm>
            <a:off x="6103872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8" name="Google Shape;2408;p19"/>
          <p:cNvSpPr txBox="1">
            <a:spLocks noGrp="1"/>
          </p:cNvSpPr>
          <p:nvPr>
            <p:ph type="title" idx="21" hasCustomPrompt="1"/>
          </p:nvPr>
        </p:nvSpPr>
        <p:spPr>
          <a:xfrm>
            <a:off x="6103879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409" name="Google Shape;2409;p19"/>
          <p:cNvGrpSpPr/>
          <p:nvPr/>
        </p:nvGrpSpPr>
        <p:grpSpPr>
          <a:xfrm rot="9401011">
            <a:off x="123746" y="91426"/>
            <a:ext cx="973981" cy="753848"/>
            <a:chOff x="1642400" y="1129775"/>
            <a:chExt cx="193200" cy="144025"/>
          </a:xfrm>
        </p:grpSpPr>
        <p:sp>
          <p:nvSpPr>
            <p:cNvPr id="2410" name="Google Shape;2410;p19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9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9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9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9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9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9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9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9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9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9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9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9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9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9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9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6" name="Google Shape;2426;p19"/>
          <p:cNvGrpSpPr/>
          <p:nvPr/>
        </p:nvGrpSpPr>
        <p:grpSpPr>
          <a:xfrm rot="1024943">
            <a:off x="7935185" y="51235"/>
            <a:ext cx="1167069" cy="834182"/>
            <a:chOff x="3287500" y="1126625"/>
            <a:chExt cx="222800" cy="159250"/>
          </a:xfrm>
        </p:grpSpPr>
        <p:sp>
          <p:nvSpPr>
            <p:cNvPr id="2427" name="Google Shape;2427;p19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9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9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9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9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9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9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9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9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9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9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9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9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9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9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9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9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9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9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9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9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8" name="Google Shape;2448;p19"/>
          <p:cNvGrpSpPr/>
          <p:nvPr/>
        </p:nvGrpSpPr>
        <p:grpSpPr>
          <a:xfrm>
            <a:off x="8185518" y="4127845"/>
            <a:ext cx="882445" cy="951313"/>
            <a:chOff x="301225" y="1363100"/>
            <a:chExt cx="229600" cy="247525"/>
          </a:xfrm>
        </p:grpSpPr>
        <p:sp>
          <p:nvSpPr>
            <p:cNvPr id="2449" name="Google Shape;2449;p19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9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9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9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9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9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9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9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9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9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9" name="Google Shape;2459;p19"/>
          <p:cNvSpPr/>
          <p:nvPr/>
        </p:nvSpPr>
        <p:spPr>
          <a:xfrm>
            <a:off x="-448425" y="4042624"/>
            <a:ext cx="1006830" cy="1191316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4559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p20"/>
          <p:cNvSpPr/>
          <p:nvPr/>
        </p:nvSpPr>
        <p:spPr>
          <a:xfrm rot="9899926">
            <a:off x="-1604872" y="-338503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63" name="Google Shape;2463;p20"/>
          <p:cNvGrpSpPr/>
          <p:nvPr/>
        </p:nvGrpSpPr>
        <p:grpSpPr>
          <a:xfrm>
            <a:off x="8070946" y="-380874"/>
            <a:ext cx="1606980" cy="2271789"/>
            <a:chOff x="581498" y="-176424"/>
            <a:chExt cx="494516" cy="699098"/>
          </a:xfrm>
        </p:grpSpPr>
        <p:sp>
          <p:nvSpPr>
            <p:cNvPr id="2464" name="Google Shape;2464;p20"/>
            <p:cNvSpPr/>
            <p:nvPr/>
          </p:nvSpPr>
          <p:spPr>
            <a:xfrm rot="10800000" flipH="1">
              <a:off x="581498" y="-176424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0"/>
            <p:cNvSpPr/>
            <p:nvPr/>
          </p:nvSpPr>
          <p:spPr>
            <a:xfrm rot="10800000" flipH="1">
              <a:off x="614525" y="340224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0"/>
            <p:cNvSpPr/>
            <p:nvPr/>
          </p:nvSpPr>
          <p:spPr>
            <a:xfrm rot="10800000" flipH="1">
              <a:off x="664125" y="257449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0"/>
            <p:cNvSpPr/>
            <p:nvPr/>
          </p:nvSpPr>
          <p:spPr>
            <a:xfrm rot="10800000" flipH="1">
              <a:off x="729600" y="19602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0"/>
            <p:cNvSpPr/>
            <p:nvPr/>
          </p:nvSpPr>
          <p:spPr>
            <a:xfrm rot="10800000" flipH="1">
              <a:off x="808625" y="31244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0"/>
            <p:cNvSpPr/>
            <p:nvPr/>
          </p:nvSpPr>
          <p:spPr>
            <a:xfrm rot="10800000" flipH="1">
              <a:off x="728400" y="338449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0"/>
            <p:cNvSpPr/>
            <p:nvPr/>
          </p:nvSpPr>
          <p:spPr>
            <a:xfrm rot="10800000" flipH="1">
              <a:off x="855950" y="21542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0"/>
            <p:cNvSpPr/>
            <p:nvPr/>
          </p:nvSpPr>
          <p:spPr>
            <a:xfrm rot="10800000" flipH="1">
              <a:off x="678100" y="43139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0"/>
            <p:cNvSpPr/>
            <p:nvPr/>
          </p:nvSpPr>
          <p:spPr>
            <a:xfrm rot="10800000" flipH="1">
              <a:off x="732125" y="46812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0"/>
            <p:cNvSpPr/>
            <p:nvPr/>
          </p:nvSpPr>
          <p:spPr>
            <a:xfrm rot="10800000" flipH="1">
              <a:off x="799275" y="24714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0"/>
            <p:cNvSpPr/>
            <p:nvPr/>
          </p:nvSpPr>
          <p:spPr>
            <a:xfrm rot="10800000" flipH="1">
              <a:off x="829725" y="429774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5" name="Google Shape;2475;p20"/>
          <p:cNvGrpSpPr/>
          <p:nvPr/>
        </p:nvGrpSpPr>
        <p:grpSpPr>
          <a:xfrm>
            <a:off x="-158051" y="-380887"/>
            <a:ext cx="1499664" cy="1946517"/>
            <a:chOff x="6458086" y="2333245"/>
            <a:chExt cx="290250" cy="376750"/>
          </a:xfrm>
        </p:grpSpPr>
        <p:sp>
          <p:nvSpPr>
            <p:cNvPr id="2476" name="Google Shape;2476;p20"/>
            <p:cNvSpPr/>
            <p:nvPr/>
          </p:nvSpPr>
          <p:spPr>
            <a:xfrm rot="10800000" flipH="1">
              <a:off x="6462936" y="2346820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0"/>
            <p:cNvSpPr/>
            <p:nvPr/>
          </p:nvSpPr>
          <p:spPr>
            <a:xfrm rot="10800000" flipH="1">
              <a:off x="6458086" y="233324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0"/>
            <p:cNvSpPr/>
            <p:nvPr/>
          </p:nvSpPr>
          <p:spPr>
            <a:xfrm rot="10800000" flipH="1">
              <a:off x="6587861" y="2552645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0"/>
            <p:cNvSpPr/>
            <p:nvPr/>
          </p:nvSpPr>
          <p:spPr>
            <a:xfrm rot="10800000" flipH="1">
              <a:off x="6510111" y="2454270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0"/>
            <p:cNvSpPr/>
            <p:nvPr/>
          </p:nvSpPr>
          <p:spPr>
            <a:xfrm rot="10800000" flipH="1">
              <a:off x="6582936" y="26341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0"/>
            <p:cNvSpPr/>
            <p:nvPr/>
          </p:nvSpPr>
          <p:spPr>
            <a:xfrm rot="10800000" flipH="1">
              <a:off x="6592786" y="264279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0"/>
            <p:cNvSpPr/>
            <p:nvPr/>
          </p:nvSpPr>
          <p:spPr>
            <a:xfrm rot="10800000" flipH="1">
              <a:off x="6594711" y="263039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0"/>
            <p:cNvSpPr/>
            <p:nvPr/>
          </p:nvSpPr>
          <p:spPr>
            <a:xfrm rot="10800000" flipH="1">
              <a:off x="6669336" y="257697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0"/>
            <p:cNvSpPr/>
            <p:nvPr/>
          </p:nvSpPr>
          <p:spPr>
            <a:xfrm rot="10800000" flipH="1">
              <a:off x="6678611" y="2588770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0"/>
            <p:cNvSpPr/>
            <p:nvPr/>
          </p:nvSpPr>
          <p:spPr>
            <a:xfrm rot="10800000" flipH="1">
              <a:off x="6683086" y="25750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0"/>
            <p:cNvSpPr/>
            <p:nvPr/>
          </p:nvSpPr>
          <p:spPr>
            <a:xfrm rot="10800000" flipH="1">
              <a:off x="6539961" y="2524745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0"/>
            <p:cNvSpPr/>
            <p:nvPr/>
          </p:nvSpPr>
          <p:spPr>
            <a:xfrm rot="10800000" flipH="1">
              <a:off x="6547411" y="253592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0"/>
            <p:cNvSpPr/>
            <p:nvPr/>
          </p:nvSpPr>
          <p:spPr>
            <a:xfrm rot="10800000" flipH="1">
              <a:off x="6599061" y="25009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0"/>
            <p:cNvSpPr/>
            <p:nvPr/>
          </p:nvSpPr>
          <p:spPr>
            <a:xfrm rot="10800000" flipH="1">
              <a:off x="6603986" y="248862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0"/>
            <p:cNvSpPr/>
            <p:nvPr/>
          </p:nvSpPr>
          <p:spPr>
            <a:xfrm rot="10800000" flipH="1">
              <a:off x="6612786" y="249922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0"/>
            <p:cNvSpPr/>
            <p:nvPr/>
          </p:nvSpPr>
          <p:spPr>
            <a:xfrm rot="10800000" flipH="1">
              <a:off x="6487111" y="2474895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0"/>
            <p:cNvSpPr/>
            <p:nvPr/>
          </p:nvSpPr>
          <p:spPr>
            <a:xfrm rot="10800000" flipH="1">
              <a:off x="6489661" y="24630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0"/>
            <p:cNvSpPr/>
            <p:nvPr/>
          </p:nvSpPr>
          <p:spPr>
            <a:xfrm rot="10800000" flipH="1">
              <a:off x="6696661" y="26938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0"/>
            <p:cNvSpPr/>
            <p:nvPr/>
          </p:nvSpPr>
          <p:spPr>
            <a:xfrm rot="10800000" flipH="1">
              <a:off x="6705461" y="268577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5" name="Google Shape;2495;p20"/>
          <p:cNvGrpSpPr/>
          <p:nvPr/>
        </p:nvGrpSpPr>
        <p:grpSpPr>
          <a:xfrm>
            <a:off x="8106339" y="-482820"/>
            <a:ext cx="1210840" cy="1568321"/>
            <a:chOff x="5879975" y="2355513"/>
            <a:chExt cx="234350" cy="303550"/>
          </a:xfrm>
        </p:grpSpPr>
        <p:sp>
          <p:nvSpPr>
            <p:cNvPr id="2496" name="Google Shape;2496;p20"/>
            <p:cNvSpPr/>
            <p:nvPr/>
          </p:nvSpPr>
          <p:spPr>
            <a:xfrm rot="10800000" flipH="1">
              <a:off x="5879975" y="2360538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0"/>
            <p:cNvSpPr/>
            <p:nvPr/>
          </p:nvSpPr>
          <p:spPr>
            <a:xfrm rot="10800000" flipH="1">
              <a:off x="5909075" y="235551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0"/>
            <p:cNvSpPr/>
            <p:nvPr/>
          </p:nvSpPr>
          <p:spPr>
            <a:xfrm rot="10800000" flipH="1">
              <a:off x="5914450" y="2552738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0"/>
            <p:cNvSpPr/>
            <p:nvPr/>
          </p:nvSpPr>
          <p:spPr>
            <a:xfrm rot="10800000" flipH="1">
              <a:off x="5942675" y="250276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0"/>
            <p:cNvSpPr/>
            <p:nvPr/>
          </p:nvSpPr>
          <p:spPr>
            <a:xfrm rot="10800000" flipH="1">
              <a:off x="5999550" y="2459188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0"/>
            <p:cNvSpPr/>
            <p:nvPr/>
          </p:nvSpPr>
          <p:spPr>
            <a:xfrm rot="10800000" flipH="1">
              <a:off x="5999375" y="2555763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0"/>
            <p:cNvSpPr/>
            <p:nvPr/>
          </p:nvSpPr>
          <p:spPr>
            <a:xfrm rot="10800000" flipH="1">
              <a:off x="6003700" y="257441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0"/>
            <p:cNvSpPr/>
            <p:nvPr/>
          </p:nvSpPr>
          <p:spPr>
            <a:xfrm rot="10800000" flipH="1">
              <a:off x="5907300" y="2586213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0"/>
            <p:cNvSpPr/>
            <p:nvPr/>
          </p:nvSpPr>
          <p:spPr>
            <a:xfrm rot="10800000" flipH="1">
              <a:off x="5942675" y="254023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0"/>
            <p:cNvSpPr/>
            <p:nvPr/>
          </p:nvSpPr>
          <p:spPr>
            <a:xfrm rot="10800000" flipH="1">
              <a:off x="5957000" y="253456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0"/>
            <p:cNvSpPr/>
            <p:nvPr/>
          </p:nvSpPr>
          <p:spPr>
            <a:xfrm rot="10800000" flipH="1">
              <a:off x="6069525" y="2461888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0"/>
            <p:cNvSpPr/>
            <p:nvPr/>
          </p:nvSpPr>
          <p:spPr>
            <a:xfrm rot="10800000" flipH="1">
              <a:off x="6040425" y="244501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8" name="Google Shape;2508;p20"/>
          <p:cNvGrpSpPr/>
          <p:nvPr/>
        </p:nvGrpSpPr>
        <p:grpSpPr>
          <a:xfrm>
            <a:off x="1166641" y="69918"/>
            <a:ext cx="1259736" cy="847039"/>
            <a:chOff x="1229612" y="-123520"/>
            <a:chExt cx="1417663" cy="953229"/>
          </a:xfrm>
        </p:grpSpPr>
        <p:sp>
          <p:nvSpPr>
            <p:cNvPr id="2509" name="Google Shape;2509;p20"/>
            <p:cNvSpPr/>
            <p:nvPr/>
          </p:nvSpPr>
          <p:spPr>
            <a:xfrm rot="10800000" flipH="1">
              <a:off x="1537196" y="52735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0"/>
            <p:cNvSpPr/>
            <p:nvPr/>
          </p:nvSpPr>
          <p:spPr>
            <a:xfrm rot="10800000" flipH="1">
              <a:off x="1819657" y="584483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0"/>
            <p:cNvSpPr/>
            <p:nvPr/>
          </p:nvSpPr>
          <p:spPr>
            <a:xfrm rot="10800000" flipH="1">
              <a:off x="1806650" y="372031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0"/>
            <p:cNvSpPr/>
            <p:nvPr/>
          </p:nvSpPr>
          <p:spPr>
            <a:xfrm rot="10800000" flipH="1">
              <a:off x="1997040" y="448162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0"/>
            <p:cNvSpPr/>
            <p:nvPr/>
          </p:nvSpPr>
          <p:spPr>
            <a:xfrm rot="10800000" flipH="1">
              <a:off x="1923970" y="685481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0"/>
            <p:cNvSpPr/>
            <p:nvPr/>
          </p:nvSpPr>
          <p:spPr>
            <a:xfrm rot="10800000" flipH="1">
              <a:off x="2349511" y="545589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0"/>
            <p:cNvSpPr/>
            <p:nvPr/>
          </p:nvSpPr>
          <p:spPr>
            <a:xfrm rot="10800000" flipH="1">
              <a:off x="2206431" y="252288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0"/>
            <p:cNvSpPr/>
            <p:nvPr/>
          </p:nvSpPr>
          <p:spPr>
            <a:xfrm rot="10800000" flipH="1">
              <a:off x="2491826" y="396388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0"/>
            <p:cNvSpPr/>
            <p:nvPr/>
          </p:nvSpPr>
          <p:spPr>
            <a:xfrm rot="10800000" flipH="1">
              <a:off x="1708458" y="10563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0"/>
            <p:cNvSpPr/>
            <p:nvPr/>
          </p:nvSpPr>
          <p:spPr>
            <a:xfrm rot="10800000" flipH="1">
              <a:off x="1381874" y="263892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0"/>
            <p:cNvSpPr/>
            <p:nvPr/>
          </p:nvSpPr>
          <p:spPr>
            <a:xfrm rot="10800000" flipH="1">
              <a:off x="1974979" y="117752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0"/>
            <p:cNvSpPr/>
            <p:nvPr/>
          </p:nvSpPr>
          <p:spPr>
            <a:xfrm rot="10800000" flipH="1">
              <a:off x="2412634" y="108570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0"/>
            <p:cNvSpPr/>
            <p:nvPr/>
          </p:nvSpPr>
          <p:spPr>
            <a:xfrm rot="10800000" flipH="1">
              <a:off x="1493073" y="742483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0"/>
            <p:cNvSpPr/>
            <p:nvPr/>
          </p:nvSpPr>
          <p:spPr>
            <a:xfrm rot="10800000" flipH="1">
              <a:off x="2212425" y="-8832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0"/>
            <p:cNvSpPr/>
            <p:nvPr/>
          </p:nvSpPr>
          <p:spPr>
            <a:xfrm rot="10800000" flipH="1">
              <a:off x="1229612" y="437960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0"/>
            <p:cNvSpPr/>
            <p:nvPr/>
          </p:nvSpPr>
          <p:spPr>
            <a:xfrm rot="10800000" flipH="1">
              <a:off x="1765588" y="-123520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0"/>
            <p:cNvSpPr/>
            <p:nvPr/>
          </p:nvSpPr>
          <p:spPr>
            <a:xfrm rot="10800000" flipH="1">
              <a:off x="1378813" y="73246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6" name="Google Shape;2526;p20"/>
          <p:cNvSpPr/>
          <p:nvPr/>
        </p:nvSpPr>
        <p:spPr>
          <a:xfrm>
            <a:off x="-493793" y="4438263"/>
            <a:ext cx="1650951" cy="88401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20"/>
          <p:cNvSpPr/>
          <p:nvPr/>
        </p:nvSpPr>
        <p:spPr>
          <a:xfrm rot="1416211">
            <a:off x="8056292" y="4139952"/>
            <a:ext cx="1762872" cy="1624434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3850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0" name="Google Shape;2530;p21"/>
          <p:cNvSpPr/>
          <p:nvPr/>
        </p:nvSpPr>
        <p:spPr>
          <a:xfrm rot="10800000">
            <a:off x="8895368" y="4774235"/>
            <a:ext cx="71631" cy="54010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21"/>
          <p:cNvSpPr/>
          <p:nvPr/>
        </p:nvSpPr>
        <p:spPr>
          <a:xfrm rot="10800000">
            <a:off x="8816961" y="4655415"/>
            <a:ext cx="78785" cy="63059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21"/>
          <p:cNvSpPr/>
          <p:nvPr/>
        </p:nvSpPr>
        <p:spPr>
          <a:xfrm rot="10800000">
            <a:off x="8714060" y="4567200"/>
            <a:ext cx="87691" cy="75283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21"/>
          <p:cNvSpPr/>
          <p:nvPr/>
        </p:nvSpPr>
        <p:spPr>
          <a:xfrm rot="10800000">
            <a:off x="8590836" y="4734391"/>
            <a:ext cx="97403" cy="71872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21"/>
          <p:cNvSpPr/>
          <p:nvPr/>
        </p:nvSpPr>
        <p:spPr>
          <a:xfrm rot="10800000">
            <a:off x="8713207" y="4771723"/>
            <a:ext cx="90297" cy="80589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21"/>
          <p:cNvSpPr/>
          <p:nvPr/>
        </p:nvSpPr>
        <p:spPr>
          <a:xfrm rot="10800000">
            <a:off x="8531900" y="4595057"/>
            <a:ext cx="88402" cy="83906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21"/>
          <p:cNvSpPr/>
          <p:nvPr/>
        </p:nvSpPr>
        <p:spPr>
          <a:xfrm rot="10800000">
            <a:off x="8823166" y="4905183"/>
            <a:ext cx="52539" cy="44772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21"/>
          <p:cNvSpPr/>
          <p:nvPr/>
        </p:nvSpPr>
        <p:spPr>
          <a:xfrm rot="10800000">
            <a:off x="8690941" y="4957911"/>
            <a:ext cx="107162" cy="78362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21"/>
          <p:cNvSpPr/>
          <p:nvPr/>
        </p:nvSpPr>
        <p:spPr>
          <a:xfrm rot="10800000">
            <a:off x="8662419" y="4640587"/>
            <a:ext cx="39274" cy="32217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21"/>
          <p:cNvSpPr/>
          <p:nvPr/>
        </p:nvSpPr>
        <p:spPr>
          <a:xfrm rot="10800000">
            <a:off x="8596188" y="4902861"/>
            <a:ext cx="61777" cy="42261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21"/>
          <p:cNvSpPr/>
          <p:nvPr/>
        </p:nvSpPr>
        <p:spPr>
          <a:xfrm rot="3182689">
            <a:off x="356132" y="283205"/>
            <a:ext cx="157564" cy="42648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21"/>
          <p:cNvSpPr/>
          <p:nvPr/>
        </p:nvSpPr>
        <p:spPr>
          <a:xfrm rot="3182689">
            <a:off x="490967" y="389763"/>
            <a:ext cx="130489" cy="40612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21"/>
          <p:cNvSpPr/>
          <p:nvPr/>
        </p:nvSpPr>
        <p:spPr>
          <a:xfrm rot="3182689">
            <a:off x="385002" y="457918"/>
            <a:ext cx="118987" cy="38373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21"/>
          <p:cNvSpPr/>
          <p:nvPr/>
        </p:nvSpPr>
        <p:spPr>
          <a:xfrm rot="3182689">
            <a:off x="490973" y="522256"/>
            <a:ext cx="118987" cy="38373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21"/>
          <p:cNvSpPr/>
          <p:nvPr/>
        </p:nvSpPr>
        <p:spPr>
          <a:xfrm rot="3182689">
            <a:off x="578346" y="402205"/>
            <a:ext cx="147894" cy="50893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21"/>
          <p:cNvSpPr/>
          <p:nvPr/>
        </p:nvSpPr>
        <p:spPr>
          <a:xfrm rot="3182689">
            <a:off x="672886" y="643963"/>
            <a:ext cx="107384" cy="49162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21"/>
          <p:cNvSpPr/>
          <p:nvPr/>
        </p:nvSpPr>
        <p:spPr>
          <a:xfrm rot="3182689">
            <a:off x="476228" y="687124"/>
            <a:ext cx="100055" cy="38271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21"/>
          <p:cNvSpPr/>
          <p:nvPr/>
        </p:nvSpPr>
        <p:spPr>
          <a:xfrm rot="3182689">
            <a:off x="652925" y="766307"/>
            <a:ext cx="94050" cy="43361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21"/>
          <p:cNvSpPr/>
          <p:nvPr/>
        </p:nvSpPr>
        <p:spPr>
          <a:xfrm rot="3182689">
            <a:off x="223513" y="501455"/>
            <a:ext cx="113389" cy="42954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21"/>
          <p:cNvSpPr/>
          <p:nvPr/>
        </p:nvSpPr>
        <p:spPr>
          <a:xfrm rot="3182689">
            <a:off x="179989" y="288595"/>
            <a:ext cx="122550" cy="44277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21"/>
          <p:cNvSpPr/>
          <p:nvPr/>
        </p:nvSpPr>
        <p:spPr>
          <a:xfrm rot="3182689">
            <a:off x="328635" y="620998"/>
            <a:ext cx="120718" cy="52623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21"/>
          <p:cNvSpPr/>
          <p:nvPr/>
        </p:nvSpPr>
        <p:spPr>
          <a:xfrm rot="3182689">
            <a:off x="483712" y="835234"/>
            <a:ext cx="97714" cy="41936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21"/>
          <p:cNvSpPr/>
          <p:nvPr/>
        </p:nvSpPr>
        <p:spPr>
          <a:xfrm rot="3182689">
            <a:off x="453905" y="163955"/>
            <a:ext cx="128555" cy="52827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21"/>
          <p:cNvSpPr/>
          <p:nvPr/>
        </p:nvSpPr>
        <p:spPr>
          <a:xfrm rot="3182689">
            <a:off x="318350" y="804878"/>
            <a:ext cx="94457" cy="46923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21"/>
          <p:cNvSpPr/>
          <p:nvPr/>
        </p:nvSpPr>
        <p:spPr>
          <a:xfrm rot="3182689">
            <a:off x="210610" y="147923"/>
            <a:ext cx="122652" cy="49061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21"/>
          <p:cNvSpPr/>
          <p:nvPr/>
        </p:nvSpPr>
        <p:spPr>
          <a:xfrm rot="3182689">
            <a:off x="134831" y="609643"/>
            <a:ext cx="107384" cy="43361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21"/>
          <p:cNvSpPr/>
          <p:nvPr/>
        </p:nvSpPr>
        <p:spPr>
          <a:xfrm rot="3182689">
            <a:off x="86443" y="357030"/>
            <a:ext cx="120718" cy="42648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7" name="Google Shape;2557;p21"/>
          <p:cNvGrpSpPr/>
          <p:nvPr/>
        </p:nvGrpSpPr>
        <p:grpSpPr>
          <a:xfrm>
            <a:off x="8127197" y="108689"/>
            <a:ext cx="924350" cy="660700"/>
            <a:chOff x="8127197" y="108689"/>
            <a:chExt cx="924350" cy="660700"/>
          </a:xfrm>
        </p:grpSpPr>
        <p:sp>
          <p:nvSpPr>
            <p:cNvPr id="2558" name="Google Shape;2558;p21"/>
            <p:cNvSpPr/>
            <p:nvPr/>
          </p:nvSpPr>
          <p:spPr>
            <a:xfrm rot="10800000">
              <a:off x="8777934" y="339052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1"/>
            <p:cNvSpPr/>
            <p:nvPr/>
          </p:nvSpPr>
          <p:spPr>
            <a:xfrm rot="10800000">
              <a:off x="8707508" y="503242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1"/>
            <p:cNvSpPr/>
            <p:nvPr/>
          </p:nvSpPr>
          <p:spPr>
            <a:xfrm rot="10800000">
              <a:off x="8496439" y="442773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1"/>
            <p:cNvSpPr/>
            <p:nvPr/>
          </p:nvSpPr>
          <p:spPr>
            <a:xfrm rot="10800000">
              <a:off x="8467293" y="636523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1"/>
            <p:cNvSpPr/>
            <p:nvPr/>
          </p:nvSpPr>
          <p:spPr>
            <a:xfrm rot="10800000">
              <a:off x="8633452" y="27775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1"/>
            <p:cNvSpPr/>
            <p:nvPr/>
          </p:nvSpPr>
          <p:spPr>
            <a:xfrm rot="10800000">
              <a:off x="8586467" y="494944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1"/>
            <p:cNvSpPr/>
            <p:nvPr/>
          </p:nvSpPr>
          <p:spPr>
            <a:xfrm rot="10800000">
              <a:off x="8844522" y="564748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1"/>
            <p:cNvSpPr/>
            <p:nvPr/>
          </p:nvSpPr>
          <p:spPr>
            <a:xfrm rot="10800000">
              <a:off x="9020534" y="407508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1"/>
            <p:cNvSpPr/>
            <p:nvPr/>
          </p:nvSpPr>
          <p:spPr>
            <a:xfrm rot="10800000">
              <a:off x="8748892" y="643991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1"/>
            <p:cNvSpPr/>
            <p:nvPr/>
          </p:nvSpPr>
          <p:spPr>
            <a:xfrm rot="10800000">
              <a:off x="8363678" y="43769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1"/>
            <p:cNvSpPr/>
            <p:nvPr/>
          </p:nvSpPr>
          <p:spPr>
            <a:xfrm rot="10800000">
              <a:off x="8377265" y="209402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1"/>
            <p:cNvSpPr/>
            <p:nvPr/>
          </p:nvSpPr>
          <p:spPr>
            <a:xfrm rot="10800000">
              <a:off x="8244504" y="479801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1"/>
            <p:cNvSpPr/>
            <p:nvPr/>
          </p:nvSpPr>
          <p:spPr>
            <a:xfrm rot="10800000">
              <a:off x="8206957" y="31976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1"/>
            <p:cNvSpPr/>
            <p:nvPr/>
          </p:nvSpPr>
          <p:spPr>
            <a:xfrm rot="10800000">
              <a:off x="8769948" y="135864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1"/>
            <p:cNvSpPr/>
            <p:nvPr/>
          </p:nvSpPr>
          <p:spPr>
            <a:xfrm rot="10800000">
              <a:off x="8568628" y="108689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1"/>
            <p:cNvSpPr/>
            <p:nvPr/>
          </p:nvSpPr>
          <p:spPr>
            <a:xfrm rot="10800000">
              <a:off x="8234650" y="155571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1"/>
            <p:cNvSpPr/>
            <p:nvPr/>
          </p:nvSpPr>
          <p:spPr>
            <a:xfrm rot="10800000">
              <a:off x="8955813" y="239584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1"/>
            <p:cNvSpPr/>
            <p:nvPr/>
          </p:nvSpPr>
          <p:spPr>
            <a:xfrm rot="10800000">
              <a:off x="8625466" y="71867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1"/>
            <p:cNvSpPr/>
            <p:nvPr/>
          </p:nvSpPr>
          <p:spPr>
            <a:xfrm rot="10800000">
              <a:off x="8269811" y="59150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1"/>
            <p:cNvSpPr/>
            <p:nvPr/>
          </p:nvSpPr>
          <p:spPr>
            <a:xfrm rot="10800000">
              <a:off x="8127197" y="419228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1"/>
            <p:cNvSpPr/>
            <p:nvPr/>
          </p:nvSpPr>
          <p:spPr>
            <a:xfrm rot="10800000">
              <a:off x="8668613" y="382200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9" name="Google Shape;2579;p21"/>
          <p:cNvGrpSpPr/>
          <p:nvPr/>
        </p:nvGrpSpPr>
        <p:grpSpPr>
          <a:xfrm>
            <a:off x="108203" y="4255182"/>
            <a:ext cx="819952" cy="803011"/>
            <a:chOff x="108203" y="1706482"/>
            <a:chExt cx="819952" cy="803011"/>
          </a:xfrm>
        </p:grpSpPr>
        <p:sp>
          <p:nvSpPr>
            <p:cNvPr id="2580" name="Google Shape;2580;p21"/>
            <p:cNvSpPr/>
            <p:nvPr/>
          </p:nvSpPr>
          <p:spPr>
            <a:xfrm rot="2700000">
              <a:off x="310775" y="1917343"/>
              <a:ext cx="64824" cy="6482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1"/>
            <p:cNvSpPr/>
            <p:nvPr/>
          </p:nvSpPr>
          <p:spPr>
            <a:xfrm rot="2700000">
              <a:off x="480578" y="1860646"/>
              <a:ext cx="56941" cy="56838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1"/>
            <p:cNvSpPr/>
            <p:nvPr/>
          </p:nvSpPr>
          <p:spPr>
            <a:xfrm rot="2700000">
              <a:off x="590400" y="2059633"/>
              <a:ext cx="50718" cy="51237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1"/>
            <p:cNvSpPr/>
            <p:nvPr/>
          </p:nvSpPr>
          <p:spPr>
            <a:xfrm rot="2700000">
              <a:off x="752665" y="1955540"/>
              <a:ext cx="40969" cy="40865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1"/>
            <p:cNvSpPr/>
            <p:nvPr/>
          </p:nvSpPr>
          <p:spPr>
            <a:xfrm rot="2700000">
              <a:off x="387507" y="2105744"/>
              <a:ext cx="29145" cy="29352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1"/>
            <p:cNvSpPr/>
            <p:nvPr/>
          </p:nvSpPr>
          <p:spPr>
            <a:xfrm rot="2700000">
              <a:off x="569512" y="1972928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1"/>
            <p:cNvSpPr/>
            <p:nvPr/>
          </p:nvSpPr>
          <p:spPr>
            <a:xfrm rot="2700000">
              <a:off x="435685" y="1738312"/>
              <a:ext cx="40969" cy="42317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1"/>
            <p:cNvSpPr/>
            <p:nvPr/>
          </p:nvSpPr>
          <p:spPr>
            <a:xfrm rot="2700000">
              <a:off x="204065" y="1739360"/>
              <a:ext cx="31012" cy="2966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1"/>
            <p:cNvSpPr/>
            <p:nvPr/>
          </p:nvSpPr>
          <p:spPr>
            <a:xfrm rot="2700000">
              <a:off x="546480" y="1720095"/>
              <a:ext cx="66172" cy="66795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1"/>
            <p:cNvSpPr/>
            <p:nvPr/>
          </p:nvSpPr>
          <p:spPr>
            <a:xfrm rot="2700000">
              <a:off x="683959" y="2172981"/>
              <a:ext cx="40865" cy="36716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1"/>
            <p:cNvSpPr/>
            <p:nvPr/>
          </p:nvSpPr>
          <p:spPr>
            <a:xfrm rot="2700000">
              <a:off x="493587" y="2276336"/>
              <a:ext cx="80278" cy="77167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1"/>
            <p:cNvSpPr/>
            <p:nvPr/>
          </p:nvSpPr>
          <p:spPr>
            <a:xfrm rot="2700000">
              <a:off x="803775" y="2227063"/>
              <a:ext cx="35264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1"/>
            <p:cNvSpPr/>
            <p:nvPr/>
          </p:nvSpPr>
          <p:spPr>
            <a:xfrm rot="2700000">
              <a:off x="697791" y="2351185"/>
              <a:ext cx="61090" cy="47088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1"/>
            <p:cNvSpPr/>
            <p:nvPr/>
          </p:nvSpPr>
          <p:spPr>
            <a:xfrm rot="2700000">
              <a:off x="178696" y="2085104"/>
              <a:ext cx="51237" cy="48851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1"/>
            <p:cNvSpPr/>
            <p:nvPr/>
          </p:nvSpPr>
          <p:spPr>
            <a:xfrm rot="2700000">
              <a:off x="310667" y="2268172"/>
              <a:ext cx="33501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1"/>
            <p:cNvSpPr/>
            <p:nvPr/>
          </p:nvSpPr>
          <p:spPr>
            <a:xfrm rot="2700000">
              <a:off x="552747" y="2401195"/>
              <a:ext cx="89716" cy="89716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1"/>
            <p:cNvSpPr/>
            <p:nvPr/>
          </p:nvSpPr>
          <p:spPr>
            <a:xfrm rot="2700000">
              <a:off x="119587" y="1873792"/>
              <a:ext cx="54971" cy="5497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1"/>
            <p:cNvSpPr/>
            <p:nvPr/>
          </p:nvSpPr>
          <p:spPr>
            <a:xfrm rot="2700000">
              <a:off x="694069" y="1773751"/>
              <a:ext cx="50718" cy="5071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1"/>
            <p:cNvSpPr/>
            <p:nvPr/>
          </p:nvSpPr>
          <p:spPr>
            <a:xfrm rot="2700000">
              <a:off x="849599" y="2096680"/>
              <a:ext cx="64409" cy="66691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1"/>
            <p:cNvSpPr/>
            <p:nvPr/>
          </p:nvSpPr>
          <p:spPr>
            <a:xfrm rot="2700000">
              <a:off x="841068" y="2359660"/>
              <a:ext cx="35264" cy="3153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1"/>
            <p:cNvSpPr/>
            <p:nvPr/>
          </p:nvSpPr>
          <p:spPr>
            <a:xfrm rot="2700000">
              <a:off x="432433" y="1997563"/>
              <a:ext cx="37131" cy="37131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863352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03" name="Google Shape;2603;p22"/>
          <p:cNvSpPr txBox="1">
            <a:spLocks noGrp="1"/>
          </p:cNvSpPr>
          <p:nvPr>
            <p:ph type="subTitle" idx="1"/>
          </p:nvPr>
        </p:nvSpPr>
        <p:spPr>
          <a:xfrm>
            <a:off x="1758200" y="2832900"/>
            <a:ext cx="2316000" cy="12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04" name="Google Shape;2604;p22"/>
          <p:cNvSpPr txBox="1">
            <a:spLocks noGrp="1"/>
          </p:cNvSpPr>
          <p:nvPr>
            <p:ph type="title" idx="2"/>
          </p:nvPr>
        </p:nvSpPr>
        <p:spPr>
          <a:xfrm>
            <a:off x="1758200" y="2606045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5" name="Google Shape;2605;p22"/>
          <p:cNvSpPr txBox="1">
            <a:spLocks noGrp="1"/>
          </p:cNvSpPr>
          <p:nvPr>
            <p:ph type="title" idx="3" hasCustomPrompt="1"/>
          </p:nvPr>
        </p:nvSpPr>
        <p:spPr>
          <a:xfrm>
            <a:off x="1758212" y="207404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06" name="Google Shape;2606;p22"/>
          <p:cNvSpPr txBox="1">
            <a:spLocks noGrp="1"/>
          </p:cNvSpPr>
          <p:nvPr>
            <p:ph type="subTitle" idx="4"/>
          </p:nvPr>
        </p:nvSpPr>
        <p:spPr>
          <a:xfrm>
            <a:off x="5069425" y="2832900"/>
            <a:ext cx="2316000" cy="12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07" name="Google Shape;2607;p22"/>
          <p:cNvSpPr txBox="1">
            <a:spLocks noGrp="1"/>
          </p:cNvSpPr>
          <p:nvPr>
            <p:ph type="title" idx="5"/>
          </p:nvPr>
        </p:nvSpPr>
        <p:spPr>
          <a:xfrm>
            <a:off x="5069422" y="2606045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8" name="Google Shape;2608;p22"/>
          <p:cNvSpPr txBox="1">
            <a:spLocks noGrp="1"/>
          </p:cNvSpPr>
          <p:nvPr>
            <p:ph type="title" idx="6" hasCustomPrompt="1"/>
          </p:nvPr>
        </p:nvSpPr>
        <p:spPr>
          <a:xfrm>
            <a:off x="5069429" y="207404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609" name="Google Shape;2609;p22"/>
          <p:cNvGrpSpPr/>
          <p:nvPr/>
        </p:nvGrpSpPr>
        <p:grpSpPr>
          <a:xfrm>
            <a:off x="-462800" y="3147505"/>
            <a:ext cx="1606980" cy="2271789"/>
            <a:chOff x="-2044593" y="909364"/>
            <a:chExt cx="494516" cy="699098"/>
          </a:xfrm>
        </p:grpSpPr>
        <p:sp>
          <p:nvSpPr>
            <p:cNvPr id="2610" name="Google Shape;2610;p22"/>
            <p:cNvSpPr/>
            <p:nvPr/>
          </p:nvSpPr>
          <p:spPr>
            <a:xfrm flipH="1">
              <a:off x="-2044593" y="1152817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2"/>
            <p:cNvSpPr/>
            <p:nvPr/>
          </p:nvSpPr>
          <p:spPr>
            <a:xfrm flipH="1">
              <a:off x="-1632979" y="1054239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2"/>
            <p:cNvSpPr/>
            <p:nvPr/>
          </p:nvSpPr>
          <p:spPr>
            <a:xfrm flipH="1">
              <a:off x="-1687604" y="1130664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2"/>
            <p:cNvSpPr/>
            <p:nvPr/>
          </p:nvSpPr>
          <p:spPr>
            <a:xfrm flipH="1">
              <a:off x="-1759229" y="118361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2"/>
            <p:cNvSpPr/>
            <p:nvPr/>
          </p:nvSpPr>
          <p:spPr>
            <a:xfrm flipH="1">
              <a:off x="-1845054" y="106953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2"/>
            <p:cNvSpPr/>
            <p:nvPr/>
          </p:nvSpPr>
          <p:spPr>
            <a:xfrm flipH="1">
              <a:off x="-1759829" y="1037464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2"/>
            <p:cNvSpPr/>
            <p:nvPr/>
          </p:nvSpPr>
          <p:spPr>
            <a:xfrm flipH="1">
              <a:off x="-1886104" y="115816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2"/>
            <p:cNvSpPr/>
            <p:nvPr/>
          </p:nvSpPr>
          <p:spPr>
            <a:xfrm flipH="1">
              <a:off x="-1683279" y="96948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2"/>
            <p:cNvSpPr/>
            <p:nvPr/>
          </p:nvSpPr>
          <p:spPr>
            <a:xfrm flipH="1">
              <a:off x="-1775354" y="90936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2"/>
            <p:cNvSpPr/>
            <p:nvPr/>
          </p:nvSpPr>
          <p:spPr>
            <a:xfrm flipH="1">
              <a:off x="-1795204" y="116248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2"/>
            <p:cNvSpPr/>
            <p:nvPr/>
          </p:nvSpPr>
          <p:spPr>
            <a:xfrm flipH="1">
              <a:off x="-1841329" y="972839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1" name="Google Shape;2621;p22"/>
          <p:cNvGrpSpPr/>
          <p:nvPr/>
        </p:nvGrpSpPr>
        <p:grpSpPr>
          <a:xfrm>
            <a:off x="-102051" y="4099744"/>
            <a:ext cx="1210840" cy="1568321"/>
            <a:chOff x="4291295" y="3242473"/>
            <a:chExt cx="234350" cy="303550"/>
          </a:xfrm>
        </p:grpSpPr>
        <p:sp>
          <p:nvSpPr>
            <p:cNvPr id="2622" name="Google Shape;2622;p22"/>
            <p:cNvSpPr/>
            <p:nvPr/>
          </p:nvSpPr>
          <p:spPr>
            <a:xfrm flipH="1">
              <a:off x="4291295" y="3242473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2"/>
            <p:cNvSpPr/>
            <p:nvPr/>
          </p:nvSpPr>
          <p:spPr>
            <a:xfrm flipH="1">
              <a:off x="4292245" y="328027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2"/>
            <p:cNvSpPr/>
            <p:nvPr/>
          </p:nvSpPr>
          <p:spPr>
            <a:xfrm flipH="1">
              <a:off x="4427995" y="3297573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2"/>
            <p:cNvSpPr/>
            <p:nvPr/>
          </p:nvSpPr>
          <p:spPr>
            <a:xfrm flipH="1">
              <a:off x="4378320" y="334157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2"/>
            <p:cNvSpPr/>
            <p:nvPr/>
          </p:nvSpPr>
          <p:spPr>
            <a:xfrm flipH="1">
              <a:off x="4343770" y="3390273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2"/>
            <p:cNvSpPr/>
            <p:nvPr/>
          </p:nvSpPr>
          <p:spPr>
            <a:xfrm flipH="1">
              <a:off x="4397570" y="3338898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2"/>
            <p:cNvSpPr/>
            <p:nvPr/>
          </p:nvSpPr>
          <p:spPr>
            <a:xfrm flipH="1">
              <a:off x="4393820" y="332082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2"/>
            <p:cNvSpPr/>
            <p:nvPr/>
          </p:nvSpPr>
          <p:spPr>
            <a:xfrm flipH="1">
              <a:off x="4490245" y="3308448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2"/>
            <p:cNvSpPr/>
            <p:nvPr/>
          </p:nvSpPr>
          <p:spPr>
            <a:xfrm flipH="1">
              <a:off x="4454120" y="335499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2"/>
            <p:cNvSpPr/>
            <p:nvPr/>
          </p:nvSpPr>
          <p:spPr>
            <a:xfrm flipH="1">
              <a:off x="4439795" y="336007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2"/>
            <p:cNvSpPr/>
            <p:nvPr/>
          </p:nvSpPr>
          <p:spPr>
            <a:xfrm flipH="1">
              <a:off x="4327270" y="3432773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2"/>
            <p:cNvSpPr/>
            <p:nvPr/>
          </p:nvSpPr>
          <p:spPr>
            <a:xfrm flipH="1">
              <a:off x="4356520" y="345022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4" name="Google Shape;2634;p22"/>
          <p:cNvGrpSpPr/>
          <p:nvPr/>
        </p:nvGrpSpPr>
        <p:grpSpPr>
          <a:xfrm>
            <a:off x="7864278" y="4137775"/>
            <a:ext cx="1813649" cy="1203647"/>
            <a:chOff x="7864278" y="4137775"/>
            <a:chExt cx="1813649" cy="1203647"/>
          </a:xfrm>
        </p:grpSpPr>
        <p:sp>
          <p:nvSpPr>
            <p:cNvPr id="2635" name="Google Shape;2635;p22"/>
            <p:cNvSpPr/>
            <p:nvPr/>
          </p:nvSpPr>
          <p:spPr>
            <a:xfrm flipH="1">
              <a:off x="8167653" y="4137775"/>
              <a:ext cx="1510274" cy="1203647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2"/>
            <p:cNvSpPr/>
            <p:nvPr/>
          </p:nvSpPr>
          <p:spPr>
            <a:xfrm flipH="1">
              <a:off x="8453161" y="4826725"/>
              <a:ext cx="180547" cy="48869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2"/>
            <p:cNvSpPr/>
            <p:nvPr/>
          </p:nvSpPr>
          <p:spPr>
            <a:xfrm flipH="1">
              <a:off x="8288474" y="4789519"/>
              <a:ext cx="149523" cy="4653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2"/>
            <p:cNvSpPr/>
            <p:nvPr/>
          </p:nvSpPr>
          <p:spPr>
            <a:xfrm flipH="1">
              <a:off x="8310634" y="4939275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2"/>
            <p:cNvSpPr/>
            <p:nvPr/>
          </p:nvSpPr>
          <p:spPr>
            <a:xfrm flipH="1">
              <a:off x="8178722" y="4886557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2"/>
            <p:cNvSpPr/>
            <p:nvPr/>
          </p:nvSpPr>
          <p:spPr>
            <a:xfrm flipH="1">
              <a:off x="8196217" y="4707759"/>
              <a:ext cx="169467" cy="5831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2"/>
            <p:cNvSpPr/>
            <p:nvPr/>
          </p:nvSpPr>
          <p:spPr>
            <a:xfrm flipH="1">
              <a:off x="7947671" y="4806664"/>
              <a:ext cx="123047" cy="5633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2"/>
            <p:cNvSpPr/>
            <p:nvPr/>
          </p:nvSpPr>
          <p:spPr>
            <a:xfrm flipH="1">
              <a:off x="8055323" y="5022318"/>
              <a:ext cx="114650" cy="43854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2"/>
            <p:cNvSpPr/>
            <p:nvPr/>
          </p:nvSpPr>
          <p:spPr>
            <a:xfrm flipH="1">
              <a:off x="7864278" y="4916649"/>
              <a:ext cx="107768" cy="49685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2"/>
            <p:cNvSpPr/>
            <p:nvPr/>
          </p:nvSpPr>
          <p:spPr>
            <a:xfrm flipH="1">
              <a:off x="8385046" y="5118656"/>
              <a:ext cx="129929" cy="49219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2"/>
            <p:cNvSpPr/>
            <p:nvPr/>
          </p:nvSpPr>
          <p:spPr>
            <a:xfrm flipH="1">
              <a:off x="8600935" y="5007389"/>
              <a:ext cx="140426" cy="507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2"/>
            <p:cNvSpPr/>
            <p:nvPr/>
          </p:nvSpPr>
          <p:spPr>
            <a:xfrm flipH="1">
              <a:off x="8192018" y="5099179"/>
              <a:ext cx="138326" cy="6029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2"/>
            <p:cNvSpPr/>
            <p:nvPr/>
          </p:nvSpPr>
          <p:spPr>
            <a:xfrm flipH="1">
              <a:off x="7915013" y="5117723"/>
              <a:ext cx="111967" cy="48053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2"/>
            <p:cNvSpPr/>
            <p:nvPr/>
          </p:nvSpPr>
          <p:spPr>
            <a:xfrm flipH="1">
              <a:off x="8516959" y="4666005"/>
              <a:ext cx="147307" cy="60532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2"/>
            <p:cNvSpPr/>
            <p:nvPr/>
          </p:nvSpPr>
          <p:spPr>
            <a:xfrm flipH="1">
              <a:off x="8057423" y="5248585"/>
              <a:ext cx="108235" cy="5376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2"/>
            <p:cNvSpPr/>
            <p:nvPr/>
          </p:nvSpPr>
          <p:spPr>
            <a:xfrm flipH="1">
              <a:off x="8706371" y="4881309"/>
              <a:ext cx="140542" cy="56217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2"/>
            <p:cNvSpPr/>
            <p:nvPr/>
          </p:nvSpPr>
          <p:spPr>
            <a:xfrm flipH="1">
              <a:off x="8352389" y="5277044"/>
              <a:ext cx="123047" cy="49685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2"/>
            <p:cNvSpPr/>
            <p:nvPr/>
          </p:nvSpPr>
          <p:spPr>
            <a:xfrm flipH="1">
              <a:off x="8605134" y="5141400"/>
              <a:ext cx="138326" cy="48869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3" name="Google Shape;2653;p22"/>
          <p:cNvGrpSpPr/>
          <p:nvPr/>
        </p:nvGrpSpPr>
        <p:grpSpPr>
          <a:xfrm>
            <a:off x="8067739" y="3527340"/>
            <a:ext cx="1499664" cy="1946517"/>
            <a:chOff x="8050134" y="3089685"/>
            <a:chExt cx="290250" cy="376750"/>
          </a:xfrm>
        </p:grpSpPr>
        <p:sp>
          <p:nvSpPr>
            <p:cNvPr id="2654" name="Google Shape;2654;p22"/>
            <p:cNvSpPr/>
            <p:nvPr/>
          </p:nvSpPr>
          <p:spPr>
            <a:xfrm flipH="1">
              <a:off x="8050134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2"/>
            <p:cNvSpPr/>
            <p:nvPr/>
          </p:nvSpPr>
          <p:spPr>
            <a:xfrm flipH="1">
              <a:off x="8102209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2"/>
            <p:cNvSpPr/>
            <p:nvPr/>
          </p:nvSpPr>
          <p:spPr>
            <a:xfrm flipH="1">
              <a:off x="8135359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2"/>
            <p:cNvSpPr/>
            <p:nvPr/>
          </p:nvSpPr>
          <p:spPr>
            <a:xfrm flipH="1">
              <a:off x="8200759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2"/>
            <p:cNvSpPr/>
            <p:nvPr/>
          </p:nvSpPr>
          <p:spPr>
            <a:xfrm flipH="1">
              <a:off x="8207459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2"/>
            <p:cNvSpPr/>
            <p:nvPr/>
          </p:nvSpPr>
          <p:spPr>
            <a:xfrm flipH="1">
              <a:off x="8197459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2"/>
            <p:cNvSpPr/>
            <p:nvPr/>
          </p:nvSpPr>
          <p:spPr>
            <a:xfrm flipH="1">
              <a:off x="8195059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2"/>
            <p:cNvSpPr/>
            <p:nvPr/>
          </p:nvSpPr>
          <p:spPr>
            <a:xfrm flipH="1">
              <a:off x="8120434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2"/>
            <p:cNvSpPr/>
            <p:nvPr/>
          </p:nvSpPr>
          <p:spPr>
            <a:xfrm flipH="1">
              <a:off x="8111634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2"/>
            <p:cNvSpPr/>
            <p:nvPr/>
          </p:nvSpPr>
          <p:spPr>
            <a:xfrm flipH="1">
              <a:off x="8107309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2"/>
            <p:cNvSpPr/>
            <p:nvPr/>
          </p:nvSpPr>
          <p:spPr>
            <a:xfrm flipH="1">
              <a:off x="8249684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2"/>
            <p:cNvSpPr/>
            <p:nvPr/>
          </p:nvSpPr>
          <p:spPr>
            <a:xfrm flipH="1">
              <a:off x="8242984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2"/>
            <p:cNvSpPr/>
            <p:nvPr/>
          </p:nvSpPr>
          <p:spPr>
            <a:xfrm flipH="1">
              <a:off x="8190734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2"/>
            <p:cNvSpPr/>
            <p:nvPr/>
          </p:nvSpPr>
          <p:spPr>
            <a:xfrm flipH="1">
              <a:off x="8185659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2"/>
            <p:cNvSpPr/>
            <p:nvPr/>
          </p:nvSpPr>
          <p:spPr>
            <a:xfrm flipH="1">
              <a:off x="8177609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2"/>
            <p:cNvSpPr/>
            <p:nvPr/>
          </p:nvSpPr>
          <p:spPr>
            <a:xfrm flipH="1">
              <a:off x="8303259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2"/>
            <p:cNvSpPr/>
            <p:nvPr/>
          </p:nvSpPr>
          <p:spPr>
            <a:xfrm flipH="1">
              <a:off x="8300134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2"/>
            <p:cNvSpPr/>
            <p:nvPr/>
          </p:nvSpPr>
          <p:spPr>
            <a:xfrm flipH="1">
              <a:off x="8093734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2"/>
            <p:cNvSpPr/>
            <p:nvPr/>
          </p:nvSpPr>
          <p:spPr>
            <a:xfrm flipH="1">
              <a:off x="8084909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3" name="Google Shape;2673;p22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2674" name="Google Shape;2674;p22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2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2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2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2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2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2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2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2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2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2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2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2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2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2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2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2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2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2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2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2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2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2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2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2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2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2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2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2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2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4" name="Google Shape;2704;p22"/>
          <p:cNvGrpSpPr/>
          <p:nvPr/>
        </p:nvGrpSpPr>
        <p:grpSpPr>
          <a:xfrm>
            <a:off x="7350636" y="-203622"/>
            <a:ext cx="1872975" cy="1829015"/>
            <a:chOff x="3814193" y="3217891"/>
            <a:chExt cx="525187" cy="512861"/>
          </a:xfrm>
        </p:grpSpPr>
        <p:sp>
          <p:nvSpPr>
            <p:cNvPr id="2705" name="Google Shape;2705;p22"/>
            <p:cNvSpPr/>
            <p:nvPr/>
          </p:nvSpPr>
          <p:spPr>
            <a:xfrm flipH="1">
              <a:off x="383758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2"/>
            <p:cNvSpPr/>
            <p:nvPr/>
          </p:nvSpPr>
          <p:spPr>
            <a:xfrm flipH="1">
              <a:off x="385523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2"/>
            <p:cNvSpPr/>
            <p:nvPr/>
          </p:nvSpPr>
          <p:spPr>
            <a:xfrm flipH="1">
              <a:off x="382403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2"/>
            <p:cNvSpPr/>
            <p:nvPr/>
          </p:nvSpPr>
          <p:spPr>
            <a:xfrm flipH="1">
              <a:off x="3845321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2"/>
            <p:cNvSpPr/>
            <p:nvPr/>
          </p:nvSpPr>
          <p:spPr>
            <a:xfrm flipH="1">
              <a:off x="381419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2"/>
            <p:cNvSpPr/>
            <p:nvPr/>
          </p:nvSpPr>
          <p:spPr>
            <a:xfrm flipH="1">
              <a:off x="382464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2"/>
            <p:cNvSpPr/>
            <p:nvPr/>
          </p:nvSpPr>
          <p:spPr>
            <a:xfrm flipH="1">
              <a:off x="388491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2"/>
            <p:cNvSpPr/>
            <p:nvPr/>
          </p:nvSpPr>
          <p:spPr>
            <a:xfrm flipH="1">
              <a:off x="413592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2"/>
            <p:cNvSpPr/>
            <p:nvPr/>
          </p:nvSpPr>
          <p:spPr>
            <a:xfrm flipH="1">
              <a:off x="416861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2"/>
            <p:cNvSpPr/>
            <p:nvPr/>
          </p:nvSpPr>
          <p:spPr>
            <a:xfrm flipH="1">
              <a:off x="415391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2"/>
            <p:cNvSpPr/>
            <p:nvPr/>
          </p:nvSpPr>
          <p:spPr>
            <a:xfrm flipH="1">
              <a:off x="416456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2"/>
            <p:cNvSpPr/>
            <p:nvPr/>
          </p:nvSpPr>
          <p:spPr>
            <a:xfrm flipH="1">
              <a:off x="419848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2"/>
            <p:cNvSpPr/>
            <p:nvPr/>
          </p:nvSpPr>
          <p:spPr>
            <a:xfrm flipH="1">
              <a:off x="393870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2"/>
            <p:cNvSpPr/>
            <p:nvPr/>
          </p:nvSpPr>
          <p:spPr>
            <a:xfrm flipH="1">
              <a:off x="401523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2"/>
            <p:cNvSpPr/>
            <p:nvPr/>
          </p:nvSpPr>
          <p:spPr>
            <a:xfrm flipH="1">
              <a:off x="398583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2"/>
            <p:cNvSpPr/>
            <p:nvPr/>
          </p:nvSpPr>
          <p:spPr>
            <a:xfrm flipH="1">
              <a:off x="402737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2"/>
            <p:cNvSpPr/>
            <p:nvPr/>
          </p:nvSpPr>
          <p:spPr>
            <a:xfrm flipH="1">
              <a:off x="412768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2"/>
            <p:cNvSpPr/>
            <p:nvPr/>
          </p:nvSpPr>
          <p:spPr>
            <a:xfrm flipH="1">
              <a:off x="406022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2"/>
            <p:cNvSpPr/>
            <p:nvPr/>
          </p:nvSpPr>
          <p:spPr>
            <a:xfrm flipH="1">
              <a:off x="407466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2"/>
            <p:cNvSpPr/>
            <p:nvPr/>
          </p:nvSpPr>
          <p:spPr>
            <a:xfrm flipH="1">
              <a:off x="408312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2"/>
            <p:cNvSpPr/>
            <p:nvPr/>
          </p:nvSpPr>
          <p:spPr>
            <a:xfrm flipH="1">
              <a:off x="421161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2"/>
            <p:cNvSpPr/>
            <p:nvPr/>
          </p:nvSpPr>
          <p:spPr>
            <a:xfrm flipH="1">
              <a:off x="421586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2"/>
            <p:cNvSpPr/>
            <p:nvPr/>
          </p:nvSpPr>
          <p:spPr>
            <a:xfrm flipH="1">
              <a:off x="423252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2"/>
            <p:cNvSpPr/>
            <p:nvPr/>
          </p:nvSpPr>
          <p:spPr>
            <a:xfrm flipH="1">
              <a:off x="412669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2"/>
            <p:cNvSpPr/>
            <p:nvPr/>
          </p:nvSpPr>
          <p:spPr>
            <a:xfrm flipH="1">
              <a:off x="413691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2"/>
            <p:cNvSpPr/>
            <p:nvPr/>
          </p:nvSpPr>
          <p:spPr>
            <a:xfrm flipH="1">
              <a:off x="406221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2"/>
            <p:cNvSpPr/>
            <p:nvPr/>
          </p:nvSpPr>
          <p:spPr>
            <a:xfrm flipH="1">
              <a:off x="398752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2"/>
            <p:cNvSpPr/>
            <p:nvPr/>
          </p:nvSpPr>
          <p:spPr>
            <a:xfrm flipH="1">
              <a:off x="418894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2"/>
            <p:cNvSpPr/>
            <p:nvPr/>
          </p:nvSpPr>
          <p:spPr>
            <a:xfrm flipH="1">
              <a:off x="414537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2"/>
            <p:cNvSpPr/>
            <p:nvPr/>
          </p:nvSpPr>
          <p:spPr>
            <a:xfrm flipH="1">
              <a:off x="424274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622314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37" name="Google Shape;2737;p23"/>
          <p:cNvSpPr txBox="1">
            <a:spLocks noGrp="1"/>
          </p:cNvSpPr>
          <p:nvPr>
            <p:ph type="subTitle" idx="1"/>
          </p:nvPr>
        </p:nvSpPr>
        <p:spPr>
          <a:xfrm>
            <a:off x="2335125" y="3677850"/>
            <a:ext cx="19209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38" name="Google Shape;2738;p23"/>
          <p:cNvSpPr txBox="1">
            <a:spLocks noGrp="1"/>
          </p:cNvSpPr>
          <p:nvPr>
            <p:ph type="title" idx="2"/>
          </p:nvPr>
        </p:nvSpPr>
        <p:spPr>
          <a:xfrm>
            <a:off x="2471625" y="3451000"/>
            <a:ext cx="1647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39" name="Google Shape;2739;p23"/>
          <p:cNvSpPr txBox="1">
            <a:spLocks noGrp="1"/>
          </p:cNvSpPr>
          <p:nvPr>
            <p:ph type="subTitle" idx="3"/>
          </p:nvPr>
        </p:nvSpPr>
        <p:spPr>
          <a:xfrm>
            <a:off x="4734876" y="3677850"/>
            <a:ext cx="19209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40" name="Google Shape;2740;p23"/>
          <p:cNvSpPr txBox="1">
            <a:spLocks noGrp="1"/>
          </p:cNvSpPr>
          <p:nvPr>
            <p:ph type="title" idx="4"/>
          </p:nvPr>
        </p:nvSpPr>
        <p:spPr>
          <a:xfrm>
            <a:off x="4871376" y="3451000"/>
            <a:ext cx="1647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41" name="Google Shape;2741;p23"/>
          <p:cNvSpPr/>
          <p:nvPr/>
        </p:nvSpPr>
        <p:spPr>
          <a:xfrm rot="9234458">
            <a:off x="-367420" y="-314294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2" name="Google Shape;2742;p23"/>
          <p:cNvGrpSpPr/>
          <p:nvPr/>
        </p:nvGrpSpPr>
        <p:grpSpPr>
          <a:xfrm rot="10800000" flipH="1">
            <a:off x="-9" y="-336968"/>
            <a:ext cx="1136990" cy="1476006"/>
            <a:chOff x="4468500" y="3085500"/>
            <a:chExt cx="219925" cy="285500"/>
          </a:xfrm>
        </p:grpSpPr>
        <p:sp>
          <p:nvSpPr>
            <p:cNvPr id="2743" name="Google Shape;2743;p23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3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3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3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3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0" name="Google Shape;2760;p23"/>
          <p:cNvGrpSpPr/>
          <p:nvPr/>
        </p:nvGrpSpPr>
        <p:grpSpPr>
          <a:xfrm rot="10800000" flipH="1">
            <a:off x="7217662" y="-1755381"/>
            <a:ext cx="3196958" cy="3284371"/>
            <a:chOff x="7217662" y="3775244"/>
            <a:chExt cx="3196958" cy="3284371"/>
          </a:xfrm>
        </p:grpSpPr>
        <p:sp>
          <p:nvSpPr>
            <p:cNvPr id="2761" name="Google Shape;2761;p23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62" name="Google Shape;2762;p23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2763" name="Google Shape;2763;p2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2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2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2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2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2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2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2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2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2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84" name="Google Shape;2784;p23"/>
          <p:cNvGrpSpPr/>
          <p:nvPr/>
        </p:nvGrpSpPr>
        <p:grpSpPr>
          <a:xfrm rot="10800000" flipH="1">
            <a:off x="8056638" y="-240025"/>
            <a:ext cx="1365815" cy="1769007"/>
            <a:chOff x="4291200" y="3137775"/>
            <a:chExt cx="177600" cy="230025"/>
          </a:xfrm>
        </p:grpSpPr>
        <p:sp>
          <p:nvSpPr>
            <p:cNvPr id="2785" name="Google Shape;2785;p23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3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3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3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3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3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3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3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3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3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3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3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7" name="Google Shape;2797;p23"/>
          <p:cNvSpPr/>
          <p:nvPr/>
        </p:nvSpPr>
        <p:spPr>
          <a:xfrm rot="-4452864">
            <a:off x="7890656" y="4190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8" name="Google Shape;2798;p23"/>
          <p:cNvSpPr/>
          <p:nvPr/>
        </p:nvSpPr>
        <p:spPr>
          <a:xfrm rot="-4452864">
            <a:off x="-1829069" y="4433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95385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4"/>
          <p:cNvSpPr txBox="1">
            <a:spLocks noGrp="1"/>
          </p:cNvSpPr>
          <p:nvPr>
            <p:ph type="title" hasCustomPrompt="1"/>
          </p:nvPr>
        </p:nvSpPr>
        <p:spPr>
          <a:xfrm>
            <a:off x="2043800" y="3397375"/>
            <a:ext cx="5056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01" name="Google Shape;2801;p24"/>
          <p:cNvSpPr txBox="1">
            <a:spLocks noGrp="1"/>
          </p:cNvSpPr>
          <p:nvPr>
            <p:ph type="subTitle" idx="1"/>
          </p:nvPr>
        </p:nvSpPr>
        <p:spPr>
          <a:xfrm>
            <a:off x="2043800" y="4228975"/>
            <a:ext cx="5056500" cy="3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802" name="Google Shape;2802;p24"/>
          <p:cNvSpPr txBox="1">
            <a:spLocks noGrp="1"/>
          </p:cNvSpPr>
          <p:nvPr>
            <p:ph type="title" idx="2" hasCustomPrompt="1"/>
          </p:nvPr>
        </p:nvSpPr>
        <p:spPr>
          <a:xfrm>
            <a:off x="2043800" y="2015025"/>
            <a:ext cx="5056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03" name="Google Shape;2803;p24"/>
          <p:cNvSpPr txBox="1">
            <a:spLocks noGrp="1"/>
          </p:cNvSpPr>
          <p:nvPr>
            <p:ph type="subTitle" idx="3"/>
          </p:nvPr>
        </p:nvSpPr>
        <p:spPr>
          <a:xfrm>
            <a:off x="2043800" y="2862450"/>
            <a:ext cx="5056500" cy="3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804" name="Google Shape;2804;p24"/>
          <p:cNvSpPr txBox="1">
            <a:spLocks noGrp="1"/>
          </p:cNvSpPr>
          <p:nvPr>
            <p:ph type="title" idx="4" hasCustomPrompt="1"/>
          </p:nvPr>
        </p:nvSpPr>
        <p:spPr>
          <a:xfrm>
            <a:off x="2043800" y="632675"/>
            <a:ext cx="5056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05" name="Google Shape;2805;p24"/>
          <p:cNvSpPr txBox="1">
            <a:spLocks noGrp="1"/>
          </p:cNvSpPr>
          <p:nvPr>
            <p:ph type="subTitle" idx="5"/>
          </p:nvPr>
        </p:nvSpPr>
        <p:spPr>
          <a:xfrm>
            <a:off x="2043800" y="1495925"/>
            <a:ext cx="5056500" cy="3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806" name="Google Shape;2806;p24"/>
          <p:cNvSpPr/>
          <p:nvPr/>
        </p:nvSpPr>
        <p:spPr>
          <a:xfrm rot="2700000">
            <a:off x="-1522545" y="3450534"/>
            <a:ext cx="3287761" cy="176046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07" name="Google Shape;2807;p24"/>
          <p:cNvGrpSpPr/>
          <p:nvPr/>
        </p:nvGrpSpPr>
        <p:grpSpPr>
          <a:xfrm>
            <a:off x="7384009" y="-1260974"/>
            <a:ext cx="2627412" cy="2814729"/>
            <a:chOff x="7135951" y="-1661517"/>
            <a:chExt cx="3753445" cy="4021041"/>
          </a:xfrm>
        </p:grpSpPr>
        <p:sp>
          <p:nvSpPr>
            <p:cNvPr id="2808" name="Google Shape;2808;p24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09" name="Google Shape;2809;p24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810" name="Google Shape;2810;p2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2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2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2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2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2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2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2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2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2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2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2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2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2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2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2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2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2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2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2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2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31" name="Google Shape;2831;p24"/>
          <p:cNvGrpSpPr/>
          <p:nvPr/>
        </p:nvGrpSpPr>
        <p:grpSpPr>
          <a:xfrm>
            <a:off x="409204" y="3992616"/>
            <a:ext cx="701393" cy="522868"/>
            <a:chOff x="2634075" y="475000"/>
            <a:chExt cx="193200" cy="144025"/>
          </a:xfrm>
        </p:grpSpPr>
        <p:sp>
          <p:nvSpPr>
            <p:cNvPr id="2832" name="Google Shape;2832;p24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4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4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4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4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4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4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4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4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4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4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4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4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4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4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8" name="Google Shape;2848;p24"/>
          <p:cNvSpPr/>
          <p:nvPr/>
        </p:nvSpPr>
        <p:spPr>
          <a:xfrm rot="8999984">
            <a:off x="-111826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9" name="Google Shape;2849;p24"/>
          <p:cNvSpPr/>
          <p:nvPr/>
        </p:nvSpPr>
        <p:spPr>
          <a:xfrm>
            <a:off x="457200" y="1041257"/>
            <a:ext cx="134999" cy="101788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0" name="Google Shape;2850;p24"/>
          <p:cNvSpPr/>
          <p:nvPr/>
        </p:nvSpPr>
        <p:spPr>
          <a:xfrm>
            <a:off x="591486" y="1248133"/>
            <a:ext cx="148481" cy="118842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1" name="Google Shape;2851;p24"/>
          <p:cNvSpPr/>
          <p:nvPr/>
        </p:nvSpPr>
        <p:spPr>
          <a:xfrm>
            <a:off x="768629" y="1391349"/>
            <a:ext cx="165267" cy="141878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2" name="Google Shape;2852;p24"/>
          <p:cNvSpPr/>
          <p:nvPr/>
        </p:nvSpPr>
        <p:spPr>
          <a:xfrm>
            <a:off x="982557" y="1082686"/>
            <a:ext cx="183570" cy="13544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3" name="Google Shape;2853;p24"/>
          <p:cNvSpPr/>
          <p:nvPr/>
        </p:nvSpPr>
        <p:spPr>
          <a:xfrm>
            <a:off x="765325" y="995899"/>
            <a:ext cx="170177" cy="151878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4" name="Google Shape;2854;p24"/>
          <p:cNvSpPr/>
          <p:nvPr/>
        </p:nvSpPr>
        <p:spPr>
          <a:xfrm>
            <a:off x="1110593" y="1322598"/>
            <a:ext cx="166606" cy="158128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5" name="Google Shape;2855;p24"/>
          <p:cNvSpPr/>
          <p:nvPr/>
        </p:nvSpPr>
        <p:spPr>
          <a:xfrm>
            <a:off x="629254" y="811880"/>
            <a:ext cx="99017" cy="84377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6" name="Google Shape;2856;p24"/>
          <p:cNvSpPr/>
          <p:nvPr/>
        </p:nvSpPr>
        <p:spPr>
          <a:xfrm>
            <a:off x="775504" y="649200"/>
            <a:ext cx="201963" cy="147682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7" name="Google Shape;2857;p24"/>
          <p:cNvSpPr/>
          <p:nvPr/>
        </p:nvSpPr>
        <p:spPr>
          <a:xfrm>
            <a:off x="957200" y="1334206"/>
            <a:ext cx="74017" cy="60716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8" name="Google Shape;2858;p24"/>
          <p:cNvSpPr/>
          <p:nvPr/>
        </p:nvSpPr>
        <p:spPr>
          <a:xfrm>
            <a:off x="1039611" y="820987"/>
            <a:ext cx="116428" cy="79644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9" name="Google Shape;2859;p24"/>
          <p:cNvSpPr/>
          <p:nvPr/>
        </p:nvSpPr>
        <p:spPr>
          <a:xfrm rot="-7617272">
            <a:off x="7951637" y="4352681"/>
            <a:ext cx="1775213" cy="141479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24"/>
          <p:cNvSpPr/>
          <p:nvPr/>
        </p:nvSpPr>
        <p:spPr>
          <a:xfrm rot="-7617272">
            <a:off x="8569907" y="4596201"/>
            <a:ext cx="212219" cy="57442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24"/>
          <p:cNvSpPr/>
          <p:nvPr/>
        </p:nvSpPr>
        <p:spPr>
          <a:xfrm rot="-7617272">
            <a:off x="8424767" y="4455423"/>
            <a:ext cx="175753" cy="54700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2" name="Google Shape;2862;p24"/>
          <p:cNvSpPr/>
          <p:nvPr/>
        </p:nvSpPr>
        <p:spPr>
          <a:xfrm rot="-7617272">
            <a:off x="8582980" y="4366644"/>
            <a:ext cx="160261" cy="5168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3" name="Google Shape;2863;p24"/>
          <p:cNvSpPr/>
          <p:nvPr/>
        </p:nvSpPr>
        <p:spPr>
          <a:xfrm rot="-7617272">
            <a:off x="8440250" y="4279987"/>
            <a:ext cx="160261" cy="5168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4" name="Google Shape;2864;p24"/>
          <p:cNvSpPr/>
          <p:nvPr/>
        </p:nvSpPr>
        <p:spPr>
          <a:xfrm rot="-7617272">
            <a:off x="8283637" y="4424819"/>
            <a:ext cx="199196" cy="68546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5" name="Google Shape;2865;p24"/>
          <p:cNvSpPr/>
          <p:nvPr/>
        </p:nvSpPr>
        <p:spPr>
          <a:xfrm rot="-7617272">
            <a:off x="8210866" y="4101533"/>
            <a:ext cx="144633" cy="66216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6" name="Google Shape;2866;p24"/>
          <p:cNvSpPr/>
          <p:nvPr/>
        </p:nvSpPr>
        <p:spPr>
          <a:xfrm rot="-7617272">
            <a:off x="8485610" y="4058069"/>
            <a:ext cx="134762" cy="51547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7" name="Google Shape;2867;p24"/>
          <p:cNvSpPr/>
          <p:nvPr/>
        </p:nvSpPr>
        <p:spPr>
          <a:xfrm rot="-7617272">
            <a:off x="8255710" y="3944564"/>
            <a:ext cx="126674" cy="58401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8" name="Google Shape;2868;p24"/>
          <p:cNvSpPr/>
          <p:nvPr/>
        </p:nvSpPr>
        <p:spPr>
          <a:xfrm rot="-7617272">
            <a:off x="8808025" y="4301835"/>
            <a:ext cx="152721" cy="57853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9" name="Google Shape;2869;p24"/>
          <p:cNvSpPr/>
          <p:nvPr/>
        </p:nvSpPr>
        <p:spPr>
          <a:xfrm rot="-7617272">
            <a:off x="8854309" y="4586749"/>
            <a:ext cx="165060" cy="59635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0" name="Google Shape;2870;p24"/>
          <p:cNvSpPr/>
          <p:nvPr/>
        </p:nvSpPr>
        <p:spPr>
          <a:xfrm rot="-7617272">
            <a:off x="8656569" y="4127802"/>
            <a:ext cx="162592" cy="70877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1" name="Google Shape;2871;p24"/>
          <p:cNvSpPr/>
          <p:nvPr/>
        </p:nvSpPr>
        <p:spPr>
          <a:xfrm rot="-7617272">
            <a:off x="8478683" y="3853648"/>
            <a:ext cx="131609" cy="56482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2" name="Google Shape;2872;p24"/>
          <p:cNvSpPr/>
          <p:nvPr/>
        </p:nvSpPr>
        <p:spPr>
          <a:xfrm rot="-7617272">
            <a:off x="8477290" y="4743107"/>
            <a:ext cx="173148" cy="71151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3" name="Google Shape;2873;p24"/>
          <p:cNvSpPr/>
          <p:nvPr/>
        </p:nvSpPr>
        <p:spPr>
          <a:xfrm rot="-7617272">
            <a:off x="8705790" y="3887816"/>
            <a:ext cx="127222" cy="63200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4" name="Google Shape;2874;p24"/>
          <p:cNvSpPr/>
          <p:nvPr/>
        </p:nvSpPr>
        <p:spPr>
          <a:xfrm rot="-7617272">
            <a:off x="8812929" y="4769773"/>
            <a:ext cx="165197" cy="66079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5" name="Google Shape;2875;p24"/>
          <p:cNvSpPr/>
          <p:nvPr/>
        </p:nvSpPr>
        <p:spPr>
          <a:xfrm rot="-7617272">
            <a:off x="8935557" y="4155571"/>
            <a:ext cx="144633" cy="58401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6" name="Google Shape;2876;p24"/>
          <p:cNvSpPr/>
          <p:nvPr/>
        </p:nvSpPr>
        <p:spPr>
          <a:xfrm rot="-7617272">
            <a:off x="8982770" y="4496769"/>
            <a:ext cx="162592" cy="57442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1130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p25"/>
          <p:cNvSpPr txBox="1">
            <a:spLocks noGrp="1"/>
          </p:cNvSpPr>
          <p:nvPr>
            <p:ph type="subTitle" idx="1"/>
          </p:nvPr>
        </p:nvSpPr>
        <p:spPr>
          <a:xfrm>
            <a:off x="980975" y="37961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79" name="Google Shape;2879;p25"/>
          <p:cNvSpPr txBox="1">
            <a:spLocks noGrp="1"/>
          </p:cNvSpPr>
          <p:nvPr>
            <p:ph type="title"/>
          </p:nvPr>
        </p:nvSpPr>
        <p:spPr>
          <a:xfrm>
            <a:off x="980975" y="35693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0" name="Google Shape;2880;p25"/>
          <p:cNvSpPr txBox="1">
            <a:spLocks noGrp="1"/>
          </p:cNvSpPr>
          <p:nvPr>
            <p:ph type="title" idx="2" hasCustomPrompt="1"/>
          </p:nvPr>
        </p:nvSpPr>
        <p:spPr>
          <a:xfrm>
            <a:off x="980984" y="31298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1" name="Google Shape;2881;p25"/>
          <p:cNvSpPr txBox="1">
            <a:spLocks noGrp="1"/>
          </p:cNvSpPr>
          <p:nvPr>
            <p:ph type="subTitle" idx="3"/>
          </p:nvPr>
        </p:nvSpPr>
        <p:spPr>
          <a:xfrm>
            <a:off x="980975" y="21325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82" name="Google Shape;2882;p25"/>
          <p:cNvSpPr txBox="1">
            <a:spLocks noGrp="1"/>
          </p:cNvSpPr>
          <p:nvPr>
            <p:ph type="title" idx="4"/>
          </p:nvPr>
        </p:nvSpPr>
        <p:spPr>
          <a:xfrm>
            <a:off x="980977" y="19057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3" name="Google Shape;2883;p25"/>
          <p:cNvSpPr txBox="1">
            <a:spLocks noGrp="1"/>
          </p:cNvSpPr>
          <p:nvPr>
            <p:ph type="title" idx="5" hasCustomPrompt="1"/>
          </p:nvPr>
        </p:nvSpPr>
        <p:spPr>
          <a:xfrm>
            <a:off x="980984" y="14662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4" name="Google Shape;2884;p25"/>
          <p:cNvSpPr txBox="1">
            <a:spLocks noGrp="1"/>
          </p:cNvSpPr>
          <p:nvPr>
            <p:ph type="subTitle" idx="6"/>
          </p:nvPr>
        </p:nvSpPr>
        <p:spPr>
          <a:xfrm>
            <a:off x="6450375" y="21325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85" name="Google Shape;2885;p25"/>
          <p:cNvSpPr txBox="1">
            <a:spLocks noGrp="1"/>
          </p:cNvSpPr>
          <p:nvPr>
            <p:ph type="title" idx="7"/>
          </p:nvPr>
        </p:nvSpPr>
        <p:spPr>
          <a:xfrm>
            <a:off x="6450380" y="19057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6" name="Google Shape;2886;p25"/>
          <p:cNvSpPr txBox="1">
            <a:spLocks noGrp="1"/>
          </p:cNvSpPr>
          <p:nvPr>
            <p:ph type="title" idx="8" hasCustomPrompt="1"/>
          </p:nvPr>
        </p:nvSpPr>
        <p:spPr>
          <a:xfrm>
            <a:off x="6450385" y="14662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7" name="Google Shape;2887;p25"/>
          <p:cNvSpPr txBox="1">
            <a:spLocks noGrp="1"/>
          </p:cNvSpPr>
          <p:nvPr>
            <p:ph type="subTitle" idx="9"/>
          </p:nvPr>
        </p:nvSpPr>
        <p:spPr>
          <a:xfrm>
            <a:off x="6450359" y="37961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2424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88" name="Google Shape;2888;p25"/>
          <p:cNvSpPr txBox="1">
            <a:spLocks noGrp="1"/>
          </p:cNvSpPr>
          <p:nvPr>
            <p:ph type="title" idx="13"/>
          </p:nvPr>
        </p:nvSpPr>
        <p:spPr>
          <a:xfrm>
            <a:off x="6450364" y="35693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9" name="Google Shape;2889;p25"/>
          <p:cNvSpPr txBox="1">
            <a:spLocks noGrp="1"/>
          </p:cNvSpPr>
          <p:nvPr>
            <p:ph type="title" idx="14" hasCustomPrompt="1"/>
          </p:nvPr>
        </p:nvSpPr>
        <p:spPr>
          <a:xfrm>
            <a:off x="6450369" y="31298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90" name="Google Shape;2890;p25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1" name="Google Shape;2891;p25"/>
          <p:cNvSpPr/>
          <p:nvPr/>
        </p:nvSpPr>
        <p:spPr>
          <a:xfrm>
            <a:off x="699345" y="287160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2" name="Google Shape;2892;p25"/>
          <p:cNvSpPr/>
          <p:nvPr/>
        </p:nvSpPr>
        <p:spPr>
          <a:xfrm>
            <a:off x="688821" y="40743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3" name="Google Shape;2893;p25"/>
          <p:cNvSpPr/>
          <p:nvPr/>
        </p:nvSpPr>
        <p:spPr>
          <a:xfrm>
            <a:off x="373351" y="43265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4" name="Google Shape;2894;p25"/>
          <p:cNvSpPr/>
          <p:nvPr/>
        </p:nvSpPr>
        <p:spPr>
          <a:xfrm>
            <a:off x="421400" y="42403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25"/>
          <p:cNvSpPr/>
          <p:nvPr/>
        </p:nvSpPr>
        <p:spPr>
          <a:xfrm>
            <a:off x="481756" y="43265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6" name="Google Shape;2896;p25"/>
          <p:cNvSpPr/>
          <p:nvPr/>
        </p:nvSpPr>
        <p:spPr>
          <a:xfrm>
            <a:off x="832183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7" name="Google Shape;2897;p25"/>
          <p:cNvSpPr/>
          <p:nvPr/>
        </p:nvSpPr>
        <p:spPr>
          <a:xfrm>
            <a:off x="481757" y="1521554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8" name="Google Shape;2898;p25"/>
          <p:cNvSpPr/>
          <p:nvPr/>
        </p:nvSpPr>
        <p:spPr>
          <a:xfrm>
            <a:off x="558499" y="40350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9" name="Google Shape;2899;p25"/>
          <p:cNvSpPr/>
          <p:nvPr/>
        </p:nvSpPr>
        <p:spPr>
          <a:xfrm>
            <a:off x="271005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p25"/>
          <p:cNvSpPr/>
          <p:nvPr/>
        </p:nvSpPr>
        <p:spPr>
          <a:xfrm>
            <a:off x="28702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1" name="Google Shape;2901;p25"/>
          <p:cNvSpPr/>
          <p:nvPr/>
        </p:nvSpPr>
        <p:spPr>
          <a:xfrm flipH="1">
            <a:off x="8796567" y="2775155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2" name="Google Shape;2902;p25"/>
          <p:cNvSpPr/>
          <p:nvPr/>
        </p:nvSpPr>
        <p:spPr>
          <a:xfrm flipH="1">
            <a:off x="8601209" y="319307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3" name="Google Shape;2903;p25"/>
          <p:cNvSpPr/>
          <p:nvPr/>
        </p:nvSpPr>
        <p:spPr>
          <a:xfrm flipH="1">
            <a:off x="8750941" y="47078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4" name="Google Shape;2904;p25"/>
          <p:cNvSpPr/>
          <p:nvPr/>
        </p:nvSpPr>
        <p:spPr>
          <a:xfrm flipH="1">
            <a:off x="8702892" y="4621657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5" name="Google Shape;2905;p25"/>
          <p:cNvSpPr/>
          <p:nvPr/>
        </p:nvSpPr>
        <p:spPr>
          <a:xfrm flipH="1">
            <a:off x="8642536" y="47078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6" name="Google Shape;2906;p25"/>
          <p:cNvSpPr/>
          <p:nvPr/>
        </p:nvSpPr>
        <p:spPr>
          <a:xfrm flipH="1">
            <a:off x="8618795" y="243740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7" name="Google Shape;2907;p25"/>
          <p:cNvSpPr/>
          <p:nvPr/>
        </p:nvSpPr>
        <p:spPr>
          <a:xfrm flipH="1">
            <a:off x="8782126" y="368541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8" name="Google Shape;2908;p25"/>
          <p:cNvSpPr/>
          <p:nvPr/>
        </p:nvSpPr>
        <p:spPr>
          <a:xfrm flipH="1">
            <a:off x="8642519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9" name="Google Shape;2909;p25"/>
          <p:cNvSpPr/>
          <p:nvPr/>
        </p:nvSpPr>
        <p:spPr>
          <a:xfrm flipH="1">
            <a:off x="8814163" y="3923010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0" name="Google Shape;2910;p25"/>
          <p:cNvSpPr/>
          <p:nvPr/>
        </p:nvSpPr>
        <p:spPr>
          <a:xfrm flipH="1">
            <a:off x="8801182" y="4110653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1" name="Google Shape;2911;p25"/>
          <p:cNvSpPr/>
          <p:nvPr/>
        </p:nvSpPr>
        <p:spPr>
          <a:xfrm>
            <a:off x="740660" y="4620130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2" name="Google Shape;2912;p25"/>
          <p:cNvSpPr/>
          <p:nvPr/>
        </p:nvSpPr>
        <p:spPr>
          <a:xfrm>
            <a:off x="690783" y="397965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3" name="Google Shape;2913;p25"/>
          <p:cNvSpPr/>
          <p:nvPr/>
        </p:nvSpPr>
        <p:spPr>
          <a:xfrm>
            <a:off x="523058" y="3193078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4" name="Google Shape;2914;p25"/>
          <p:cNvSpPr/>
          <p:nvPr/>
        </p:nvSpPr>
        <p:spPr>
          <a:xfrm flipH="1">
            <a:off x="8903521" y="4415142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5" name="Google Shape;2915;p25"/>
          <p:cNvSpPr/>
          <p:nvPr/>
        </p:nvSpPr>
        <p:spPr>
          <a:xfrm flipH="1">
            <a:off x="8607426" y="43437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6" name="Google Shape;2916;p25"/>
          <p:cNvSpPr/>
          <p:nvPr/>
        </p:nvSpPr>
        <p:spPr>
          <a:xfrm flipH="1">
            <a:off x="8730136" y="35571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7" name="Google Shape;2917;p25"/>
          <p:cNvSpPr/>
          <p:nvPr/>
        </p:nvSpPr>
        <p:spPr>
          <a:xfrm>
            <a:off x="7681096" y="209405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8" name="Google Shape;2918;p25"/>
          <p:cNvSpPr/>
          <p:nvPr/>
        </p:nvSpPr>
        <p:spPr>
          <a:xfrm>
            <a:off x="1330101" y="50475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9" name="Google Shape;2919;p25"/>
          <p:cNvSpPr/>
          <p:nvPr/>
        </p:nvSpPr>
        <p:spPr>
          <a:xfrm>
            <a:off x="1378150" y="418607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0" name="Google Shape;2920;p25"/>
          <p:cNvSpPr/>
          <p:nvPr/>
        </p:nvSpPr>
        <p:spPr>
          <a:xfrm>
            <a:off x="2251381" y="3333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1" name="Google Shape;2921;p25"/>
          <p:cNvSpPr/>
          <p:nvPr/>
        </p:nvSpPr>
        <p:spPr>
          <a:xfrm>
            <a:off x="6791033" y="476165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5824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32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31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8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28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Relationship Id="rId27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3E9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leway ExtraBold"/>
              <a:buNone/>
              <a:defRPr sz="33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72" r:id="rId2"/>
    <p:sldLayoutId id="2147483674" r:id="rId3"/>
    <p:sldLayoutId id="2147483679" r:id="rId4"/>
    <p:sldLayoutId id="2147483680" r:id="rId5"/>
    <p:sldLayoutId id="2147483681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4137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CF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966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612648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67788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3996" r:id="rId19"/>
    <p:sldLayoutId id="2147483997" r:id="rId20"/>
    <p:sldLayoutId id="2147483998" r:id="rId21"/>
    <p:sldLayoutId id="2147483999" r:id="rId22"/>
    <p:sldLayoutId id="2147484000" r:id="rId23"/>
    <p:sldLayoutId id="2147484001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4831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8" r:id="rId16"/>
    <p:sldLayoutId id="2147484019" r:id="rId17"/>
    <p:sldLayoutId id="2147484020" r:id="rId18"/>
    <p:sldLayoutId id="2147484021" r:id="rId19"/>
    <p:sldLayoutId id="2147484022" r:id="rId20"/>
    <p:sldLayoutId id="2147484023" r:id="rId21"/>
    <p:sldLayoutId id="2147484024" r:id="rId22"/>
    <p:sldLayoutId id="2147484025" r:id="rId23"/>
    <p:sldLayoutId id="2147484026" r:id="rId24"/>
    <p:sldLayoutId id="2147484027" r:id="rId25"/>
    <p:sldLayoutId id="2147484028" r:id="rId26"/>
    <p:sldLayoutId id="2147484029" r:id="rId27"/>
    <p:sldLayoutId id="2147484030" r:id="rId28"/>
    <p:sldLayoutId id="2147484031" r:id="rId29"/>
    <p:sldLayoutId id="2147484032" r:id="rId30"/>
    <p:sldLayoutId id="2147484033" r:id="rId31"/>
    <p:sldLayoutId id="2147484034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6984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  <p:sldLayoutId id="2147484048" r:id="rId13"/>
    <p:sldLayoutId id="2147484049" r:id="rId14"/>
    <p:sldLayoutId id="2147484050" r:id="rId15"/>
    <p:sldLayoutId id="2147484051" r:id="rId16"/>
    <p:sldLayoutId id="2147484052" r:id="rId17"/>
    <p:sldLayoutId id="2147484053" r:id="rId18"/>
    <p:sldLayoutId id="2147484054" r:id="rId19"/>
    <p:sldLayoutId id="2147484055" r:id="rId20"/>
    <p:sldLayoutId id="2147484056" r:id="rId21"/>
    <p:sldLayoutId id="2147484057" r:id="rId22"/>
    <p:sldLayoutId id="2147484058" r:id="rId23"/>
    <p:sldLayoutId id="2147484059" r:id="rId24"/>
    <p:sldLayoutId id="2147484060" r:id="rId25"/>
    <p:sldLayoutId id="2147484061" r:id="rId26"/>
    <p:sldLayoutId id="2147484062" r:id="rId27"/>
    <p:sldLayoutId id="2147484063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5.png"/><Relationship Id="rId3" Type="http://schemas.microsoft.com/office/2007/relationships/media" Target="../media/media2.mp3"/><Relationship Id="rId21" Type="http://schemas.openxmlformats.org/officeDocument/2006/relationships/image" Target="../media/image8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4.png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2.png"/><Relationship Id="rId10" Type="http://schemas.openxmlformats.org/officeDocument/2006/relationships/audio" Target="../media/media5.mp3"/><Relationship Id="rId19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youtube.com/watch?v=seeFNLZJRP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S22gQ8X5Gto" TargetMode="External"/><Relationship Id="rId5" Type="http://schemas.openxmlformats.org/officeDocument/2006/relationships/hyperlink" Target="https://www.youtube.com/watch?v=wvZJzxEp_FA" TargetMode="External"/><Relationship Id="rId4" Type="http://schemas.openxmlformats.org/officeDocument/2006/relationships/hyperlink" Target="https://www.youtube.com/watch?v=JnmTeT-aKl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OPHw7xokPs4" TargetMode="External"/><Relationship Id="rId4" Type="http://schemas.openxmlformats.org/officeDocument/2006/relationships/hyperlink" Target="https://www.youtube.com/watch?v=qMmxAsaR0m0&amp;t=4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padlet.com/lanhuongcl/ph-t-bi-u-c-m-nh-n-v-c-c-ch-c-a-h-c-k-i-j9huc6ld1pjpn2op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1736C-F539-2D6B-B0A0-70823B0A7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57899"/>
          </a:xfrm>
          <a:prstGeom prst="rect">
            <a:avLst/>
          </a:prstGeom>
        </p:spPr>
      </p:pic>
      <p:sp>
        <p:nvSpPr>
          <p:cNvPr id="3" name="Google Shape;400;p38">
            <a:extLst>
              <a:ext uri="{FF2B5EF4-FFF2-40B4-BE49-F238E27FC236}">
                <a16:creationId xmlns:a16="http://schemas.microsoft.com/office/drawing/2014/main" id="{C245203A-4881-7D71-F686-918904247971}"/>
              </a:ext>
            </a:extLst>
          </p:cNvPr>
          <p:cNvSpPr txBox="1">
            <a:spLocks/>
          </p:cNvSpPr>
          <p:nvPr/>
        </p:nvSpPr>
        <p:spPr>
          <a:xfrm rot="21599640">
            <a:off x="88" y="156237"/>
            <a:ext cx="6011253" cy="168112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EA506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r>
              <a:rPr kumimoji="0" lang="en-GB" sz="40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94E9FB">
                    <a:lumMod val="20000"/>
                    <a:lumOff val="8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TIẾT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94E9FB">
                    <a:lumMod val="20000"/>
                    <a:lumOff val="8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ÔN TẬP VÀ KIỂM TRA </a:t>
            </a:r>
            <a:r>
              <a:rPr lang="en-GB" sz="4000" b="1" dirty="0">
                <a:ln w="10160">
                  <a:noFill/>
                  <a:prstDash val="solid"/>
                </a:ln>
                <a:solidFill>
                  <a:srgbClr val="94E9FB">
                    <a:lumMod val="20000"/>
                    <a:lumOff val="8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CUỐI HỌC</a:t>
            </a:r>
            <a:r>
              <a:rPr kumimoji="0" lang="en-GB" sz="40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94E9FB">
                    <a:lumMod val="20000"/>
                    <a:lumOff val="8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KÌ I</a:t>
            </a:r>
            <a:endParaRPr kumimoji="0" lang="vi-VN" sz="4000" b="1" i="0" u="none" strike="noStrike" kern="0" cap="none" spc="0" normalizeH="0" baseline="0" noProof="0" dirty="0">
              <a:ln w="10160">
                <a:noFill/>
                <a:prstDash val="solid"/>
              </a:ln>
              <a:solidFill>
                <a:srgbClr val="94E9FB">
                  <a:lumMod val="20000"/>
                  <a:lumOff val="80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cs typeface="Sue Ellen Francisco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836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CFD"/>
        </a:solidFill>
        <a:effectLst/>
      </p:bgPr>
    </p:bg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812;p34"/>
          <p:cNvSpPr/>
          <p:nvPr/>
        </p:nvSpPr>
        <p:spPr>
          <a:xfrm>
            <a:off x="1551000" y="4440875"/>
            <a:ext cx="6042000" cy="375300"/>
          </a:xfrm>
          <a:prstGeom prst="ellipse">
            <a:avLst/>
          </a:prstGeom>
          <a:solidFill>
            <a:srgbClr val="2C3045">
              <a:alpha val="15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4" name="Google Shape;1814;p34"/>
          <p:cNvSpPr/>
          <p:nvPr/>
        </p:nvSpPr>
        <p:spPr>
          <a:xfrm>
            <a:off x="1774025" y="704699"/>
            <a:ext cx="5598900" cy="3981900"/>
          </a:xfrm>
          <a:prstGeom prst="roundRect">
            <a:avLst>
              <a:gd name="adj" fmla="val 528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57" name="Google Shape;1857;p34"/>
          <p:cNvGrpSpPr/>
          <p:nvPr/>
        </p:nvGrpSpPr>
        <p:grpSpPr>
          <a:xfrm flipH="1">
            <a:off x="-171216" y="201222"/>
            <a:ext cx="2000534" cy="4454853"/>
            <a:chOff x="7721925" y="946672"/>
            <a:chExt cx="1845000" cy="4108506"/>
          </a:xfrm>
        </p:grpSpPr>
        <p:sp>
          <p:nvSpPr>
            <p:cNvPr id="1858" name="Google Shape;1858;p34"/>
            <p:cNvSpPr/>
            <p:nvPr/>
          </p:nvSpPr>
          <p:spPr>
            <a:xfrm>
              <a:off x="7721925" y="4927078"/>
              <a:ext cx="1845000" cy="1281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9" name="Google Shape;1859;p34"/>
            <p:cNvGrpSpPr/>
            <p:nvPr/>
          </p:nvGrpSpPr>
          <p:grpSpPr>
            <a:xfrm flipH="1">
              <a:off x="7885124" y="946672"/>
              <a:ext cx="1335307" cy="4064222"/>
              <a:chOff x="2949400" y="238125"/>
              <a:chExt cx="1721200" cy="5238750"/>
            </a:xfrm>
          </p:grpSpPr>
          <p:sp>
            <p:nvSpPr>
              <p:cNvPr id="1860" name="Google Shape;1860;p34"/>
              <p:cNvSpPr/>
              <p:nvPr/>
            </p:nvSpPr>
            <p:spPr>
              <a:xfrm>
                <a:off x="3702875" y="1455825"/>
                <a:ext cx="382075" cy="306975"/>
              </a:xfrm>
              <a:custGeom>
                <a:avLst/>
                <a:gdLst/>
                <a:ahLst/>
                <a:cxnLst/>
                <a:rect l="l" t="t" r="r" b="b"/>
                <a:pathLst>
                  <a:path w="15283" h="12279" extrusionOk="0">
                    <a:moveTo>
                      <a:pt x="1" y="0"/>
                    </a:moveTo>
                    <a:lnTo>
                      <a:pt x="1" y="12177"/>
                    </a:lnTo>
                    <a:lnTo>
                      <a:pt x="15283" y="12278"/>
                    </a:lnTo>
                    <a:lnTo>
                      <a:pt x="15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1" name="Google Shape;1861;p34"/>
              <p:cNvSpPr/>
              <p:nvPr/>
            </p:nvSpPr>
            <p:spPr>
              <a:xfrm>
                <a:off x="3697350" y="1450775"/>
                <a:ext cx="392650" cy="317050"/>
              </a:xfrm>
              <a:custGeom>
                <a:avLst/>
                <a:gdLst/>
                <a:ahLst/>
                <a:cxnLst/>
                <a:rect l="l" t="t" r="r" b="b"/>
                <a:pathLst>
                  <a:path w="15706" h="12682" extrusionOk="0">
                    <a:moveTo>
                      <a:pt x="15302" y="404"/>
                    </a:moveTo>
                    <a:lnTo>
                      <a:pt x="15302" y="12278"/>
                    </a:lnTo>
                    <a:lnTo>
                      <a:pt x="424" y="12178"/>
                    </a:lnTo>
                    <a:lnTo>
                      <a:pt x="424" y="404"/>
                    </a:lnTo>
                    <a:close/>
                    <a:moveTo>
                      <a:pt x="222" y="1"/>
                    </a:moveTo>
                    <a:lnTo>
                      <a:pt x="141" y="21"/>
                    </a:lnTo>
                    <a:lnTo>
                      <a:pt x="61" y="61"/>
                    </a:lnTo>
                    <a:lnTo>
                      <a:pt x="20" y="122"/>
                    </a:lnTo>
                    <a:lnTo>
                      <a:pt x="0" y="202"/>
                    </a:lnTo>
                    <a:lnTo>
                      <a:pt x="0" y="12379"/>
                    </a:lnTo>
                    <a:lnTo>
                      <a:pt x="20" y="12460"/>
                    </a:lnTo>
                    <a:lnTo>
                      <a:pt x="61" y="12520"/>
                    </a:lnTo>
                    <a:lnTo>
                      <a:pt x="141" y="12581"/>
                    </a:lnTo>
                    <a:lnTo>
                      <a:pt x="222" y="12581"/>
                    </a:lnTo>
                    <a:lnTo>
                      <a:pt x="15504" y="12682"/>
                    </a:lnTo>
                    <a:lnTo>
                      <a:pt x="15584" y="12661"/>
                    </a:lnTo>
                    <a:lnTo>
                      <a:pt x="15645" y="12621"/>
                    </a:lnTo>
                    <a:lnTo>
                      <a:pt x="15685" y="12561"/>
                    </a:lnTo>
                    <a:lnTo>
                      <a:pt x="15705" y="12480"/>
                    </a:lnTo>
                    <a:lnTo>
                      <a:pt x="15705" y="202"/>
                    </a:lnTo>
                    <a:lnTo>
                      <a:pt x="15685" y="122"/>
                    </a:lnTo>
                    <a:lnTo>
                      <a:pt x="15645" y="61"/>
                    </a:lnTo>
                    <a:lnTo>
                      <a:pt x="15584" y="21"/>
                    </a:lnTo>
                    <a:lnTo>
                      <a:pt x="1550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2" name="Google Shape;1862;p34"/>
              <p:cNvSpPr/>
              <p:nvPr/>
            </p:nvSpPr>
            <p:spPr>
              <a:xfrm>
                <a:off x="4091975" y="5270725"/>
                <a:ext cx="578625" cy="206150"/>
              </a:xfrm>
              <a:custGeom>
                <a:avLst/>
                <a:gdLst/>
                <a:ahLst/>
                <a:cxnLst/>
                <a:rect l="l" t="t" r="r" b="b"/>
                <a:pathLst>
                  <a:path w="23145" h="8246" extrusionOk="0">
                    <a:moveTo>
                      <a:pt x="9456" y="0"/>
                    </a:moveTo>
                    <a:lnTo>
                      <a:pt x="1" y="1674"/>
                    </a:lnTo>
                    <a:lnTo>
                      <a:pt x="1" y="8246"/>
                    </a:lnTo>
                    <a:lnTo>
                      <a:pt x="4517" y="8246"/>
                    </a:lnTo>
                    <a:lnTo>
                      <a:pt x="4739" y="5988"/>
                    </a:lnTo>
                    <a:lnTo>
                      <a:pt x="8972" y="8246"/>
                    </a:lnTo>
                    <a:lnTo>
                      <a:pt x="23145" y="8246"/>
                    </a:lnTo>
                    <a:lnTo>
                      <a:pt x="945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3" name="Google Shape;1863;p34"/>
              <p:cNvSpPr/>
              <p:nvPr/>
            </p:nvSpPr>
            <p:spPr>
              <a:xfrm>
                <a:off x="2949400" y="5270725"/>
                <a:ext cx="578125" cy="206150"/>
              </a:xfrm>
              <a:custGeom>
                <a:avLst/>
                <a:gdLst/>
                <a:ahLst/>
                <a:cxnLst/>
                <a:rect l="l" t="t" r="r" b="b"/>
                <a:pathLst>
                  <a:path w="23125" h="8246" extrusionOk="0">
                    <a:moveTo>
                      <a:pt x="13689" y="0"/>
                    </a:moveTo>
                    <a:lnTo>
                      <a:pt x="0" y="8246"/>
                    </a:lnTo>
                    <a:lnTo>
                      <a:pt x="14173" y="8246"/>
                    </a:lnTo>
                    <a:lnTo>
                      <a:pt x="18407" y="5988"/>
                    </a:lnTo>
                    <a:lnTo>
                      <a:pt x="18628" y="8246"/>
                    </a:lnTo>
                    <a:lnTo>
                      <a:pt x="23124" y="8246"/>
                    </a:lnTo>
                    <a:lnTo>
                      <a:pt x="23124" y="1674"/>
                    </a:lnTo>
                    <a:lnTo>
                      <a:pt x="136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34"/>
              <p:cNvSpPr/>
              <p:nvPr/>
            </p:nvSpPr>
            <p:spPr>
              <a:xfrm>
                <a:off x="3229625" y="1727975"/>
                <a:ext cx="1270625" cy="3604775"/>
              </a:xfrm>
              <a:custGeom>
                <a:avLst/>
                <a:gdLst/>
                <a:ahLst/>
                <a:cxnLst/>
                <a:rect l="l" t="t" r="r" b="b"/>
                <a:pathLst>
                  <a:path w="50825" h="144191" extrusionOk="0">
                    <a:moveTo>
                      <a:pt x="17096" y="1"/>
                    </a:moveTo>
                    <a:lnTo>
                      <a:pt x="16391" y="122"/>
                    </a:lnTo>
                    <a:lnTo>
                      <a:pt x="14516" y="485"/>
                    </a:lnTo>
                    <a:lnTo>
                      <a:pt x="13266" y="727"/>
                    </a:lnTo>
                    <a:lnTo>
                      <a:pt x="11875" y="1029"/>
                    </a:lnTo>
                    <a:lnTo>
                      <a:pt x="10363" y="1372"/>
                    </a:lnTo>
                    <a:lnTo>
                      <a:pt x="8810" y="1775"/>
                    </a:lnTo>
                    <a:lnTo>
                      <a:pt x="7238" y="2198"/>
                    </a:lnTo>
                    <a:lnTo>
                      <a:pt x="6472" y="2420"/>
                    </a:lnTo>
                    <a:lnTo>
                      <a:pt x="5726" y="2662"/>
                    </a:lnTo>
                    <a:lnTo>
                      <a:pt x="4980" y="2904"/>
                    </a:lnTo>
                    <a:lnTo>
                      <a:pt x="4274" y="3146"/>
                    </a:lnTo>
                    <a:lnTo>
                      <a:pt x="3609" y="3408"/>
                    </a:lnTo>
                    <a:lnTo>
                      <a:pt x="2964" y="3670"/>
                    </a:lnTo>
                    <a:lnTo>
                      <a:pt x="2379" y="3952"/>
                    </a:lnTo>
                    <a:lnTo>
                      <a:pt x="1835" y="4235"/>
                    </a:lnTo>
                    <a:lnTo>
                      <a:pt x="1351" y="4517"/>
                    </a:lnTo>
                    <a:lnTo>
                      <a:pt x="948" y="4799"/>
                    </a:lnTo>
                    <a:lnTo>
                      <a:pt x="746" y="4940"/>
                    </a:lnTo>
                    <a:lnTo>
                      <a:pt x="585" y="5102"/>
                    </a:lnTo>
                    <a:lnTo>
                      <a:pt x="444" y="5243"/>
                    </a:lnTo>
                    <a:lnTo>
                      <a:pt x="303" y="5404"/>
                    </a:lnTo>
                    <a:lnTo>
                      <a:pt x="202" y="5545"/>
                    </a:lnTo>
                    <a:lnTo>
                      <a:pt x="121" y="5706"/>
                    </a:lnTo>
                    <a:lnTo>
                      <a:pt x="41" y="5848"/>
                    </a:lnTo>
                    <a:lnTo>
                      <a:pt x="0" y="6009"/>
                    </a:lnTo>
                    <a:lnTo>
                      <a:pt x="7762" y="69213"/>
                    </a:lnTo>
                    <a:lnTo>
                      <a:pt x="0" y="141368"/>
                    </a:lnTo>
                    <a:lnTo>
                      <a:pt x="13649" y="144190"/>
                    </a:lnTo>
                    <a:lnTo>
                      <a:pt x="26108" y="87579"/>
                    </a:lnTo>
                    <a:lnTo>
                      <a:pt x="33547" y="144190"/>
                    </a:lnTo>
                    <a:lnTo>
                      <a:pt x="45442" y="142073"/>
                    </a:lnTo>
                    <a:lnTo>
                      <a:pt x="45543" y="138666"/>
                    </a:lnTo>
                    <a:lnTo>
                      <a:pt x="45644" y="135239"/>
                    </a:lnTo>
                    <a:lnTo>
                      <a:pt x="45744" y="131852"/>
                    </a:lnTo>
                    <a:lnTo>
                      <a:pt x="45805" y="128485"/>
                    </a:lnTo>
                    <a:lnTo>
                      <a:pt x="45926" y="121812"/>
                    </a:lnTo>
                    <a:lnTo>
                      <a:pt x="45986" y="115320"/>
                    </a:lnTo>
                    <a:lnTo>
                      <a:pt x="46006" y="109030"/>
                    </a:lnTo>
                    <a:lnTo>
                      <a:pt x="46006" y="103022"/>
                    </a:lnTo>
                    <a:lnTo>
                      <a:pt x="45966" y="97337"/>
                    </a:lnTo>
                    <a:lnTo>
                      <a:pt x="45926" y="92014"/>
                    </a:lnTo>
                    <a:lnTo>
                      <a:pt x="45865" y="87135"/>
                    </a:lnTo>
                    <a:lnTo>
                      <a:pt x="45785" y="82720"/>
                    </a:lnTo>
                    <a:lnTo>
                      <a:pt x="45704" y="78849"/>
                    </a:lnTo>
                    <a:lnTo>
                      <a:pt x="45623" y="75563"/>
                    </a:lnTo>
                    <a:lnTo>
                      <a:pt x="45482" y="70967"/>
                    </a:lnTo>
                    <a:lnTo>
                      <a:pt x="45442" y="69333"/>
                    </a:lnTo>
                    <a:lnTo>
                      <a:pt x="45200" y="32218"/>
                    </a:lnTo>
                    <a:lnTo>
                      <a:pt x="45482" y="31149"/>
                    </a:lnTo>
                    <a:lnTo>
                      <a:pt x="46208" y="28367"/>
                    </a:lnTo>
                    <a:lnTo>
                      <a:pt x="47196" y="24375"/>
                    </a:lnTo>
                    <a:lnTo>
                      <a:pt x="47760" y="22117"/>
                    </a:lnTo>
                    <a:lnTo>
                      <a:pt x="48325" y="19779"/>
                    </a:lnTo>
                    <a:lnTo>
                      <a:pt x="48869" y="17400"/>
                    </a:lnTo>
                    <a:lnTo>
                      <a:pt x="49393" y="15081"/>
                    </a:lnTo>
                    <a:lnTo>
                      <a:pt x="49877" y="12863"/>
                    </a:lnTo>
                    <a:lnTo>
                      <a:pt x="50260" y="10847"/>
                    </a:lnTo>
                    <a:lnTo>
                      <a:pt x="50442" y="9920"/>
                    </a:lnTo>
                    <a:lnTo>
                      <a:pt x="50583" y="9073"/>
                    </a:lnTo>
                    <a:lnTo>
                      <a:pt x="50684" y="8307"/>
                    </a:lnTo>
                    <a:lnTo>
                      <a:pt x="50764" y="7642"/>
                    </a:lnTo>
                    <a:lnTo>
                      <a:pt x="50825" y="7057"/>
                    </a:lnTo>
                    <a:lnTo>
                      <a:pt x="50825" y="6593"/>
                    </a:lnTo>
                    <a:lnTo>
                      <a:pt x="50825" y="6392"/>
                    </a:lnTo>
                    <a:lnTo>
                      <a:pt x="50805" y="6231"/>
                    </a:lnTo>
                    <a:lnTo>
                      <a:pt x="50764" y="6110"/>
                    </a:lnTo>
                    <a:lnTo>
                      <a:pt x="50744" y="6009"/>
                    </a:lnTo>
                    <a:lnTo>
                      <a:pt x="50684" y="5928"/>
                    </a:lnTo>
                    <a:lnTo>
                      <a:pt x="50603" y="5827"/>
                    </a:lnTo>
                    <a:lnTo>
                      <a:pt x="50381" y="5666"/>
                    </a:lnTo>
                    <a:lnTo>
                      <a:pt x="50099" y="5485"/>
                    </a:lnTo>
                    <a:lnTo>
                      <a:pt x="49736" y="5303"/>
                    </a:lnTo>
                    <a:lnTo>
                      <a:pt x="49293" y="5102"/>
                    </a:lnTo>
                    <a:lnTo>
                      <a:pt x="48809" y="4920"/>
                    </a:lnTo>
                    <a:lnTo>
                      <a:pt x="48264" y="4719"/>
                    </a:lnTo>
                    <a:lnTo>
                      <a:pt x="47680" y="4517"/>
                    </a:lnTo>
                    <a:lnTo>
                      <a:pt x="46349" y="4134"/>
                    </a:lnTo>
                    <a:lnTo>
                      <a:pt x="44918" y="3731"/>
                    </a:lnTo>
                    <a:lnTo>
                      <a:pt x="43406" y="3348"/>
                    </a:lnTo>
                    <a:lnTo>
                      <a:pt x="41853" y="2985"/>
                    </a:lnTo>
                    <a:lnTo>
                      <a:pt x="40301" y="2642"/>
                    </a:lnTo>
                    <a:lnTo>
                      <a:pt x="38809" y="2319"/>
                    </a:lnTo>
                    <a:lnTo>
                      <a:pt x="36208" y="1775"/>
                    </a:lnTo>
                    <a:lnTo>
                      <a:pt x="34354" y="1432"/>
                    </a:lnTo>
                    <a:lnTo>
                      <a:pt x="33668" y="1291"/>
                    </a:lnTo>
                    <a:lnTo>
                      <a:pt x="1709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34"/>
              <p:cNvSpPr/>
              <p:nvPr/>
            </p:nvSpPr>
            <p:spPr>
              <a:xfrm>
                <a:off x="3574350" y="1737050"/>
                <a:ext cx="343275" cy="8714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34859" extrusionOk="0">
                    <a:moveTo>
                      <a:pt x="203" y="1"/>
                    </a:moveTo>
                    <a:lnTo>
                      <a:pt x="142" y="21"/>
                    </a:lnTo>
                    <a:lnTo>
                      <a:pt x="61" y="81"/>
                    </a:lnTo>
                    <a:lnTo>
                      <a:pt x="21" y="142"/>
                    </a:lnTo>
                    <a:lnTo>
                      <a:pt x="1" y="223"/>
                    </a:lnTo>
                    <a:lnTo>
                      <a:pt x="182" y="15968"/>
                    </a:lnTo>
                    <a:lnTo>
                      <a:pt x="203" y="16029"/>
                    </a:lnTo>
                    <a:lnTo>
                      <a:pt x="223" y="16069"/>
                    </a:lnTo>
                    <a:lnTo>
                      <a:pt x="243" y="16109"/>
                    </a:lnTo>
                    <a:lnTo>
                      <a:pt x="303" y="16150"/>
                    </a:lnTo>
                    <a:lnTo>
                      <a:pt x="7581" y="20141"/>
                    </a:lnTo>
                    <a:lnTo>
                      <a:pt x="2259" y="26754"/>
                    </a:lnTo>
                    <a:lnTo>
                      <a:pt x="2219" y="26835"/>
                    </a:lnTo>
                    <a:lnTo>
                      <a:pt x="2219" y="26915"/>
                    </a:lnTo>
                    <a:lnTo>
                      <a:pt x="2239" y="26996"/>
                    </a:lnTo>
                    <a:lnTo>
                      <a:pt x="2299" y="27056"/>
                    </a:lnTo>
                    <a:lnTo>
                      <a:pt x="13408" y="34818"/>
                    </a:lnTo>
                    <a:lnTo>
                      <a:pt x="13468" y="34859"/>
                    </a:lnTo>
                    <a:lnTo>
                      <a:pt x="13529" y="34859"/>
                    </a:lnTo>
                    <a:lnTo>
                      <a:pt x="13609" y="34838"/>
                    </a:lnTo>
                    <a:lnTo>
                      <a:pt x="13650" y="34818"/>
                    </a:lnTo>
                    <a:lnTo>
                      <a:pt x="13690" y="34778"/>
                    </a:lnTo>
                    <a:lnTo>
                      <a:pt x="13730" y="34697"/>
                    </a:lnTo>
                    <a:lnTo>
                      <a:pt x="13730" y="34617"/>
                    </a:lnTo>
                    <a:lnTo>
                      <a:pt x="13690" y="34556"/>
                    </a:lnTo>
                    <a:lnTo>
                      <a:pt x="13629" y="34496"/>
                    </a:lnTo>
                    <a:lnTo>
                      <a:pt x="2702" y="26855"/>
                    </a:lnTo>
                    <a:lnTo>
                      <a:pt x="8045" y="20202"/>
                    </a:lnTo>
                    <a:lnTo>
                      <a:pt x="8085" y="20121"/>
                    </a:lnTo>
                    <a:lnTo>
                      <a:pt x="8085" y="20041"/>
                    </a:lnTo>
                    <a:lnTo>
                      <a:pt x="8045" y="19940"/>
                    </a:lnTo>
                    <a:lnTo>
                      <a:pt x="7985" y="19899"/>
                    </a:lnTo>
                    <a:lnTo>
                      <a:pt x="606" y="15847"/>
                    </a:lnTo>
                    <a:lnTo>
                      <a:pt x="424" y="223"/>
                    </a:lnTo>
                    <a:lnTo>
                      <a:pt x="404" y="142"/>
                    </a:lnTo>
                    <a:lnTo>
                      <a:pt x="364" y="61"/>
                    </a:lnTo>
                    <a:lnTo>
                      <a:pt x="303" y="21"/>
                    </a:lnTo>
                    <a:lnTo>
                      <a:pt x="22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34"/>
              <p:cNvSpPr/>
              <p:nvPr/>
            </p:nvSpPr>
            <p:spPr>
              <a:xfrm>
                <a:off x="3907000" y="1784425"/>
                <a:ext cx="328150" cy="824100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32964" extrusionOk="0">
                    <a:moveTo>
                      <a:pt x="12944" y="1"/>
                    </a:moveTo>
                    <a:lnTo>
                      <a:pt x="12863" y="21"/>
                    </a:lnTo>
                    <a:lnTo>
                      <a:pt x="12783" y="61"/>
                    </a:lnTo>
                    <a:lnTo>
                      <a:pt x="12742" y="122"/>
                    </a:lnTo>
                    <a:lnTo>
                      <a:pt x="12722" y="203"/>
                    </a:lnTo>
                    <a:lnTo>
                      <a:pt x="12017" y="15404"/>
                    </a:lnTo>
                    <a:lnTo>
                      <a:pt x="5767" y="17984"/>
                    </a:lnTo>
                    <a:lnTo>
                      <a:pt x="5706" y="18025"/>
                    </a:lnTo>
                    <a:lnTo>
                      <a:pt x="5666" y="18085"/>
                    </a:lnTo>
                    <a:lnTo>
                      <a:pt x="5646" y="18146"/>
                    </a:lnTo>
                    <a:lnTo>
                      <a:pt x="5646" y="18226"/>
                    </a:lnTo>
                    <a:lnTo>
                      <a:pt x="7017" y="24698"/>
                    </a:lnTo>
                    <a:lnTo>
                      <a:pt x="61" y="32621"/>
                    </a:lnTo>
                    <a:lnTo>
                      <a:pt x="21" y="32702"/>
                    </a:lnTo>
                    <a:lnTo>
                      <a:pt x="1" y="32782"/>
                    </a:lnTo>
                    <a:lnTo>
                      <a:pt x="21" y="32843"/>
                    </a:lnTo>
                    <a:lnTo>
                      <a:pt x="82" y="32923"/>
                    </a:lnTo>
                    <a:lnTo>
                      <a:pt x="142" y="32964"/>
                    </a:lnTo>
                    <a:lnTo>
                      <a:pt x="223" y="32964"/>
                    </a:lnTo>
                    <a:lnTo>
                      <a:pt x="303" y="32943"/>
                    </a:lnTo>
                    <a:lnTo>
                      <a:pt x="364" y="32903"/>
                    </a:lnTo>
                    <a:lnTo>
                      <a:pt x="7400" y="24899"/>
                    </a:lnTo>
                    <a:lnTo>
                      <a:pt x="7440" y="24819"/>
                    </a:lnTo>
                    <a:lnTo>
                      <a:pt x="7440" y="24718"/>
                    </a:lnTo>
                    <a:lnTo>
                      <a:pt x="6089" y="18307"/>
                    </a:lnTo>
                    <a:lnTo>
                      <a:pt x="12299" y="15726"/>
                    </a:lnTo>
                    <a:lnTo>
                      <a:pt x="12359" y="15706"/>
                    </a:lnTo>
                    <a:lnTo>
                      <a:pt x="12400" y="15666"/>
                    </a:lnTo>
                    <a:lnTo>
                      <a:pt x="12420" y="15605"/>
                    </a:lnTo>
                    <a:lnTo>
                      <a:pt x="12420" y="15545"/>
                    </a:lnTo>
                    <a:lnTo>
                      <a:pt x="13125" y="223"/>
                    </a:lnTo>
                    <a:lnTo>
                      <a:pt x="13125" y="142"/>
                    </a:lnTo>
                    <a:lnTo>
                      <a:pt x="13085" y="82"/>
                    </a:lnTo>
                    <a:lnTo>
                      <a:pt x="13025" y="21"/>
                    </a:lnTo>
                    <a:lnTo>
                      <a:pt x="1294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34"/>
              <p:cNvSpPr/>
              <p:nvPr/>
            </p:nvSpPr>
            <p:spPr>
              <a:xfrm>
                <a:off x="3418625" y="3406350"/>
                <a:ext cx="940500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7620" h="4114" extrusionOk="0">
                    <a:moveTo>
                      <a:pt x="20121" y="1"/>
                    </a:moveTo>
                    <a:lnTo>
                      <a:pt x="20060" y="41"/>
                    </a:lnTo>
                    <a:lnTo>
                      <a:pt x="20020" y="102"/>
                    </a:lnTo>
                    <a:lnTo>
                      <a:pt x="19979" y="162"/>
                    </a:lnTo>
                    <a:lnTo>
                      <a:pt x="19354" y="3690"/>
                    </a:lnTo>
                    <a:lnTo>
                      <a:pt x="222" y="1876"/>
                    </a:lnTo>
                    <a:lnTo>
                      <a:pt x="142" y="1876"/>
                    </a:lnTo>
                    <a:lnTo>
                      <a:pt x="81" y="1916"/>
                    </a:lnTo>
                    <a:lnTo>
                      <a:pt x="21" y="1977"/>
                    </a:lnTo>
                    <a:lnTo>
                      <a:pt x="0" y="2057"/>
                    </a:lnTo>
                    <a:lnTo>
                      <a:pt x="21" y="2138"/>
                    </a:lnTo>
                    <a:lnTo>
                      <a:pt x="61" y="2219"/>
                    </a:lnTo>
                    <a:lnTo>
                      <a:pt x="121" y="2259"/>
                    </a:lnTo>
                    <a:lnTo>
                      <a:pt x="182" y="2279"/>
                    </a:lnTo>
                    <a:lnTo>
                      <a:pt x="19496" y="4114"/>
                    </a:lnTo>
                    <a:lnTo>
                      <a:pt x="19576" y="4094"/>
                    </a:lnTo>
                    <a:lnTo>
                      <a:pt x="19637" y="4073"/>
                    </a:lnTo>
                    <a:lnTo>
                      <a:pt x="19697" y="4013"/>
                    </a:lnTo>
                    <a:lnTo>
                      <a:pt x="19717" y="3932"/>
                    </a:lnTo>
                    <a:lnTo>
                      <a:pt x="20201" y="1251"/>
                    </a:lnTo>
                    <a:lnTo>
                      <a:pt x="20786" y="3952"/>
                    </a:lnTo>
                    <a:lnTo>
                      <a:pt x="20806" y="4013"/>
                    </a:lnTo>
                    <a:lnTo>
                      <a:pt x="20866" y="4073"/>
                    </a:lnTo>
                    <a:lnTo>
                      <a:pt x="20927" y="4094"/>
                    </a:lnTo>
                    <a:lnTo>
                      <a:pt x="20987" y="4114"/>
                    </a:lnTo>
                    <a:lnTo>
                      <a:pt x="21028" y="4114"/>
                    </a:lnTo>
                    <a:lnTo>
                      <a:pt x="37459" y="928"/>
                    </a:lnTo>
                    <a:lnTo>
                      <a:pt x="37539" y="888"/>
                    </a:lnTo>
                    <a:lnTo>
                      <a:pt x="37600" y="848"/>
                    </a:lnTo>
                    <a:lnTo>
                      <a:pt x="37620" y="767"/>
                    </a:lnTo>
                    <a:lnTo>
                      <a:pt x="37620" y="686"/>
                    </a:lnTo>
                    <a:lnTo>
                      <a:pt x="37600" y="606"/>
                    </a:lnTo>
                    <a:lnTo>
                      <a:pt x="37539" y="545"/>
                    </a:lnTo>
                    <a:lnTo>
                      <a:pt x="37459" y="525"/>
                    </a:lnTo>
                    <a:lnTo>
                      <a:pt x="37378" y="525"/>
                    </a:lnTo>
                    <a:lnTo>
                      <a:pt x="21149" y="3670"/>
                    </a:lnTo>
                    <a:lnTo>
                      <a:pt x="20403" y="162"/>
                    </a:lnTo>
                    <a:lnTo>
                      <a:pt x="20362" y="82"/>
                    </a:lnTo>
                    <a:lnTo>
                      <a:pt x="20322" y="41"/>
                    </a:lnTo>
                    <a:lnTo>
                      <a:pt x="2026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34"/>
              <p:cNvSpPr/>
              <p:nvPr/>
            </p:nvSpPr>
            <p:spPr>
              <a:xfrm>
                <a:off x="3877275" y="3737000"/>
                <a:ext cx="66550" cy="185500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7420" extrusionOk="0">
                    <a:moveTo>
                      <a:pt x="2440" y="0"/>
                    </a:moveTo>
                    <a:lnTo>
                      <a:pt x="2379" y="21"/>
                    </a:lnTo>
                    <a:lnTo>
                      <a:pt x="2299" y="81"/>
                    </a:lnTo>
                    <a:lnTo>
                      <a:pt x="2258" y="142"/>
                    </a:lnTo>
                    <a:lnTo>
                      <a:pt x="21" y="7157"/>
                    </a:lnTo>
                    <a:lnTo>
                      <a:pt x="0" y="7238"/>
                    </a:lnTo>
                    <a:lnTo>
                      <a:pt x="21" y="7319"/>
                    </a:lnTo>
                    <a:lnTo>
                      <a:pt x="81" y="7379"/>
                    </a:lnTo>
                    <a:lnTo>
                      <a:pt x="142" y="7420"/>
                    </a:lnTo>
                    <a:lnTo>
                      <a:pt x="263" y="7420"/>
                    </a:lnTo>
                    <a:lnTo>
                      <a:pt x="323" y="7379"/>
                    </a:lnTo>
                    <a:lnTo>
                      <a:pt x="363" y="7339"/>
                    </a:lnTo>
                    <a:lnTo>
                      <a:pt x="404" y="7278"/>
                    </a:lnTo>
                    <a:lnTo>
                      <a:pt x="2662" y="283"/>
                    </a:lnTo>
                    <a:lnTo>
                      <a:pt x="2662" y="202"/>
                    </a:lnTo>
                    <a:lnTo>
                      <a:pt x="2641" y="121"/>
                    </a:lnTo>
                    <a:lnTo>
                      <a:pt x="2601" y="61"/>
                    </a:lnTo>
                    <a:lnTo>
                      <a:pt x="2520" y="21"/>
                    </a:lnTo>
                    <a:lnTo>
                      <a:pt x="244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34"/>
              <p:cNvSpPr/>
              <p:nvPr/>
            </p:nvSpPr>
            <p:spPr>
              <a:xfrm>
                <a:off x="3907000" y="2616075"/>
                <a:ext cx="21700" cy="8004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32016" extrusionOk="0">
                    <a:moveTo>
                      <a:pt x="203" y="0"/>
                    </a:moveTo>
                    <a:lnTo>
                      <a:pt x="142" y="20"/>
                    </a:lnTo>
                    <a:lnTo>
                      <a:pt x="61" y="61"/>
                    </a:lnTo>
                    <a:lnTo>
                      <a:pt x="21" y="121"/>
                    </a:lnTo>
                    <a:lnTo>
                      <a:pt x="1" y="202"/>
                    </a:lnTo>
                    <a:lnTo>
                      <a:pt x="444" y="31814"/>
                    </a:lnTo>
                    <a:lnTo>
                      <a:pt x="465" y="31894"/>
                    </a:lnTo>
                    <a:lnTo>
                      <a:pt x="505" y="31955"/>
                    </a:lnTo>
                    <a:lnTo>
                      <a:pt x="586" y="31995"/>
                    </a:lnTo>
                    <a:lnTo>
                      <a:pt x="666" y="32015"/>
                    </a:lnTo>
                    <a:lnTo>
                      <a:pt x="747" y="31995"/>
                    </a:lnTo>
                    <a:lnTo>
                      <a:pt x="807" y="31955"/>
                    </a:lnTo>
                    <a:lnTo>
                      <a:pt x="848" y="31894"/>
                    </a:lnTo>
                    <a:lnTo>
                      <a:pt x="868" y="31814"/>
                    </a:lnTo>
                    <a:lnTo>
                      <a:pt x="424" y="202"/>
                    </a:lnTo>
                    <a:lnTo>
                      <a:pt x="404" y="121"/>
                    </a:lnTo>
                    <a:lnTo>
                      <a:pt x="364" y="61"/>
                    </a:lnTo>
                    <a:lnTo>
                      <a:pt x="303" y="2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34"/>
              <p:cNvSpPr/>
              <p:nvPr/>
            </p:nvSpPr>
            <p:spPr>
              <a:xfrm>
                <a:off x="3854100" y="3307575"/>
                <a:ext cx="48400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36" extrusionOk="0">
                    <a:moveTo>
                      <a:pt x="968" y="0"/>
                    </a:moveTo>
                    <a:lnTo>
                      <a:pt x="766" y="21"/>
                    </a:lnTo>
                    <a:lnTo>
                      <a:pt x="585" y="81"/>
                    </a:lnTo>
                    <a:lnTo>
                      <a:pt x="423" y="162"/>
                    </a:lnTo>
                    <a:lnTo>
                      <a:pt x="282" y="283"/>
                    </a:lnTo>
                    <a:lnTo>
                      <a:pt x="161" y="424"/>
                    </a:lnTo>
                    <a:lnTo>
                      <a:pt x="61" y="585"/>
                    </a:lnTo>
                    <a:lnTo>
                      <a:pt x="20" y="767"/>
                    </a:lnTo>
                    <a:lnTo>
                      <a:pt x="0" y="968"/>
                    </a:lnTo>
                    <a:lnTo>
                      <a:pt x="20" y="1170"/>
                    </a:lnTo>
                    <a:lnTo>
                      <a:pt x="61" y="1351"/>
                    </a:lnTo>
                    <a:lnTo>
                      <a:pt x="161" y="1513"/>
                    </a:lnTo>
                    <a:lnTo>
                      <a:pt x="282" y="1654"/>
                    </a:lnTo>
                    <a:lnTo>
                      <a:pt x="423" y="1775"/>
                    </a:lnTo>
                    <a:lnTo>
                      <a:pt x="585" y="1855"/>
                    </a:lnTo>
                    <a:lnTo>
                      <a:pt x="766" y="1916"/>
                    </a:lnTo>
                    <a:lnTo>
                      <a:pt x="968" y="1936"/>
                    </a:lnTo>
                    <a:lnTo>
                      <a:pt x="1149" y="1916"/>
                    </a:lnTo>
                    <a:lnTo>
                      <a:pt x="1351" y="1855"/>
                    </a:lnTo>
                    <a:lnTo>
                      <a:pt x="1512" y="1775"/>
                    </a:lnTo>
                    <a:lnTo>
                      <a:pt x="1653" y="1654"/>
                    </a:lnTo>
                    <a:lnTo>
                      <a:pt x="1774" y="1513"/>
                    </a:lnTo>
                    <a:lnTo>
                      <a:pt x="1855" y="1351"/>
                    </a:lnTo>
                    <a:lnTo>
                      <a:pt x="1915" y="1170"/>
                    </a:lnTo>
                    <a:lnTo>
                      <a:pt x="1935" y="968"/>
                    </a:lnTo>
                    <a:lnTo>
                      <a:pt x="1915" y="767"/>
                    </a:lnTo>
                    <a:lnTo>
                      <a:pt x="1855" y="585"/>
                    </a:lnTo>
                    <a:lnTo>
                      <a:pt x="1774" y="424"/>
                    </a:lnTo>
                    <a:lnTo>
                      <a:pt x="1653" y="283"/>
                    </a:lnTo>
                    <a:lnTo>
                      <a:pt x="1512" y="162"/>
                    </a:lnTo>
                    <a:lnTo>
                      <a:pt x="1351" y="81"/>
                    </a:lnTo>
                    <a:lnTo>
                      <a:pt x="1149" y="21"/>
                    </a:lnTo>
                    <a:lnTo>
                      <a:pt x="96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34"/>
              <p:cNvSpPr/>
              <p:nvPr/>
            </p:nvSpPr>
            <p:spPr>
              <a:xfrm>
                <a:off x="3854600" y="3093375"/>
                <a:ext cx="48900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936" extrusionOk="0">
                    <a:moveTo>
                      <a:pt x="968" y="0"/>
                    </a:moveTo>
                    <a:lnTo>
                      <a:pt x="786" y="20"/>
                    </a:lnTo>
                    <a:lnTo>
                      <a:pt x="605" y="81"/>
                    </a:lnTo>
                    <a:lnTo>
                      <a:pt x="424" y="161"/>
                    </a:lnTo>
                    <a:lnTo>
                      <a:pt x="282" y="282"/>
                    </a:lnTo>
                    <a:lnTo>
                      <a:pt x="161" y="424"/>
                    </a:lnTo>
                    <a:lnTo>
                      <a:pt x="81" y="585"/>
                    </a:lnTo>
                    <a:lnTo>
                      <a:pt x="20" y="766"/>
                    </a:lnTo>
                    <a:lnTo>
                      <a:pt x="0" y="968"/>
                    </a:lnTo>
                    <a:lnTo>
                      <a:pt x="20" y="1170"/>
                    </a:lnTo>
                    <a:lnTo>
                      <a:pt x="81" y="1351"/>
                    </a:lnTo>
                    <a:lnTo>
                      <a:pt x="161" y="1512"/>
                    </a:lnTo>
                    <a:lnTo>
                      <a:pt x="282" y="1653"/>
                    </a:lnTo>
                    <a:lnTo>
                      <a:pt x="424" y="1774"/>
                    </a:lnTo>
                    <a:lnTo>
                      <a:pt x="605" y="1855"/>
                    </a:lnTo>
                    <a:lnTo>
                      <a:pt x="786" y="1915"/>
                    </a:lnTo>
                    <a:lnTo>
                      <a:pt x="968" y="1936"/>
                    </a:lnTo>
                    <a:lnTo>
                      <a:pt x="1170" y="1915"/>
                    </a:lnTo>
                    <a:lnTo>
                      <a:pt x="1351" y="1855"/>
                    </a:lnTo>
                    <a:lnTo>
                      <a:pt x="1512" y="1774"/>
                    </a:lnTo>
                    <a:lnTo>
                      <a:pt x="1653" y="1653"/>
                    </a:lnTo>
                    <a:lnTo>
                      <a:pt x="1774" y="1512"/>
                    </a:lnTo>
                    <a:lnTo>
                      <a:pt x="1875" y="1351"/>
                    </a:lnTo>
                    <a:lnTo>
                      <a:pt x="1936" y="1170"/>
                    </a:lnTo>
                    <a:lnTo>
                      <a:pt x="1956" y="968"/>
                    </a:lnTo>
                    <a:lnTo>
                      <a:pt x="1936" y="766"/>
                    </a:lnTo>
                    <a:lnTo>
                      <a:pt x="1875" y="585"/>
                    </a:lnTo>
                    <a:lnTo>
                      <a:pt x="1774" y="424"/>
                    </a:lnTo>
                    <a:lnTo>
                      <a:pt x="1653" y="282"/>
                    </a:lnTo>
                    <a:lnTo>
                      <a:pt x="1512" y="161"/>
                    </a:lnTo>
                    <a:lnTo>
                      <a:pt x="1351" y="81"/>
                    </a:lnTo>
                    <a:lnTo>
                      <a:pt x="1170" y="20"/>
                    </a:lnTo>
                    <a:lnTo>
                      <a:pt x="96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34"/>
              <p:cNvSpPr/>
              <p:nvPr/>
            </p:nvSpPr>
            <p:spPr>
              <a:xfrm>
                <a:off x="3842500" y="2875625"/>
                <a:ext cx="48400" cy="484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37" extrusionOk="0">
                    <a:moveTo>
                      <a:pt x="968" y="1"/>
                    </a:moveTo>
                    <a:lnTo>
                      <a:pt x="766" y="21"/>
                    </a:lnTo>
                    <a:lnTo>
                      <a:pt x="585" y="81"/>
                    </a:lnTo>
                    <a:lnTo>
                      <a:pt x="424" y="162"/>
                    </a:lnTo>
                    <a:lnTo>
                      <a:pt x="283" y="283"/>
                    </a:lnTo>
                    <a:lnTo>
                      <a:pt x="162" y="424"/>
                    </a:lnTo>
                    <a:lnTo>
                      <a:pt x="81" y="585"/>
                    </a:lnTo>
                    <a:lnTo>
                      <a:pt x="21" y="767"/>
                    </a:lnTo>
                    <a:lnTo>
                      <a:pt x="0" y="969"/>
                    </a:lnTo>
                    <a:lnTo>
                      <a:pt x="21" y="1170"/>
                    </a:lnTo>
                    <a:lnTo>
                      <a:pt x="81" y="1352"/>
                    </a:lnTo>
                    <a:lnTo>
                      <a:pt x="162" y="1513"/>
                    </a:lnTo>
                    <a:lnTo>
                      <a:pt x="283" y="1654"/>
                    </a:lnTo>
                    <a:lnTo>
                      <a:pt x="424" y="1775"/>
                    </a:lnTo>
                    <a:lnTo>
                      <a:pt x="585" y="1876"/>
                    </a:lnTo>
                    <a:lnTo>
                      <a:pt x="766" y="1916"/>
                    </a:lnTo>
                    <a:lnTo>
                      <a:pt x="968" y="1936"/>
                    </a:lnTo>
                    <a:lnTo>
                      <a:pt x="1170" y="1916"/>
                    </a:lnTo>
                    <a:lnTo>
                      <a:pt x="1351" y="1876"/>
                    </a:lnTo>
                    <a:lnTo>
                      <a:pt x="1512" y="1775"/>
                    </a:lnTo>
                    <a:lnTo>
                      <a:pt x="1654" y="1654"/>
                    </a:lnTo>
                    <a:lnTo>
                      <a:pt x="1774" y="1513"/>
                    </a:lnTo>
                    <a:lnTo>
                      <a:pt x="1875" y="1352"/>
                    </a:lnTo>
                    <a:lnTo>
                      <a:pt x="1916" y="1170"/>
                    </a:lnTo>
                    <a:lnTo>
                      <a:pt x="1936" y="969"/>
                    </a:lnTo>
                    <a:lnTo>
                      <a:pt x="1916" y="767"/>
                    </a:lnTo>
                    <a:lnTo>
                      <a:pt x="1875" y="585"/>
                    </a:lnTo>
                    <a:lnTo>
                      <a:pt x="1774" y="424"/>
                    </a:lnTo>
                    <a:lnTo>
                      <a:pt x="1654" y="283"/>
                    </a:lnTo>
                    <a:lnTo>
                      <a:pt x="1512" y="162"/>
                    </a:lnTo>
                    <a:lnTo>
                      <a:pt x="1351" y="81"/>
                    </a:lnTo>
                    <a:lnTo>
                      <a:pt x="1170" y="21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3" name="Google Shape;1873;p34"/>
              <p:cNvSpPr/>
              <p:nvPr/>
            </p:nvSpPr>
            <p:spPr>
              <a:xfrm>
                <a:off x="3832925" y="2631175"/>
                <a:ext cx="48400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57" extrusionOk="0">
                    <a:moveTo>
                      <a:pt x="968" y="1"/>
                    </a:moveTo>
                    <a:lnTo>
                      <a:pt x="766" y="21"/>
                    </a:lnTo>
                    <a:lnTo>
                      <a:pt x="585" y="82"/>
                    </a:lnTo>
                    <a:lnTo>
                      <a:pt x="424" y="182"/>
                    </a:lnTo>
                    <a:lnTo>
                      <a:pt x="283" y="303"/>
                    </a:lnTo>
                    <a:lnTo>
                      <a:pt x="162" y="444"/>
                    </a:lnTo>
                    <a:lnTo>
                      <a:pt x="81" y="606"/>
                    </a:lnTo>
                    <a:lnTo>
                      <a:pt x="20" y="787"/>
                    </a:lnTo>
                    <a:lnTo>
                      <a:pt x="0" y="989"/>
                    </a:lnTo>
                    <a:lnTo>
                      <a:pt x="20" y="1170"/>
                    </a:lnTo>
                    <a:lnTo>
                      <a:pt x="81" y="1352"/>
                    </a:lnTo>
                    <a:lnTo>
                      <a:pt x="162" y="1533"/>
                    </a:lnTo>
                    <a:lnTo>
                      <a:pt x="283" y="1674"/>
                    </a:lnTo>
                    <a:lnTo>
                      <a:pt x="424" y="1795"/>
                    </a:lnTo>
                    <a:lnTo>
                      <a:pt x="585" y="1876"/>
                    </a:lnTo>
                    <a:lnTo>
                      <a:pt x="766" y="1936"/>
                    </a:lnTo>
                    <a:lnTo>
                      <a:pt x="968" y="1956"/>
                    </a:lnTo>
                    <a:lnTo>
                      <a:pt x="1170" y="1936"/>
                    </a:lnTo>
                    <a:lnTo>
                      <a:pt x="1351" y="1876"/>
                    </a:lnTo>
                    <a:lnTo>
                      <a:pt x="1512" y="1795"/>
                    </a:lnTo>
                    <a:lnTo>
                      <a:pt x="1653" y="1674"/>
                    </a:lnTo>
                    <a:lnTo>
                      <a:pt x="1774" y="1533"/>
                    </a:lnTo>
                    <a:lnTo>
                      <a:pt x="1875" y="1352"/>
                    </a:lnTo>
                    <a:lnTo>
                      <a:pt x="1916" y="1170"/>
                    </a:lnTo>
                    <a:lnTo>
                      <a:pt x="1936" y="989"/>
                    </a:lnTo>
                    <a:lnTo>
                      <a:pt x="1916" y="787"/>
                    </a:lnTo>
                    <a:lnTo>
                      <a:pt x="1875" y="606"/>
                    </a:lnTo>
                    <a:lnTo>
                      <a:pt x="1774" y="444"/>
                    </a:lnTo>
                    <a:lnTo>
                      <a:pt x="1653" y="303"/>
                    </a:lnTo>
                    <a:lnTo>
                      <a:pt x="1512" y="182"/>
                    </a:lnTo>
                    <a:lnTo>
                      <a:pt x="1351" y="82"/>
                    </a:lnTo>
                    <a:lnTo>
                      <a:pt x="1170" y="21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4" name="Google Shape;1874;p34"/>
              <p:cNvSpPr/>
              <p:nvPr/>
            </p:nvSpPr>
            <p:spPr>
              <a:xfrm>
                <a:off x="4064775" y="5165875"/>
                <a:ext cx="291325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11653" h="2824" extrusionOk="0">
                    <a:moveTo>
                      <a:pt x="11391" y="1"/>
                    </a:moveTo>
                    <a:lnTo>
                      <a:pt x="161" y="2420"/>
                    </a:lnTo>
                    <a:lnTo>
                      <a:pt x="81" y="2460"/>
                    </a:lnTo>
                    <a:lnTo>
                      <a:pt x="20" y="2501"/>
                    </a:lnTo>
                    <a:lnTo>
                      <a:pt x="0" y="2581"/>
                    </a:lnTo>
                    <a:lnTo>
                      <a:pt x="0" y="2662"/>
                    </a:lnTo>
                    <a:lnTo>
                      <a:pt x="20" y="2723"/>
                    </a:lnTo>
                    <a:lnTo>
                      <a:pt x="81" y="2783"/>
                    </a:lnTo>
                    <a:lnTo>
                      <a:pt x="141" y="2823"/>
                    </a:lnTo>
                    <a:lnTo>
                      <a:pt x="242" y="2823"/>
                    </a:lnTo>
                    <a:lnTo>
                      <a:pt x="11492" y="404"/>
                    </a:lnTo>
                    <a:lnTo>
                      <a:pt x="11552" y="384"/>
                    </a:lnTo>
                    <a:lnTo>
                      <a:pt x="11613" y="323"/>
                    </a:lnTo>
                    <a:lnTo>
                      <a:pt x="11653" y="243"/>
                    </a:lnTo>
                    <a:lnTo>
                      <a:pt x="11653" y="162"/>
                    </a:lnTo>
                    <a:lnTo>
                      <a:pt x="11613" y="82"/>
                    </a:lnTo>
                    <a:lnTo>
                      <a:pt x="11552" y="41"/>
                    </a:lnTo>
                    <a:lnTo>
                      <a:pt x="114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5" name="Google Shape;1875;p34"/>
              <p:cNvSpPr/>
              <p:nvPr/>
            </p:nvSpPr>
            <p:spPr>
              <a:xfrm>
                <a:off x="3252300" y="5143700"/>
                <a:ext cx="3326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3429" extrusionOk="0">
                    <a:moveTo>
                      <a:pt x="182" y="1"/>
                    </a:moveTo>
                    <a:lnTo>
                      <a:pt x="101" y="41"/>
                    </a:lnTo>
                    <a:lnTo>
                      <a:pt x="41" y="81"/>
                    </a:lnTo>
                    <a:lnTo>
                      <a:pt x="21" y="162"/>
                    </a:lnTo>
                    <a:lnTo>
                      <a:pt x="0" y="243"/>
                    </a:lnTo>
                    <a:lnTo>
                      <a:pt x="41" y="323"/>
                    </a:lnTo>
                    <a:lnTo>
                      <a:pt x="101" y="384"/>
                    </a:lnTo>
                    <a:lnTo>
                      <a:pt x="162" y="404"/>
                    </a:lnTo>
                    <a:lnTo>
                      <a:pt x="13064" y="3408"/>
                    </a:lnTo>
                    <a:lnTo>
                      <a:pt x="13105" y="3428"/>
                    </a:lnTo>
                    <a:lnTo>
                      <a:pt x="13165" y="3408"/>
                    </a:lnTo>
                    <a:lnTo>
                      <a:pt x="13226" y="3368"/>
                    </a:lnTo>
                    <a:lnTo>
                      <a:pt x="13266" y="3327"/>
                    </a:lnTo>
                    <a:lnTo>
                      <a:pt x="13306" y="3267"/>
                    </a:lnTo>
                    <a:lnTo>
                      <a:pt x="13306" y="3186"/>
                    </a:lnTo>
                    <a:lnTo>
                      <a:pt x="13286" y="3106"/>
                    </a:lnTo>
                    <a:lnTo>
                      <a:pt x="13226" y="3045"/>
                    </a:lnTo>
                    <a:lnTo>
                      <a:pt x="13145" y="3005"/>
                    </a:lnTo>
                    <a:lnTo>
                      <a:pt x="2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6" name="Google Shape;1876;p34"/>
              <p:cNvSpPr/>
              <p:nvPr/>
            </p:nvSpPr>
            <p:spPr>
              <a:xfrm>
                <a:off x="4007300" y="4265200"/>
                <a:ext cx="111925" cy="961700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38468" extrusionOk="0">
                    <a:moveTo>
                      <a:pt x="182" y="1"/>
                    </a:moveTo>
                    <a:lnTo>
                      <a:pt x="102" y="41"/>
                    </a:lnTo>
                    <a:lnTo>
                      <a:pt x="41" y="81"/>
                    </a:lnTo>
                    <a:lnTo>
                      <a:pt x="1" y="162"/>
                    </a:lnTo>
                    <a:lnTo>
                      <a:pt x="1" y="243"/>
                    </a:lnTo>
                    <a:lnTo>
                      <a:pt x="4053" y="38286"/>
                    </a:lnTo>
                    <a:lnTo>
                      <a:pt x="4073" y="38367"/>
                    </a:lnTo>
                    <a:lnTo>
                      <a:pt x="4134" y="38427"/>
                    </a:lnTo>
                    <a:lnTo>
                      <a:pt x="4194" y="38467"/>
                    </a:lnTo>
                    <a:lnTo>
                      <a:pt x="4295" y="38467"/>
                    </a:lnTo>
                    <a:lnTo>
                      <a:pt x="4355" y="38447"/>
                    </a:lnTo>
                    <a:lnTo>
                      <a:pt x="4416" y="38407"/>
                    </a:lnTo>
                    <a:lnTo>
                      <a:pt x="4456" y="38326"/>
                    </a:lnTo>
                    <a:lnTo>
                      <a:pt x="4476" y="38246"/>
                    </a:lnTo>
                    <a:lnTo>
                      <a:pt x="404" y="182"/>
                    </a:lnTo>
                    <a:lnTo>
                      <a:pt x="384" y="122"/>
                    </a:lnTo>
                    <a:lnTo>
                      <a:pt x="344" y="61"/>
                    </a:lnTo>
                    <a:lnTo>
                      <a:pt x="263" y="2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7" name="Google Shape;1877;p34"/>
              <p:cNvSpPr/>
              <p:nvPr/>
            </p:nvSpPr>
            <p:spPr>
              <a:xfrm>
                <a:off x="3526975" y="4318625"/>
                <a:ext cx="199125" cy="899200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35968" extrusionOk="0">
                    <a:moveTo>
                      <a:pt x="7722" y="1"/>
                    </a:moveTo>
                    <a:lnTo>
                      <a:pt x="7662" y="21"/>
                    </a:lnTo>
                    <a:lnTo>
                      <a:pt x="7601" y="81"/>
                    </a:lnTo>
                    <a:lnTo>
                      <a:pt x="7561" y="162"/>
                    </a:lnTo>
                    <a:lnTo>
                      <a:pt x="1" y="35725"/>
                    </a:lnTo>
                    <a:lnTo>
                      <a:pt x="1" y="35806"/>
                    </a:lnTo>
                    <a:lnTo>
                      <a:pt x="21" y="35887"/>
                    </a:lnTo>
                    <a:lnTo>
                      <a:pt x="82" y="35947"/>
                    </a:lnTo>
                    <a:lnTo>
                      <a:pt x="162" y="35967"/>
                    </a:lnTo>
                    <a:lnTo>
                      <a:pt x="263" y="35967"/>
                    </a:lnTo>
                    <a:lnTo>
                      <a:pt x="323" y="35927"/>
                    </a:lnTo>
                    <a:lnTo>
                      <a:pt x="364" y="35887"/>
                    </a:lnTo>
                    <a:lnTo>
                      <a:pt x="404" y="35806"/>
                    </a:lnTo>
                    <a:lnTo>
                      <a:pt x="7964" y="243"/>
                    </a:lnTo>
                    <a:lnTo>
                      <a:pt x="7964" y="162"/>
                    </a:lnTo>
                    <a:lnTo>
                      <a:pt x="7944" y="81"/>
                    </a:lnTo>
                    <a:lnTo>
                      <a:pt x="7884" y="21"/>
                    </a:lnTo>
                    <a:lnTo>
                      <a:pt x="780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8" name="Google Shape;1878;p34"/>
              <p:cNvSpPr/>
              <p:nvPr/>
            </p:nvSpPr>
            <p:spPr>
              <a:xfrm>
                <a:off x="3419625" y="512300"/>
                <a:ext cx="910775" cy="1117425"/>
              </a:xfrm>
              <a:custGeom>
                <a:avLst/>
                <a:gdLst/>
                <a:ahLst/>
                <a:cxnLst/>
                <a:rect l="l" t="t" r="r" b="b"/>
                <a:pathLst>
                  <a:path w="36431" h="44697" extrusionOk="0">
                    <a:moveTo>
                      <a:pt x="18629" y="0"/>
                    </a:moveTo>
                    <a:lnTo>
                      <a:pt x="17823" y="21"/>
                    </a:lnTo>
                    <a:lnTo>
                      <a:pt x="17016" y="61"/>
                    </a:lnTo>
                    <a:lnTo>
                      <a:pt x="16210" y="142"/>
                    </a:lnTo>
                    <a:lnTo>
                      <a:pt x="15423" y="222"/>
                    </a:lnTo>
                    <a:lnTo>
                      <a:pt x="14657" y="343"/>
                    </a:lnTo>
                    <a:lnTo>
                      <a:pt x="13911" y="464"/>
                    </a:lnTo>
                    <a:lnTo>
                      <a:pt x="13206" y="625"/>
                    </a:lnTo>
                    <a:lnTo>
                      <a:pt x="12520" y="787"/>
                    </a:lnTo>
                    <a:lnTo>
                      <a:pt x="11855" y="988"/>
                    </a:lnTo>
                    <a:lnTo>
                      <a:pt x="11210" y="1190"/>
                    </a:lnTo>
                    <a:lnTo>
                      <a:pt x="10585" y="1412"/>
                    </a:lnTo>
                    <a:lnTo>
                      <a:pt x="10000" y="1654"/>
                    </a:lnTo>
                    <a:lnTo>
                      <a:pt x="9436" y="1916"/>
                    </a:lnTo>
                    <a:lnTo>
                      <a:pt x="8871" y="2178"/>
                    </a:lnTo>
                    <a:lnTo>
                      <a:pt x="8347" y="2460"/>
                    </a:lnTo>
                    <a:lnTo>
                      <a:pt x="7843" y="2762"/>
                    </a:lnTo>
                    <a:lnTo>
                      <a:pt x="7359" y="3065"/>
                    </a:lnTo>
                    <a:lnTo>
                      <a:pt x="6875" y="3387"/>
                    </a:lnTo>
                    <a:lnTo>
                      <a:pt x="6432" y="3730"/>
                    </a:lnTo>
                    <a:lnTo>
                      <a:pt x="6009" y="4073"/>
                    </a:lnTo>
                    <a:lnTo>
                      <a:pt x="5605" y="4416"/>
                    </a:lnTo>
                    <a:lnTo>
                      <a:pt x="5202" y="4799"/>
                    </a:lnTo>
                    <a:lnTo>
                      <a:pt x="4839" y="5162"/>
                    </a:lnTo>
                    <a:lnTo>
                      <a:pt x="4476" y="5545"/>
                    </a:lnTo>
                    <a:lnTo>
                      <a:pt x="4154" y="5928"/>
                    </a:lnTo>
                    <a:lnTo>
                      <a:pt x="3831" y="6331"/>
                    </a:lnTo>
                    <a:lnTo>
                      <a:pt x="3529" y="6734"/>
                    </a:lnTo>
                    <a:lnTo>
                      <a:pt x="3226" y="7137"/>
                    </a:lnTo>
                    <a:lnTo>
                      <a:pt x="2964" y="7561"/>
                    </a:lnTo>
                    <a:lnTo>
                      <a:pt x="2702" y="7984"/>
                    </a:lnTo>
                    <a:lnTo>
                      <a:pt x="2460" y="8407"/>
                    </a:lnTo>
                    <a:lnTo>
                      <a:pt x="2239" y="8831"/>
                    </a:lnTo>
                    <a:lnTo>
                      <a:pt x="2017" y="9254"/>
                    </a:lnTo>
                    <a:lnTo>
                      <a:pt x="1815" y="9698"/>
                    </a:lnTo>
                    <a:lnTo>
                      <a:pt x="1634" y="10121"/>
                    </a:lnTo>
                    <a:lnTo>
                      <a:pt x="1452" y="10544"/>
                    </a:lnTo>
                    <a:lnTo>
                      <a:pt x="1150" y="11411"/>
                    </a:lnTo>
                    <a:lnTo>
                      <a:pt x="868" y="12278"/>
                    </a:lnTo>
                    <a:lnTo>
                      <a:pt x="646" y="13125"/>
                    </a:lnTo>
                    <a:lnTo>
                      <a:pt x="464" y="13952"/>
                    </a:lnTo>
                    <a:lnTo>
                      <a:pt x="323" y="14758"/>
                    </a:lnTo>
                    <a:lnTo>
                      <a:pt x="202" y="15544"/>
                    </a:lnTo>
                    <a:lnTo>
                      <a:pt x="122" y="16290"/>
                    </a:lnTo>
                    <a:lnTo>
                      <a:pt x="61" y="16996"/>
                    </a:lnTo>
                    <a:lnTo>
                      <a:pt x="21" y="17681"/>
                    </a:lnTo>
                    <a:lnTo>
                      <a:pt x="1" y="18286"/>
                    </a:lnTo>
                    <a:lnTo>
                      <a:pt x="1" y="18871"/>
                    </a:lnTo>
                    <a:lnTo>
                      <a:pt x="1" y="19375"/>
                    </a:lnTo>
                    <a:lnTo>
                      <a:pt x="21" y="19818"/>
                    </a:lnTo>
                    <a:lnTo>
                      <a:pt x="81" y="20524"/>
                    </a:lnTo>
                    <a:lnTo>
                      <a:pt x="162" y="21149"/>
                    </a:lnTo>
                    <a:lnTo>
                      <a:pt x="323" y="21935"/>
                    </a:lnTo>
                    <a:lnTo>
                      <a:pt x="505" y="22863"/>
                    </a:lnTo>
                    <a:lnTo>
                      <a:pt x="767" y="23911"/>
                    </a:lnTo>
                    <a:lnTo>
                      <a:pt x="1069" y="25040"/>
                    </a:lnTo>
                    <a:lnTo>
                      <a:pt x="1432" y="26270"/>
                    </a:lnTo>
                    <a:lnTo>
                      <a:pt x="1835" y="27540"/>
                    </a:lnTo>
                    <a:lnTo>
                      <a:pt x="2279" y="28870"/>
                    </a:lnTo>
                    <a:lnTo>
                      <a:pt x="2763" y="30181"/>
                    </a:lnTo>
                    <a:lnTo>
                      <a:pt x="3287" y="31512"/>
                    </a:lnTo>
                    <a:lnTo>
                      <a:pt x="3569" y="32157"/>
                    </a:lnTo>
                    <a:lnTo>
                      <a:pt x="3872" y="32802"/>
                    </a:lnTo>
                    <a:lnTo>
                      <a:pt x="4154" y="33427"/>
                    </a:lnTo>
                    <a:lnTo>
                      <a:pt x="4476" y="34032"/>
                    </a:lnTo>
                    <a:lnTo>
                      <a:pt x="4779" y="34616"/>
                    </a:lnTo>
                    <a:lnTo>
                      <a:pt x="5101" y="35201"/>
                    </a:lnTo>
                    <a:lnTo>
                      <a:pt x="5444" y="35745"/>
                    </a:lnTo>
                    <a:lnTo>
                      <a:pt x="5787" y="36269"/>
                    </a:lnTo>
                    <a:lnTo>
                      <a:pt x="6130" y="36753"/>
                    </a:lnTo>
                    <a:lnTo>
                      <a:pt x="6492" y="37217"/>
                    </a:lnTo>
                    <a:lnTo>
                      <a:pt x="6855" y="37661"/>
                    </a:lnTo>
                    <a:lnTo>
                      <a:pt x="7218" y="38044"/>
                    </a:lnTo>
                    <a:lnTo>
                      <a:pt x="7601" y="38406"/>
                    </a:lnTo>
                    <a:lnTo>
                      <a:pt x="8004" y="38769"/>
                    </a:lnTo>
                    <a:lnTo>
                      <a:pt x="8408" y="39132"/>
                    </a:lnTo>
                    <a:lnTo>
                      <a:pt x="8831" y="39475"/>
                    </a:lnTo>
                    <a:lnTo>
                      <a:pt x="9275" y="39798"/>
                    </a:lnTo>
                    <a:lnTo>
                      <a:pt x="9738" y="40120"/>
                    </a:lnTo>
                    <a:lnTo>
                      <a:pt x="10202" y="40443"/>
                    </a:lnTo>
                    <a:lnTo>
                      <a:pt x="10666" y="40745"/>
                    </a:lnTo>
                    <a:lnTo>
                      <a:pt x="11633" y="41310"/>
                    </a:lnTo>
                    <a:lnTo>
                      <a:pt x="12601" y="41854"/>
                    </a:lnTo>
                    <a:lnTo>
                      <a:pt x="13589" y="42358"/>
                    </a:lnTo>
                    <a:lnTo>
                      <a:pt x="14557" y="42802"/>
                    </a:lnTo>
                    <a:lnTo>
                      <a:pt x="15504" y="43205"/>
                    </a:lnTo>
                    <a:lnTo>
                      <a:pt x="16411" y="43568"/>
                    </a:lnTo>
                    <a:lnTo>
                      <a:pt x="17298" y="43890"/>
                    </a:lnTo>
                    <a:lnTo>
                      <a:pt x="18105" y="44152"/>
                    </a:lnTo>
                    <a:lnTo>
                      <a:pt x="18851" y="44354"/>
                    </a:lnTo>
                    <a:lnTo>
                      <a:pt x="19536" y="44515"/>
                    </a:lnTo>
                    <a:lnTo>
                      <a:pt x="20101" y="44636"/>
                    </a:lnTo>
                    <a:lnTo>
                      <a:pt x="20585" y="44676"/>
                    </a:lnTo>
                    <a:lnTo>
                      <a:pt x="20806" y="44697"/>
                    </a:lnTo>
                    <a:lnTo>
                      <a:pt x="21068" y="44676"/>
                    </a:lnTo>
                    <a:lnTo>
                      <a:pt x="21371" y="44656"/>
                    </a:lnTo>
                    <a:lnTo>
                      <a:pt x="21714" y="44596"/>
                    </a:lnTo>
                    <a:lnTo>
                      <a:pt x="22076" y="44535"/>
                    </a:lnTo>
                    <a:lnTo>
                      <a:pt x="22459" y="44455"/>
                    </a:lnTo>
                    <a:lnTo>
                      <a:pt x="22883" y="44354"/>
                    </a:lnTo>
                    <a:lnTo>
                      <a:pt x="23326" y="44233"/>
                    </a:lnTo>
                    <a:lnTo>
                      <a:pt x="23790" y="44092"/>
                    </a:lnTo>
                    <a:lnTo>
                      <a:pt x="24274" y="43931"/>
                    </a:lnTo>
                    <a:lnTo>
                      <a:pt x="24778" y="43749"/>
                    </a:lnTo>
                    <a:lnTo>
                      <a:pt x="25282" y="43527"/>
                    </a:lnTo>
                    <a:lnTo>
                      <a:pt x="25826" y="43306"/>
                    </a:lnTo>
                    <a:lnTo>
                      <a:pt x="26371" y="43043"/>
                    </a:lnTo>
                    <a:lnTo>
                      <a:pt x="26915" y="42761"/>
                    </a:lnTo>
                    <a:lnTo>
                      <a:pt x="27479" y="42459"/>
                    </a:lnTo>
                    <a:lnTo>
                      <a:pt x="28044" y="42116"/>
                    </a:lnTo>
                    <a:lnTo>
                      <a:pt x="28608" y="41753"/>
                    </a:lnTo>
                    <a:lnTo>
                      <a:pt x="29173" y="41370"/>
                    </a:lnTo>
                    <a:lnTo>
                      <a:pt x="29737" y="40947"/>
                    </a:lnTo>
                    <a:lnTo>
                      <a:pt x="30322" y="40503"/>
                    </a:lnTo>
                    <a:lnTo>
                      <a:pt x="30866" y="40039"/>
                    </a:lnTo>
                    <a:lnTo>
                      <a:pt x="31431" y="39535"/>
                    </a:lnTo>
                    <a:lnTo>
                      <a:pt x="31975" y="38991"/>
                    </a:lnTo>
                    <a:lnTo>
                      <a:pt x="32499" y="38427"/>
                    </a:lnTo>
                    <a:lnTo>
                      <a:pt x="33024" y="37822"/>
                    </a:lnTo>
                    <a:lnTo>
                      <a:pt x="33528" y="37197"/>
                    </a:lnTo>
                    <a:lnTo>
                      <a:pt x="34011" y="36532"/>
                    </a:lnTo>
                    <a:lnTo>
                      <a:pt x="34475" y="35846"/>
                    </a:lnTo>
                    <a:lnTo>
                      <a:pt x="34919" y="35100"/>
                    </a:lnTo>
                    <a:lnTo>
                      <a:pt x="35342" y="34334"/>
                    </a:lnTo>
                    <a:lnTo>
                      <a:pt x="35745" y="33528"/>
                    </a:lnTo>
                    <a:lnTo>
                      <a:pt x="35866" y="33185"/>
                    </a:lnTo>
                    <a:lnTo>
                      <a:pt x="35987" y="32862"/>
                    </a:lnTo>
                    <a:lnTo>
                      <a:pt x="36088" y="32520"/>
                    </a:lnTo>
                    <a:lnTo>
                      <a:pt x="36169" y="32177"/>
                    </a:lnTo>
                    <a:lnTo>
                      <a:pt x="36229" y="31834"/>
                    </a:lnTo>
                    <a:lnTo>
                      <a:pt x="36290" y="31471"/>
                    </a:lnTo>
                    <a:lnTo>
                      <a:pt x="36370" y="30786"/>
                    </a:lnTo>
                    <a:lnTo>
                      <a:pt x="36411" y="30100"/>
                    </a:lnTo>
                    <a:lnTo>
                      <a:pt x="36431" y="29415"/>
                    </a:lnTo>
                    <a:lnTo>
                      <a:pt x="36411" y="28750"/>
                    </a:lnTo>
                    <a:lnTo>
                      <a:pt x="36370" y="28104"/>
                    </a:lnTo>
                    <a:lnTo>
                      <a:pt x="36290" y="27479"/>
                    </a:lnTo>
                    <a:lnTo>
                      <a:pt x="36229" y="26895"/>
                    </a:lnTo>
                    <a:lnTo>
                      <a:pt x="36048" y="25806"/>
                    </a:lnTo>
                    <a:lnTo>
                      <a:pt x="35886" y="24919"/>
                    </a:lnTo>
                    <a:lnTo>
                      <a:pt x="35786" y="24234"/>
                    </a:lnTo>
                    <a:lnTo>
                      <a:pt x="35765" y="23931"/>
                    </a:lnTo>
                    <a:lnTo>
                      <a:pt x="35745" y="23588"/>
                    </a:lnTo>
                    <a:lnTo>
                      <a:pt x="35786" y="22822"/>
                    </a:lnTo>
                    <a:lnTo>
                      <a:pt x="35866" y="21935"/>
                    </a:lnTo>
                    <a:lnTo>
                      <a:pt x="35967" y="21008"/>
                    </a:lnTo>
                    <a:lnTo>
                      <a:pt x="36169" y="19072"/>
                    </a:lnTo>
                    <a:lnTo>
                      <a:pt x="36249" y="18165"/>
                    </a:lnTo>
                    <a:lnTo>
                      <a:pt x="36269" y="17762"/>
                    </a:lnTo>
                    <a:lnTo>
                      <a:pt x="36269" y="17359"/>
                    </a:lnTo>
                    <a:lnTo>
                      <a:pt x="36290" y="16996"/>
                    </a:lnTo>
                    <a:lnTo>
                      <a:pt x="36290" y="16572"/>
                    </a:lnTo>
                    <a:lnTo>
                      <a:pt x="36269" y="16089"/>
                    </a:lnTo>
                    <a:lnTo>
                      <a:pt x="36249" y="15564"/>
                    </a:lnTo>
                    <a:lnTo>
                      <a:pt x="36189" y="14980"/>
                    </a:lnTo>
                    <a:lnTo>
                      <a:pt x="36108" y="14355"/>
                    </a:lnTo>
                    <a:lnTo>
                      <a:pt x="35987" y="13710"/>
                    </a:lnTo>
                    <a:lnTo>
                      <a:pt x="35846" y="13004"/>
                    </a:lnTo>
                    <a:lnTo>
                      <a:pt x="35685" y="12298"/>
                    </a:lnTo>
                    <a:lnTo>
                      <a:pt x="35463" y="11552"/>
                    </a:lnTo>
                    <a:lnTo>
                      <a:pt x="35221" y="10786"/>
                    </a:lnTo>
                    <a:lnTo>
                      <a:pt x="34939" y="10020"/>
                    </a:lnTo>
                    <a:lnTo>
                      <a:pt x="34616" y="9254"/>
                    </a:lnTo>
                    <a:lnTo>
                      <a:pt x="34233" y="8468"/>
                    </a:lnTo>
                    <a:lnTo>
                      <a:pt x="33830" y="7702"/>
                    </a:lnTo>
                    <a:lnTo>
                      <a:pt x="33588" y="7319"/>
                    </a:lnTo>
                    <a:lnTo>
                      <a:pt x="33346" y="6936"/>
                    </a:lnTo>
                    <a:lnTo>
                      <a:pt x="33104" y="6553"/>
                    </a:lnTo>
                    <a:lnTo>
                      <a:pt x="32822" y="6190"/>
                    </a:lnTo>
                    <a:lnTo>
                      <a:pt x="32540" y="5827"/>
                    </a:lnTo>
                    <a:lnTo>
                      <a:pt x="32257" y="5464"/>
                    </a:lnTo>
                    <a:lnTo>
                      <a:pt x="31935" y="5101"/>
                    </a:lnTo>
                    <a:lnTo>
                      <a:pt x="31612" y="4738"/>
                    </a:lnTo>
                    <a:lnTo>
                      <a:pt x="31270" y="4395"/>
                    </a:lnTo>
                    <a:lnTo>
                      <a:pt x="30927" y="4073"/>
                    </a:lnTo>
                    <a:lnTo>
                      <a:pt x="30564" y="3750"/>
                    </a:lnTo>
                    <a:lnTo>
                      <a:pt x="30161" y="3428"/>
                    </a:lnTo>
                    <a:lnTo>
                      <a:pt x="29758" y="3125"/>
                    </a:lnTo>
                    <a:lnTo>
                      <a:pt x="29354" y="2823"/>
                    </a:lnTo>
                    <a:lnTo>
                      <a:pt x="28911" y="2541"/>
                    </a:lnTo>
                    <a:lnTo>
                      <a:pt x="28467" y="2258"/>
                    </a:lnTo>
                    <a:lnTo>
                      <a:pt x="27983" y="1996"/>
                    </a:lnTo>
                    <a:lnTo>
                      <a:pt x="27500" y="1754"/>
                    </a:lnTo>
                    <a:lnTo>
                      <a:pt x="26996" y="1512"/>
                    </a:lnTo>
                    <a:lnTo>
                      <a:pt x="26471" y="1291"/>
                    </a:lnTo>
                    <a:lnTo>
                      <a:pt x="25927" y="1089"/>
                    </a:lnTo>
                    <a:lnTo>
                      <a:pt x="25363" y="908"/>
                    </a:lnTo>
                    <a:lnTo>
                      <a:pt x="24778" y="726"/>
                    </a:lnTo>
                    <a:lnTo>
                      <a:pt x="24173" y="565"/>
                    </a:lnTo>
                    <a:lnTo>
                      <a:pt x="23568" y="424"/>
                    </a:lnTo>
                    <a:lnTo>
                      <a:pt x="22923" y="303"/>
                    </a:lnTo>
                    <a:lnTo>
                      <a:pt x="22258" y="202"/>
                    </a:lnTo>
                    <a:lnTo>
                      <a:pt x="21572" y="121"/>
                    </a:lnTo>
                    <a:lnTo>
                      <a:pt x="20867" y="61"/>
                    </a:lnTo>
                    <a:lnTo>
                      <a:pt x="20141" y="21"/>
                    </a:lnTo>
                    <a:lnTo>
                      <a:pt x="1939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9" name="Google Shape;1879;p34"/>
              <p:cNvSpPr/>
              <p:nvPr/>
            </p:nvSpPr>
            <p:spPr>
              <a:xfrm>
                <a:off x="3419625" y="512300"/>
                <a:ext cx="910775" cy="1117425"/>
              </a:xfrm>
              <a:custGeom>
                <a:avLst/>
                <a:gdLst/>
                <a:ahLst/>
                <a:cxnLst/>
                <a:rect l="l" t="t" r="r" b="b"/>
                <a:pathLst>
                  <a:path w="36431" h="44697" fill="none" extrusionOk="0">
                    <a:moveTo>
                      <a:pt x="20585" y="44676"/>
                    </a:moveTo>
                    <a:lnTo>
                      <a:pt x="20585" y="44676"/>
                    </a:lnTo>
                    <a:lnTo>
                      <a:pt x="20101" y="44636"/>
                    </a:lnTo>
                    <a:lnTo>
                      <a:pt x="19536" y="44515"/>
                    </a:lnTo>
                    <a:lnTo>
                      <a:pt x="18851" y="44354"/>
                    </a:lnTo>
                    <a:lnTo>
                      <a:pt x="18105" y="44152"/>
                    </a:lnTo>
                    <a:lnTo>
                      <a:pt x="17298" y="43890"/>
                    </a:lnTo>
                    <a:lnTo>
                      <a:pt x="16411" y="43568"/>
                    </a:lnTo>
                    <a:lnTo>
                      <a:pt x="15504" y="43205"/>
                    </a:lnTo>
                    <a:lnTo>
                      <a:pt x="14557" y="42802"/>
                    </a:lnTo>
                    <a:lnTo>
                      <a:pt x="13589" y="42358"/>
                    </a:lnTo>
                    <a:lnTo>
                      <a:pt x="12601" y="41854"/>
                    </a:lnTo>
                    <a:lnTo>
                      <a:pt x="11633" y="41310"/>
                    </a:lnTo>
                    <a:lnTo>
                      <a:pt x="10666" y="40745"/>
                    </a:lnTo>
                    <a:lnTo>
                      <a:pt x="10202" y="40443"/>
                    </a:lnTo>
                    <a:lnTo>
                      <a:pt x="9738" y="40120"/>
                    </a:lnTo>
                    <a:lnTo>
                      <a:pt x="9275" y="39798"/>
                    </a:lnTo>
                    <a:lnTo>
                      <a:pt x="8831" y="39475"/>
                    </a:lnTo>
                    <a:lnTo>
                      <a:pt x="8408" y="39132"/>
                    </a:lnTo>
                    <a:lnTo>
                      <a:pt x="8004" y="38769"/>
                    </a:lnTo>
                    <a:lnTo>
                      <a:pt x="7601" y="38406"/>
                    </a:lnTo>
                    <a:lnTo>
                      <a:pt x="7218" y="38044"/>
                    </a:lnTo>
                    <a:lnTo>
                      <a:pt x="7218" y="38044"/>
                    </a:lnTo>
                    <a:lnTo>
                      <a:pt x="6855" y="37661"/>
                    </a:lnTo>
                    <a:lnTo>
                      <a:pt x="6492" y="37217"/>
                    </a:lnTo>
                    <a:lnTo>
                      <a:pt x="6130" y="36753"/>
                    </a:lnTo>
                    <a:lnTo>
                      <a:pt x="5787" y="36269"/>
                    </a:lnTo>
                    <a:lnTo>
                      <a:pt x="5444" y="35745"/>
                    </a:lnTo>
                    <a:lnTo>
                      <a:pt x="5101" y="35201"/>
                    </a:lnTo>
                    <a:lnTo>
                      <a:pt x="4779" y="34616"/>
                    </a:lnTo>
                    <a:lnTo>
                      <a:pt x="4476" y="34032"/>
                    </a:lnTo>
                    <a:lnTo>
                      <a:pt x="4154" y="33427"/>
                    </a:lnTo>
                    <a:lnTo>
                      <a:pt x="3872" y="32802"/>
                    </a:lnTo>
                    <a:lnTo>
                      <a:pt x="3569" y="32157"/>
                    </a:lnTo>
                    <a:lnTo>
                      <a:pt x="3287" y="31512"/>
                    </a:lnTo>
                    <a:lnTo>
                      <a:pt x="2763" y="30181"/>
                    </a:lnTo>
                    <a:lnTo>
                      <a:pt x="2279" y="28870"/>
                    </a:lnTo>
                    <a:lnTo>
                      <a:pt x="1835" y="27540"/>
                    </a:lnTo>
                    <a:lnTo>
                      <a:pt x="1432" y="26270"/>
                    </a:lnTo>
                    <a:lnTo>
                      <a:pt x="1069" y="25040"/>
                    </a:lnTo>
                    <a:lnTo>
                      <a:pt x="767" y="23911"/>
                    </a:lnTo>
                    <a:lnTo>
                      <a:pt x="505" y="22863"/>
                    </a:lnTo>
                    <a:lnTo>
                      <a:pt x="323" y="21935"/>
                    </a:lnTo>
                    <a:lnTo>
                      <a:pt x="162" y="21149"/>
                    </a:lnTo>
                    <a:lnTo>
                      <a:pt x="81" y="20524"/>
                    </a:lnTo>
                    <a:lnTo>
                      <a:pt x="81" y="20524"/>
                    </a:lnTo>
                    <a:lnTo>
                      <a:pt x="21" y="19818"/>
                    </a:lnTo>
                    <a:lnTo>
                      <a:pt x="1" y="19375"/>
                    </a:lnTo>
                    <a:lnTo>
                      <a:pt x="1" y="18871"/>
                    </a:lnTo>
                    <a:lnTo>
                      <a:pt x="1" y="18286"/>
                    </a:lnTo>
                    <a:lnTo>
                      <a:pt x="21" y="17681"/>
                    </a:lnTo>
                    <a:lnTo>
                      <a:pt x="61" y="16996"/>
                    </a:lnTo>
                    <a:lnTo>
                      <a:pt x="122" y="16290"/>
                    </a:lnTo>
                    <a:lnTo>
                      <a:pt x="202" y="15544"/>
                    </a:lnTo>
                    <a:lnTo>
                      <a:pt x="323" y="14758"/>
                    </a:lnTo>
                    <a:lnTo>
                      <a:pt x="464" y="13952"/>
                    </a:lnTo>
                    <a:lnTo>
                      <a:pt x="646" y="13125"/>
                    </a:lnTo>
                    <a:lnTo>
                      <a:pt x="868" y="12278"/>
                    </a:lnTo>
                    <a:lnTo>
                      <a:pt x="1150" y="11411"/>
                    </a:lnTo>
                    <a:lnTo>
                      <a:pt x="1452" y="10544"/>
                    </a:lnTo>
                    <a:lnTo>
                      <a:pt x="1634" y="10121"/>
                    </a:lnTo>
                    <a:lnTo>
                      <a:pt x="1815" y="9698"/>
                    </a:lnTo>
                    <a:lnTo>
                      <a:pt x="2017" y="9254"/>
                    </a:lnTo>
                    <a:lnTo>
                      <a:pt x="2239" y="8831"/>
                    </a:lnTo>
                    <a:lnTo>
                      <a:pt x="2460" y="8407"/>
                    </a:lnTo>
                    <a:lnTo>
                      <a:pt x="2702" y="7984"/>
                    </a:lnTo>
                    <a:lnTo>
                      <a:pt x="2964" y="7561"/>
                    </a:lnTo>
                    <a:lnTo>
                      <a:pt x="3226" y="7137"/>
                    </a:lnTo>
                    <a:lnTo>
                      <a:pt x="3529" y="6734"/>
                    </a:lnTo>
                    <a:lnTo>
                      <a:pt x="3831" y="6331"/>
                    </a:lnTo>
                    <a:lnTo>
                      <a:pt x="4154" y="5928"/>
                    </a:lnTo>
                    <a:lnTo>
                      <a:pt x="4476" y="5545"/>
                    </a:lnTo>
                    <a:lnTo>
                      <a:pt x="4839" y="5162"/>
                    </a:lnTo>
                    <a:lnTo>
                      <a:pt x="5202" y="4799"/>
                    </a:lnTo>
                    <a:lnTo>
                      <a:pt x="5605" y="4416"/>
                    </a:lnTo>
                    <a:lnTo>
                      <a:pt x="6009" y="4073"/>
                    </a:lnTo>
                    <a:lnTo>
                      <a:pt x="6432" y="3730"/>
                    </a:lnTo>
                    <a:lnTo>
                      <a:pt x="6875" y="3387"/>
                    </a:lnTo>
                    <a:lnTo>
                      <a:pt x="7359" y="3065"/>
                    </a:lnTo>
                    <a:lnTo>
                      <a:pt x="7843" y="2762"/>
                    </a:lnTo>
                    <a:lnTo>
                      <a:pt x="8347" y="2460"/>
                    </a:lnTo>
                    <a:lnTo>
                      <a:pt x="8871" y="2178"/>
                    </a:lnTo>
                    <a:lnTo>
                      <a:pt x="9436" y="1916"/>
                    </a:lnTo>
                    <a:lnTo>
                      <a:pt x="10000" y="1654"/>
                    </a:lnTo>
                    <a:lnTo>
                      <a:pt x="10585" y="1412"/>
                    </a:lnTo>
                    <a:lnTo>
                      <a:pt x="11210" y="1190"/>
                    </a:lnTo>
                    <a:lnTo>
                      <a:pt x="11855" y="988"/>
                    </a:lnTo>
                    <a:lnTo>
                      <a:pt x="12520" y="787"/>
                    </a:lnTo>
                    <a:lnTo>
                      <a:pt x="13206" y="625"/>
                    </a:lnTo>
                    <a:lnTo>
                      <a:pt x="13911" y="464"/>
                    </a:lnTo>
                    <a:lnTo>
                      <a:pt x="14657" y="343"/>
                    </a:lnTo>
                    <a:lnTo>
                      <a:pt x="15423" y="222"/>
                    </a:lnTo>
                    <a:lnTo>
                      <a:pt x="16210" y="142"/>
                    </a:lnTo>
                    <a:lnTo>
                      <a:pt x="17016" y="61"/>
                    </a:lnTo>
                    <a:lnTo>
                      <a:pt x="17016" y="61"/>
                    </a:lnTo>
                    <a:lnTo>
                      <a:pt x="17823" y="21"/>
                    </a:lnTo>
                    <a:lnTo>
                      <a:pt x="18629" y="0"/>
                    </a:lnTo>
                    <a:lnTo>
                      <a:pt x="19395" y="0"/>
                    </a:lnTo>
                    <a:lnTo>
                      <a:pt x="20141" y="21"/>
                    </a:lnTo>
                    <a:lnTo>
                      <a:pt x="20867" y="61"/>
                    </a:lnTo>
                    <a:lnTo>
                      <a:pt x="21572" y="121"/>
                    </a:lnTo>
                    <a:lnTo>
                      <a:pt x="22258" y="202"/>
                    </a:lnTo>
                    <a:lnTo>
                      <a:pt x="22923" y="303"/>
                    </a:lnTo>
                    <a:lnTo>
                      <a:pt x="23568" y="424"/>
                    </a:lnTo>
                    <a:lnTo>
                      <a:pt x="24173" y="565"/>
                    </a:lnTo>
                    <a:lnTo>
                      <a:pt x="24778" y="726"/>
                    </a:lnTo>
                    <a:lnTo>
                      <a:pt x="25363" y="908"/>
                    </a:lnTo>
                    <a:lnTo>
                      <a:pt x="25927" y="1089"/>
                    </a:lnTo>
                    <a:lnTo>
                      <a:pt x="26471" y="1291"/>
                    </a:lnTo>
                    <a:lnTo>
                      <a:pt x="26996" y="1512"/>
                    </a:lnTo>
                    <a:lnTo>
                      <a:pt x="27500" y="1754"/>
                    </a:lnTo>
                    <a:lnTo>
                      <a:pt x="27983" y="1996"/>
                    </a:lnTo>
                    <a:lnTo>
                      <a:pt x="28467" y="2258"/>
                    </a:lnTo>
                    <a:lnTo>
                      <a:pt x="28911" y="2541"/>
                    </a:lnTo>
                    <a:lnTo>
                      <a:pt x="29354" y="2823"/>
                    </a:lnTo>
                    <a:lnTo>
                      <a:pt x="29758" y="3125"/>
                    </a:lnTo>
                    <a:lnTo>
                      <a:pt x="30161" y="3428"/>
                    </a:lnTo>
                    <a:lnTo>
                      <a:pt x="30564" y="3750"/>
                    </a:lnTo>
                    <a:lnTo>
                      <a:pt x="30927" y="4073"/>
                    </a:lnTo>
                    <a:lnTo>
                      <a:pt x="31270" y="4395"/>
                    </a:lnTo>
                    <a:lnTo>
                      <a:pt x="31612" y="4738"/>
                    </a:lnTo>
                    <a:lnTo>
                      <a:pt x="31935" y="5101"/>
                    </a:lnTo>
                    <a:lnTo>
                      <a:pt x="32257" y="5464"/>
                    </a:lnTo>
                    <a:lnTo>
                      <a:pt x="32540" y="5827"/>
                    </a:lnTo>
                    <a:lnTo>
                      <a:pt x="32822" y="6190"/>
                    </a:lnTo>
                    <a:lnTo>
                      <a:pt x="33104" y="6553"/>
                    </a:lnTo>
                    <a:lnTo>
                      <a:pt x="33346" y="6936"/>
                    </a:lnTo>
                    <a:lnTo>
                      <a:pt x="33588" y="7319"/>
                    </a:lnTo>
                    <a:lnTo>
                      <a:pt x="33830" y="7702"/>
                    </a:lnTo>
                    <a:lnTo>
                      <a:pt x="34233" y="8468"/>
                    </a:lnTo>
                    <a:lnTo>
                      <a:pt x="34616" y="9254"/>
                    </a:lnTo>
                    <a:lnTo>
                      <a:pt x="34939" y="10020"/>
                    </a:lnTo>
                    <a:lnTo>
                      <a:pt x="35221" y="10786"/>
                    </a:lnTo>
                    <a:lnTo>
                      <a:pt x="35463" y="11552"/>
                    </a:lnTo>
                    <a:lnTo>
                      <a:pt x="35685" y="12298"/>
                    </a:lnTo>
                    <a:lnTo>
                      <a:pt x="35846" y="13004"/>
                    </a:lnTo>
                    <a:lnTo>
                      <a:pt x="35987" y="13710"/>
                    </a:lnTo>
                    <a:lnTo>
                      <a:pt x="36108" y="14355"/>
                    </a:lnTo>
                    <a:lnTo>
                      <a:pt x="36189" y="14980"/>
                    </a:lnTo>
                    <a:lnTo>
                      <a:pt x="36249" y="15564"/>
                    </a:lnTo>
                    <a:lnTo>
                      <a:pt x="36269" y="16089"/>
                    </a:lnTo>
                    <a:lnTo>
                      <a:pt x="36290" y="16572"/>
                    </a:lnTo>
                    <a:lnTo>
                      <a:pt x="36290" y="16996"/>
                    </a:lnTo>
                    <a:lnTo>
                      <a:pt x="36269" y="17359"/>
                    </a:lnTo>
                    <a:lnTo>
                      <a:pt x="36269" y="17359"/>
                    </a:lnTo>
                    <a:lnTo>
                      <a:pt x="36269" y="17762"/>
                    </a:lnTo>
                    <a:lnTo>
                      <a:pt x="36249" y="18165"/>
                    </a:lnTo>
                    <a:lnTo>
                      <a:pt x="36169" y="19072"/>
                    </a:lnTo>
                    <a:lnTo>
                      <a:pt x="35967" y="21008"/>
                    </a:lnTo>
                    <a:lnTo>
                      <a:pt x="35866" y="21935"/>
                    </a:lnTo>
                    <a:lnTo>
                      <a:pt x="35786" y="22822"/>
                    </a:lnTo>
                    <a:lnTo>
                      <a:pt x="35745" y="23588"/>
                    </a:lnTo>
                    <a:lnTo>
                      <a:pt x="35765" y="23931"/>
                    </a:lnTo>
                    <a:lnTo>
                      <a:pt x="35786" y="24234"/>
                    </a:lnTo>
                    <a:lnTo>
                      <a:pt x="35786" y="24234"/>
                    </a:lnTo>
                    <a:lnTo>
                      <a:pt x="35886" y="24919"/>
                    </a:lnTo>
                    <a:lnTo>
                      <a:pt x="36048" y="25806"/>
                    </a:lnTo>
                    <a:lnTo>
                      <a:pt x="36229" y="26895"/>
                    </a:lnTo>
                    <a:lnTo>
                      <a:pt x="36290" y="27479"/>
                    </a:lnTo>
                    <a:lnTo>
                      <a:pt x="36370" y="28104"/>
                    </a:lnTo>
                    <a:lnTo>
                      <a:pt x="36411" y="28750"/>
                    </a:lnTo>
                    <a:lnTo>
                      <a:pt x="36431" y="29415"/>
                    </a:lnTo>
                    <a:lnTo>
                      <a:pt x="36411" y="30100"/>
                    </a:lnTo>
                    <a:lnTo>
                      <a:pt x="36370" y="30786"/>
                    </a:lnTo>
                    <a:lnTo>
                      <a:pt x="36290" y="31471"/>
                    </a:lnTo>
                    <a:lnTo>
                      <a:pt x="36229" y="31834"/>
                    </a:lnTo>
                    <a:lnTo>
                      <a:pt x="36169" y="32177"/>
                    </a:lnTo>
                    <a:lnTo>
                      <a:pt x="36088" y="32520"/>
                    </a:lnTo>
                    <a:lnTo>
                      <a:pt x="35987" y="32862"/>
                    </a:lnTo>
                    <a:lnTo>
                      <a:pt x="35866" y="33185"/>
                    </a:lnTo>
                    <a:lnTo>
                      <a:pt x="35745" y="33528"/>
                    </a:lnTo>
                    <a:lnTo>
                      <a:pt x="35745" y="33528"/>
                    </a:lnTo>
                    <a:lnTo>
                      <a:pt x="35342" y="34334"/>
                    </a:lnTo>
                    <a:lnTo>
                      <a:pt x="34919" y="35100"/>
                    </a:lnTo>
                    <a:lnTo>
                      <a:pt x="34475" y="35846"/>
                    </a:lnTo>
                    <a:lnTo>
                      <a:pt x="34011" y="36532"/>
                    </a:lnTo>
                    <a:lnTo>
                      <a:pt x="33528" y="37197"/>
                    </a:lnTo>
                    <a:lnTo>
                      <a:pt x="33024" y="37822"/>
                    </a:lnTo>
                    <a:lnTo>
                      <a:pt x="32499" y="38427"/>
                    </a:lnTo>
                    <a:lnTo>
                      <a:pt x="31975" y="38991"/>
                    </a:lnTo>
                    <a:lnTo>
                      <a:pt x="31431" y="39535"/>
                    </a:lnTo>
                    <a:lnTo>
                      <a:pt x="30866" y="40039"/>
                    </a:lnTo>
                    <a:lnTo>
                      <a:pt x="30322" y="40503"/>
                    </a:lnTo>
                    <a:lnTo>
                      <a:pt x="29737" y="40947"/>
                    </a:lnTo>
                    <a:lnTo>
                      <a:pt x="29173" y="41370"/>
                    </a:lnTo>
                    <a:lnTo>
                      <a:pt x="28608" y="41753"/>
                    </a:lnTo>
                    <a:lnTo>
                      <a:pt x="28044" y="42116"/>
                    </a:lnTo>
                    <a:lnTo>
                      <a:pt x="27479" y="42459"/>
                    </a:lnTo>
                    <a:lnTo>
                      <a:pt x="26915" y="42761"/>
                    </a:lnTo>
                    <a:lnTo>
                      <a:pt x="26371" y="43043"/>
                    </a:lnTo>
                    <a:lnTo>
                      <a:pt x="25826" y="43306"/>
                    </a:lnTo>
                    <a:lnTo>
                      <a:pt x="25282" y="43527"/>
                    </a:lnTo>
                    <a:lnTo>
                      <a:pt x="24778" y="43749"/>
                    </a:lnTo>
                    <a:lnTo>
                      <a:pt x="24274" y="43931"/>
                    </a:lnTo>
                    <a:lnTo>
                      <a:pt x="23790" y="44092"/>
                    </a:lnTo>
                    <a:lnTo>
                      <a:pt x="23326" y="44233"/>
                    </a:lnTo>
                    <a:lnTo>
                      <a:pt x="22883" y="44354"/>
                    </a:lnTo>
                    <a:lnTo>
                      <a:pt x="22459" y="44455"/>
                    </a:lnTo>
                    <a:lnTo>
                      <a:pt x="22076" y="44535"/>
                    </a:lnTo>
                    <a:lnTo>
                      <a:pt x="21714" y="44596"/>
                    </a:lnTo>
                    <a:lnTo>
                      <a:pt x="21371" y="44656"/>
                    </a:lnTo>
                    <a:lnTo>
                      <a:pt x="21068" y="44676"/>
                    </a:lnTo>
                    <a:lnTo>
                      <a:pt x="20806" y="44697"/>
                    </a:lnTo>
                    <a:lnTo>
                      <a:pt x="20585" y="4467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0" name="Google Shape;1880;p34"/>
              <p:cNvSpPr/>
              <p:nvPr/>
            </p:nvSpPr>
            <p:spPr>
              <a:xfrm>
                <a:off x="3414075" y="507250"/>
                <a:ext cx="921375" cy="1127525"/>
              </a:xfrm>
              <a:custGeom>
                <a:avLst/>
                <a:gdLst/>
                <a:ahLst/>
                <a:cxnLst/>
                <a:rect l="l" t="t" r="r" b="b"/>
                <a:pathLst>
                  <a:path w="36855" h="45101" extrusionOk="0">
                    <a:moveTo>
                      <a:pt x="19274" y="404"/>
                    </a:moveTo>
                    <a:lnTo>
                      <a:pt x="20222" y="424"/>
                    </a:lnTo>
                    <a:lnTo>
                      <a:pt x="21149" y="464"/>
                    </a:lnTo>
                    <a:lnTo>
                      <a:pt x="22057" y="565"/>
                    </a:lnTo>
                    <a:lnTo>
                      <a:pt x="22923" y="686"/>
                    </a:lnTo>
                    <a:lnTo>
                      <a:pt x="23770" y="848"/>
                    </a:lnTo>
                    <a:lnTo>
                      <a:pt x="24597" y="1029"/>
                    </a:lnTo>
                    <a:lnTo>
                      <a:pt x="25403" y="1251"/>
                    </a:lnTo>
                    <a:lnTo>
                      <a:pt x="26169" y="1513"/>
                    </a:lnTo>
                    <a:lnTo>
                      <a:pt x="26935" y="1815"/>
                    </a:lnTo>
                    <a:lnTo>
                      <a:pt x="27661" y="2138"/>
                    </a:lnTo>
                    <a:lnTo>
                      <a:pt x="28347" y="2521"/>
                    </a:lnTo>
                    <a:lnTo>
                      <a:pt x="29032" y="2904"/>
                    </a:lnTo>
                    <a:lnTo>
                      <a:pt x="29677" y="3347"/>
                    </a:lnTo>
                    <a:lnTo>
                      <a:pt x="30302" y="3811"/>
                    </a:lnTo>
                    <a:lnTo>
                      <a:pt x="30887" y="4315"/>
                    </a:lnTo>
                    <a:lnTo>
                      <a:pt x="31451" y="4860"/>
                    </a:lnTo>
                    <a:lnTo>
                      <a:pt x="31855" y="5263"/>
                    </a:lnTo>
                    <a:lnTo>
                      <a:pt x="32238" y="5686"/>
                    </a:lnTo>
                    <a:lnTo>
                      <a:pt x="32600" y="6130"/>
                    </a:lnTo>
                    <a:lnTo>
                      <a:pt x="32923" y="6573"/>
                    </a:lnTo>
                    <a:lnTo>
                      <a:pt x="33246" y="7017"/>
                    </a:lnTo>
                    <a:lnTo>
                      <a:pt x="33548" y="7480"/>
                    </a:lnTo>
                    <a:lnTo>
                      <a:pt x="33830" y="7924"/>
                    </a:lnTo>
                    <a:lnTo>
                      <a:pt x="34092" y="8388"/>
                    </a:lnTo>
                    <a:lnTo>
                      <a:pt x="34334" y="8851"/>
                    </a:lnTo>
                    <a:lnTo>
                      <a:pt x="34556" y="9315"/>
                    </a:lnTo>
                    <a:lnTo>
                      <a:pt x="34758" y="9779"/>
                    </a:lnTo>
                    <a:lnTo>
                      <a:pt x="34959" y="10242"/>
                    </a:lnTo>
                    <a:lnTo>
                      <a:pt x="35120" y="10706"/>
                    </a:lnTo>
                    <a:lnTo>
                      <a:pt x="35282" y="11170"/>
                    </a:lnTo>
                    <a:lnTo>
                      <a:pt x="35564" y="12077"/>
                    </a:lnTo>
                    <a:lnTo>
                      <a:pt x="35806" y="12944"/>
                    </a:lnTo>
                    <a:lnTo>
                      <a:pt x="35987" y="13791"/>
                    </a:lnTo>
                    <a:lnTo>
                      <a:pt x="36108" y="14577"/>
                    </a:lnTo>
                    <a:lnTo>
                      <a:pt x="36209" y="15323"/>
                    </a:lnTo>
                    <a:lnTo>
                      <a:pt x="36270" y="15988"/>
                    </a:lnTo>
                    <a:lnTo>
                      <a:pt x="36310" y="16613"/>
                    </a:lnTo>
                    <a:lnTo>
                      <a:pt x="36310" y="17137"/>
                    </a:lnTo>
                    <a:lnTo>
                      <a:pt x="36290" y="17561"/>
                    </a:lnTo>
                    <a:lnTo>
                      <a:pt x="36270" y="18266"/>
                    </a:lnTo>
                    <a:lnTo>
                      <a:pt x="36209" y="19053"/>
                    </a:lnTo>
                    <a:lnTo>
                      <a:pt x="36028" y="20726"/>
                    </a:lnTo>
                    <a:lnTo>
                      <a:pt x="35907" y="21815"/>
                    </a:lnTo>
                    <a:lnTo>
                      <a:pt x="35806" y="22843"/>
                    </a:lnTo>
                    <a:lnTo>
                      <a:pt x="35786" y="23307"/>
                    </a:lnTo>
                    <a:lnTo>
                      <a:pt x="35766" y="23730"/>
                    </a:lnTo>
                    <a:lnTo>
                      <a:pt x="35766" y="24113"/>
                    </a:lnTo>
                    <a:lnTo>
                      <a:pt x="35806" y="24456"/>
                    </a:lnTo>
                    <a:lnTo>
                      <a:pt x="35866" y="24919"/>
                    </a:lnTo>
                    <a:lnTo>
                      <a:pt x="35967" y="25504"/>
                    </a:lnTo>
                    <a:lnTo>
                      <a:pt x="36108" y="26310"/>
                    </a:lnTo>
                    <a:lnTo>
                      <a:pt x="36249" y="27218"/>
                    </a:lnTo>
                    <a:lnTo>
                      <a:pt x="36370" y="28206"/>
                    </a:lnTo>
                    <a:lnTo>
                      <a:pt x="36411" y="28730"/>
                    </a:lnTo>
                    <a:lnTo>
                      <a:pt x="36431" y="29254"/>
                    </a:lnTo>
                    <a:lnTo>
                      <a:pt x="36451" y="29798"/>
                    </a:lnTo>
                    <a:lnTo>
                      <a:pt x="36431" y="30343"/>
                    </a:lnTo>
                    <a:lnTo>
                      <a:pt x="36411" y="30887"/>
                    </a:lnTo>
                    <a:lnTo>
                      <a:pt x="36350" y="31451"/>
                    </a:lnTo>
                    <a:lnTo>
                      <a:pt x="36249" y="32016"/>
                    </a:lnTo>
                    <a:lnTo>
                      <a:pt x="36129" y="32560"/>
                    </a:lnTo>
                    <a:lnTo>
                      <a:pt x="35967" y="33105"/>
                    </a:lnTo>
                    <a:lnTo>
                      <a:pt x="35786" y="33649"/>
                    </a:lnTo>
                    <a:lnTo>
                      <a:pt x="35383" y="34435"/>
                    </a:lnTo>
                    <a:lnTo>
                      <a:pt x="34959" y="35201"/>
                    </a:lnTo>
                    <a:lnTo>
                      <a:pt x="34536" y="35927"/>
                    </a:lnTo>
                    <a:lnTo>
                      <a:pt x="34052" y="36633"/>
                    </a:lnTo>
                    <a:lnTo>
                      <a:pt x="33568" y="37278"/>
                    </a:lnTo>
                    <a:lnTo>
                      <a:pt x="33064" y="37903"/>
                    </a:lnTo>
                    <a:lnTo>
                      <a:pt x="32560" y="38508"/>
                    </a:lnTo>
                    <a:lnTo>
                      <a:pt x="32016" y="39072"/>
                    </a:lnTo>
                    <a:lnTo>
                      <a:pt x="31471" y="39596"/>
                    </a:lnTo>
                    <a:lnTo>
                      <a:pt x="30927" y="40100"/>
                    </a:lnTo>
                    <a:lnTo>
                      <a:pt x="30363" y="40564"/>
                    </a:lnTo>
                    <a:lnTo>
                      <a:pt x="29798" y="41008"/>
                    </a:lnTo>
                    <a:lnTo>
                      <a:pt x="29234" y="41411"/>
                    </a:lnTo>
                    <a:lnTo>
                      <a:pt x="28669" y="41794"/>
                    </a:lnTo>
                    <a:lnTo>
                      <a:pt x="28105" y="42157"/>
                    </a:lnTo>
                    <a:lnTo>
                      <a:pt x="27540" y="42479"/>
                    </a:lnTo>
                    <a:lnTo>
                      <a:pt x="26996" y="42782"/>
                    </a:lnTo>
                    <a:lnTo>
                      <a:pt x="26451" y="43064"/>
                    </a:lnTo>
                    <a:lnTo>
                      <a:pt x="25907" y="43306"/>
                    </a:lnTo>
                    <a:lnTo>
                      <a:pt x="25383" y="43548"/>
                    </a:lnTo>
                    <a:lnTo>
                      <a:pt x="24859" y="43749"/>
                    </a:lnTo>
                    <a:lnTo>
                      <a:pt x="24375" y="43931"/>
                    </a:lnTo>
                    <a:lnTo>
                      <a:pt x="23891" y="44092"/>
                    </a:lnTo>
                    <a:lnTo>
                      <a:pt x="23448" y="44233"/>
                    </a:lnTo>
                    <a:lnTo>
                      <a:pt x="23004" y="44354"/>
                    </a:lnTo>
                    <a:lnTo>
                      <a:pt x="22601" y="44455"/>
                    </a:lnTo>
                    <a:lnTo>
                      <a:pt x="22218" y="44536"/>
                    </a:lnTo>
                    <a:lnTo>
                      <a:pt x="21875" y="44596"/>
                    </a:lnTo>
                    <a:lnTo>
                      <a:pt x="21553" y="44657"/>
                    </a:lnTo>
                    <a:lnTo>
                      <a:pt x="21270" y="44677"/>
                    </a:lnTo>
                    <a:lnTo>
                      <a:pt x="20827" y="44677"/>
                    </a:lnTo>
                    <a:lnTo>
                      <a:pt x="20383" y="44637"/>
                    </a:lnTo>
                    <a:lnTo>
                      <a:pt x="19819" y="44536"/>
                    </a:lnTo>
                    <a:lnTo>
                      <a:pt x="19174" y="44374"/>
                    </a:lnTo>
                    <a:lnTo>
                      <a:pt x="18448" y="44173"/>
                    </a:lnTo>
                    <a:lnTo>
                      <a:pt x="17641" y="43911"/>
                    </a:lnTo>
                    <a:lnTo>
                      <a:pt x="16774" y="43608"/>
                    </a:lnTo>
                    <a:lnTo>
                      <a:pt x="15867" y="43245"/>
                    </a:lnTo>
                    <a:lnTo>
                      <a:pt x="14920" y="42842"/>
                    </a:lnTo>
                    <a:lnTo>
                      <a:pt x="13952" y="42399"/>
                    </a:lnTo>
                    <a:lnTo>
                      <a:pt x="12984" y="41915"/>
                    </a:lnTo>
                    <a:lnTo>
                      <a:pt x="12017" y="41370"/>
                    </a:lnTo>
                    <a:lnTo>
                      <a:pt x="11049" y="40806"/>
                    </a:lnTo>
                    <a:lnTo>
                      <a:pt x="10565" y="40504"/>
                    </a:lnTo>
                    <a:lnTo>
                      <a:pt x="10101" y="40181"/>
                    </a:lnTo>
                    <a:lnTo>
                      <a:pt x="9658" y="39858"/>
                    </a:lnTo>
                    <a:lnTo>
                      <a:pt x="9214" y="39536"/>
                    </a:lnTo>
                    <a:lnTo>
                      <a:pt x="8791" y="39193"/>
                    </a:lnTo>
                    <a:lnTo>
                      <a:pt x="8368" y="38830"/>
                    </a:lnTo>
                    <a:lnTo>
                      <a:pt x="7964" y="38467"/>
                    </a:lnTo>
                    <a:lnTo>
                      <a:pt x="7581" y="38104"/>
                    </a:lnTo>
                    <a:lnTo>
                      <a:pt x="7218" y="37701"/>
                    </a:lnTo>
                    <a:lnTo>
                      <a:pt x="6856" y="37278"/>
                    </a:lnTo>
                    <a:lnTo>
                      <a:pt x="6493" y="36814"/>
                    </a:lnTo>
                    <a:lnTo>
                      <a:pt x="6130" y="36310"/>
                    </a:lnTo>
                    <a:lnTo>
                      <a:pt x="5807" y="35786"/>
                    </a:lnTo>
                    <a:lnTo>
                      <a:pt x="5464" y="35242"/>
                    </a:lnTo>
                    <a:lnTo>
                      <a:pt x="5142" y="34657"/>
                    </a:lnTo>
                    <a:lnTo>
                      <a:pt x="4819" y="34072"/>
                    </a:lnTo>
                    <a:lnTo>
                      <a:pt x="4517" y="33447"/>
                    </a:lnTo>
                    <a:lnTo>
                      <a:pt x="4214" y="32822"/>
                    </a:lnTo>
                    <a:lnTo>
                      <a:pt x="3932" y="32197"/>
                    </a:lnTo>
                    <a:lnTo>
                      <a:pt x="3650" y="31532"/>
                    </a:lnTo>
                    <a:lnTo>
                      <a:pt x="3126" y="30222"/>
                    </a:lnTo>
                    <a:lnTo>
                      <a:pt x="2642" y="28911"/>
                    </a:lnTo>
                    <a:lnTo>
                      <a:pt x="2219" y="27601"/>
                    </a:lnTo>
                    <a:lnTo>
                      <a:pt x="1815" y="26331"/>
                    </a:lnTo>
                    <a:lnTo>
                      <a:pt x="1473" y="25121"/>
                    </a:lnTo>
                    <a:lnTo>
                      <a:pt x="1170" y="23992"/>
                    </a:lnTo>
                    <a:lnTo>
                      <a:pt x="928" y="22964"/>
                    </a:lnTo>
                    <a:lnTo>
                      <a:pt x="727" y="22057"/>
                    </a:lnTo>
                    <a:lnTo>
                      <a:pt x="586" y="21290"/>
                    </a:lnTo>
                    <a:lnTo>
                      <a:pt x="505" y="20686"/>
                    </a:lnTo>
                    <a:lnTo>
                      <a:pt x="465" y="20222"/>
                    </a:lnTo>
                    <a:lnTo>
                      <a:pt x="444" y="19738"/>
                    </a:lnTo>
                    <a:lnTo>
                      <a:pt x="424" y="19113"/>
                    </a:lnTo>
                    <a:lnTo>
                      <a:pt x="444" y="18367"/>
                    </a:lnTo>
                    <a:lnTo>
                      <a:pt x="485" y="17520"/>
                    </a:lnTo>
                    <a:lnTo>
                      <a:pt x="545" y="16573"/>
                    </a:lnTo>
                    <a:lnTo>
                      <a:pt x="666" y="15545"/>
                    </a:lnTo>
                    <a:lnTo>
                      <a:pt x="747" y="15000"/>
                    </a:lnTo>
                    <a:lnTo>
                      <a:pt x="848" y="14456"/>
                    </a:lnTo>
                    <a:lnTo>
                      <a:pt x="969" y="13892"/>
                    </a:lnTo>
                    <a:lnTo>
                      <a:pt x="1110" y="13307"/>
                    </a:lnTo>
                    <a:lnTo>
                      <a:pt x="1251" y="12722"/>
                    </a:lnTo>
                    <a:lnTo>
                      <a:pt x="1432" y="12138"/>
                    </a:lnTo>
                    <a:lnTo>
                      <a:pt x="1614" y="11533"/>
                    </a:lnTo>
                    <a:lnTo>
                      <a:pt x="1836" y="10928"/>
                    </a:lnTo>
                    <a:lnTo>
                      <a:pt x="2077" y="10343"/>
                    </a:lnTo>
                    <a:lnTo>
                      <a:pt x="2340" y="9738"/>
                    </a:lnTo>
                    <a:lnTo>
                      <a:pt x="2642" y="9134"/>
                    </a:lnTo>
                    <a:lnTo>
                      <a:pt x="2944" y="8549"/>
                    </a:lnTo>
                    <a:lnTo>
                      <a:pt x="3307" y="7964"/>
                    </a:lnTo>
                    <a:lnTo>
                      <a:pt x="3670" y="7380"/>
                    </a:lnTo>
                    <a:lnTo>
                      <a:pt x="4094" y="6815"/>
                    </a:lnTo>
                    <a:lnTo>
                      <a:pt x="4537" y="6271"/>
                    </a:lnTo>
                    <a:lnTo>
                      <a:pt x="5081" y="5646"/>
                    </a:lnTo>
                    <a:lnTo>
                      <a:pt x="5666" y="5041"/>
                    </a:lnTo>
                    <a:lnTo>
                      <a:pt x="6291" y="4476"/>
                    </a:lnTo>
                    <a:lnTo>
                      <a:pt x="6956" y="3972"/>
                    </a:lnTo>
                    <a:lnTo>
                      <a:pt x="7642" y="3468"/>
                    </a:lnTo>
                    <a:lnTo>
                      <a:pt x="8347" y="3025"/>
                    </a:lnTo>
                    <a:lnTo>
                      <a:pt x="9113" y="2602"/>
                    </a:lnTo>
                    <a:lnTo>
                      <a:pt x="9880" y="2218"/>
                    </a:lnTo>
                    <a:lnTo>
                      <a:pt x="10706" y="1876"/>
                    </a:lnTo>
                    <a:lnTo>
                      <a:pt x="11533" y="1573"/>
                    </a:lnTo>
                    <a:lnTo>
                      <a:pt x="12420" y="1291"/>
                    </a:lnTo>
                    <a:lnTo>
                      <a:pt x="13327" y="1069"/>
                    </a:lnTo>
                    <a:lnTo>
                      <a:pt x="14254" y="868"/>
                    </a:lnTo>
                    <a:lnTo>
                      <a:pt x="15222" y="706"/>
                    </a:lnTo>
                    <a:lnTo>
                      <a:pt x="16230" y="565"/>
                    </a:lnTo>
                    <a:lnTo>
                      <a:pt x="17258" y="485"/>
                    </a:lnTo>
                    <a:lnTo>
                      <a:pt x="18287" y="424"/>
                    </a:lnTo>
                    <a:lnTo>
                      <a:pt x="19274" y="404"/>
                    </a:lnTo>
                    <a:close/>
                    <a:moveTo>
                      <a:pt x="18367" y="1"/>
                    </a:moveTo>
                    <a:lnTo>
                      <a:pt x="17218" y="61"/>
                    </a:lnTo>
                    <a:lnTo>
                      <a:pt x="16170" y="162"/>
                    </a:lnTo>
                    <a:lnTo>
                      <a:pt x="15162" y="283"/>
                    </a:lnTo>
                    <a:lnTo>
                      <a:pt x="14174" y="464"/>
                    </a:lnTo>
                    <a:lnTo>
                      <a:pt x="13206" y="666"/>
                    </a:lnTo>
                    <a:lnTo>
                      <a:pt x="12279" y="908"/>
                    </a:lnTo>
                    <a:lnTo>
                      <a:pt x="11392" y="1190"/>
                    </a:lnTo>
                    <a:lnTo>
                      <a:pt x="10525" y="1513"/>
                    </a:lnTo>
                    <a:lnTo>
                      <a:pt x="9698" y="1856"/>
                    </a:lnTo>
                    <a:lnTo>
                      <a:pt x="8892" y="2259"/>
                    </a:lnTo>
                    <a:lnTo>
                      <a:pt x="8126" y="2682"/>
                    </a:lnTo>
                    <a:lnTo>
                      <a:pt x="7400" y="3146"/>
                    </a:lnTo>
                    <a:lnTo>
                      <a:pt x="7037" y="3388"/>
                    </a:lnTo>
                    <a:lnTo>
                      <a:pt x="6694" y="3650"/>
                    </a:lnTo>
                    <a:lnTo>
                      <a:pt x="6352" y="3912"/>
                    </a:lnTo>
                    <a:lnTo>
                      <a:pt x="6029" y="4174"/>
                    </a:lnTo>
                    <a:lnTo>
                      <a:pt x="5706" y="4456"/>
                    </a:lnTo>
                    <a:lnTo>
                      <a:pt x="5384" y="4739"/>
                    </a:lnTo>
                    <a:lnTo>
                      <a:pt x="5081" y="5041"/>
                    </a:lnTo>
                    <a:lnTo>
                      <a:pt x="4779" y="5364"/>
                    </a:lnTo>
                    <a:lnTo>
                      <a:pt x="4497" y="5666"/>
                    </a:lnTo>
                    <a:lnTo>
                      <a:pt x="4214" y="6009"/>
                    </a:lnTo>
                    <a:lnTo>
                      <a:pt x="3771" y="6553"/>
                    </a:lnTo>
                    <a:lnTo>
                      <a:pt x="3348" y="7118"/>
                    </a:lnTo>
                    <a:lnTo>
                      <a:pt x="2965" y="7702"/>
                    </a:lnTo>
                    <a:lnTo>
                      <a:pt x="2622" y="8287"/>
                    </a:lnTo>
                    <a:lnTo>
                      <a:pt x="2299" y="8871"/>
                    </a:lnTo>
                    <a:lnTo>
                      <a:pt x="1997" y="9476"/>
                    </a:lnTo>
                    <a:lnTo>
                      <a:pt x="1735" y="10061"/>
                    </a:lnTo>
                    <a:lnTo>
                      <a:pt x="1493" y="10666"/>
                    </a:lnTo>
                    <a:lnTo>
                      <a:pt x="1271" y="11250"/>
                    </a:lnTo>
                    <a:lnTo>
                      <a:pt x="1069" y="11835"/>
                    </a:lnTo>
                    <a:lnTo>
                      <a:pt x="888" y="12440"/>
                    </a:lnTo>
                    <a:lnTo>
                      <a:pt x="727" y="13004"/>
                    </a:lnTo>
                    <a:lnTo>
                      <a:pt x="586" y="13589"/>
                    </a:lnTo>
                    <a:lnTo>
                      <a:pt x="465" y="14154"/>
                    </a:lnTo>
                    <a:lnTo>
                      <a:pt x="364" y="14698"/>
                    </a:lnTo>
                    <a:lnTo>
                      <a:pt x="283" y="15242"/>
                    </a:lnTo>
                    <a:lnTo>
                      <a:pt x="142" y="16270"/>
                    </a:lnTo>
                    <a:lnTo>
                      <a:pt x="61" y="17238"/>
                    </a:lnTo>
                    <a:lnTo>
                      <a:pt x="21" y="18105"/>
                    </a:lnTo>
                    <a:lnTo>
                      <a:pt x="1" y="18891"/>
                    </a:lnTo>
                    <a:lnTo>
                      <a:pt x="21" y="19557"/>
                    </a:lnTo>
                    <a:lnTo>
                      <a:pt x="41" y="20081"/>
                    </a:lnTo>
                    <a:lnTo>
                      <a:pt x="102" y="20746"/>
                    </a:lnTo>
                    <a:lnTo>
                      <a:pt x="182" y="21351"/>
                    </a:lnTo>
                    <a:lnTo>
                      <a:pt x="324" y="22117"/>
                    </a:lnTo>
                    <a:lnTo>
                      <a:pt x="525" y="23024"/>
                    </a:lnTo>
                    <a:lnTo>
                      <a:pt x="767" y="24073"/>
                    </a:lnTo>
                    <a:lnTo>
                      <a:pt x="1069" y="25222"/>
                    </a:lnTo>
                    <a:lnTo>
                      <a:pt x="1432" y="26452"/>
                    </a:lnTo>
                    <a:lnTo>
                      <a:pt x="1836" y="27742"/>
                    </a:lnTo>
                    <a:lnTo>
                      <a:pt x="2279" y="29052"/>
                    </a:lnTo>
                    <a:lnTo>
                      <a:pt x="2763" y="30403"/>
                    </a:lnTo>
                    <a:lnTo>
                      <a:pt x="3307" y="31734"/>
                    </a:lnTo>
                    <a:lnTo>
                      <a:pt x="3590" y="32379"/>
                    </a:lnTo>
                    <a:lnTo>
                      <a:pt x="3872" y="33044"/>
                    </a:lnTo>
                    <a:lnTo>
                      <a:pt x="4174" y="33669"/>
                    </a:lnTo>
                    <a:lnTo>
                      <a:pt x="4497" y="34294"/>
                    </a:lnTo>
                    <a:lnTo>
                      <a:pt x="4799" y="34899"/>
                    </a:lnTo>
                    <a:lnTo>
                      <a:pt x="5142" y="35484"/>
                    </a:lnTo>
                    <a:lnTo>
                      <a:pt x="5485" y="36048"/>
                    </a:lnTo>
                    <a:lnTo>
                      <a:pt x="5827" y="36572"/>
                    </a:lnTo>
                    <a:lnTo>
                      <a:pt x="6170" y="37076"/>
                    </a:lnTo>
                    <a:lnTo>
                      <a:pt x="6533" y="37540"/>
                    </a:lnTo>
                    <a:lnTo>
                      <a:pt x="6916" y="37984"/>
                    </a:lnTo>
                    <a:lnTo>
                      <a:pt x="7299" y="38387"/>
                    </a:lnTo>
                    <a:lnTo>
                      <a:pt x="7682" y="38770"/>
                    </a:lnTo>
                    <a:lnTo>
                      <a:pt x="8105" y="39153"/>
                    </a:lnTo>
                    <a:lnTo>
                      <a:pt x="8529" y="39516"/>
                    </a:lnTo>
                    <a:lnTo>
                      <a:pt x="8972" y="39858"/>
                    </a:lnTo>
                    <a:lnTo>
                      <a:pt x="9416" y="40201"/>
                    </a:lnTo>
                    <a:lnTo>
                      <a:pt x="9880" y="40524"/>
                    </a:lnTo>
                    <a:lnTo>
                      <a:pt x="10363" y="40846"/>
                    </a:lnTo>
                    <a:lnTo>
                      <a:pt x="10847" y="41169"/>
                    </a:lnTo>
                    <a:lnTo>
                      <a:pt x="11815" y="41754"/>
                    </a:lnTo>
                    <a:lnTo>
                      <a:pt x="12803" y="42298"/>
                    </a:lnTo>
                    <a:lnTo>
                      <a:pt x="13791" y="42782"/>
                    </a:lnTo>
                    <a:lnTo>
                      <a:pt x="14779" y="43245"/>
                    </a:lnTo>
                    <a:lnTo>
                      <a:pt x="15726" y="43649"/>
                    </a:lnTo>
                    <a:lnTo>
                      <a:pt x="16654" y="44012"/>
                    </a:lnTo>
                    <a:lnTo>
                      <a:pt x="17541" y="44314"/>
                    </a:lnTo>
                    <a:lnTo>
                      <a:pt x="18347" y="44576"/>
                    </a:lnTo>
                    <a:lnTo>
                      <a:pt x="19093" y="44778"/>
                    </a:lnTo>
                    <a:lnTo>
                      <a:pt x="19758" y="44939"/>
                    </a:lnTo>
                    <a:lnTo>
                      <a:pt x="20323" y="45040"/>
                    </a:lnTo>
                    <a:lnTo>
                      <a:pt x="20786" y="45100"/>
                    </a:lnTo>
                    <a:lnTo>
                      <a:pt x="21230" y="45100"/>
                    </a:lnTo>
                    <a:lnTo>
                      <a:pt x="21492" y="45060"/>
                    </a:lnTo>
                    <a:lnTo>
                      <a:pt x="21815" y="45020"/>
                    </a:lnTo>
                    <a:lnTo>
                      <a:pt x="22157" y="44979"/>
                    </a:lnTo>
                    <a:lnTo>
                      <a:pt x="22540" y="44899"/>
                    </a:lnTo>
                    <a:lnTo>
                      <a:pt x="22944" y="44818"/>
                    </a:lnTo>
                    <a:lnTo>
                      <a:pt x="23367" y="44697"/>
                    </a:lnTo>
                    <a:lnTo>
                      <a:pt x="23810" y="44576"/>
                    </a:lnTo>
                    <a:lnTo>
                      <a:pt x="24274" y="44415"/>
                    </a:lnTo>
                    <a:lnTo>
                      <a:pt x="24758" y="44253"/>
                    </a:lnTo>
                    <a:lnTo>
                      <a:pt x="25262" y="44052"/>
                    </a:lnTo>
                    <a:lnTo>
                      <a:pt x="25786" y="43850"/>
                    </a:lnTo>
                    <a:lnTo>
                      <a:pt x="26310" y="43608"/>
                    </a:lnTo>
                    <a:lnTo>
                      <a:pt x="26855" y="43346"/>
                    </a:lnTo>
                    <a:lnTo>
                      <a:pt x="27399" y="43064"/>
                    </a:lnTo>
                    <a:lnTo>
                      <a:pt x="27943" y="42762"/>
                    </a:lnTo>
                    <a:lnTo>
                      <a:pt x="28508" y="42419"/>
                    </a:lnTo>
                    <a:lnTo>
                      <a:pt x="29072" y="42056"/>
                    </a:lnTo>
                    <a:lnTo>
                      <a:pt x="29637" y="41673"/>
                    </a:lnTo>
                    <a:lnTo>
                      <a:pt x="30201" y="41250"/>
                    </a:lnTo>
                    <a:lnTo>
                      <a:pt x="30766" y="40806"/>
                    </a:lnTo>
                    <a:lnTo>
                      <a:pt x="31310" y="40322"/>
                    </a:lnTo>
                    <a:lnTo>
                      <a:pt x="31875" y="39818"/>
                    </a:lnTo>
                    <a:lnTo>
                      <a:pt x="32399" y="39294"/>
                    </a:lnTo>
                    <a:lnTo>
                      <a:pt x="32943" y="38709"/>
                    </a:lnTo>
                    <a:lnTo>
                      <a:pt x="33447" y="38125"/>
                    </a:lnTo>
                    <a:lnTo>
                      <a:pt x="33951" y="37479"/>
                    </a:lnTo>
                    <a:lnTo>
                      <a:pt x="34435" y="36814"/>
                    </a:lnTo>
                    <a:lnTo>
                      <a:pt x="34899" y="36129"/>
                    </a:lnTo>
                    <a:lnTo>
                      <a:pt x="35342" y="35383"/>
                    </a:lnTo>
                    <a:lnTo>
                      <a:pt x="35766" y="34617"/>
                    </a:lnTo>
                    <a:lnTo>
                      <a:pt x="36149" y="33810"/>
                    </a:lnTo>
                    <a:lnTo>
                      <a:pt x="36370" y="33246"/>
                    </a:lnTo>
                    <a:lnTo>
                      <a:pt x="36532" y="32681"/>
                    </a:lnTo>
                    <a:lnTo>
                      <a:pt x="36653" y="32117"/>
                    </a:lnTo>
                    <a:lnTo>
                      <a:pt x="36753" y="31532"/>
                    </a:lnTo>
                    <a:lnTo>
                      <a:pt x="36814" y="30968"/>
                    </a:lnTo>
                    <a:lnTo>
                      <a:pt x="36854" y="30383"/>
                    </a:lnTo>
                    <a:lnTo>
                      <a:pt x="36854" y="29818"/>
                    </a:lnTo>
                    <a:lnTo>
                      <a:pt x="36854" y="29274"/>
                    </a:lnTo>
                    <a:lnTo>
                      <a:pt x="36834" y="28730"/>
                    </a:lnTo>
                    <a:lnTo>
                      <a:pt x="36774" y="28185"/>
                    </a:lnTo>
                    <a:lnTo>
                      <a:pt x="36733" y="27681"/>
                    </a:lnTo>
                    <a:lnTo>
                      <a:pt x="36673" y="27177"/>
                    </a:lnTo>
                    <a:lnTo>
                      <a:pt x="36512" y="26250"/>
                    </a:lnTo>
                    <a:lnTo>
                      <a:pt x="36370" y="25444"/>
                    </a:lnTo>
                    <a:lnTo>
                      <a:pt x="36270" y="24859"/>
                    </a:lnTo>
                    <a:lnTo>
                      <a:pt x="36209" y="24415"/>
                    </a:lnTo>
                    <a:lnTo>
                      <a:pt x="36189" y="24073"/>
                    </a:lnTo>
                    <a:lnTo>
                      <a:pt x="36189" y="23710"/>
                    </a:lnTo>
                    <a:lnTo>
                      <a:pt x="36209" y="23286"/>
                    </a:lnTo>
                    <a:lnTo>
                      <a:pt x="36229" y="22823"/>
                    </a:lnTo>
                    <a:lnTo>
                      <a:pt x="36330" y="21815"/>
                    </a:lnTo>
                    <a:lnTo>
                      <a:pt x="36431" y="20786"/>
                    </a:lnTo>
                    <a:lnTo>
                      <a:pt x="36612" y="19093"/>
                    </a:lnTo>
                    <a:lnTo>
                      <a:pt x="36673" y="18287"/>
                    </a:lnTo>
                    <a:lnTo>
                      <a:pt x="36693" y="17581"/>
                    </a:lnTo>
                    <a:lnTo>
                      <a:pt x="36713" y="17137"/>
                    </a:lnTo>
                    <a:lnTo>
                      <a:pt x="36713" y="16593"/>
                    </a:lnTo>
                    <a:lnTo>
                      <a:pt x="36693" y="15988"/>
                    </a:lnTo>
                    <a:lnTo>
                      <a:pt x="36612" y="15283"/>
                    </a:lnTo>
                    <a:lnTo>
                      <a:pt x="36532" y="14537"/>
                    </a:lnTo>
                    <a:lnTo>
                      <a:pt x="36391" y="13710"/>
                    </a:lnTo>
                    <a:lnTo>
                      <a:pt x="36189" y="12863"/>
                    </a:lnTo>
                    <a:lnTo>
                      <a:pt x="35967" y="11956"/>
                    </a:lnTo>
                    <a:lnTo>
                      <a:pt x="35685" y="11029"/>
                    </a:lnTo>
                    <a:lnTo>
                      <a:pt x="35504" y="10565"/>
                    </a:lnTo>
                    <a:lnTo>
                      <a:pt x="35322" y="10101"/>
                    </a:lnTo>
                    <a:lnTo>
                      <a:pt x="35141" y="9617"/>
                    </a:lnTo>
                    <a:lnTo>
                      <a:pt x="34919" y="9134"/>
                    </a:lnTo>
                    <a:lnTo>
                      <a:pt x="34697" y="8670"/>
                    </a:lnTo>
                    <a:lnTo>
                      <a:pt x="34435" y="8186"/>
                    </a:lnTo>
                    <a:lnTo>
                      <a:pt x="34173" y="7722"/>
                    </a:lnTo>
                    <a:lnTo>
                      <a:pt x="33891" y="7238"/>
                    </a:lnTo>
                    <a:lnTo>
                      <a:pt x="33588" y="6775"/>
                    </a:lnTo>
                    <a:lnTo>
                      <a:pt x="33266" y="6331"/>
                    </a:lnTo>
                    <a:lnTo>
                      <a:pt x="32923" y="5868"/>
                    </a:lnTo>
                    <a:lnTo>
                      <a:pt x="32540" y="5424"/>
                    </a:lnTo>
                    <a:lnTo>
                      <a:pt x="32157" y="4980"/>
                    </a:lnTo>
                    <a:lnTo>
                      <a:pt x="31754" y="4557"/>
                    </a:lnTo>
                    <a:lnTo>
                      <a:pt x="31431" y="4255"/>
                    </a:lnTo>
                    <a:lnTo>
                      <a:pt x="31088" y="3952"/>
                    </a:lnTo>
                    <a:lnTo>
                      <a:pt x="30746" y="3650"/>
                    </a:lnTo>
                    <a:lnTo>
                      <a:pt x="30403" y="3368"/>
                    </a:lnTo>
                    <a:lnTo>
                      <a:pt x="30040" y="3106"/>
                    </a:lnTo>
                    <a:lnTo>
                      <a:pt x="29677" y="2843"/>
                    </a:lnTo>
                    <a:lnTo>
                      <a:pt x="29294" y="2581"/>
                    </a:lnTo>
                    <a:lnTo>
                      <a:pt x="28911" y="2360"/>
                    </a:lnTo>
                    <a:lnTo>
                      <a:pt x="28508" y="2138"/>
                    </a:lnTo>
                    <a:lnTo>
                      <a:pt x="28105" y="1916"/>
                    </a:lnTo>
                    <a:lnTo>
                      <a:pt x="27701" y="1714"/>
                    </a:lnTo>
                    <a:lnTo>
                      <a:pt x="27278" y="1513"/>
                    </a:lnTo>
                    <a:lnTo>
                      <a:pt x="26855" y="1331"/>
                    </a:lnTo>
                    <a:lnTo>
                      <a:pt x="26431" y="1170"/>
                    </a:lnTo>
                    <a:lnTo>
                      <a:pt x="25988" y="1009"/>
                    </a:lnTo>
                    <a:lnTo>
                      <a:pt x="25524" y="868"/>
                    </a:lnTo>
                    <a:lnTo>
                      <a:pt x="25060" y="727"/>
                    </a:lnTo>
                    <a:lnTo>
                      <a:pt x="24597" y="606"/>
                    </a:lnTo>
                    <a:lnTo>
                      <a:pt x="24133" y="485"/>
                    </a:lnTo>
                    <a:lnTo>
                      <a:pt x="23649" y="384"/>
                    </a:lnTo>
                    <a:lnTo>
                      <a:pt x="23145" y="303"/>
                    </a:lnTo>
                    <a:lnTo>
                      <a:pt x="22661" y="223"/>
                    </a:lnTo>
                    <a:lnTo>
                      <a:pt x="22137" y="162"/>
                    </a:lnTo>
                    <a:lnTo>
                      <a:pt x="21633" y="102"/>
                    </a:lnTo>
                    <a:lnTo>
                      <a:pt x="20585" y="21"/>
                    </a:lnTo>
                    <a:lnTo>
                      <a:pt x="1949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1" name="Google Shape;1881;p34"/>
              <p:cNvSpPr/>
              <p:nvPr/>
            </p:nvSpPr>
            <p:spPr>
              <a:xfrm>
                <a:off x="3801175" y="971950"/>
                <a:ext cx="10232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4094" extrusionOk="0">
                    <a:moveTo>
                      <a:pt x="1996" y="1"/>
                    </a:moveTo>
                    <a:lnTo>
                      <a:pt x="1774" y="21"/>
                    </a:lnTo>
                    <a:lnTo>
                      <a:pt x="1573" y="61"/>
                    </a:lnTo>
                    <a:lnTo>
                      <a:pt x="1391" y="122"/>
                    </a:lnTo>
                    <a:lnTo>
                      <a:pt x="1190" y="182"/>
                    </a:lnTo>
                    <a:lnTo>
                      <a:pt x="1028" y="283"/>
                    </a:lnTo>
                    <a:lnTo>
                      <a:pt x="847" y="384"/>
                    </a:lnTo>
                    <a:lnTo>
                      <a:pt x="706" y="505"/>
                    </a:lnTo>
                    <a:lnTo>
                      <a:pt x="565" y="646"/>
                    </a:lnTo>
                    <a:lnTo>
                      <a:pt x="424" y="787"/>
                    </a:lnTo>
                    <a:lnTo>
                      <a:pt x="323" y="948"/>
                    </a:lnTo>
                    <a:lnTo>
                      <a:pt x="222" y="1130"/>
                    </a:lnTo>
                    <a:lnTo>
                      <a:pt x="141" y="1311"/>
                    </a:lnTo>
                    <a:lnTo>
                      <a:pt x="81" y="1493"/>
                    </a:lnTo>
                    <a:lnTo>
                      <a:pt x="20" y="1694"/>
                    </a:lnTo>
                    <a:lnTo>
                      <a:pt x="0" y="1896"/>
                    </a:lnTo>
                    <a:lnTo>
                      <a:pt x="0" y="2118"/>
                    </a:lnTo>
                    <a:lnTo>
                      <a:pt x="20" y="2319"/>
                    </a:lnTo>
                    <a:lnTo>
                      <a:pt x="61" y="2521"/>
                    </a:lnTo>
                    <a:lnTo>
                      <a:pt x="101" y="2723"/>
                    </a:lnTo>
                    <a:lnTo>
                      <a:pt x="182" y="2904"/>
                    </a:lnTo>
                    <a:lnTo>
                      <a:pt x="282" y="3086"/>
                    </a:lnTo>
                    <a:lnTo>
                      <a:pt x="383" y="3247"/>
                    </a:lnTo>
                    <a:lnTo>
                      <a:pt x="504" y="3408"/>
                    </a:lnTo>
                    <a:lnTo>
                      <a:pt x="645" y="3549"/>
                    </a:lnTo>
                    <a:lnTo>
                      <a:pt x="786" y="3670"/>
                    </a:lnTo>
                    <a:lnTo>
                      <a:pt x="948" y="3791"/>
                    </a:lnTo>
                    <a:lnTo>
                      <a:pt x="1129" y="3892"/>
                    </a:lnTo>
                    <a:lnTo>
                      <a:pt x="1311" y="3973"/>
                    </a:lnTo>
                    <a:lnTo>
                      <a:pt x="1492" y="4033"/>
                    </a:lnTo>
                    <a:lnTo>
                      <a:pt x="1694" y="4073"/>
                    </a:lnTo>
                    <a:lnTo>
                      <a:pt x="1895" y="4094"/>
                    </a:lnTo>
                    <a:lnTo>
                      <a:pt x="2319" y="4094"/>
                    </a:lnTo>
                    <a:lnTo>
                      <a:pt x="2520" y="4053"/>
                    </a:lnTo>
                    <a:lnTo>
                      <a:pt x="2722" y="3993"/>
                    </a:lnTo>
                    <a:lnTo>
                      <a:pt x="2903" y="3912"/>
                    </a:lnTo>
                    <a:lnTo>
                      <a:pt x="3085" y="3831"/>
                    </a:lnTo>
                    <a:lnTo>
                      <a:pt x="3246" y="3711"/>
                    </a:lnTo>
                    <a:lnTo>
                      <a:pt x="3407" y="3590"/>
                    </a:lnTo>
                    <a:lnTo>
                      <a:pt x="3548" y="3448"/>
                    </a:lnTo>
                    <a:lnTo>
                      <a:pt x="3669" y="3307"/>
                    </a:lnTo>
                    <a:lnTo>
                      <a:pt x="3790" y="3146"/>
                    </a:lnTo>
                    <a:lnTo>
                      <a:pt x="3891" y="2965"/>
                    </a:lnTo>
                    <a:lnTo>
                      <a:pt x="3972" y="2783"/>
                    </a:lnTo>
                    <a:lnTo>
                      <a:pt x="4032" y="2602"/>
                    </a:lnTo>
                    <a:lnTo>
                      <a:pt x="4073" y="2400"/>
                    </a:lnTo>
                    <a:lnTo>
                      <a:pt x="4093" y="2198"/>
                    </a:lnTo>
                    <a:lnTo>
                      <a:pt x="4093" y="1997"/>
                    </a:lnTo>
                    <a:lnTo>
                      <a:pt x="4073" y="1775"/>
                    </a:lnTo>
                    <a:lnTo>
                      <a:pt x="4052" y="1573"/>
                    </a:lnTo>
                    <a:lnTo>
                      <a:pt x="3992" y="1392"/>
                    </a:lnTo>
                    <a:lnTo>
                      <a:pt x="3911" y="1190"/>
                    </a:lnTo>
                    <a:lnTo>
                      <a:pt x="3831" y="1029"/>
                    </a:lnTo>
                    <a:lnTo>
                      <a:pt x="3710" y="848"/>
                    </a:lnTo>
                    <a:lnTo>
                      <a:pt x="3589" y="707"/>
                    </a:lnTo>
                    <a:lnTo>
                      <a:pt x="3448" y="565"/>
                    </a:lnTo>
                    <a:lnTo>
                      <a:pt x="3307" y="424"/>
                    </a:lnTo>
                    <a:lnTo>
                      <a:pt x="3145" y="324"/>
                    </a:lnTo>
                    <a:lnTo>
                      <a:pt x="2964" y="223"/>
                    </a:lnTo>
                    <a:lnTo>
                      <a:pt x="2782" y="142"/>
                    </a:lnTo>
                    <a:lnTo>
                      <a:pt x="2601" y="82"/>
                    </a:lnTo>
                    <a:lnTo>
                      <a:pt x="2399" y="41"/>
                    </a:lnTo>
                    <a:lnTo>
                      <a:pt x="219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2" name="Google Shape;1882;p34"/>
              <p:cNvSpPr/>
              <p:nvPr/>
            </p:nvSpPr>
            <p:spPr>
              <a:xfrm>
                <a:off x="4143400" y="973975"/>
                <a:ext cx="10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4114" extrusionOk="0">
                    <a:moveTo>
                      <a:pt x="1976" y="1"/>
                    </a:moveTo>
                    <a:lnTo>
                      <a:pt x="1774" y="21"/>
                    </a:lnTo>
                    <a:lnTo>
                      <a:pt x="1573" y="61"/>
                    </a:lnTo>
                    <a:lnTo>
                      <a:pt x="1371" y="122"/>
                    </a:lnTo>
                    <a:lnTo>
                      <a:pt x="1190" y="202"/>
                    </a:lnTo>
                    <a:lnTo>
                      <a:pt x="1008" y="283"/>
                    </a:lnTo>
                    <a:lnTo>
                      <a:pt x="847" y="404"/>
                    </a:lnTo>
                    <a:lnTo>
                      <a:pt x="686" y="525"/>
                    </a:lnTo>
                    <a:lnTo>
                      <a:pt x="544" y="646"/>
                    </a:lnTo>
                    <a:lnTo>
                      <a:pt x="424" y="807"/>
                    </a:lnTo>
                    <a:lnTo>
                      <a:pt x="303" y="968"/>
                    </a:lnTo>
                    <a:lnTo>
                      <a:pt x="222" y="1130"/>
                    </a:lnTo>
                    <a:lnTo>
                      <a:pt x="141" y="1311"/>
                    </a:lnTo>
                    <a:lnTo>
                      <a:pt x="61" y="1513"/>
                    </a:lnTo>
                    <a:lnTo>
                      <a:pt x="20" y="1714"/>
                    </a:lnTo>
                    <a:lnTo>
                      <a:pt x="0" y="1916"/>
                    </a:lnTo>
                    <a:lnTo>
                      <a:pt x="0" y="2117"/>
                    </a:lnTo>
                    <a:lnTo>
                      <a:pt x="20" y="2339"/>
                    </a:lnTo>
                    <a:lnTo>
                      <a:pt x="61" y="2541"/>
                    </a:lnTo>
                    <a:lnTo>
                      <a:pt x="101" y="2722"/>
                    </a:lnTo>
                    <a:lnTo>
                      <a:pt x="182" y="2924"/>
                    </a:lnTo>
                    <a:lnTo>
                      <a:pt x="282" y="3085"/>
                    </a:lnTo>
                    <a:lnTo>
                      <a:pt x="383" y="3267"/>
                    </a:lnTo>
                    <a:lnTo>
                      <a:pt x="504" y="3408"/>
                    </a:lnTo>
                    <a:lnTo>
                      <a:pt x="645" y="3549"/>
                    </a:lnTo>
                    <a:lnTo>
                      <a:pt x="786" y="3690"/>
                    </a:lnTo>
                    <a:lnTo>
                      <a:pt x="948" y="3791"/>
                    </a:lnTo>
                    <a:lnTo>
                      <a:pt x="1129" y="3892"/>
                    </a:lnTo>
                    <a:lnTo>
                      <a:pt x="1311" y="3972"/>
                    </a:lnTo>
                    <a:lnTo>
                      <a:pt x="1492" y="4033"/>
                    </a:lnTo>
                    <a:lnTo>
                      <a:pt x="1694" y="4073"/>
                    </a:lnTo>
                    <a:lnTo>
                      <a:pt x="1895" y="4113"/>
                    </a:lnTo>
                    <a:lnTo>
                      <a:pt x="2117" y="4113"/>
                    </a:lnTo>
                    <a:lnTo>
                      <a:pt x="2319" y="4093"/>
                    </a:lnTo>
                    <a:lnTo>
                      <a:pt x="2520" y="4053"/>
                    </a:lnTo>
                    <a:lnTo>
                      <a:pt x="2722" y="3992"/>
                    </a:lnTo>
                    <a:lnTo>
                      <a:pt x="2903" y="3932"/>
                    </a:lnTo>
                    <a:lnTo>
                      <a:pt x="3085" y="3831"/>
                    </a:lnTo>
                    <a:lnTo>
                      <a:pt x="3246" y="3730"/>
                    </a:lnTo>
                    <a:lnTo>
                      <a:pt x="3407" y="3609"/>
                    </a:lnTo>
                    <a:lnTo>
                      <a:pt x="3548" y="3468"/>
                    </a:lnTo>
                    <a:lnTo>
                      <a:pt x="3669" y="3307"/>
                    </a:lnTo>
                    <a:lnTo>
                      <a:pt x="3770" y="3146"/>
                    </a:lnTo>
                    <a:lnTo>
                      <a:pt x="3871" y="2984"/>
                    </a:lnTo>
                    <a:lnTo>
                      <a:pt x="3952" y="2803"/>
                    </a:lnTo>
                    <a:lnTo>
                      <a:pt x="4012" y="2601"/>
                    </a:lnTo>
                    <a:lnTo>
                      <a:pt x="4073" y="2420"/>
                    </a:lnTo>
                    <a:lnTo>
                      <a:pt x="4093" y="2198"/>
                    </a:lnTo>
                    <a:lnTo>
                      <a:pt x="4093" y="1996"/>
                    </a:lnTo>
                    <a:lnTo>
                      <a:pt x="4073" y="1795"/>
                    </a:lnTo>
                    <a:lnTo>
                      <a:pt x="4032" y="1593"/>
                    </a:lnTo>
                    <a:lnTo>
                      <a:pt x="3992" y="1392"/>
                    </a:lnTo>
                    <a:lnTo>
                      <a:pt x="3911" y="1210"/>
                    </a:lnTo>
                    <a:lnTo>
                      <a:pt x="3810" y="1029"/>
                    </a:lnTo>
                    <a:lnTo>
                      <a:pt x="3710" y="867"/>
                    </a:lnTo>
                    <a:lnTo>
                      <a:pt x="3589" y="706"/>
                    </a:lnTo>
                    <a:lnTo>
                      <a:pt x="3448" y="565"/>
                    </a:lnTo>
                    <a:lnTo>
                      <a:pt x="3306" y="444"/>
                    </a:lnTo>
                    <a:lnTo>
                      <a:pt x="3145" y="323"/>
                    </a:lnTo>
                    <a:lnTo>
                      <a:pt x="2964" y="222"/>
                    </a:lnTo>
                    <a:lnTo>
                      <a:pt x="2782" y="142"/>
                    </a:lnTo>
                    <a:lnTo>
                      <a:pt x="2601" y="81"/>
                    </a:lnTo>
                    <a:lnTo>
                      <a:pt x="2399" y="41"/>
                    </a:lnTo>
                    <a:lnTo>
                      <a:pt x="2198" y="21"/>
                    </a:lnTo>
                    <a:lnTo>
                      <a:pt x="197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34"/>
              <p:cNvSpPr/>
              <p:nvPr/>
            </p:nvSpPr>
            <p:spPr>
              <a:xfrm>
                <a:off x="3733125" y="847975"/>
                <a:ext cx="1557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6231" h="2561" extrusionOk="0">
                    <a:moveTo>
                      <a:pt x="4154" y="0"/>
                    </a:moveTo>
                    <a:lnTo>
                      <a:pt x="3871" y="21"/>
                    </a:lnTo>
                    <a:lnTo>
                      <a:pt x="3589" y="61"/>
                    </a:lnTo>
                    <a:lnTo>
                      <a:pt x="3307" y="121"/>
                    </a:lnTo>
                    <a:lnTo>
                      <a:pt x="3045" y="182"/>
                    </a:lnTo>
                    <a:lnTo>
                      <a:pt x="2783" y="263"/>
                    </a:lnTo>
                    <a:lnTo>
                      <a:pt x="2541" y="343"/>
                    </a:lnTo>
                    <a:lnTo>
                      <a:pt x="2097" y="545"/>
                    </a:lnTo>
                    <a:lnTo>
                      <a:pt x="1674" y="787"/>
                    </a:lnTo>
                    <a:lnTo>
                      <a:pt x="1311" y="1029"/>
                    </a:lnTo>
                    <a:lnTo>
                      <a:pt x="988" y="1271"/>
                    </a:lnTo>
                    <a:lnTo>
                      <a:pt x="706" y="1512"/>
                    </a:lnTo>
                    <a:lnTo>
                      <a:pt x="464" y="1734"/>
                    </a:lnTo>
                    <a:lnTo>
                      <a:pt x="142" y="2077"/>
                    </a:lnTo>
                    <a:lnTo>
                      <a:pt x="41" y="2218"/>
                    </a:lnTo>
                    <a:lnTo>
                      <a:pt x="1" y="2299"/>
                    </a:lnTo>
                    <a:lnTo>
                      <a:pt x="1" y="2379"/>
                    </a:lnTo>
                    <a:lnTo>
                      <a:pt x="21" y="2460"/>
                    </a:lnTo>
                    <a:lnTo>
                      <a:pt x="81" y="2520"/>
                    </a:lnTo>
                    <a:lnTo>
                      <a:pt x="142" y="2541"/>
                    </a:lnTo>
                    <a:lnTo>
                      <a:pt x="202" y="2561"/>
                    </a:lnTo>
                    <a:lnTo>
                      <a:pt x="283" y="2520"/>
                    </a:lnTo>
                    <a:lnTo>
                      <a:pt x="323" y="2500"/>
                    </a:lnTo>
                    <a:lnTo>
                      <a:pt x="363" y="2460"/>
                    </a:lnTo>
                    <a:lnTo>
                      <a:pt x="464" y="2339"/>
                    </a:lnTo>
                    <a:lnTo>
                      <a:pt x="767" y="2016"/>
                    </a:lnTo>
                    <a:lnTo>
                      <a:pt x="988" y="1815"/>
                    </a:lnTo>
                    <a:lnTo>
                      <a:pt x="1230" y="1593"/>
                    </a:lnTo>
                    <a:lnTo>
                      <a:pt x="1533" y="1351"/>
                    </a:lnTo>
                    <a:lnTo>
                      <a:pt x="1875" y="1129"/>
                    </a:lnTo>
                    <a:lnTo>
                      <a:pt x="2259" y="908"/>
                    </a:lnTo>
                    <a:lnTo>
                      <a:pt x="2682" y="726"/>
                    </a:lnTo>
                    <a:lnTo>
                      <a:pt x="2904" y="646"/>
                    </a:lnTo>
                    <a:lnTo>
                      <a:pt x="3146" y="585"/>
                    </a:lnTo>
                    <a:lnTo>
                      <a:pt x="3387" y="525"/>
                    </a:lnTo>
                    <a:lnTo>
                      <a:pt x="3650" y="464"/>
                    </a:lnTo>
                    <a:lnTo>
                      <a:pt x="3892" y="424"/>
                    </a:lnTo>
                    <a:lnTo>
                      <a:pt x="4174" y="404"/>
                    </a:lnTo>
                    <a:lnTo>
                      <a:pt x="4456" y="404"/>
                    </a:lnTo>
                    <a:lnTo>
                      <a:pt x="4738" y="424"/>
                    </a:lnTo>
                    <a:lnTo>
                      <a:pt x="5020" y="464"/>
                    </a:lnTo>
                    <a:lnTo>
                      <a:pt x="5323" y="504"/>
                    </a:lnTo>
                    <a:lnTo>
                      <a:pt x="5645" y="585"/>
                    </a:lnTo>
                    <a:lnTo>
                      <a:pt x="5968" y="686"/>
                    </a:lnTo>
                    <a:lnTo>
                      <a:pt x="6049" y="686"/>
                    </a:lnTo>
                    <a:lnTo>
                      <a:pt x="6109" y="666"/>
                    </a:lnTo>
                    <a:lnTo>
                      <a:pt x="6190" y="625"/>
                    </a:lnTo>
                    <a:lnTo>
                      <a:pt x="6230" y="545"/>
                    </a:lnTo>
                    <a:lnTo>
                      <a:pt x="6230" y="464"/>
                    </a:lnTo>
                    <a:lnTo>
                      <a:pt x="6210" y="383"/>
                    </a:lnTo>
                    <a:lnTo>
                      <a:pt x="6170" y="323"/>
                    </a:lnTo>
                    <a:lnTo>
                      <a:pt x="6089" y="283"/>
                    </a:lnTo>
                    <a:lnTo>
                      <a:pt x="5746" y="182"/>
                    </a:lnTo>
                    <a:lnTo>
                      <a:pt x="5404" y="101"/>
                    </a:lnTo>
                    <a:lnTo>
                      <a:pt x="5081" y="41"/>
                    </a:lnTo>
                    <a:lnTo>
                      <a:pt x="4758" y="21"/>
                    </a:lnTo>
                    <a:lnTo>
                      <a:pt x="445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34"/>
              <p:cNvSpPr/>
              <p:nvPr/>
            </p:nvSpPr>
            <p:spPr>
              <a:xfrm>
                <a:off x="4103575" y="853025"/>
                <a:ext cx="15525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2581" extrusionOk="0">
                    <a:moveTo>
                      <a:pt x="1775" y="0"/>
                    </a:moveTo>
                    <a:lnTo>
                      <a:pt x="1452" y="20"/>
                    </a:lnTo>
                    <a:lnTo>
                      <a:pt x="1150" y="40"/>
                    </a:lnTo>
                    <a:lnTo>
                      <a:pt x="807" y="101"/>
                    </a:lnTo>
                    <a:lnTo>
                      <a:pt x="484" y="181"/>
                    </a:lnTo>
                    <a:lnTo>
                      <a:pt x="142" y="282"/>
                    </a:lnTo>
                    <a:lnTo>
                      <a:pt x="61" y="323"/>
                    </a:lnTo>
                    <a:lnTo>
                      <a:pt x="21" y="383"/>
                    </a:lnTo>
                    <a:lnTo>
                      <a:pt x="0" y="464"/>
                    </a:lnTo>
                    <a:lnTo>
                      <a:pt x="0" y="544"/>
                    </a:lnTo>
                    <a:lnTo>
                      <a:pt x="41" y="605"/>
                    </a:lnTo>
                    <a:lnTo>
                      <a:pt x="101" y="665"/>
                    </a:lnTo>
                    <a:lnTo>
                      <a:pt x="182" y="685"/>
                    </a:lnTo>
                    <a:lnTo>
                      <a:pt x="263" y="665"/>
                    </a:lnTo>
                    <a:lnTo>
                      <a:pt x="585" y="585"/>
                    </a:lnTo>
                    <a:lnTo>
                      <a:pt x="888" y="504"/>
                    </a:lnTo>
                    <a:lnTo>
                      <a:pt x="1190" y="464"/>
                    </a:lnTo>
                    <a:lnTo>
                      <a:pt x="1492" y="423"/>
                    </a:lnTo>
                    <a:lnTo>
                      <a:pt x="1775" y="403"/>
                    </a:lnTo>
                    <a:lnTo>
                      <a:pt x="2037" y="403"/>
                    </a:lnTo>
                    <a:lnTo>
                      <a:pt x="2319" y="423"/>
                    </a:lnTo>
                    <a:lnTo>
                      <a:pt x="2561" y="464"/>
                    </a:lnTo>
                    <a:lnTo>
                      <a:pt x="2823" y="524"/>
                    </a:lnTo>
                    <a:lnTo>
                      <a:pt x="3065" y="565"/>
                    </a:lnTo>
                    <a:lnTo>
                      <a:pt x="3287" y="645"/>
                    </a:lnTo>
                    <a:lnTo>
                      <a:pt x="3508" y="726"/>
                    </a:lnTo>
                    <a:lnTo>
                      <a:pt x="3932" y="907"/>
                    </a:lnTo>
                    <a:lnTo>
                      <a:pt x="4315" y="1129"/>
                    </a:lnTo>
                    <a:lnTo>
                      <a:pt x="4637" y="1351"/>
                    </a:lnTo>
                    <a:lnTo>
                      <a:pt x="4940" y="1573"/>
                    </a:lnTo>
                    <a:lnTo>
                      <a:pt x="5202" y="1794"/>
                    </a:lnTo>
                    <a:lnTo>
                      <a:pt x="5424" y="2016"/>
                    </a:lnTo>
                    <a:lnTo>
                      <a:pt x="5726" y="2339"/>
                    </a:lnTo>
                    <a:lnTo>
                      <a:pt x="5847" y="2500"/>
                    </a:lnTo>
                    <a:lnTo>
                      <a:pt x="5867" y="2540"/>
                    </a:lnTo>
                    <a:lnTo>
                      <a:pt x="5907" y="2560"/>
                    </a:lnTo>
                    <a:lnTo>
                      <a:pt x="6008" y="2581"/>
                    </a:lnTo>
                    <a:lnTo>
                      <a:pt x="6069" y="2581"/>
                    </a:lnTo>
                    <a:lnTo>
                      <a:pt x="6129" y="2540"/>
                    </a:lnTo>
                    <a:lnTo>
                      <a:pt x="6190" y="2500"/>
                    </a:lnTo>
                    <a:lnTo>
                      <a:pt x="6210" y="2419"/>
                    </a:lnTo>
                    <a:lnTo>
                      <a:pt x="6210" y="2339"/>
                    </a:lnTo>
                    <a:lnTo>
                      <a:pt x="6170" y="2258"/>
                    </a:lnTo>
                    <a:lnTo>
                      <a:pt x="6069" y="2117"/>
                    </a:lnTo>
                    <a:lnTo>
                      <a:pt x="5746" y="1774"/>
                    </a:lnTo>
                    <a:lnTo>
                      <a:pt x="5524" y="1552"/>
                    </a:lnTo>
                    <a:lnTo>
                      <a:pt x="5242" y="1310"/>
                    </a:lnTo>
                    <a:lnTo>
                      <a:pt x="4920" y="1048"/>
                    </a:lnTo>
                    <a:lnTo>
                      <a:pt x="4537" y="806"/>
                    </a:lnTo>
                    <a:lnTo>
                      <a:pt x="4133" y="565"/>
                    </a:lnTo>
                    <a:lnTo>
                      <a:pt x="3670" y="363"/>
                    </a:lnTo>
                    <a:lnTo>
                      <a:pt x="3428" y="282"/>
                    </a:lnTo>
                    <a:lnTo>
                      <a:pt x="3186" y="202"/>
                    </a:lnTo>
                    <a:lnTo>
                      <a:pt x="2924" y="121"/>
                    </a:lnTo>
                    <a:lnTo>
                      <a:pt x="2642" y="81"/>
                    </a:lnTo>
                    <a:lnTo>
                      <a:pt x="2359" y="40"/>
                    </a:lnTo>
                    <a:lnTo>
                      <a:pt x="20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34"/>
              <p:cNvSpPr/>
              <p:nvPr/>
            </p:nvSpPr>
            <p:spPr>
              <a:xfrm>
                <a:off x="4024950" y="1047575"/>
                <a:ext cx="122500" cy="144150"/>
              </a:xfrm>
              <a:custGeom>
                <a:avLst/>
                <a:gdLst/>
                <a:ahLst/>
                <a:cxnLst/>
                <a:rect l="l" t="t" r="r" b="b"/>
                <a:pathLst>
                  <a:path w="4900" h="5766" extrusionOk="0">
                    <a:moveTo>
                      <a:pt x="142" y="0"/>
                    </a:moveTo>
                    <a:lnTo>
                      <a:pt x="81" y="40"/>
                    </a:lnTo>
                    <a:lnTo>
                      <a:pt x="21" y="101"/>
                    </a:lnTo>
                    <a:lnTo>
                      <a:pt x="0" y="181"/>
                    </a:lnTo>
                    <a:lnTo>
                      <a:pt x="0" y="262"/>
                    </a:lnTo>
                    <a:lnTo>
                      <a:pt x="41" y="343"/>
                    </a:lnTo>
                    <a:lnTo>
                      <a:pt x="101" y="383"/>
                    </a:lnTo>
                    <a:lnTo>
                      <a:pt x="162" y="403"/>
                    </a:lnTo>
                    <a:lnTo>
                      <a:pt x="545" y="484"/>
                    </a:lnTo>
                    <a:lnTo>
                      <a:pt x="928" y="585"/>
                    </a:lnTo>
                    <a:lnTo>
                      <a:pt x="1291" y="746"/>
                    </a:lnTo>
                    <a:lnTo>
                      <a:pt x="1674" y="927"/>
                    </a:lnTo>
                    <a:lnTo>
                      <a:pt x="2037" y="1149"/>
                    </a:lnTo>
                    <a:lnTo>
                      <a:pt x="2379" y="1391"/>
                    </a:lnTo>
                    <a:lnTo>
                      <a:pt x="2722" y="1673"/>
                    </a:lnTo>
                    <a:lnTo>
                      <a:pt x="3045" y="1976"/>
                    </a:lnTo>
                    <a:lnTo>
                      <a:pt x="3347" y="2298"/>
                    </a:lnTo>
                    <a:lnTo>
                      <a:pt x="3629" y="2641"/>
                    </a:lnTo>
                    <a:lnTo>
                      <a:pt x="3871" y="3024"/>
                    </a:lnTo>
                    <a:lnTo>
                      <a:pt x="4073" y="3407"/>
                    </a:lnTo>
                    <a:lnTo>
                      <a:pt x="4234" y="3790"/>
                    </a:lnTo>
                    <a:lnTo>
                      <a:pt x="4375" y="4214"/>
                    </a:lnTo>
                    <a:lnTo>
                      <a:pt x="4456" y="4617"/>
                    </a:lnTo>
                    <a:lnTo>
                      <a:pt x="4476" y="4839"/>
                    </a:lnTo>
                    <a:lnTo>
                      <a:pt x="4496" y="5060"/>
                    </a:lnTo>
                    <a:lnTo>
                      <a:pt x="625" y="5363"/>
                    </a:lnTo>
                    <a:lnTo>
                      <a:pt x="545" y="5383"/>
                    </a:lnTo>
                    <a:lnTo>
                      <a:pt x="484" y="5423"/>
                    </a:lnTo>
                    <a:lnTo>
                      <a:pt x="444" y="5504"/>
                    </a:lnTo>
                    <a:lnTo>
                      <a:pt x="424" y="5585"/>
                    </a:lnTo>
                    <a:lnTo>
                      <a:pt x="444" y="5665"/>
                    </a:lnTo>
                    <a:lnTo>
                      <a:pt x="484" y="5726"/>
                    </a:lnTo>
                    <a:lnTo>
                      <a:pt x="565" y="5766"/>
                    </a:lnTo>
                    <a:lnTo>
                      <a:pt x="646" y="5766"/>
                    </a:lnTo>
                    <a:lnTo>
                      <a:pt x="4718" y="5443"/>
                    </a:lnTo>
                    <a:lnTo>
                      <a:pt x="4778" y="5423"/>
                    </a:lnTo>
                    <a:lnTo>
                      <a:pt x="4839" y="5383"/>
                    </a:lnTo>
                    <a:lnTo>
                      <a:pt x="4879" y="5322"/>
                    </a:lnTo>
                    <a:lnTo>
                      <a:pt x="4899" y="5242"/>
                    </a:lnTo>
                    <a:lnTo>
                      <a:pt x="4899" y="5000"/>
                    </a:lnTo>
                    <a:lnTo>
                      <a:pt x="4879" y="4778"/>
                    </a:lnTo>
                    <a:lnTo>
                      <a:pt x="4859" y="4536"/>
                    </a:lnTo>
                    <a:lnTo>
                      <a:pt x="4819" y="4294"/>
                    </a:lnTo>
                    <a:lnTo>
                      <a:pt x="4758" y="4072"/>
                    </a:lnTo>
                    <a:lnTo>
                      <a:pt x="4678" y="3831"/>
                    </a:lnTo>
                    <a:lnTo>
                      <a:pt x="4597" y="3609"/>
                    </a:lnTo>
                    <a:lnTo>
                      <a:pt x="4516" y="3387"/>
                    </a:lnTo>
                    <a:lnTo>
                      <a:pt x="4295" y="2964"/>
                    </a:lnTo>
                    <a:lnTo>
                      <a:pt x="4033" y="2540"/>
                    </a:lnTo>
                    <a:lnTo>
                      <a:pt x="3730" y="2137"/>
                    </a:lnTo>
                    <a:lnTo>
                      <a:pt x="3408" y="1774"/>
                    </a:lnTo>
                    <a:lnTo>
                      <a:pt x="3065" y="1431"/>
                    </a:lnTo>
                    <a:lnTo>
                      <a:pt x="2682" y="1109"/>
                    </a:lnTo>
                    <a:lnTo>
                      <a:pt x="2299" y="827"/>
                    </a:lnTo>
                    <a:lnTo>
                      <a:pt x="1896" y="585"/>
                    </a:lnTo>
                    <a:lnTo>
                      <a:pt x="1472" y="383"/>
                    </a:lnTo>
                    <a:lnTo>
                      <a:pt x="1049" y="202"/>
                    </a:lnTo>
                    <a:lnTo>
                      <a:pt x="646" y="81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34"/>
              <p:cNvSpPr/>
              <p:nvPr/>
            </p:nvSpPr>
            <p:spPr>
              <a:xfrm>
                <a:off x="3844500" y="1231025"/>
                <a:ext cx="256575" cy="97800"/>
              </a:xfrm>
              <a:custGeom>
                <a:avLst/>
                <a:gdLst/>
                <a:ahLst/>
                <a:cxnLst/>
                <a:rect l="l" t="t" r="r" b="b"/>
                <a:pathLst>
                  <a:path w="10263" h="3912" extrusionOk="0">
                    <a:moveTo>
                      <a:pt x="162" y="1"/>
                    </a:moveTo>
                    <a:lnTo>
                      <a:pt x="102" y="41"/>
                    </a:lnTo>
                    <a:lnTo>
                      <a:pt x="41" y="101"/>
                    </a:lnTo>
                    <a:lnTo>
                      <a:pt x="1" y="182"/>
                    </a:lnTo>
                    <a:lnTo>
                      <a:pt x="1" y="242"/>
                    </a:lnTo>
                    <a:lnTo>
                      <a:pt x="41" y="323"/>
                    </a:lnTo>
                    <a:lnTo>
                      <a:pt x="404" y="847"/>
                    </a:lnTo>
                    <a:lnTo>
                      <a:pt x="807" y="1311"/>
                    </a:lnTo>
                    <a:lnTo>
                      <a:pt x="1211" y="1734"/>
                    </a:lnTo>
                    <a:lnTo>
                      <a:pt x="1634" y="2117"/>
                    </a:lnTo>
                    <a:lnTo>
                      <a:pt x="2057" y="2440"/>
                    </a:lnTo>
                    <a:lnTo>
                      <a:pt x="2501" y="2742"/>
                    </a:lnTo>
                    <a:lnTo>
                      <a:pt x="2944" y="2984"/>
                    </a:lnTo>
                    <a:lnTo>
                      <a:pt x="3408" y="3206"/>
                    </a:lnTo>
                    <a:lnTo>
                      <a:pt x="3852" y="3388"/>
                    </a:lnTo>
                    <a:lnTo>
                      <a:pt x="4295" y="3549"/>
                    </a:lnTo>
                    <a:lnTo>
                      <a:pt x="4759" y="3670"/>
                    </a:lnTo>
                    <a:lnTo>
                      <a:pt x="5202" y="3750"/>
                    </a:lnTo>
                    <a:lnTo>
                      <a:pt x="5646" y="3831"/>
                    </a:lnTo>
                    <a:lnTo>
                      <a:pt x="6069" y="3871"/>
                    </a:lnTo>
                    <a:lnTo>
                      <a:pt x="6493" y="3892"/>
                    </a:lnTo>
                    <a:lnTo>
                      <a:pt x="6896" y="3912"/>
                    </a:lnTo>
                    <a:lnTo>
                      <a:pt x="7561" y="3892"/>
                    </a:lnTo>
                    <a:lnTo>
                      <a:pt x="8166" y="3831"/>
                    </a:lnTo>
                    <a:lnTo>
                      <a:pt x="8710" y="3750"/>
                    </a:lnTo>
                    <a:lnTo>
                      <a:pt x="9194" y="3670"/>
                    </a:lnTo>
                    <a:lnTo>
                      <a:pt x="9577" y="3569"/>
                    </a:lnTo>
                    <a:lnTo>
                      <a:pt x="9859" y="3488"/>
                    </a:lnTo>
                    <a:lnTo>
                      <a:pt x="10122" y="3408"/>
                    </a:lnTo>
                    <a:lnTo>
                      <a:pt x="10182" y="3367"/>
                    </a:lnTo>
                    <a:lnTo>
                      <a:pt x="10243" y="3307"/>
                    </a:lnTo>
                    <a:lnTo>
                      <a:pt x="10263" y="3226"/>
                    </a:lnTo>
                    <a:lnTo>
                      <a:pt x="10243" y="3146"/>
                    </a:lnTo>
                    <a:lnTo>
                      <a:pt x="10202" y="3085"/>
                    </a:lnTo>
                    <a:lnTo>
                      <a:pt x="10142" y="3025"/>
                    </a:lnTo>
                    <a:lnTo>
                      <a:pt x="9980" y="3025"/>
                    </a:lnTo>
                    <a:lnTo>
                      <a:pt x="9698" y="3125"/>
                    </a:lnTo>
                    <a:lnTo>
                      <a:pt x="9376" y="3206"/>
                    </a:lnTo>
                    <a:lnTo>
                      <a:pt x="8932" y="3307"/>
                    </a:lnTo>
                    <a:lnTo>
                      <a:pt x="8408" y="3388"/>
                    </a:lnTo>
                    <a:lnTo>
                      <a:pt x="7823" y="3448"/>
                    </a:lnTo>
                    <a:lnTo>
                      <a:pt x="7158" y="3488"/>
                    </a:lnTo>
                    <a:lnTo>
                      <a:pt x="6815" y="3508"/>
                    </a:lnTo>
                    <a:lnTo>
                      <a:pt x="6452" y="3488"/>
                    </a:lnTo>
                    <a:lnTo>
                      <a:pt x="6069" y="3468"/>
                    </a:lnTo>
                    <a:lnTo>
                      <a:pt x="5686" y="3428"/>
                    </a:lnTo>
                    <a:lnTo>
                      <a:pt x="5303" y="3367"/>
                    </a:lnTo>
                    <a:lnTo>
                      <a:pt x="4900" y="3287"/>
                    </a:lnTo>
                    <a:lnTo>
                      <a:pt x="4517" y="3166"/>
                    </a:lnTo>
                    <a:lnTo>
                      <a:pt x="4114" y="3045"/>
                    </a:lnTo>
                    <a:lnTo>
                      <a:pt x="3711" y="2904"/>
                    </a:lnTo>
                    <a:lnTo>
                      <a:pt x="3327" y="2722"/>
                    </a:lnTo>
                    <a:lnTo>
                      <a:pt x="2924" y="2500"/>
                    </a:lnTo>
                    <a:lnTo>
                      <a:pt x="2541" y="2259"/>
                    </a:lnTo>
                    <a:lnTo>
                      <a:pt x="2158" y="1996"/>
                    </a:lnTo>
                    <a:lnTo>
                      <a:pt x="1775" y="1694"/>
                    </a:lnTo>
                    <a:lnTo>
                      <a:pt x="1412" y="1351"/>
                    </a:lnTo>
                    <a:lnTo>
                      <a:pt x="1049" y="968"/>
                    </a:lnTo>
                    <a:lnTo>
                      <a:pt x="707" y="565"/>
                    </a:lnTo>
                    <a:lnTo>
                      <a:pt x="384" y="101"/>
                    </a:lnTo>
                    <a:lnTo>
                      <a:pt x="324" y="41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34"/>
              <p:cNvSpPr/>
              <p:nvPr/>
            </p:nvSpPr>
            <p:spPr>
              <a:xfrm>
                <a:off x="3653000" y="1086375"/>
                <a:ext cx="162800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6513" extrusionOk="0">
                    <a:moveTo>
                      <a:pt x="3266" y="0"/>
                    </a:moveTo>
                    <a:lnTo>
                      <a:pt x="3024" y="21"/>
                    </a:lnTo>
                    <a:lnTo>
                      <a:pt x="2802" y="41"/>
                    </a:lnTo>
                    <a:lnTo>
                      <a:pt x="2560" y="81"/>
                    </a:lnTo>
                    <a:lnTo>
                      <a:pt x="2318" y="142"/>
                    </a:lnTo>
                    <a:lnTo>
                      <a:pt x="2016" y="262"/>
                    </a:lnTo>
                    <a:lnTo>
                      <a:pt x="1714" y="404"/>
                    </a:lnTo>
                    <a:lnTo>
                      <a:pt x="1431" y="565"/>
                    </a:lnTo>
                    <a:lnTo>
                      <a:pt x="1189" y="767"/>
                    </a:lnTo>
                    <a:lnTo>
                      <a:pt x="948" y="968"/>
                    </a:lnTo>
                    <a:lnTo>
                      <a:pt x="746" y="1210"/>
                    </a:lnTo>
                    <a:lnTo>
                      <a:pt x="565" y="1452"/>
                    </a:lnTo>
                    <a:lnTo>
                      <a:pt x="403" y="1714"/>
                    </a:lnTo>
                    <a:lnTo>
                      <a:pt x="262" y="1996"/>
                    </a:lnTo>
                    <a:lnTo>
                      <a:pt x="161" y="2299"/>
                    </a:lnTo>
                    <a:lnTo>
                      <a:pt x="81" y="2601"/>
                    </a:lnTo>
                    <a:lnTo>
                      <a:pt x="20" y="2924"/>
                    </a:lnTo>
                    <a:lnTo>
                      <a:pt x="0" y="3226"/>
                    </a:lnTo>
                    <a:lnTo>
                      <a:pt x="20" y="3549"/>
                    </a:lnTo>
                    <a:lnTo>
                      <a:pt x="61" y="3871"/>
                    </a:lnTo>
                    <a:lnTo>
                      <a:pt x="141" y="4194"/>
                    </a:lnTo>
                    <a:lnTo>
                      <a:pt x="24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25" y="5162"/>
                    </a:lnTo>
                    <a:lnTo>
                      <a:pt x="766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52" y="6028"/>
                    </a:lnTo>
                    <a:lnTo>
                      <a:pt x="1774" y="6149"/>
                    </a:lnTo>
                    <a:lnTo>
                      <a:pt x="1996" y="6270"/>
                    </a:lnTo>
                    <a:lnTo>
                      <a:pt x="2238" y="6351"/>
                    </a:lnTo>
                    <a:lnTo>
                      <a:pt x="2500" y="6432"/>
                    </a:lnTo>
                    <a:lnTo>
                      <a:pt x="2742" y="6472"/>
                    </a:lnTo>
                    <a:lnTo>
                      <a:pt x="3004" y="6512"/>
                    </a:lnTo>
                    <a:lnTo>
                      <a:pt x="3488" y="6512"/>
                    </a:lnTo>
                    <a:lnTo>
                      <a:pt x="3730" y="6472"/>
                    </a:lnTo>
                    <a:lnTo>
                      <a:pt x="3972" y="6432"/>
                    </a:lnTo>
                    <a:lnTo>
                      <a:pt x="4193" y="6371"/>
                    </a:lnTo>
                    <a:lnTo>
                      <a:pt x="4516" y="6270"/>
                    </a:lnTo>
                    <a:lnTo>
                      <a:pt x="4818" y="6129"/>
                    </a:lnTo>
                    <a:lnTo>
                      <a:pt x="5080" y="5948"/>
                    </a:lnTo>
                    <a:lnTo>
                      <a:pt x="5343" y="5766"/>
                    </a:lnTo>
                    <a:lnTo>
                      <a:pt x="5564" y="5545"/>
                    </a:lnTo>
                    <a:lnTo>
                      <a:pt x="5786" y="5323"/>
                    </a:lnTo>
                    <a:lnTo>
                      <a:pt x="5968" y="5061"/>
                    </a:lnTo>
                    <a:lnTo>
                      <a:pt x="6129" y="4799"/>
                    </a:lnTo>
                    <a:lnTo>
                      <a:pt x="6270" y="4516"/>
                    </a:lnTo>
                    <a:lnTo>
                      <a:pt x="6371" y="4214"/>
                    </a:lnTo>
                    <a:lnTo>
                      <a:pt x="6451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512" y="2964"/>
                    </a:lnTo>
                    <a:lnTo>
                      <a:pt x="6451" y="2641"/>
                    </a:lnTo>
                    <a:lnTo>
                      <a:pt x="6371" y="2319"/>
                    </a:lnTo>
                    <a:lnTo>
                      <a:pt x="6290" y="2057"/>
                    </a:lnTo>
                    <a:lnTo>
                      <a:pt x="6169" y="1815"/>
                    </a:lnTo>
                    <a:lnTo>
                      <a:pt x="6048" y="1593"/>
                    </a:lnTo>
                    <a:lnTo>
                      <a:pt x="5907" y="1371"/>
                    </a:lnTo>
                    <a:lnTo>
                      <a:pt x="5746" y="1170"/>
                    </a:lnTo>
                    <a:lnTo>
                      <a:pt x="5564" y="968"/>
                    </a:lnTo>
                    <a:lnTo>
                      <a:pt x="5383" y="787"/>
                    </a:lnTo>
                    <a:lnTo>
                      <a:pt x="5181" y="646"/>
                    </a:lnTo>
                    <a:lnTo>
                      <a:pt x="4980" y="484"/>
                    </a:lnTo>
                    <a:lnTo>
                      <a:pt x="4758" y="363"/>
                    </a:lnTo>
                    <a:lnTo>
                      <a:pt x="4516" y="262"/>
                    </a:lnTo>
                    <a:lnTo>
                      <a:pt x="4274" y="162"/>
                    </a:lnTo>
                    <a:lnTo>
                      <a:pt x="4032" y="101"/>
                    </a:lnTo>
                    <a:lnTo>
                      <a:pt x="3790" y="41"/>
                    </a:lnTo>
                    <a:lnTo>
                      <a:pt x="3528" y="21"/>
                    </a:lnTo>
                    <a:lnTo>
                      <a:pt x="3266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34"/>
              <p:cNvSpPr/>
              <p:nvPr/>
            </p:nvSpPr>
            <p:spPr>
              <a:xfrm>
                <a:off x="3653000" y="1086375"/>
                <a:ext cx="162800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6513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3024" y="21"/>
                    </a:lnTo>
                    <a:lnTo>
                      <a:pt x="2802" y="41"/>
                    </a:lnTo>
                    <a:lnTo>
                      <a:pt x="2560" y="81"/>
                    </a:lnTo>
                    <a:lnTo>
                      <a:pt x="2318" y="142"/>
                    </a:lnTo>
                    <a:lnTo>
                      <a:pt x="2318" y="142"/>
                    </a:lnTo>
                    <a:lnTo>
                      <a:pt x="2016" y="262"/>
                    </a:lnTo>
                    <a:lnTo>
                      <a:pt x="1714" y="404"/>
                    </a:lnTo>
                    <a:lnTo>
                      <a:pt x="1431" y="565"/>
                    </a:lnTo>
                    <a:lnTo>
                      <a:pt x="1189" y="767"/>
                    </a:lnTo>
                    <a:lnTo>
                      <a:pt x="948" y="968"/>
                    </a:lnTo>
                    <a:lnTo>
                      <a:pt x="746" y="1210"/>
                    </a:lnTo>
                    <a:lnTo>
                      <a:pt x="565" y="1452"/>
                    </a:lnTo>
                    <a:lnTo>
                      <a:pt x="403" y="1714"/>
                    </a:lnTo>
                    <a:lnTo>
                      <a:pt x="262" y="1996"/>
                    </a:lnTo>
                    <a:lnTo>
                      <a:pt x="161" y="2299"/>
                    </a:lnTo>
                    <a:lnTo>
                      <a:pt x="81" y="2601"/>
                    </a:lnTo>
                    <a:lnTo>
                      <a:pt x="20" y="2924"/>
                    </a:lnTo>
                    <a:lnTo>
                      <a:pt x="0" y="3226"/>
                    </a:lnTo>
                    <a:lnTo>
                      <a:pt x="20" y="3549"/>
                    </a:lnTo>
                    <a:lnTo>
                      <a:pt x="61" y="3871"/>
                    </a:lnTo>
                    <a:lnTo>
                      <a:pt x="141" y="4194"/>
                    </a:lnTo>
                    <a:lnTo>
                      <a:pt x="141" y="4194"/>
                    </a:lnTo>
                    <a:lnTo>
                      <a:pt x="24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25" y="5162"/>
                    </a:lnTo>
                    <a:lnTo>
                      <a:pt x="766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52" y="6028"/>
                    </a:lnTo>
                    <a:lnTo>
                      <a:pt x="1774" y="6149"/>
                    </a:lnTo>
                    <a:lnTo>
                      <a:pt x="1996" y="6270"/>
                    </a:lnTo>
                    <a:lnTo>
                      <a:pt x="2238" y="6351"/>
                    </a:lnTo>
                    <a:lnTo>
                      <a:pt x="2500" y="6432"/>
                    </a:lnTo>
                    <a:lnTo>
                      <a:pt x="2742" y="6472"/>
                    </a:lnTo>
                    <a:lnTo>
                      <a:pt x="3004" y="6512"/>
                    </a:lnTo>
                    <a:lnTo>
                      <a:pt x="3266" y="6512"/>
                    </a:lnTo>
                    <a:lnTo>
                      <a:pt x="3266" y="6512"/>
                    </a:lnTo>
                    <a:lnTo>
                      <a:pt x="3488" y="6512"/>
                    </a:lnTo>
                    <a:lnTo>
                      <a:pt x="3730" y="6472"/>
                    </a:lnTo>
                    <a:lnTo>
                      <a:pt x="3972" y="6432"/>
                    </a:lnTo>
                    <a:lnTo>
                      <a:pt x="4193" y="6371"/>
                    </a:lnTo>
                    <a:lnTo>
                      <a:pt x="4193" y="6371"/>
                    </a:lnTo>
                    <a:lnTo>
                      <a:pt x="4516" y="6270"/>
                    </a:lnTo>
                    <a:lnTo>
                      <a:pt x="4818" y="6129"/>
                    </a:lnTo>
                    <a:lnTo>
                      <a:pt x="5080" y="5948"/>
                    </a:lnTo>
                    <a:lnTo>
                      <a:pt x="5343" y="5766"/>
                    </a:lnTo>
                    <a:lnTo>
                      <a:pt x="5564" y="5545"/>
                    </a:lnTo>
                    <a:lnTo>
                      <a:pt x="5786" y="5323"/>
                    </a:lnTo>
                    <a:lnTo>
                      <a:pt x="5968" y="5061"/>
                    </a:lnTo>
                    <a:lnTo>
                      <a:pt x="6129" y="4799"/>
                    </a:lnTo>
                    <a:lnTo>
                      <a:pt x="6270" y="4516"/>
                    </a:lnTo>
                    <a:lnTo>
                      <a:pt x="6371" y="4214"/>
                    </a:lnTo>
                    <a:lnTo>
                      <a:pt x="6451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512" y="2964"/>
                    </a:lnTo>
                    <a:lnTo>
                      <a:pt x="6451" y="2641"/>
                    </a:lnTo>
                    <a:lnTo>
                      <a:pt x="6371" y="2319"/>
                    </a:lnTo>
                    <a:lnTo>
                      <a:pt x="6371" y="2319"/>
                    </a:lnTo>
                    <a:lnTo>
                      <a:pt x="6290" y="2057"/>
                    </a:lnTo>
                    <a:lnTo>
                      <a:pt x="6169" y="1815"/>
                    </a:lnTo>
                    <a:lnTo>
                      <a:pt x="6048" y="1593"/>
                    </a:lnTo>
                    <a:lnTo>
                      <a:pt x="5907" y="1371"/>
                    </a:lnTo>
                    <a:lnTo>
                      <a:pt x="5746" y="1170"/>
                    </a:lnTo>
                    <a:lnTo>
                      <a:pt x="5564" y="968"/>
                    </a:lnTo>
                    <a:lnTo>
                      <a:pt x="5383" y="787"/>
                    </a:lnTo>
                    <a:lnTo>
                      <a:pt x="5181" y="646"/>
                    </a:lnTo>
                    <a:lnTo>
                      <a:pt x="4980" y="484"/>
                    </a:lnTo>
                    <a:lnTo>
                      <a:pt x="4758" y="363"/>
                    </a:lnTo>
                    <a:lnTo>
                      <a:pt x="4516" y="262"/>
                    </a:lnTo>
                    <a:lnTo>
                      <a:pt x="4274" y="162"/>
                    </a:lnTo>
                    <a:lnTo>
                      <a:pt x="4032" y="101"/>
                    </a:lnTo>
                    <a:lnTo>
                      <a:pt x="3790" y="41"/>
                    </a:lnTo>
                    <a:lnTo>
                      <a:pt x="3528" y="21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34"/>
              <p:cNvSpPr/>
              <p:nvPr/>
            </p:nvSpPr>
            <p:spPr>
              <a:xfrm>
                <a:off x="4150450" y="1111575"/>
                <a:ext cx="162825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513" extrusionOk="0">
                    <a:moveTo>
                      <a:pt x="3246" y="0"/>
                    </a:moveTo>
                    <a:lnTo>
                      <a:pt x="3024" y="21"/>
                    </a:lnTo>
                    <a:lnTo>
                      <a:pt x="2783" y="41"/>
                    </a:lnTo>
                    <a:lnTo>
                      <a:pt x="2541" y="81"/>
                    </a:lnTo>
                    <a:lnTo>
                      <a:pt x="2319" y="142"/>
                    </a:lnTo>
                    <a:lnTo>
                      <a:pt x="1996" y="263"/>
                    </a:lnTo>
                    <a:lnTo>
                      <a:pt x="1694" y="404"/>
                    </a:lnTo>
                    <a:lnTo>
                      <a:pt x="1432" y="565"/>
                    </a:lnTo>
                    <a:lnTo>
                      <a:pt x="1170" y="746"/>
                    </a:lnTo>
                    <a:lnTo>
                      <a:pt x="948" y="968"/>
                    </a:lnTo>
                    <a:lnTo>
                      <a:pt x="726" y="1210"/>
                    </a:lnTo>
                    <a:lnTo>
                      <a:pt x="545" y="1452"/>
                    </a:lnTo>
                    <a:lnTo>
                      <a:pt x="383" y="1714"/>
                    </a:lnTo>
                    <a:lnTo>
                      <a:pt x="242" y="1996"/>
                    </a:lnTo>
                    <a:lnTo>
                      <a:pt x="142" y="2299"/>
                    </a:lnTo>
                    <a:lnTo>
                      <a:pt x="61" y="2601"/>
                    </a:lnTo>
                    <a:lnTo>
                      <a:pt x="21" y="2904"/>
                    </a:lnTo>
                    <a:lnTo>
                      <a:pt x="0" y="3226"/>
                    </a:lnTo>
                    <a:lnTo>
                      <a:pt x="0" y="3549"/>
                    </a:lnTo>
                    <a:lnTo>
                      <a:pt x="61" y="3871"/>
                    </a:lnTo>
                    <a:lnTo>
                      <a:pt x="142" y="4194"/>
                    </a:lnTo>
                    <a:lnTo>
                      <a:pt x="22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05" y="5162"/>
                    </a:lnTo>
                    <a:lnTo>
                      <a:pt x="767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33" y="6028"/>
                    </a:lnTo>
                    <a:lnTo>
                      <a:pt x="1754" y="6149"/>
                    </a:lnTo>
                    <a:lnTo>
                      <a:pt x="1996" y="6250"/>
                    </a:lnTo>
                    <a:lnTo>
                      <a:pt x="2238" y="6351"/>
                    </a:lnTo>
                    <a:lnTo>
                      <a:pt x="2480" y="6412"/>
                    </a:lnTo>
                    <a:lnTo>
                      <a:pt x="2722" y="6472"/>
                    </a:lnTo>
                    <a:lnTo>
                      <a:pt x="2984" y="6492"/>
                    </a:lnTo>
                    <a:lnTo>
                      <a:pt x="3246" y="6512"/>
                    </a:lnTo>
                    <a:lnTo>
                      <a:pt x="3488" y="6512"/>
                    </a:lnTo>
                    <a:lnTo>
                      <a:pt x="3710" y="6472"/>
                    </a:lnTo>
                    <a:lnTo>
                      <a:pt x="3952" y="6432"/>
                    </a:lnTo>
                    <a:lnTo>
                      <a:pt x="4194" y="6371"/>
                    </a:lnTo>
                    <a:lnTo>
                      <a:pt x="4496" y="6270"/>
                    </a:lnTo>
                    <a:lnTo>
                      <a:pt x="4799" y="6129"/>
                    </a:lnTo>
                    <a:lnTo>
                      <a:pt x="5081" y="5948"/>
                    </a:lnTo>
                    <a:lnTo>
                      <a:pt x="5323" y="5766"/>
                    </a:lnTo>
                    <a:lnTo>
                      <a:pt x="5565" y="5545"/>
                    </a:lnTo>
                    <a:lnTo>
                      <a:pt x="5766" y="5323"/>
                    </a:lnTo>
                    <a:lnTo>
                      <a:pt x="5948" y="5061"/>
                    </a:lnTo>
                    <a:lnTo>
                      <a:pt x="6109" y="4799"/>
                    </a:lnTo>
                    <a:lnTo>
                      <a:pt x="6250" y="4516"/>
                    </a:lnTo>
                    <a:lnTo>
                      <a:pt x="6351" y="4214"/>
                    </a:lnTo>
                    <a:lnTo>
                      <a:pt x="6432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492" y="2964"/>
                    </a:lnTo>
                    <a:lnTo>
                      <a:pt x="6452" y="2641"/>
                    </a:lnTo>
                    <a:lnTo>
                      <a:pt x="6371" y="2319"/>
                    </a:lnTo>
                    <a:lnTo>
                      <a:pt x="6270" y="2057"/>
                    </a:lnTo>
                    <a:lnTo>
                      <a:pt x="6170" y="1815"/>
                    </a:lnTo>
                    <a:lnTo>
                      <a:pt x="6049" y="1573"/>
                    </a:lnTo>
                    <a:lnTo>
                      <a:pt x="5887" y="1371"/>
                    </a:lnTo>
                    <a:lnTo>
                      <a:pt x="5746" y="1150"/>
                    </a:lnTo>
                    <a:lnTo>
                      <a:pt x="5565" y="968"/>
                    </a:lnTo>
                    <a:lnTo>
                      <a:pt x="5383" y="787"/>
                    </a:lnTo>
                    <a:lnTo>
                      <a:pt x="5182" y="625"/>
                    </a:lnTo>
                    <a:lnTo>
                      <a:pt x="4960" y="484"/>
                    </a:lnTo>
                    <a:lnTo>
                      <a:pt x="4738" y="363"/>
                    </a:lnTo>
                    <a:lnTo>
                      <a:pt x="4516" y="263"/>
                    </a:lnTo>
                    <a:lnTo>
                      <a:pt x="4274" y="162"/>
                    </a:lnTo>
                    <a:lnTo>
                      <a:pt x="4012" y="101"/>
                    </a:lnTo>
                    <a:lnTo>
                      <a:pt x="3770" y="41"/>
                    </a:lnTo>
                    <a:lnTo>
                      <a:pt x="3508" y="21"/>
                    </a:lnTo>
                    <a:lnTo>
                      <a:pt x="3246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34"/>
              <p:cNvSpPr/>
              <p:nvPr/>
            </p:nvSpPr>
            <p:spPr>
              <a:xfrm>
                <a:off x="4150450" y="1111575"/>
                <a:ext cx="162825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513" fill="none" extrusionOk="0">
                    <a:moveTo>
                      <a:pt x="3246" y="0"/>
                    </a:moveTo>
                    <a:lnTo>
                      <a:pt x="3246" y="0"/>
                    </a:lnTo>
                    <a:lnTo>
                      <a:pt x="3024" y="21"/>
                    </a:lnTo>
                    <a:lnTo>
                      <a:pt x="2783" y="41"/>
                    </a:lnTo>
                    <a:lnTo>
                      <a:pt x="2541" y="81"/>
                    </a:lnTo>
                    <a:lnTo>
                      <a:pt x="2319" y="142"/>
                    </a:lnTo>
                    <a:lnTo>
                      <a:pt x="2319" y="142"/>
                    </a:lnTo>
                    <a:lnTo>
                      <a:pt x="1996" y="263"/>
                    </a:lnTo>
                    <a:lnTo>
                      <a:pt x="1694" y="404"/>
                    </a:lnTo>
                    <a:lnTo>
                      <a:pt x="1432" y="565"/>
                    </a:lnTo>
                    <a:lnTo>
                      <a:pt x="1170" y="746"/>
                    </a:lnTo>
                    <a:lnTo>
                      <a:pt x="948" y="968"/>
                    </a:lnTo>
                    <a:lnTo>
                      <a:pt x="726" y="1210"/>
                    </a:lnTo>
                    <a:lnTo>
                      <a:pt x="545" y="1452"/>
                    </a:lnTo>
                    <a:lnTo>
                      <a:pt x="383" y="1714"/>
                    </a:lnTo>
                    <a:lnTo>
                      <a:pt x="242" y="1996"/>
                    </a:lnTo>
                    <a:lnTo>
                      <a:pt x="142" y="2299"/>
                    </a:lnTo>
                    <a:lnTo>
                      <a:pt x="61" y="2601"/>
                    </a:lnTo>
                    <a:lnTo>
                      <a:pt x="21" y="2904"/>
                    </a:lnTo>
                    <a:lnTo>
                      <a:pt x="0" y="3226"/>
                    </a:lnTo>
                    <a:lnTo>
                      <a:pt x="0" y="3549"/>
                    </a:lnTo>
                    <a:lnTo>
                      <a:pt x="61" y="3871"/>
                    </a:lnTo>
                    <a:lnTo>
                      <a:pt x="142" y="4194"/>
                    </a:lnTo>
                    <a:lnTo>
                      <a:pt x="142" y="4194"/>
                    </a:lnTo>
                    <a:lnTo>
                      <a:pt x="22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05" y="5162"/>
                    </a:lnTo>
                    <a:lnTo>
                      <a:pt x="767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33" y="6028"/>
                    </a:lnTo>
                    <a:lnTo>
                      <a:pt x="1754" y="6149"/>
                    </a:lnTo>
                    <a:lnTo>
                      <a:pt x="1996" y="6250"/>
                    </a:lnTo>
                    <a:lnTo>
                      <a:pt x="2238" y="6351"/>
                    </a:lnTo>
                    <a:lnTo>
                      <a:pt x="2480" y="6412"/>
                    </a:lnTo>
                    <a:lnTo>
                      <a:pt x="2722" y="6472"/>
                    </a:lnTo>
                    <a:lnTo>
                      <a:pt x="2984" y="6492"/>
                    </a:lnTo>
                    <a:lnTo>
                      <a:pt x="3246" y="6512"/>
                    </a:lnTo>
                    <a:lnTo>
                      <a:pt x="3246" y="6512"/>
                    </a:lnTo>
                    <a:lnTo>
                      <a:pt x="3488" y="6512"/>
                    </a:lnTo>
                    <a:lnTo>
                      <a:pt x="3710" y="6472"/>
                    </a:lnTo>
                    <a:lnTo>
                      <a:pt x="3952" y="6432"/>
                    </a:lnTo>
                    <a:lnTo>
                      <a:pt x="4194" y="6371"/>
                    </a:lnTo>
                    <a:lnTo>
                      <a:pt x="4194" y="6371"/>
                    </a:lnTo>
                    <a:lnTo>
                      <a:pt x="4496" y="6270"/>
                    </a:lnTo>
                    <a:lnTo>
                      <a:pt x="4799" y="6129"/>
                    </a:lnTo>
                    <a:lnTo>
                      <a:pt x="5081" y="5948"/>
                    </a:lnTo>
                    <a:lnTo>
                      <a:pt x="5323" y="5766"/>
                    </a:lnTo>
                    <a:lnTo>
                      <a:pt x="5565" y="5545"/>
                    </a:lnTo>
                    <a:lnTo>
                      <a:pt x="5766" y="5323"/>
                    </a:lnTo>
                    <a:lnTo>
                      <a:pt x="5948" y="5061"/>
                    </a:lnTo>
                    <a:lnTo>
                      <a:pt x="6109" y="4799"/>
                    </a:lnTo>
                    <a:lnTo>
                      <a:pt x="6250" y="4516"/>
                    </a:lnTo>
                    <a:lnTo>
                      <a:pt x="6351" y="4214"/>
                    </a:lnTo>
                    <a:lnTo>
                      <a:pt x="6432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492" y="2964"/>
                    </a:lnTo>
                    <a:lnTo>
                      <a:pt x="6452" y="2641"/>
                    </a:lnTo>
                    <a:lnTo>
                      <a:pt x="6371" y="2319"/>
                    </a:lnTo>
                    <a:lnTo>
                      <a:pt x="6371" y="2319"/>
                    </a:lnTo>
                    <a:lnTo>
                      <a:pt x="6270" y="2057"/>
                    </a:lnTo>
                    <a:lnTo>
                      <a:pt x="6170" y="1815"/>
                    </a:lnTo>
                    <a:lnTo>
                      <a:pt x="6049" y="1573"/>
                    </a:lnTo>
                    <a:lnTo>
                      <a:pt x="5887" y="1371"/>
                    </a:lnTo>
                    <a:lnTo>
                      <a:pt x="5746" y="1150"/>
                    </a:lnTo>
                    <a:lnTo>
                      <a:pt x="5565" y="968"/>
                    </a:lnTo>
                    <a:lnTo>
                      <a:pt x="5383" y="787"/>
                    </a:lnTo>
                    <a:lnTo>
                      <a:pt x="5182" y="625"/>
                    </a:lnTo>
                    <a:lnTo>
                      <a:pt x="4960" y="484"/>
                    </a:lnTo>
                    <a:lnTo>
                      <a:pt x="4738" y="363"/>
                    </a:lnTo>
                    <a:lnTo>
                      <a:pt x="4516" y="263"/>
                    </a:lnTo>
                    <a:lnTo>
                      <a:pt x="4274" y="162"/>
                    </a:lnTo>
                    <a:lnTo>
                      <a:pt x="4012" y="101"/>
                    </a:lnTo>
                    <a:lnTo>
                      <a:pt x="3770" y="41"/>
                    </a:lnTo>
                    <a:lnTo>
                      <a:pt x="3508" y="21"/>
                    </a:lnTo>
                    <a:lnTo>
                      <a:pt x="32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1" name="Google Shape;1891;p34"/>
              <p:cNvSpPr/>
              <p:nvPr/>
            </p:nvSpPr>
            <p:spPr>
              <a:xfrm>
                <a:off x="3405525" y="480550"/>
                <a:ext cx="903700" cy="651725"/>
              </a:xfrm>
              <a:custGeom>
                <a:avLst/>
                <a:gdLst/>
                <a:ahLst/>
                <a:cxnLst/>
                <a:rect l="l" t="t" r="r" b="b"/>
                <a:pathLst>
                  <a:path w="36148" h="26069" extrusionOk="0">
                    <a:moveTo>
                      <a:pt x="24656" y="0"/>
                    </a:moveTo>
                    <a:lnTo>
                      <a:pt x="23991" y="20"/>
                    </a:lnTo>
                    <a:lnTo>
                      <a:pt x="23346" y="41"/>
                    </a:lnTo>
                    <a:lnTo>
                      <a:pt x="22681" y="101"/>
                    </a:lnTo>
                    <a:lnTo>
                      <a:pt x="22036" y="202"/>
                    </a:lnTo>
                    <a:lnTo>
                      <a:pt x="21390" y="303"/>
                    </a:lnTo>
                    <a:lnTo>
                      <a:pt x="20766" y="444"/>
                    </a:lnTo>
                    <a:lnTo>
                      <a:pt x="20282" y="424"/>
                    </a:lnTo>
                    <a:lnTo>
                      <a:pt x="19697" y="403"/>
                    </a:lnTo>
                    <a:lnTo>
                      <a:pt x="18931" y="424"/>
                    </a:lnTo>
                    <a:lnTo>
                      <a:pt x="17983" y="464"/>
                    </a:lnTo>
                    <a:lnTo>
                      <a:pt x="17459" y="504"/>
                    </a:lnTo>
                    <a:lnTo>
                      <a:pt x="16915" y="565"/>
                    </a:lnTo>
                    <a:lnTo>
                      <a:pt x="16330" y="625"/>
                    </a:lnTo>
                    <a:lnTo>
                      <a:pt x="15705" y="726"/>
                    </a:lnTo>
                    <a:lnTo>
                      <a:pt x="15080" y="827"/>
                    </a:lnTo>
                    <a:lnTo>
                      <a:pt x="14415" y="968"/>
                    </a:lnTo>
                    <a:lnTo>
                      <a:pt x="13750" y="1129"/>
                    </a:lnTo>
                    <a:lnTo>
                      <a:pt x="13064" y="1311"/>
                    </a:lnTo>
                    <a:lnTo>
                      <a:pt x="12359" y="1512"/>
                    </a:lnTo>
                    <a:lnTo>
                      <a:pt x="11653" y="1754"/>
                    </a:lnTo>
                    <a:lnTo>
                      <a:pt x="10947" y="2037"/>
                    </a:lnTo>
                    <a:lnTo>
                      <a:pt x="10222" y="2339"/>
                    </a:lnTo>
                    <a:lnTo>
                      <a:pt x="9516" y="2682"/>
                    </a:lnTo>
                    <a:lnTo>
                      <a:pt x="8810" y="3065"/>
                    </a:lnTo>
                    <a:lnTo>
                      <a:pt x="8105" y="3468"/>
                    </a:lnTo>
                    <a:lnTo>
                      <a:pt x="7399" y="3932"/>
                    </a:lnTo>
                    <a:lnTo>
                      <a:pt x="6714" y="4436"/>
                    </a:lnTo>
                    <a:lnTo>
                      <a:pt x="6048" y="4980"/>
                    </a:lnTo>
                    <a:lnTo>
                      <a:pt x="5726" y="5282"/>
                    </a:lnTo>
                    <a:lnTo>
                      <a:pt x="5403" y="5585"/>
                    </a:lnTo>
                    <a:lnTo>
                      <a:pt x="5081" y="5887"/>
                    </a:lnTo>
                    <a:lnTo>
                      <a:pt x="4778" y="6230"/>
                    </a:lnTo>
                    <a:lnTo>
                      <a:pt x="4476" y="6573"/>
                    </a:lnTo>
                    <a:lnTo>
                      <a:pt x="4173" y="6915"/>
                    </a:lnTo>
                    <a:lnTo>
                      <a:pt x="3891" y="7278"/>
                    </a:lnTo>
                    <a:lnTo>
                      <a:pt x="3609" y="7661"/>
                    </a:lnTo>
                    <a:lnTo>
                      <a:pt x="3065" y="8448"/>
                    </a:lnTo>
                    <a:lnTo>
                      <a:pt x="2581" y="9214"/>
                    </a:lnTo>
                    <a:lnTo>
                      <a:pt x="2157" y="10000"/>
                    </a:lnTo>
                    <a:lnTo>
                      <a:pt x="1774" y="10786"/>
                    </a:lnTo>
                    <a:lnTo>
                      <a:pt x="1432" y="11573"/>
                    </a:lnTo>
                    <a:lnTo>
                      <a:pt x="1129" y="12359"/>
                    </a:lnTo>
                    <a:lnTo>
                      <a:pt x="887" y="13145"/>
                    </a:lnTo>
                    <a:lnTo>
                      <a:pt x="666" y="13911"/>
                    </a:lnTo>
                    <a:lnTo>
                      <a:pt x="484" y="14677"/>
                    </a:lnTo>
                    <a:lnTo>
                      <a:pt x="323" y="15423"/>
                    </a:lnTo>
                    <a:lnTo>
                      <a:pt x="202" y="16169"/>
                    </a:lnTo>
                    <a:lnTo>
                      <a:pt x="121" y="16895"/>
                    </a:lnTo>
                    <a:lnTo>
                      <a:pt x="61" y="17601"/>
                    </a:lnTo>
                    <a:lnTo>
                      <a:pt x="20" y="18286"/>
                    </a:lnTo>
                    <a:lnTo>
                      <a:pt x="0" y="18951"/>
                    </a:lnTo>
                    <a:lnTo>
                      <a:pt x="0" y="19596"/>
                    </a:lnTo>
                    <a:lnTo>
                      <a:pt x="20" y="20221"/>
                    </a:lnTo>
                    <a:lnTo>
                      <a:pt x="61" y="20826"/>
                    </a:lnTo>
                    <a:lnTo>
                      <a:pt x="101" y="21391"/>
                    </a:lnTo>
                    <a:lnTo>
                      <a:pt x="162" y="21935"/>
                    </a:lnTo>
                    <a:lnTo>
                      <a:pt x="303" y="22903"/>
                    </a:lnTo>
                    <a:lnTo>
                      <a:pt x="464" y="23750"/>
                    </a:lnTo>
                    <a:lnTo>
                      <a:pt x="605" y="24435"/>
                    </a:lnTo>
                    <a:lnTo>
                      <a:pt x="746" y="24939"/>
                    </a:lnTo>
                    <a:lnTo>
                      <a:pt x="867" y="25342"/>
                    </a:lnTo>
                    <a:lnTo>
                      <a:pt x="4274" y="26068"/>
                    </a:lnTo>
                    <a:lnTo>
                      <a:pt x="4335" y="25564"/>
                    </a:lnTo>
                    <a:lnTo>
                      <a:pt x="4496" y="24173"/>
                    </a:lnTo>
                    <a:lnTo>
                      <a:pt x="4617" y="23205"/>
                    </a:lnTo>
                    <a:lnTo>
                      <a:pt x="4778" y="22096"/>
                    </a:lnTo>
                    <a:lnTo>
                      <a:pt x="4980" y="20867"/>
                    </a:lnTo>
                    <a:lnTo>
                      <a:pt x="5222" y="19536"/>
                    </a:lnTo>
                    <a:lnTo>
                      <a:pt x="5504" y="18165"/>
                    </a:lnTo>
                    <a:lnTo>
                      <a:pt x="5827" y="16734"/>
                    </a:lnTo>
                    <a:lnTo>
                      <a:pt x="6189" y="15282"/>
                    </a:lnTo>
                    <a:lnTo>
                      <a:pt x="6391" y="14576"/>
                    </a:lnTo>
                    <a:lnTo>
                      <a:pt x="6613" y="13851"/>
                    </a:lnTo>
                    <a:lnTo>
                      <a:pt x="6835" y="13145"/>
                    </a:lnTo>
                    <a:lnTo>
                      <a:pt x="7077" y="12460"/>
                    </a:lnTo>
                    <a:lnTo>
                      <a:pt x="7318" y="11794"/>
                    </a:lnTo>
                    <a:lnTo>
                      <a:pt x="7581" y="11129"/>
                    </a:lnTo>
                    <a:lnTo>
                      <a:pt x="7863" y="10484"/>
                    </a:lnTo>
                    <a:lnTo>
                      <a:pt x="8145" y="9879"/>
                    </a:lnTo>
                    <a:lnTo>
                      <a:pt x="8447" y="9294"/>
                    </a:lnTo>
                    <a:lnTo>
                      <a:pt x="8750" y="8750"/>
                    </a:lnTo>
                    <a:lnTo>
                      <a:pt x="9012" y="8448"/>
                    </a:lnTo>
                    <a:lnTo>
                      <a:pt x="9254" y="8165"/>
                    </a:lnTo>
                    <a:lnTo>
                      <a:pt x="9496" y="7903"/>
                    </a:lnTo>
                    <a:lnTo>
                      <a:pt x="9758" y="7661"/>
                    </a:lnTo>
                    <a:lnTo>
                      <a:pt x="10000" y="7419"/>
                    </a:lnTo>
                    <a:lnTo>
                      <a:pt x="10262" y="7218"/>
                    </a:lnTo>
                    <a:lnTo>
                      <a:pt x="10504" y="7016"/>
                    </a:lnTo>
                    <a:lnTo>
                      <a:pt x="10766" y="6815"/>
                    </a:lnTo>
                    <a:lnTo>
                      <a:pt x="11028" y="6653"/>
                    </a:lnTo>
                    <a:lnTo>
                      <a:pt x="11290" y="6492"/>
                    </a:lnTo>
                    <a:lnTo>
                      <a:pt x="11532" y="6351"/>
                    </a:lnTo>
                    <a:lnTo>
                      <a:pt x="11794" y="6230"/>
                    </a:lnTo>
                    <a:lnTo>
                      <a:pt x="12318" y="6008"/>
                    </a:lnTo>
                    <a:lnTo>
                      <a:pt x="12863" y="5827"/>
                    </a:lnTo>
                    <a:lnTo>
                      <a:pt x="13387" y="5706"/>
                    </a:lnTo>
                    <a:lnTo>
                      <a:pt x="13911" y="5605"/>
                    </a:lnTo>
                    <a:lnTo>
                      <a:pt x="14455" y="5565"/>
                    </a:lnTo>
                    <a:lnTo>
                      <a:pt x="14979" y="5544"/>
                    </a:lnTo>
                    <a:lnTo>
                      <a:pt x="15524" y="5585"/>
                    </a:lnTo>
                    <a:lnTo>
                      <a:pt x="16068" y="5625"/>
                    </a:lnTo>
                    <a:lnTo>
                      <a:pt x="16592" y="5706"/>
                    </a:lnTo>
                    <a:lnTo>
                      <a:pt x="17137" y="5807"/>
                    </a:lnTo>
                    <a:lnTo>
                      <a:pt x="17661" y="5928"/>
                    </a:lnTo>
                    <a:lnTo>
                      <a:pt x="18185" y="6089"/>
                    </a:lnTo>
                    <a:lnTo>
                      <a:pt x="18729" y="6230"/>
                    </a:lnTo>
                    <a:lnTo>
                      <a:pt x="19253" y="6411"/>
                    </a:lnTo>
                    <a:lnTo>
                      <a:pt x="20282" y="6774"/>
                    </a:lnTo>
                    <a:lnTo>
                      <a:pt x="21310" y="7137"/>
                    </a:lnTo>
                    <a:lnTo>
                      <a:pt x="22318" y="7500"/>
                    </a:lnTo>
                    <a:lnTo>
                      <a:pt x="23286" y="7823"/>
                    </a:lnTo>
                    <a:lnTo>
                      <a:pt x="23749" y="7964"/>
                    </a:lnTo>
                    <a:lnTo>
                      <a:pt x="24233" y="8065"/>
                    </a:lnTo>
                    <a:lnTo>
                      <a:pt x="24677" y="8165"/>
                    </a:lnTo>
                    <a:lnTo>
                      <a:pt x="25120" y="8246"/>
                    </a:lnTo>
                    <a:lnTo>
                      <a:pt x="25584" y="8286"/>
                    </a:lnTo>
                    <a:lnTo>
                      <a:pt x="26007" y="8306"/>
                    </a:lnTo>
                    <a:lnTo>
                      <a:pt x="26431" y="8327"/>
                    </a:lnTo>
                    <a:lnTo>
                      <a:pt x="26834" y="8306"/>
                    </a:lnTo>
                    <a:lnTo>
                      <a:pt x="27197" y="8266"/>
                    </a:lnTo>
                    <a:lnTo>
                      <a:pt x="27560" y="8226"/>
                    </a:lnTo>
                    <a:lnTo>
                      <a:pt x="28245" y="8125"/>
                    </a:lnTo>
                    <a:lnTo>
                      <a:pt x="29495" y="7883"/>
                    </a:lnTo>
                    <a:lnTo>
                      <a:pt x="30059" y="7782"/>
                    </a:lnTo>
                    <a:lnTo>
                      <a:pt x="30342" y="7762"/>
                    </a:lnTo>
                    <a:lnTo>
                      <a:pt x="30624" y="7742"/>
                    </a:lnTo>
                    <a:lnTo>
                      <a:pt x="30906" y="7742"/>
                    </a:lnTo>
                    <a:lnTo>
                      <a:pt x="31168" y="7762"/>
                    </a:lnTo>
                    <a:lnTo>
                      <a:pt x="31451" y="7802"/>
                    </a:lnTo>
                    <a:lnTo>
                      <a:pt x="31733" y="7883"/>
                    </a:lnTo>
                    <a:lnTo>
                      <a:pt x="32015" y="7984"/>
                    </a:lnTo>
                    <a:lnTo>
                      <a:pt x="32297" y="8105"/>
                    </a:lnTo>
                    <a:lnTo>
                      <a:pt x="32580" y="8266"/>
                    </a:lnTo>
                    <a:lnTo>
                      <a:pt x="32882" y="8468"/>
                    </a:lnTo>
                    <a:lnTo>
                      <a:pt x="33184" y="8710"/>
                    </a:lnTo>
                    <a:lnTo>
                      <a:pt x="33507" y="8992"/>
                    </a:lnTo>
                    <a:lnTo>
                      <a:pt x="33829" y="9315"/>
                    </a:lnTo>
                    <a:lnTo>
                      <a:pt x="34172" y="9698"/>
                    </a:lnTo>
                    <a:lnTo>
                      <a:pt x="34515" y="10121"/>
                    </a:lnTo>
                    <a:lnTo>
                      <a:pt x="34878" y="10585"/>
                    </a:lnTo>
                    <a:lnTo>
                      <a:pt x="35261" y="11129"/>
                    </a:lnTo>
                    <a:lnTo>
                      <a:pt x="35664" y="11714"/>
                    </a:lnTo>
                    <a:lnTo>
                      <a:pt x="35664" y="11008"/>
                    </a:lnTo>
                    <a:lnTo>
                      <a:pt x="35624" y="10302"/>
                    </a:lnTo>
                    <a:lnTo>
                      <a:pt x="35523" y="9597"/>
                    </a:lnTo>
                    <a:lnTo>
                      <a:pt x="35402" y="8911"/>
                    </a:lnTo>
                    <a:lnTo>
                      <a:pt x="35241" y="8226"/>
                    </a:lnTo>
                    <a:lnTo>
                      <a:pt x="35039" y="7540"/>
                    </a:lnTo>
                    <a:lnTo>
                      <a:pt x="34797" y="6875"/>
                    </a:lnTo>
                    <a:lnTo>
                      <a:pt x="34515" y="6210"/>
                    </a:lnTo>
                    <a:lnTo>
                      <a:pt x="34797" y="5907"/>
                    </a:lnTo>
                    <a:lnTo>
                      <a:pt x="35079" y="5565"/>
                    </a:lnTo>
                    <a:lnTo>
                      <a:pt x="35382" y="5161"/>
                    </a:lnTo>
                    <a:lnTo>
                      <a:pt x="35704" y="4698"/>
                    </a:lnTo>
                    <a:lnTo>
                      <a:pt x="35825" y="4476"/>
                    </a:lnTo>
                    <a:lnTo>
                      <a:pt x="35946" y="4234"/>
                    </a:lnTo>
                    <a:lnTo>
                      <a:pt x="36047" y="3992"/>
                    </a:lnTo>
                    <a:lnTo>
                      <a:pt x="36128" y="3770"/>
                    </a:lnTo>
                    <a:lnTo>
                      <a:pt x="36148" y="3569"/>
                    </a:lnTo>
                    <a:lnTo>
                      <a:pt x="36148" y="3367"/>
                    </a:lnTo>
                    <a:lnTo>
                      <a:pt x="36108" y="3266"/>
                    </a:lnTo>
                    <a:lnTo>
                      <a:pt x="36027" y="3145"/>
                    </a:lnTo>
                    <a:lnTo>
                      <a:pt x="35886" y="3024"/>
                    </a:lnTo>
                    <a:lnTo>
                      <a:pt x="35725" y="2883"/>
                    </a:lnTo>
                    <a:lnTo>
                      <a:pt x="35503" y="2742"/>
                    </a:lnTo>
                    <a:lnTo>
                      <a:pt x="35241" y="2581"/>
                    </a:lnTo>
                    <a:lnTo>
                      <a:pt x="34938" y="2420"/>
                    </a:lnTo>
                    <a:lnTo>
                      <a:pt x="34616" y="2258"/>
                    </a:lnTo>
                    <a:lnTo>
                      <a:pt x="33850" y="1895"/>
                    </a:lnTo>
                    <a:lnTo>
                      <a:pt x="32983" y="1553"/>
                    </a:lnTo>
                    <a:lnTo>
                      <a:pt x="31995" y="1210"/>
                    </a:lnTo>
                    <a:lnTo>
                      <a:pt x="31451" y="1049"/>
                    </a:lnTo>
                    <a:lnTo>
                      <a:pt x="30906" y="908"/>
                    </a:lnTo>
                    <a:lnTo>
                      <a:pt x="30342" y="746"/>
                    </a:lnTo>
                    <a:lnTo>
                      <a:pt x="29757" y="605"/>
                    </a:lnTo>
                    <a:lnTo>
                      <a:pt x="29152" y="484"/>
                    </a:lnTo>
                    <a:lnTo>
                      <a:pt x="28527" y="363"/>
                    </a:lnTo>
                    <a:lnTo>
                      <a:pt x="27902" y="262"/>
                    </a:lnTo>
                    <a:lnTo>
                      <a:pt x="27257" y="182"/>
                    </a:lnTo>
                    <a:lnTo>
                      <a:pt x="26612" y="101"/>
                    </a:lnTo>
                    <a:lnTo>
                      <a:pt x="25967" y="61"/>
                    </a:lnTo>
                    <a:lnTo>
                      <a:pt x="25322" y="20"/>
                    </a:lnTo>
                    <a:lnTo>
                      <a:pt x="246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p34"/>
              <p:cNvSpPr/>
              <p:nvPr/>
            </p:nvSpPr>
            <p:spPr>
              <a:xfrm>
                <a:off x="3297650" y="1081825"/>
                <a:ext cx="260100" cy="298925"/>
              </a:xfrm>
              <a:custGeom>
                <a:avLst/>
                <a:gdLst/>
                <a:ahLst/>
                <a:cxnLst/>
                <a:rect l="l" t="t" r="r" b="b"/>
                <a:pathLst>
                  <a:path w="10404" h="11957" extrusionOk="0">
                    <a:moveTo>
                      <a:pt x="3912" y="1"/>
                    </a:moveTo>
                    <a:lnTo>
                      <a:pt x="3589" y="41"/>
                    </a:lnTo>
                    <a:lnTo>
                      <a:pt x="3267" y="102"/>
                    </a:lnTo>
                    <a:lnTo>
                      <a:pt x="2944" y="203"/>
                    </a:lnTo>
                    <a:lnTo>
                      <a:pt x="2602" y="344"/>
                    </a:lnTo>
                    <a:lnTo>
                      <a:pt x="2259" y="525"/>
                    </a:lnTo>
                    <a:lnTo>
                      <a:pt x="1896" y="747"/>
                    </a:lnTo>
                    <a:lnTo>
                      <a:pt x="1513" y="1029"/>
                    </a:lnTo>
                    <a:lnTo>
                      <a:pt x="1130" y="1372"/>
                    </a:lnTo>
                    <a:lnTo>
                      <a:pt x="948" y="1573"/>
                    </a:lnTo>
                    <a:lnTo>
                      <a:pt x="787" y="1775"/>
                    </a:lnTo>
                    <a:lnTo>
                      <a:pt x="646" y="1977"/>
                    </a:lnTo>
                    <a:lnTo>
                      <a:pt x="505" y="2198"/>
                    </a:lnTo>
                    <a:lnTo>
                      <a:pt x="404" y="2420"/>
                    </a:lnTo>
                    <a:lnTo>
                      <a:pt x="303" y="2642"/>
                    </a:lnTo>
                    <a:lnTo>
                      <a:pt x="223" y="2864"/>
                    </a:lnTo>
                    <a:lnTo>
                      <a:pt x="142" y="3106"/>
                    </a:lnTo>
                    <a:lnTo>
                      <a:pt x="82" y="3348"/>
                    </a:lnTo>
                    <a:lnTo>
                      <a:pt x="41" y="3590"/>
                    </a:lnTo>
                    <a:lnTo>
                      <a:pt x="21" y="3852"/>
                    </a:lnTo>
                    <a:lnTo>
                      <a:pt x="1" y="4094"/>
                    </a:lnTo>
                    <a:lnTo>
                      <a:pt x="1" y="4598"/>
                    </a:lnTo>
                    <a:lnTo>
                      <a:pt x="41" y="5122"/>
                    </a:lnTo>
                    <a:lnTo>
                      <a:pt x="122" y="5646"/>
                    </a:lnTo>
                    <a:lnTo>
                      <a:pt x="263" y="6150"/>
                    </a:lnTo>
                    <a:lnTo>
                      <a:pt x="424" y="6674"/>
                    </a:lnTo>
                    <a:lnTo>
                      <a:pt x="606" y="7178"/>
                    </a:lnTo>
                    <a:lnTo>
                      <a:pt x="827" y="7662"/>
                    </a:lnTo>
                    <a:lnTo>
                      <a:pt x="1090" y="8126"/>
                    </a:lnTo>
                    <a:lnTo>
                      <a:pt x="1352" y="8569"/>
                    </a:lnTo>
                    <a:lnTo>
                      <a:pt x="1634" y="8993"/>
                    </a:lnTo>
                    <a:lnTo>
                      <a:pt x="1795" y="9194"/>
                    </a:lnTo>
                    <a:lnTo>
                      <a:pt x="1956" y="9396"/>
                    </a:lnTo>
                    <a:lnTo>
                      <a:pt x="2138" y="9577"/>
                    </a:lnTo>
                    <a:lnTo>
                      <a:pt x="2319" y="9759"/>
                    </a:lnTo>
                    <a:lnTo>
                      <a:pt x="2743" y="10122"/>
                    </a:lnTo>
                    <a:lnTo>
                      <a:pt x="3206" y="10464"/>
                    </a:lnTo>
                    <a:lnTo>
                      <a:pt x="3710" y="10767"/>
                    </a:lnTo>
                    <a:lnTo>
                      <a:pt x="4235" y="11049"/>
                    </a:lnTo>
                    <a:lnTo>
                      <a:pt x="4779" y="11291"/>
                    </a:lnTo>
                    <a:lnTo>
                      <a:pt x="5323" y="11493"/>
                    </a:lnTo>
                    <a:lnTo>
                      <a:pt x="5908" y="11674"/>
                    </a:lnTo>
                    <a:lnTo>
                      <a:pt x="6472" y="11815"/>
                    </a:lnTo>
                    <a:lnTo>
                      <a:pt x="7037" y="11916"/>
                    </a:lnTo>
                    <a:lnTo>
                      <a:pt x="7581" y="11956"/>
                    </a:lnTo>
                    <a:lnTo>
                      <a:pt x="8388" y="11956"/>
                    </a:lnTo>
                    <a:lnTo>
                      <a:pt x="8650" y="11916"/>
                    </a:lnTo>
                    <a:lnTo>
                      <a:pt x="8892" y="11876"/>
                    </a:lnTo>
                    <a:lnTo>
                      <a:pt x="9134" y="11835"/>
                    </a:lnTo>
                    <a:lnTo>
                      <a:pt x="9355" y="11755"/>
                    </a:lnTo>
                    <a:lnTo>
                      <a:pt x="9577" y="11674"/>
                    </a:lnTo>
                    <a:lnTo>
                      <a:pt x="9678" y="11634"/>
                    </a:lnTo>
                    <a:lnTo>
                      <a:pt x="9779" y="11573"/>
                    </a:lnTo>
                    <a:lnTo>
                      <a:pt x="9859" y="11513"/>
                    </a:lnTo>
                    <a:lnTo>
                      <a:pt x="9940" y="11432"/>
                    </a:lnTo>
                    <a:lnTo>
                      <a:pt x="10081" y="11230"/>
                    </a:lnTo>
                    <a:lnTo>
                      <a:pt x="10202" y="11009"/>
                    </a:lnTo>
                    <a:lnTo>
                      <a:pt x="10283" y="10747"/>
                    </a:lnTo>
                    <a:lnTo>
                      <a:pt x="10343" y="10464"/>
                    </a:lnTo>
                    <a:lnTo>
                      <a:pt x="10384" y="10142"/>
                    </a:lnTo>
                    <a:lnTo>
                      <a:pt x="10404" y="9819"/>
                    </a:lnTo>
                    <a:lnTo>
                      <a:pt x="10404" y="9456"/>
                    </a:lnTo>
                    <a:lnTo>
                      <a:pt x="10404" y="9073"/>
                    </a:lnTo>
                    <a:lnTo>
                      <a:pt x="10363" y="8690"/>
                    </a:lnTo>
                    <a:lnTo>
                      <a:pt x="10323" y="8287"/>
                    </a:lnTo>
                    <a:lnTo>
                      <a:pt x="10182" y="7440"/>
                    </a:lnTo>
                    <a:lnTo>
                      <a:pt x="10021" y="6594"/>
                    </a:lnTo>
                    <a:lnTo>
                      <a:pt x="9819" y="5767"/>
                    </a:lnTo>
                    <a:lnTo>
                      <a:pt x="9597" y="4960"/>
                    </a:lnTo>
                    <a:lnTo>
                      <a:pt x="9396" y="4215"/>
                    </a:lnTo>
                    <a:lnTo>
                      <a:pt x="9194" y="3549"/>
                    </a:lnTo>
                    <a:lnTo>
                      <a:pt x="8871" y="2582"/>
                    </a:lnTo>
                    <a:lnTo>
                      <a:pt x="8730" y="2198"/>
                    </a:lnTo>
                    <a:lnTo>
                      <a:pt x="8609" y="2037"/>
                    </a:lnTo>
                    <a:lnTo>
                      <a:pt x="8448" y="1876"/>
                    </a:lnTo>
                    <a:lnTo>
                      <a:pt x="8287" y="1715"/>
                    </a:lnTo>
                    <a:lnTo>
                      <a:pt x="8126" y="1553"/>
                    </a:lnTo>
                    <a:lnTo>
                      <a:pt x="7763" y="1291"/>
                    </a:lnTo>
                    <a:lnTo>
                      <a:pt x="7359" y="1029"/>
                    </a:lnTo>
                    <a:lnTo>
                      <a:pt x="6956" y="807"/>
                    </a:lnTo>
                    <a:lnTo>
                      <a:pt x="6553" y="626"/>
                    </a:lnTo>
                    <a:lnTo>
                      <a:pt x="6170" y="485"/>
                    </a:lnTo>
                    <a:lnTo>
                      <a:pt x="5827" y="344"/>
                    </a:lnTo>
                    <a:lnTo>
                      <a:pt x="5444" y="223"/>
                    </a:lnTo>
                    <a:lnTo>
                      <a:pt x="5001" y="102"/>
                    </a:lnTo>
                    <a:lnTo>
                      <a:pt x="4739" y="61"/>
                    </a:lnTo>
                    <a:lnTo>
                      <a:pt x="4477" y="21"/>
                    </a:lnTo>
                    <a:lnTo>
                      <a:pt x="419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34"/>
              <p:cNvSpPr/>
              <p:nvPr/>
            </p:nvSpPr>
            <p:spPr>
              <a:xfrm>
                <a:off x="3329425" y="1171050"/>
                <a:ext cx="200100" cy="96300"/>
              </a:xfrm>
              <a:custGeom>
                <a:avLst/>
                <a:gdLst/>
                <a:ahLst/>
                <a:cxnLst/>
                <a:rect l="l" t="t" r="r" b="b"/>
                <a:pathLst>
                  <a:path w="8004" h="3852" extrusionOk="0">
                    <a:moveTo>
                      <a:pt x="202" y="0"/>
                    </a:moveTo>
                    <a:lnTo>
                      <a:pt x="121" y="21"/>
                    </a:lnTo>
                    <a:lnTo>
                      <a:pt x="60" y="61"/>
                    </a:lnTo>
                    <a:lnTo>
                      <a:pt x="20" y="121"/>
                    </a:lnTo>
                    <a:lnTo>
                      <a:pt x="0" y="202"/>
                    </a:lnTo>
                    <a:lnTo>
                      <a:pt x="0" y="283"/>
                    </a:lnTo>
                    <a:lnTo>
                      <a:pt x="40" y="343"/>
                    </a:lnTo>
                    <a:lnTo>
                      <a:pt x="121" y="404"/>
                    </a:lnTo>
                    <a:lnTo>
                      <a:pt x="7701" y="3831"/>
                    </a:lnTo>
                    <a:lnTo>
                      <a:pt x="7802" y="3851"/>
                    </a:lnTo>
                    <a:lnTo>
                      <a:pt x="7863" y="3851"/>
                    </a:lnTo>
                    <a:lnTo>
                      <a:pt x="7903" y="3811"/>
                    </a:lnTo>
                    <a:lnTo>
                      <a:pt x="7943" y="3770"/>
                    </a:lnTo>
                    <a:lnTo>
                      <a:pt x="7984" y="3730"/>
                    </a:lnTo>
                    <a:lnTo>
                      <a:pt x="8004" y="3649"/>
                    </a:lnTo>
                    <a:lnTo>
                      <a:pt x="7984" y="3569"/>
                    </a:lnTo>
                    <a:lnTo>
                      <a:pt x="7943" y="3508"/>
                    </a:lnTo>
                    <a:lnTo>
                      <a:pt x="7883" y="3448"/>
                    </a:lnTo>
                    <a:lnTo>
                      <a:pt x="282" y="21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34"/>
              <p:cNvSpPr/>
              <p:nvPr/>
            </p:nvSpPr>
            <p:spPr>
              <a:xfrm>
                <a:off x="3390900" y="1141825"/>
                <a:ext cx="103850" cy="164325"/>
              </a:xfrm>
              <a:custGeom>
                <a:avLst/>
                <a:gdLst/>
                <a:ahLst/>
                <a:cxnLst/>
                <a:rect l="l" t="t" r="r" b="b"/>
                <a:pathLst>
                  <a:path w="4154" h="6573" extrusionOk="0">
                    <a:moveTo>
                      <a:pt x="3892" y="0"/>
                    </a:moveTo>
                    <a:lnTo>
                      <a:pt x="3831" y="40"/>
                    </a:lnTo>
                    <a:lnTo>
                      <a:pt x="3771" y="81"/>
                    </a:lnTo>
                    <a:lnTo>
                      <a:pt x="41" y="6250"/>
                    </a:lnTo>
                    <a:lnTo>
                      <a:pt x="1" y="6331"/>
                    </a:lnTo>
                    <a:lnTo>
                      <a:pt x="21" y="6411"/>
                    </a:lnTo>
                    <a:lnTo>
                      <a:pt x="41" y="6472"/>
                    </a:lnTo>
                    <a:lnTo>
                      <a:pt x="101" y="6532"/>
                    </a:lnTo>
                    <a:lnTo>
                      <a:pt x="162" y="6552"/>
                    </a:lnTo>
                    <a:lnTo>
                      <a:pt x="202" y="6572"/>
                    </a:lnTo>
                    <a:lnTo>
                      <a:pt x="263" y="6552"/>
                    </a:lnTo>
                    <a:lnTo>
                      <a:pt x="303" y="6532"/>
                    </a:lnTo>
                    <a:lnTo>
                      <a:pt x="363" y="6512"/>
                    </a:lnTo>
                    <a:lnTo>
                      <a:pt x="384" y="6472"/>
                    </a:lnTo>
                    <a:lnTo>
                      <a:pt x="4113" y="302"/>
                    </a:lnTo>
                    <a:lnTo>
                      <a:pt x="4154" y="222"/>
                    </a:lnTo>
                    <a:lnTo>
                      <a:pt x="4154" y="141"/>
                    </a:lnTo>
                    <a:lnTo>
                      <a:pt x="4113" y="81"/>
                    </a:lnTo>
                    <a:lnTo>
                      <a:pt x="4053" y="20"/>
                    </a:lnTo>
                    <a:lnTo>
                      <a:pt x="397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5" name="Google Shape;1895;p34"/>
              <p:cNvSpPr/>
              <p:nvPr/>
            </p:nvSpPr>
            <p:spPr>
              <a:xfrm>
                <a:off x="3292625" y="1076800"/>
                <a:ext cx="249500" cy="309500"/>
              </a:xfrm>
              <a:custGeom>
                <a:avLst/>
                <a:gdLst/>
                <a:ahLst/>
                <a:cxnLst/>
                <a:rect l="l" t="t" r="r" b="b"/>
                <a:pathLst>
                  <a:path w="9980" h="12380" extrusionOk="0">
                    <a:moveTo>
                      <a:pt x="3992" y="0"/>
                    </a:moveTo>
                    <a:lnTo>
                      <a:pt x="3690" y="41"/>
                    </a:lnTo>
                    <a:lnTo>
                      <a:pt x="3347" y="121"/>
                    </a:lnTo>
                    <a:lnTo>
                      <a:pt x="3024" y="222"/>
                    </a:lnTo>
                    <a:lnTo>
                      <a:pt x="2661" y="363"/>
                    </a:lnTo>
                    <a:lnTo>
                      <a:pt x="2319" y="565"/>
                    </a:lnTo>
                    <a:lnTo>
                      <a:pt x="1956" y="807"/>
                    </a:lnTo>
                    <a:lnTo>
                      <a:pt x="1573" y="1089"/>
                    </a:lnTo>
                    <a:lnTo>
                      <a:pt x="1190" y="1432"/>
                    </a:lnTo>
                    <a:lnTo>
                      <a:pt x="1008" y="1613"/>
                    </a:lnTo>
                    <a:lnTo>
                      <a:pt x="847" y="1815"/>
                    </a:lnTo>
                    <a:lnTo>
                      <a:pt x="706" y="2016"/>
                    </a:lnTo>
                    <a:lnTo>
                      <a:pt x="565" y="2238"/>
                    </a:lnTo>
                    <a:lnTo>
                      <a:pt x="464" y="2460"/>
                    </a:lnTo>
                    <a:lnTo>
                      <a:pt x="343" y="2682"/>
                    </a:lnTo>
                    <a:lnTo>
                      <a:pt x="262" y="2924"/>
                    </a:lnTo>
                    <a:lnTo>
                      <a:pt x="182" y="3145"/>
                    </a:lnTo>
                    <a:lnTo>
                      <a:pt x="121" y="3387"/>
                    </a:lnTo>
                    <a:lnTo>
                      <a:pt x="61" y="3649"/>
                    </a:lnTo>
                    <a:lnTo>
                      <a:pt x="41" y="3891"/>
                    </a:lnTo>
                    <a:lnTo>
                      <a:pt x="0" y="4153"/>
                    </a:lnTo>
                    <a:lnTo>
                      <a:pt x="0" y="4678"/>
                    </a:lnTo>
                    <a:lnTo>
                      <a:pt x="20" y="5202"/>
                    </a:lnTo>
                    <a:lnTo>
                      <a:pt x="101" y="5726"/>
                    </a:lnTo>
                    <a:lnTo>
                      <a:pt x="222" y="6270"/>
                    </a:lnTo>
                    <a:lnTo>
                      <a:pt x="383" y="6815"/>
                    </a:lnTo>
                    <a:lnTo>
                      <a:pt x="585" y="7339"/>
                    </a:lnTo>
                    <a:lnTo>
                      <a:pt x="807" y="7843"/>
                    </a:lnTo>
                    <a:lnTo>
                      <a:pt x="1069" y="8367"/>
                    </a:lnTo>
                    <a:lnTo>
                      <a:pt x="1351" y="8851"/>
                    </a:lnTo>
                    <a:lnTo>
                      <a:pt x="1674" y="9315"/>
                    </a:lnTo>
                    <a:lnTo>
                      <a:pt x="1936" y="9637"/>
                    </a:lnTo>
                    <a:lnTo>
                      <a:pt x="2218" y="9960"/>
                    </a:lnTo>
                    <a:lnTo>
                      <a:pt x="2541" y="10262"/>
                    </a:lnTo>
                    <a:lnTo>
                      <a:pt x="2903" y="10544"/>
                    </a:lnTo>
                    <a:lnTo>
                      <a:pt x="3266" y="10827"/>
                    </a:lnTo>
                    <a:lnTo>
                      <a:pt x="3669" y="11069"/>
                    </a:lnTo>
                    <a:lnTo>
                      <a:pt x="4093" y="11310"/>
                    </a:lnTo>
                    <a:lnTo>
                      <a:pt x="4516" y="11512"/>
                    </a:lnTo>
                    <a:lnTo>
                      <a:pt x="4960" y="11714"/>
                    </a:lnTo>
                    <a:lnTo>
                      <a:pt x="5423" y="11875"/>
                    </a:lnTo>
                    <a:lnTo>
                      <a:pt x="5867" y="12016"/>
                    </a:lnTo>
                    <a:lnTo>
                      <a:pt x="6331" y="12157"/>
                    </a:lnTo>
                    <a:lnTo>
                      <a:pt x="6794" y="12238"/>
                    </a:lnTo>
                    <a:lnTo>
                      <a:pt x="7258" y="12319"/>
                    </a:lnTo>
                    <a:lnTo>
                      <a:pt x="7702" y="12359"/>
                    </a:lnTo>
                    <a:lnTo>
                      <a:pt x="8145" y="12379"/>
                    </a:lnTo>
                    <a:lnTo>
                      <a:pt x="8609" y="12359"/>
                    </a:lnTo>
                    <a:lnTo>
                      <a:pt x="9052" y="12298"/>
                    </a:lnTo>
                    <a:lnTo>
                      <a:pt x="9456" y="12198"/>
                    </a:lnTo>
                    <a:lnTo>
                      <a:pt x="9859" y="12077"/>
                    </a:lnTo>
                    <a:lnTo>
                      <a:pt x="9919" y="12036"/>
                    </a:lnTo>
                    <a:lnTo>
                      <a:pt x="9960" y="11956"/>
                    </a:lnTo>
                    <a:lnTo>
                      <a:pt x="9980" y="11895"/>
                    </a:lnTo>
                    <a:lnTo>
                      <a:pt x="9980" y="11815"/>
                    </a:lnTo>
                    <a:lnTo>
                      <a:pt x="9919" y="11734"/>
                    </a:lnTo>
                    <a:lnTo>
                      <a:pt x="9859" y="11694"/>
                    </a:lnTo>
                    <a:lnTo>
                      <a:pt x="9778" y="11673"/>
                    </a:lnTo>
                    <a:lnTo>
                      <a:pt x="9697" y="11694"/>
                    </a:lnTo>
                    <a:lnTo>
                      <a:pt x="9496" y="11774"/>
                    </a:lnTo>
                    <a:lnTo>
                      <a:pt x="9274" y="11835"/>
                    </a:lnTo>
                    <a:lnTo>
                      <a:pt x="9052" y="11875"/>
                    </a:lnTo>
                    <a:lnTo>
                      <a:pt x="8810" y="11915"/>
                    </a:lnTo>
                    <a:lnTo>
                      <a:pt x="8568" y="11935"/>
                    </a:lnTo>
                    <a:lnTo>
                      <a:pt x="8327" y="11956"/>
                    </a:lnTo>
                    <a:lnTo>
                      <a:pt x="7802" y="11956"/>
                    </a:lnTo>
                    <a:lnTo>
                      <a:pt x="7278" y="11895"/>
                    </a:lnTo>
                    <a:lnTo>
                      <a:pt x="6714" y="11815"/>
                    </a:lnTo>
                    <a:lnTo>
                      <a:pt x="6169" y="11673"/>
                    </a:lnTo>
                    <a:lnTo>
                      <a:pt x="5625" y="11512"/>
                    </a:lnTo>
                    <a:lnTo>
                      <a:pt x="5061" y="11290"/>
                    </a:lnTo>
                    <a:lnTo>
                      <a:pt x="4536" y="11069"/>
                    </a:lnTo>
                    <a:lnTo>
                      <a:pt x="4032" y="10786"/>
                    </a:lnTo>
                    <a:lnTo>
                      <a:pt x="3549" y="10504"/>
                    </a:lnTo>
                    <a:lnTo>
                      <a:pt x="3085" y="10181"/>
                    </a:lnTo>
                    <a:lnTo>
                      <a:pt x="2682" y="9839"/>
                    </a:lnTo>
                    <a:lnTo>
                      <a:pt x="2500" y="9657"/>
                    </a:lnTo>
                    <a:lnTo>
                      <a:pt x="2319" y="9456"/>
                    </a:lnTo>
                    <a:lnTo>
                      <a:pt x="2157" y="9274"/>
                    </a:lnTo>
                    <a:lnTo>
                      <a:pt x="1996" y="9073"/>
                    </a:lnTo>
                    <a:lnTo>
                      <a:pt x="1714" y="8629"/>
                    </a:lnTo>
                    <a:lnTo>
                      <a:pt x="1432" y="8165"/>
                    </a:lnTo>
                    <a:lnTo>
                      <a:pt x="1190" y="7702"/>
                    </a:lnTo>
                    <a:lnTo>
                      <a:pt x="968" y="7218"/>
                    </a:lnTo>
                    <a:lnTo>
                      <a:pt x="787" y="6714"/>
                    </a:lnTo>
                    <a:lnTo>
                      <a:pt x="625" y="6210"/>
                    </a:lnTo>
                    <a:lnTo>
                      <a:pt x="524" y="5726"/>
                    </a:lnTo>
                    <a:lnTo>
                      <a:pt x="444" y="5222"/>
                    </a:lnTo>
                    <a:lnTo>
                      <a:pt x="403" y="4718"/>
                    </a:lnTo>
                    <a:lnTo>
                      <a:pt x="403" y="4234"/>
                    </a:lnTo>
                    <a:lnTo>
                      <a:pt x="464" y="3770"/>
                    </a:lnTo>
                    <a:lnTo>
                      <a:pt x="504" y="3549"/>
                    </a:lnTo>
                    <a:lnTo>
                      <a:pt x="565" y="3307"/>
                    </a:lnTo>
                    <a:lnTo>
                      <a:pt x="625" y="3085"/>
                    </a:lnTo>
                    <a:lnTo>
                      <a:pt x="706" y="2883"/>
                    </a:lnTo>
                    <a:lnTo>
                      <a:pt x="807" y="2662"/>
                    </a:lnTo>
                    <a:lnTo>
                      <a:pt x="908" y="2460"/>
                    </a:lnTo>
                    <a:lnTo>
                      <a:pt x="1028" y="2279"/>
                    </a:lnTo>
                    <a:lnTo>
                      <a:pt x="1170" y="2077"/>
                    </a:lnTo>
                    <a:lnTo>
                      <a:pt x="1331" y="1895"/>
                    </a:lnTo>
                    <a:lnTo>
                      <a:pt x="1492" y="1734"/>
                    </a:lnTo>
                    <a:lnTo>
                      <a:pt x="1835" y="1412"/>
                    </a:lnTo>
                    <a:lnTo>
                      <a:pt x="2178" y="1150"/>
                    </a:lnTo>
                    <a:lnTo>
                      <a:pt x="2500" y="928"/>
                    </a:lnTo>
                    <a:lnTo>
                      <a:pt x="2823" y="746"/>
                    </a:lnTo>
                    <a:lnTo>
                      <a:pt x="3125" y="625"/>
                    </a:lnTo>
                    <a:lnTo>
                      <a:pt x="3448" y="525"/>
                    </a:lnTo>
                    <a:lnTo>
                      <a:pt x="3730" y="464"/>
                    </a:lnTo>
                    <a:lnTo>
                      <a:pt x="4012" y="424"/>
                    </a:lnTo>
                    <a:lnTo>
                      <a:pt x="4294" y="404"/>
                    </a:lnTo>
                    <a:lnTo>
                      <a:pt x="4557" y="424"/>
                    </a:lnTo>
                    <a:lnTo>
                      <a:pt x="4798" y="444"/>
                    </a:lnTo>
                    <a:lnTo>
                      <a:pt x="5040" y="484"/>
                    </a:lnTo>
                    <a:lnTo>
                      <a:pt x="5464" y="585"/>
                    </a:lnTo>
                    <a:lnTo>
                      <a:pt x="5847" y="706"/>
                    </a:lnTo>
                    <a:lnTo>
                      <a:pt x="5948" y="746"/>
                    </a:lnTo>
                    <a:lnTo>
                      <a:pt x="6190" y="827"/>
                    </a:lnTo>
                    <a:lnTo>
                      <a:pt x="6492" y="948"/>
                    </a:lnTo>
                    <a:lnTo>
                      <a:pt x="6855" y="1109"/>
                    </a:lnTo>
                    <a:lnTo>
                      <a:pt x="7258" y="1291"/>
                    </a:lnTo>
                    <a:lnTo>
                      <a:pt x="7681" y="1533"/>
                    </a:lnTo>
                    <a:lnTo>
                      <a:pt x="7883" y="1674"/>
                    </a:lnTo>
                    <a:lnTo>
                      <a:pt x="8085" y="1835"/>
                    </a:lnTo>
                    <a:lnTo>
                      <a:pt x="8266" y="1976"/>
                    </a:lnTo>
                    <a:lnTo>
                      <a:pt x="8448" y="2158"/>
                    </a:lnTo>
                    <a:lnTo>
                      <a:pt x="8609" y="2339"/>
                    </a:lnTo>
                    <a:lnTo>
                      <a:pt x="8770" y="2520"/>
                    </a:lnTo>
                    <a:lnTo>
                      <a:pt x="8831" y="2581"/>
                    </a:lnTo>
                    <a:lnTo>
                      <a:pt x="8911" y="2621"/>
                    </a:lnTo>
                    <a:lnTo>
                      <a:pt x="8972" y="2601"/>
                    </a:lnTo>
                    <a:lnTo>
                      <a:pt x="9052" y="2581"/>
                    </a:lnTo>
                    <a:lnTo>
                      <a:pt x="9113" y="2520"/>
                    </a:lnTo>
                    <a:lnTo>
                      <a:pt x="9133" y="2440"/>
                    </a:lnTo>
                    <a:lnTo>
                      <a:pt x="9133" y="2359"/>
                    </a:lnTo>
                    <a:lnTo>
                      <a:pt x="9113" y="2299"/>
                    </a:lnTo>
                    <a:lnTo>
                      <a:pt x="8931" y="2077"/>
                    </a:lnTo>
                    <a:lnTo>
                      <a:pt x="8750" y="1875"/>
                    </a:lnTo>
                    <a:lnTo>
                      <a:pt x="8568" y="1694"/>
                    </a:lnTo>
                    <a:lnTo>
                      <a:pt x="8347" y="1512"/>
                    </a:lnTo>
                    <a:lnTo>
                      <a:pt x="8145" y="1351"/>
                    </a:lnTo>
                    <a:lnTo>
                      <a:pt x="7923" y="1210"/>
                    </a:lnTo>
                    <a:lnTo>
                      <a:pt x="7480" y="948"/>
                    </a:lnTo>
                    <a:lnTo>
                      <a:pt x="7036" y="726"/>
                    </a:lnTo>
                    <a:lnTo>
                      <a:pt x="6653" y="565"/>
                    </a:lnTo>
                    <a:lnTo>
                      <a:pt x="6331" y="444"/>
                    </a:lnTo>
                    <a:lnTo>
                      <a:pt x="6089" y="363"/>
                    </a:lnTo>
                    <a:lnTo>
                      <a:pt x="5968" y="323"/>
                    </a:lnTo>
                    <a:lnTo>
                      <a:pt x="5585" y="202"/>
                    </a:lnTo>
                    <a:lnTo>
                      <a:pt x="5121" y="81"/>
                    </a:lnTo>
                    <a:lnTo>
                      <a:pt x="4859" y="41"/>
                    </a:lnTo>
                    <a:lnTo>
                      <a:pt x="45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p34"/>
              <p:cNvSpPr/>
              <p:nvPr/>
            </p:nvSpPr>
            <p:spPr>
              <a:xfrm>
                <a:off x="4199325" y="630750"/>
                <a:ext cx="74125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1976" extrusionOk="0">
                    <a:moveTo>
                      <a:pt x="2682" y="0"/>
                    </a:moveTo>
                    <a:lnTo>
                      <a:pt x="2622" y="61"/>
                    </a:lnTo>
                    <a:lnTo>
                      <a:pt x="2420" y="222"/>
                    </a:lnTo>
                    <a:lnTo>
                      <a:pt x="2198" y="424"/>
                    </a:lnTo>
                    <a:lnTo>
                      <a:pt x="1896" y="645"/>
                    </a:lnTo>
                    <a:lnTo>
                      <a:pt x="1533" y="907"/>
                    </a:lnTo>
                    <a:lnTo>
                      <a:pt x="1110" y="1149"/>
                    </a:lnTo>
                    <a:lnTo>
                      <a:pt x="646" y="1391"/>
                    </a:lnTo>
                    <a:lnTo>
                      <a:pt x="384" y="1492"/>
                    </a:lnTo>
                    <a:lnTo>
                      <a:pt x="142" y="1593"/>
                    </a:lnTo>
                    <a:lnTo>
                      <a:pt x="61" y="1633"/>
                    </a:lnTo>
                    <a:lnTo>
                      <a:pt x="21" y="1694"/>
                    </a:lnTo>
                    <a:lnTo>
                      <a:pt x="1" y="1754"/>
                    </a:lnTo>
                    <a:lnTo>
                      <a:pt x="1" y="1855"/>
                    </a:lnTo>
                    <a:lnTo>
                      <a:pt x="41" y="1895"/>
                    </a:lnTo>
                    <a:lnTo>
                      <a:pt x="82" y="1956"/>
                    </a:lnTo>
                    <a:lnTo>
                      <a:pt x="142" y="1976"/>
                    </a:lnTo>
                    <a:lnTo>
                      <a:pt x="263" y="1976"/>
                    </a:lnTo>
                    <a:lnTo>
                      <a:pt x="545" y="1875"/>
                    </a:lnTo>
                    <a:lnTo>
                      <a:pt x="807" y="1774"/>
                    </a:lnTo>
                    <a:lnTo>
                      <a:pt x="1291" y="1512"/>
                    </a:lnTo>
                    <a:lnTo>
                      <a:pt x="1735" y="1250"/>
                    </a:lnTo>
                    <a:lnTo>
                      <a:pt x="2118" y="988"/>
                    </a:lnTo>
                    <a:lnTo>
                      <a:pt x="2440" y="746"/>
                    </a:lnTo>
                    <a:lnTo>
                      <a:pt x="2682" y="545"/>
                    </a:lnTo>
                    <a:lnTo>
                      <a:pt x="2904" y="343"/>
                    </a:lnTo>
                    <a:lnTo>
                      <a:pt x="2965" y="282"/>
                    </a:lnTo>
                    <a:lnTo>
                      <a:pt x="2965" y="202"/>
                    </a:lnTo>
                    <a:lnTo>
                      <a:pt x="2965" y="121"/>
                    </a:lnTo>
                    <a:lnTo>
                      <a:pt x="2904" y="61"/>
                    </a:lnTo>
                    <a:lnTo>
                      <a:pt x="284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p34"/>
              <p:cNvSpPr/>
              <p:nvPr/>
            </p:nvSpPr>
            <p:spPr>
              <a:xfrm>
                <a:off x="3524975" y="639300"/>
                <a:ext cx="1361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2824" extrusionOk="0">
                    <a:moveTo>
                      <a:pt x="202" y="1"/>
                    </a:moveTo>
                    <a:lnTo>
                      <a:pt x="121" y="41"/>
                    </a:lnTo>
                    <a:lnTo>
                      <a:pt x="41" y="122"/>
                    </a:lnTo>
                    <a:lnTo>
                      <a:pt x="0" y="223"/>
                    </a:lnTo>
                    <a:lnTo>
                      <a:pt x="0" y="323"/>
                    </a:lnTo>
                    <a:lnTo>
                      <a:pt x="41" y="424"/>
                    </a:lnTo>
                    <a:lnTo>
                      <a:pt x="101" y="505"/>
                    </a:lnTo>
                    <a:lnTo>
                      <a:pt x="202" y="545"/>
                    </a:lnTo>
                    <a:lnTo>
                      <a:pt x="545" y="626"/>
                    </a:lnTo>
                    <a:lnTo>
                      <a:pt x="928" y="727"/>
                    </a:lnTo>
                    <a:lnTo>
                      <a:pt x="1311" y="868"/>
                    </a:lnTo>
                    <a:lnTo>
                      <a:pt x="1694" y="1029"/>
                    </a:lnTo>
                    <a:lnTo>
                      <a:pt x="2500" y="1392"/>
                    </a:lnTo>
                    <a:lnTo>
                      <a:pt x="3266" y="1795"/>
                    </a:lnTo>
                    <a:lnTo>
                      <a:pt x="3952" y="2158"/>
                    </a:lnTo>
                    <a:lnTo>
                      <a:pt x="4516" y="2481"/>
                    </a:lnTo>
                    <a:lnTo>
                      <a:pt x="5040" y="2783"/>
                    </a:lnTo>
                    <a:lnTo>
                      <a:pt x="5101" y="2823"/>
                    </a:lnTo>
                    <a:lnTo>
                      <a:pt x="5242" y="2823"/>
                    </a:lnTo>
                    <a:lnTo>
                      <a:pt x="5302" y="2783"/>
                    </a:lnTo>
                    <a:lnTo>
                      <a:pt x="5363" y="2743"/>
                    </a:lnTo>
                    <a:lnTo>
                      <a:pt x="5403" y="2702"/>
                    </a:lnTo>
                    <a:lnTo>
                      <a:pt x="5444" y="2602"/>
                    </a:lnTo>
                    <a:lnTo>
                      <a:pt x="5444" y="2481"/>
                    </a:lnTo>
                    <a:lnTo>
                      <a:pt x="5403" y="2400"/>
                    </a:lnTo>
                    <a:lnTo>
                      <a:pt x="5323" y="2319"/>
                    </a:lnTo>
                    <a:lnTo>
                      <a:pt x="4738" y="1977"/>
                    </a:lnTo>
                    <a:lnTo>
                      <a:pt x="4173" y="1654"/>
                    </a:lnTo>
                    <a:lnTo>
                      <a:pt x="3468" y="1271"/>
                    </a:lnTo>
                    <a:lnTo>
                      <a:pt x="2682" y="868"/>
                    </a:lnTo>
                    <a:lnTo>
                      <a:pt x="1855" y="505"/>
                    </a:lnTo>
                    <a:lnTo>
                      <a:pt x="1452" y="344"/>
                    </a:lnTo>
                    <a:lnTo>
                      <a:pt x="1069" y="203"/>
                    </a:lnTo>
                    <a:lnTo>
                      <a:pt x="686" y="82"/>
                    </a:lnTo>
                    <a:lnTo>
                      <a:pt x="32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34"/>
              <p:cNvSpPr/>
              <p:nvPr/>
            </p:nvSpPr>
            <p:spPr>
              <a:xfrm>
                <a:off x="3579900" y="1669025"/>
                <a:ext cx="606350" cy="934475"/>
              </a:xfrm>
              <a:custGeom>
                <a:avLst/>
                <a:gdLst/>
                <a:ahLst/>
                <a:cxnLst/>
                <a:rect l="l" t="t" r="r" b="b"/>
                <a:pathLst>
                  <a:path w="24254" h="37379" extrusionOk="0">
                    <a:moveTo>
                      <a:pt x="13246" y="0"/>
                    </a:moveTo>
                    <a:lnTo>
                      <a:pt x="1" y="2944"/>
                    </a:lnTo>
                    <a:lnTo>
                      <a:pt x="13307" y="37378"/>
                    </a:lnTo>
                    <a:lnTo>
                      <a:pt x="24254" y="4496"/>
                    </a:lnTo>
                    <a:lnTo>
                      <a:pt x="13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9" name="Google Shape;1899;p34"/>
              <p:cNvSpPr/>
              <p:nvPr/>
            </p:nvSpPr>
            <p:spPr>
              <a:xfrm>
                <a:off x="3782525" y="1679600"/>
                <a:ext cx="248000" cy="923900"/>
              </a:xfrm>
              <a:custGeom>
                <a:avLst/>
                <a:gdLst/>
                <a:ahLst/>
                <a:cxnLst/>
                <a:rect l="l" t="t" r="r" b="b"/>
                <a:pathLst>
                  <a:path w="9920" h="36956" extrusionOk="0">
                    <a:moveTo>
                      <a:pt x="5202" y="1"/>
                    </a:moveTo>
                    <a:lnTo>
                      <a:pt x="807" y="8448"/>
                    </a:lnTo>
                    <a:lnTo>
                      <a:pt x="2924" y="10786"/>
                    </a:lnTo>
                    <a:lnTo>
                      <a:pt x="0" y="23508"/>
                    </a:lnTo>
                    <a:lnTo>
                      <a:pt x="5202" y="36955"/>
                    </a:lnTo>
                    <a:lnTo>
                      <a:pt x="9919" y="22762"/>
                    </a:lnTo>
                    <a:lnTo>
                      <a:pt x="7460" y="10786"/>
                    </a:lnTo>
                    <a:lnTo>
                      <a:pt x="9576" y="8448"/>
                    </a:lnTo>
                    <a:lnTo>
                      <a:pt x="5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0" name="Google Shape;1900;p34"/>
              <p:cNvSpPr/>
              <p:nvPr/>
            </p:nvSpPr>
            <p:spPr>
              <a:xfrm>
                <a:off x="3604100" y="1609050"/>
                <a:ext cx="552925" cy="320575"/>
              </a:xfrm>
              <a:custGeom>
                <a:avLst/>
                <a:gdLst/>
                <a:ahLst/>
                <a:cxnLst/>
                <a:rect l="l" t="t" r="r" b="b"/>
                <a:pathLst>
                  <a:path w="22117" h="12823" extrusionOk="0">
                    <a:moveTo>
                      <a:pt x="3952" y="0"/>
                    </a:moveTo>
                    <a:lnTo>
                      <a:pt x="0" y="5141"/>
                    </a:lnTo>
                    <a:lnTo>
                      <a:pt x="7157" y="12822"/>
                    </a:lnTo>
                    <a:lnTo>
                      <a:pt x="12339" y="2823"/>
                    </a:lnTo>
                    <a:lnTo>
                      <a:pt x="18750" y="12822"/>
                    </a:lnTo>
                    <a:lnTo>
                      <a:pt x="22116" y="6673"/>
                    </a:lnTo>
                    <a:lnTo>
                      <a:pt x="19234" y="222"/>
                    </a:lnTo>
                    <a:lnTo>
                      <a:pt x="12278" y="2399"/>
                    </a:lnTo>
                    <a:lnTo>
                      <a:pt x="39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1" name="Google Shape;1901;p34"/>
              <p:cNvSpPr/>
              <p:nvPr/>
            </p:nvSpPr>
            <p:spPr>
              <a:xfrm>
                <a:off x="3599050" y="1674050"/>
                <a:ext cx="563025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22521" h="10424" extrusionOk="0">
                    <a:moveTo>
                      <a:pt x="12541" y="1"/>
                    </a:moveTo>
                    <a:lnTo>
                      <a:pt x="12480" y="21"/>
                    </a:lnTo>
                    <a:lnTo>
                      <a:pt x="12420" y="41"/>
                    </a:lnTo>
                    <a:lnTo>
                      <a:pt x="12379" y="81"/>
                    </a:lnTo>
                    <a:lnTo>
                      <a:pt x="12359" y="122"/>
                    </a:lnTo>
                    <a:lnTo>
                      <a:pt x="7299" y="9859"/>
                    </a:lnTo>
                    <a:lnTo>
                      <a:pt x="364" y="2400"/>
                    </a:lnTo>
                    <a:lnTo>
                      <a:pt x="283" y="2360"/>
                    </a:lnTo>
                    <a:lnTo>
                      <a:pt x="202" y="2339"/>
                    </a:lnTo>
                    <a:lnTo>
                      <a:pt x="142" y="2360"/>
                    </a:lnTo>
                    <a:lnTo>
                      <a:pt x="61" y="2400"/>
                    </a:lnTo>
                    <a:lnTo>
                      <a:pt x="21" y="2460"/>
                    </a:lnTo>
                    <a:lnTo>
                      <a:pt x="1" y="2541"/>
                    </a:lnTo>
                    <a:lnTo>
                      <a:pt x="1" y="2622"/>
                    </a:lnTo>
                    <a:lnTo>
                      <a:pt x="61" y="2682"/>
                    </a:lnTo>
                    <a:lnTo>
                      <a:pt x="7198" y="10363"/>
                    </a:lnTo>
                    <a:lnTo>
                      <a:pt x="7279" y="10404"/>
                    </a:lnTo>
                    <a:lnTo>
                      <a:pt x="7359" y="10424"/>
                    </a:lnTo>
                    <a:lnTo>
                      <a:pt x="7380" y="10424"/>
                    </a:lnTo>
                    <a:lnTo>
                      <a:pt x="7480" y="10383"/>
                    </a:lnTo>
                    <a:lnTo>
                      <a:pt x="7541" y="10323"/>
                    </a:lnTo>
                    <a:lnTo>
                      <a:pt x="12541" y="666"/>
                    </a:lnTo>
                    <a:lnTo>
                      <a:pt x="17540" y="10323"/>
                    </a:lnTo>
                    <a:lnTo>
                      <a:pt x="17581" y="10363"/>
                    </a:lnTo>
                    <a:lnTo>
                      <a:pt x="17621" y="10383"/>
                    </a:lnTo>
                    <a:lnTo>
                      <a:pt x="17661" y="10424"/>
                    </a:lnTo>
                    <a:lnTo>
                      <a:pt x="17762" y="10424"/>
                    </a:lnTo>
                    <a:lnTo>
                      <a:pt x="17823" y="10404"/>
                    </a:lnTo>
                    <a:lnTo>
                      <a:pt x="17863" y="10383"/>
                    </a:lnTo>
                    <a:lnTo>
                      <a:pt x="17903" y="10343"/>
                    </a:lnTo>
                    <a:lnTo>
                      <a:pt x="22480" y="4194"/>
                    </a:lnTo>
                    <a:lnTo>
                      <a:pt x="22520" y="4114"/>
                    </a:lnTo>
                    <a:lnTo>
                      <a:pt x="22520" y="4033"/>
                    </a:lnTo>
                    <a:lnTo>
                      <a:pt x="22500" y="3952"/>
                    </a:lnTo>
                    <a:lnTo>
                      <a:pt x="22439" y="3892"/>
                    </a:lnTo>
                    <a:lnTo>
                      <a:pt x="22379" y="3872"/>
                    </a:lnTo>
                    <a:lnTo>
                      <a:pt x="22298" y="3872"/>
                    </a:lnTo>
                    <a:lnTo>
                      <a:pt x="22218" y="3892"/>
                    </a:lnTo>
                    <a:lnTo>
                      <a:pt x="22157" y="3952"/>
                    </a:lnTo>
                    <a:lnTo>
                      <a:pt x="17762" y="9839"/>
                    </a:lnTo>
                    <a:lnTo>
                      <a:pt x="12722" y="122"/>
                    </a:lnTo>
                    <a:lnTo>
                      <a:pt x="12682" y="81"/>
                    </a:lnTo>
                    <a:lnTo>
                      <a:pt x="12641" y="41"/>
                    </a:lnTo>
                    <a:lnTo>
                      <a:pt x="12581" y="21"/>
                    </a:lnTo>
                    <a:lnTo>
                      <a:pt x="1254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2" name="Google Shape;1902;p34"/>
              <p:cNvSpPr/>
              <p:nvPr/>
            </p:nvSpPr>
            <p:spPr>
              <a:xfrm>
                <a:off x="3855100" y="1944200"/>
                <a:ext cx="11342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44" extrusionOk="0">
                    <a:moveTo>
                      <a:pt x="182" y="1"/>
                    </a:moveTo>
                    <a:lnTo>
                      <a:pt x="101" y="21"/>
                    </a:lnTo>
                    <a:lnTo>
                      <a:pt x="61" y="61"/>
                    </a:lnTo>
                    <a:lnTo>
                      <a:pt x="21" y="102"/>
                    </a:lnTo>
                    <a:lnTo>
                      <a:pt x="0" y="182"/>
                    </a:lnTo>
                    <a:lnTo>
                      <a:pt x="21" y="243"/>
                    </a:lnTo>
                    <a:lnTo>
                      <a:pt x="61" y="283"/>
                    </a:lnTo>
                    <a:lnTo>
                      <a:pt x="101" y="323"/>
                    </a:lnTo>
                    <a:lnTo>
                      <a:pt x="182" y="344"/>
                    </a:lnTo>
                    <a:lnTo>
                      <a:pt x="4375" y="344"/>
                    </a:lnTo>
                    <a:lnTo>
                      <a:pt x="4436" y="323"/>
                    </a:lnTo>
                    <a:lnTo>
                      <a:pt x="4476" y="283"/>
                    </a:lnTo>
                    <a:lnTo>
                      <a:pt x="4516" y="243"/>
                    </a:lnTo>
                    <a:lnTo>
                      <a:pt x="4536" y="182"/>
                    </a:lnTo>
                    <a:lnTo>
                      <a:pt x="4516" y="102"/>
                    </a:lnTo>
                    <a:lnTo>
                      <a:pt x="4476" y="61"/>
                    </a:lnTo>
                    <a:lnTo>
                      <a:pt x="4436" y="21"/>
                    </a:lnTo>
                    <a:lnTo>
                      <a:pt x="43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p34"/>
              <p:cNvSpPr/>
              <p:nvPr/>
            </p:nvSpPr>
            <p:spPr>
              <a:xfrm>
                <a:off x="3238175" y="2580775"/>
                <a:ext cx="425925" cy="292875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11715" extrusionOk="0">
                    <a:moveTo>
                      <a:pt x="15383" y="1"/>
                    </a:moveTo>
                    <a:lnTo>
                      <a:pt x="13710" y="21"/>
                    </a:lnTo>
                    <a:lnTo>
                      <a:pt x="9960" y="81"/>
                    </a:lnTo>
                    <a:lnTo>
                      <a:pt x="7924" y="142"/>
                    </a:lnTo>
                    <a:lnTo>
                      <a:pt x="6130" y="182"/>
                    </a:lnTo>
                    <a:lnTo>
                      <a:pt x="4799" y="243"/>
                    </a:lnTo>
                    <a:lnTo>
                      <a:pt x="4376" y="283"/>
                    </a:lnTo>
                    <a:lnTo>
                      <a:pt x="4174" y="303"/>
                    </a:lnTo>
                    <a:lnTo>
                      <a:pt x="3590" y="525"/>
                    </a:lnTo>
                    <a:lnTo>
                      <a:pt x="3186" y="706"/>
                    </a:lnTo>
                    <a:lnTo>
                      <a:pt x="2743" y="928"/>
                    </a:lnTo>
                    <a:lnTo>
                      <a:pt x="2279" y="1170"/>
                    </a:lnTo>
                    <a:lnTo>
                      <a:pt x="2057" y="1331"/>
                    </a:lnTo>
                    <a:lnTo>
                      <a:pt x="1856" y="1473"/>
                    </a:lnTo>
                    <a:lnTo>
                      <a:pt x="1674" y="1634"/>
                    </a:lnTo>
                    <a:lnTo>
                      <a:pt x="1493" y="1815"/>
                    </a:lnTo>
                    <a:lnTo>
                      <a:pt x="1352" y="1997"/>
                    </a:lnTo>
                    <a:lnTo>
                      <a:pt x="1211" y="2198"/>
                    </a:lnTo>
                    <a:lnTo>
                      <a:pt x="1090" y="2380"/>
                    </a:lnTo>
                    <a:lnTo>
                      <a:pt x="989" y="2581"/>
                    </a:lnTo>
                    <a:lnTo>
                      <a:pt x="908" y="2763"/>
                    </a:lnTo>
                    <a:lnTo>
                      <a:pt x="848" y="2944"/>
                    </a:lnTo>
                    <a:lnTo>
                      <a:pt x="747" y="3307"/>
                    </a:lnTo>
                    <a:lnTo>
                      <a:pt x="707" y="3630"/>
                    </a:lnTo>
                    <a:lnTo>
                      <a:pt x="686" y="3912"/>
                    </a:lnTo>
                    <a:lnTo>
                      <a:pt x="686" y="4134"/>
                    </a:lnTo>
                    <a:lnTo>
                      <a:pt x="686" y="4356"/>
                    </a:lnTo>
                    <a:lnTo>
                      <a:pt x="606" y="4416"/>
                    </a:lnTo>
                    <a:lnTo>
                      <a:pt x="525" y="4497"/>
                    </a:lnTo>
                    <a:lnTo>
                      <a:pt x="424" y="4618"/>
                    </a:lnTo>
                    <a:lnTo>
                      <a:pt x="344" y="4759"/>
                    </a:lnTo>
                    <a:lnTo>
                      <a:pt x="243" y="4920"/>
                    </a:lnTo>
                    <a:lnTo>
                      <a:pt x="162" y="5101"/>
                    </a:lnTo>
                    <a:lnTo>
                      <a:pt x="102" y="5283"/>
                    </a:lnTo>
                    <a:lnTo>
                      <a:pt x="41" y="5505"/>
                    </a:lnTo>
                    <a:lnTo>
                      <a:pt x="21" y="5706"/>
                    </a:lnTo>
                    <a:lnTo>
                      <a:pt x="1" y="5928"/>
                    </a:lnTo>
                    <a:lnTo>
                      <a:pt x="21" y="6150"/>
                    </a:lnTo>
                    <a:lnTo>
                      <a:pt x="61" y="6372"/>
                    </a:lnTo>
                    <a:lnTo>
                      <a:pt x="142" y="6593"/>
                    </a:lnTo>
                    <a:lnTo>
                      <a:pt x="243" y="6795"/>
                    </a:lnTo>
                    <a:lnTo>
                      <a:pt x="404" y="6997"/>
                    </a:lnTo>
                    <a:lnTo>
                      <a:pt x="586" y="7198"/>
                    </a:lnTo>
                    <a:lnTo>
                      <a:pt x="545" y="7238"/>
                    </a:lnTo>
                    <a:lnTo>
                      <a:pt x="505" y="7299"/>
                    </a:lnTo>
                    <a:lnTo>
                      <a:pt x="465" y="7420"/>
                    </a:lnTo>
                    <a:lnTo>
                      <a:pt x="424" y="7561"/>
                    </a:lnTo>
                    <a:lnTo>
                      <a:pt x="404" y="7702"/>
                    </a:lnTo>
                    <a:lnTo>
                      <a:pt x="384" y="7884"/>
                    </a:lnTo>
                    <a:lnTo>
                      <a:pt x="384" y="8085"/>
                    </a:lnTo>
                    <a:lnTo>
                      <a:pt x="384" y="8287"/>
                    </a:lnTo>
                    <a:lnTo>
                      <a:pt x="424" y="8509"/>
                    </a:lnTo>
                    <a:lnTo>
                      <a:pt x="505" y="8710"/>
                    </a:lnTo>
                    <a:lnTo>
                      <a:pt x="606" y="8932"/>
                    </a:lnTo>
                    <a:lnTo>
                      <a:pt x="727" y="9134"/>
                    </a:lnTo>
                    <a:lnTo>
                      <a:pt x="908" y="9335"/>
                    </a:lnTo>
                    <a:lnTo>
                      <a:pt x="1110" y="9517"/>
                    </a:lnTo>
                    <a:lnTo>
                      <a:pt x="1372" y="9698"/>
                    </a:lnTo>
                    <a:lnTo>
                      <a:pt x="1674" y="9839"/>
                    </a:lnTo>
                    <a:lnTo>
                      <a:pt x="1694" y="9920"/>
                    </a:lnTo>
                    <a:lnTo>
                      <a:pt x="1735" y="10142"/>
                    </a:lnTo>
                    <a:lnTo>
                      <a:pt x="1815" y="10444"/>
                    </a:lnTo>
                    <a:lnTo>
                      <a:pt x="1876" y="10605"/>
                    </a:lnTo>
                    <a:lnTo>
                      <a:pt x="1936" y="10787"/>
                    </a:lnTo>
                    <a:lnTo>
                      <a:pt x="2017" y="10968"/>
                    </a:lnTo>
                    <a:lnTo>
                      <a:pt x="2138" y="11129"/>
                    </a:lnTo>
                    <a:lnTo>
                      <a:pt x="2259" y="11291"/>
                    </a:lnTo>
                    <a:lnTo>
                      <a:pt x="2400" y="11432"/>
                    </a:lnTo>
                    <a:lnTo>
                      <a:pt x="2561" y="11553"/>
                    </a:lnTo>
                    <a:lnTo>
                      <a:pt x="2743" y="11654"/>
                    </a:lnTo>
                    <a:lnTo>
                      <a:pt x="2965" y="11694"/>
                    </a:lnTo>
                    <a:lnTo>
                      <a:pt x="3186" y="11714"/>
                    </a:lnTo>
                    <a:lnTo>
                      <a:pt x="3287" y="11694"/>
                    </a:lnTo>
                    <a:lnTo>
                      <a:pt x="3448" y="11654"/>
                    </a:lnTo>
                    <a:lnTo>
                      <a:pt x="3852" y="11492"/>
                    </a:lnTo>
                    <a:lnTo>
                      <a:pt x="4335" y="11291"/>
                    </a:lnTo>
                    <a:lnTo>
                      <a:pt x="4880" y="11049"/>
                    </a:lnTo>
                    <a:lnTo>
                      <a:pt x="5847" y="10585"/>
                    </a:lnTo>
                    <a:lnTo>
                      <a:pt x="6251" y="10384"/>
                    </a:lnTo>
                    <a:lnTo>
                      <a:pt x="6876" y="10565"/>
                    </a:lnTo>
                    <a:lnTo>
                      <a:pt x="7581" y="10767"/>
                    </a:lnTo>
                    <a:lnTo>
                      <a:pt x="8448" y="10988"/>
                    </a:lnTo>
                    <a:lnTo>
                      <a:pt x="8952" y="11109"/>
                    </a:lnTo>
                    <a:lnTo>
                      <a:pt x="9476" y="11210"/>
                    </a:lnTo>
                    <a:lnTo>
                      <a:pt x="10021" y="11291"/>
                    </a:lnTo>
                    <a:lnTo>
                      <a:pt x="10585" y="11371"/>
                    </a:lnTo>
                    <a:lnTo>
                      <a:pt x="11150" y="11412"/>
                    </a:lnTo>
                    <a:lnTo>
                      <a:pt x="11734" y="11452"/>
                    </a:lnTo>
                    <a:lnTo>
                      <a:pt x="12299" y="11452"/>
                    </a:lnTo>
                    <a:lnTo>
                      <a:pt x="12843" y="11412"/>
                    </a:lnTo>
                    <a:lnTo>
                      <a:pt x="13388" y="11351"/>
                    </a:lnTo>
                    <a:lnTo>
                      <a:pt x="13871" y="11250"/>
                    </a:lnTo>
                    <a:lnTo>
                      <a:pt x="14315" y="11109"/>
                    </a:lnTo>
                    <a:lnTo>
                      <a:pt x="14738" y="10968"/>
                    </a:lnTo>
                    <a:lnTo>
                      <a:pt x="15121" y="10787"/>
                    </a:lnTo>
                    <a:lnTo>
                      <a:pt x="15464" y="10605"/>
                    </a:lnTo>
                    <a:lnTo>
                      <a:pt x="15766" y="10424"/>
                    </a:lnTo>
                    <a:lnTo>
                      <a:pt x="16049" y="10222"/>
                    </a:lnTo>
                    <a:lnTo>
                      <a:pt x="16291" y="10041"/>
                    </a:lnTo>
                    <a:lnTo>
                      <a:pt x="16492" y="9859"/>
                    </a:lnTo>
                    <a:lnTo>
                      <a:pt x="16795" y="9537"/>
                    </a:lnTo>
                    <a:lnTo>
                      <a:pt x="16976" y="9315"/>
                    </a:lnTo>
                    <a:lnTo>
                      <a:pt x="17037" y="9234"/>
                    </a:lnTo>
                    <a:lnTo>
                      <a:pt x="153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34"/>
              <p:cNvSpPr/>
              <p:nvPr/>
            </p:nvSpPr>
            <p:spPr>
              <a:xfrm>
                <a:off x="3233150" y="2575750"/>
                <a:ext cx="436000" cy="302925"/>
              </a:xfrm>
              <a:custGeom>
                <a:avLst/>
                <a:gdLst/>
                <a:ahLst/>
                <a:cxnLst/>
                <a:rect l="l" t="t" r="r" b="b"/>
                <a:pathLst>
                  <a:path w="17440" h="12117" extrusionOk="0">
                    <a:moveTo>
                      <a:pt x="15423" y="403"/>
                    </a:moveTo>
                    <a:lnTo>
                      <a:pt x="17036" y="9375"/>
                    </a:lnTo>
                    <a:lnTo>
                      <a:pt x="16895" y="9556"/>
                    </a:lnTo>
                    <a:lnTo>
                      <a:pt x="16653" y="9798"/>
                    </a:lnTo>
                    <a:lnTo>
                      <a:pt x="16310" y="10101"/>
                    </a:lnTo>
                    <a:lnTo>
                      <a:pt x="16109" y="10262"/>
                    </a:lnTo>
                    <a:lnTo>
                      <a:pt x="15867" y="10443"/>
                    </a:lnTo>
                    <a:lnTo>
                      <a:pt x="15605" y="10605"/>
                    </a:lnTo>
                    <a:lnTo>
                      <a:pt x="15322" y="10766"/>
                    </a:lnTo>
                    <a:lnTo>
                      <a:pt x="15020" y="10907"/>
                    </a:lnTo>
                    <a:lnTo>
                      <a:pt x="14677" y="11048"/>
                    </a:lnTo>
                    <a:lnTo>
                      <a:pt x="14294" y="11169"/>
                    </a:lnTo>
                    <a:lnTo>
                      <a:pt x="13911" y="11270"/>
                    </a:lnTo>
                    <a:lnTo>
                      <a:pt x="13488" y="11351"/>
                    </a:lnTo>
                    <a:lnTo>
                      <a:pt x="13024" y="11411"/>
                    </a:lnTo>
                    <a:lnTo>
                      <a:pt x="12480" y="11451"/>
                    </a:lnTo>
                    <a:lnTo>
                      <a:pt x="11935" y="11451"/>
                    </a:lnTo>
                    <a:lnTo>
                      <a:pt x="11371" y="11411"/>
                    </a:lnTo>
                    <a:lnTo>
                      <a:pt x="10827" y="11351"/>
                    </a:lnTo>
                    <a:lnTo>
                      <a:pt x="10262" y="11290"/>
                    </a:lnTo>
                    <a:lnTo>
                      <a:pt x="9738" y="11210"/>
                    </a:lnTo>
                    <a:lnTo>
                      <a:pt x="9214" y="11109"/>
                    </a:lnTo>
                    <a:lnTo>
                      <a:pt x="8730" y="10988"/>
                    </a:lnTo>
                    <a:lnTo>
                      <a:pt x="7843" y="10786"/>
                    </a:lnTo>
                    <a:lnTo>
                      <a:pt x="7157" y="10585"/>
                    </a:lnTo>
                    <a:lnTo>
                      <a:pt x="6532" y="10383"/>
                    </a:lnTo>
                    <a:lnTo>
                      <a:pt x="6452" y="10363"/>
                    </a:lnTo>
                    <a:lnTo>
                      <a:pt x="6371" y="10383"/>
                    </a:lnTo>
                    <a:lnTo>
                      <a:pt x="5403" y="10867"/>
                    </a:lnTo>
                    <a:lnTo>
                      <a:pt x="4476" y="11290"/>
                    </a:lnTo>
                    <a:lnTo>
                      <a:pt x="3770" y="11593"/>
                    </a:lnTo>
                    <a:lnTo>
                      <a:pt x="3528" y="11673"/>
                    </a:lnTo>
                    <a:lnTo>
                      <a:pt x="3387" y="11714"/>
                    </a:lnTo>
                    <a:lnTo>
                      <a:pt x="3347" y="11714"/>
                    </a:lnTo>
                    <a:lnTo>
                      <a:pt x="3166" y="11693"/>
                    </a:lnTo>
                    <a:lnTo>
                      <a:pt x="2984" y="11633"/>
                    </a:lnTo>
                    <a:lnTo>
                      <a:pt x="2843" y="11552"/>
                    </a:lnTo>
                    <a:lnTo>
                      <a:pt x="2702" y="11451"/>
                    </a:lnTo>
                    <a:lnTo>
                      <a:pt x="2581" y="11310"/>
                    </a:lnTo>
                    <a:lnTo>
                      <a:pt x="2480" y="11169"/>
                    </a:lnTo>
                    <a:lnTo>
                      <a:pt x="2379" y="11028"/>
                    </a:lnTo>
                    <a:lnTo>
                      <a:pt x="2319" y="10867"/>
                    </a:lnTo>
                    <a:lnTo>
                      <a:pt x="2198" y="10564"/>
                    </a:lnTo>
                    <a:lnTo>
                      <a:pt x="2137" y="10282"/>
                    </a:lnTo>
                    <a:lnTo>
                      <a:pt x="2077" y="10020"/>
                    </a:lnTo>
                    <a:lnTo>
                      <a:pt x="2077" y="9960"/>
                    </a:lnTo>
                    <a:lnTo>
                      <a:pt x="2037" y="9899"/>
                    </a:lnTo>
                    <a:lnTo>
                      <a:pt x="1996" y="9859"/>
                    </a:lnTo>
                    <a:lnTo>
                      <a:pt x="1956" y="9839"/>
                    </a:lnTo>
                    <a:lnTo>
                      <a:pt x="1734" y="9738"/>
                    </a:lnTo>
                    <a:lnTo>
                      <a:pt x="1553" y="9637"/>
                    </a:lnTo>
                    <a:lnTo>
                      <a:pt x="1371" y="9516"/>
                    </a:lnTo>
                    <a:lnTo>
                      <a:pt x="1230" y="9375"/>
                    </a:lnTo>
                    <a:lnTo>
                      <a:pt x="1089" y="9214"/>
                    </a:lnTo>
                    <a:lnTo>
                      <a:pt x="988" y="9052"/>
                    </a:lnTo>
                    <a:lnTo>
                      <a:pt x="908" y="8871"/>
                    </a:lnTo>
                    <a:lnTo>
                      <a:pt x="847" y="8689"/>
                    </a:lnTo>
                    <a:lnTo>
                      <a:pt x="807" y="8488"/>
                    </a:lnTo>
                    <a:lnTo>
                      <a:pt x="787" y="8286"/>
                    </a:lnTo>
                    <a:lnTo>
                      <a:pt x="787" y="8105"/>
                    </a:lnTo>
                    <a:lnTo>
                      <a:pt x="807" y="7943"/>
                    </a:lnTo>
                    <a:lnTo>
                      <a:pt x="847" y="7702"/>
                    </a:lnTo>
                    <a:lnTo>
                      <a:pt x="887" y="7581"/>
                    </a:lnTo>
                    <a:lnTo>
                      <a:pt x="928" y="7540"/>
                    </a:lnTo>
                    <a:lnTo>
                      <a:pt x="968" y="7500"/>
                    </a:lnTo>
                    <a:lnTo>
                      <a:pt x="988" y="7460"/>
                    </a:lnTo>
                    <a:lnTo>
                      <a:pt x="1008" y="7419"/>
                    </a:lnTo>
                    <a:lnTo>
                      <a:pt x="1008" y="7359"/>
                    </a:lnTo>
                    <a:lnTo>
                      <a:pt x="988" y="7319"/>
                    </a:lnTo>
                    <a:lnTo>
                      <a:pt x="968" y="7278"/>
                    </a:lnTo>
                    <a:lnTo>
                      <a:pt x="928" y="7238"/>
                    </a:lnTo>
                    <a:lnTo>
                      <a:pt x="787" y="7117"/>
                    </a:lnTo>
                    <a:lnTo>
                      <a:pt x="686" y="6976"/>
                    </a:lnTo>
                    <a:lnTo>
                      <a:pt x="585" y="6835"/>
                    </a:lnTo>
                    <a:lnTo>
                      <a:pt x="504" y="6673"/>
                    </a:lnTo>
                    <a:lnTo>
                      <a:pt x="464" y="6512"/>
                    </a:lnTo>
                    <a:lnTo>
                      <a:pt x="424" y="6331"/>
                    </a:lnTo>
                    <a:lnTo>
                      <a:pt x="404" y="6149"/>
                    </a:lnTo>
                    <a:lnTo>
                      <a:pt x="424" y="5968"/>
                    </a:lnTo>
                    <a:lnTo>
                      <a:pt x="444" y="5726"/>
                    </a:lnTo>
                    <a:lnTo>
                      <a:pt x="504" y="5524"/>
                    </a:lnTo>
                    <a:lnTo>
                      <a:pt x="585" y="5323"/>
                    </a:lnTo>
                    <a:lnTo>
                      <a:pt x="666" y="5141"/>
                    </a:lnTo>
                    <a:lnTo>
                      <a:pt x="746" y="5000"/>
                    </a:lnTo>
                    <a:lnTo>
                      <a:pt x="847" y="4879"/>
                    </a:lnTo>
                    <a:lnTo>
                      <a:pt x="928" y="4778"/>
                    </a:lnTo>
                    <a:lnTo>
                      <a:pt x="988" y="4738"/>
                    </a:lnTo>
                    <a:lnTo>
                      <a:pt x="1049" y="4677"/>
                    </a:lnTo>
                    <a:lnTo>
                      <a:pt x="1089" y="4617"/>
                    </a:lnTo>
                    <a:lnTo>
                      <a:pt x="1109" y="4536"/>
                    </a:lnTo>
                    <a:lnTo>
                      <a:pt x="1089" y="4436"/>
                    </a:lnTo>
                    <a:lnTo>
                      <a:pt x="1089" y="4133"/>
                    </a:lnTo>
                    <a:lnTo>
                      <a:pt x="1109" y="3911"/>
                    </a:lnTo>
                    <a:lnTo>
                      <a:pt x="1129" y="3669"/>
                    </a:lnTo>
                    <a:lnTo>
                      <a:pt x="1190" y="3387"/>
                    </a:lnTo>
                    <a:lnTo>
                      <a:pt x="1291" y="3105"/>
                    </a:lnTo>
                    <a:lnTo>
                      <a:pt x="1412" y="2803"/>
                    </a:lnTo>
                    <a:lnTo>
                      <a:pt x="1593" y="2500"/>
                    </a:lnTo>
                    <a:lnTo>
                      <a:pt x="1714" y="2319"/>
                    </a:lnTo>
                    <a:lnTo>
                      <a:pt x="1875" y="2117"/>
                    </a:lnTo>
                    <a:lnTo>
                      <a:pt x="2117" y="1915"/>
                    </a:lnTo>
                    <a:lnTo>
                      <a:pt x="2399" y="1674"/>
                    </a:lnTo>
                    <a:lnTo>
                      <a:pt x="2782" y="1452"/>
                    </a:lnTo>
                    <a:lnTo>
                      <a:pt x="3226" y="1210"/>
                    </a:lnTo>
                    <a:lnTo>
                      <a:pt x="3791" y="948"/>
                    </a:lnTo>
                    <a:lnTo>
                      <a:pt x="4436" y="706"/>
                    </a:lnTo>
                    <a:lnTo>
                      <a:pt x="4577" y="686"/>
                    </a:lnTo>
                    <a:lnTo>
                      <a:pt x="4859" y="665"/>
                    </a:lnTo>
                    <a:lnTo>
                      <a:pt x="5726" y="625"/>
                    </a:lnTo>
                    <a:lnTo>
                      <a:pt x="8488" y="545"/>
                    </a:lnTo>
                    <a:lnTo>
                      <a:pt x="11976" y="464"/>
                    </a:lnTo>
                    <a:lnTo>
                      <a:pt x="15423" y="403"/>
                    </a:lnTo>
                    <a:close/>
                    <a:moveTo>
                      <a:pt x="15584" y="0"/>
                    </a:moveTo>
                    <a:lnTo>
                      <a:pt x="13145" y="20"/>
                    </a:lnTo>
                    <a:lnTo>
                      <a:pt x="9456" y="101"/>
                    </a:lnTo>
                    <a:lnTo>
                      <a:pt x="7621" y="141"/>
                    </a:lnTo>
                    <a:lnTo>
                      <a:pt x="6028" y="202"/>
                    </a:lnTo>
                    <a:lnTo>
                      <a:pt x="4859" y="262"/>
                    </a:lnTo>
                    <a:lnTo>
                      <a:pt x="4496" y="282"/>
                    </a:lnTo>
                    <a:lnTo>
                      <a:pt x="4295" y="323"/>
                    </a:lnTo>
                    <a:lnTo>
                      <a:pt x="3730" y="545"/>
                    </a:lnTo>
                    <a:lnTo>
                      <a:pt x="3206" y="766"/>
                    </a:lnTo>
                    <a:lnTo>
                      <a:pt x="2722" y="988"/>
                    </a:lnTo>
                    <a:lnTo>
                      <a:pt x="2319" y="1230"/>
                    </a:lnTo>
                    <a:lnTo>
                      <a:pt x="1956" y="1492"/>
                    </a:lnTo>
                    <a:lnTo>
                      <a:pt x="1674" y="1754"/>
                    </a:lnTo>
                    <a:lnTo>
                      <a:pt x="1432" y="2016"/>
                    </a:lnTo>
                    <a:lnTo>
                      <a:pt x="1331" y="2137"/>
                    </a:lnTo>
                    <a:lnTo>
                      <a:pt x="1250" y="2278"/>
                    </a:lnTo>
                    <a:lnTo>
                      <a:pt x="1149" y="2440"/>
                    </a:lnTo>
                    <a:lnTo>
                      <a:pt x="1049" y="2621"/>
                    </a:lnTo>
                    <a:lnTo>
                      <a:pt x="908" y="2944"/>
                    </a:lnTo>
                    <a:lnTo>
                      <a:pt x="787" y="3266"/>
                    </a:lnTo>
                    <a:lnTo>
                      <a:pt x="726" y="3569"/>
                    </a:lnTo>
                    <a:lnTo>
                      <a:pt x="686" y="3851"/>
                    </a:lnTo>
                    <a:lnTo>
                      <a:pt x="686" y="4093"/>
                    </a:lnTo>
                    <a:lnTo>
                      <a:pt x="686" y="4456"/>
                    </a:lnTo>
                    <a:lnTo>
                      <a:pt x="565" y="4557"/>
                    </a:lnTo>
                    <a:lnTo>
                      <a:pt x="464" y="4698"/>
                    </a:lnTo>
                    <a:lnTo>
                      <a:pt x="363" y="4859"/>
                    </a:lnTo>
                    <a:lnTo>
                      <a:pt x="262" y="5040"/>
                    </a:lnTo>
                    <a:lnTo>
                      <a:pt x="162" y="5242"/>
                    </a:lnTo>
                    <a:lnTo>
                      <a:pt x="101" y="5464"/>
                    </a:lnTo>
                    <a:lnTo>
                      <a:pt x="41" y="5685"/>
                    </a:lnTo>
                    <a:lnTo>
                      <a:pt x="0" y="5927"/>
                    </a:lnTo>
                    <a:lnTo>
                      <a:pt x="0" y="6089"/>
                    </a:lnTo>
                    <a:lnTo>
                      <a:pt x="0" y="6270"/>
                    </a:lnTo>
                    <a:lnTo>
                      <a:pt x="21" y="6452"/>
                    </a:lnTo>
                    <a:lnTo>
                      <a:pt x="61" y="6653"/>
                    </a:lnTo>
                    <a:lnTo>
                      <a:pt x="141" y="6835"/>
                    </a:lnTo>
                    <a:lnTo>
                      <a:pt x="222" y="7036"/>
                    </a:lnTo>
                    <a:lnTo>
                      <a:pt x="363" y="7238"/>
                    </a:lnTo>
                    <a:lnTo>
                      <a:pt x="525" y="7419"/>
                    </a:lnTo>
                    <a:lnTo>
                      <a:pt x="444" y="7621"/>
                    </a:lnTo>
                    <a:lnTo>
                      <a:pt x="404" y="7863"/>
                    </a:lnTo>
                    <a:lnTo>
                      <a:pt x="383" y="8105"/>
                    </a:lnTo>
                    <a:lnTo>
                      <a:pt x="383" y="8347"/>
                    </a:lnTo>
                    <a:lnTo>
                      <a:pt x="404" y="8548"/>
                    </a:lnTo>
                    <a:lnTo>
                      <a:pt x="444" y="8770"/>
                    </a:lnTo>
                    <a:lnTo>
                      <a:pt x="525" y="9012"/>
                    </a:lnTo>
                    <a:lnTo>
                      <a:pt x="645" y="9274"/>
                    </a:lnTo>
                    <a:lnTo>
                      <a:pt x="726" y="9395"/>
                    </a:lnTo>
                    <a:lnTo>
                      <a:pt x="807" y="9516"/>
                    </a:lnTo>
                    <a:lnTo>
                      <a:pt x="908" y="9637"/>
                    </a:lnTo>
                    <a:lnTo>
                      <a:pt x="1029" y="9758"/>
                    </a:lnTo>
                    <a:lnTo>
                      <a:pt x="1170" y="9879"/>
                    </a:lnTo>
                    <a:lnTo>
                      <a:pt x="1331" y="9980"/>
                    </a:lnTo>
                    <a:lnTo>
                      <a:pt x="1492" y="10081"/>
                    </a:lnTo>
                    <a:lnTo>
                      <a:pt x="1694" y="10181"/>
                    </a:lnTo>
                    <a:lnTo>
                      <a:pt x="1754" y="10464"/>
                    </a:lnTo>
                    <a:lnTo>
                      <a:pt x="1835" y="10786"/>
                    </a:lnTo>
                    <a:lnTo>
                      <a:pt x="1976" y="11109"/>
                    </a:lnTo>
                    <a:lnTo>
                      <a:pt x="2057" y="11270"/>
                    </a:lnTo>
                    <a:lnTo>
                      <a:pt x="2158" y="11431"/>
                    </a:lnTo>
                    <a:lnTo>
                      <a:pt x="2258" y="11572"/>
                    </a:lnTo>
                    <a:lnTo>
                      <a:pt x="2379" y="11693"/>
                    </a:lnTo>
                    <a:lnTo>
                      <a:pt x="2500" y="11814"/>
                    </a:lnTo>
                    <a:lnTo>
                      <a:pt x="2641" y="11915"/>
                    </a:lnTo>
                    <a:lnTo>
                      <a:pt x="2803" y="11996"/>
                    </a:lnTo>
                    <a:lnTo>
                      <a:pt x="2964" y="12076"/>
                    </a:lnTo>
                    <a:lnTo>
                      <a:pt x="3166" y="12117"/>
                    </a:lnTo>
                    <a:lnTo>
                      <a:pt x="3488" y="12117"/>
                    </a:lnTo>
                    <a:lnTo>
                      <a:pt x="3629" y="12076"/>
                    </a:lnTo>
                    <a:lnTo>
                      <a:pt x="3952" y="11955"/>
                    </a:lnTo>
                    <a:lnTo>
                      <a:pt x="4355" y="11794"/>
                    </a:lnTo>
                    <a:lnTo>
                      <a:pt x="4819" y="11593"/>
                    </a:lnTo>
                    <a:lnTo>
                      <a:pt x="5746" y="11149"/>
                    </a:lnTo>
                    <a:lnTo>
                      <a:pt x="6472" y="10806"/>
                    </a:lnTo>
                    <a:lnTo>
                      <a:pt x="6815" y="10907"/>
                    </a:lnTo>
                    <a:lnTo>
                      <a:pt x="7359" y="11068"/>
                    </a:lnTo>
                    <a:lnTo>
                      <a:pt x="8105" y="11270"/>
                    </a:lnTo>
                    <a:lnTo>
                      <a:pt x="8972" y="11472"/>
                    </a:lnTo>
                    <a:lnTo>
                      <a:pt x="9435" y="11572"/>
                    </a:lnTo>
                    <a:lnTo>
                      <a:pt x="9939" y="11653"/>
                    </a:lnTo>
                    <a:lnTo>
                      <a:pt x="10443" y="11734"/>
                    </a:lnTo>
                    <a:lnTo>
                      <a:pt x="10968" y="11794"/>
                    </a:lnTo>
                    <a:lnTo>
                      <a:pt x="11492" y="11835"/>
                    </a:lnTo>
                    <a:lnTo>
                      <a:pt x="12016" y="11855"/>
                    </a:lnTo>
                    <a:lnTo>
                      <a:pt x="12560" y="11855"/>
                    </a:lnTo>
                    <a:lnTo>
                      <a:pt x="13064" y="11814"/>
                    </a:lnTo>
                    <a:lnTo>
                      <a:pt x="13609" y="11754"/>
                    </a:lnTo>
                    <a:lnTo>
                      <a:pt x="14113" y="11653"/>
                    </a:lnTo>
                    <a:lnTo>
                      <a:pt x="14576" y="11512"/>
                    </a:lnTo>
                    <a:lnTo>
                      <a:pt x="15000" y="11371"/>
                    </a:lnTo>
                    <a:lnTo>
                      <a:pt x="15383" y="11189"/>
                    </a:lnTo>
                    <a:lnTo>
                      <a:pt x="15746" y="11008"/>
                    </a:lnTo>
                    <a:lnTo>
                      <a:pt x="16068" y="10806"/>
                    </a:lnTo>
                    <a:lnTo>
                      <a:pt x="16350" y="10605"/>
                    </a:lnTo>
                    <a:lnTo>
                      <a:pt x="16592" y="10423"/>
                    </a:lnTo>
                    <a:lnTo>
                      <a:pt x="16814" y="10242"/>
                    </a:lnTo>
                    <a:lnTo>
                      <a:pt x="17137" y="9899"/>
                    </a:lnTo>
                    <a:lnTo>
                      <a:pt x="17338" y="9657"/>
                    </a:lnTo>
                    <a:lnTo>
                      <a:pt x="17419" y="9556"/>
                    </a:lnTo>
                    <a:lnTo>
                      <a:pt x="17439" y="9476"/>
                    </a:lnTo>
                    <a:lnTo>
                      <a:pt x="17439" y="9395"/>
                    </a:lnTo>
                    <a:lnTo>
                      <a:pt x="15786" y="161"/>
                    </a:lnTo>
                    <a:lnTo>
                      <a:pt x="15766" y="101"/>
                    </a:lnTo>
                    <a:lnTo>
                      <a:pt x="15726" y="41"/>
                    </a:lnTo>
                    <a:lnTo>
                      <a:pt x="1566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34"/>
              <p:cNvSpPr/>
              <p:nvPr/>
            </p:nvSpPr>
            <p:spPr>
              <a:xfrm>
                <a:off x="3250275" y="2653875"/>
                <a:ext cx="630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634" extrusionOk="0">
                    <a:moveTo>
                      <a:pt x="2299" y="0"/>
                    </a:moveTo>
                    <a:lnTo>
                      <a:pt x="2218" y="20"/>
                    </a:lnTo>
                    <a:lnTo>
                      <a:pt x="102" y="1250"/>
                    </a:lnTo>
                    <a:lnTo>
                      <a:pt x="41" y="1311"/>
                    </a:lnTo>
                    <a:lnTo>
                      <a:pt x="1" y="1371"/>
                    </a:lnTo>
                    <a:lnTo>
                      <a:pt x="1" y="1452"/>
                    </a:lnTo>
                    <a:lnTo>
                      <a:pt x="21" y="1532"/>
                    </a:lnTo>
                    <a:lnTo>
                      <a:pt x="61" y="1573"/>
                    </a:lnTo>
                    <a:lnTo>
                      <a:pt x="102" y="1613"/>
                    </a:lnTo>
                    <a:lnTo>
                      <a:pt x="162" y="1633"/>
                    </a:lnTo>
                    <a:lnTo>
                      <a:pt x="263" y="1633"/>
                    </a:lnTo>
                    <a:lnTo>
                      <a:pt x="303" y="1613"/>
                    </a:lnTo>
                    <a:lnTo>
                      <a:pt x="2420" y="383"/>
                    </a:lnTo>
                    <a:lnTo>
                      <a:pt x="2481" y="323"/>
                    </a:lnTo>
                    <a:lnTo>
                      <a:pt x="2521" y="262"/>
                    </a:lnTo>
                    <a:lnTo>
                      <a:pt x="2521" y="182"/>
                    </a:lnTo>
                    <a:lnTo>
                      <a:pt x="2501" y="101"/>
                    </a:lnTo>
                    <a:lnTo>
                      <a:pt x="2440" y="40"/>
                    </a:lnTo>
                    <a:lnTo>
                      <a:pt x="238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6" name="Google Shape;1906;p34"/>
              <p:cNvSpPr/>
              <p:nvPr/>
            </p:nvSpPr>
            <p:spPr>
              <a:xfrm>
                <a:off x="3274975" y="2796500"/>
                <a:ext cx="574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412" extrusionOk="0">
                    <a:moveTo>
                      <a:pt x="2077" y="1"/>
                    </a:moveTo>
                    <a:lnTo>
                      <a:pt x="1997" y="21"/>
                    </a:lnTo>
                    <a:lnTo>
                      <a:pt x="101" y="1029"/>
                    </a:lnTo>
                    <a:lnTo>
                      <a:pt x="41" y="1069"/>
                    </a:lnTo>
                    <a:lnTo>
                      <a:pt x="21" y="1150"/>
                    </a:lnTo>
                    <a:lnTo>
                      <a:pt x="1" y="1230"/>
                    </a:lnTo>
                    <a:lnTo>
                      <a:pt x="21" y="1291"/>
                    </a:lnTo>
                    <a:lnTo>
                      <a:pt x="61" y="1351"/>
                    </a:lnTo>
                    <a:lnTo>
                      <a:pt x="101" y="1371"/>
                    </a:lnTo>
                    <a:lnTo>
                      <a:pt x="162" y="1392"/>
                    </a:lnTo>
                    <a:lnTo>
                      <a:pt x="202" y="1412"/>
                    </a:lnTo>
                    <a:lnTo>
                      <a:pt x="263" y="1412"/>
                    </a:lnTo>
                    <a:lnTo>
                      <a:pt x="303" y="1392"/>
                    </a:lnTo>
                    <a:lnTo>
                      <a:pt x="2178" y="384"/>
                    </a:lnTo>
                    <a:lnTo>
                      <a:pt x="2259" y="343"/>
                    </a:lnTo>
                    <a:lnTo>
                      <a:pt x="2279" y="263"/>
                    </a:lnTo>
                    <a:lnTo>
                      <a:pt x="2299" y="182"/>
                    </a:lnTo>
                    <a:lnTo>
                      <a:pt x="2279" y="122"/>
                    </a:lnTo>
                    <a:lnTo>
                      <a:pt x="2218" y="41"/>
                    </a:lnTo>
                    <a:lnTo>
                      <a:pt x="2158" y="21"/>
                    </a:lnTo>
                    <a:lnTo>
                      <a:pt x="207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7" name="Google Shape;1907;p34"/>
              <p:cNvSpPr/>
              <p:nvPr/>
            </p:nvSpPr>
            <p:spPr>
              <a:xfrm>
                <a:off x="3247775" y="2725950"/>
                <a:ext cx="705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593" extrusionOk="0">
                    <a:moveTo>
                      <a:pt x="2601" y="0"/>
                    </a:moveTo>
                    <a:lnTo>
                      <a:pt x="2520" y="20"/>
                    </a:lnTo>
                    <a:lnTo>
                      <a:pt x="121" y="1210"/>
                    </a:lnTo>
                    <a:lnTo>
                      <a:pt x="60" y="1250"/>
                    </a:lnTo>
                    <a:lnTo>
                      <a:pt x="20" y="1311"/>
                    </a:lnTo>
                    <a:lnTo>
                      <a:pt x="0" y="1391"/>
                    </a:lnTo>
                    <a:lnTo>
                      <a:pt x="20" y="1472"/>
                    </a:lnTo>
                    <a:lnTo>
                      <a:pt x="60" y="1532"/>
                    </a:lnTo>
                    <a:lnTo>
                      <a:pt x="101" y="1552"/>
                    </a:lnTo>
                    <a:lnTo>
                      <a:pt x="161" y="1593"/>
                    </a:lnTo>
                    <a:lnTo>
                      <a:pt x="202" y="1593"/>
                    </a:lnTo>
                    <a:lnTo>
                      <a:pt x="302" y="1573"/>
                    </a:lnTo>
                    <a:lnTo>
                      <a:pt x="2702" y="403"/>
                    </a:lnTo>
                    <a:lnTo>
                      <a:pt x="2762" y="343"/>
                    </a:lnTo>
                    <a:lnTo>
                      <a:pt x="2802" y="282"/>
                    </a:lnTo>
                    <a:lnTo>
                      <a:pt x="2822" y="202"/>
                    </a:lnTo>
                    <a:lnTo>
                      <a:pt x="2802" y="121"/>
                    </a:lnTo>
                    <a:lnTo>
                      <a:pt x="2742" y="61"/>
                    </a:lnTo>
                    <a:lnTo>
                      <a:pt x="2681" y="20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34"/>
              <p:cNvSpPr/>
              <p:nvPr/>
            </p:nvSpPr>
            <p:spPr>
              <a:xfrm>
                <a:off x="3547650" y="2576750"/>
                <a:ext cx="133575" cy="287325"/>
              </a:xfrm>
              <a:custGeom>
                <a:avLst/>
                <a:gdLst/>
                <a:ahLst/>
                <a:cxnLst/>
                <a:rect l="l" t="t" r="r" b="b"/>
                <a:pathLst>
                  <a:path w="5343" h="11493" extrusionOk="0">
                    <a:moveTo>
                      <a:pt x="3347" y="1"/>
                    </a:moveTo>
                    <a:lnTo>
                      <a:pt x="0" y="41"/>
                    </a:lnTo>
                    <a:lnTo>
                      <a:pt x="2662" y="11492"/>
                    </a:lnTo>
                    <a:lnTo>
                      <a:pt x="5343" y="10887"/>
                    </a:lnTo>
                    <a:lnTo>
                      <a:pt x="3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34"/>
              <p:cNvSpPr/>
              <p:nvPr/>
            </p:nvSpPr>
            <p:spPr>
              <a:xfrm>
                <a:off x="3542600" y="2571700"/>
                <a:ext cx="143675" cy="297400"/>
              </a:xfrm>
              <a:custGeom>
                <a:avLst/>
                <a:gdLst/>
                <a:ahLst/>
                <a:cxnLst/>
                <a:rect l="l" t="t" r="r" b="b"/>
                <a:pathLst>
                  <a:path w="5747" h="11896" extrusionOk="0">
                    <a:moveTo>
                      <a:pt x="3388" y="404"/>
                    </a:moveTo>
                    <a:lnTo>
                      <a:pt x="5303" y="10928"/>
                    </a:lnTo>
                    <a:lnTo>
                      <a:pt x="3025" y="11452"/>
                    </a:lnTo>
                    <a:lnTo>
                      <a:pt x="444" y="444"/>
                    </a:lnTo>
                    <a:lnTo>
                      <a:pt x="3388" y="404"/>
                    </a:lnTo>
                    <a:close/>
                    <a:moveTo>
                      <a:pt x="3549" y="1"/>
                    </a:moveTo>
                    <a:lnTo>
                      <a:pt x="202" y="41"/>
                    </a:lnTo>
                    <a:lnTo>
                      <a:pt x="102" y="61"/>
                    </a:lnTo>
                    <a:lnTo>
                      <a:pt x="41" y="122"/>
                    </a:lnTo>
                    <a:lnTo>
                      <a:pt x="1" y="203"/>
                    </a:lnTo>
                    <a:lnTo>
                      <a:pt x="1" y="283"/>
                    </a:lnTo>
                    <a:lnTo>
                      <a:pt x="2682" y="11734"/>
                    </a:lnTo>
                    <a:lnTo>
                      <a:pt x="2702" y="11795"/>
                    </a:lnTo>
                    <a:lnTo>
                      <a:pt x="2743" y="11855"/>
                    </a:lnTo>
                    <a:lnTo>
                      <a:pt x="2803" y="11876"/>
                    </a:lnTo>
                    <a:lnTo>
                      <a:pt x="2864" y="11896"/>
                    </a:lnTo>
                    <a:lnTo>
                      <a:pt x="2924" y="11896"/>
                    </a:lnTo>
                    <a:lnTo>
                      <a:pt x="5605" y="11291"/>
                    </a:lnTo>
                    <a:lnTo>
                      <a:pt x="5666" y="11251"/>
                    </a:lnTo>
                    <a:lnTo>
                      <a:pt x="5726" y="11210"/>
                    </a:lnTo>
                    <a:lnTo>
                      <a:pt x="5747" y="11130"/>
                    </a:lnTo>
                    <a:lnTo>
                      <a:pt x="5747" y="11049"/>
                    </a:lnTo>
                    <a:lnTo>
                      <a:pt x="3751" y="162"/>
                    </a:lnTo>
                    <a:lnTo>
                      <a:pt x="3731" y="102"/>
                    </a:lnTo>
                    <a:lnTo>
                      <a:pt x="3690" y="41"/>
                    </a:lnTo>
                    <a:lnTo>
                      <a:pt x="36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34"/>
              <p:cNvSpPr/>
              <p:nvPr/>
            </p:nvSpPr>
            <p:spPr>
              <a:xfrm>
                <a:off x="3604100" y="1878175"/>
                <a:ext cx="101912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40765" h="39859" extrusionOk="0">
                    <a:moveTo>
                      <a:pt x="35765" y="1"/>
                    </a:moveTo>
                    <a:lnTo>
                      <a:pt x="28568" y="9597"/>
                    </a:lnTo>
                    <a:lnTo>
                      <a:pt x="29999" y="24859"/>
                    </a:lnTo>
                    <a:lnTo>
                      <a:pt x="0" y="27661"/>
                    </a:lnTo>
                    <a:lnTo>
                      <a:pt x="2117" y="39858"/>
                    </a:lnTo>
                    <a:lnTo>
                      <a:pt x="3690" y="39818"/>
                    </a:lnTo>
                    <a:lnTo>
                      <a:pt x="7863" y="39677"/>
                    </a:lnTo>
                    <a:lnTo>
                      <a:pt x="13790" y="39475"/>
                    </a:lnTo>
                    <a:lnTo>
                      <a:pt x="17157" y="39334"/>
                    </a:lnTo>
                    <a:lnTo>
                      <a:pt x="20645" y="39173"/>
                    </a:lnTo>
                    <a:lnTo>
                      <a:pt x="24153" y="39012"/>
                    </a:lnTo>
                    <a:lnTo>
                      <a:pt x="27560" y="38810"/>
                    </a:lnTo>
                    <a:lnTo>
                      <a:pt x="30806" y="38609"/>
                    </a:lnTo>
                    <a:lnTo>
                      <a:pt x="33729" y="38387"/>
                    </a:lnTo>
                    <a:lnTo>
                      <a:pt x="35060" y="38266"/>
                    </a:lnTo>
                    <a:lnTo>
                      <a:pt x="36289" y="38145"/>
                    </a:lnTo>
                    <a:lnTo>
                      <a:pt x="37358" y="38004"/>
                    </a:lnTo>
                    <a:lnTo>
                      <a:pt x="38326" y="37883"/>
                    </a:lnTo>
                    <a:lnTo>
                      <a:pt x="39112" y="37742"/>
                    </a:lnTo>
                    <a:lnTo>
                      <a:pt x="39737" y="37600"/>
                    </a:lnTo>
                    <a:lnTo>
                      <a:pt x="39999" y="37540"/>
                    </a:lnTo>
                    <a:lnTo>
                      <a:pt x="40200" y="37459"/>
                    </a:lnTo>
                    <a:lnTo>
                      <a:pt x="40362" y="37379"/>
                    </a:lnTo>
                    <a:lnTo>
                      <a:pt x="40463" y="37318"/>
                    </a:lnTo>
                    <a:lnTo>
                      <a:pt x="40543" y="37217"/>
                    </a:lnTo>
                    <a:lnTo>
                      <a:pt x="40604" y="37076"/>
                    </a:lnTo>
                    <a:lnTo>
                      <a:pt x="40664" y="36875"/>
                    </a:lnTo>
                    <a:lnTo>
                      <a:pt x="40704" y="36633"/>
                    </a:lnTo>
                    <a:lnTo>
                      <a:pt x="40725" y="36351"/>
                    </a:lnTo>
                    <a:lnTo>
                      <a:pt x="40745" y="36028"/>
                    </a:lnTo>
                    <a:lnTo>
                      <a:pt x="40765" y="35262"/>
                    </a:lnTo>
                    <a:lnTo>
                      <a:pt x="40725" y="34334"/>
                    </a:lnTo>
                    <a:lnTo>
                      <a:pt x="40664" y="33286"/>
                    </a:lnTo>
                    <a:lnTo>
                      <a:pt x="40583" y="32097"/>
                    </a:lnTo>
                    <a:lnTo>
                      <a:pt x="40463" y="30806"/>
                    </a:lnTo>
                    <a:lnTo>
                      <a:pt x="40321" y="29435"/>
                    </a:lnTo>
                    <a:lnTo>
                      <a:pt x="40140" y="27964"/>
                    </a:lnTo>
                    <a:lnTo>
                      <a:pt x="39737" y="24819"/>
                    </a:lnTo>
                    <a:lnTo>
                      <a:pt x="39273" y="21472"/>
                    </a:lnTo>
                    <a:lnTo>
                      <a:pt x="38769" y="18065"/>
                    </a:lnTo>
                    <a:lnTo>
                      <a:pt x="38225" y="14658"/>
                    </a:lnTo>
                    <a:lnTo>
                      <a:pt x="37701" y="11392"/>
                    </a:lnTo>
                    <a:lnTo>
                      <a:pt x="36733" y="5605"/>
                    </a:lnTo>
                    <a:lnTo>
                      <a:pt x="36027" y="1533"/>
                    </a:lnTo>
                    <a:lnTo>
                      <a:pt x="357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34"/>
              <p:cNvSpPr/>
              <p:nvPr/>
            </p:nvSpPr>
            <p:spPr>
              <a:xfrm>
                <a:off x="4349025" y="2108525"/>
                <a:ext cx="16650" cy="396175"/>
              </a:xfrm>
              <a:custGeom>
                <a:avLst/>
                <a:gdLst/>
                <a:ahLst/>
                <a:cxnLst/>
                <a:rect l="l" t="t" r="r" b="b"/>
                <a:pathLst>
                  <a:path w="666" h="15847" extrusionOk="0">
                    <a:moveTo>
                      <a:pt x="464" y="0"/>
                    </a:moveTo>
                    <a:lnTo>
                      <a:pt x="384" y="20"/>
                    </a:lnTo>
                    <a:lnTo>
                      <a:pt x="323" y="61"/>
                    </a:lnTo>
                    <a:lnTo>
                      <a:pt x="283" y="121"/>
                    </a:lnTo>
                    <a:lnTo>
                      <a:pt x="263" y="202"/>
                    </a:lnTo>
                    <a:lnTo>
                      <a:pt x="1" y="15645"/>
                    </a:lnTo>
                    <a:lnTo>
                      <a:pt x="21" y="15726"/>
                    </a:lnTo>
                    <a:lnTo>
                      <a:pt x="61" y="15786"/>
                    </a:lnTo>
                    <a:lnTo>
                      <a:pt x="122" y="15826"/>
                    </a:lnTo>
                    <a:lnTo>
                      <a:pt x="202" y="15847"/>
                    </a:lnTo>
                    <a:lnTo>
                      <a:pt x="283" y="15826"/>
                    </a:lnTo>
                    <a:lnTo>
                      <a:pt x="343" y="15786"/>
                    </a:lnTo>
                    <a:lnTo>
                      <a:pt x="384" y="15726"/>
                    </a:lnTo>
                    <a:lnTo>
                      <a:pt x="404" y="15645"/>
                    </a:lnTo>
                    <a:lnTo>
                      <a:pt x="666" y="202"/>
                    </a:lnTo>
                    <a:lnTo>
                      <a:pt x="646" y="121"/>
                    </a:lnTo>
                    <a:lnTo>
                      <a:pt x="605" y="61"/>
                    </a:lnTo>
                    <a:lnTo>
                      <a:pt x="545" y="2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34"/>
              <p:cNvSpPr/>
              <p:nvPr/>
            </p:nvSpPr>
            <p:spPr>
              <a:xfrm>
                <a:off x="3647950" y="2840850"/>
                <a:ext cx="7101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28407" h="1513" extrusionOk="0">
                    <a:moveTo>
                      <a:pt x="28225" y="1"/>
                    </a:moveTo>
                    <a:lnTo>
                      <a:pt x="26169" y="122"/>
                    </a:lnTo>
                    <a:lnTo>
                      <a:pt x="24032" y="243"/>
                    </a:lnTo>
                    <a:lnTo>
                      <a:pt x="19617" y="464"/>
                    </a:lnTo>
                    <a:lnTo>
                      <a:pt x="15181" y="666"/>
                    </a:lnTo>
                    <a:lnTo>
                      <a:pt x="10968" y="847"/>
                    </a:lnTo>
                    <a:lnTo>
                      <a:pt x="7178" y="968"/>
                    </a:lnTo>
                    <a:lnTo>
                      <a:pt x="4012" y="1069"/>
                    </a:lnTo>
                    <a:lnTo>
                      <a:pt x="504" y="1190"/>
                    </a:lnTo>
                    <a:lnTo>
                      <a:pt x="323" y="182"/>
                    </a:lnTo>
                    <a:lnTo>
                      <a:pt x="303" y="122"/>
                    </a:lnTo>
                    <a:lnTo>
                      <a:pt x="263" y="81"/>
                    </a:lnTo>
                    <a:lnTo>
                      <a:pt x="202" y="61"/>
                    </a:lnTo>
                    <a:lnTo>
                      <a:pt x="142" y="61"/>
                    </a:lnTo>
                    <a:lnTo>
                      <a:pt x="81" y="81"/>
                    </a:lnTo>
                    <a:lnTo>
                      <a:pt x="21" y="122"/>
                    </a:lnTo>
                    <a:lnTo>
                      <a:pt x="0" y="182"/>
                    </a:lnTo>
                    <a:lnTo>
                      <a:pt x="0" y="243"/>
                    </a:lnTo>
                    <a:lnTo>
                      <a:pt x="202" y="1372"/>
                    </a:lnTo>
                    <a:lnTo>
                      <a:pt x="222" y="1432"/>
                    </a:lnTo>
                    <a:lnTo>
                      <a:pt x="242" y="1472"/>
                    </a:lnTo>
                    <a:lnTo>
                      <a:pt x="303" y="1513"/>
                    </a:lnTo>
                    <a:lnTo>
                      <a:pt x="363" y="1513"/>
                    </a:lnTo>
                    <a:lnTo>
                      <a:pt x="3206" y="1432"/>
                    </a:lnTo>
                    <a:lnTo>
                      <a:pt x="6290" y="1331"/>
                    </a:lnTo>
                    <a:lnTo>
                      <a:pt x="10141" y="1190"/>
                    </a:lnTo>
                    <a:lnTo>
                      <a:pt x="14516" y="1029"/>
                    </a:lnTo>
                    <a:lnTo>
                      <a:pt x="19173" y="827"/>
                    </a:lnTo>
                    <a:lnTo>
                      <a:pt x="23830" y="585"/>
                    </a:lnTo>
                    <a:lnTo>
                      <a:pt x="26088" y="464"/>
                    </a:lnTo>
                    <a:lnTo>
                      <a:pt x="28245" y="323"/>
                    </a:lnTo>
                    <a:lnTo>
                      <a:pt x="28306" y="303"/>
                    </a:lnTo>
                    <a:lnTo>
                      <a:pt x="28366" y="263"/>
                    </a:lnTo>
                    <a:lnTo>
                      <a:pt x="28386" y="202"/>
                    </a:lnTo>
                    <a:lnTo>
                      <a:pt x="28407" y="142"/>
                    </a:lnTo>
                    <a:lnTo>
                      <a:pt x="28386" y="81"/>
                    </a:lnTo>
                    <a:lnTo>
                      <a:pt x="28346" y="41"/>
                    </a:lnTo>
                    <a:lnTo>
                      <a:pt x="2828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34"/>
              <p:cNvSpPr/>
              <p:nvPr/>
            </p:nvSpPr>
            <p:spPr>
              <a:xfrm>
                <a:off x="3928675" y="2490050"/>
                <a:ext cx="4753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19013" h="2159" extrusionOk="0">
                    <a:moveTo>
                      <a:pt x="18790" y="1"/>
                    </a:moveTo>
                    <a:lnTo>
                      <a:pt x="182" y="1755"/>
                    </a:lnTo>
                    <a:lnTo>
                      <a:pt x="122" y="1775"/>
                    </a:lnTo>
                    <a:lnTo>
                      <a:pt x="61" y="1815"/>
                    </a:lnTo>
                    <a:lnTo>
                      <a:pt x="21" y="1896"/>
                    </a:lnTo>
                    <a:lnTo>
                      <a:pt x="1" y="1977"/>
                    </a:lnTo>
                    <a:lnTo>
                      <a:pt x="21" y="2037"/>
                    </a:lnTo>
                    <a:lnTo>
                      <a:pt x="81" y="2098"/>
                    </a:lnTo>
                    <a:lnTo>
                      <a:pt x="142" y="2138"/>
                    </a:lnTo>
                    <a:lnTo>
                      <a:pt x="202" y="2158"/>
                    </a:lnTo>
                    <a:lnTo>
                      <a:pt x="223" y="2158"/>
                    </a:lnTo>
                    <a:lnTo>
                      <a:pt x="18831" y="424"/>
                    </a:lnTo>
                    <a:lnTo>
                      <a:pt x="18911" y="384"/>
                    </a:lnTo>
                    <a:lnTo>
                      <a:pt x="18972" y="344"/>
                    </a:lnTo>
                    <a:lnTo>
                      <a:pt x="19012" y="283"/>
                    </a:lnTo>
                    <a:lnTo>
                      <a:pt x="19012" y="182"/>
                    </a:lnTo>
                    <a:lnTo>
                      <a:pt x="18992" y="122"/>
                    </a:lnTo>
                    <a:lnTo>
                      <a:pt x="18931" y="61"/>
                    </a:lnTo>
                    <a:lnTo>
                      <a:pt x="18871" y="21"/>
                    </a:lnTo>
                    <a:lnTo>
                      <a:pt x="1879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34"/>
              <p:cNvSpPr/>
              <p:nvPr/>
            </p:nvSpPr>
            <p:spPr>
              <a:xfrm>
                <a:off x="4372225" y="2038975"/>
                <a:ext cx="3025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017" extrusionOk="0">
                    <a:moveTo>
                      <a:pt x="948" y="0"/>
                    </a:moveTo>
                    <a:lnTo>
                      <a:pt x="867" y="40"/>
                    </a:lnTo>
                    <a:lnTo>
                      <a:pt x="827" y="101"/>
                    </a:lnTo>
                    <a:lnTo>
                      <a:pt x="20" y="1714"/>
                    </a:lnTo>
                    <a:lnTo>
                      <a:pt x="0" y="1794"/>
                    </a:lnTo>
                    <a:lnTo>
                      <a:pt x="0" y="1875"/>
                    </a:lnTo>
                    <a:lnTo>
                      <a:pt x="40" y="1936"/>
                    </a:lnTo>
                    <a:lnTo>
                      <a:pt x="121" y="1996"/>
                    </a:lnTo>
                    <a:lnTo>
                      <a:pt x="202" y="2016"/>
                    </a:lnTo>
                    <a:lnTo>
                      <a:pt x="262" y="1996"/>
                    </a:lnTo>
                    <a:lnTo>
                      <a:pt x="302" y="1976"/>
                    </a:lnTo>
                    <a:lnTo>
                      <a:pt x="363" y="1936"/>
                    </a:lnTo>
                    <a:lnTo>
                      <a:pt x="383" y="1895"/>
                    </a:lnTo>
                    <a:lnTo>
                      <a:pt x="1189" y="302"/>
                    </a:lnTo>
                    <a:lnTo>
                      <a:pt x="1210" y="222"/>
                    </a:lnTo>
                    <a:lnTo>
                      <a:pt x="1210" y="141"/>
                    </a:lnTo>
                    <a:lnTo>
                      <a:pt x="1169" y="61"/>
                    </a:lnTo>
                    <a:lnTo>
                      <a:pt x="1109" y="20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34"/>
              <p:cNvSpPr/>
              <p:nvPr/>
            </p:nvSpPr>
            <p:spPr>
              <a:xfrm>
                <a:off x="4410525" y="1862550"/>
                <a:ext cx="8117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6029" extrusionOk="0">
                    <a:moveTo>
                      <a:pt x="2964" y="1"/>
                    </a:moveTo>
                    <a:lnTo>
                      <a:pt x="2903" y="41"/>
                    </a:lnTo>
                    <a:lnTo>
                      <a:pt x="2843" y="102"/>
                    </a:lnTo>
                    <a:lnTo>
                      <a:pt x="20" y="5747"/>
                    </a:lnTo>
                    <a:lnTo>
                      <a:pt x="0" y="5827"/>
                    </a:lnTo>
                    <a:lnTo>
                      <a:pt x="0" y="5888"/>
                    </a:lnTo>
                    <a:lnTo>
                      <a:pt x="41" y="5968"/>
                    </a:lnTo>
                    <a:lnTo>
                      <a:pt x="101" y="6009"/>
                    </a:lnTo>
                    <a:lnTo>
                      <a:pt x="202" y="6029"/>
                    </a:lnTo>
                    <a:lnTo>
                      <a:pt x="262" y="6029"/>
                    </a:lnTo>
                    <a:lnTo>
                      <a:pt x="303" y="6009"/>
                    </a:lnTo>
                    <a:lnTo>
                      <a:pt x="343" y="5968"/>
                    </a:lnTo>
                    <a:lnTo>
                      <a:pt x="383" y="5928"/>
                    </a:lnTo>
                    <a:lnTo>
                      <a:pt x="3206" y="283"/>
                    </a:lnTo>
                    <a:lnTo>
                      <a:pt x="3246" y="223"/>
                    </a:lnTo>
                    <a:lnTo>
                      <a:pt x="3226" y="142"/>
                    </a:lnTo>
                    <a:lnTo>
                      <a:pt x="3186" y="61"/>
                    </a:lnTo>
                    <a:lnTo>
                      <a:pt x="3125" y="21"/>
                    </a:lnTo>
                    <a:lnTo>
                      <a:pt x="304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34"/>
              <p:cNvSpPr/>
              <p:nvPr/>
            </p:nvSpPr>
            <p:spPr>
              <a:xfrm>
                <a:off x="3886350" y="1456325"/>
                <a:ext cx="434475" cy="517650"/>
              </a:xfrm>
              <a:custGeom>
                <a:avLst/>
                <a:gdLst/>
                <a:ahLst/>
                <a:cxnLst/>
                <a:rect l="l" t="t" r="r" b="b"/>
                <a:pathLst>
                  <a:path w="17379" h="20706" extrusionOk="0">
                    <a:moveTo>
                      <a:pt x="9879" y="0"/>
                    </a:moveTo>
                    <a:lnTo>
                      <a:pt x="9738" y="41"/>
                    </a:lnTo>
                    <a:lnTo>
                      <a:pt x="9516" y="121"/>
                    </a:lnTo>
                    <a:lnTo>
                      <a:pt x="8871" y="404"/>
                    </a:lnTo>
                    <a:lnTo>
                      <a:pt x="8024" y="827"/>
                    </a:lnTo>
                    <a:lnTo>
                      <a:pt x="7097" y="1311"/>
                    </a:lnTo>
                    <a:lnTo>
                      <a:pt x="6169" y="1815"/>
                    </a:lnTo>
                    <a:lnTo>
                      <a:pt x="5363" y="2278"/>
                    </a:lnTo>
                    <a:lnTo>
                      <a:pt x="4738" y="2662"/>
                    </a:lnTo>
                    <a:lnTo>
                      <a:pt x="4536" y="2803"/>
                    </a:lnTo>
                    <a:lnTo>
                      <a:pt x="4415" y="2883"/>
                    </a:lnTo>
                    <a:lnTo>
                      <a:pt x="4355" y="2964"/>
                    </a:lnTo>
                    <a:lnTo>
                      <a:pt x="4294" y="3085"/>
                    </a:lnTo>
                    <a:lnTo>
                      <a:pt x="4113" y="3488"/>
                    </a:lnTo>
                    <a:lnTo>
                      <a:pt x="3569" y="4839"/>
                    </a:lnTo>
                    <a:lnTo>
                      <a:pt x="2843" y="6653"/>
                    </a:lnTo>
                    <a:lnTo>
                      <a:pt x="2057" y="8730"/>
                    </a:lnTo>
                    <a:lnTo>
                      <a:pt x="625" y="12560"/>
                    </a:lnTo>
                    <a:lnTo>
                      <a:pt x="0" y="14274"/>
                    </a:lnTo>
                    <a:lnTo>
                      <a:pt x="7500" y="20705"/>
                    </a:lnTo>
                    <a:lnTo>
                      <a:pt x="14153" y="13931"/>
                    </a:lnTo>
                    <a:lnTo>
                      <a:pt x="14234" y="13952"/>
                    </a:lnTo>
                    <a:lnTo>
                      <a:pt x="14334" y="13931"/>
                    </a:lnTo>
                    <a:lnTo>
                      <a:pt x="14455" y="13891"/>
                    </a:lnTo>
                    <a:lnTo>
                      <a:pt x="14556" y="13851"/>
                    </a:lnTo>
                    <a:lnTo>
                      <a:pt x="14677" y="13770"/>
                    </a:lnTo>
                    <a:lnTo>
                      <a:pt x="14798" y="13669"/>
                    </a:lnTo>
                    <a:lnTo>
                      <a:pt x="15060" y="13427"/>
                    </a:lnTo>
                    <a:lnTo>
                      <a:pt x="15322" y="13105"/>
                    </a:lnTo>
                    <a:lnTo>
                      <a:pt x="15605" y="12742"/>
                    </a:lnTo>
                    <a:lnTo>
                      <a:pt x="15887" y="12339"/>
                    </a:lnTo>
                    <a:lnTo>
                      <a:pt x="16149" y="11915"/>
                    </a:lnTo>
                    <a:lnTo>
                      <a:pt x="16391" y="11452"/>
                    </a:lnTo>
                    <a:lnTo>
                      <a:pt x="16633" y="11008"/>
                    </a:lnTo>
                    <a:lnTo>
                      <a:pt x="16854" y="10544"/>
                    </a:lnTo>
                    <a:lnTo>
                      <a:pt x="17036" y="10101"/>
                    </a:lnTo>
                    <a:lnTo>
                      <a:pt x="17197" y="9677"/>
                    </a:lnTo>
                    <a:lnTo>
                      <a:pt x="17298" y="9294"/>
                    </a:lnTo>
                    <a:lnTo>
                      <a:pt x="17379" y="8952"/>
                    </a:lnTo>
                    <a:lnTo>
                      <a:pt x="17379" y="8790"/>
                    </a:lnTo>
                    <a:lnTo>
                      <a:pt x="17379" y="8669"/>
                    </a:lnTo>
                    <a:lnTo>
                      <a:pt x="17358" y="8407"/>
                    </a:lnTo>
                    <a:lnTo>
                      <a:pt x="17318" y="8186"/>
                    </a:lnTo>
                    <a:lnTo>
                      <a:pt x="17258" y="7964"/>
                    </a:lnTo>
                    <a:lnTo>
                      <a:pt x="17197" y="7742"/>
                    </a:lnTo>
                    <a:lnTo>
                      <a:pt x="17117" y="7561"/>
                    </a:lnTo>
                    <a:lnTo>
                      <a:pt x="17016" y="7379"/>
                    </a:lnTo>
                    <a:lnTo>
                      <a:pt x="16834" y="7057"/>
                    </a:lnTo>
                    <a:lnTo>
                      <a:pt x="16633" y="6815"/>
                    </a:lnTo>
                    <a:lnTo>
                      <a:pt x="16471" y="6613"/>
                    </a:lnTo>
                    <a:lnTo>
                      <a:pt x="16310" y="6472"/>
                    </a:lnTo>
                    <a:lnTo>
                      <a:pt x="16250" y="6170"/>
                    </a:lnTo>
                    <a:lnTo>
                      <a:pt x="16149" y="5887"/>
                    </a:lnTo>
                    <a:lnTo>
                      <a:pt x="16008" y="5645"/>
                    </a:lnTo>
                    <a:lnTo>
                      <a:pt x="15867" y="5444"/>
                    </a:lnTo>
                    <a:lnTo>
                      <a:pt x="15705" y="5242"/>
                    </a:lnTo>
                    <a:lnTo>
                      <a:pt x="15504" y="5081"/>
                    </a:lnTo>
                    <a:lnTo>
                      <a:pt x="15322" y="4960"/>
                    </a:lnTo>
                    <a:lnTo>
                      <a:pt x="15141" y="4839"/>
                    </a:lnTo>
                    <a:lnTo>
                      <a:pt x="14939" y="4738"/>
                    </a:lnTo>
                    <a:lnTo>
                      <a:pt x="14758" y="4657"/>
                    </a:lnTo>
                    <a:lnTo>
                      <a:pt x="14435" y="4557"/>
                    </a:lnTo>
                    <a:lnTo>
                      <a:pt x="14213" y="4516"/>
                    </a:lnTo>
                    <a:lnTo>
                      <a:pt x="14133" y="4496"/>
                    </a:lnTo>
                    <a:lnTo>
                      <a:pt x="14052" y="4254"/>
                    </a:lnTo>
                    <a:lnTo>
                      <a:pt x="13951" y="4053"/>
                    </a:lnTo>
                    <a:lnTo>
                      <a:pt x="13830" y="3851"/>
                    </a:lnTo>
                    <a:lnTo>
                      <a:pt x="13689" y="3690"/>
                    </a:lnTo>
                    <a:lnTo>
                      <a:pt x="13528" y="3549"/>
                    </a:lnTo>
                    <a:lnTo>
                      <a:pt x="13367" y="3428"/>
                    </a:lnTo>
                    <a:lnTo>
                      <a:pt x="13205" y="3307"/>
                    </a:lnTo>
                    <a:lnTo>
                      <a:pt x="13044" y="3226"/>
                    </a:lnTo>
                    <a:lnTo>
                      <a:pt x="12742" y="3085"/>
                    </a:lnTo>
                    <a:lnTo>
                      <a:pt x="12480" y="3004"/>
                    </a:lnTo>
                    <a:lnTo>
                      <a:pt x="12238" y="2944"/>
                    </a:lnTo>
                    <a:lnTo>
                      <a:pt x="11935" y="2500"/>
                    </a:lnTo>
                    <a:lnTo>
                      <a:pt x="11633" y="2016"/>
                    </a:lnTo>
                    <a:lnTo>
                      <a:pt x="11250" y="1472"/>
                    </a:lnTo>
                    <a:lnTo>
                      <a:pt x="10847" y="948"/>
                    </a:lnTo>
                    <a:lnTo>
                      <a:pt x="10464" y="464"/>
                    </a:lnTo>
                    <a:lnTo>
                      <a:pt x="10282" y="283"/>
                    </a:lnTo>
                    <a:lnTo>
                      <a:pt x="10121" y="141"/>
                    </a:lnTo>
                    <a:lnTo>
                      <a:pt x="10000" y="41"/>
                    </a:lnTo>
                    <a:lnTo>
                      <a:pt x="9939" y="21"/>
                    </a:lnTo>
                    <a:lnTo>
                      <a:pt x="98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34"/>
              <p:cNvSpPr/>
              <p:nvPr/>
            </p:nvSpPr>
            <p:spPr>
              <a:xfrm>
                <a:off x="3881300" y="1451275"/>
                <a:ext cx="445075" cy="527725"/>
              </a:xfrm>
              <a:custGeom>
                <a:avLst/>
                <a:gdLst/>
                <a:ahLst/>
                <a:cxnLst/>
                <a:rect l="l" t="t" r="r" b="b"/>
                <a:pathLst>
                  <a:path w="17803" h="21109" extrusionOk="0">
                    <a:moveTo>
                      <a:pt x="10081" y="424"/>
                    </a:moveTo>
                    <a:lnTo>
                      <a:pt x="10141" y="444"/>
                    </a:lnTo>
                    <a:lnTo>
                      <a:pt x="10222" y="505"/>
                    </a:lnTo>
                    <a:lnTo>
                      <a:pt x="10424" y="706"/>
                    </a:lnTo>
                    <a:lnTo>
                      <a:pt x="10666" y="1009"/>
                    </a:lnTo>
                    <a:lnTo>
                      <a:pt x="10968" y="1372"/>
                    </a:lnTo>
                    <a:lnTo>
                      <a:pt x="11291" y="1795"/>
                    </a:lnTo>
                    <a:lnTo>
                      <a:pt x="11613" y="2279"/>
                    </a:lnTo>
                    <a:lnTo>
                      <a:pt x="12258" y="3267"/>
                    </a:lnTo>
                    <a:lnTo>
                      <a:pt x="12319" y="3327"/>
                    </a:lnTo>
                    <a:lnTo>
                      <a:pt x="12420" y="3347"/>
                    </a:lnTo>
                    <a:lnTo>
                      <a:pt x="12661" y="3408"/>
                    </a:lnTo>
                    <a:lnTo>
                      <a:pt x="12903" y="3489"/>
                    </a:lnTo>
                    <a:lnTo>
                      <a:pt x="13166" y="3609"/>
                    </a:lnTo>
                    <a:lnTo>
                      <a:pt x="13327" y="3690"/>
                    </a:lnTo>
                    <a:lnTo>
                      <a:pt x="13468" y="3791"/>
                    </a:lnTo>
                    <a:lnTo>
                      <a:pt x="13609" y="3912"/>
                    </a:lnTo>
                    <a:lnTo>
                      <a:pt x="13750" y="4033"/>
                    </a:lnTo>
                    <a:lnTo>
                      <a:pt x="13871" y="4174"/>
                    </a:lnTo>
                    <a:lnTo>
                      <a:pt x="13972" y="4355"/>
                    </a:lnTo>
                    <a:lnTo>
                      <a:pt x="14073" y="4537"/>
                    </a:lnTo>
                    <a:lnTo>
                      <a:pt x="14133" y="4759"/>
                    </a:lnTo>
                    <a:lnTo>
                      <a:pt x="14174" y="4799"/>
                    </a:lnTo>
                    <a:lnTo>
                      <a:pt x="14214" y="4859"/>
                    </a:lnTo>
                    <a:lnTo>
                      <a:pt x="14254" y="4880"/>
                    </a:lnTo>
                    <a:lnTo>
                      <a:pt x="14315" y="4900"/>
                    </a:lnTo>
                    <a:lnTo>
                      <a:pt x="14415" y="4920"/>
                    </a:lnTo>
                    <a:lnTo>
                      <a:pt x="14617" y="4960"/>
                    </a:lnTo>
                    <a:lnTo>
                      <a:pt x="14919" y="5061"/>
                    </a:lnTo>
                    <a:lnTo>
                      <a:pt x="15081" y="5142"/>
                    </a:lnTo>
                    <a:lnTo>
                      <a:pt x="15262" y="5222"/>
                    </a:lnTo>
                    <a:lnTo>
                      <a:pt x="15423" y="5323"/>
                    </a:lnTo>
                    <a:lnTo>
                      <a:pt x="15605" y="5464"/>
                    </a:lnTo>
                    <a:lnTo>
                      <a:pt x="15766" y="5605"/>
                    </a:lnTo>
                    <a:lnTo>
                      <a:pt x="15907" y="5767"/>
                    </a:lnTo>
                    <a:lnTo>
                      <a:pt x="16048" y="5968"/>
                    </a:lnTo>
                    <a:lnTo>
                      <a:pt x="16149" y="6190"/>
                    </a:lnTo>
                    <a:lnTo>
                      <a:pt x="16250" y="6432"/>
                    </a:lnTo>
                    <a:lnTo>
                      <a:pt x="16311" y="6694"/>
                    </a:lnTo>
                    <a:lnTo>
                      <a:pt x="16331" y="6775"/>
                    </a:lnTo>
                    <a:lnTo>
                      <a:pt x="16371" y="6835"/>
                    </a:lnTo>
                    <a:lnTo>
                      <a:pt x="16532" y="6976"/>
                    </a:lnTo>
                    <a:lnTo>
                      <a:pt x="16694" y="7158"/>
                    </a:lnTo>
                    <a:lnTo>
                      <a:pt x="16855" y="7380"/>
                    </a:lnTo>
                    <a:lnTo>
                      <a:pt x="17036" y="7682"/>
                    </a:lnTo>
                    <a:lnTo>
                      <a:pt x="17137" y="7843"/>
                    </a:lnTo>
                    <a:lnTo>
                      <a:pt x="17198" y="8025"/>
                    </a:lnTo>
                    <a:lnTo>
                      <a:pt x="17278" y="8226"/>
                    </a:lnTo>
                    <a:lnTo>
                      <a:pt x="17319" y="8428"/>
                    </a:lnTo>
                    <a:lnTo>
                      <a:pt x="17359" y="8650"/>
                    </a:lnTo>
                    <a:lnTo>
                      <a:pt x="17379" y="8871"/>
                    </a:lnTo>
                    <a:lnTo>
                      <a:pt x="17379" y="9093"/>
                    </a:lnTo>
                    <a:lnTo>
                      <a:pt x="17319" y="9355"/>
                    </a:lnTo>
                    <a:lnTo>
                      <a:pt x="17258" y="9658"/>
                    </a:lnTo>
                    <a:lnTo>
                      <a:pt x="17137" y="9980"/>
                    </a:lnTo>
                    <a:lnTo>
                      <a:pt x="17016" y="10323"/>
                    </a:lnTo>
                    <a:lnTo>
                      <a:pt x="16855" y="10686"/>
                    </a:lnTo>
                    <a:lnTo>
                      <a:pt x="16694" y="11049"/>
                    </a:lnTo>
                    <a:lnTo>
                      <a:pt x="16492" y="11432"/>
                    </a:lnTo>
                    <a:lnTo>
                      <a:pt x="16290" y="11795"/>
                    </a:lnTo>
                    <a:lnTo>
                      <a:pt x="16089" y="12158"/>
                    </a:lnTo>
                    <a:lnTo>
                      <a:pt x="15867" y="12500"/>
                    </a:lnTo>
                    <a:lnTo>
                      <a:pt x="15645" y="12823"/>
                    </a:lnTo>
                    <a:lnTo>
                      <a:pt x="15423" y="13105"/>
                    </a:lnTo>
                    <a:lnTo>
                      <a:pt x="15202" y="13367"/>
                    </a:lnTo>
                    <a:lnTo>
                      <a:pt x="15000" y="13589"/>
                    </a:lnTo>
                    <a:lnTo>
                      <a:pt x="14798" y="13770"/>
                    </a:lnTo>
                    <a:lnTo>
                      <a:pt x="14678" y="13851"/>
                    </a:lnTo>
                    <a:lnTo>
                      <a:pt x="14577" y="13912"/>
                    </a:lnTo>
                    <a:lnTo>
                      <a:pt x="14476" y="13932"/>
                    </a:lnTo>
                    <a:lnTo>
                      <a:pt x="14294" y="13932"/>
                    </a:lnTo>
                    <a:lnTo>
                      <a:pt x="14254" y="13952"/>
                    </a:lnTo>
                    <a:lnTo>
                      <a:pt x="14214" y="13992"/>
                    </a:lnTo>
                    <a:lnTo>
                      <a:pt x="7682" y="20625"/>
                    </a:lnTo>
                    <a:lnTo>
                      <a:pt x="444" y="14416"/>
                    </a:lnTo>
                    <a:lnTo>
                      <a:pt x="1735" y="10887"/>
                    </a:lnTo>
                    <a:lnTo>
                      <a:pt x="3085" y="7339"/>
                    </a:lnTo>
                    <a:lnTo>
                      <a:pt x="3670" y="5807"/>
                    </a:lnTo>
                    <a:lnTo>
                      <a:pt x="4174" y="4537"/>
                    </a:lnTo>
                    <a:lnTo>
                      <a:pt x="4557" y="3650"/>
                    </a:lnTo>
                    <a:lnTo>
                      <a:pt x="4678" y="3388"/>
                    </a:lnTo>
                    <a:lnTo>
                      <a:pt x="4759" y="3247"/>
                    </a:lnTo>
                    <a:lnTo>
                      <a:pt x="4880" y="3146"/>
                    </a:lnTo>
                    <a:lnTo>
                      <a:pt x="5061" y="3025"/>
                    </a:lnTo>
                    <a:lnTo>
                      <a:pt x="5666" y="2662"/>
                    </a:lnTo>
                    <a:lnTo>
                      <a:pt x="6472" y="2198"/>
                    </a:lnTo>
                    <a:lnTo>
                      <a:pt x="7379" y="1714"/>
                    </a:lnTo>
                    <a:lnTo>
                      <a:pt x="8287" y="1231"/>
                    </a:lnTo>
                    <a:lnTo>
                      <a:pt x="9093" y="827"/>
                    </a:lnTo>
                    <a:lnTo>
                      <a:pt x="9718" y="525"/>
                    </a:lnTo>
                    <a:lnTo>
                      <a:pt x="9940" y="444"/>
                    </a:lnTo>
                    <a:lnTo>
                      <a:pt x="10081" y="424"/>
                    </a:lnTo>
                    <a:close/>
                    <a:moveTo>
                      <a:pt x="10081" y="1"/>
                    </a:moveTo>
                    <a:lnTo>
                      <a:pt x="9920" y="41"/>
                    </a:lnTo>
                    <a:lnTo>
                      <a:pt x="9678" y="122"/>
                    </a:lnTo>
                    <a:lnTo>
                      <a:pt x="9375" y="243"/>
                    </a:lnTo>
                    <a:lnTo>
                      <a:pt x="8992" y="424"/>
                    </a:lnTo>
                    <a:lnTo>
                      <a:pt x="8125" y="847"/>
                    </a:lnTo>
                    <a:lnTo>
                      <a:pt x="7178" y="1351"/>
                    </a:lnTo>
                    <a:lnTo>
                      <a:pt x="6230" y="1876"/>
                    </a:lnTo>
                    <a:lnTo>
                      <a:pt x="5404" y="2339"/>
                    </a:lnTo>
                    <a:lnTo>
                      <a:pt x="4779" y="2722"/>
                    </a:lnTo>
                    <a:lnTo>
                      <a:pt x="4577" y="2864"/>
                    </a:lnTo>
                    <a:lnTo>
                      <a:pt x="4476" y="2944"/>
                    </a:lnTo>
                    <a:lnTo>
                      <a:pt x="4355" y="3105"/>
                    </a:lnTo>
                    <a:lnTo>
                      <a:pt x="4194" y="3448"/>
                    </a:lnTo>
                    <a:lnTo>
                      <a:pt x="3751" y="4537"/>
                    </a:lnTo>
                    <a:lnTo>
                      <a:pt x="3146" y="6049"/>
                    </a:lnTo>
                    <a:lnTo>
                      <a:pt x="2440" y="7843"/>
                    </a:lnTo>
                    <a:lnTo>
                      <a:pt x="1049" y="11573"/>
                    </a:lnTo>
                    <a:lnTo>
                      <a:pt x="1" y="14416"/>
                    </a:lnTo>
                    <a:lnTo>
                      <a:pt x="1" y="14476"/>
                    </a:lnTo>
                    <a:lnTo>
                      <a:pt x="1" y="14537"/>
                    </a:lnTo>
                    <a:lnTo>
                      <a:pt x="21" y="14597"/>
                    </a:lnTo>
                    <a:lnTo>
                      <a:pt x="61" y="14637"/>
                    </a:lnTo>
                    <a:lnTo>
                      <a:pt x="7561" y="21048"/>
                    </a:lnTo>
                    <a:lnTo>
                      <a:pt x="7621" y="21089"/>
                    </a:lnTo>
                    <a:lnTo>
                      <a:pt x="7702" y="21109"/>
                    </a:lnTo>
                    <a:lnTo>
                      <a:pt x="7783" y="21089"/>
                    </a:lnTo>
                    <a:lnTo>
                      <a:pt x="7843" y="21048"/>
                    </a:lnTo>
                    <a:lnTo>
                      <a:pt x="14415" y="14355"/>
                    </a:lnTo>
                    <a:lnTo>
                      <a:pt x="14577" y="14335"/>
                    </a:lnTo>
                    <a:lnTo>
                      <a:pt x="14718" y="14295"/>
                    </a:lnTo>
                    <a:lnTo>
                      <a:pt x="14879" y="14214"/>
                    </a:lnTo>
                    <a:lnTo>
                      <a:pt x="15061" y="14093"/>
                    </a:lnTo>
                    <a:lnTo>
                      <a:pt x="15262" y="13912"/>
                    </a:lnTo>
                    <a:lnTo>
                      <a:pt x="15504" y="13670"/>
                    </a:lnTo>
                    <a:lnTo>
                      <a:pt x="15726" y="13387"/>
                    </a:lnTo>
                    <a:lnTo>
                      <a:pt x="15968" y="13085"/>
                    </a:lnTo>
                    <a:lnTo>
                      <a:pt x="16190" y="12742"/>
                    </a:lnTo>
                    <a:lnTo>
                      <a:pt x="16431" y="12379"/>
                    </a:lnTo>
                    <a:lnTo>
                      <a:pt x="16653" y="11996"/>
                    </a:lnTo>
                    <a:lnTo>
                      <a:pt x="16875" y="11593"/>
                    </a:lnTo>
                    <a:lnTo>
                      <a:pt x="17056" y="11190"/>
                    </a:lnTo>
                    <a:lnTo>
                      <a:pt x="17238" y="10807"/>
                    </a:lnTo>
                    <a:lnTo>
                      <a:pt x="17399" y="10424"/>
                    </a:lnTo>
                    <a:lnTo>
                      <a:pt x="17540" y="10061"/>
                    </a:lnTo>
                    <a:lnTo>
                      <a:pt x="17661" y="9698"/>
                    </a:lnTo>
                    <a:lnTo>
                      <a:pt x="17742" y="9375"/>
                    </a:lnTo>
                    <a:lnTo>
                      <a:pt x="17782" y="9093"/>
                    </a:lnTo>
                    <a:lnTo>
                      <a:pt x="17802" y="8851"/>
                    </a:lnTo>
                    <a:lnTo>
                      <a:pt x="17782" y="8630"/>
                    </a:lnTo>
                    <a:lnTo>
                      <a:pt x="17742" y="8408"/>
                    </a:lnTo>
                    <a:lnTo>
                      <a:pt x="17702" y="8206"/>
                    </a:lnTo>
                    <a:lnTo>
                      <a:pt x="17641" y="8005"/>
                    </a:lnTo>
                    <a:lnTo>
                      <a:pt x="17560" y="7803"/>
                    </a:lnTo>
                    <a:lnTo>
                      <a:pt x="17480" y="7642"/>
                    </a:lnTo>
                    <a:lnTo>
                      <a:pt x="17319" y="7319"/>
                    </a:lnTo>
                    <a:lnTo>
                      <a:pt x="17137" y="7057"/>
                    </a:lnTo>
                    <a:lnTo>
                      <a:pt x="16956" y="6835"/>
                    </a:lnTo>
                    <a:lnTo>
                      <a:pt x="16815" y="6674"/>
                    </a:lnTo>
                    <a:lnTo>
                      <a:pt x="16694" y="6573"/>
                    </a:lnTo>
                    <a:lnTo>
                      <a:pt x="16633" y="6291"/>
                    </a:lnTo>
                    <a:lnTo>
                      <a:pt x="16552" y="6049"/>
                    </a:lnTo>
                    <a:lnTo>
                      <a:pt x="16431" y="5827"/>
                    </a:lnTo>
                    <a:lnTo>
                      <a:pt x="16311" y="5626"/>
                    </a:lnTo>
                    <a:lnTo>
                      <a:pt x="16169" y="5444"/>
                    </a:lnTo>
                    <a:lnTo>
                      <a:pt x="16008" y="5283"/>
                    </a:lnTo>
                    <a:lnTo>
                      <a:pt x="15847" y="5142"/>
                    </a:lnTo>
                    <a:lnTo>
                      <a:pt x="15665" y="5001"/>
                    </a:lnTo>
                    <a:lnTo>
                      <a:pt x="15504" y="4900"/>
                    </a:lnTo>
                    <a:lnTo>
                      <a:pt x="15323" y="4799"/>
                    </a:lnTo>
                    <a:lnTo>
                      <a:pt x="15000" y="4658"/>
                    </a:lnTo>
                    <a:lnTo>
                      <a:pt x="14718" y="4577"/>
                    </a:lnTo>
                    <a:lnTo>
                      <a:pt x="14496" y="4517"/>
                    </a:lnTo>
                    <a:lnTo>
                      <a:pt x="14415" y="4315"/>
                    </a:lnTo>
                    <a:lnTo>
                      <a:pt x="14315" y="4114"/>
                    </a:lnTo>
                    <a:lnTo>
                      <a:pt x="14214" y="3952"/>
                    </a:lnTo>
                    <a:lnTo>
                      <a:pt x="14073" y="3791"/>
                    </a:lnTo>
                    <a:lnTo>
                      <a:pt x="13952" y="3650"/>
                    </a:lnTo>
                    <a:lnTo>
                      <a:pt x="13811" y="3529"/>
                    </a:lnTo>
                    <a:lnTo>
                      <a:pt x="13670" y="3428"/>
                    </a:lnTo>
                    <a:lnTo>
                      <a:pt x="13508" y="3327"/>
                    </a:lnTo>
                    <a:lnTo>
                      <a:pt x="13226" y="3186"/>
                    </a:lnTo>
                    <a:lnTo>
                      <a:pt x="12964" y="3065"/>
                    </a:lnTo>
                    <a:lnTo>
                      <a:pt x="12742" y="3005"/>
                    </a:lnTo>
                    <a:lnTo>
                      <a:pt x="12561" y="2964"/>
                    </a:lnTo>
                    <a:lnTo>
                      <a:pt x="11936" y="2017"/>
                    </a:lnTo>
                    <a:lnTo>
                      <a:pt x="11593" y="1533"/>
                    </a:lnTo>
                    <a:lnTo>
                      <a:pt x="11250" y="1049"/>
                    </a:lnTo>
                    <a:lnTo>
                      <a:pt x="10908" y="646"/>
                    </a:lnTo>
                    <a:lnTo>
                      <a:pt x="10585" y="303"/>
                    </a:lnTo>
                    <a:lnTo>
                      <a:pt x="10444" y="182"/>
                    </a:lnTo>
                    <a:lnTo>
                      <a:pt x="10303" y="81"/>
                    </a:lnTo>
                    <a:lnTo>
                      <a:pt x="10182" y="21"/>
                    </a:lnTo>
                    <a:lnTo>
                      <a:pt x="1008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34"/>
              <p:cNvSpPr/>
              <p:nvPr/>
            </p:nvSpPr>
            <p:spPr>
              <a:xfrm>
                <a:off x="4086450" y="1524875"/>
                <a:ext cx="1109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331" extrusionOk="0">
                    <a:moveTo>
                      <a:pt x="4193" y="0"/>
                    </a:moveTo>
                    <a:lnTo>
                      <a:pt x="161" y="928"/>
                    </a:lnTo>
                    <a:lnTo>
                      <a:pt x="81" y="948"/>
                    </a:lnTo>
                    <a:lnTo>
                      <a:pt x="20" y="1008"/>
                    </a:lnTo>
                    <a:lnTo>
                      <a:pt x="0" y="1089"/>
                    </a:lnTo>
                    <a:lnTo>
                      <a:pt x="0" y="1170"/>
                    </a:lnTo>
                    <a:lnTo>
                      <a:pt x="20" y="1230"/>
                    </a:lnTo>
                    <a:lnTo>
                      <a:pt x="81" y="1290"/>
                    </a:lnTo>
                    <a:lnTo>
                      <a:pt x="121" y="1311"/>
                    </a:lnTo>
                    <a:lnTo>
                      <a:pt x="202" y="1331"/>
                    </a:lnTo>
                    <a:lnTo>
                      <a:pt x="242" y="1331"/>
                    </a:lnTo>
                    <a:lnTo>
                      <a:pt x="4274" y="403"/>
                    </a:lnTo>
                    <a:lnTo>
                      <a:pt x="4355" y="383"/>
                    </a:lnTo>
                    <a:lnTo>
                      <a:pt x="4415" y="323"/>
                    </a:lnTo>
                    <a:lnTo>
                      <a:pt x="4435" y="242"/>
                    </a:lnTo>
                    <a:lnTo>
                      <a:pt x="4435" y="161"/>
                    </a:lnTo>
                    <a:lnTo>
                      <a:pt x="4395" y="81"/>
                    </a:lnTo>
                    <a:lnTo>
                      <a:pt x="4335" y="41"/>
                    </a:lnTo>
                    <a:lnTo>
                      <a:pt x="427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34"/>
              <p:cNvSpPr/>
              <p:nvPr/>
            </p:nvSpPr>
            <p:spPr>
              <a:xfrm>
                <a:off x="4117675" y="1514275"/>
                <a:ext cx="1515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1312" extrusionOk="0">
                    <a:moveTo>
                      <a:pt x="324" y="1"/>
                    </a:moveTo>
                    <a:lnTo>
                      <a:pt x="263" y="41"/>
                    </a:lnTo>
                    <a:lnTo>
                      <a:pt x="203" y="102"/>
                    </a:lnTo>
                    <a:lnTo>
                      <a:pt x="203" y="182"/>
                    </a:lnTo>
                    <a:lnTo>
                      <a:pt x="182" y="384"/>
                    </a:lnTo>
                    <a:lnTo>
                      <a:pt x="142" y="626"/>
                    </a:lnTo>
                    <a:lnTo>
                      <a:pt x="82" y="848"/>
                    </a:lnTo>
                    <a:lnTo>
                      <a:pt x="21" y="1009"/>
                    </a:lnTo>
                    <a:lnTo>
                      <a:pt x="1" y="1089"/>
                    </a:lnTo>
                    <a:lnTo>
                      <a:pt x="21" y="1170"/>
                    </a:lnTo>
                    <a:lnTo>
                      <a:pt x="61" y="1231"/>
                    </a:lnTo>
                    <a:lnTo>
                      <a:pt x="122" y="1291"/>
                    </a:lnTo>
                    <a:lnTo>
                      <a:pt x="162" y="1311"/>
                    </a:lnTo>
                    <a:lnTo>
                      <a:pt x="263" y="1311"/>
                    </a:lnTo>
                    <a:lnTo>
                      <a:pt x="324" y="1271"/>
                    </a:lnTo>
                    <a:lnTo>
                      <a:pt x="364" y="1251"/>
                    </a:lnTo>
                    <a:lnTo>
                      <a:pt x="404" y="1190"/>
                    </a:lnTo>
                    <a:lnTo>
                      <a:pt x="445" y="1069"/>
                    </a:lnTo>
                    <a:lnTo>
                      <a:pt x="485" y="928"/>
                    </a:lnTo>
                    <a:lnTo>
                      <a:pt x="565" y="626"/>
                    </a:lnTo>
                    <a:lnTo>
                      <a:pt x="586" y="344"/>
                    </a:lnTo>
                    <a:lnTo>
                      <a:pt x="606" y="223"/>
                    </a:lnTo>
                    <a:lnTo>
                      <a:pt x="586" y="122"/>
                    </a:lnTo>
                    <a:lnTo>
                      <a:pt x="545" y="61"/>
                    </a:lnTo>
                    <a:lnTo>
                      <a:pt x="485" y="21"/>
                    </a:lnTo>
                    <a:lnTo>
                      <a:pt x="40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34"/>
              <p:cNvSpPr/>
              <p:nvPr/>
            </p:nvSpPr>
            <p:spPr>
              <a:xfrm>
                <a:off x="4214950" y="1613075"/>
                <a:ext cx="84200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1210" extrusionOk="0">
                    <a:moveTo>
                      <a:pt x="3106" y="0"/>
                    </a:moveTo>
                    <a:lnTo>
                      <a:pt x="162" y="807"/>
                    </a:lnTo>
                    <a:lnTo>
                      <a:pt x="82" y="847"/>
                    </a:lnTo>
                    <a:lnTo>
                      <a:pt x="41" y="908"/>
                    </a:lnTo>
                    <a:lnTo>
                      <a:pt x="1" y="988"/>
                    </a:lnTo>
                    <a:lnTo>
                      <a:pt x="21" y="1069"/>
                    </a:lnTo>
                    <a:lnTo>
                      <a:pt x="41" y="1129"/>
                    </a:lnTo>
                    <a:lnTo>
                      <a:pt x="82" y="1170"/>
                    </a:lnTo>
                    <a:lnTo>
                      <a:pt x="142" y="1210"/>
                    </a:lnTo>
                    <a:lnTo>
                      <a:pt x="263" y="1210"/>
                    </a:lnTo>
                    <a:lnTo>
                      <a:pt x="3206" y="404"/>
                    </a:lnTo>
                    <a:lnTo>
                      <a:pt x="3287" y="363"/>
                    </a:lnTo>
                    <a:lnTo>
                      <a:pt x="3348" y="303"/>
                    </a:lnTo>
                    <a:lnTo>
                      <a:pt x="3368" y="222"/>
                    </a:lnTo>
                    <a:lnTo>
                      <a:pt x="3368" y="141"/>
                    </a:lnTo>
                    <a:lnTo>
                      <a:pt x="3327" y="81"/>
                    </a:lnTo>
                    <a:lnTo>
                      <a:pt x="3267" y="20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34"/>
              <p:cNvSpPr/>
              <p:nvPr/>
            </p:nvSpPr>
            <p:spPr>
              <a:xfrm>
                <a:off x="4153475" y="1563675"/>
                <a:ext cx="917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513" extrusionOk="0">
                    <a:moveTo>
                      <a:pt x="3387" y="1"/>
                    </a:moveTo>
                    <a:lnTo>
                      <a:pt x="141" y="1109"/>
                    </a:lnTo>
                    <a:lnTo>
                      <a:pt x="61" y="1150"/>
                    </a:lnTo>
                    <a:lnTo>
                      <a:pt x="21" y="1210"/>
                    </a:lnTo>
                    <a:lnTo>
                      <a:pt x="0" y="1291"/>
                    </a:lnTo>
                    <a:lnTo>
                      <a:pt x="0" y="1371"/>
                    </a:lnTo>
                    <a:lnTo>
                      <a:pt x="41" y="1432"/>
                    </a:lnTo>
                    <a:lnTo>
                      <a:pt x="81" y="1472"/>
                    </a:lnTo>
                    <a:lnTo>
                      <a:pt x="141" y="1492"/>
                    </a:lnTo>
                    <a:lnTo>
                      <a:pt x="202" y="1513"/>
                    </a:lnTo>
                    <a:lnTo>
                      <a:pt x="262" y="1492"/>
                    </a:lnTo>
                    <a:lnTo>
                      <a:pt x="3528" y="384"/>
                    </a:lnTo>
                    <a:lnTo>
                      <a:pt x="3589" y="343"/>
                    </a:lnTo>
                    <a:lnTo>
                      <a:pt x="3649" y="283"/>
                    </a:lnTo>
                    <a:lnTo>
                      <a:pt x="3670" y="202"/>
                    </a:lnTo>
                    <a:lnTo>
                      <a:pt x="3649" y="122"/>
                    </a:lnTo>
                    <a:lnTo>
                      <a:pt x="3609" y="61"/>
                    </a:lnTo>
                    <a:lnTo>
                      <a:pt x="3549" y="21"/>
                    </a:lnTo>
                    <a:lnTo>
                      <a:pt x="34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34"/>
              <p:cNvSpPr/>
              <p:nvPr/>
            </p:nvSpPr>
            <p:spPr>
              <a:xfrm>
                <a:off x="4235125" y="1702275"/>
                <a:ext cx="45875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4295" extrusionOk="0">
                    <a:moveTo>
                      <a:pt x="1613" y="1"/>
                    </a:moveTo>
                    <a:lnTo>
                      <a:pt x="1533" y="21"/>
                    </a:lnTo>
                    <a:lnTo>
                      <a:pt x="1472" y="81"/>
                    </a:lnTo>
                    <a:lnTo>
                      <a:pt x="1432" y="162"/>
                    </a:lnTo>
                    <a:lnTo>
                      <a:pt x="1371" y="424"/>
                    </a:lnTo>
                    <a:lnTo>
                      <a:pt x="1129" y="1170"/>
                    </a:lnTo>
                    <a:lnTo>
                      <a:pt x="928" y="1735"/>
                    </a:lnTo>
                    <a:lnTo>
                      <a:pt x="686" y="2380"/>
                    </a:lnTo>
                    <a:lnTo>
                      <a:pt x="383" y="3146"/>
                    </a:lnTo>
                    <a:lnTo>
                      <a:pt x="21" y="4013"/>
                    </a:lnTo>
                    <a:lnTo>
                      <a:pt x="0" y="4093"/>
                    </a:lnTo>
                    <a:lnTo>
                      <a:pt x="0" y="4154"/>
                    </a:lnTo>
                    <a:lnTo>
                      <a:pt x="41" y="4234"/>
                    </a:lnTo>
                    <a:lnTo>
                      <a:pt x="121" y="4275"/>
                    </a:lnTo>
                    <a:lnTo>
                      <a:pt x="202" y="4295"/>
                    </a:lnTo>
                    <a:lnTo>
                      <a:pt x="262" y="4295"/>
                    </a:lnTo>
                    <a:lnTo>
                      <a:pt x="303" y="4255"/>
                    </a:lnTo>
                    <a:lnTo>
                      <a:pt x="363" y="4214"/>
                    </a:lnTo>
                    <a:lnTo>
                      <a:pt x="383" y="4174"/>
                    </a:lnTo>
                    <a:lnTo>
                      <a:pt x="766" y="3307"/>
                    </a:lnTo>
                    <a:lnTo>
                      <a:pt x="1069" y="2521"/>
                    </a:lnTo>
                    <a:lnTo>
                      <a:pt x="1311" y="1876"/>
                    </a:lnTo>
                    <a:lnTo>
                      <a:pt x="1512" y="1311"/>
                    </a:lnTo>
                    <a:lnTo>
                      <a:pt x="1754" y="545"/>
                    </a:lnTo>
                    <a:lnTo>
                      <a:pt x="1835" y="263"/>
                    </a:lnTo>
                    <a:lnTo>
                      <a:pt x="1835" y="182"/>
                    </a:lnTo>
                    <a:lnTo>
                      <a:pt x="1815" y="102"/>
                    </a:lnTo>
                    <a:lnTo>
                      <a:pt x="1774" y="41"/>
                    </a:lnTo>
                    <a:lnTo>
                      <a:pt x="16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34"/>
              <p:cNvSpPr/>
              <p:nvPr/>
            </p:nvSpPr>
            <p:spPr>
              <a:xfrm>
                <a:off x="3851575" y="1790475"/>
                <a:ext cx="252525" cy="274725"/>
              </a:xfrm>
              <a:custGeom>
                <a:avLst/>
                <a:gdLst/>
                <a:ahLst/>
                <a:cxnLst/>
                <a:rect l="l" t="t" r="r" b="b"/>
                <a:pathLst>
                  <a:path w="10101" h="10989" extrusionOk="0">
                    <a:moveTo>
                      <a:pt x="1129" y="1"/>
                    </a:moveTo>
                    <a:lnTo>
                      <a:pt x="0" y="4396"/>
                    </a:lnTo>
                    <a:lnTo>
                      <a:pt x="8306" y="10988"/>
                    </a:lnTo>
                    <a:lnTo>
                      <a:pt x="10101" y="6997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34"/>
              <p:cNvSpPr/>
              <p:nvPr/>
            </p:nvSpPr>
            <p:spPr>
              <a:xfrm>
                <a:off x="3846525" y="1785450"/>
                <a:ext cx="262625" cy="284800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11392" extrusionOk="0">
                    <a:moveTo>
                      <a:pt x="1452" y="565"/>
                    </a:moveTo>
                    <a:lnTo>
                      <a:pt x="10061" y="7278"/>
                    </a:lnTo>
                    <a:lnTo>
                      <a:pt x="8428" y="10847"/>
                    </a:lnTo>
                    <a:lnTo>
                      <a:pt x="444" y="4516"/>
                    </a:lnTo>
                    <a:lnTo>
                      <a:pt x="1452" y="565"/>
                    </a:lnTo>
                    <a:close/>
                    <a:moveTo>
                      <a:pt x="1311" y="0"/>
                    </a:moveTo>
                    <a:lnTo>
                      <a:pt x="1251" y="20"/>
                    </a:lnTo>
                    <a:lnTo>
                      <a:pt x="1210" y="41"/>
                    </a:lnTo>
                    <a:lnTo>
                      <a:pt x="1170" y="81"/>
                    </a:lnTo>
                    <a:lnTo>
                      <a:pt x="1150" y="121"/>
                    </a:lnTo>
                    <a:lnTo>
                      <a:pt x="1130" y="162"/>
                    </a:lnTo>
                    <a:lnTo>
                      <a:pt x="1" y="4536"/>
                    </a:lnTo>
                    <a:lnTo>
                      <a:pt x="1" y="4597"/>
                    </a:lnTo>
                    <a:lnTo>
                      <a:pt x="1" y="4657"/>
                    </a:lnTo>
                    <a:lnTo>
                      <a:pt x="41" y="4698"/>
                    </a:lnTo>
                    <a:lnTo>
                      <a:pt x="81" y="4758"/>
                    </a:lnTo>
                    <a:lnTo>
                      <a:pt x="8367" y="11331"/>
                    </a:lnTo>
                    <a:lnTo>
                      <a:pt x="8428" y="11371"/>
                    </a:lnTo>
                    <a:lnTo>
                      <a:pt x="8508" y="11391"/>
                    </a:lnTo>
                    <a:lnTo>
                      <a:pt x="8549" y="11371"/>
                    </a:lnTo>
                    <a:lnTo>
                      <a:pt x="8629" y="11331"/>
                    </a:lnTo>
                    <a:lnTo>
                      <a:pt x="8690" y="11270"/>
                    </a:lnTo>
                    <a:lnTo>
                      <a:pt x="10504" y="7298"/>
                    </a:lnTo>
                    <a:lnTo>
                      <a:pt x="10504" y="7218"/>
                    </a:lnTo>
                    <a:lnTo>
                      <a:pt x="10504" y="7157"/>
                    </a:lnTo>
                    <a:lnTo>
                      <a:pt x="10484" y="7097"/>
                    </a:lnTo>
                    <a:lnTo>
                      <a:pt x="10444" y="7036"/>
                    </a:lnTo>
                    <a:lnTo>
                      <a:pt x="1452" y="41"/>
                    </a:lnTo>
                    <a:lnTo>
                      <a:pt x="1412" y="20"/>
                    </a:lnTo>
                    <a:lnTo>
                      <a:pt x="135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34"/>
              <p:cNvSpPr/>
              <p:nvPr/>
            </p:nvSpPr>
            <p:spPr>
              <a:xfrm>
                <a:off x="3228600" y="1815175"/>
                <a:ext cx="85937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34375" h="39859" extrusionOk="0">
                    <a:moveTo>
                      <a:pt x="25262" y="1"/>
                    </a:moveTo>
                    <a:lnTo>
                      <a:pt x="15887" y="21593"/>
                    </a:lnTo>
                    <a:lnTo>
                      <a:pt x="13166" y="12218"/>
                    </a:lnTo>
                    <a:lnTo>
                      <a:pt x="10202" y="11674"/>
                    </a:lnTo>
                    <a:lnTo>
                      <a:pt x="122" y="2521"/>
                    </a:lnTo>
                    <a:lnTo>
                      <a:pt x="82" y="2763"/>
                    </a:lnTo>
                    <a:lnTo>
                      <a:pt x="41" y="3065"/>
                    </a:lnTo>
                    <a:lnTo>
                      <a:pt x="21" y="3388"/>
                    </a:lnTo>
                    <a:lnTo>
                      <a:pt x="1" y="3751"/>
                    </a:lnTo>
                    <a:lnTo>
                      <a:pt x="21" y="4557"/>
                    </a:lnTo>
                    <a:lnTo>
                      <a:pt x="61" y="5505"/>
                    </a:lnTo>
                    <a:lnTo>
                      <a:pt x="162" y="6553"/>
                    </a:lnTo>
                    <a:lnTo>
                      <a:pt x="283" y="7722"/>
                    </a:lnTo>
                    <a:lnTo>
                      <a:pt x="465" y="8972"/>
                    </a:lnTo>
                    <a:lnTo>
                      <a:pt x="666" y="10303"/>
                    </a:lnTo>
                    <a:lnTo>
                      <a:pt x="928" y="11714"/>
                    </a:lnTo>
                    <a:lnTo>
                      <a:pt x="1231" y="13186"/>
                    </a:lnTo>
                    <a:lnTo>
                      <a:pt x="1553" y="14698"/>
                    </a:lnTo>
                    <a:lnTo>
                      <a:pt x="1936" y="16270"/>
                    </a:lnTo>
                    <a:lnTo>
                      <a:pt x="2340" y="17843"/>
                    </a:lnTo>
                    <a:lnTo>
                      <a:pt x="2783" y="19456"/>
                    </a:lnTo>
                    <a:lnTo>
                      <a:pt x="3267" y="21089"/>
                    </a:lnTo>
                    <a:lnTo>
                      <a:pt x="3791" y="22702"/>
                    </a:lnTo>
                    <a:lnTo>
                      <a:pt x="4356" y="24294"/>
                    </a:lnTo>
                    <a:lnTo>
                      <a:pt x="4940" y="25887"/>
                    </a:lnTo>
                    <a:lnTo>
                      <a:pt x="5565" y="27439"/>
                    </a:lnTo>
                    <a:lnTo>
                      <a:pt x="5908" y="28185"/>
                    </a:lnTo>
                    <a:lnTo>
                      <a:pt x="6230" y="28931"/>
                    </a:lnTo>
                    <a:lnTo>
                      <a:pt x="6593" y="29677"/>
                    </a:lnTo>
                    <a:lnTo>
                      <a:pt x="6936" y="30383"/>
                    </a:lnTo>
                    <a:lnTo>
                      <a:pt x="7299" y="31088"/>
                    </a:lnTo>
                    <a:lnTo>
                      <a:pt x="7682" y="31774"/>
                    </a:lnTo>
                    <a:lnTo>
                      <a:pt x="8065" y="32439"/>
                    </a:lnTo>
                    <a:lnTo>
                      <a:pt x="8448" y="33105"/>
                    </a:lnTo>
                    <a:lnTo>
                      <a:pt x="8851" y="33730"/>
                    </a:lnTo>
                    <a:lnTo>
                      <a:pt x="9255" y="34314"/>
                    </a:lnTo>
                    <a:lnTo>
                      <a:pt x="9658" y="34899"/>
                    </a:lnTo>
                    <a:lnTo>
                      <a:pt x="10081" y="35463"/>
                    </a:lnTo>
                    <a:lnTo>
                      <a:pt x="10525" y="35988"/>
                    </a:lnTo>
                    <a:lnTo>
                      <a:pt x="10948" y="36492"/>
                    </a:lnTo>
                    <a:lnTo>
                      <a:pt x="11392" y="36955"/>
                    </a:lnTo>
                    <a:lnTo>
                      <a:pt x="11855" y="37399"/>
                    </a:lnTo>
                    <a:lnTo>
                      <a:pt x="12319" y="37802"/>
                    </a:lnTo>
                    <a:lnTo>
                      <a:pt x="12783" y="38185"/>
                    </a:lnTo>
                    <a:lnTo>
                      <a:pt x="13266" y="38528"/>
                    </a:lnTo>
                    <a:lnTo>
                      <a:pt x="13750" y="38830"/>
                    </a:lnTo>
                    <a:lnTo>
                      <a:pt x="14254" y="39092"/>
                    </a:lnTo>
                    <a:lnTo>
                      <a:pt x="14758" y="39314"/>
                    </a:lnTo>
                    <a:lnTo>
                      <a:pt x="15262" y="39516"/>
                    </a:lnTo>
                    <a:lnTo>
                      <a:pt x="15766" y="39657"/>
                    </a:lnTo>
                    <a:lnTo>
                      <a:pt x="16291" y="39758"/>
                    </a:lnTo>
                    <a:lnTo>
                      <a:pt x="16835" y="39838"/>
                    </a:lnTo>
                    <a:lnTo>
                      <a:pt x="17198" y="39858"/>
                    </a:lnTo>
                    <a:lnTo>
                      <a:pt x="17561" y="39838"/>
                    </a:lnTo>
                    <a:lnTo>
                      <a:pt x="17924" y="39778"/>
                    </a:lnTo>
                    <a:lnTo>
                      <a:pt x="18286" y="39657"/>
                    </a:lnTo>
                    <a:lnTo>
                      <a:pt x="18670" y="39516"/>
                    </a:lnTo>
                    <a:lnTo>
                      <a:pt x="19032" y="39314"/>
                    </a:lnTo>
                    <a:lnTo>
                      <a:pt x="19415" y="39072"/>
                    </a:lnTo>
                    <a:lnTo>
                      <a:pt x="19778" y="38810"/>
                    </a:lnTo>
                    <a:lnTo>
                      <a:pt x="20161" y="38508"/>
                    </a:lnTo>
                    <a:lnTo>
                      <a:pt x="20544" y="38165"/>
                    </a:lnTo>
                    <a:lnTo>
                      <a:pt x="20907" y="37782"/>
                    </a:lnTo>
                    <a:lnTo>
                      <a:pt x="21290" y="37379"/>
                    </a:lnTo>
                    <a:lnTo>
                      <a:pt x="21673" y="36935"/>
                    </a:lnTo>
                    <a:lnTo>
                      <a:pt x="22056" y="36471"/>
                    </a:lnTo>
                    <a:lnTo>
                      <a:pt x="22419" y="35967"/>
                    </a:lnTo>
                    <a:lnTo>
                      <a:pt x="22802" y="35443"/>
                    </a:lnTo>
                    <a:lnTo>
                      <a:pt x="23185" y="34899"/>
                    </a:lnTo>
                    <a:lnTo>
                      <a:pt x="23548" y="34334"/>
                    </a:lnTo>
                    <a:lnTo>
                      <a:pt x="23911" y="33750"/>
                    </a:lnTo>
                    <a:lnTo>
                      <a:pt x="24294" y="33145"/>
                    </a:lnTo>
                    <a:lnTo>
                      <a:pt x="25020" y="31855"/>
                    </a:lnTo>
                    <a:lnTo>
                      <a:pt x="25746" y="30524"/>
                    </a:lnTo>
                    <a:lnTo>
                      <a:pt x="26451" y="29133"/>
                    </a:lnTo>
                    <a:lnTo>
                      <a:pt x="27137" y="27701"/>
                    </a:lnTo>
                    <a:lnTo>
                      <a:pt x="27822" y="26250"/>
                    </a:lnTo>
                    <a:lnTo>
                      <a:pt x="28467" y="24798"/>
                    </a:lnTo>
                    <a:lnTo>
                      <a:pt x="29092" y="23306"/>
                    </a:lnTo>
                    <a:lnTo>
                      <a:pt x="29717" y="21855"/>
                    </a:lnTo>
                    <a:lnTo>
                      <a:pt x="30282" y="20403"/>
                    </a:lnTo>
                    <a:lnTo>
                      <a:pt x="30846" y="18992"/>
                    </a:lnTo>
                    <a:lnTo>
                      <a:pt x="31350" y="17641"/>
                    </a:lnTo>
                    <a:lnTo>
                      <a:pt x="31854" y="16331"/>
                    </a:lnTo>
                    <a:lnTo>
                      <a:pt x="32701" y="13932"/>
                    </a:lnTo>
                    <a:lnTo>
                      <a:pt x="33407" y="11896"/>
                    </a:lnTo>
                    <a:lnTo>
                      <a:pt x="33931" y="10323"/>
                    </a:lnTo>
                    <a:lnTo>
                      <a:pt x="34375" y="8952"/>
                    </a:lnTo>
                    <a:lnTo>
                      <a:pt x="252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34"/>
              <p:cNvSpPr/>
              <p:nvPr/>
            </p:nvSpPr>
            <p:spPr>
              <a:xfrm>
                <a:off x="3228600" y="1815175"/>
                <a:ext cx="85937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34375" h="39859" fill="none" extrusionOk="0">
                    <a:moveTo>
                      <a:pt x="122" y="2521"/>
                    </a:moveTo>
                    <a:lnTo>
                      <a:pt x="122" y="2521"/>
                    </a:lnTo>
                    <a:lnTo>
                      <a:pt x="82" y="2763"/>
                    </a:lnTo>
                    <a:lnTo>
                      <a:pt x="41" y="3065"/>
                    </a:lnTo>
                    <a:lnTo>
                      <a:pt x="21" y="3388"/>
                    </a:lnTo>
                    <a:lnTo>
                      <a:pt x="1" y="3751"/>
                    </a:lnTo>
                    <a:lnTo>
                      <a:pt x="21" y="4557"/>
                    </a:lnTo>
                    <a:lnTo>
                      <a:pt x="61" y="5505"/>
                    </a:lnTo>
                    <a:lnTo>
                      <a:pt x="162" y="6553"/>
                    </a:lnTo>
                    <a:lnTo>
                      <a:pt x="283" y="7722"/>
                    </a:lnTo>
                    <a:lnTo>
                      <a:pt x="465" y="8972"/>
                    </a:lnTo>
                    <a:lnTo>
                      <a:pt x="666" y="10303"/>
                    </a:lnTo>
                    <a:lnTo>
                      <a:pt x="928" y="11714"/>
                    </a:lnTo>
                    <a:lnTo>
                      <a:pt x="1231" y="13186"/>
                    </a:lnTo>
                    <a:lnTo>
                      <a:pt x="1553" y="14698"/>
                    </a:lnTo>
                    <a:lnTo>
                      <a:pt x="1936" y="16270"/>
                    </a:lnTo>
                    <a:lnTo>
                      <a:pt x="2340" y="17843"/>
                    </a:lnTo>
                    <a:lnTo>
                      <a:pt x="2783" y="19456"/>
                    </a:lnTo>
                    <a:lnTo>
                      <a:pt x="3267" y="21089"/>
                    </a:lnTo>
                    <a:lnTo>
                      <a:pt x="3791" y="22702"/>
                    </a:lnTo>
                    <a:lnTo>
                      <a:pt x="4356" y="24294"/>
                    </a:lnTo>
                    <a:lnTo>
                      <a:pt x="4940" y="25887"/>
                    </a:lnTo>
                    <a:lnTo>
                      <a:pt x="5565" y="27439"/>
                    </a:lnTo>
                    <a:lnTo>
                      <a:pt x="5908" y="28185"/>
                    </a:lnTo>
                    <a:lnTo>
                      <a:pt x="6230" y="28931"/>
                    </a:lnTo>
                    <a:lnTo>
                      <a:pt x="6593" y="29677"/>
                    </a:lnTo>
                    <a:lnTo>
                      <a:pt x="6936" y="30383"/>
                    </a:lnTo>
                    <a:lnTo>
                      <a:pt x="7299" y="31088"/>
                    </a:lnTo>
                    <a:lnTo>
                      <a:pt x="7682" y="31774"/>
                    </a:lnTo>
                    <a:lnTo>
                      <a:pt x="8065" y="32439"/>
                    </a:lnTo>
                    <a:lnTo>
                      <a:pt x="8448" y="33105"/>
                    </a:lnTo>
                    <a:lnTo>
                      <a:pt x="8851" y="33730"/>
                    </a:lnTo>
                    <a:lnTo>
                      <a:pt x="9255" y="34314"/>
                    </a:lnTo>
                    <a:lnTo>
                      <a:pt x="9658" y="34899"/>
                    </a:lnTo>
                    <a:lnTo>
                      <a:pt x="10081" y="35463"/>
                    </a:lnTo>
                    <a:lnTo>
                      <a:pt x="10525" y="35988"/>
                    </a:lnTo>
                    <a:lnTo>
                      <a:pt x="10948" y="36492"/>
                    </a:lnTo>
                    <a:lnTo>
                      <a:pt x="11392" y="36955"/>
                    </a:lnTo>
                    <a:lnTo>
                      <a:pt x="11855" y="37399"/>
                    </a:lnTo>
                    <a:lnTo>
                      <a:pt x="12319" y="37802"/>
                    </a:lnTo>
                    <a:lnTo>
                      <a:pt x="12783" y="38185"/>
                    </a:lnTo>
                    <a:lnTo>
                      <a:pt x="13266" y="38528"/>
                    </a:lnTo>
                    <a:lnTo>
                      <a:pt x="13750" y="38830"/>
                    </a:lnTo>
                    <a:lnTo>
                      <a:pt x="14254" y="39092"/>
                    </a:lnTo>
                    <a:lnTo>
                      <a:pt x="14758" y="39314"/>
                    </a:lnTo>
                    <a:lnTo>
                      <a:pt x="15262" y="39516"/>
                    </a:lnTo>
                    <a:lnTo>
                      <a:pt x="15766" y="39657"/>
                    </a:lnTo>
                    <a:lnTo>
                      <a:pt x="16291" y="39758"/>
                    </a:lnTo>
                    <a:lnTo>
                      <a:pt x="16835" y="39838"/>
                    </a:lnTo>
                    <a:lnTo>
                      <a:pt x="16835" y="39838"/>
                    </a:lnTo>
                    <a:lnTo>
                      <a:pt x="17198" y="39858"/>
                    </a:lnTo>
                    <a:lnTo>
                      <a:pt x="17561" y="39838"/>
                    </a:lnTo>
                    <a:lnTo>
                      <a:pt x="17924" y="39778"/>
                    </a:lnTo>
                    <a:lnTo>
                      <a:pt x="18286" y="39657"/>
                    </a:lnTo>
                    <a:lnTo>
                      <a:pt x="18670" y="39516"/>
                    </a:lnTo>
                    <a:lnTo>
                      <a:pt x="19032" y="39314"/>
                    </a:lnTo>
                    <a:lnTo>
                      <a:pt x="19415" y="39072"/>
                    </a:lnTo>
                    <a:lnTo>
                      <a:pt x="19778" y="38810"/>
                    </a:lnTo>
                    <a:lnTo>
                      <a:pt x="20161" y="38508"/>
                    </a:lnTo>
                    <a:lnTo>
                      <a:pt x="20544" y="38165"/>
                    </a:lnTo>
                    <a:lnTo>
                      <a:pt x="20907" y="37782"/>
                    </a:lnTo>
                    <a:lnTo>
                      <a:pt x="21290" y="37379"/>
                    </a:lnTo>
                    <a:lnTo>
                      <a:pt x="21673" y="36935"/>
                    </a:lnTo>
                    <a:lnTo>
                      <a:pt x="22056" y="36471"/>
                    </a:lnTo>
                    <a:lnTo>
                      <a:pt x="22419" y="35967"/>
                    </a:lnTo>
                    <a:lnTo>
                      <a:pt x="22802" y="35443"/>
                    </a:lnTo>
                    <a:lnTo>
                      <a:pt x="23185" y="34899"/>
                    </a:lnTo>
                    <a:lnTo>
                      <a:pt x="23548" y="34334"/>
                    </a:lnTo>
                    <a:lnTo>
                      <a:pt x="23911" y="33750"/>
                    </a:lnTo>
                    <a:lnTo>
                      <a:pt x="24294" y="33145"/>
                    </a:lnTo>
                    <a:lnTo>
                      <a:pt x="25020" y="31855"/>
                    </a:lnTo>
                    <a:lnTo>
                      <a:pt x="25746" y="30524"/>
                    </a:lnTo>
                    <a:lnTo>
                      <a:pt x="26451" y="29133"/>
                    </a:lnTo>
                    <a:lnTo>
                      <a:pt x="27137" y="27701"/>
                    </a:lnTo>
                    <a:lnTo>
                      <a:pt x="27822" y="26250"/>
                    </a:lnTo>
                    <a:lnTo>
                      <a:pt x="28467" y="24798"/>
                    </a:lnTo>
                    <a:lnTo>
                      <a:pt x="29092" y="23306"/>
                    </a:lnTo>
                    <a:lnTo>
                      <a:pt x="29717" y="21855"/>
                    </a:lnTo>
                    <a:lnTo>
                      <a:pt x="30282" y="20403"/>
                    </a:lnTo>
                    <a:lnTo>
                      <a:pt x="30846" y="18992"/>
                    </a:lnTo>
                    <a:lnTo>
                      <a:pt x="31350" y="17641"/>
                    </a:lnTo>
                    <a:lnTo>
                      <a:pt x="31854" y="16331"/>
                    </a:lnTo>
                    <a:lnTo>
                      <a:pt x="32701" y="13932"/>
                    </a:lnTo>
                    <a:lnTo>
                      <a:pt x="33407" y="11896"/>
                    </a:lnTo>
                    <a:lnTo>
                      <a:pt x="33931" y="10323"/>
                    </a:lnTo>
                    <a:lnTo>
                      <a:pt x="34375" y="8952"/>
                    </a:lnTo>
                    <a:lnTo>
                      <a:pt x="25262" y="1"/>
                    </a:lnTo>
                    <a:lnTo>
                      <a:pt x="15887" y="21593"/>
                    </a:lnTo>
                    <a:lnTo>
                      <a:pt x="13166" y="12218"/>
                    </a:lnTo>
                    <a:lnTo>
                      <a:pt x="10202" y="11674"/>
                    </a:lnTo>
                    <a:lnTo>
                      <a:pt x="122" y="25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7" name="Google Shape;1927;p34"/>
              <p:cNvSpPr/>
              <p:nvPr/>
            </p:nvSpPr>
            <p:spPr>
              <a:xfrm>
                <a:off x="3526475" y="1989075"/>
                <a:ext cx="113425" cy="48840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9536" extrusionOk="0">
                    <a:moveTo>
                      <a:pt x="223" y="0"/>
                    </a:moveTo>
                    <a:lnTo>
                      <a:pt x="142" y="20"/>
                    </a:lnTo>
                    <a:lnTo>
                      <a:pt x="81" y="61"/>
                    </a:lnTo>
                    <a:lnTo>
                      <a:pt x="21" y="121"/>
                    </a:lnTo>
                    <a:lnTo>
                      <a:pt x="1" y="182"/>
                    </a:lnTo>
                    <a:lnTo>
                      <a:pt x="1" y="262"/>
                    </a:lnTo>
                    <a:lnTo>
                      <a:pt x="4113" y="13830"/>
                    </a:lnTo>
                    <a:lnTo>
                      <a:pt x="1694" y="19233"/>
                    </a:lnTo>
                    <a:lnTo>
                      <a:pt x="1674" y="19314"/>
                    </a:lnTo>
                    <a:lnTo>
                      <a:pt x="1674" y="19395"/>
                    </a:lnTo>
                    <a:lnTo>
                      <a:pt x="1714" y="19455"/>
                    </a:lnTo>
                    <a:lnTo>
                      <a:pt x="1795" y="19516"/>
                    </a:lnTo>
                    <a:lnTo>
                      <a:pt x="1876" y="19536"/>
                    </a:lnTo>
                    <a:lnTo>
                      <a:pt x="1936" y="19516"/>
                    </a:lnTo>
                    <a:lnTo>
                      <a:pt x="1976" y="19496"/>
                    </a:lnTo>
                    <a:lnTo>
                      <a:pt x="2037" y="19455"/>
                    </a:lnTo>
                    <a:lnTo>
                      <a:pt x="2057" y="19415"/>
                    </a:lnTo>
                    <a:lnTo>
                      <a:pt x="4517" y="13931"/>
                    </a:lnTo>
                    <a:lnTo>
                      <a:pt x="4537" y="13871"/>
                    </a:lnTo>
                    <a:lnTo>
                      <a:pt x="4517" y="13790"/>
                    </a:lnTo>
                    <a:lnTo>
                      <a:pt x="404" y="141"/>
                    </a:lnTo>
                    <a:lnTo>
                      <a:pt x="364" y="81"/>
                    </a:lnTo>
                    <a:lnTo>
                      <a:pt x="303" y="2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8" name="Google Shape;1928;p34"/>
              <p:cNvSpPr/>
              <p:nvPr/>
            </p:nvSpPr>
            <p:spPr>
              <a:xfrm>
                <a:off x="3620725" y="2131200"/>
                <a:ext cx="105375" cy="228850"/>
              </a:xfrm>
              <a:custGeom>
                <a:avLst/>
                <a:gdLst/>
                <a:ahLst/>
                <a:cxnLst/>
                <a:rect l="l" t="t" r="r" b="b"/>
                <a:pathLst>
                  <a:path w="4215" h="9154" extrusionOk="0">
                    <a:moveTo>
                      <a:pt x="4013" y="0"/>
                    </a:moveTo>
                    <a:lnTo>
                      <a:pt x="3932" y="21"/>
                    </a:lnTo>
                    <a:lnTo>
                      <a:pt x="3851" y="61"/>
                    </a:lnTo>
                    <a:lnTo>
                      <a:pt x="3811" y="121"/>
                    </a:lnTo>
                    <a:lnTo>
                      <a:pt x="21" y="8871"/>
                    </a:lnTo>
                    <a:lnTo>
                      <a:pt x="1" y="8952"/>
                    </a:lnTo>
                    <a:lnTo>
                      <a:pt x="21" y="9012"/>
                    </a:lnTo>
                    <a:lnTo>
                      <a:pt x="61" y="9093"/>
                    </a:lnTo>
                    <a:lnTo>
                      <a:pt x="122" y="9133"/>
                    </a:lnTo>
                    <a:lnTo>
                      <a:pt x="202" y="9153"/>
                    </a:lnTo>
                    <a:lnTo>
                      <a:pt x="263" y="9133"/>
                    </a:lnTo>
                    <a:lnTo>
                      <a:pt x="323" y="9113"/>
                    </a:lnTo>
                    <a:lnTo>
                      <a:pt x="364" y="9073"/>
                    </a:lnTo>
                    <a:lnTo>
                      <a:pt x="404" y="9032"/>
                    </a:lnTo>
                    <a:lnTo>
                      <a:pt x="4194" y="283"/>
                    </a:lnTo>
                    <a:lnTo>
                      <a:pt x="4214" y="202"/>
                    </a:lnTo>
                    <a:lnTo>
                      <a:pt x="4194" y="121"/>
                    </a:lnTo>
                    <a:lnTo>
                      <a:pt x="4154" y="61"/>
                    </a:lnTo>
                    <a:lnTo>
                      <a:pt x="4073" y="21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34"/>
              <p:cNvSpPr/>
              <p:nvPr/>
            </p:nvSpPr>
            <p:spPr>
              <a:xfrm>
                <a:off x="3282550" y="2259225"/>
                <a:ext cx="603325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24133" h="22298" extrusionOk="0">
                    <a:moveTo>
                      <a:pt x="242" y="0"/>
                    </a:moveTo>
                    <a:lnTo>
                      <a:pt x="161" y="20"/>
                    </a:lnTo>
                    <a:lnTo>
                      <a:pt x="81" y="41"/>
                    </a:lnTo>
                    <a:lnTo>
                      <a:pt x="40" y="101"/>
                    </a:lnTo>
                    <a:lnTo>
                      <a:pt x="0" y="182"/>
                    </a:lnTo>
                    <a:lnTo>
                      <a:pt x="20" y="262"/>
                    </a:lnTo>
                    <a:lnTo>
                      <a:pt x="363" y="1553"/>
                    </a:lnTo>
                    <a:lnTo>
                      <a:pt x="806" y="3024"/>
                    </a:lnTo>
                    <a:lnTo>
                      <a:pt x="1311" y="4617"/>
                    </a:lnTo>
                    <a:lnTo>
                      <a:pt x="1895" y="6331"/>
                    </a:lnTo>
                    <a:lnTo>
                      <a:pt x="2218" y="7198"/>
                    </a:lnTo>
                    <a:lnTo>
                      <a:pt x="2560" y="8085"/>
                    </a:lnTo>
                    <a:lnTo>
                      <a:pt x="2903" y="8992"/>
                    </a:lnTo>
                    <a:lnTo>
                      <a:pt x="3286" y="9879"/>
                    </a:lnTo>
                    <a:lnTo>
                      <a:pt x="3669" y="10786"/>
                    </a:lnTo>
                    <a:lnTo>
                      <a:pt x="4093" y="11673"/>
                    </a:lnTo>
                    <a:lnTo>
                      <a:pt x="4516" y="12560"/>
                    </a:lnTo>
                    <a:lnTo>
                      <a:pt x="4960" y="13447"/>
                    </a:lnTo>
                    <a:lnTo>
                      <a:pt x="5423" y="14294"/>
                    </a:lnTo>
                    <a:lnTo>
                      <a:pt x="5927" y="15141"/>
                    </a:lnTo>
                    <a:lnTo>
                      <a:pt x="6431" y="15947"/>
                    </a:lnTo>
                    <a:lnTo>
                      <a:pt x="6935" y="16734"/>
                    </a:lnTo>
                    <a:lnTo>
                      <a:pt x="7480" y="17480"/>
                    </a:lnTo>
                    <a:lnTo>
                      <a:pt x="8044" y="18185"/>
                    </a:lnTo>
                    <a:lnTo>
                      <a:pt x="8629" y="18851"/>
                    </a:lnTo>
                    <a:lnTo>
                      <a:pt x="9213" y="19475"/>
                    </a:lnTo>
                    <a:lnTo>
                      <a:pt x="9516" y="19758"/>
                    </a:lnTo>
                    <a:lnTo>
                      <a:pt x="9838" y="20040"/>
                    </a:lnTo>
                    <a:lnTo>
                      <a:pt x="10141" y="20302"/>
                    </a:lnTo>
                    <a:lnTo>
                      <a:pt x="10463" y="20564"/>
                    </a:lnTo>
                    <a:lnTo>
                      <a:pt x="10786" y="20806"/>
                    </a:lnTo>
                    <a:lnTo>
                      <a:pt x="11108" y="21028"/>
                    </a:lnTo>
                    <a:lnTo>
                      <a:pt x="11451" y="21229"/>
                    </a:lnTo>
                    <a:lnTo>
                      <a:pt x="11794" y="21411"/>
                    </a:lnTo>
                    <a:lnTo>
                      <a:pt x="12117" y="21592"/>
                    </a:lnTo>
                    <a:lnTo>
                      <a:pt x="12479" y="21733"/>
                    </a:lnTo>
                    <a:lnTo>
                      <a:pt x="12822" y="21875"/>
                    </a:lnTo>
                    <a:lnTo>
                      <a:pt x="13185" y="21996"/>
                    </a:lnTo>
                    <a:lnTo>
                      <a:pt x="13548" y="22096"/>
                    </a:lnTo>
                    <a:lnTo>
                      <a:pt x="13911" y="22177"/>
                    </a:lnTo>
                    <a:lnTo>
                      <a:pt x="14274" y="22238"/>
                    </a:lnTo>
                    <a:lnTo>
                      <a:pt x="14637" y="22278"/>
                    </a:lnTo>
                    <a:lnTo>
                      <a:pt x="14838" y="22298"/>
                    </a:lnTo>
                    <a:lnTo>
                      <a:pt x="15282" y="22298"/>
                    </a:lnTo>
                    <a:lnTo>
                      <a:pt x="15524" y="22258"/>
                    </a:lnTo>
                    <a:lnTo>
                      <a:pt x="15786" y="22197"/>
                    </a:lnTo>
                    <a:lnTo>
                      <a:pt x="16028" y="22137"/>
                    </a:lnTo>
                    <a:lnTo>
                      <a:pt x="16290" y="22036"/>
                    </a:lnTo>
                    <a:lnTo>
                      <a:pt x="16532" y="21935"/>
                    </a:lnTo>
                    <a:lnTo>
                      <a:pt x="16794" y="21794"/>
                    </a:lnTo>
                    <a:lnTo>
                      <a:pt x="17056" y="21633"/>
                    </a:lnTo>
                    <a:lnTo>
                      <a:pt x="17338" y="21471"/>
                    </a:lnTo>
                    <a:lnTo>
                      <a:pt x="17600" y="21270"/>
                    </a:lnTo>
                    <a:lnTo>
                      <a:pt x="17862" y="21048"/>
                    </a:lnTo>
                    <a:lnTo>
                      <a:pt x="18144" y="20806"/>
                    </a:lnTo>
                    <a:lnTo>
                      <a:pt x="18427" y="20564"/>
                    </a:lnTo>
                    <a:lnTo>
                      <a:pt x="18689" y="20282"/>
                    </a:lnTo>
                    <a:lnTo>
                      <a:pt x="19253" y="19657"/>
                    </a:lnTo>
                    <a:lnTo>
                      <a:pt x="19838" y="18971"/>
                    </a:lnTo>
                    <a:lnTo>
                      <a:pt x="20423" y="18185"/>
                    </a:lnTo>
                    <a:lnTo>
                      <a:pt x="21007" y="17318"/>
                    </a:lnTo>
                    <a:lnTo>
                      <a:pt x="21612" y="16391"/>
                    </a:lnTo>
                    <a:lnTo>
                      <a:pt x="22217" y="15363"/>
                    </a:lnTo>
                    <a:lnTo>
                      <a:pt x="22842" y="14254"/>
                    </a:lnTo>
                    <a:lnTo>
                      <a:pt x="23467" y="13064"/>
                    </a:lnTo>
                    <a:lnTo>
                      <a:pt x="24112" y="11794"/>
                    </a:lnTo>
                    <a:lnTo>
                      <a:pt x="24132" y="11714"/>
                    </a:lnTo>
                    <a:lnTo>
                      <a:pt x="24112" y="11653"/>
                    </a:lnTo>
                    <a:lnTo>
                      <a:pt x="24072" y="11573"/>
                    </a:lnTo>
                    <a:lnTo>
                      <a:pt x="24011" y="11532"/>
                    </a:lnTo>
                    <a:lnTo>
                      <a:pt x="23931" y="11512"/>
                    </a:lnTo>
                    <a:lnTo>
                      <a:pt x="23850" y="11512"/>
                    </a:lnTo>
                    <a:lnTo>
                      <a:pt x="23789" y="11552"/>
                    </a:lnTo>
                    <a:lnTo>
                      <a:pt x="23729" y="11613"/>
                    </a:lnTo>
                    <a:lnTo>
                      <a:pt x="23084" y="12903"/>
                    </a:lnTo>
                    <a:lnTo>
                      <a:pt x="22459" y="14093"/>
                    </a:lnTo>
                    <a:lnTo>
                      <a:pt x="21834" y="15201"/>
                    </a:lnTo>
                    <a:lnTo>
                      <a:pt x="21209" y="16250"/>
                    </a:lnTo>
                    <a:lnTo>
                      <a:pt x="20604" y="17177"/>
                    </a:lnTo>
                    <a:lnTo>
                      <a:pt x="19999" y="18044"/>
                    </a:lnTo>
                    <a:lnTo>
                      <a:pt x="19415" y="18830"/>
                    </a:lnTo>
                    <a:lnTo>
                      <a:pt x="18830" y="19516"/>
                    </a:lnTo>
                    <a:lnTo>
                      <a:pt x="18548" y="19818"/>
                    </a:lnTo>
                    <a:lnTo>
                      <a:pt x="18265" y="20121"/>
                    </a:lnTo>
                    <a:lnTo>
                      <a:pt x="18003" y="20383"/>
                    </a:lnTo>
                    <a:lnTo>
                      <a:pt x="17721" y="20625"/>
                    </a:lnTo>
                    <a:lnTo>
                      <a:pt x="17459" y="20846"/>
                    </a:lnTo>
                    <a:lnTo>
                      <a:pt x="17177" y="21068"/>
                    </a:lnTo>
                    <a:lnTo>
                      <a:pt x="16915" y="21250"/>
                    </a:lnTo>
                    <a:lnTo>
                      <a:pt x="16653" y="21391"/>
                    </a:lnTo>
                    <a:lnTo>
                      <a:pt x="16391" y="21532"/>
                    </a:lnTo>
                    <a:lnTo>
                      <a:pt x="16149" y="21653"/>
                    </a:lnTo>
                    <a:lnTo>
                      <a:pt x="15887" y="21733"/>
                    </a:lnTo>
                    <a:lnTo>
                      <a:pt x="15645" y="21814"/>
                    </a:lnTo>
                    <a:lnTo>
                      <a:pt x="15403" y="21854"/>
                    </a:lnTo>
                    <a:lnTo>
                      <a:pt x="15161" y="21875"/>
                    </a:lnTo>
                    <a:lnTo>
                      <a:pt x="14919" y="21895"/>
                    </a:lnTo>
                    <a:lnTo>
                      <a:pt x="14697" y="21854"/>
                    </a:lnTo>
                    <a:lnTo>
                      <a:pt x="14435" y="21834"/>
                    </a:lnTo>
                    <a:lnTo>
                      <a:pt x="14153" y="21794"/>
                    </a:lnTo>
                    <a:lnTo>
                      <a:pt x="13870" y="21733"/>
                    </a:lnTo>
                    <a:lnTo>
                      <a:pt x="13548" y="21653"/>
                    </a:lnTo>
                    <a:lnTo>
                      <a:pt x="13205" y="21552"/>
                    </a:lnTo>
                    <a:lnTo>
                      <a:pt x="12842" y="21411"/>
                    </a:lnTo>
                    <a:lnTo>
                      <a:pt x="12479" y="21250"/>
                    </a:lnTo>
                    <a:lnTo>
                      <a:pt x="12076" y="21068"/>
                    </a:lnTo>
                    <a:lnTo>
                      <a:pt x="11673" y="20826"/>
                    </a:lnTo>
                    <a:lnTo>
                      <a:pt x="11270" y="20564"/>
                    </a:lnTo>
                    <a:lnTo>
                      <a:pt x="10826" y="20262"/>
                    </a:lnTo>
                    <a:lnTo>
                      <a:pt x="10383" y="19919"/>
                    </a:lnTo>
                    <a:lnTo>
                      <a:pt x="9919" y="19516"/>
                    </a:lnTo>
                    <a:lnTo>
                      <a:pt x="9455" y="19092"/>
                    </a:lnTo>
                    <a:lnTo>
                      <a:pt x="8971" y="18588"/>
                    </a:lnTo>
                    <a:lnTo>
                      <a:pt x="8488" y="18064"/>
                    </a:lnTo>
                    <a:lnTo>
                      <a:pt x="8004" y="17459"/>
                    </a:lnTo>
                    <a:lnTo>
                      <a:pt x="7500" y="16814"/>
                    </a:lnTo>
                    <a:lnTo>
                      <a:pt x="6996" y="16089"/>
                    </a:lnTo>
                    <a:lnTo>
                      <a:pt x="6492" y="15322"/>
                    </a:lnTo>
                    <a:lnTo>
                      <a:pt x="5988" y="14476"/>
                    </a:lnTo>
                    <a:lnTo>
                      <a:pt x="5464" y="13568"/>
                    </a:lnTo>
                    <a:lnTo>
                      <a:pt x="4960" y="12581"/>
                    </a:lnTo>
                    <a:lnTo>
                      <a:pt x="4435" y="11532"/>
                    </a:lnTo>
                    <a:lnTo>
                      <a:pt x="3911" y="10403"/>
                    </a:lnTo>
                    <a:lnTo>
                      <a:pt x="3407" y="9194"/>
                    </a:lnTo>
                    <a:lnTo>
                      <a:pt x="2883" y="7903"/>
                    </a:lnTo>
                    <a:lnTo>
                      <a:pt x="2379" y="6532"/>
                    </a:lnTo>
                    <a:lnTo>
                      <a:pt x="1875" y="5081"/>
                    </a:lnTo>
                    <a:lnTo>
                      <a:pt x="1391" y="3528"/>
                    </a:lnTo>
                    <a:lnTo>
                      <a:pt x="887" y="1895"/>
                    </a:lnTo>
                    <a:lnTo>
                      <a:pt x="403" y="162"/>
                    </a:lnTo>
                    <a:lnTo>
                      <a:pt x="363" y="81"/>
                    </a:lnTo>
                    <a:lnTo>
                      <a:pt x="323" y="41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34"/>
              <p:cNvSpPr/>
              <p:nvPr/>
            </p:nvSpPr>
            <p:spPr>
              <a:xfrm>
                <a:off x="3272450" y="1827275"/>
                <a:ext cx="213225" cy="103850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4154" extrusionOk="0">
                    <a:moveTo>
                      <a:pt x="202" y="1"/>
                    </a:moveTo>
                    <a:lnTo>
                      <a:pt x="122" y="21"/>
                    </a:lnTo>
                    <a:lnTo>
                      <a:pt x="61" y="61"/>
                    </a:lnTo>
                    <a:lnTo>
                      <a:pt x="21" y="142"/>
                    </a:lnTo>
                    <a:lnTo>
                      <a:pt x="1" y="222"/>
                    </a:lnTo>
                    <a:lnTo>
                      <a:pt x="21" y="303"/>
                    </a:lnTo>
                    <a:lnTo>
                      <a:pt x="61" y="363"/>
                    </a:lnTo>
                    <a:lnTo>
                      <a:pt x="122" y="404"/>
                    </a:lnTo>
                    <a:lnTo>
                      <a:pt x="223" y="424"/>
                    </a:lnTo>
                    <a:lnTo>
                      <a:pt x="868" y="424"/>
                    </a:lnTo>
                    <a:lnTo>
                      <a:pt x="1493" y="484"/>
                    </a:lnTo>
                    <a:lnTo>
                      <a:pt x="2118" y="585"/>
                    </a:lnTo>
                    <a:lnTo>
                      <a:pt x="2702" y="726"/>
                    </a:lnTo>
                    <a:lnTo>
                      <a:pt x="3267" y="888"/>
                    </a:lnTo>
                    <a:lnTo>
                      <a:pt x="3831" y="1089"/>
                    </a:lnTo>
                    <a:lnTo>
                      <a:pt x="4356" y="1331"/>
                    </a:lnTo>
                    <a:lnTo>
                      <a:pt x="4880" y="1573"/>
                    </a:lnTo>
                    <a:lnTo>
                      <a:pt x="5364" y="1855"/>
                    </a:lnTo>
                    <a:lnTo>
                      <a:pt x="5827" y="2158"/>
                    </a:lnTo>
                    <a:lnTo>
                      <a:pt x="6291" y="2460"/>
                    </a:lnTo>
                    <a:lnTo>
                      <a:pt x="6714" y="2783"/>
                    </a:lnTo>
                    <a:lnTo>
                      <a:pt x="7118" y="3105"/>
                    </a:lnTo>
                    <a:lnTo>
                      <a:pt x="7480" y="3428"/>
                    </a:lnTo>
                    <a:lnTo>
                      <a:pt x="7843" y="3750"/>
                    </a:lnTo>
                    <a:lnTo>
                      <a:pt x="8166" y="4093"/>
                    </a:lnTo>
                    <a:lnTo>
                      <a:pt x="8246" y="4134"/>
                    </a:lnTo>
                    <a:lnTo>
                      <a:pt x="8307" y="4154"/>
                    </a:lnTo>
                    <a:lnTo>
                      <a:pt x="8388" y="4134"/>
                    </a:lnTo>
                    <a:lnTo>
                      <a:pt x="8468" y="4093"/>
                    </a:lnTo>
                    <a:lnTo>
                      <a:pt x="8509" y="4013"/>
                    </a:lnTo>
                    <a:lnTo>
                      <a:pt x="8529" y="3932"/>
                    </a:lnTo>
                    <a:lnTo>
                      <a:pt x="8509" y="3871"/>
                    </a:lnTo>
                    <a:lnTo>
                      <a:pt x="8468" y="3791"/>
                    </a:lnTo>
                    <a:lnTo>
                      <a:pt x="8126" y="3468"/>
                    </a:lnTo>
                    <a:lnTo>
                      <a:pt x="7763" y="3125"/>
                    </a:lnTo>
                    <a:lnTo>
                      <a:pt x="7359" y="2783"/>
                    </a:lnTo>
                    <a:lnTo>
                      <a:pt x="6956" y="2440"/>
                    </a:lnTo>
                    <a:lnTo>
                      <a:pt x="6513" y="2117"/>
                    </a:lnTo>
                    <a:lnTo>
                      <a:pt x="6049" y="1795"/>
                    </a:lnTo>
                    <a:lnTo>
                      <a:pt x="5565" y="1492"/>
                    </a:lnTo>
                    <a:lnTo>
                      <a:pt x="5041" y="1210"/>
                    </a:lnTo>
                    <a:lnTo>
                      <a:pt x="4517" y="948"/>
                    </a:lnTo>
                    <a:lnTo>
                      <a:pt x="3972" y="706"/>
                    </a:lnTo>
                    <a:lnTo>
                      <a:pt x="3388" y="505"/>
                    </a:lnTo>
                    <a:lnTo>
                      <a:pt x="2783" y="323"/>
                    </a:lnTo>
                    <a:lnTo>
                      <a:pt x="2178" y="182"/>
                    </a:lnTo>
                    <a:lnTo>
                      <a:pt x="1533" y="81"/>
                    </a:lnTo>
                    <a:lnTo>
                      <a:pt x="888" y="21"/>
                    </a:lnTo>
                    <a:lnTo>
                      <a:pt x="54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34"/>
              <p:cNvSpPr/>
              <p:nvPr/>
            </p:nvSpPr>
            <p:spPr>
              <a:xfrm>
                <a:off x="3491200" y="1937650"/>
                <a:ext cx="28750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1352" extrusionOk="0">
                    <a:moveTo>
                      <a:pt x="222" y="1"/>
                    </a:moveTo>
                    <a:lnTo>
                      <a:pt x="142" y="21"/>
                    </a:lnTo>
                    <a:lnTo>
                      <a:pt x="61" y="61"/>
                    </a:lnTo>
                    <a:lnTo>
                      <a:pt x="21" y="122"/>
                    </a:lnTo>
                    <a:lnTo>
                      <a:pt x="1" y="202"/>
                    </a:lnTo>
                    <a:lnTo>
                      <a:pt x="1" y="283"/>
                    </a:lnTo>
                    <a:lnTo>
                      <a:pt x="41" y="344"/>
                    </a:lnTo>
                    <a:lnTo>
                      <a:pt x="363" y="727"/>
                    </a:lnTo>
                    <a:lnTo>
                      <a:pt x="605" y="1009"/>
                    </a:lnTo>
                    <a:lnTo>
                      <a:pt x="787" y="1271"/>
                    </a:lnTo>
                    <a:lnTo>
                      <a:pt x="827" y="1311"/>
                    </a:lnTo>
                    <a:lnTo>
                      <a:pt x="867" y="1331"/>
                    </a:lnTo>
                    <a:lnTo>
                      <a:pt x="948" y="1352"/>
                    </a:lnTo>
                    <a:lnTo>
                      <a:pt x="1009" y="1352"/>
                    </a:lnTo>
                    <a:lnTo>
                      <a:pt x="1069" y="1311"/>
                    </a:lnTo>
                    <a:lnTo>
                      <a:pt x="1129" y="1251"/>
                    </a:lnTo>
                    <a:lnTo>
                      <a:pt x="1150" y="1190"/>
                    </a:lnTo>
                    <a:lnTo>
                      <a:pt x="1150" y="1110"/>
                    </a:lnTo>
                    <a:lnTo>
                      <a:pt x="1129" y="1029"/>
                    </a:lnTo>
                    <a:lnTo>
                      <a:pt x="928" y="767"/>
                    </a:lnTo>
                    <a:lnTo>
                      <a:pt x="686" y="464"/>
                    </a:lnTo>
                    <a:lnTo>
                      <a:pt x="363" y="81"/>
                    </a:lnTo>
                    <a:lnTo>
                      <a:pt x="303" y="21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2" name="Google Shape;1932;p34"/>
              <p:cNvSpPr/>
              <p:nvPr/>
            </p:nvSpPr>
            <p:spPr>
              <a:xfrm>
                <a:off x="3523450" y="238125"/>
                <a:ext cx="94275" cy="19205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7682" extrusionOk="0">
                    <a:moveTo>
                      <a:pt x="444" y="0"/>
                    </a:moveTo>
                    <a:lnTo>
                      <a:pt x="344" y="40"/>
                    </a:lnTo>
                    <a:lnTo>
                      <a:pt x="243" y="101"/>
                    </a:lnTo>
                    <a:lnTo>
                      <a:pt x="162" y="161"/>
                    </a:lnTo>
                    <a:lnTo>
                      <a:pt x="81" y="242"/>
                    </a:lnTo>
                    <a:lnTo>
                      <a:pt x="41" y="343"/>
                    </a:lnTo>
                    <a:lnTo>
                      <a:pt x="1" y="444"/>
                    </a:lnTo>
                    <a:lnTo>
                      <a:pt x="1" y="544"/>
                    </a:lnTo>
                    <a:lnTo>
                      <a:pt x="1" y="645"/>
                    </a:lnTo>
                    <a:lnTo>
                      <a:pt x="41" y="766"/>
                    </a:lnTo>
                    <a:lnTo>
                      <a:pt x="2722" y="7338"/>
                    </a:lnTo>
                    <a:lnTo>
                      <a:pt x="2763" y="7419"/>
                    </a:lnTo>
                    <a:lnTo>
                      <a:pt x="2803" y="7480"/>
                    </a:lnTo>
                    <a:lnTo>
                      <a:pt x="2924" y="7601"/>
                    </a:lnTo>
                    <a:lnTo>
                      <a:pt x="3065" y="7661"/>
                    </a:lnTo>
                    <a:lnTo>
                      <a:pt x="3226" y="7681"/>
                    </a:lnTo>
                    <a:lnTo>
                      <a:pt x="3327" y="7681"/>
                    </a:lnTo>
                    <a:lnTo>
                      <a:pt x="3428" y="7641"/>
                    </a:lnTo>
                    <a:lnTo>
                      <a:pt x="3529" y="7601"/>
                    </a:lnTo>
                    <a:lnTo>
                      <a:pt x="3610" y="7520"/>
                    </a:lnTo>
                    <a:lnTo>
                      <a:pt x="3690" y="7439"/>
                    </a:lnTo>
                    <a:lnTo>
                      <a:pt x="3730" y="7359"/>
                    </a:lnTo>
                    <a:lnTo>
                      <a:pt x="3771" y="7258"/>
                    </a:lnTo>
                    <a:lnTo>
                      <a:pt x="3771" y="7137"/>
                    </a:lnTo>
                    <a:lnTo>
                      <a:pt x="3771" y="7036"/>
                    </a:lnTo>
                    <a:lnTo>
                      <a:pt x="3730" y="6935"/>
                    </a:lnTo>
                    <a:lnTo>
                      <a:pt x="1049" y="343"/>
                    </a:lnTo>
                    <a:lnTo>
                      <a:pt x="1009" y="242"/>
                    </a:lnTo>
                    <a:lnTo>
                      <a:pt x="928" y="161"/>
                    </a:lnTo>
                    <a:lnTo>
                      <a:pt x="848" y="101"/>
                    </a:lnTo>
                    <a:lnTo>
                      <a:pt x="767" y="40"/>
                    </a:lnTo>
                    <a:lnTo>
                      <a:pt x="666" y="20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3" name="Google Shape;1933;p34"/>
              <p:cNvSpPr/>
              <p:nvPr/>
            </p:nvSpPr>
            <p:spPr>
              <a:xfrm>
                <a:off x="3312775" y="363100"/>
                <a:ext cx="159300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888" extrusionOk="0">
                    <a:moveTo>
                      <a:pt x="525" y="1"/>
                    </a:moveTo>
                    <a:lnTo>
                      <a:pt x="424" y="21"/>
                    </a:lnTo>
                    <a:lnTo>
                      <a:pt x="323" y="41"/>
                    </a:lnTo>
                    <a:lnTo>
                      <a:pt x="222" y="102"/>
                    </a:lnTo>
                    <a:lnTo>
                      <a:pt x="142" y="182"/>
                    </a:lnTo>
                    <a:lnTo>
                      <a:pt x="81" y="263"/>
                    </a:lnTo>
                    <a:lnTo>
                      <a:pt x="41" y="364"/>
                    </a:lnTo>
                    <a:lnTo>
                      <a:pt x="1" y="465"/>
                    </a:lnTo>
                    <a:lnTo>
                      <a:pt x="1" y="565"/>
                    </a:lnTo>
                    <a:lnTo>
                      <a:pt x="21" y="686"/>
                    </a:lnTo>
                    <a:lnTo>
                      <a:pt x="61" y="787"/>
                    </a:lnTo>
                    <a:lnTo>
                      <a:pt x="102" y="868"/>
                    </a:lnTo>
                    <a:lnTo>
                      <a:pt x="182" y="948"/>
                    </a:lnTo>
                    <a:lnTo>
                      <a:pt x="5444" y="5747"/>
                    </a:lnTo>
                    <a:lnTo>
                      <a:pt x="5525" y="5807"/>
                    </a:lnTo>
                    <a:lnTo>
                      <a:pt x="5625" y="5847"/>
                    </a:lnTo>
                    <a:lnTo>
                      <a:pt x="5706" y="5868"/>
                    </a:lnTo>
                    <a:lnTo>
                      <a:pt x="5807" y="5888"/>
                    </a:lnTo>
                    <a:lnTo>
                      <a:pt x="5928" y="5868"/>
                    </a:lnTo>
                    <a:lnTo>
                      <a:pt x="6029" y="5827"/>
                    </a:lnTo>
                    <a:lnTo>
                      <a:pt x="6129" y="5787"/>
                    </a:lnTo>
                    <a:lnTo>
                      <a:pt x="6210" y="5706"/>
                    </a:lnTo>
                    <a:lnTo>
                      <a:pt x="6291" y="5606"/>
                    </a:lnTo>
                    <a:lnTo>
                      <a:pt x="6331" y="5505"/>
                    </a:lnTo>
                    <a:lnTo>
                      <a:pt x="6351" y="5404"/>
                    </a:lnTo>
                    <a:lnTo>
                      <a:pt x="6371" y="5303"/>
                    </a:lnTo>
                    <a:lnTo>
                      <a:pt x="6351" y="5202"/>
                    </a:lnTo>
                    <a:lnTo>
                      <a:pt x="6311" y="5101"/>
                    </a:lnTo>
                    <a:lnTo>
                      <a:pt x="6250" y="5001"/>
                    </a:lnTo>
                    <a:lnTo>
                      <a:pt x="6190" y="4920"/>
                    </a:lnTo>
                    <a:lnTo>
                      <a:pt x="928" y="142"/>
                    </a:lnTo>
                    <a:lnTo>
                      <a:pt x="827" y="81"/>
                    </a:lnTo>
                    <a:lnTo>
                      <a:pt x="726" y="21"/>
                    </a:lnTo>
                    <a:lnTo>
                      <a:pt x="6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4" name="Google Shape;1934;p34"/>
              <p:cNvSpPr/>
              <p:nvPr/>
            </p:nvSpPr>
            <p:spPr>
              <a:xfrm>
                <a:off x="3191325" y="586400"/>
                <a:ext cx="198600" cy="74600"/>
              </a:xfrm>
              <a:custGeom>
                <a:avLst/>
                <a:gdLst/>
                <a:ahLst/>
                <a:cxnLst/>
                <a:rect l="l" t="t" r="r" b="b"/>
                <a:pathLst>
                  <a:path w="7944" h="2984" extrusionOk="0">
                    <a:moveTo>
                      <a:pt x="464" y="0"/>
                    </a:moveTo>
                    <a:lnTo>
                      <a:pt x="363" y="20"/>
                    </a:lnTo>
                    <a:lnTo>
                      <a:pt x="262" y="61"/>
                    </a:lnTo>
                    <a:lnTo>
                      <a:pt x="181" y="121"/>
                    </a:lnTo>
                    <a:lnTo>
                      <a:pt x="121" y="202"/>
                    </a:lnTo>
                    <a:lnTo>
                      <a:pt x="61" y="302"/>
                    </a:lnTo>
                    <a:lnTo>
                      <a:pt x="20" y="403"/>
                    </a:lnTo>
                    <a:lnTo>
                      <a:pt x="0" y="504"/>
                    </a:lnTo>
                    <a:lnTo>
                      <a:pt x="0" y="625"/>
                    </a:lnTo>
                    <a:lnTo>
                      <a:pt x="20" y="726"/>
                    </a:lnTo>
                    <a:lnTo>
                      <a:pt x="61" y="806"/>
                    </a:lnTo>
                    <a:lnTo>
                      <a:pt x="121" y="907"/>
                    </a:lnTo>
                    <a:lnTo>
                      <a:pt x="202" y="968"/>
                    </a:lnTo>
                    <a:lnTo>
                      <a:pt x="302" y="1028"/>
                    </a:lnTo>
                    <a:lnTo>
                      <a:pt x="403" y="1069"/>
                    </a:lnTo>
                    <a:lnTo>
                      <a:pt x="7258" y="2964"/>
                    </a:lnTo>
                    <a:lnTo>
                      <a:pt x="7399" y="2984"/>
                    </a:lnTo>
                    <a:lnTo>
                      <a:pt x="7480" y="2984"/>
                    </a:lnTo>
                    <a:lnTo>
                      <a:pt x="7580" y="2943"/>
                    </a:lnTo>
                    <a:lnTo>
                      <a:pt x="7661" y="2923"/>
                    </a:lnTo>
                    <a:lnTo>
                      <a:pt x="7721" y="2863"/>
                    </a:lnTo>
                    <a:lnTo>
                      <a:pt x="7802" y="2823"/>
                    </a:lnTo>
                    <a:lnTo>
                      <a:pt x="7842" y="2742"/>
                    </a:lnTo>
                    <a:lnTo>
                      <a:pt x="7903" y="2661"/>
                    </a:lnTo>
                    <a:lnTo>
                      <a:pt x="7923" y="2581"/>
                    </a:lnTo>
                    <a:lnTo>
                      <a:pt x="7943" y="2460"/>
                    </a:lnTo>
                    <a:lnTo>
                      <a:pt x="7943" y="2359"/>
                    </a:lnTo>
                    <a:lnTo>
                      <a:pt x="7923" y="2258"/>
                    </a:lnTo>
                    <a:lnTo>
                      <a:pt x="7883" y="2157"/>
                    </a:lnTo>
                    <a:lnTo>
                      <a:pt x="7822" y="2077"/>
                    </a:lnTo>
                    <a:lnTo>
                      <a:pt x="7742" y="1996"/>
                    </a:lnTo>
                    <a:lnTo>
                      <a:pt x="7641" y="1935"/>
                    </a:lnTo>
                    <a:lnTo>
                      <a:pt x="7540" y="1895"/>
                    </a:lnTo>
                    <a:lnTo>
                      <a:pt x="685" y="20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43" name="Google Shape;1943;p34"/>
          <p:cNvGrpSpPr/>
          <p:nvPr/>
        </p:nvGrpSpPr>
        <p:grpSpPr>
          <a:xfrm>
            <a:off x="2090075" y="4301661"/>
            <a:ext cx="482187" cy="691546"/>
            <a:chOff x="4112038" y="3686550"/>
            <a:chExt cx="919920" cy="1381854"/>
          </a:xfrm>
        </p:grpSpPr>
        <p:sp>
          <p:nvSpPr>
            <p:cNvPr id="1944" name="Google Shape;1944;p34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34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34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34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34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4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34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34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34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34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1729;p33">
            <a:extLst>
              <a:ext uri="{FF2B5EF4-FFF2-40B4-BE49-F238E27FC236}">
                <a16:creationId xmlns:a16="http://schemas.microsoft.com/office/drawing/2014/main" id="{F2B2C72D-4A73-96E9-AAAD-CFA78720B548}"/>
              </a:ext>
            </a:extLst>
          </p:cNvPr>
          <p:cNvGrpSpPr/>
          <p:nvPr/>
        </p:nvGrpSpPr>
        <p:grpSpPr>
          <a:xfrm>
            <a:off x="7367123" y="382070"/>
            <a:ext cx="1640063" cy="4293555"/>
            <a:chOff x="6976598" y="618695"/>
            <a:chExt cx="1640063" cy="4293555"/>
          </a:xfrm>
        </p:grpSpPr>
        <p:sp>
          <p:nvSpPr>
            <p:cNvPr id="3" name="Google Shape;1730;p33">
              <a:extLst>
                <a:ext uri="{FF2B5EF4-FFF2-40B4-BE49-F238E27FC236}">
                  <a16:creationId xmlns:a16="http://schemas.microsoft.com/office/drawing/2014/main" id="{8F94AAAB-B617-82C6-01A5-0E2D53F1F84F}"/>
                </a:ext>
              </a:extLst>
            </p:cNvPr>
            <p:cNvSpPr/>
            <p:nvPr/>
          </p:nvSpPr>
          <p:spPr>
            <a:xfrm>
              <a:off x="7233363" y="4798850"/>
              <a:ext cx="12477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1731;p33">
              <a:extLst>
                <a:ext uri="{FF2B5EF4-FFF2-40B4-BE49-F238E27FC236}">
                  <a16:creationId xmlns:a16="http://schemas.microsoft.com/office/drawing/2014/main" id="{B8682859-7402-46A9-C244-7994DC6F830F}"/>
                </a:ext>
              </a:extLst>
            </p:cNvPr>
            <p:cNvSpPr/>
            <p:nvPr/>
          </p:nvSpPr>
          <p:spPr>
            <a:xfrm>
              <a:off x="7522292" y="732742"/>
              <a:ext cx="856747" cy="1050772"/>
            </a:xfrm>
            <a:custGeom>
              <a:avLst/>
              <a:gdLst/>
              <a:ahLst/>
              <a:cxnLst/>
              <a:rect l="l" t="t" r="r" b="b"/>
              <a:pathLst>
                <a:path w="21853" h="26802" extrusionOk="0">
                  <a:moveTo>
                    <a:pt x="13586" y="1"/>
                  </a:moveTo>
                  <a:lnTo>
                    <a:pt x="1372" y="2077"/>
                  </a:lnTo>
                  <a:lnTo>
                    <a:pt x="1149" y="2466"/>
                  </a:lnTo>
                  <a:lnTo>
                    <a:pt x="946" y="2892"/>
                  </a:lnTo>
                  <a:lnTo>
                    <a:pt x="797" y="3337"/>
                  </a:lnTo>
                  <a:lnTo>
                    <a:pt x="686" y="3782"/>
                  </a:lnTo>
                  <a:lnTo>
                    <a:pt x="593" y="4245"/>
                  </a:lnTo>
                  <a:lnTo>
                    <a:pt x="556" y="4709"/>
                  </a:lnTo>
                  <a:lnTo>
                    <a:pt x="556" y="5172"/>
                  </a:lnTo>
                  <a:lnTo>
                    <a:pt x="612" y="5635"/>
                  </a:lnTo>
                  <a:lnTo>
                    <a:pt x="649" y="5858"/>
                  </a:lnTo>
                  <a:lnTo>
                    <a:pt x="723" y="6062"/>
                  </a:lnTo>
                  <a:lnTo>
                    <a:pt x="816" y="6284"/>
                  </a:lnTo>
                  <a:lnTo>
                    <a:pt x="927" y="6469"/>
                  </a:lnTo>
                  <a:lnTo>
                    <a:pt x="1038" y="6673"/>
                  </a:lnTo>
                  <a:lnTo>
                    <a:pt x="1168" y="6859"/>
                  </a:lnTo>
                  <a:lnTo>
                    <a:pt x="1465" y="7229"/>
                  </a:lnTo>
                  <a:lnTo>
                    <a:pt x="1743" y="7619"/>
                  </a:lnTo>
                  <a:lnTo>
                    <a:pt x="1872" y="7804"/>
                  </a:lnTo>
                  <a:lnTo>
                    <a:pt x="2002" y="7989"/>
                  </a:lnTo>
                  <a:lnTo>
                    <a:pt x="2113" y="8193"/>
                  </a:lnTo>
                  <a:lnTo>
                    <a:pt x="2206" y="8397"/>
                  </a:lnTo>
                  <a:lnTo>
                    <a:pt x="2280" y="8619"/>
                  </a:lnTo>
                  <a:lnTo>
                    <a:pt x="2336" y="8842"/>
                  </a:lnTo>
                  <a:lnTo>
                    <a:pt x="2484" y="9713"/>
                  </a:lnTo>
                  <a:lnTo>
                    <a:pt x="2521" y="10102"/>
                  </a:lnTo>
                  <a:lnTo>
                    <a:pt x="2558" y="10491"/>
                  </a:lnTo>
                  <a:lnTo>
                    <a:pt x="2540" y="10695"/>
                  </a:lnTo>
                  <a:lnTo>
                    <a:pt x="2540" y="10881"/>
                  </a:lnTo>
                  <a:lnTo>
                    <a:pt x="2502" y="11066"/>
                  </a:lnTo>
                  <a:lnTo>
                    <a:pt x="2465" y="11251"/>
                  </a:lnTo>
                  <a:lnTo>
                    <a:pt x="2410" y="11455"/>
                  </a:lnTo>
                  <a:lnTo>
                    <a:pt x="2336" y="11641"/>
                  </a:lnTo>
                  <a:lnTo>
                    <a:pt x="2243" y="11844"/>
                  </a:lnTo>
                  <a:lnTo>
                    <a:pt x="2132" y="12030"/>
                  </a:lnTo>
                  <a:lnTo>
                    <a:pt x="1613" y="12827"/>
                  </a:lnTo>
                  <a:lnTo>
                    <a:pt x="1094" y="13605"/>
                  </a:lnTo>
                  <a:lnTo>
                    <a:pt x="853" y="13994"/>
                  </a:lnTo>
                  <a:lnTo>
                    <a:pt x="612" y="14402"/>
                  </a:lnTo>
                  <a:lnTo>
                    <a:pt x="408" y="14810"/>
                  </a:lnTo>
                  <a:lnTo>
                    <a:pt x="223" y="15236"/>
                  </a:lnTo>
                  <a:lnTo>
                    <a:pt x="149" y="15459"/>
                  </a:lnTo>
                  <a:lnTo>
                    <a:pt x="93" y="15700"/>
                  </a:lnTo>
                  <a:lnTo>
                    <a:pt x="37" y="15922"/>
                  </a:lnTo>
                  <a:lnTo>
                    <a:pt x="19" y="16163"/>
                  </a:lnTo>
                  <a:lnTo>
                    <a:pt x="0" y="16404"/>
                  </a:lnTo>
                  <a:lnTo>
                    <a:pt x="0" y="16645"/>
                  </a:lnTo>
                  <a:lnTo>
                    <a:pt x="19" y="16867"/>
                  </a:lnTo>
                  <a:lnTo>
                    <a:pt x="56" y="17108"/>
                  </a:lnTo>
                  <a:lnTo>
                    <a:pt x="93" y="17349"/>
                  </a:lnTo>
                  <a:lnTo>
                    <a:pt x="149" y="17572"/>
                  </a:lnTo>
                  <a:lnTo>
                    <a:pt x="241" y="17812"/>
                  </a:lnTo>
                  <a:lnTo>
                    <a:pt x="315" y="18016"/>
                  </a:lnTo>
                  <a:lnTo>
                    <a:pt x="427" y="18239"/>
                  </a:lnTo>
                  <a:lnTo>
                    <a:pt x="538" y="18443"/>
                  </a:lnTo>
                  <a:lnTo>
                    <a:pt x="686" y="18628"/>
                  </a:lnTo>
                  <a:lnTo>
                    <a:pt x="834" y="18813"/>
                  </a:lnTo>
                  <a:lnTo>
                    <a:pt x="1001" y="18999"/>
                  </a:lnTo>
                  <a:lnTo>
                    <a:pt x="1187" y="19147"/>
                  </a:lnTo>
                  <a:lnTo>
                    <a:pt x="1390" y="19277"/>
                  </a:lnTo>
                  <a:lnTo>
                    <a:pt x="1613" y="19388"/>
                  </a:lnTo>
                  <a:lnTo>
                    <a:pt x="1835" y="19462"/>
                  </a:lnTo>
                  <a:lnTo>
                    <a:pt x="2058" y="19536"/>
                  </a:lnTo>
                  <a:lnTo>
                    <a:pt x="2484" y="19666"/>
                  </a:lnTo>
                  <a:lnTo>
                    <a:pt x="2892" y="19759"/>
                  </a:lnTo>
                  <a:lnTo>
                    <a:pt x="3077" y="19814"/>
                  </a:lnTo>
                  <a:lnTo>
                    <a:pt x="3244" y="19870"/>
                  </a:lnTo>
                  <a:lnTo>
                    <a:pt x="3392" y="19944"/>
                  </a:lnTo>
                  <a:lnTo>
                    <a:pt x="3522" y="20018"/>
                  </a:lnTo>
                  <a:lnTo>
                    <a:pt x="3615" y="20129"/>
                  </a:lnTo>
                  <a:lnTo>
                    <a:pt x="3689" y="20241"/>
                  </a:lnTo>
                  <a:lnTo>
                    <a:pt x="3726" y="20370"/>
                  </a:lnTo>
                  <a:lnTo>
                    <a:pt x="3726" y="20537"/>
                  </a:lnTo>
                  <a:lnTo>
                    <a:pt x="3707" y="20704"/>
                  </a:lnTo>
                  <a:lnTo>
                    <a:pt x="3652" y="20908"/>
                  </a:lnTo>
                  <a:lnTo>
                    <a:pt x="3540" y="21371"/>
                  </a:lnTo>
                  <a:lnTo>
                    <a:pt x="3485" y="21631"/>
                  </a:lnTo>
                  <a:lnTo>
                    <a:pt x="3429" y="21890"/>
                  </a:lnTo>
                  <a:lnTo>
                    <a:pt x="3374" y="22187"/>
                  </a:lnTo>
                  <a:lnTo>
                    <a:pt x="3355" y="22483"/>
                  </a:lnTo>
                  <a:lnTo>
                    <a:pt x="3355" y="22798"/>
                  </a:lnTo>
                  <a:lnTo>
                    <a:pt x="3392" y="23132"/>
                  </a:lnTo>
                  <a:lnTo>
                    <a:pt x="3466" y="23465"/>
                  </a:lnTo>
                  <a:lnTo>
                    <a:pt x="3577" y="23799"/>
                  </a:lnTo>
                  <a:lnTo>
                    <a:pt x="3652" y="23984"/>
                  </a:lnTo>
                  <a:lnTo>
                    <a:pt x="3726" y="24151"/>
                  </a:lnTo>
                  <a:lnTo>
                    <a:pt x="3837" y="24337"/>
                  </a:lnTo>
                  <a:lnTo>
                    <a:pt x="3948" y="24522"/>
                  </a:lnTo>
                  <a:lnTo>
                    <a:pt x="4096" y="24707"/>
                  </a:lnTo>
                  <a:lnTo>
                    <a:pt x="4245" y="24874"/>
                  </a:lnTo>
                  <a:lnTo>
                    <a:pt x="4412" y="25041"/>
                  </a:lnTo>
                  <a:lnTo>
                    <a:pt x="4615" y="25189"/>
                  </a:lnTo>
                  <a:lnTo>
                    <a:pt x="4819" y="25337"/>
                  </a:lnTo>
                  <a:lnTo>
                    <a:pt x="5042" y="25486"/>
                  </a:lnTo>
                  <a:lnTo>
                    <a:pt x="5283" y="25615"/>
                  </a:lnTo>
                  <a:lnTo>
                    <a:pt x="5542" y="25745"/>
                  </a:lnTo>
                  <a:lnTo>
                    <a:pt x="5802" y="25856"/>
                  </a:lnTo>
                  <a:lnTo>
                    <a:pt x="6080" y="25968"/>
                  </a:lnTo>
                  <a:lnTo>
                    <a:pt x="6654" y="26172"/>
                  </a:lnTo>
                  <a:lnTo>
                    <a:pt x="7266" y="26338"/>
                  </a:lnTo>
                  <a:lnTo>
                    <a:pt x="7896" y="26487"/>
                  </a:lnTo>
                  <a:lnTo>
                    <a:pt x="8545" y="26598"/>
                  </a:lnTo>
                  <a:lnTo>
                    <a:pt x="9193" y="26690"/>
                  </a:lnTo>
                  <a:lnTo>
                    <a:pt x="9842" y="26746"/>
                  </a:lnTo>
                  <a:lnTo>
                    <a:pt x="10472" y="26783"/>
                  </a:lnTo>
                  <a:lnTo>
                    <a:pt x="11084" y="26802"/>
                  </a:lnTo>
                  <a:lnTo>
                    <a:pt x="11658" y="26783"/>
                  </a:lnTo>
                  <a:lnTo>
                    <a:pt x="12196" y="26746"/>
                  </a:lnTo>
                  <a:lnTo>
                    <a:pt x="12696" y="26672"/>
                  </a:lnTo>
                  <a:lnTo>
                    <a:pt x="13160" y="26598"/>
                  </a:lnTo>
                  <a:lnTo>
                    <a:pt x="13623" y="26505"/>
                  </a:lnTo>
                  <a:lnTo>
                    <a:pt x="14068" y="26375"/>
                  </a:lnTo>
                  <a:lnTo>
                    <a:pt x="14531" y="26246"/>
                  </a:lnTo>
                  <a:lnTo>
                    <a:pt x="14976" y="26097"/>
                  </a:lnTo>
                  <a:lnTo>
                    <a:pt x="15421" y="25931"/>
                  </a:lnTo>
                  <a:lnTo>
                    <a:pt x="15847" y="25745"/>
                  </a:lnTo>
                  <a:lnTo>
                    <a:pt x="16255" y="25523"/>
                  </a:lnTo>
                  <a:lnTo>
                    <a:pt x="16644" y="25300"/>
                  </a:lnTo>
                  <a:lnTo>
                    <a:pt x="17015" y="25041"/>
                  </a:lnTo>
                  <a:lnTo>
                    <a:pt x="17348" y="24744"/>
                  </a:lnTo>
                  <a:lnTo>
                    <a:pt x="17664" y="24429"/>
                  </a:lnTo>
                  <a:lnTo>
                    <a:pt x="17942" y="24096"/>
                  </a:lnTo>
                  <a:lnTo>
                    <a:pt x="18071" y="23910"/>
                  </a:lnTo>
                  <a:lnTo>
                    <a:pt x="18183" y="23725"/>
                  </a:lnTo>
                  <a:lnTo>
                    <a:pt x="18294" y="23540"/>
                  </a:lnTo>
                  <a:lnTo>
                    <a:pt x="18386" y="23336"/>
                  </a:lnTo>
                  <a:lnTo>
                    <a:pt x="18479" y="23132"/>
                  </a:lnTo>
                  <a:lnTo>
                    <a:pt x="18553" y="22909"/>
                  </a:lnTo>
                  <a:lnTo>
                    <a:pt x="18609" y="22706"/>
                  </a:lnTo>
                  <a:lnTo>
                    <a:pt x="18627" y="22483"/>
                  </a:lnTo>
                  <a:lnTo>
                    <a:pt x="18627" y="22261"/>
                  </a:lnTo>
                  <a:lnTo>
                    <a:pt x="18590" y="22038"/>
                  </a:lnTo>
                  <a:lnTo>
                    <a:pt x="18516" y="21556"/>
                  </a:lnTo>
                  <a:lnTo>
                    <a:pt x="18405" y="21075"/>
                  </a:lnTo>
                  <a:lnTo>
                    <a:pt x="18331" y="20593"/>
                  </a:lnTo>
                  <a:lnTo>
                    <a:pt x="18312" y="20352"/>
                  </a:lnTo>
                  <a:lnTo>
                    <a:pt x="18294" y="20129"/>
                  </a:lnTo>
                  <a:lnTo>
                    <a:pt x="18312" y="19925"/>
                  </a:lnTo>
                  <a:lnTo>
                    <a:pt x="18349" y="19722"/>
                  </a:lnTo>
                  <a:lnTo>
                    <a:pt x="18423" y="19536"/>
                  </a:lnTo>
                  <a:lnTo>
                    <a:pt x="18535" y="19369"/>
                  </a:lnTo>
                  <a:lnTo>
                    <a:pt x="18646" y="19258"/>
                  </a:lnTo>
                  <a:lnTo>
                    <a:pt x="18776" y="19166"/>
                  </a:lnTo>
                  <a:lnTo>
                    <a:pt x="18942" y="19091"/>
                  </a:lnTo>
                  <a:lnTo>
                    <a:pt x="19091" y="19054"/>
                  </a:lnTo>
                  <a:lnTo>
                    <a:pt x="19461" y="18962"/>
                  </a:lnTo>
                  <a:lnTo>
                    <a:pt x="19851" y="18887"/>
                  </a:lnTo>
                  <a:lnTo>
                    <a:pt x="20054" y="18813"/>
                  </a:lnTo>
                  <a:lnTo>
                    <a:pt x="20277" y="18739"/>
                  </a:lnTo>
                  <a:lnTo>
                    <a:pt x="20481" y="18647"/>
                  </a:lnTo>
                  <a:lnTo>
                    <a:pt x="20703" y="18517"/>
                  </a:lnTo>
                  <a:lnTo>
                    <a:pt x="20907" y="18350"/>
                  </a:lnTo>
                  <a:lnTo>
                    <a:pt x="21111" y="18128"/>
                  </a:lnTo>
                  <a:lnTo>
                    <a:pt x="21315" y="17887"/>
                  </a:lnTo>
                  <a:lnTo>
                    <a:pt x="21519" y="17572"/>
                  </a:lnTo>
                  <a:lnTo>
                    <a:pt x="21593" y="17405"/>
                  </a:lnTo>
                  <a:lnTo>
                    <a:pt x="21667" y="17238"/>
                  </a:lnTo>
                  <a:lnTo>
                    <a:pt x="21741" y="17071"/>
                  </a:lnTo>
                  <a:lnTo>
                    <a:pt x="21778" y="16923"/>
                  </a:lnTo>
                  <a:lnTo>
                    <a:pt x="21815" y="16756"/>
                  </a:lnTo>
                  <a:lnTo>
                    <a:pt x="21834" y="16589"/>
                  </a:lnTo>
                  <a:lnTo>
                    <a:pt x="21852" y="16293"/>
                  </a:lnTo>
                  <a:lnTo>
                    <a:pt x="21815" y="15978"/>
                  </a:lnTo>
                  <a:lnTo>
                    <a:pt x="21760" y="15700"/>
                  </a:lnTo>
                  <a:lnTo>
                    <a:pt x="21667" y="15403"/>
                  </a:lnTo>
                  <a:lnTo>
                    <a:pt x="21556" y="15144"/>
                  </a:lnTo>
                  <a:lnTo>
                    <a:pt x="21407" y="14884"/>
                  </a:lnTo>
                  <a:lnTo>
                    <a:pt x="21259" y="14643"/>
                  </a:lnTo>
                  <a:lnTo>
                    <a:pt x="21111" y="14402"/>
                  </a:lnTo>
                  <a:lnTo>
                    <a:pt x="20944" y="14180"/>
                  </a:lnTo>
                  <a:lnTo>
                    <a:pt x="20611" y="13791"/>
                  </a:lnTo>
                  <a:lnTo>
                    <a:pt x="20351" y="13475"/>
                  </a:lnTo>
                  <a:lnTo>
                    <a:pt x="20092" y="13197"/>
                  </a:lnTo>
                  <a:lnTo>
                    <a:pt x="19832" y="12919"/>
                  </a:lnTo>
                  <a:lnTo>
                    <a:pt x="19313" y="12363"/>
                  </a:lnTo>
                  <a:lnTo>
                    <a:pt x="19072" y="12085"/>
                  </a:lnTo>
                  <a:lnTo>
                    <a:pt x="18831" y="11807"/>
                  </a:lnTo>
                  <a:lnTo>
                    <a:pt x="18627" y="11492"/>
                  </a:lnTo>
                  <a:lnTo>
                    <a:pt x="18442" y="11177"/>
                  </a:lnTo>
                  <a:lnTo>
                    <a:pt x="18349" y="11010"/>
                  </a:lnTo>
                  <a:lnTo>
                    <a:pt x="18294" y="10825"/>
                  </a:lnTo>
                  <a:lnTo>
                    <a:pt x="18238" y="10640"/>
                  </a:lnTo>
                  <a:lnTo>
                    <a:pt x="18201" y="10454"/>
                  </a:lnTo>
                  <a:lnTo>
                    <a:pt x="18183" y="10250"/>
                  </a:lnTo>
                  <a:lnTo>
                    <a:pt x="18164" y="10065"/>
                  </a:lnTo>
                  <a:lnTo>
                    <a:pt x="18183" y="9880"/>
                  </a:lnTo>
                  <a:lnTo>
                    <a:pt x="18201" y="9694"/>
                  </a:lnTo>
                  <a:lnTo>
                    <a:pt x="18238" y="9509"/>
                  </a:lnTo>
                  <a:lnTo>
                    <a:pt x="18294" y="9324"/>
                  </a:lnTo>
                  <a:lnTo>
                    <a:pt x="18349" y="9157"/>
                  </a:lnTo>
                  <a:lnTo>
                    <a:pt x="18442" y="9009"/>
                  </a:lnTo>
                  <a:lnTo>
                    <a:pt x="18553" y="8860"/>
                  </a:lnTo>
                  <a:lnTo>
                    <a:pt x="18664" y="8731"/>
                  </a:lnTo>
                  <a:lnTo>
                    <a:pt x="18813" y="8619"/>
                  </a:lnTo>
                  <a:lnTo>
                    <a:pt x="18961" y="8527"/>
                  </a:lnTo>
                  <a:lnTo>
                    <a:pt x="18961" y="8100"/>
                  </a:lnTo>
                  <a:lnTo>
                    <a:pt x="18924" y="7174"/>
                  </a:lnTo>
                  <a:lnTo>
                    <a:pt x="18887" y="6655"/>
                  </a:lnTo>
                  <a:lnTo>
                    <a:pt x="18868" y="6210"/>
                  </a:lnTo>
                  <a:lnTo>
                    <a:pt x="18813" y="5876"/>
                  </a:lnTo>
                  <a:lnTo>
                    <a:pt x="18794" y="5765"/>
                  </a:lnTo>
                  <a:lnTo>
                    <a:pt x="18776" y="5710"/>
                  </a:lnTo>
                  <a:lnTo>
                    <a:pt x="17904" y="4764"/>
                  </a:lnTo>
                  <a:lnTo>
                    <a:pt x="16125" y="2800"/>
                  </a:lnTo>
                  <a:lnTo>
                    <a:pt x="13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732;p33">
              <a:extLst>
                <a:ext uri="{FF2B5EF4-FFF2-40B4-BE49-F238E27FC236}">
                  <a16:creationId xmlns:a16="http://schemas.microsoft.com/office/drawing/2014/main" id="{CD9B1F71-F694-4769-E629-8F1F6DAB4C06}"/>
                </a:ext>
              </a:extLst>
            </p:cNvPr>
            <p:cNvSpPr/>
            <p:nvPr/>
          </p:nvSpPr>
          <p:spPr>
            <a:xfrm>
              <a:off x="7380605" y="1641043"/>
              <a:ext cx="299409" cy="636611"/>
            </a:xfrm>
            <a:custGeom>
              <a:avLst/>
              <a:gdLst/>
              <a:ahLst/>
              <a:cxnLst/>
              <a:rect l="l" t="t" r="r" b="b"/>
              <a:pathLst>
                <a:path w="7637" h="16238" extrusionOk="0">
                  <a:moveTo>
                    <a:pt x="6209" y="1"/>
                  </a:moveTo>
                  <a:lnTo>
                    <a:pt x="0" y="10732"/>
                  </a:lnTo>
                  <a:lnTo>
                    <a:pt x="111" y="16237"/>
                  </a:lnTo>
                  <a:lnTo>
                    <a:pt x="223" y="16219"/>
                  </a:lnTo>
                  <a:lnTo>
                    <a:pt x="352" y="16163"/>
                  </a:lnTo>
                  <a:lnTo>
                    <a:pt x="482" y="16089"/>
                  </a:lnTo>
                  <a:lnTo>
                    <a:pt x="649" y="15959"/>
                  </a:lnTo>
                  <a:lnTo>
                    <a:pt x="816" y="15811"/>
                  </a:lnTo>
                  <a:lnTo>
                    <a:pt x="982" y="15644"/>
                  </a:lnTo>
                  <a:lnTo>
                    <a:pt x="1372" y="15199"/>
                  </a:lnTo>
                  <a:lnTo>
                    <a:pt x="1817" y="14680"/>
                  </a:lnTo>
                  <a:lnTo>
                    <a:pt x="2280" y="14069"/>
                  </a:lnTo>
                  <a:lnTo>
                    <a:pt x="2762" y="13383"/>
                  </a:lnTo>
                  <a:lnTo>
                    <a:pt x="3281" y="12660"/>
                  </a:lnTo>
                  <a:lnTo>
                    <a:pt x="4356" y="11085"/>
                  </a:lnTo>
                  <a:lnTo>
                    <a:pt x="5486" y="9453"/>
                  </a:lnTo>
                  <a:lnTo>
                    <a:pt x="6580" y="7878"/>
                  </a:lnTo>
                  <a:lnTo>
                    <a:pt x="7117" y="7155"/>
                  </a:lnTo>
                  <a:lnTo>
                    <a:pt x="7636" y="6469"/>
                  </a:lnTo>
                  <a:lnTo>
                    <a:pt x="62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733;p33">
              <a:extLst>
                <a:ext uri="{FF2B5EF4-FFF2-40B4-BE49-F238E27FC236}">
                  <a16:creationId xmlns:a16="http://schemas.microsoft.com/office/drawing/2014/main" id="{614A4255-0C68-D1A3-061C-7F7CF561EC18}"/>
                </a:ext>
              </a:extLst>
            </p:cNvPr>
            <p:cNvSpPr/>
            <p:nvPr/>
          </p:nvSpPr>
          <p:spPr>
            <a:xfrm>
              <a:off x="8211124" y="1641043"/>
              <a:ext cx="284158" cy="654763"/>
            </a:xfrm>
            <a:custGeom>
              <a:avLst/>
              <a:gdLst/>
              <a:ahLst/>
              <a:cxnLst/>
              <a:rect l="l" t="t" r="r" b="b"/>
              <a:pathLst>
                <a:path w="7248" h="16701" extrusionOk="0">
                  <a:moveTo>
                    <a:pt x="1966" y="1"/>
                  </a:moveTo>
                  <a:lnTo>
                    <a:pt x="1" y="6321"/>
                  </a:lnTo>
                  <a:lnTo>
                    <a:pt x="464" y="7044"/>
                  </a:lnTo>
                  <a:lnTo>
                    <a:pt x="928" y="7822"/>
                  </a:lnTo>
                  <a:lnTo>
                    <a:pt x="1891" y="9491"/>
                  </a:lnTo>
                  <a:lnTo>
                    <a:pt x="2874" y="11196"/>
                  </a:lnTo>
                  <a:lnTo>
                    <a:pt x="3819" y="12864"/>
                  </a:lnTo>
                  <a:lnTo>
                    <a:pt x="4282" y="13624"/>
                  </a:lnTo>
                  <a:lnTo>
                    <a:pt x="4709" y="14347"/>
                  </a:lnTo>
                  <a:lnTo>
                    <a:pt x="5116" y="14995"/>
                  </a:lnTo>
                  <a:lnTo>
                    <a:pt x="5506" y="15551"/>
                  </a:lnTo>
                  <a:lnTo>
                    <a:pt x="5858" y="16015"/>
                  </a:lnTo>
                  <a:lnTo>
                    <a:pt x="6025" y="16219"/>
                  </a:lnTo>
                  <a:lnTo>
                    <a:pt x="6173" y="16367"/>
                  </a:lnTo>
                  <a:lnTo>
                    <a:pt x="6321" y="16497"/>
                  </a:lnTo>
                  <a:lnTo>
                    <a:pt x="6451" y="16608"/>
                  </a:lnTo>
                  <a:lnTo>
                    <a:pt x="6562" y="16663"/>
                  </a:lnTo>
                  <a:lnTo>
                    <a:pt x="6673" y="16700"/>
                  </a:lnTo>
                  <a:lnTo>
                    <a:pt x="7248" y="11214"/>
                  </a:lnTo>
                  <a:lnTo>
                    <a:pt x="1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734;p33">
              <a:extLst>
                <a:ext uri="{FF2B5EF4-FFF2-40B4-BE49-F238E27FC236}">
                  <a16:creationId xmlns:a16="http://schemas.microsoft.com/office/drawing/2014/main" id="{CD1CACA2-1A15-8374-5B82-9C98063B2767}"/>
                </a:ext>
              </a:extLst>
            </p:cNvPr>
            <p:cNvSpPr/>
            <p:nvPr/>
          </p:nvSpPr>
          <p:spPr>
            <a:xfrm>
              <a:off x="7988792" y="3576829"/>
              <a:ext cx="299409" cy="1291295"/>
            </a:xfrm>
            <a:custGeom>
              <a:avLst/>
              <a:gdLst/>
              <a:ahLst/>
              <a:cxnLst/>
              <a:rect l="l" t="t" r="r" b="b"/>
              <a:pathLst>
                <a:path w="7637" h="32937" extrusionOk="0">
                  <a:moveTo>
                    <a:pt x="0" y="1"/>
                  </a:moveTo>
                  <a:lnTo>
                    <a:pt x="1687" y="8045"/>
                  </a:lnTo>
                  <a:lnTo>
                    <a:pt x="1576" y="8786"/>
                  </a:lnTo>
                  <a:lnTo>
                    <a:pt x="1335" y="10454"/>
                  </a:lnTo>
                  <a:lnTo>
                    <a:pt x="1205" y="11399"/>
                  </a:lnTo>
                  <a:lnTo>
                    <a:pt x="1094" y="12289"/>
                  </a:lnTo>
                  <a:lnTo>
                    <a:pt x="1020" y="13049"/>
                  </a:lnTo>
                  <a:lnTo>
                    <a:pt x="1001" y="13327"/>
                  </a:lnTo>
                  <a:lnTo>
                    <a:pt x="1001" y="13549"/>
                  </a:lnTo>
                  <a:lnTo>
                    <a:pt x="1038" y="13846"/>
                  </a:lnTo>
                  <a:lnTo>
                    <a:pt x="1112" y="14346"/>
                  </a:lnTo>
                  <a:lnTo>
                    <a:pt x="1390" y="15885"/>
                  </a:lnTo>
                  <a:lnTo>
                    <a:pt x="1761" y="17886"/>
                  </a:lnTo>
                  <a:lnTo>
                    <a:pt x="2206" y="20110"/>
                  </a:lnTo>
                  <a:lnTo>
                    <a:pt x="3040" y="24169"/>
                  </a:lnTo>
                  <a:lnTo>
                    <a:pt x="3411" y="25986"/>
                  </a:lnTo>
                  <a:lnTo>
                    <a:pt x="3466" y="32936"/>
                  </a:lnTo>
                  <a:lnTo>
                    <a:pt x="6802" y="32936"/>
                  </a:lnTo>
                  <a:lnTo>
                    <a:pt x="6228" y="26041"/>
                  </a:lnTo>
                  <a:lnTo>
                    <a:pt x="6432" y="24244"/>
                  </a:lnTo>
                  <a:lnTo>
                    <a:pt x="6877" y="20203"/>
                  </a:lnTo>
                  <a:lnTo>
                    <a:pt x="7321" y="15959"/>
                  </a:lnTo>
                  <a:lnTo>
                    <a:pt x="7488" y="14402"/>
                  </a:lnTo>
                  <a:lnTo>
                    <a:pt x="7525" y="13864"/>
                  </a:lnTo>
                  <a:lnTo>
                    <a:pt x="7544" y="13549"/>
                  </a:lnTo>
                  <a:lnTo>
                    <a:pt x="7525" y="13308"/>
                  </a:lnTo>
                  <a:lnTo>
                    <a:pt x="7507" y="13012"/>
                  </a:lnTo>
                  <a:lnTo>
                    <a:pt x="7414" y="12252"/>
                  </a:lnTo>
                  <a:lnTo>
                    <a:pt x="7303" y="11399"/>
                  </a:lnTo>
                  <a:lnTo>
                    <a:pt x="7173" y="10491"/>
                  </a:lnTo>
                  <a:lnTo>
                    <a:pt x="6914" y="8934"/>
                  </a:lnTo>
                  <a:lnTo>
                    <a:pt x="6802" y="8267"/>
                  </a:lnTo>
                  <a:lnTo>
                    <a:pt x="76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735;p33">
              <a:extLst>
                <a:ext uri="{FF2B5EF4-FFF2-40B4-BE49-F238E27FC236}">
                  <a16:creationId xmlns:a16="http://schemas.microsoft.com/office/drawing/2014/main" id="{C9578DAB-BA14-5FF8-CB9A-DDA6DFE9A9E3}"/>
                </a:ext>
              </a:extLst>
            </p:cNvPr>
            <p:cNvSpPr/>
            <p:nvPr/>
          </p:nvSpPr>
          <p:spPr>
            <a:xfrm>
              <a:off x="7985146" y="3572478"/>
              <a:ext cx="307406" cy="1157567"/>
            </a:xfrm>
            <a:custGeom>
              <a:avLst/>
              <a:gdLst/>
              <a:ahLst/>
              <a:cxnLst/>
              <a:rect l="l" t="t" r="r" b="b"/>
              <a:pathLst>
                <a:path w="7841" h="29526" extrusionOk="0">
                  <a:moveTo>
                    <a:pt x="93" y="0"/>
                  </a:moveTo>
                  <a:lnTo>
                    <a:pt x="56" y="19"/>
                  </a:lnTo>
                  <a:lnTo>
                    <a:pt x="19" y="37"/>
                  </a:lnTo>
                  <a:lnTo>
                    <a:pt x="1" y="93"/>
                  </a:lnTo>
                  <a:lnTo>
                    <a:pt x="1" y="130"/>
                  </a:lnTo>
                  <a:lnTo>
                    <a:pt x="1669" y="8174"/>
                  </a:lnTo>
                  <a:lnTo>
                    <a:pt x="1521" y="9045"/>
                  </a:lnTo>
                  <a:lnTo>
                    <a:pt x="1298" y="10713"/>
                  </a:lnTo>
                  <a:lnTo>
                    <a:pt x="1168" y="11621"/>
                  </a:lnTo>
                  <a:lnTo>
                    <a:pt x="1076" y="12474"/>
                  </a:lnTo>
                  <a:lnTo>
                    <a:pt x="1002" y="13178"/>
                  </a:lnTo>
                  <a:lnTo>
                    <a:pt x="983" y="13660"/>
                  </a:lnTo>
                  <a:lnTo>
                    <a:pt x="1020" y="13938"/>
                  </a:lnTo>
                  <a:lnTo>
                    <a:pt x="1094" y="14439"/>
                  </a:lnTo>
                  <a:lnTo>
                    <a:pt x="1354" y="15940"/>
                  </a:lnTo>
                  <a:lnTo>
                    <a:pt x="1724" y="17886"/>
                  </a:lnTo>
                  <a:lnTo>
                    <a:pt x="2151" y="20055"/>
                  </a:lnTo>
                  <a:lnTo>
                    <a:pt x="2966" y="24095"/>
                  </a:lnTo>
                  <a:lnTo>
                    <a:pt x="3392" y="26097"/>
                  </a:lnTo>
                  <a:lnTo>
                    <a:pt x="3411" y="29415"/>
                  </a:lnTo>
                  <a:lnTo>
                    <a:pt x="3430" y="29452"/>
                  </a:lnTo>
                  <a:lnTo>
                    <a:pt x="3448" y="29489"/>
                  </a:lnTo>
                  <a:lnTo>
                    <a:pt x="3485" y="29526"/>
                  </a:lnTo>
                  <a:lnTo>
                    <a:pt x="3522" y="29526"/>
                  </a:lnTo>
                  <a:lnTo>
                    <a:pt x="3559" y="29507"/>
                  </a:lnTo>
                  <a:lnTo>
                    <a:pt x="3596" y="29489"/>
                  </a:lnTo>
                  <a:lnTo>
                    <a:pt x="3633" y="29452"/>
                  </a:lnTo>
                  <a:lnTo>
                    <a:pt x="3633" y="29415"/>
                  </a:lnTo>
                  <a:lnTo>
                    <a:pt x="3615" y="26060"/>
                  </a:lnTo>
                  <a:lnTo>
                    <a:pt x="3226" y="24206"/>
                  </a:lnTo>
                  <a:lnTo>
                    <a:pt x="2410" y="20166"/>
                  </a:lnTo>
                  <a:lnTo>
                    <a:pt x="1965" y="17960"/>
                  </a:lnTo>
                  <a:lnTo>
                    <a:pt x="1576" y="15959"/>
                  </a:lnTo>
                  <a:lnTo>
                    <a:pt x="1317" y="14439"/>
                  </a:lnTo>
                  <a:lnTo>
                    <a:pt x="1243" y="13938"/>
                  </a:lnTo>
                  <a:lnTo>
                    <a:pt x="1205" y="13660"/>
                  </a:lnTo>
                  <a:lnTo>
                    <a:pt x="1224" y="13160"/>
                  </a:lnTo>
                  <a:lnTo>
                    <a:pt x="1298" y="12418"/>
                  </a:lnTo>
                  <a:lnTo>
                    <a:pt x="1409" y="11529"/>
                  </a:lnTo>
                  <a:lnTo>
                    <a:pt x="1539" y="10584"/>
                  </a:lnTo>
                  <a:lnTo>
                    <a:pt x="1780" y="8934"/>
                  </a:lnTo>
                  <a:lnTo>
                    <a:pt x="1891" y="8174"/>
                  </a:lnTo>
                  <a:lnTo>
                    <a:pt x="1891" y="8137"/>
                  </a:lnTo>
                  <a:lnTo>
                    <a:pt x="242" y="223"/>
                  </a:lnTo>
                  <a:lnTo>
                    <a:pt x="7600" y="223"/>
                  </a:lnTo>
                  <a:lnTo>
                    <a:pt x="6784" y="8359"/>
                  </a:lnTo>
                  <a:lnTo>
                    <a:pt x="6784" y="8396"/>
                  </a:lnTo>
                  <a:lnTo>
                    <a:pt x="6895" y="9082"/>
                  </a:lnTo>
                  <a:lnTo>
                    <a:pt x="7155" y="10639"/>
                  </a:lnTo>
                  <a:lnTo>
                    <a:pt x="7285" y="11529"/>
                  </a:lnTo>
                  <a:lnTo>
                    <a:pt x="7396" y="12381"/>
                  </a:lnTo>
                  <a:lnTo>
                    <a:pt x="7489" y="13123"/>
                  </a:lnTo>
                  <a:lnTo>
                    <a:pt x="7507" y="13419"/>
                  </a:lnTo>
                  <a:lnTo>
                    <a:pt x="7526" y="13660"/>
                  </a:lnTo>
                  <a:lnTo>
                    <a:pt x="7507" y="13975"/>
                  </a:lnTo>
                  <a:lnTo>
                    <a:pt x="7470" y="14494"/>
                  </a:lnTo>
                  <a:lnTo>
                    <a:pt x="7322" y="16051"/>
                  </a:lnTo>
                  <a:lnTo>
                    <a:pt x="6858" y="20259"/>
                  </a:lnTo>
                  <a:lnTo>
                    <a:pt x="6210" y="26152"/>
                  </a:lnTo>
                  <a:lnTo>
                    <a:pt x="6469" y="29322"/>
                  </a:lnTo>
                  <a:lnTo>
                    <a:pt x="6488" y="29359"/>
                  </a:lnTo>
                  <a:lnTo>
                    <a:pt x="6506" y="29396"/>
                  </a:lnTo>
                  <a:lnTo>
                    <a:pt x="6543" y="29415"/>
                  </a:lnTo>
                  <a:lnTo>
                    <a:pt x="6599" y="29433"/>
                  </a:lnTo>
                  <a:lnTo>
                    <a:pt x="6636" y="29415"/>
                  </a:lnTo>
                  <a:lnTo>
                    <a:pt x="6673" y="29396"/>
                  </a:lnTo>
                  <a:lnTo>
                    <a:pt x="6692" y="29359"/>
                  </a:lnTo>
                  <a:lnTo>
                    <a:pt x="6692" y="29303"/>
                  </a:lnTo>
                  <a:lnTo>
                    <a:pt x="6432" y="26152"/>
                  </a:lnTo>
                  <a:lnTo>
                    <a:pt x="6655" y="24151"/>
                  </a:lnTo>
                  <a:lnTo>
                    <a:pt x="7099" y="20147"/>
                  </a:lnTo>
                  <a:lnTo>
                    <a:pt x="7544" y="15996"/>
                  </a:lnTo>
                  <a:lnTo>
                    <a:pt x="7692" y="14494"/>
                  </a:lnTo>
                  <a:lnTo>
                    <a:pt x="7730" y="13975"/>
                  </a:lnTo>
                  <a:lnTo>
                    <a:pt x="7748" y="13660"/>
                  </a:lnTo>
                  <a:lnTo>
                    <a:pt x="7730" y="13419"/>
                  </a:lnTo>
                  <a:lnTo>
                    <a:pt x="7711" y="13141"/>
                  </a:lnTo>
                  <a:lnTo>
                    <a:pt x="7637" y="12418"/>
                  </a:lnTo>
                  <a:lnTo>
                    <a:pt x="7526" y="11603"/>
                  </a:lnTo>
                  <a:lnTo>
                    <a:pt x="7396" y="10732"/>
                  </a:lnTo>
                  <a:lnTo>
                    <a:pt x="7155" y="9175"/>
                  </a:lnTo>
                  <a:lnTo>
                    <a:pt x="7007" y="8359"/>
                  </a:lnTo>
                  <a:lnTo>
                    <a:pt x="7841" y="130"/>
                  </a:lnTo>
                  <a:lnTo>
                    <a:pt x="7841" y="75"/>
                  </a:lnTo>
                  <a:lnTo>
                    <a:pt x="7804" y="37"/>
                  </a:lnTo>
                  <a:lnTo>
                    <a:pt x="7767" y="19"/>
                  </a:lnTo>
                  <a:lnTo>
                    <a:pt x="77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736;p33">
              <a:extLst>
                <a:ext uri="{FF2B5EF4-FFF2-40B4-BE49-F238E27FC236}">
                  <a16:creationId xmlns:a16="http://schemas.microsoft.com/office/drawing/2014/main" id="{2E8BE02F-8D90-6573-1D01-FD282F669D4A}"/>
                </a:ext>
              </a:extLst>
            </p:cNvPr>
            <p:cNvSpPr/>
            <p:nvPr/>
          </p:nvSpPr>
          <p:spPr>
            <a:xfrm>
              <a:off x="8121776" y="4710403"/>
              <a:ext cx="138825" cy="157722"/>
            </a:xfrm>
            <a:custGeom>
              <a:avLst/>
              <a:gdLst/>
              <a:ahLst/>
              <a:cxnLst/>
              <a:rect l="l" t="t" r="r" b="b"/>
              <a:pathLst>
                <a:path w="3541" h="4023" extrusionOk="0">
                  <a:moveTo>
                    <a:pt x="37" y="0"/>
                  </a:moveTo>
                  <a:lnTo>
                    <a:pt x="0" y="4022"/>
                  </a:lnTo>
                  <a:lnTo>
                    <a:pt x="3540" y="4022"/>
                  </a:lnTo>
                  <a:lnTo>
                    <a:pt x="3077" y="0"/>
                  </a:lnTo>
                  <a:lnTo>
                    <a:pt x="3077" y="3318"/>
                  </a:lnTo>
                  <a:lnTo>
                    <a:pt x="2966" y="3281"/>
                  </a:lnTo>
                  <a:lnTo>
                    <a:pt x="2688" y="3188"/>
                  </a:lnTo>
                  <a:lnTo>
                    <a:pt x="2502" y="3133"/>
                  </a:lnTo>
                  <a:lnTo>
                    <a:pt x="2298" y="3096"/>
                  </a:lnTo>
                  <a:lnTo>
                    <a:pt x="2057" y="3058"/>
                  </a:lnTo>
                  <a:lnTo>
                    <a:pt x="1557" y="3058"/>
                  </a:lnTo>
                  <a:lnTo>
                    <a:pt x="1298" y="3114"/>
                  </a:lnTo>
                  <a:lnTo>
                    <a:pt x="1057" y="3170"/>
                  </a:lnTo>
                  <a:lnTo>
                    <a:pt x="816" y="3225"/>
                  </a:lnTo>
                  <a:lnTo>
                    <a:pt x="464" y="3355"/>
                  </a:lnTo>
                  <a:lnTo>
                    <a:pt x="334" y="341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737;p33">
              <a:extLst>
                <a:ext uri="{FF2B5EF4-FFF2-40B4-BE49-F238E27FC236}">
                  <a16:creationId xmlns:a16="http://schemas.microsoft.com/office/drawing/2014/main" id="{6BFA80B7-59EB-2E98-0FA2-0F3C61921793}"/>
                </a:ext>
              </a:extLst>
            </p:cNvPr>
            <p:cNvSpPr/>
            <p:nvPr/>
          </p:nvSpPr>
          <p:spPr>
            <a:xfrm>
              <a:off x="7403109" y="3576829"/>
              <a:ext cx="425845" cy="1291295"/>
            </a:xfrm>
            <a:custGeom>
              <a:avLst/>
              <a:gdLst/>
              <a:ahLst/>
              <a:cxnLst/>
              <a:rect l="l" t="t" r="r" b="b"/>
              <a:pathLst>
                <a:path w="10862" h="32937" extrusionOk="0">
                  <a:moveTo>
                    <a:pt x="3337" y="1"/>
                  </a:moveTo>
                  <a:lnTo>
                    <a:pt x="4319" y="25986"/>
                  </a:lnTo>
                  <a:lnTo>
                    <a:pt x="1" y="32936"/>
                  </a:lnTo>
                  <a:lnTo>
                    <a:pt x="3337" y="32936"/>
                  </a:lnTo>
                  <a:lnTo>
                    <a:pt x="7581" y="28914"/>
                  </a:lnTo>
                  <a:lnTo>
                    <a:pt x="7396" y="25986"/>
                  </a:lnTo>
                  <a:lnTo>
                    <a:pt x="7841" y="24114"/>
                  </a:lnTo>
                  <a:lnTo>
                    <a:pt x="8823" y="19962"/>
                  </a:lnTo>
                  <a:lnTo>
                    <a:pt x="9361" y="17664"/>
                  </a:lnTo>
                  <a:lnTo>
                    <a:pt x="9805" y="15607"/>
                  </a:lnTo>
                  <a:lnTo>
                    <a:pt x="9991" y="14735"/>
                  </a:lnTo>
                  <a:lnTo>
                    <a:pt x="10120" y="14013"/>
                  </a:lnTo>
                  <a:lnTo>
                    <a:pt x="10195" y="13475"/>
                  </a:lnTo>
                  <a:lnTo>
                    <a:pt x="10213" y="13290"/>
                  </a:lnTo>
                  <a:lnTo>
                    <a:pt x="10232" y="13179"/>
                  </a:lnTo>
                  <a:lnTo>
                    <a:pt x="10195" y="12956"/>
                  </a:lnTo>
                  <a:lnTo>
                    <a:pt x="10120" y="12678"/>
                  </a:lnTo>
                  <a:lnTo>
                    <a:pt x="10028" y="12363"/>
                  </a:lnTo>
                  <a:lnTo>
                    <a:pt x="9917" y="11992"/>
                  </a:lnTo>
                  <a:lnTo>
                    <a:pt x="9620" y="11214"/>
                  </a:lnTo>
                  <a:lnTo>
                    <a:pt x="9286" y="10417"/>
                  </a:lnTo>
                  <a:lnTo>
                    <a:pt x="8971" y="9657"/>
                  </a:lnTo>
                  <a:lnTo>
                    <a:pt x="8693" y="9027"/>
                  </a:lnTo>
                  <a:lnTo>
                    <a:pt x="8415" y="8415"/>
                  </a:lnTo>
                  <a:lnTo>
                    <a:pt x="108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738;p33">
              <a:extLst>
                <a:ext uri="{FF2B5EF4-FFF2-40B4-BE49-F238E27FC236}">
                  <a16:creationId xmlns:a16="http://schemas.microsoft.com/office/drawing/2014/main" id="{D29CD80C-8A0D-FBAA-050A-8D3F395598FB}"/>
                </a:ext>
              </a:extLst>
            </p:cNvPr>
            <p:cNvSpPr/>
            <p:nvPr/>
          </p:nvSpPr>
          <p:spPr>
            <a:xfrm>
              <a:off x="7426358" y="3572478"/>
              <a:ext cx="406987" cy="1254952"/>
            </a:xfrm>
            <a:custGeom>
              <a:avLst/>
              <a:gdLst/>
              <a:ahLst/>
              <a:cxnLst/>
              <a:rect l="l" t="t" r="r" b="b"/>
              <a:pathLst>
                <a:path w="10381" h="32010" extrusionOk="0">
                  <a:moveTo>
                    <a:pt x="2744" y="0"/>
                  </a:moveTo>
                  <a:lnTo>
                    <a:pt x="2707" y="19"/>
                  </a:lnTo>
                  <a:lnTo>
                    <a:pt x="2670" y="37"/>
                  </a:lnTo>
                  <a:lnTo>
                    <a:pt x="2651" y="75"/>
                  </a:lnTo>
                  <a:lnTo>
                    <a:pt x="2633" y="112"/>
                  </a:lnTo>
                  <a:lnTo>
                    <a:pt x="3615" y="26060"/>
                  </a:lnTo>
                  <a:lnTo>
                    <a:pt x="19" y="31843"/>
                  </a:lnTo>
                  <a:lnTo>
                    <a:pt x="1" y="31880"/>
                  </a:lnTo>
                  <a:lnTo>
                    <a:pt x="19" y="31917"/>
                  </a:lnTo>
                  <a:lnTo>
                    <a:pt x="38" y="31954"/>
                  </a:lnTo>
                  <a:lnTo>
                    <a:pt x="56" y="31991"/>
                  </a:lnTo>
                  <a:lnTo>
                    <a:pt x="112" y="32009"/>
                  </a:lnTo>
                  <a:lnTo>
                    <a:pt x="168" y="31991"/>
                  </a:lnTo>
                  <a:lnTo>
                    <a:pt x="223" y="31954"/>
                  </a:lnTo>
                  <a:lnTo>
                    <a:pt x="3819" y="26152"/>
                  </a:lnTo>
                  <a:lnTo>
                    <a:pt x="3837" y="26078"/>
                  </a:lnTo>
                  <a:lnTo>
                    <a:pt x="2874" y="223"/>
                  </a:lnTo>
                  <a:lnTo>
                    <a:pt x="10121" y="223"/>
                  </a:lnTo>
                  <a:lnTo>
                    <a:pt x="7711" y="8489"/>
                  </a:lnTo>
                  <a:lnTo>
                    <a:pt x="7711" y="8545"/>
                  </a:lnTo>
                  <a:lnTo>
                    <a:pt x="7711" y="8582"/>
                  </a:lnTo>
                  <a:lnTo>
                    <a:pt x="8008" y="9193"/>
                  </a:lnTo>
                  <a:lnTo>
                    <a:pt x="8286" y="9824"/>
                  </a:lnTo>
                  <a:lnTo>
                    <a:pt x="8601" y="10584"/>
                  </a:lnTo>
                  <a:lnTo>
                    <a:pt x="8934" y="11381"/>
                  </a:lnTo>
                  <a:lnTo>
                    <a:pt x="9212" y="12140"/>
                  </a:lnTo>
                  <a:lnTo>
                    <a:pt x="9324" y="12493"/>
                  </a:lnTo>
                  <a:lnTo>
                    <a:pt x="9416" y="12808"/>
                  </a:lnTo>
                  <a:lnTo>
                    <a:pt x="9490" y="13067"/>
                  </a:lnTo>
                  <a:lnTo>
                    <a:pt x="9509" y="13290"/>
                  </a:lnTo>
                  <a:lnTo>
                    <a:pt x="9509" y="13401"/>
                  </a:lnTo>
                  <a:lnTo>
                    <a:pt x="9490" y="13586"/>
                  </a:lnTo>
                  <a:lnTo>
                    <a:pt x="9416" y="14105"/>
                  </a:lnTo>
                  <a:lnTo>
                    <a:pt x="9287" y="14828"/>
                  </a:lnTo>
                  <a:lnTo>
                    <a:pt x="9101" y="15681"/>
                  </a:lnTo>
                  <a:lnTo>
                    <a:pt x="8656" y="17738"/>
                  </a:lnTo>
                  <a:lnTo>
                    <a:pt x="8137" y="19999"/>
                  </a:lnTo>
                  <a:lnTo>
                    <a:pt x="7155" y="24151"/>
                  </a:lnTo>
                  <a:lnTo>
                    <a:pt x="6692" y="26060"/>
                  </a:lnTo>
                  <a:lnTo>
                    <a:pt x="6692" y="26097"/>
                  </a:lnTo>
                  <a:lnTo>
                    <a:pt x="6784" y="27598"/>
                  </a:lnTo>
                  <a:lnTo>
                    <a:pt x="6803" y="27635"/>
                  </a:lnTo>
                  <a:lnTo>
                    <a:pt x="6821" y="27672"/>
                  </a:lnTo>
                  <a:lnTo>
                    <a:pt x="6859" y="27691"/>
                  </a:lnTo>
                  <a:lnTo>
                    <a:pt x="6896" y="27709"/>
                  </a:lnTo>
                  <a:lnTo>
                    <a:pt x="6951" y="27691"/>
                  </a:lnTo>
                  <a:lnTo>
                    <a:pt x="6970" y="27672"/>
                  </a:lnTo>
                  <a:lnTo>
                    <a:pt x="7007" y="27635"/>
                  </a:lnTo>
                  <a:lnTo>
                    <a:pt x="7007" y="27580"/>
                  </a:lnTo>
                  <a:lnTo>
                    <a:pt x="6914" y="26097"/>
                  </a:lnTo>
                  <a:lnTo>
                    <a:pt x="7433" y="23947"/>
                  </a:lnTo>
                  <a:lnTo>
                    <a:pt x="8415" y="19814"/>
                  </a:lnTo>
                  <a:lnTo>
                    <a:pt x="8916" y="17590"/>
                  </a:lnTo>
                  <a:lnTo>
                    <a:pt x="9342" y="15606"/>
                  </a:lnTo>
                  <a:lnTo>
                    <a:pt x="9509" y="14772"/>
                  </a:lnTo>
                  <a:lnTo>
                    <a:pt x="9639" y="14087"/>
                  </a:lnTo>
                  <a:lnTo>
                    <a:pt x="9713" y="13568"/>
                  </a:lnTo>
                  <a:lnTo>
                    <a:pt x="9731" y="13401"/>
                  </a:lnTo>
                  <a:lnTo>
                    <a:pt x="9731" y="13271"/>
                  </a:lnTo>
                  <a:lnTo>
                    <a:pt x="9713" y="13067"/>
                  </a:lnTo>
                  <a:lnTo>
                    <a:pt x="9657" y="12808"/>
                  </a:lnTo>
                  <a:lnTo>
                    <a:pt x="9565" y="12511"/>
                  </a:lnTo>
                  <a:lnTo>
                    <a:pt x="9453" y="12178"/>
                  </a:lnTo>
                  <a:lnTo>
                    <a:pt x="9194" y="11455"/>
                  </a:lnTo>
                  <a:lnTo>
                    <a:pt x="8897" y="10695"/>
                  </a:lnTo>
                  <a:lnTo>
                    <a:pt x="8582" y="9953"/>
                  </a:lnTo>
                  <a:lnTo>
                    <a:pt x="8304" y="9305"/>
                  </a:lnTo>
                  <a:lnTo>
                    <a:pt x="7934" y="8526"/>
                  </a:lnTo>
                  <a:lnTo>
                    <a:pt x="10380" y="149"/>
                  </a:lnTo>
                  <a:lnTo>
                    <a:pt x="10380" y="93"/>
                  </a:lnTo>
                  <a:lnTo>
                    <a:pt x="10361" y="37"/>
                  </a:lnTo>
                  <a:lnTo>
                    <a:pt x="10324" y="19"/>
                  </a:lnTo>
                  <a:lnTo>
                    <a:pt x="1026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739;p33">
              <a:extLst>
                <a:ext uri="{FF2B5EF4-FFF2-40B4-BE49-F238E27FC236}">
                  <a16:creationId xmlns:a16="http://schemas.microsoft.com/office/drawing/2014/main" id="{13C632E3-2364-EDCE-6D60-A6E938BC7CDF}"/>
                </a:ext>
              </a:extLst>
            </p:cNvPr>
            <p:cNvSpPr/>
            <p:nvPr/>
          </p:nvSpPr>
          <p:spPr>
            <a:xfrm>
              <a:off x="7381311" y="4660260"/>
              <a:ext cx="319050" cy="207865"/>
            </a:xfrm>
            <a:custGeom>
              <a:avLst/>
              <a:gdLst/>
              <a:ahLst/>
              <a:cxnLst/>
              <a:rect l="l" t="t" r="r" b="b"/>
              <a:pathLst>
                <a:path w="8138" h="5302" extrusionOk="0">
                  <a:moveTo>
                    <a:pt x="8045" y="0"/>
                  </a:moveTo>
                  <a:lnTo>
                    <a:pt x="3633" y="4375"/>
                  </a:lnTo>
                  <a:lnTo>
                    <a:pt x="3022" y="4245"/>
                  </a:lnTo>
                  <a:lnTo>
                    <a:pt x="2484" y="4171"/>
                  </a:lnTo>
                  <a:lnTo>
                    <a:pt x="2002" y="4152"/>
                  </a:lnTo>
                  <a:lnTo>
                    <a:pt x="1595" y="4171"/>
                  </a:lnTo>
                  <a:lnTo>
                    <a:pt x="1242" y="4208"/>
                  </a:lnTo>
                  <a:lnTo>
                    <a:pt x="964" y="4300"/>
                  </a:lnTo>
                  <a:lnTo>
                    <a:pt x="705" y="4393"/>
                  </a:lnTo>
                  <a:lnTo>
                    <a:pt x="520" y="4523"/>
                  </a:lnTo>
                  <a:lnTo>
                    <a:pt x="353" y="4653"/>
                  </a:lnTo>
                  <a:lnTo>
                    <a:pt x="242" y="4782"/>
                  </a:lnTo>
                  <a:lnTo>
                    <a:pt x="149" y="4912"/>
                  </a:lnTo>
                  <a:lnTo>
                    <a:pt x="75" y="5042"/>
                  </a:lnTo>
                  <a:lnTo>
                    <a:pt x="38" y="5134"/>
                  </a:lnTo>
                  <a:lnTo>
                    <a:pt x="19" y="5227"/>
                  </a:lnTo>
                  <a:lnTo>
                    <a:pt x="1" y="5301"/>
                  </a:lnTo>
                  <a:lnTo>
                    <a:pt x="3893" y="5301"/>
                  </a:lnTo>
                  <a:lnTo>
                    <a:pt x="7248" y="2113"/>
                  </a:lnTo>
                  <a:lnTo>
                    <a:pt x="7785" y="5301"/>
                  </a:lnTo>
                  <a:lnTo>
                    <a:pt x="8137" y="1279"/>
                  </a:lnTo>
                  <a:lnTo>
                    <a:pt x="80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740;p33">
              <a:extLst>
                <a:ext uri="{FF2B5EF4-FFF2-40B4-BE49-F238E27FC236}">
                  <a16:creationId xmlns:a16="http://schemas.microsoft.com/office/drawing/2014/main" id="{03D78FAA-290A-3044-D4D1-564457ECA9EA}"/>
                </a:ext>
              </a:extLst>
            </p:cNvPr>
            <p:cNvSpPr/>
            <p:nvPr/>
          </p:nvSpPr>
          <p:spPr>
            <a:xfrm>
              <a:off x="7624029" y="1402010"/>
              <a:ext cx="664172" cy="907596"/>
            </a:xfrm>
            <a:custGeom>
              <a:avLst/>
              <a:gdLst/>
              <a:ahLst/>
              <a:cxnLst/>
              <a:rect l="l" t="t" r="r" b="b"/>
              <a:pathLst>
                <a:path w="16941" h="23150" extrusionOk="0">
                  <a:moveTo>
                    <a:pt x="6357" y="0"/>
                  </a:moveTo>
                  <a:lnTo>
                    <a:pt x="6357" y="5598"/>
                  </a:lnTo>
                  <a:lnTo>
                    <a:pt x="0" y="6098"/>
                  </a:lnTo>
                  <a:lnTo>
                    <a:pt x="3948" y="23150"/>
                  </a:lnTo>
                  <a:lnTo>
                    <a:pt x="12993" y="23150"/>
                  </a:lnTo>
                  <a:lnTo>
                    <a:pt x="16941" y="6098"/>
                  </a:lnTo>
                  <a:lnTo>
                    <a:pt x="10583" y="5598"/>
                  </a:lnTo>
                  <a:lnTo>
                    <a:pt x="105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741;p33">
              <a:extLst>
                <a:ext uri="{FF2B5EF4-FFF2-40B4-BE49-F238E27FC236}">
                  <a16:creationId xmlns:a16="http://schemas.microsoft.com/office/drawing/2014/main" id="{A80C7F66-9741-1A4D-D52C-A4835E556E9C}"/>
                </a:ext>
              </a:extLst>
            </p:cNvPr>
            <p:cNvSpPr/>
            <p:nvPr/>
          </p:nvSpPr>
          <p:spPr>
            <a:xfrm>
              <a:off x="7467052" y="2309567"/>
              <a:ext cx="978086" cy="1775242"/>
            </a:xfrm>
            <a:custGeom>
              <a:avLst/>
              <a:gdLst/>
              <a:ahLst/>
              <a:cxnLst/>
              <a:rect l="l" t="t" r="r" b="b"/>
              <a:pathLst>
                <a:path w="24948" h="45281" extrusionOk="0">
                  <a:moveTo>
                    <a:pt x="7952" y="1"/>
                  </a:moveTo>
                  <a:lnTo>
                    <a:pt x="7841" y="167"/>
                  </a:lnTo>
                  <a:lnTo>
                    <a:pt x="7581" y="612"/>
                  </a:lnTo>
                  <a:lnTo>
                    <a:pt x="7174" y="1391"/>
                  </a:lnTo>
                  <a:lnTo>
                    <a:pt x="6914" y="1891"/>
                  </a:lnTo>
                  <a:lnTo>
                    <a:pt x="6636" y="2484"/>
                  </a:lnTo>
                  <a:lnTo>
                    <a:pt x="6339" y="3151"/>
                  </a:lnTo>
                  <a:lnTo>
                    <a:pt x="6006" y="3893"/>
                  </a:lnTo>
                  <a:lnTo>
                    <a:pt x="5672" y="4745"/>
                  </a:lnTo>
                  <a:lnTo>
                    <a:pt x="5320" y="5672"/>
                  </a:lnTo>
                  <a:lnTo>
                    <a:pt x="4949" y="6673"/>
                  </a:lnTo>
                  <a:lnTo>
                    <a:pt x="4579" y="7785"/>
                  </a:lnTo>
                  <a:lnTo>
                    <a:pt x="4189" y="8971"/>
                  </a:lnTo>
                  <a:lnTo>
                    <a:pt x="3800" y="10250"/>
                  </a:lnTo>
                  <a:lnTo>
                    <a:pt x="3430" y="11622"/>
                  </a:lnTo>
                  <a:lnTo>
                    <a:pt x="3059" y="13086"/>
                  </a:lnTo>
                  <a:lnTo>
                    <a:pt x="2688" y="14643"/>
                  </a:lnTo>
                  <a:lnTo>
                    <a:pt x="2318" y="16292"/>
                  </a:lnTo>
                  <a:lnTo>
                    <a:pt x="1984" y="18035"/>
                  </a:lnTo>
                  <a:lnTo>
                    <a:pt x="1650" y="19888"/>
                  </a:lnTo>
                  <a:lnTo>
                    <a:pt x="1354" y="21816"/>
                  </a:lnTo>
                  <a:lnTo>
                    <a:pt x="1057" y="23873"/>
                  </a:lnTo>
                  <a:lnTo>
                    <a:pt x="816" y="26004"/>
                  </a:lnTo>
                  <a:lnTo>
                    <a:pt x="575" y="28247"/>
                  </a:lnTo>
                  <a:lnTo>
                    <a:pt x="390" y="30582"/>
                  </a:lnTo>
                  <a:lnTo>
                    <a:pt x="297" y="31806"/>
                  </a:lnTo>
                  <a:lnTo>
                    <a:pt x="223" y="33047"/>
                  </a:lnTo>
                  <a:lnTo>
                    <a:pt x="168" y="34308"/>
                  </a:lnTo>
                  <a:lnTo>
                    <a:pt x="112" y="35587"/>
                  </a:lnTo>
                  <a:lnTo>
                    <a:pt x="75" y="36903"/>
                  </a:lnTo>
                  <a:lnTo>
                    <a:pt x="38" y="38256"/>
                  </a:lnTo>
                  <a:lnTo>
                    <a:pt x="19" y="39609"/>
                  </a:lnTo>
                  <a:lnTo>
                    <a:pt x="1" y="41017"/>
                  </a:lnTo>
                  <a:lnTo>
                    <a:pt x="1" y="42426"/>
                  </a:lnTo>
                  <a:lnTo>
                    <a:pt x="19" y="43890"/>
                  </a:lnTo>
                  <a:lnTo>
                    <a:pt x="205" y="43946"/>
                  </a:lnTo>
                  <a:lnTo>
                    <a:pt x="779" y="44094"/>
                  </a:lnTo>
                  <a:lnTo>
                    <a:pt x="1205" y="44205"/>
                  </a:lnTo>
                  <a:lnTo>
                    <a:pt x="1724" y="44335"/>
                  </a:lnTo>
                  <a:lnTo>
                    <a:pt x="2355" y="44446"/>
                  </a:lnTo>
                  <a:lnTo>
                    <a:pt x="3077" y="44594"/>
                  </a:lnTo>
                  <a:lnTo>
                    <a:pt x="3893" y="44724"/>
                  </a:lnTo>
                  <a:lnTo>
                    <a:pt x="4820" y="44835"/>
                  </a:lnTo>
                  <a:lnTo>
                    <a:pt x="5839" y="44965"/>
                  </a:lnTo>
                  <a:lnTo>
                    <a:pt x="6951" y="45076"/>
                  </a:lnTo>
                  <a:lnTo>
                    <a:pt x="8174" y="45150"/>
                  </a:lnTo>
                  <a:lnTo>
                    <a:pt x="9509" y="45225"/>
                  </a:lnTo>
                  <a:lnTo>
                    <a:pt x="10936" y="45280"/>
                  </a:lnTo>
                  <a:lnTo>
                    <a:pt x="14013" y="45280"/>
                  </a:lnTo>
                  <a:lnTo>
                    <a:pt x="15440" y="45225"/>
                  </a:lnTo>
                  <a:lnTo>
                    <a:pt x="16774" y="45150"/>
                  </a:lnTo>
                  <a:lnTo>
                    <a:pt x="17998" y="45076"/>
                  </a:lnTo>
                  <a:lnTo>
                    <a:pt x="19110" y="44965"/>
                  </a:lnTo>
                  <a:lnTo>
                    <a:pt x="20129" y="44835"/>
                  </a:lnTo>
                  <a:lnTo>
                    <a:pt x="21056" y="44724"/>
                  </a:lnTo>
                  <a:lnTo>
                    <a:pt x="21871" y="44594"/>
                  </a:lnTo>
                  <a:lnTo>
                    <a:pt x="22594" y="44446"/>
                  </a:lnTo>
                  <a:lnTo>
                    <a:pt x="23224" y="44335"/>
                  </a:lnTo>
                  <a:lnTo>
                    <a:pt x="23743" y="44205"/>
                  </a:lnTo>
                  <a:lnTo>
                    <a:pt x="24169" y="44094"/>
                  </a:lnTo>
                  <a:lnTo>
                    <a:pt x="24726" y="43946"/>
                  </a:lnTo>
                  <a:lnTo>
                    <a:pt x="24929" y="43890"/>
                  </a:lnTo>
                  <a:lnTo>
                    <a:pt x="24929" y="42426"/>
                  </a:lnTo>
                  <a:lnTo>
                    <a:pt x="24948" y="41017"/>
                  </a:lnTo>
                  <a:lnTo>
                    <a:pt x="24929" y="39609"/>
                  </a:lnTo>
                  <a:lnTo>
                    <a:pt x="24911" y="38256"/>
                  </a:lnTo>
                  <a:lnTo>
                    <a:pt x="24874" y="36903"/>
                  </a:lnTo>
                  <a:lnTo>
                    <a:pt x="24837" y="35587"/>
                  </a:lnTo>
                  <a:lnTo>
                    <a:pt x="24781" y="34308"/>
                  </a:lnTo>
                  <a:lnTo>
                    <a:pt x="24707" y="33047"/>
                  </a:lnTo>
                  <a:lnTo>
                    <a:pt x="24633" y="31806"/>
                  </a:lnTo>
                  <a:lnTo>
                    <a:pt x="24559" y="30582"/>
                  </a:lnTo>
                  <a:lnTo>
                    <a:pt x="24373" y="28247"/>
                  </a:lnTo>
                  <a:lnTo>
                    <a:pt x="24132" y="26004"/>
                  </a:lnTo>
                  <a:lnTo>
                    <a:pt x="23873" y="23873"/>
                  </a:lnTo>
                  <a:lnTo>
                    <a:pt x="23595" y="21816"/>
                  </a:lnTo>
                  <a:lnTo>
                    <a:pt x="23298" y="19888"/>
                  </a:lnTo>
                  <a:lnTo>
                    <a:pt x="22965" y="18035"/>
                  </a:lnTo>
                  <a:lnTo>
                    <a:pt x="22613" y="16292"/>
                  </a:lnTo>
                  <a:lnTo>
                    <a:pt x="22260" y="14643"/>
                  </a:lnTo>
                  <a:lnTo>
                    <a:pt x="21890" y="13086"/>
                  </a:lnTo>
                  <a:lnTo>
                    <a:pt x="21519" y="11622"/>
                  </a:lnTo>
                  <a:lnTo>
                    <a:pt x="21130" y="10250"/>
                  </a:lnTo>
                  <a:lnTo>
                    <a:pt x="20759" y="8971"/>
                  </a:lnTo>
                  <a:lnTo>
                    <a:pt x="20370" y="7785"/>
                  </a:lnTo>
                  <a:lnTo>
                    <a:pt x="19999" y="6673"/>
                  </a:lnTo>
                  <a:lnTo>
                    <a:pt x="19629" y="5672"/>
                  </a:lnTo>
                  <a:lnTo>
                    <a:pt x="19276" y="4745"/>
                  </a:lnTo>
                  <a:lnTo>
                    <a:pt x="18924" y="3893"/>
                  </a:lnTo>
                  <a:lnTo>
                    <a:pt x="18609" y="3151"/>
                  </a:lnTo>
                  <a:lnTo>
                    <a:pt x="18313" y="2484"/>
                  </a:lnTo>
                  <a:lnTo>
                    <a:pt x="18035" y="1891"/>
                  </a:lnTo>
                  <a:lnTo>
                    <a:pt x="17775" y="1391"/>
                  </a:lnTo>
                  <a:lnTo>
                    <a:pt x="17367" y="612"/>
                  </a:lnTo>
                  <a:lnTo>
                    <a:pt x="17089" y="167"/>
                  </a:lnTo>
                  <a:lnTo>
                    <a:pt x="169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742;p33">
              <a:extLst>
                <a:ext uri="{FF2B5EF4-FFF2-40B4-BE49-F238E27FC236}">
                  <a16:creationId xmlns:a16="http://schemas.microsoft.com/office/drawing/2014/main" id="{A2466C8B-7159-69D3-285F-0196B0E9102B}"/>
                </a:ext>
              </a:extLst>
            </p:cNvPr>
            <p:cNvSpPr/>
            <p:nvPr/>
          </p:nvSpPr>
          <p:spPr>
            <a:xfrm>
              <a:off x="7815859" y="1742075"/>
              <a:ext cx="297958" cy="380798"/>
            </a:xfrm>
            <a:custGeom>
              <a:avLst/>
              <a:gdLst/>
              <a:ahLst/>
              <a:cxnLst/>
              <a:rect l="l" t="t" r="r" b="b"/>
              <a:pathLst>
                <a:path w="7600" h="9713" extrusionOk="0">
                  <a:moveTo>
                    <a:pt x="0" y="0"/>
                  </a:moveTo>
                  <a:lnTo>
                    <a:pt x="1464" y="9712"/>
                  </a:lnTo>
                  <a:lnTo>
                    <a:pt x="5783" y="9712"/>
                  </a:lnTo>
                  <a:lnTo>
                    <a:pt x="7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743;p33">
              <a:extLst>
                <a:ext uri="{FF2B5EF4-FFF2-40B4-BE49-F238E27FC236}">
                  <a16:creationId xmlns:a16="http://schemas.microsoft.com/office/drawing/2014/main" id="{9AAE9979-3952-48BE-8C3B-02BCA77C1598}"/>
                </a:ext>
              </a:extLst>
            </p:cNvPr>
            <p:cNvSpPr/>
            <p:nvPr/>
          </p:nvSpPr>
          <p:spPr>
            <a:xfrm>
              <a:off x="7518646" y="1625793"/>
              <a:ext cx="874899" cy="683814"/>
            </a:xfrm>
            <a:custGeom>
              <a:avLst/>
              <a:gdLst/>
              <a:ahLst/>
              <a:cxnLst/>
              <a:rect l="l" t="t" r="r" b="b"/>
              <a:pathLst>
                <a:path w="22316" h="17442" extrusionOk="0">
                  <a:moveTo>
                    <a:pt x="7674" y="1"/>
                  </a:moveTo>
                  <a:lnTo>
                    <a:pt x="2670" y="390"/>
                  </a:lnTo>
                  <a:lnTo>
                    <a:pt x="1" y="4393"/>
                  </a:lnTo>
                  <a:lnTo>
                    <a:pt x="3133" y="8508"/>
                  </a:lnTo>
                  <a:lnTo>
                    <a:pt x="3837" y="7285"/>
                  </a:lnTo>
                  <a:lnTo>
                    <a:pt x="3596" y="8730"/>
                  </a:lnTo>
                  <a:lnTo>
                    <a:pt x="3504" y="9305"/>
                  </a:lnTo>
                  <a:lnTo>
                    <a:pt x="3485" y="9490"/>
                  </a:lnTo>
                  <a:lnTo>
                    <a:pt x="3485" y="9602"/>
                  </a:lnTo>
                  <a:lnTo>
                    <a:pt x="3578" y="9787"/>
                  </a:lnTo>
                  <a:lnTo>
                    <a:pt x="3782" y="10158"/>
                  </a:lnTo>
                  <a:lnTo>
                    <a:pt x="4375" y="11140"/>
                  </a:lnTo>
                  <a:lnTo>
                    <a:pt x="5209" y="12493"/>
                  </a:lnTo>
                  <a:lnTo>
                    <a:pt x="6636" y="17442"/>
                  </a:lnTo>
                  <a:lnTo>
                    <a:pt x="15681" y="17442"/>
                  </a:lnTo>
                  <a:lnTo>
                    <a:pt x="17108" y="12474"/>
                  </a:lnTo>
                  <a:lnTo>
                    <a:pt x="17997" y="11047"/>
                  </a:lnTo>
                  <a:lnTo>
                    <a:pt x="18554" y="10121"/>
                  </a:lnTo>
                  <a:lnTo>
                    <a:pt x="18739" y="9768"/>
                  </a:lnTo>
                  <a:lnTo>
                    <a:pt x="18813" y="9602"/>
                  </a:lnTo>
                  <a:lnTo>
                    <a:pt x="18887" y="9361"/>
                  </a:lnTo>
                  <a:lnTo>
                    <a:pt x="18998" y="8990"/>
                  </a:lnTo>
                  <a:lnTo>
                    <a:pt x="19184" y="8508"/>
                  </a:lnTo>
                  <a:lnTo>
                    <a:pt x="22316" y="4393"/>
                  </a:lnTo>
                  <a:lnTo>
                    <a:pt x="19629" y="390"/>
                  </a:lnTo>
                  <a:lnTo>
                    <a:pt x="14643" y="1"/>
                  </a:lnTo>
                  <a:lnTo>
                    <a:pt x="12511" y="11752"/>
                  </a:lnTo>
                  <a:lnTo>
                    <a:pt x="9805" y="11752"/>
                  </a:lnTo>
                  <a:lnTo>
                    <a:pt x="76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44;p33">
              <a:extLst>
                <a:ext uri="{FF2B5EF4-FFF2-40B4-BE49-F238E27FC236}">
                  <a16:creationId xmlns:a16="http://schemas.microsoft.com/office/drawing/2014/main" id="{96D23BEC-179D-86DC-1879-B2FE9CFC7885}"/>
                </a:ext>
              </a:extLst>
            </p:cNvPr>
            <p:cNvSpPr/>
            <p:nvPr/>
          </p:nvSpPr>
          <p:spPr>
            <a:xfrm>
              <a:off x="7815114" y="1621441"/>
              <a:ext cx="114871" cy="595171"/>
            </a:xfrm>
            <a:custGeom>
              <a:avLst/>
              <a:gdLst/>
              <a:ahLst/>
              <a:cxnLst/>
              <a:rect l="l" t="t" r="r" b="b"/>
              <a:pathLst>
                <a:path w="2930" h="15181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" y="130"/>
                  </a:lnTo>
                  <a:lnTo>
                    <a:pt x="2707" y="15088"/>
                  </a:lnTo>
                  <a:lnTo>
                    <a:pt x="2725" y="15125"/>
                  </a:lnTo>
                  <a:lnTo>
                    <a:pt x="2744" y="15143"/>
                  </a:lnTo>
                  <a:lnTo>
                    <a:pt x="2781" y="15162"/>
                  </a:lnTo>
                  <a:lnTo>
                    <a:pt x="2818" y="15180"/>
                  </a:lnTo>
                  <a:lnTo>
                    <a:pt x="2836" y="15180"/>
                  </a:lnTo>
                  <a:lnTo>
                    <a:pt x="2873" y="15162"/>
                  </a:lnTo>
                  <a:lnTo>
                    <a:pt x="2911" y="15125"/>
                  </a:lnTo>
                  <a:lnTo>
                    <a:pt x="2929" y="15088"/>
                  </a:lnTo>
                  <a:lnTo>
                    <a:pt x="2929" y="15050"/>
                  </a:lnTo>
                  <a:lnTo>
                    <a:pt x="223" y="93"/>
                  </a:lnTo>
                  <a:lnTo>
                    <a:pt x="205" y="38"/>
                  </a:lnTo>
                  <a:lnTo>
                    <a:pt x="167" y="1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745;p33">
              <a:extLst>
                <a:ext uri="{FF2B5EF4-FFF2-40B4-BE49-F238E27FC236}">
                  <a16:creationId xmlns:a16="http://schemas.microsoft.com/office/drawing/2014/main" id="{6789804E-064A-6542-6940-D0855511BC02}"/>
                </a:ext>
              </a:extLst>
            </p:cNvPr>
            <p:cNvSpPr/>
            <p:nvPr/>
          </p:nvSpPr>
          <p:spPr>
            <a:xfrm>
              <a:off x="7982245" y="1621441"/>
              <a:ext cx="114831" cy="595171"/>
            </a:xfrm>
            <a:custGeom>
              <a:avLst/>
              <a:gdLst/>
              <a:ahLst/>
              <a:cxnLst/>
              <a:rect l="l" t="t" r="r" b="b"/>
              <a:pathLst>
                <a:path w="2929" h="15181" extrusionOk="0">
                  <a:moveTo>
                    <a:pt x="2799" y="1"/>
                  </a:moveTo>
                  <a:lnTo>
                    <a:pt x="2762" y="19"/>
                  </a:lnTo>
                  <a:lnTo>
                    <a:pt x="2725" y="38"/>
                  </a:lnTo>
                  <a:lnTo>
                    <a:pt x="2707" y="93"/>
                  </a:lnTo>
                  <a:lnTo>
                    <a:pt x="1" y="15050"/>
                  </a:lnTo>
                  <a:lnTo>
                    <a:pt x="1" y="15088"/>
                  </a:lnTo>
                  <a:lnTo>
                    <a:pt x="19" y="15125"/>
                  </a:lnTo>
                  <a:lnTo>
                    <a:pt x="56" y="15162"/>
                  </a:lnTo>
                  <a:lnTo>
                    <a:pt x="93" y="15180"/>
                  </a:lnTo>
                  <a:lnTo>
                    <a:pt x="112" y="15180"/>
                  </a:lnTo>
                  <a:lnTo>
                    <a:pt x="149" y="15162"/>
                  </a:lnTo>
                  <a:lnTo>
                    <a:pt x="186" y="15143"/>
                  </a:lnTo>
                  <a:lnTo>
                    <a:pt x="204" y="15125"/>
                  </a:lnTo>
                  <a:lnTo>
                    <a:pt x="223" y="15088"/>
                  </a:lnTo>
                  <a:lnTo>
                    <a:pt x="2929" y="130"/>
                  </a:lnTo>
                  <a:lnTo>
                    <a:pt x="2929" y="75"/>
                  </a:lnTo>
                  <a:lnTo>
                    <a:pt x="2910" y="38"/>
                  </a:lnTo>
                  <a:lnTo>
                    <a:pt x="2892" y="19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746;p33">
              <a:extLst>
                <a:ext uri="{FF2B5EF4-FFF2-40B4-BE49-F238E27FC236}">
                  <a16:creationId xmlns:a16="http://schemas.microsoft.com/office/drawing/2014/main" id="{C0101694-62A9-F394-E451-EE23FB238AA6}"/>
                </a:ext>
              </a:extLst>
            </p:cNvPr>
            <p:cNvSpPr/>
            <p:nvPr/>
          </p:nvSpPr>
          <p:spPr>
            <a:xfrm>
              <a:off x="7774420" y="2305215"/>
              <a:ext cx="363352" cy="20387"/>
            </a:xfrm>
            <a:custGeom>
              <a:avLst/>
              <a:gdLst/>
              <a:ahLst/>
              <a:cxnLst/>
              <a:rect l="l" t="t" r="r" b="b"/>
              <a:pathLst>
                <a:path w="9268" h="520" extrusionOk="0">
                  <a:moveTo>
                    <a:pt x="112" y="0"/>
                  </a:moveTo>
                  <a:lnTo>
                    <a:pt x="75" y="19"/>
                  </a:lnTo>
                  <a:lnTo>
                    <a:pt x="38" y="37"/>
                  </a:lnTo>
                  <a:lnTo>
                    <a:pt x="1" y="56"/>
                  </a:lnTo>
                  <a:lnTo>
                    <a:pt x="1" y="112"/>
                  </a:lnTo>
                  <a:lnTo>
                    <a:pt x="1" y="149"/>
                  </a:lnTo>
                  <a:lnTo>
                    <a:pt x="19" y="186"/>
                  </a:lnTo>
                  <a:lnTo>
                    <a:pt x="38" y="223"/>
                  </a:lnTo>
                  <a:lnTo>
                    <a:pt x="93" y="223"/>
                  </a:lnTo>
                  <a:lnTo>
                    <a:pt x="668" y="297"/>
                  </a:lnTo>
                  <a:lnTo>
                    <a:pt x="1261" y="371"/>
                  </a:lnTo>
                  <a:lnTo>
                    <a:pt x="2392" y="445"/>
                  </a:lnTo>
                  <a:lnTo>
                    <a:pt x="3485" y="501"/>
                  </a:lnTo>
                  <a:lnTo>
                    <a:pt x="4542" y="519"/>
                  </a:lnTo>
                  <a:lnTo>
                    <a:pt x="5505" y="501"/>
                  </a:lnTo>
                  <a:lnTo>
                    <a:pt x="6377" y="464"/>
                  </a:lnTo>
                  <a:lnTo>
                    <a:pt x="7174" y="427"/>
                  </a:lnTo>
                  <a:lnTo>
                    <a:pt x="7841" y="371"/>
                  </a:lnTo>
                  <a:lnTo>
                    <a:pt x="8823" y="278"/>
                  </a:lnTo>
                  <a:lnTo>
                    <a:pt x="9175" y="223"/>
                  </a:lnTo>
                  <a:lnTo>
                    <a:pt x="9212" y="223"/>
                  </a:lnTo>
                  <a:lnTo>
                    <a:pt x="9249" y="186"/>
                  </a:lnTo>
                  <a:lnTo>
                    <a:pt x="9268" y="149"/>
                  </a:lnTo>
                  <a:lnTo>
                    <a:pt x="9268" y="112"/>
                  </a:lnTo>
                  <a:lnTo>
                    <a:pt x="9249" y="56"/>
                  </a:lnTo>
                  <a:lnTo>
                    <a:pt x="9231" y="37"/>
                  </a:lnTo>
                  <a:lnTo>
                    <a:pt x="9194" y="19"/>
                  </a:lnTo>
                  <a:lnTo>
                    <a:pt x="9138" y="0"/>
                  </a:lnTo>
                  <a:lnTo>
                    <a:pt x="8934" y="37"/>
                  </a:lnTo>
                  <a:lnTo>
                    <a:pt x="8378" y="93"/>
                  </a:lnTo>
                  <a:lnTo>
                    <a:pt x="7489" y="186"/>
                  </a:lnTo>
                  <a:lnTo>
                    <a:pt x="6358" y="260"/>
                  </a:lnTo>
                  <a:lnTo>
                    <a:pt x="5709" y="278"/>
                  </a:lnTo>
                  <a:lnTo>
                    <a:pt x="5005" y="297"/>
                  </a:lnTo>
                  <a:lnTo>
                    <a:pt x="4264" y="297"/>
                  </a:lnTo>
                  <a:lnTo>
                    <a:pt x="3485" y="278"/>
                  </a:lnTo>
                  <a:lnTo>
                    <a:pt x="2670" y="241"/>
                  </a:lnTo>
                  <a:lnTo>
                    <a:pt x="1836" y="186"/>
                  </a:lnTo>
                  <a:lnTo>
                    <a:pt x="983" y="1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747;p33">
              <a:extLst>
                <a:ext uri="{FF2B5EF4-FFF2-40B4-BE49-F238E27FC236}">
                  <a16:creationId xmlns:a16="http://schemas.microsoft.com/office/drawing/2014/main" id="{071A109D-D248-4CF6-6534-5010042B8F3A}"/>
                </a:ext>
              </a:extLst>
            </p:cNvPr>
            <p:cNvSpPr/>
            <p:nvPr/>
          </p:nvSpPr>
          <p:spPr>
            <a:xfrm>
              <a:off x="7742467" y="2196225"/>
              <a:ext cx="426550" cy="19642"/>
            </a:xfrm>
            <a:custGeom>
              <a:avLst/>
              <a:gdLst/>
              <a:ahLst/>
              <a:cxnLst/>
              <a:rect l="l" t="t" r="r" b="b"/>
              <a:pathLst>
                <a:path w="10880" h="501" extrusionOk="0">
                  <a:moveTo>
                    <a:pt x="93" y="0"/>
                  </a:moveTo>
                  <a:lnTo>
                    <a:pt x="56" y="19"/>
                  </a:lnTo>
                  <a:lnTo>
                    <a:pt x="19" y="56"/>
                  </a:lnTo>
                  <a:lnTo>
                    <a:pt x="0" y="93"/>
                  </a:lnTo>
                  <a:lnTo>
                    <a:pt x="19" y="149"/>
                  </a:lnTo>
                  <a:lnTo>
                    <a:pt x="37" y="186"/>
                  </a:lnTo>
                  <a:lnTo>
                    <a:pt x="56" y="204"/>
                  </a:lnTo>
                  <a:lnTo>
                    <a:pt x="111" y="223"/>
                  </a:lnTo>
                  <a:lnTo>
                    <a:pt x="834" y="297"/>
                  </a:lnTo>
                  <a:lnTo>
                    <a:pt x="1539" y="352"/>
                  </a:lnTo>
                  <a:lnTo>
                    <a:pt x="2929" y="427"/>
                  </a:lnTo>
                  <a:lnTo>
                    <a:pt x="4245" y="482"/>
                  </a:lnTo>
                  <a:lnTo>
                    <a:pt x="5468" y="501"/>
                  </a:lnTo>
                  <a:lnTo>
                    <a:pt x="6598" y="482"/>
                  </a:lnTo>
                  <a:lnTo>
                    <a:pt x="7636" y="445"/>
                  </a:lnTo>
                  <a:lnTo>
                    <a:pt x="8526" y="408"/>
                  </a:lnTo>
                  <a:lnTo>
                    <a:pt x="9304" y="352"/>
                  </a:lnTo>
                  <a:lnTo>
                    <a:pt x="10398" y="260"/>
                  </a:lnTo>
                  <a:lnTo>
                    <a:pt x="10787" y="223"/>
                  </a:lnTo>
                  <a:lnTo>
                    <a:pt x="10843" y="204"/>
                  </a:lnTo>
                  <a:lnTo>
                    <a:pt x="10861" y="167"/>
                  </a:lnTo>
                  <a:lnTo>
                    <a:pt x="10880" y="130"/>
                  </a:lnTo>
                  <a:lnTo>
                    <a:pt x="10880" y="93"/>
                  </a:lnTo>
                  <a:lnTo>
                    <a:pt x="10880" y="56"/>
                  </a:lnTo>
                  <a:lnTo>
                    <a:pt x="10843" y="19"/>
                  </a:lnTo>
                  <a:lnTo>
                    <a:pt x="10806" y="0"/>
                  </a:lnTo>
                  <a:lnTo>
                    <a:pt x="10769" y="0"/>
                  </a:lnTo>
                  <a:lnTo>
                    <a:pt x="10528" y="19"/>
                  </a:lnTo>
                  <a:lnTo>
                    <a:pt x="9898" y="93"/>
                  </a:lnTo>
                  <a:lnTo>
                    <a:pt x="8915" y="167"/>
                  </a:lnTo>
                  <a:lnTo>
                    <a:pt x="7599" y="223"/>
                  </a:lnTo>
                  <a:lnTo>
                    <a:pt x="6839" y="260"/>
                  </a:lnTo>
                  <a:lnTo>
                    <a:pt x="4226" y="260"/>
                  </a:lnTo>
                  <a:lnTo>
                    <a:pt x="3262" y="223"/>
                  </a:lnTo>
                  <a:lnTo>
                    <a:pt x="2243" y="167"/>
                  </a:lnTo>
                  <a:lnTo>
                    <a:pt x="1205" y="9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48;p33">
              <a:extLst>
                <a:ext uri="{FF2B5EF4-FFF2-40B4-BE49-F238E27FC236}">
                  <a16:creationId xmlns:a16="http://schemas.microsoft.com/office/drawing/2014/main" id="{E8E72232-10A1-34B1-FB55-C23F7605BAEC}"/>
                </a:ext>
              </a:extLst>
            </p:cNvPr>
            <p:cNvSpPr/>
            <p:nvPr/>
          </p:nvSpPr>
          <p:spPr>
            <a:xfrm>
              <a:off x="7664724" y="1833618"/>
              <a:ext cx="25444" cy="82134"/>
            </a:xfrm>
            <a:custGeom>
              <a:avLst/>
              <a:gdLst/>
              <a:ahLst/>
              <a:cxnLst/>
              <a:rect l="l" t="t" r="r" b="b"/>
              <a:pathLst>
                <a:path w="649" h="2095" extrusionOk="0">
                  <a:moveTo>
                    <a:pt x="519" y="1"/>
                  </a:moveTo>
                  <a:lnTo>
                    <a:pt x="482" y="19"/>
                  </a:lnTo>
                  <a:lnTo>
                    <a:pt x="445" y="56"/>
                  </a:lnTo>
                  <a:lnTo>
                    <a:pt x="426" y="93"/>
                  </a:lnTo>
                  <a:lnTo>
                    <a:pt x="0" y="1965"/>
                  </a:lnTo>
                  <a:lnTo>
                    <a:pt x="0" y="2002"/>
                  </a:lnTo>
                  <a:lnTo>
                    <a:pt x="19" y="2039"/>
                  </a:lnTo>
                  <a:lnTo>
                    <a:pt x="37" y="2076"/>
                  </a:lnTo>
                  <a:lnTo>
                    <a:pt x="93" y="2095"/>
                  </a:lnTo>
                  <a:lnTo>
                    <a:pt x="148" y="2095"/>
                  </a:lnTo>
                  <a:lnTo>
                    <a:pt x="185" y="2076"/>
                  </a:lnTo>
                  <a:lnTo>
                    <a:pt x="204" y="2039"/>
                  </a:lnTo>
                  <a:lnTo>
                    <a:pt x="222" y="2002"/>
                  </a:lnTo>
                  <a:lnTo>
                    <a:pt x="649" y="130"/>
                  </a:lnTo>
                  <a:lnTo>
                    <a:pt x="649" y="93"/>
                  </a:lnTo>
                  <a:lnTo>
                    <a:pt x="630" y="56"/>
                  </a:lnTo>
                  <a:lnTo>
                    <a:pt x="612" y="19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49;p33">
              <a:extLst>
                <a:ext uri="{FF2B5EF4-FFF2-40B4-BE49-F238E27FC236}">
                  <a16:creationId xmlns:a16="http://schemas.microsoft.com/office/drawing/2014/main" id="{B9EBBE33-15B0-50ED-FC1D-55F434E3985D}"/>
                </a:ext>
              </a:extLst>
            </p:cNvPr>
            <p:cNvSpPr/>
            <p:nvPr/>
          </p:nvSpPr>
          <p:spPr>
            <a:xfrm>
              <a:off x="8219867" y="1833618"/>
              <a:ext cx="51633" cy="129376"/>
            </a:xfrm>
            <a:custGeom>
              <a:avLst/>
              <a:gdLst/>
              <a:ahLst/>
              <a:cxnLst/>
              <a:rect l="l" t="t" r="r" b="b"/>
              <a:pathLst>
                <a:path w="1317" h="3300" extrusionOk="0">
                  <a:moveTo>
                    <a:pt x="74" y="1"/>
                  </a:moveTo>
                  <a:lnTo>
                    <a:pt x="37" y="38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149"/>
                  </a:lnTo>
                  <a:lnTo>
                    <a:pt x="1112" y="3226"/>
                  </a:lnTo>
                  <a:lnTo>
                    <a:pt x="1149" y="3281"/>
                  </a:lnTo>
                  <a:lnTo>
                    <a:pt x="1205" y="3300"/>
                  </a:lnTo>
                  <a:lnTo>
                    <a:pt x="1242" y="3281"/>
                  </a:lnTo>
                  <a:lnTo>
                    <a:pt x="1279" y="3263"/>
                  </a:lnTo>
                  <a:lnTo>
                    <a:pt x="1316" y="3226"/>
                  </a:lnTo>
                  <a:lnTo>
                    <a:pt x="1316" y="3188"/>
                  </a:lnTo>
                  <a:lnTo>
                    <a:pt x="1316" y="3151"/>
                  </a:lnTo>
                  <a:lnTo>
                    <a:pt x="204" y="75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750;p33">
              <a:extLst>
                <a:ext uri="{FF2B5EF4-FFF2-40B4-BE49-F238E27FC236}">
                  <a16:creationId xmlns:a16="http://schemas.microsoft.com/office/drawing/2014/main" id="{FF63A771-7140-5CEE-1D3F-2784309CEC3E}"/>
                </a:ext>
              </a:extLst>
            </p:cNvPr>
            <p:cNvSpPr/>
            <p:nvPr/>
          </p:nvSpPr>
          <p:spPr>
            <a:xfrm>
              <a:off x="7794061" y="1763873"/>
              <a:ext cx="103227" cy="450544"/>
            </a:xfrm>
            <a:custGeom>
              <a:avLst/>
              <a:gdLst/>
              <a:ahLst/>
              <a:cxnLst/>
              <a:rect l="l" t="t" r="r" b="b"/>
              <a:pathLst>
                <a:path w="2633" h="11492" extrusionOk="0">
                  <a:moveTo>
                    <a:pt x="93" y="0"/>
                  </a:moveTo>
                  <a:lnTo>
                    <a:pt x="56" y="19"/>
                  </a:lnTo>
                  <a:lnTo>
                    <a:pt x="19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2410" y="11399"/>
                  </a:lnTo>
                  <a:lnTo>
                    <a:pt x="2428" y="11436"/>
                  </a:lnTo>
                  <a:lnTo>
                    <a:pt x="2447" y="11473"/>
                  </a:lnTo>
                  <a:lnTo>
                    <a:pt x="2484" y="11492"/>
                  </a:lnTo>
                  <a:lnTo>
                    <a:pt x="2539" y="11492"/>
                  </a:lnTo>
                  <a:lnTo>
                    <a:pt x="2576" y="11473"/>
                  </a:lnTo>
                  <a:lnTo>
                    <a:pt x="2614" y="11436"/>
                  </a:lnTo>
                  <a:lnTo>
                    <a:pt x="2632" y="11399"/>
                  </a:lnTo>
                  <a:lnTo>
                    <a:pt x="2632" y="11362"/>
                  </a:lnTo>
                  <a:lnTo>
                    <a:pt x="223" y="93"/>
                  </a:lnTo>
                  <a:lnTo>
                    <a:pt x="204" y="56"/>
                  </a:lnTo>
                  <a:lnTo>
                    <a:pt x="167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751;p33">
              <a:extLst>
                <a:ext uri="{FF2B5EF4-FFF2-40B4-BE49-F238E27FC236}">
                  <a16:creationId xmlns:a16="http://schemas.microsoft.com/office/drawing/2014/main" id="{69CB97DE-549C-D02F-A08E-E1A350E0A48A}"/>
                </a:ext>
              </a:extLst>
            </p:cNvPr>
            <p:cNvSpPr/>
            <p:nvPr/>
          </p:nvSpPr>
          <p:spPr>
            <a:xfrm>
              <a:off x="7755523" y="1893916"/>
              <a:ext cx="85075" cy="220214"/>
            </a:xfrm>
            <a:custGeom>
              <a:avLst/>
              <a:gdLst/>
              <a:ahLst/>
              <a:cxnLst/>
              <a:rect l="l" t="t" r="r" b="b"/>
              <a:pathLst>
                <a:path w="2170" h="5617" extrusionOk="0">
                  <a:moveTo>
                    <a:pt x="112" y="1"/>
                  </a:moveTo>
                  <a:lnTo>
                    <a:pt x="75" y="19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49"/>
                  </a:lnTo>
                  <a:lnTo>
                    <a:pt x="1965" y="5543"/>
                  </a:lnTo>
                  <a:lnTo>
                    <a:pt x="2003" y="5598"/>
                  </a:lnTo>
                  <a:lnTo>
                    <a:pt x="2058" y="5617"/>
                  </a:lnTo>
                  <a:lnTo>
                    <a:pt x="2095" y="5598"/>
                  </a:lnTo>
                  <a:lnTo>
                    <a:pt x="2132" y="5580"/>
                  </a:lnTo>
                  <a:lnTo>
                    <a:pt x="2169" y="5543"/>
                  </a:lnTo>
                  <a:lnTo>
                    <a:pt x="2169" y="5506"/>
                  </a:lnTo>
                  <a:lnTo>
                    <a:pt x="2169" y="5469"/>
                  </a:lnTo>
                  <a:lnTo>
                    <a:pt x="205" y="75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752;p33">
              <a:extLst>
                <a:ext uri="{FF2B5EF4-FFF2-40B4-BE49-F238E27FC236}">
                  <a16:creationId xmlns:a16="http://schemas.microsoft.com/office/drawing/2014/main" id="{19E203E1-64A7-FB00-235C-C260E9E2E619}"/>
                </a:ext>
              </a:extLst>
            </p:cNvPr>
            <p:cNvSpPr/>
            <p:nvPr/>
          </p:nvSpPr>
          <p:spPr>
            <a:xfrm>
              <a:off x="8012786" y="1790767"/>
              <a:ext cx="84291" cy="385856"/>
            </a:xfrm>
            <a:custGeom>
              <a:avLst/>
              <a:gdLst/>
              <a:ahLst/>
              <a:cxnLst/>
              <a:rect l="l" t="t" r="r" b="b"/>
              <a:pathLst>
                <a:path w="2150" h="9842" extrusionOk="0">
                  <a:moveTo>
                    <a:pt x="2020" y="0"/>
                  </a:moveTo>
                  <a:lnTo>
                    <a:pt x="1983" y="19"/>
                  </a:lnTo>
                  <a:lnTo>
                    <a:pt x="1946" y="37"/>
                  </a:lnTo>
                  <a:lnTo>
                    <a:pt x="1928" y="93"/>
                  </a:lnTo>
                  <a:lnTo>
                    <a:pt x="0" y="9712"/>
                  </a:lnTo>
                  <a:lnTo>
                    <a:pt x="0" y="9749"/>
                  </a:lnTo>
                  <a:lnTo>
                    <a:pt x="19" y="9786"/>
                  </a:lnTo>
                  <a:lnTo>
                    <a:pt x="37" y="9823"/>
                  </a:lnTo>
                  <a:lnTo>
                    <a:pt x="74" y="9842"/>
                  </a:lnTo>
                  <a:lnTo>
                    <a:pt x="111" y="9842"/>
                  </a:lnTo>
                  <a:lnTo>
                    <a:pt x="148" y="9823"/>
                  </a:lnTo>
                  <a:lnTo>
                    <a:pt x="167" y="9805"/>
                  </a:lnTo>
                  <a:lnTo>
                    <a:pt x="204" y="9786"/>
                  </a:lnTo>
                  <a:lnTo>
                    <a:pt x="204" y="9749"/>
                  </a:lnTo>
                  <a:lnTo>
                    <a:pt x="2150" y="130"/>
                  </a:lnTo>
                  <a:lnTo>
                    <a:pt x="2150" y="93"/>
                  </a:lnTo>
                  <a:lnTo>
                    <a:pt x="2131" y="56"/>
                  </a:lnTo>
                  <a:lnTo>
                    <a:pt x="2113" y="1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53;p33">
              <a:extLst>
                <a:ext uri="{FF2B5EF4-FFF2-40B4-BE49-F238E27FC236}">
                  <a16:creationId xmlns:a16="http://schemas.microsoft.com/office/drawing/2014/main" id="{66DCB91E-AA49-628F-7F5D-8D6CE00650BD}"/>
                </a:ext>
              </a:extLst>
            </p:cNvPr>
            <p:cNvSpPr/>
            <p:nvPr/>
          </p:nvSpPr>
          <p:spPr>
            <a:xfrm>
              <a:off x="8026586" y="1888113"/>
              <a:ext cx="91583" cy="326303"/>
            </a:xfrm>
            <a:custGeom>
              <a:avLst/>
              <a:gdLst/>
              <a:ahLst/>
              <a:cxnLst/>
              <a:rect l="l" t="t" r="r" b="b"/>
              <a:pathLst>
                <a:path w="2336" h="8323" extrusionOk="0">
                  <a:moveTo>
                    <a:pt x="2224" y="1"/>
                  </a:moveTo>
                  <a:lnTo>
                    <a:pt x="2169" y="19"/>
                  </a:lnTo>
                  <a:lnTo>
                    <a:pt x="2150" y="38"/>
                  </a:lnTo>
                  <a:lnTo>
                    <a:pt x="2132" y="75"/>
                  </a:lnTo>
                  <a:lnTo>
                    <a:pt x="0" y="8174"/>
                  </a:lnTo>
                  <a:lnTo>
                    <a:pt x="0" y="8230"/>
                  </a:lnTo>
                  <a:lnTo>
                    <a:pt x="19" y="8267"/>
                  </a:lnTo>
                  <a:lnTo>
                    <a:pt x="56" y="8304"/>
                  </a:lnTo>
                  <a:lnTo>
                    <a:pt x="93" y="8323"/>
                  </a:lnTo>
                  <a:lnTo>
                    <a:pt x="148" y="8323"/>
                  </a:lnTo>
                  <a:lnTo>
                    <a:pt x="186" y="8304"/>
                  </a:lnTo>
                  <a:lnTo>
                    <a:pt x="204" y="8267"/>
                  </a:lnTo>
                  <a:lnTo>
                    <a:pt x="223" y="8230"/>
                  </a:lnTo>
                  <a:lnTo>
                    <a:pt x="2335" y="130"/>
                  </a:lnTo>
                  <a:lnTo>
                    <a:pt x="2335" y="93"/>
                  </a:lnTo>
                  <a:lnTo>
                    <a:pt x="2335" y="56"/>
                  </a:lnTo>
                  <a:lnTo>
                    <a:pt x="2298" y="19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54;p33">
              <a:extLst>
                <a:ext uri="{FF2B5EF4-FFF2-40B4-BE49-F238E27FC236}">
                  <a16:creationId xmlns:a16="http://schemas.microsoft.com/office/drawing/2014/main" id="{D762DB98-9607-6766-DAAD-273B82AEC2BB}"/>
                </a:ext>
              </a:extLst>
            </p:cNvPr>
            <p:cNvSpPr/>
            <p:nvPr/>
          </p:nvSpPr>
          <p:spPr>
            <a:xfrm>
              <a:off x="8228570" y="1698479"/>
              <a:ext cx="42929" cy="119183"/>
            </a:xfrm>
            <a:custGeom>
              <a:avLst/>
              <a:gdLst/>
              <a:ahLst/>
              <a:cxnLst/>
              <a:rect l="l" t="t" r="r" b="b"/>
              <a:pathLst>
                <a:path w="1095" h="3040" extrusionOk="0">
                  <a:moveTo>
                    <a:pt x="927" y="0"/>
                  </a:moveTo>
                  <a:lnTo>
                    <a:pt x="909" y="37"/>
                  </a:lnTo>
                  <a:lnTo>
                    <a:pt x="872" y="74"/>
                  </a:lnTo>
                  <a:lnTo>
                    <a:pt x="1" y="2892"/>
                  </a:lnTo>
                  <a:lnTo>
                    <a:pt x="1" y="2947"/>
                  </a:lnTo>
                  <a:lnTo>
                    <a:pt x="1" y="2984"/>
                  </a:lnTo>
                  <a:lnTo>
                    <a:pt x="38" y="3021"/>
                  </a:lnTo>
                  <a:lnTo>
                    <a:pt x="75" y="3040"/>
                  </a:lnTo>
                  <a:lnTo>
                    <a:pt x="112" y="3040"/>
                  </a:lnTo>
                  <a:lnTo>
                    <a:pt x="168" y="3021"/>
                  </a:lnTo>
                  <a:lnTo>
                    <a:pt x="186" y="3003"/>
                  </a:lnTo>
                  <a:lnTo>
                    <a:pt x="205" y="2966"/>
                  </a:lnTo>
                  <a:lnTo>
                    <a:pt x="1094" y="148"/>
                  </a:lnTo>
                  <a:lnTo>
                    <a:pt x="1094" y="93"/>
                  </a:lnTo>
                  <a:lnTo>
                    <a:pt x="1094" y="56"/>
                  </a:lnTo>
                  <a:lnTo>
                    <a:pt x="1057" y="19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755;p33">
              <a:extLst>
                <a:ext uri="{FF2B5EF4-FFF2-40B4-BE49-F238E27FC236}">
                  <a16:creationId xmlns:a16="http://schemas.microsoft.com/office/drawing/2014/main" id="{DA2433EA-BF69-2772-1D61-8DBE05055A9A}"/>
                </a:ext>
              </a:extLst>
            </p:cNvPr>
            <p:cNvSpPr/>
            <p:nvPr/>
          </p:nvSpPr>
          <p:spPr>
            <a:xfrm>
              <a:off x="8270010" y="1643984"/>
              <a:ext cx="18936" cy="40734"/>
            </a:xfrm>
            <a:custGeom>
              <a:avLst/>
              <a:gdLst/>
              <a:ahLst/>
              <a:cxnLst/>
              <a:rect l="l" t="t" r="r" b="b"/>
              <a:pathLst>
                <a:path w="483" h="1039" extrusionOk="0">
                  <a:moveTo>
                    <a:pt x="352" y="0"/>
                  </a:moveTo>
                  <a:lnTo>
                    <a:pt x="315" y="19"/>
                  </a:lnTo>
                  <a:lnTo>
                    <a:pt x="278" y="37"/>
                  </a:lnTo>
                  <a:lnTo>
                    <a:pt x="260" y="74"/>
                  </a:lnTo>
                  <a:lnTo>
                    <a:pt x="0" y="890"/>
                  </a:lnTo>
                  <a:lnTo>
                    <a:pt x="0" y="945"/>
                  </a:lnTo>
                  <a:lnTo>
                    <a:pt x="0" y="982"/>
                  </a:lnTo>
                  <a:lnTo>
                    <a:pt x="37" y="1019"/>
                  </a:lnTo>
                  <a:lnTo>
                    <a:pt x="74" y="1038"/>
                  </a:lnTo>
                  <a:lnTo>
                    <a:pt x="111" y="1038"/>
                  </a:lnTo>
                  <a:lnTo>
                    <a:pt x="167" y="1019"/>
                  </a:lnTo>
                  <a:lnTo>
                    <a:pt x="204" y="1001"/>
                  </a:lnTo>
                  <a:lnTo>
                    <a:pt x="223" y="964"/>
                  </a:lnTo>
                  <a:lnTo>
                    <a:pt x="464" y="148"/>
                  </a:lnTo>
                  <a:lnTo>
                    <a:pt x="482" y="111"/>
                  </a:lnTo>
                  <a:lnTo>
                    <a:pt x="464" y="56"/>
                  </a:lnTo>
                  <a:lnTo>
                    <a:pt x="426" y="3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756;p33">
              <a:extLst>
                <a:ext uri="{FF2B5EF4-FFF2-40B4-BE49-F238E27FC236}">
                  <a16:creationId xmlns:a16="http://schemas.microsoft.com/office/drawing/2014/main" id="{011635E2-95FC-0F81-5CA8-B542C085B252}"/>
                </a:ext>
              </a:extLst>
            </p:cNvPr>
            <p:cNvSpPr/>
            <p:nvPr/>
          </p:nvSpPr>
          <p:spPr>
            <a:xfrm>
              <a:off x="7672683" y="1780574"/>
              <a:ext cx="17485" cy="31286"/>
            </a:xfrm>
            <a:custGeom>
              <a:avLst/>
              <a:gdLst/>
              <a:ahLst/>
              <a:cxnLst/>
              <a:rect l="l" t="t" r="r" b="b"/>
              <a:pathLst>
                <a:path w="446" h="798" extrusionOk="0">
                  <a:moveTo>
                    <a:pt x="75" y="1"/>
                  </a:moveTo>
                  <a:lnTo>
                    <a:pt x="38" y="38"/>
                  </a:lnTo>
                  <a:lnTo>
                    <a:pt x="19" y="75"/>
                  </a:lnTo>
                  <a:lnTo>
                    <a:pt x="1" y="112"/>
                  </a:lnTo>
                  <a:lnTo>
                    <a:pt x="19" y="149"/>
                  </a:lnTo>
                  <a:lnTo>
                    <a:pt x="223" y="723"/>
                  </a:lnTo>
                  <a:lnTo>
                    <a:pt x="279" y="779"/>
                  </a:lnTo>
                  <a:lnTo>
                    <a:pt x="335" y="798"/>
                  </a:lnTo>
                  <a:lnTo>
                    <a:pt x="372" y="779"/>
                  </a:lnTo>
                  <a:lnTo>
                    <a:pt x="409" y="760"/>
                  </a:lnTo>
                  <a:lnTo>
                    <a:pt x="446" y="723"/>
                  </a:lnTo>
                  <a:lnTo>
                    <a:pt x="446" y="686"/>
                  </a:lnTo>
                  <a:lnTo>
                    <a:pt x="446" y="649"/>
                  </a:lnTo>
                  <a:lnTo>
                    <a:pt x="223" y="75"/>
                  </a:lnTo>
                  <a:lnTo>
                    <a:pt x="205" y="38"/>
                  </a:lnTo>
                  <a:lnTo>
                    <a:pt x="168" y="1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757;p33">
              <a:extLst>
                <a:ext uri="{FF2B5EF4-FFF2-40B4-BE49-F238E27FC236}">
                  <a16:creationId xmlns:a16="http://schemas.microsoft.com/office/drawing/2014/main" id="{04B2CEF4-8AD6-F811-9513-E1770977A826}"/>
                </a:ext>
              </a:extLst>
            </p:cNvPr>
            <p:cNvSpPr/>
            <p:nvPr/>
          </p:nvSpPr>
          <p:spPr>
            <a:xfrm>
              <a:off x="7621834" y="1643984"/>
              <a:ext cx="49438" cy="117027"/>
            </a:xfrm>
            <a:custGeom>
              <a:avLst/>
              <a:gdLst/>
              <a:ahLst/>
              <a:cxnLst/>
              <a:rect l="l" t="t" r="r" b="b"/>
              <a:pathLst>
                <a:path w="1261" h="2985" extrusionOk="0">
                  <a:moveTo>
                    <a:pt x="112" y="0"/>
                  </a:moveTo>
                  <a:lnTo>
                    <a:pt x="75" y="19"/>
                  </a:lnTo>
                  <a:lnTo>
                    <a:pt x="38" y="37"/>
                  </a:lnTo>
                  <a:lnTo>
                    <a:pt x="1" y="74"/>
                  </a:lnTo>
                  <a:lnTo>
                    <a:pt x="1" y="111"/>
                  </a:lnTo>
                  <a:lnTo>
                    <a:pt x="1" y="148"/>
                  </a:lnTo>
                  <a:lnTo>
                    <a:pt x="1038" y="2910"/>
                  </a:lnTo>
                  <a:lnTo>
                    <a:pt x="1094" y="2966"/>
                  </a:lnTo>
                  <a:lnTo>
                    <a:pt x="1150" y="2984"/>
                  </a:lnTo>
                  <a:lnTo>
                    <a:pt x="1187" y="2984"/>
                  </a:lnTo>
                  <a:lnTo>
                    <a:pt x="1224" y="2966"/>
                  </a:lnTo>
                  <a:lnTo>
                    <a:pt x="1242" y="2929"/>
                  </a:lnTo>
                  <a:lnTo>
                    <a:pt x="1261" y="2891"/>
                  </a:lnTo>
                  <a:lnTo>
                    <a:pt x="1261" y="2836"/>
                  </a:lnTo>
                  <a:lnTo>
                    <a:pt x="223" y="74"/>
                  </a:lnTo>
                  <a:lnTo>
                    <a:pt x="186" y="37"/>
                  </a:lnTo>
                  <a:lnTo>
                    <a:pt x="149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758;p33">
              <a:extLst>
                <a:ext uri="{FF2B5EF4-FFF2-40B4-BE49-F238E27FC236}">
                  <a16:creationId xmlns:a16="http://schemas.microsoft.com/office/drawing/2014/main" id="{182160FB-656A-1922-3D3E-EF49422EBA7E}"/>
                </a:ext>
              </a:extLst>
            </p:cNvPr>
            <p:cNvSpPr/>
            <p:nvPr/>
          </p:nvSpPr>
          <p:spPr>
            <a:xfrm>
              <a:off x="7625480" y="2311018"/>
              <a:ext cx="190419" cy="708513"/>
            </a:xfrm>
            <a:custGeom>
              <a:avLst/>
              <a:gdLst/>
              <a:ahLst/>
              <a:cxnLst/>
              <a:rect l="l" t="t" r="r" b="b"/>
              <a:pathLst>
                <a:path w="4857" h="18072" extrusionOk="0">
                  <a:moveTo>
                    <a:pt x="4745" y="1"/>
                  </a:moveTo>
                  <a:lnTo>
                    <a:pt x="4708" y="19"/>
                  </a:lnTo>
                  <a:lnTo>
                    <a:pt x="4671" y="38"/>
                  </a:lnTo>
                  <a:lnTo>
                    <a:pt x="4652" y="75"/>
                  </a:lnTo>
                  <a:lnTo>
                    <a:pt x="4448" y="557"/>
                  </a:lnTo>
                  <a:lnTo>
                    <a:pt x="3967" y="1836"/>
                  </a:lnTo>
                  <a:lnTo>
                    <a:pt x="3651" y="2725"/>
                  </a:lnTo>
                  <a:lnTo>
                    <a:pt x="3281" y="3745"/>
                  </a:lnTo>
                  <a:lnTo>
                    <a:pt x="2892" y="4912"/>
                  </a:lnTo>
                  <a:lnTo>
                    <a:pt x="2502" y="6173"/>
                  </a:lnTo>
                  <a:lnTo>
                    <a:pt x="2076" y="7526"/>
                  </a:lnTo>
                  <a:lnTo>
                    <a:pt x="1668" y="8953"/>
                  </a:lnTo>
                  <a:lnTo>
                    <a:pt x="1298" y="10417"/>
                  </a:lnTo>
                  <a:lnTo>
                    <a:pt x="927" y="11937"/>
                  </a:lnTo>
                  <a:lnTo>
                    <a:pt x="760" y="12697"/>
                  </a:lnTo>
                  <a:lnTo>
                    <a:pt x="612" y="13457"/>
                  </a:lnTo>
                  <a:lnTo>
                    <a:pt x="464" y="14217"/>
                  </a:lnTo>
                  <a:lnTo>
                    <a:pt x="352" y="14995"/>
                  </a:lnTo>
                  <a:lnTo>
                    <a:pt x="241" y="15736"/>
                  </a:lnTo>
                  <a:lnTo>
                    <a:pt x="148" y="16496"/>
                  </a:lnTo>
                  <a:lnTo>
                    <a:pt x="56" y="17238"/>
                  </a:lnTo>
                  <a:lnTo>
                    <a:pt x="0" y="17961"/>
                  </a:lnTo>
                  <a:lnTo>
                    <a:pt x="19" y="17998"/>
                  </a:lnTo>
                  <a:lnTo>
                    <a:pt x="37" y="18035"/>
                  </a:lnTo>
                  <a:lnTo>
                    <a:pt x="74" y="18072"/>
                  </a:lnTo>
                  <a:lnTo>
                    <a:pt x="167" y="18072"/>
                  </a:lnTo>
                  <a:lnTo>
                    <a:pt x="204" y="18053"/>
                  </a:lnTo>
                  <a:lnTo>
                    <a:pt x="223" y="18016"/>
                  </a:lnTo>
                  <a:lnTo>
                    <a:pt x="223" y="17979"/>
                  </a:lnTo>
                  <a:lnTo>
                    <a:pt x="278" y="17256"/>
                  </a:lnTo>
                  <a:lnTo>
                    <a:pt x="352" y="16515"/>
                  </a:lnTo>
                  <a:lnTo>
                    <a:pt x="464" y="15773"/>
                  </a:lnTo>
                  <a:lnTo>
                    <a:pt x="575" y="15014"/>
                  </a:lnTo>
                  <a:lnTo>
                    <a:pt x="686" y="14254"/>
                  </a:lnTo>
                  <a:lnTo>
                    <a:pt x="834" y="13494"/>
                  </a:lnTo>
                  <a:lnTo>
                    <a:pt x="983" y="12734"/>
                  </a:lnTo>
                  <a:lnTo>
                    <a:pt x="1149" y="11974"/>
                  </a:lnTo>
                  <a:lnTo>
                    <a:pt x="1501" y="10473"/>
                  </a:lnTo>
                  <a:lnTo>
                    <a:pt x="1891" y="8990"/>
                  </a:lnTo>
                  <a:lnTo>
                    <a:pt x="2298" y="7581"/>
                  </a:lnTo>
                  <a:lnTo>
                    <a:pt x="2706" y="6228"/>
                  </a:lnTo>
                  <a:lnTo>
                    <a:pt x="3114" y="4968"/>
                  </a:lnTo>
                  <a:lnTo>
                    <a:pt x="3503" y="3819"/>
                  </a:lnTo>
                  <a:lnTo>
                    <a:pt x="3855" y="2799"/>
                  </a:lnTo>
                  <a:lnTo>
                    <a:pt x="4189" y="1910"/>
                  </a:lnTo>
                  <a:lnTo>
                    <a:pt x="4671" y="631"/>
                  </a:lnTo>
                  <a:lnTo>
                    <a:pt x="4856" y="149"/>
                  </a:lnTo>
                  <a:lnTo>
                    <a:pt x="4856" y="112"/>
                  </a:lnTo>
                  <a:lnTo>
                    <a:pt x="4856" y="75"/>
                  </a:lnTo>
                  <a:lnTo>
                    <a:pt x="4838" y="38"/>
                  </a:lnTo>
                  <a:lnTo>
                    <a:pt x="4801" y="19"/>
                  </a:lnTo>
                  <a:lnTo>
                    <a:pt x="474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759;p33">
              <a:extLst>
                <a:ext uri="{FF2B5EF4-FFF2-40B4-BE49-F238E27FC236}">
                  <a16:creationId xmlns:a16="http://schemas.microsoft.com/office/drawing/2014/main" id="{6B7D6B7F-ECBB-F2CD-F8C6-577DA7145715}"/>
                </a:ext>
              </a:extLst>
            </p:cNvPr>
            <p:cNvSpPr/>
            <p:nvPr/>
          </p:nvSpPr>
          <p:spPr>
            <a:xfrm>
              <a:off x="8100684" y="2308861"/>
              <a:ext cx="191869" cy="723019"/>
            </a:xfrm>
            <a:custGeom>
              <a:avLst/>
              <a:gdLst/>
              <a:ahLst/>
              <a:cxnLst/>
              <a:rect l="l" t="t" r="r" b="b"/>
              <a:pathLst>
                <a:path w="4894" h="18442" extrusionOk="0">
                  <a:moveTo>
                    <a:pt x="112" y="0"/>
                  </a:moveTo>
                  <a:lnTo>
                    <a:pt x="75" y="19"/>
                  </a:lnTo>
                  <a:lnTo>
                    <a:pt x="38" y="37"/>
                  </a:lnTo>
                  <a:lnTo>
                    <a:pt x="1" y="74"/>
                  </a:lnTo>
                  <a:lnTo>
                    <a:pt x="1" y="111"/>
                  </a:lnTo>
                  <a:lnTo>
                    <a:pt x="1" y="148"/>
                  </a:lnTo>
                  <a:lnTo>
                    <a:pt x="186" y="686"/>
                  </a:lnTo>
                  <a:lnTo>
                    <a:pt x="668" y="2057"/>
                  </a:lnTo>
                  <a:lnTo>
                    <a:pt x="1335" y="4115"/>
                  </a:lnTo>
                  <a:lnTo>
                    <a:pt x="1724" y="5357"/>
                  </a:lnTo>
                  <a:lnTo>
                    <a:pt x="2132" y="6672"/>
                  </a:lnTo>
                  <a:lnTo>
                    <a:pt x="2540" y="8100"/>
                  </a:lnTo>
                  <a:lnTo>
                    <a:pt x="2948" y="9564"/>
                  </a:lnTo>
                  <a:lnTo>
                    <a:pt x="3337" y="11065"/>
                  </a:lnTo>
                  <a:lnTo>
                    <a:pt x="3689" y="12585"/>
                  </a:lnTo>
                  <a:lnTo>
                    <a:pt x="4023" y="14086"/>
                  </a:lnTo>
                  <a:lnTo>
                    <a:pt x="4171" y="14828"/>
                  </a:lnTo>
                  <a:lnTo>
                    <a:pt x="4301" y="15569"/>
                  </a:lnTo>
                  <a:lnTo>
                    <a:pt x="4412" y="16292"/>
                  </a:lnTo>
                  <a:lnTo>
                    <a:pt x="4523" y="16996"/>
                  </a:lnTo>
                  <a:lnTo>
                    <a:pt x="4597" y="17682"/>
                  </a:lnTo>
                  <a:lnTo>
                    <a:pt x="4671" y="18349"/>
                  </a:lnTo>
                  <a:lnTo>
                    <a:pt x="4690" y="18386"/>
                  </a:lnTo>
                  <a:lnTo>
                    <a:pt x="4708" y="18423"/>
                  </a:lnTo>
                  <a:lnTo>
                    <a:pt x="4745" y="18442"/>
                  </a:lnTo>
                  <a:lnTo>
                    <a:pt x="4838" y="18442"/>
                  </a:lnTo>
                  <a:lnTo>
                    <a:pt x="4875" y="18405"/>
                  </a:lnTo>
                  <a:lnTo>
                    <a:pt x="4894" y="18368"/>
                  </a:lnTo>
                  <a:lnTo>
                    <a:pt x="4894" y="18331"/>
                  </a:lnTo>
                  <a:lnTo>
                    <a:pt x="4820" y="17663"/>
                  </a:lnTo>
                  <a:lnTo>
                    <a:pt x="4745" y="16978"/>
                  </a:lnTo>
                  <a:lnTo>
                    <a:pt x="4634" y="16255"/>
                  </a:lnTo>
                  <a:lnTo>
                    <a:pt x="4523" y="15532"/>
                  </a:lnTo>
                  <a:lnTo>
                    <a:pt x="4393" y="14809"/>
                  </a:lnTo>
                  <a:lnTo>
                    <a:pt x="4245" y="14049"/>
                  </a:lnTo>
                  <a:lnTo>
                    <a:pt x="3911" y="12548"/>
                  </a:lnTo>
                  <a:lnTo>
                    <a:pt x="3559" y="11010"/>
                  </a:lnTo>
                  <a:lnTo>
                    <a:pt x="3151" y="9508"/>
                  </a:lnTo>
                  <a:lnTo>
                    <a:pt x="2762" y="8044"/>
                  </a:lnTo>
                  <a:lnTo>
                    <a:pt x="2336" y="6617"/>
                  </a:lnTo>
                  <a:lnTo>
                    <a:pt x="1947" y="5282"/>
                  </a:lnTo>
                  <a:lnTo>
                    <a:pt x="1558" y="4059"/>
                  </a:lnTo>
                  <a:lnTo>
                    <a:pt x="872" y="2002"/>
                  </a:lnTo>
                  <a:lnTo>
                    <a:pt x="408" y="612"/>
                  </a:lnTo>
                  <a:lnTo>
                    <a:pt x="205" y="74"/>
                  </a:lnTo>
                  <a:lnTo>
                    <a:pt x="186" y="37"/>
                  </a:lnTo>
                  <a:lnTo>
                    <a:pt x="149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760;p33">
              <a:extLst>
                <a:ext uri="{FF2B5EF4-FFF2-40B4-BE49-F238E27FC236}">
                  <a16:creationId xmlns:a16="http://schemas.microsoft.com/office/drawing/2014/main" id="{A641C953-B1C6-755F-21B6-6EC031201C73}"/>
                </a:ext>
              </a:extLst>
            </p:cNvPr>
            <p:cNvSpPr/>
            <p:nvPr/>
          </p:nvSpPr>
          <p:spPr>
            <a:xfrm>
              <a:off x="8026586" y="2316820"/>
              <a:ext cx="111185" cy="498531"/>
            </a:xfrm>
            <a:custGeom>
              <a:avLst/>
              <a:gdLst/>
              <a:ahLst/>
              <a:cxnLst/>
              <a:rect l="l" t="t" r="r" b="b"/>
              <a:pathLst>
                <a:path w="2836" h="12716" extrusionOk="0">
                  <a:moveTo>
                    <a:pt x="74" y="1"/>
                  </a:moveTo>
                  <a:lnTo>
                    <a:pt x="37" y="19"/>
                  </a:lnTo>
                  <a:lnTo>
                    <a:pt x="19" y="57"/>
                  </a:lnTo>
                  <a:lnTo>
                    <a:pt x="0" y="94"/>
                  </a:lnTo>
                  <a:lnTo>
                    <a:pt x="19" y="149"/>
                  </a:lnTo>
                  <a:lnTo>
                    <a:pt x="111" y="446"/>
                  </a:lnTo>
                  <a:lnTo>
                    <a:pt x="352" y="1243"/>
                  </a:lnTo>
                  <a:lnTo>
                    <a:pt x="686" y="2447"/>
                  </a:lnTo>
                  <a:lnTo>
                    <a:pt x="1112" y="4041"/>
                  </a:lnTo>
                  <a:lnTo>
                    <a:pt x="1316" y="4950"/>
                  </a:lnTo>
                  <a:lnTo>
                    <a:pt x="1539" y="5913"/>
                  </a:lnTo>
                  <a:lnTo>
                    <a:pt x="1761" y="6933"/>
                  </a:lnTo>
                  <a:lnTo>
                    <a:pt x="1965" y="8008"/>
                  </a:lnTo>
                  <a:lnTo>
                    <a:pt x="2169" y="9120"/>
                  </a:lnTo>
                  <a:lnTo>
                    <a:pt x="2335" y="10269"/>
                  </a:lnTo>
                  <a:lnTo>
                    <a:pt x="2502" y="11437"/>
                  </a:lnTo>
                  <a:lnTo>
                    <a:pt x="2613" y="12623"/>
                  </a:lnTo>
                  <a:lnTo>
                    <a:pt x="2632" y="12660"/>
                  </a:lnTo>
                  <a:lnTo>
                    <a:pt x="2651" y="12678"/>
                  </a:lnTo>
                  <a:lnTo>
                    <a:pt x="2688" y="12716"/>
                  </a:lnTo>
                  <a:lnTo>
                    <a:pt x="2743" y="12716"/>
                  </a:lnTo>
                  <a:lnTo>
                    <a:pt x="2780" y="12697"/>
                  </a:lnTo>
                  <a:lnTo>
                    <a:pt x="2817" y="12678"/>
                  </a:lnTo>
                  <a:lnTo>
                    <a:pt x="2836" y="12641"/>
                  </a:lnTo>
                  <a:lnTo>
                    <a:pt x="2836" y="12586"/>
                  </a:lnTo>
                  <a:lnTo>
                    <a:pt x="2706" y="11418"/>
                  </a:lnTo>
                  <a:lnTo>
                    <a:pt x="2558" y="10250"/>
                  </a:lnTo>
                  <a:lnTo>
                    <a:pt x="2391" y="9101"/>
                  </a:lnTo>
                  <a:lnTo>
                    <a:pt x="2187" y="7971"/>
                  </a:lnTo>
                  <a:lnTo>
                    <a:pt x="1983" y="6896"/>
                  </a:lnTo>
                  <a:lnTo>
                    <a:pt x="1761" y="5876"/>
                  </a:lnTo>
                  <a:lnTo>
                    <a:pt x="1539" y="4894"/>
                  </a:lnTo>
                  <a:lnTo>
                    <a:pt x="1316" y="3986"/>
                  </a:lnTo>
                  <a:lnTo>
                    <a:pt x="908" y="2392"/>
                  </a:lnTo>
                  <a:lnTo>
                    <a:pt x="556" y="1169"/>
                  </a:lnTo>
                  <a:lnTo>
                    <a:pt x="315" y="372"/>
                  </a:lnTo>
                  <a:lnTo>
                    <a:pt x="223" y="75"/>
                  </a:lnTo>
                  <a:lnTo>
                    <a:pt x="204" y="38"/>
                  </a:lnTo>
                  <a:lnTo>
                    <a:pt x="167" y="1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761;p33">
              <a:extLst>
                <a:ext uri="{FF2B5EF4-FFF2-40B4-BE49-F238E27FC236}">
                  <a16:creationId xmlns:a16="http://schemas.microsoft.com/office/drawing/2014/main" id="{9CDD45AB-2AAA-2E78-2A10-CD93079CBBFD}"/>
                </a:ext>
              </a:extLst>
            </p:cNvPr>
            <p:cNvSpPr/>
            <p:nvPr/>
          </p:nvSpPr>
          <p:spPr>
            <a:xfrm>
              <a:off x="7809312" y="2316114"/>
              <a:ext cx="110480" cy="609677"/>
            </a:xfrm>
            <a:custGeom>
              <a:avLst/>
              <a:gdLst/>
              <a:ahLst/>
              <a:cxnLst/>
              <a:rect l="l" t="t" r="r" b="b"/>
              <a:pathLst>
                <a:path w="2818" h="15551" extrusionOk="0">
                  <a:moveTo>
                    <a:pt x="2688" y="0"/>
                  </a:moveTo>
                  <a:lnTo>
                    <a:pt x="2651" y="19"/>
                  </a:lnTo>
                  <a:lnTo>
                    <a:pt x="2614" y="37"/>
                  </a:lnTo>
                  <a:lnTo>
                    <a:pt x="2595" y="93"/>
                  </a:lnTo>
                  <a:lnTo>
                    <a:pt x="2373" y="872"/>
                  </a:lnTo>
                  <a:lnTo>
                    <a:pt x="2169" y="1687"/>
                  </a:lnTo>
                  <a:lnTo>
                    <a:pt x="1965" y="2521"/>
                  </a:lnTo>
                  <a:lnTo>
                    <a:pt x="1761" y="3392"/>
                  </a:lnTo>
                  <a:lnTo>
                    <a:pt x="1576" y="4263"/>
                  </a:lnTo>
                  <a:lnTo>
                    <a:pt x="1390" y="5153"/>
                  </a:lnTo>
                  <a:lnTo>
                    <a:pt x="1224" y="6080"/>
                  </a:lnTo>
                  <a:lnTo>
                    <a:pt x="1057" y="7025"/>
                  </a:lnTo>
                  <a:lnTo>
                    <a:pt x="760" y="8990"/>
                  </a:lnTo>
                  <a:lnTo>
                    <a:pt x="482" y="11028"/>
                  </a:lnTo>
                  <a:lnTo>
                    <a:pt x="223" y="13178"/>
                  </a:lnTo>
                  <a:lnTo>
                    <a:pt x="0" y="15440"/>
                  </a:lnTo>
                  <a:lnTo>
                    <a:pt x="19" y="15477"/>
                  </a:lnTo>
                  <a:lnTo>
                    <a:pt x="37" y="15514"/>
                  </a:lnTo>
                  <a:lnTo>
                    <a:pt x="56" y="15551"/>
                  </a:lnTo>
                  <a:lnTo>
                    <a:pt x="167" y="15551"/>
                  </a:lnTo>
                  <a:lnTo>
                    <a:pt x="186" y="15532"/>
                  </a:lnTo>
                  <a:lnTo>
                    <a:pt x="223" y="15495"/>
                  </a:lnTo>
                  <a:lnTo>
                    <a:pt x="223" y="15458"/>
                  </a:lnTo>
                  <a:lnTo>
                    <a:pt x="445" y="13215"/>
                  </a:lnTo>
                  <a:lnTo>
                    <a:pt x="686" y="11065"/>
                  </a:lnTo>
                  <a:lnTo>
                    <a:pt x="964" y="9027"/>
                  </a:lnTo>
                  <a:lnTo>
                    <a:pt x="1279" y="7062"/>
                  </a:lnTo>
                  <a:lnTo>
                    <a:pt x="1446" y="6117"/>
                  </a:lnTo>
                  <a:lnTo>
                    <a:pt x="1613" y="5209"/>
                  </a:lnTo>
                  <a:lnTo>
                    <a:pt x="1798" y="4319"/>
                  </a:lnTo>
                  <a:lnTo>
                    <a:pt x="1984" y="3429"/>
                  </a:lnTo>
                  <a:lnTo>
                    <a:pt x="2169" y="2577"/>
                  </a:lnTo>
                  <a:lnTo>
                    <a:pt x="2373" y="1743"/>
                  </a:lnTo>
                  <a:lnTo>
                    <a:pt x="2595" y="946"/>
                  </a:lnTo>
                  <a:lnTo>
                    <a:pt x="2818" y="149"/>
                  </a:lnTo>
                  <a:lnTo>
                    <a:pt x="2818" y="112"/>
                  </a:lnTo>
                  <a:lnTo>
                    <a:pt x="2799" y="56"/>
                  </a:lnTo>
                  <a:lnTo>
                    <a:pt x="2781" y="37"/>
                  </a:lnTo>
                  <a:lnTo>
                    <a:pt x="2743" y="19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762;p33">
              <a:extLst>
                <a:ext uri="{FF2B5EF4-FFF2-40B4-BE49-F238E27FC236}">
                  <a16:creationId xmlns:a16="http://schemas.microsoft.com/office/drawing/2014/main" id="{79792DC0-093D-0ECA-942F-B027DCECC442}"/>
                </a:ext>
              </a:extLst>
            </p:cNvPr>
            <p:cNvSpPr/>
            <p:nvPr/>
          </p:nvSpPr>
          <p:spPr>
            <a:xfrm>
              <a:off x="7863807" y="2206379"/>
              <a:ext cx="190419" cy="127926"/>
            </a:xfrm>
            <a:custGeom>
              <a:avLst/>
              <a:gdLst/>
              <a:ahLst/>
              <a:cxnLst/>
              <a:rect l="l" t="t" r="r" b="b"/>
              <a:pathLst>
                <a:path w="4857" h="3263" extrusionOk="0">
                  <a:moveTo>
                    <a:pt x="4115" y="668"/>
                  </a:moveTo>
                  <a:lnTo>
                    <a:pt x="3930" y="2577"/>
                  </a:lnTo>
                  <a:lnTo>
                    <a:pt x="1131" y="2503"/>
                  </a:lnTo>
                  <a:lnTo>
                    <a:pt x="797" y="668"/>
                  </a:lnTo>
                  <a:close/>
                  <a:moveTo>
                    <a:pt x="0" y="1"/>
                  </a:moveTo>
                  <a:lnTo>
                    <a:pt x="557" y="3152"/>
                  </a:lnTo>
                  <a:lnTo>
                    <a:pt x="4541" y="3263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763;p33">
              <a:extLst>
                <a:ext uri="{FF2B5EF4-FFF2-40B4-BE49-F238E27FC236}">
                  <a16:creationId xmlns:a16="http://schemas.microsoft.com/office/drawing/2014/main" id="{A38231F9-5BC2-8631-3A8F-A383BFCFDD95}"/>
                </a:ext>
              </a:extLst>
            </p:cNvPr>
            <p:cNvSpPr/>
            <p:nvPr/>
          </p:nvSpPr>
          <p:spPr>
            <a:xfrm>
              <a:off x="7935748" y="1627988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519" y="0"/>
                  </a:moveTo>
                  <a:lnTo>
                    <a:pt x="408" y="19"/>
                  </a:lnTo>
                  <a:lnTo>
                    <a:pt x="315" y="56"/>
                  </a:lnTo>
                  <a:lnTo>
                    <a:pt x="241" y="93"/>
                  </a:lnTo>
                  <a:lnTo>
                    <a:pt x="149" y="149"/>
                  </a:lnTo>
                  <a:lnTo>
                    <a:pt x="93" y="223"/>
                  </a:lnTo>
                  <a:lnTo>
                    <a:pt x="56" y="315"/>
                  </a:lnTo>
                  <a:lnTo>
                    <a:pt x="19" y="408"/>
                  </a:lnTo>
                  <a:lnTo>
                    <a:pt x="0" y="519"/>
                  </a:lnTo>
                  <a:lnTo>
                    <a:pt x="19" y="612"/>
                  </a:lnTo>
                  <a:lnTo>
                    <a:pt x="56" y="723"/>
                  </a:lnTo>
                  <a:lnTo>
                    <a:pt x="93" y="797"/>
                  </a:lnTo>
                  <a:lnTo>
                    <a:pt x="149" y="871"/>
                  </a:lnTo>
                  <a:lnTo>
                    <a:pt x="241" y="946"/>
                  </a:lnTo>
                  <a:lnTo>
                    <a:pt x="315" y="983"/>
                  </a:lnTo>
                  <a:lnTo>
                    <a:pt x="408" y="1020"/>
                  </a:lnTo>
                  <a:lnTo>
                    <a:pt x="612" y="1020"/>
                  </a:lnTo>
                  <a:lnTo>
                    <a:pt x="723" y="983"/>
                  </a:lnTo>
                  <a:lnTo>
                    <a:pt x="797" y="946"/>
                  </a:lnTo>
                  <a:lnTo>
                    <a:pt x="871" y="871"/>
                  </a:lnTo>
                  <a:lnTo>
                    <a:pt x="946" y="797"/>
                  </a:lnTo>
                  <a:lnTo>
                    <a:pt x="983" y="723"/>
                  </a:lnTo>
                  <a:lnTo>
                    <a:pt x="1020" y="612"/>
                  </a:lnTo>
                  <a:lnTo>
                    <a:pt x="1020" y="519"/>
                  </a:lnTo>
                  <a:lnTo>
                    <a:pt x="1020" y="408"/>
                  </a:lnTo>
                  <a:lnTo>
                    <a:pt x="983" y="315"/>
                  </a:lnTo>
                  <a:lnTo>
                    <a:pt x="946" y="223"/>
                  </a:lnTo>
                  <a:lnTo>
                    <a:pt x="871" y="149"/>
                  </a:lnTo>
                  <a:lnTo>
                    <a:pt x="797" y="93"/>
                  </a:lnTo>
                  <a:lnTo>
                    <a:pt x="723" y="56"/>
                  </a:lnTo>
                  <a:lnTo>
                    <a:pt x="612" y="19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764;p33">
              <a:extLst>
                <a:ext uri="{FF2B5EF4-FFF2-40B4-BE49-F238E27FC236}">
                  <a16:creationId xmlns:a16="http://schemas.microsoft.com/office/drawing/2014/main" id="{CD517755-940F-5F96-F844-9B224127F3EA}"/>
                </a:ext>
              </a:extLst>
            </p:cNvPr>
            <p:cNvSpPr/>
            <p:nvPr/>
          </p:nvSpPr>
          <p:spPr>
            <a:xfrm>
              <a:off x="7971346" y="1621441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408" y="1"/>
                  </a:moveTo>
                  <a:lnTo>
                    <a:pt x="316" y="38"/>
                  </a:lnTo>
                  <a:lnTo>
                    <a:pt x="223" y="93"/>
                  </a:lnTo>
                  <a:lnTo>
                    <a:pt x="149" y="149"/>
                  </a:lnTo>
                  <a:lnTo>
                    <a:pt x="93" y="223"/>
                  </a:lnTo>
                  <a:lnTo>
                    <a:pt x="38" y="316"/>
                  </a:lnTo>
                  <a:lnTo>
                    <a:pt x="19" y="408"/>
                  </a:lnTo>
                  <a:lnTo>
                    <a:pt x="1" y="501"/>
                  </a:lnTo>
                  <a:lnTo>
                    <a:pt x="19" y="612"/>
                  </a:lnTo>
                  <a:lnTo>
                    <a:pt x="38" y="705"/>
                  </a:lnTo>
                  <a:lnTo>
                    <a:pt x="93" y="797"/>
                  </a:lnTo>
                  <a:lnTo>
                    <a:pt x="149" y="872"/>
                  </a:lnTo>
                  <a:lnTo>
                    <a:pt x="223" y="927"/>
                  </a:lnTo>
                  <a:lnTo>
                    <a:pt x="316" y="983"/>
                  </a:lnTo>
                  <a:lnTo>
                    <a:pt x="408" y="1001"/>
                  </a:lnTo>
                  <a:lnTo>
                    <a:pt x="520" y="1020"/>
                  </a:lnTo>
                  <a:lnTo>
                    <a:pt x="612" y="1001"/>
                  </a:lnTo>
                  <a:lnTo>
                    <a:pt x="705" y="983"/>
                  </a:lnTo>
                  <a:lnTo>
                    <a:pt x="798" y="927"/>
                  </a:lnTo>
                  <a:lnTo>
                    <a:pt x="872" y="872"/>
                  </a:lnTo>
                  <a:lnTo>
                    <a:pt x="927" y="797"/>
                  </a:lnTo>
                  <a:lnTo>
                    <a:pt x="983" y="705"/>
                  </a:lnTo>
                  <a:lnTo>
                    <a:pt x="1001" y="612"/>
                  </a:lnTo>
                  <a:lnTo>
                    <a:pt x="1020" y="501"/>
                  </a:lnTo>
                  <a:lnTo>
                    <a:pt x="1001" y="408"/>
                  </a:lnTo>
                  <a:lnTo>
                    <a:pt x="983" y="316"/>
                  </a:lnTo>
                  <a:lnTo>
                    <a:pt x="927" y="223"/>
                  </a:lnTo>
                  <a:lnTo>
                    <a:pt x="872" y="149"/>
                  </a:lnTo>
                  <a:lnTo>
                    <a:pt x="798" y="93"/>
                  </a:lnTo>
                  <a:lnTo>
                    <a:pt x="705" y="38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765;p33">
              <a:extLst>
                <a:ext uri="{FF2B5EF4-FFF2-40B4-BE49-F238E27FC236}">
                  <a16:creationId xmlns:a16="http://schemas.microsoft.com/office/drawing/2014/main" id="{45887877-AC9B-C366-B9A2-95D2F445378A}"/>
                </a:ext>
              </a:extLst>
            </p:cNvPr>
            <p:cNvSpPr/>
            <p:nvPr/>
          </p:nvSpPr>
          <p:spPr>
            <a:xfrm>
              <a:off x="7901601" y="1621441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408" y="1"/>
                  </a:moveTo>
                  <a:lnTo>
                    <a:pt x="315" y="38"/>
                  </a:lnTo>
                  <a:lnTo>
                    <a:pt x="223" y="93"/>
                  </a:lnTo>
                  <a:lnTo>
                    <a:pt x="149" y="149"/>
                  </a:lnTo>
                  <a:lnTo>
                    <a:pt x="93" y="223"/>
                  </a:lnTo>
                  <a:lnTo>
                    <a:pt x="56" y="316"/>
                  </a:lnTo>
                  <a:lnTo>
                    <a:pt x="19" y="408"/>
                  </a:lnTo>
                  <a:lnTo>
                    <a:pt x="0" y="501"/>
                  </a:lnTo>
                  <a:lnTo>
                    <a:pt x="19" y="612"/>
                  </a:lnTo>
                  <a:lnTo>
                    <a:pt x="56" y="705"/>
                  </a:lnTo>
                  <a:lnTo>
                    <a:pt x="93" y="797"/>
                  </a:lnTo>
                  <a:lnTo>
                    <a:pt x="149" y="872"/>
                  </a:lnTo>
                  <a:lnTo>
                    <a:pt x="223" y="927"/>
                  </a:lnTo>
                  <a:lnTo>
                    <a:pt x="315" y="983"/>
                  </a:lnTo>
                  <a:lnTo>
                    <a:pt x="408" y="1001"/>
                  </a:lnTo>
                  <a:lnTo>
                    <a:pt x="519" y="1020"/>
                  </a:lnTo>
                  <a:lnTo>
                    <a:pt x="612" y="1001"/>
                  </a:lnTo>
                  <a:lnTo>
                    <a:pt x="723" y="983"/>
                  </a:lnTo>
                  <a:lnTo>
                    <a:pt x="797" y="927"/>
                  </a:lnTo>
                  <a:lnTo>
                    <a:pt x="871" y="872"/>
                  </a:lnTo>
                  <a:lnTo>
                    <a:pt x="946" y="797"/>
                  </a:lnTo>
                  <a:lnTo>
                    <a:pt x="983" y="705"/>
                  </a:lnTo>
                  <a:lnTo>
                    <a:pt x="1020" y="612"/>
                  </a:lnTo>
                  <a:lnTo>
                    <a:pt x="1020" y="501"/>
                  </a:lnTo>
                  <a:lnTo>
                    <a:pt x="1020" y="408"/>
                  </a:lnTo>
                  <a:lnTo>
                    <a:pt x="983" y="316"/>
                  </a:lnTo>
                  <a:lnTo>
                    <a:pt x="946" y="223"/>
                  </a:lnTo>
                  <a:lnTo>
                    <a:pt x="871" y="149"/>
                  </a:lnTo>
                  <a:lnTo>
                    <a:pt x="797" y="93"/>
                  </a:lnTo>
                  <a:lnTo>
                    <a:pt x="723" y="38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766;p33">
              <a:extLst>
                <a:ext uri="{FF2B5EF4-FFF2-40B4-BE49-F238E27FC236}">
                  <a16:creationId xmlns:a16="http://schemas.microsoft.com/office/drawing/2014/main" id="{92C80BDD-00FA-442C-419D-E5DB3526F644}"/>
                </a:ext>
              </a:extLst>
            </p:cNvPr>
            <p:cNvSpPr/>
            <p:nvPr/>
          </p:nvSpPr>
          <p:spPr>
            <a:xfrm>
              <a:off x="7870354" y="1610542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408" y="0"/>
                  </a:moveTo>
                  <a:lnTo>
                    <a:pt x="315" y="38"/>
                  </a:lnTo>
                  <a:lnTo>
                    <a:pt x="223" y="75"/>
                  </a:lnTo>
                  <a:lnTo>
                    <a:pt x="149" y="149"/>
                  </a:lnTo>
                  <a:lnTo>
                    <a:pt x="93" y="223"/>
                  </a:lnTo>
                  <a:lnTo>
                    <a:pt x="37" y="297"/>
                  </a:lnTo>
                  <a:lnTo>
                    <a:pt x="19" y="390"/>
                  </a:lnTo>
                  <a:lnTo>
                    <a:pt x="0" y="501"/>
                  </a:lnTo>
                  <a:lnTo>
                    <a:pt x="19" y="612"/>
                  </a:lnTo>
                  <a:lnTo>
                    <a:pt x="37" y="705"/>
                  </a:lnTo>
                  <a:lnTo>
                    <a:pt x="93" y="779"/>
                  </a:lnTo>
                  <a:lnTo>
                    <a:pt x="149" y="853"/>
                  </a:lnTo>
                  <a:lnTo>
                    <a:pt x="223" y="927"/>
                  </a:lnTo>
                  <a:lnTo>
                    <a:pt x="315" y="964"/>
                  </a:lnTo>
                  <a:lnTo>
                    <a:pt x="408" y="1001"/>
                  </a:lnTo>
                  <a:lnTo>
                    <a:pt x="501" y="1020"/>
                  </a:lnTo>
                  <a:lnTo>
                    <a:pt x="612" y="1001"/>
                  </a:lnTo>
                  <a:lnTo>
                    <a:pt x="705" y="964"/>
                  </a:lnTo>
                  <a:lnTo>
                    <a:pt x="797" y="927"/>
                  </a:lnTo>
                  <a:lnTo>
                    <a:pt x="871" y="853"/>
                  </a:lnTo>
                  <a:lnTo>
                    <a:pt x="927" y="779"/>
                  </a:lnTo>
                  <a:lnTo>
                    <a:pt x="983" y="705"/>
                  </a:lnTo>
                  <a:lnTo>
                    <a:pt x="1001" y="612"/>
                  </a:lnTo>
                  <a:lnTo>
                    <a:pt x="1020" y="501"/>
                  </a:lnTo>
                  <a:lnTo>
                    <a:pt x="1001" y="390"/>
                  </a:lnTo>
                  <a:lnTo>
                    <a:pt x="983" y="297"/>
                  </a:lnTo>
                  <a:lnTo>
                    <a:pt x="927" y="223"/>
                  </a:lnTo>
                  <a:lnTo>
                    <a:pt x="871" y="149"/>
                  </a:lnTo>
                  <a:lnTo>
                    <a:pt x="797" y="75"/>
                  </a:lnTo>
                  <a:lnTo>
                    <a:pt x="705" y="38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767;p33">
              <a:extLst>
                <a:ext uri="{FF2B5EF4-FFF2-40B4-BE49-F238E27FC236}">
                  <a16:creationId xmlns:a16="http://schemas.microsoft.com/office/drawing/2014/main" id="{CCD5F737-FDB2-8B1F-D375-E5CF19D4F409}"/>
                </a:ext>
              </a:extLst>
            </p:cNvPr>
            <p:cNvSpPr/>
            <p:nvPr/>
          </p:nvSpPr>
          <p:spPr>
            <a:xfrm>
              <a:off x="7840558" y="1592390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501" y="0"/>
                  </a:moveTo>
                  <a:lnTo>
                    <a:pt x="408" y="19"/>
                  </a:lnTo>
                  <a:lnTo>
                    <a:pt x="315" y="37"/>
                  </a:lnTo>
                  <a:lnTo>
                    <a:pt x="223" y="93"/>
                  </a:lnTo>
                  <a:lnTo>
                    <a:pt x="149" y="148"/>
                  </a:lnTo>
                  <a:lnTo>
                    <a:pt x="75" y="223"/>
                  </a:lnTo>
                  <a:lnTo>
                    <a:pt x="37" y="315"/>
                  </a:lnTo>
                  <a:lnTo>
                    <a:pt x="0" y="408"/>
                  </a:lnTo>
                  <a:lnTo>
                    <a:pt x="0" y="519"/>
                  </a:lnTo>
                  <a:lnTo>
                    <a:pt x="0" y="612"/>
                  </a:lnTo>
                  <a:lnTo>
                    <a:pt x="37" y="704"/>
                  </a:lnTo>
                  <a:lnTo>
                    <a:pt x="75" y="797"/>
                  </a:lnTo>
                  <a:lnTo>
                    <a:pt x="149" y="871"/>
                  </a:lnTo>
                  <a:lnTo>
                    <a:pt x="223" y="927"/>
                  </a:lnTo>
                  <a:lnTo>
                    <a:pt x="315" y="982"/>
                  </a:lnTo>
                  <a:lnTo>
                    <a:pt x="408" y="1020"/>
                  </a:lnTo>
                  <a:lnTo>
                    <a:pt x="612" y="1020"/>
                  </a:lnTo>
                  <a:lnTo>
                    <a:pt x="705" y="982"/>
                  </a:lnTo>
                  <a:lnTo>
                    <a:pt x="797" y="927"/>
                  </a:lnTo>
                  <a:lnTo>
                    <a:pt x="871" y="871"/>
                  </a:lnTo>
                  <a:lnTo>
                    <a:pt x="927" y="797"/>
                  </a:lnTo>
                  <a:lnTo>
                    <a:pt x="983" y="704"/>
                  </a:lnTo>
                  <a:lnTo>
                    <a:pt x="1001" y="612"/>
                  </a:lnTo>
                  <a:lnTo>
                    <a:pt x="1020" y="519"/>
                  </a:lnTo>
                  <a:lnTo>
                    <a:pt x="1001" y="408"/>
                  </a:lnTo>
                  <a:lnTo>
                    <a:pt x="983" y="315"/>
                  </a:lnTo>
                  <a:lnTo>
                    <a:pt x="927" y="223"/>
                  </a:lnTo>
                  <a:lnTo>
                    <a:pt x="871" y="148"/>
                  </a:lnTo>
                  <a:lnTo>
                    <a:pt x="797" y="93"/>
                  </a:lnTo>
                  <a:lnTo>
                    <a:pt x="705" y="37"/>
                  </a:lnTo>
                  <a:lnTo>
                    <a:pt x="612" y="19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768;p33">
              <a:extLst>
                <a:ext uri="{FF2B5EF4-FFF2-40B4-BE49-F238E27FC236}">
                  <a16:creationId xmlns:a16="http://schemas.microsoft.com/office/drawing/2014/main" id="{B6ECE09A-C018-20D7-490C-4EE5B7F32FCB}"/>
                </a:ext>
              </a:extLst>
            </p:cNvPr>
            <p:cNvSpPr/>
            <p:nvPr/>
          </p:nvSpPr>
          <p:spPr>
            <a:xfrm>
              <a:off x="8005494" y="1608346"/>
              <a:ext cx="40028" cy="40028"/>
            </a:xfrm>
            <a:custGeom>
              <a:avLst/>
              <a:gdLst/>
              <a:ahLst/>
              <a:cxnLst/>
              <a:rect l="l" t="t" r="r" b="b"/>
              <a:pathLst>
                <a:path w="1021" h="1021" extrusionOk="0">
                  <a:moveTo>
                    <a:pt x="408" y="1"/>
                  </a:moveTo>
                  <a:lnTo>
                    <a:pt x="297" y="38"/>
                  </a:lnTo>
                  <a:lnTo>
                    <a:pt x="223" y="94"/>
                  </a:lnTo>
                  <a:lnTo>
                    <a:pt x="149" y="149"/>
                  </a:lnTo>
                  <a:lnTo>
                    <a:pt x="75" y="223"/>
                  </a:lnTo>
                  <a:lnTo>
                    <a:pt x="38" y="316"/>
                  </a:lnTo>
                  <a:lnTo>
                    <a:pt x="1" y="409"/>
                  </a:lnTo>
                  <a:lnTo>
                    <a:pt x="1" y="501"/>
                  </a:lnTo>
                  <a:lnTo>
                    <a:pt x="1" y="613"/>
                  </a:lnTo>
                  <a:lnTo>
                    <a:pt x="38" y="705"/>
                  </a:lnTo>
                  <a:lnTo>
                    <a:pt x="75" y="798"/>
                  </a:lnTo>
                  <a:lnTo>
                    <a:pt x="149" y="872"/>
                  </a:lnTo>
                  <a:lnTo>
                    <a:pt x="223" y="928"/>
                  </a:lnTo>
                  <a:lnTo>
                    <a:pt x="297" y="983"/>
                  </a:lnTo>
                  <a:lnTo>
                    <a:pt x="408" y="1002"/>
                  </a:lnTo>
                  <a:lnTo>
                    <a:pt x="501" y="1020"/>
                  </a:lnTo>
                  <a:lnTo>
                    <a:pt x="612" y="1002"/>
                  </a:lnTo>
                  <a:lnTo>
                    <a:pt x="705" y="983"/>
                  </a:lnTo>
                  <a:lnTo>
                    <a:pt x="779" y="928"/>
                  </a:lnTo>
                  <a:lnTo>
                    <a:pt x="872" y="872"/>
                  </a:lnTo>
                  <a:lnTo>
                    <a:pt x="927" y="798"/>
                  </a:lnTo>
                  <a:lnTo>
                    <a:pt x="964" y="705"/>
                  </a:lnTo>
                  <a:lnTo>
                    <a:pt x="1002" y="613"/>
                  </a:lnTo>
                  <a:lnTo>
                    <a:pt x="1020" y="501"/>
                  </a:lnTo>
                  <a:lnTo>
                    <a:pt x="1002" y="409"/>
                  </a:lnTo>
                  <a:lnTo>
                    <a:pt x="964" y="316"/>
                  </a:lnTo>
                  <a:lnTo>
                    <a:pt x="927" y="223"/>
                  </a:lnTo>
                  <a:lnTo>
                    <a:pt x="872" y="149"/>
                  </a:lnTo>
                  <a:lnTo>
                    <a:pt x="779" y="94"/>
                  </a:lnTo>
                  <a:lnTo>
                    <a:pt x="705" y="38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769;p33">
              <a:extLst>
                <a:ext uri="{FF2B5EF4-FFF2-40B4-BE49-F238E27FC236}">
                  <a16:creationId xmlns:a16="http://schemas.microsoft.com/office/drawing/2014/main" id="{B6518698-C586-9844-34A4-432D85C6EF96}"/>
                </a:ext>
              </a:extLst>
            </p:cNvPr>
            <p:cNvSpPr/>
            <p:nvPr/>
          </p:nvSpPr>
          <p:spPr>
            <a:xfrm>
              <a:off x="8034584" y="1590194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519" y="1"/>
                  </a:moveTo>
                  <a:lnTo>
                    <a:pt x="408" y="19"/>
                  </a:lnTo>
                  <a:lnTo>
                    <a:pt x="315" y="38"/>
                  </a:lnTo>
                  <a:lnTo>
                    <a:pt x="241" y="93"/>
                  </a:lnTo>
                  <a:lnTo>
                    <a:pt x="148" y="149"/>
                  </a:lnTo>
                  <a:lnTo>
                    <a:pt x="93" y="223"/>
                  </a:lnTo>
                  <a:lnTo>
                    <a:pt x="56" y="316"/>
                  </a:lnTo>
                  <a:lnTo>
                    <a:pt x="19" y="408"/>
                  </a:lnTo>
                  <a:lnTo>
                    <a:pt x="0" y="519"/>
                  </a:lnTo>
                  <a:lnTo>
                    <a:pt x="19" y="612"/>
                  </a:lnTo>
                  <a:lnTo>
                    <a:pt x="56" y="705"/>
                  </a:lnTo>
                  <a:lnTo>
                    <a:pt x="93" y="798"/>
                  </a:lnTo>
                  <a:lnTo>
                    <a:pt x="148" y="872"/>
                  </a:lnTo>
                  <a:lnTo>
                    <a:pt x="241" y="927"/>
                  </a:lnTo>
                  <a:lnTo>
                    <a:pt x="315" y="983"/>
                  </a:lnTo>
                  <a:lnTo>
                    <a:pt x="408" y="1001"/>
                  </a:lnTo>
                  <a:lnTo>
                    <a:pt x="519" y="1020"/>
                  </a:lnTo>
                  <a:lnTo>
                    <a:pt x="612" y="1001"/>
                  </a:lnTo>
                  <a:lnTo>
                    <a:pt x="723" y="983"/>
                  </a:lnTo>
                  <a:lnTo>
                    <a:pt x="797" y="927"/>
                  </a:lnTo>
                  <a:lnTo>
                    <a:pt x="871" y="872"/>
                  </a:lnTo>
                  <a:lnTo>
                    <a:pt x="945" y="798"/>
                  </a:lnTo>
                  <a:lnTo>
                    <a:pt x="982" y="705"/>
                  </a:lnTo>
                  <a:lnTo>
                    <a:pt x="1019" y="612"/>
                  </a:lnTo>
                  <a:lnTo>
                    <a:pt x="1019" y="519"/>
                  </a:lnTo>
                  <a:lnTo>
                    <a:pt x="1019" y="408"/>
                  </a:lnTo>
                  <a:lnTo>
                    <a:pt x="982" y="316"/>
                  </a:lnTo>
                  <a:lnTo>
                    <a:pt x="945" y="223"/>
                  </a:lnTo>
                  <a:lnTo>
                    <a:pt x="871" y="149"/>
                  </a:lnTo>
                  <a:lnTo>
                    <a:pt x="797" y="93"/>
                  </a:lnTo>
                  <a:lnTo>
                    <a:pt x="723" y="38"/>
                  </a:lnTo>
                  <a:lnTo>
                    <a:pt x="612" y="19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770;p33">
              <a:extLst>
                <a:ext uri="{FF2B5EF4-FFF2-40B4-BE49-F238E27FC236}">
                  <a16:creationId xmlns:a16="http://schemas.microsoft.com/office/drawing/2014/main" id="{99F50685-4390-0575-8580-98ED22C933AB}"/>
                </a:ext>
              </a:extLst>
            </p:cNvPr>
            <p:cNvSpPr/>
            <p:nvPr/>
          </p:nvSpPr>
          <p:spPr>
            <a:xfrm>
              <a:off x="8351399" y="1237781"/>
              <a:ext cx="265261" cy="435999"/>
            </a:xfrm>
            <a:custGeom>
              <a:avLst/>
              <a:gdLst/>
              <a:ahLst/>
              <a:cxnLst/>
              <a:rect l="l" t="t" r="r" b="b"/>
              <a:pathLst>
                <a:path w="6766" h="11121" extrusionOk="0">
                  <a:moveTo>
                    <a:pt x="3744" y="0"/>
                  </a:moveTo>
                  <a:lnTo>
                    <a:pt x="3707" y="37"/>
                  </a:lnTo>
                  <a:lnTo>
                    <a:pt x="3670" y="112"/>
                  </a:lnTo>
                  <a:lnTo>
                    <a:pt x="3633" y="186"/>
                  </a:lnTo>
                  <a:lnTo>
                    <a:pt x="3577" y="408"/>
                  </a:lnTo>
                  <a:lnTo>
                    <a:pt x="3559" y="686"/>
                  </a:lnTo>
                  <a:lnTo>
                    <a:pt x="3559" y="1020"/>
                  </a:lnTo>
                  <a:lnTo>
                    <a:pt x="3559" y="1390"/>
                  </a:lnTo>
                  <a:lnTo>
                    <a:pt x="3614" y="2187"/>
                  </a:lnTo>
                  <a:lnTo>
                    <a:pt x="3688" y="3003"/>
                  </a:lnTo>
                  <a:lnTo>
                    <a:pt x="3762" y="3707"/>
                  </a:lnTo>
                  <a:lnTo>
                    <a:pt x="3800" y="4208"/>
                  </a:lnTo>
                  <a:lnTo>
                    <a:pt x="3800" y="4356"/>
                  </a:lnTo>
                  <a:lnTo>
                    <a:pt x="3800" y="4393"/>
                  </a:lnTo>
                  <a:lnTo>
                    <a:pt x="3651" y="4245"/>
                  </a:lnTo>
                  <a:lnTo>
                    <a:pt x="3503" y="4096"/>
                  </a:lnTo>
                  <a:lnTo>
                    <a:pt x="3281" y="3930"/>
                  </a:lnTo>
                  <a:lnTo>
                    <a:pt x="3058" y="3763"/>
                  </a:lnTo>
                  <a:lnTo>
                    <a:pt x="2928" y="3689"/>
                  </a:lnTo>
                  <a:lnTo>
                    <a:pt x="2799" y="3615"/>
                  </a:lnTo>
                  <a:lnTo>
                    <a:pt x="2650" y="3577"/>
                  </a:lnTo>
                  <a:lnTo>
                    <a:pt x="2521" y="3540"/>
                  </a:lnTo>
                  <a:lnTo>
                    <a:pt x="2391" y="3522"/>
                  </a:lnTo>
                  <a:lnTo>
                    <a:pt x="2243" y="3522"/>
                  </a:lnTo>
                  <a:lnTo>
                    <a:pt x="2020" y="3577"/>
                  </a:lnTo>
                  <a:lnTo>
                    <a:pt x="1724" y="3670"/>
                  </a:lnTo>
                  <a:lnTo>
                    <a:pt x="1409" y="3800"/>
                  </a:lnTo>
                  <a:lnTo>
                    <a:pt x="1094" y="3948"/>
                  </a:lnTo>
                  <a:lnTo>
                    <a:pt x="816" y="4115"/>
                  </a:lnTo>
                  <a:lnTo>
                    <a:pt x="704" y="4189"/>
                  </a:lnTo>
                  <a:lnTo>
                    <a:pt x="612" y="4282"/>
                  </a:lnTo>
                  <a:lnTo>
                    <a:pt x="537" y="4374"/>
                  </a:lnTo>
                  <a:lnTo>
                    <a:pt x="482" y="4449"/>
                  </a:lnTo>
                  <a:lnTo>
                    <a:pt x="482" y="4523"/>
                  </a:lnTo>
                  <a:lnTo>
                    <a:pt x="500" y="4615"/>
                  </a:lnTo>
                  <a:lnTo>
                    <a:pt x="556" y="4671"/>
                  </a:lnTo>
                  <a:lnTo>
                    <a:pt x="649" y="4708"/>
                  </a:lnTo>
                  <a:lnTo>
                    <a:pt x="760" y="4745"/>
                  </a:lnTo>
                  <a:lnTo>
                    <a:pt x="890" y="4764"/>
                  </a:lnTo>
                  <a:lnTo>
                    <a:pt x="1205" y="4745"/>
                  </a:lnTo>
                  <a:lnTo>
                    <a:pt x="1538" y="4690"/>
                  </a:lnTo>
                  <a:lnTo>
                    <a:pt x="1853" y="4634"/>
                  </a:lnTo>
                  <a:lnTo>
                    <a:pt x="2131" y="4560"/>
                  </a:lnTo>
                  <a:lnTo>
                    <a:pt x="2391" y="4486"/>
                  </a:lnTo>
                  <a:lnTo>
                    <a:pt x="2706" y="4875"/>
                  </a:lnTo>
                  <a:lnTo>
                    <a:pt x="2928" y="5171"/>
                  </a:lnTo>
                  <a:lnTo>
                    <a:pt x="3003" y="5301"/>
                  </a:lnTo>
                  <a:lnTo>
                    <a:pt x="3040" y="5394"/>
                  </a:lnTo>
                  <a:lnTo>
                    <a:pt x="3095" y="5598"/>
                  </a:lnTo>
                  <a:lnTo>
                    <a:pt x="3132" y="5894"/>
                  </a:lnTo>
                  <a:lnTo>
                    <a:pt x="3151" y="6061"/>
                  </a:lnTo>
                  <a:lnTo>
                    <a:pt x="3151" y="6209"/>
                  </a:lnTo>
                  <a:lnTo>
                    <a:pt x="3114" y="6358"/>
                  </a:lnTo>
                  <a:lnTo>
                    <a:pt x="3077" y="6469"/>
                  </a:lnTo>
                  <a:lnTo>
                    <a:pt x="3003" y="6562"/>
                  </a:lnTo>
                  <a:lnTo>
                    <a:pt x="2873" y="6673"/>
                  </a:lnTo>
                  <a:lnTo>
                    <a:pt x="2706" y="6765"/>
                  </a:lnTo>
                  <a:lnTo>
                    <a:pt x="2521" y="6877"/>
                  </a:lnTo>
                  <a:lnTo>
                    <a:pt x="2335" y="6951"/>
                  </a:lnTo>
                  <a:lnTo>
                    <a:pt x="2150" y="7006"/>
                  </a:lnTo>
                  <a:lnTo>
                    <a:pt x="1965" y="7025"/>
                  </a:lnTo>
                  <a:lnTo>
                    <a:pt x="1891" y="7025"/>
                  </a:lnTo>
                  <a:lnTo>
                    <a:pt x="1835" y="7006"/>
                  </a:lnTo>
                  <a:lnTo>
                    <a:pt x="1779" y="6969"/>
                  </a:lnTo>
                  <a:lnTo>
                    <a:pt x="1705" y="6914"/>
                  </a:lnTo>
                  <a:lnTo>
                    <a:pt x="1594" y="6747"/>
                  </a:lnTo>
                  <a:lnTo>
                    <a:pt x="1464" y="6543"/>
                  </a:lnTo>
                  <a:lnTo>
                    <a:pt x="1353" y="6321"/>
                  </a:lnTo>
                  <a:lnTo>
                    <a:pt x="1168" y="5913"/>
                  </a:lnTo>
                  <a:lnTo>
                    <a:pt x="1094" y="5727"/>
                  </a:lnTo>
                  <a:lnTo>
                    <a:pt x="1001" y="5542"/>
                  </a:lnTo>
                  <a:lnTo>
                    <a:pt x="908" y="5357"/>
                  </a:lnTo>
                  <a:lnTo>
                    <a:pt x="797" y="5134"/>
                  </a:lnTo>
                  <a:lnTo>
                    <a:pt x="649" y="4949"/>
                  </a:lnTo>
                  <a:lnTo>
                    <a:pt x="500" y="4782"/>
                  </a:lnTo>
                  <a:lnTo>
                    <a:pt x="426" y="4727"/>
                  </a:lnTo>
                  <a:lnTo>
                    <a:pt x="352" y="4690"/>
                  </a:lnTo>
                  <a:lnTo>
                    <a:pt x="278" y="4671"/>
                  </a:lnTo>
                  <a:lnTo>
                    <a:pt x="204" y="4690"/>
                  </a:lnTo>
                  <a:lnTo>
                    <a:pt x="148" y="4727"/>
                  </a:lnTo>
                  <a:lnTo>
                    <a:pt x="93" y="4801"/>
                  </a:lnTo>
                  <a:lnTo>
                    <a:pt x="56" y="4875"/>
                  </a:lnTo>
                  <a:lnTo>
                    <a:pt x="19" y="4968"/>
                  </a:lnTo>
                  <a:lnTo>
                    <a:pt x="0" y="5171"/>
                  </a:lnTo>
                  <a:lnTo>
                    <a:pt x="0" y="5412"/>
                  </a:lnTo>
                  <a:lnTo>
                    <a:pt x="19" y="5653"/>
                  </a:lnTo>
                  <a:lnTo>
                    <a:pt x="37" y="5876"/>
                  </a:lnTo>
                  <a:lnTo>
                    <a:pt x="111" y="6191"/>
                  </a:lnTo>
                  <a:lnTo>
                    <a:pt x="241" y="6617"/>
                  </a:lnTo>
                  <a:lnTo>
                    <a:pt x="408" y="7025"/>
                  </a:lnTo>
                  <a:lnTo>
                    <a:pt x="556" y="7396"/>
                  </a:lnTo>
                  <a:lnTo>
                    <a:pt x="704" y="7766"/>
                  </a:lnTo>
                  <a:lnTo>
                    <a:pt x="1019" y="8396"/>
                  </a:lnTo>
                  <a:lnTo>
                    <a:pt x="1316" y="8934"/>
                  </a:lnTo>
                  <a:lnTo>
                    <a:pt x="1575" y="9360"/>
                  </a:lnTo>
                  <a:lnTo>
                    <a:pt x="1779" y="9675"/>
                  </a:lnTo>
                  <a:lnTo>
                    <a:pt x="1965" y="9935"/>
                  </a:lnTo>
                  <a:lnTo>
                    <a:pt x="2020" y="11121"/>
                  </a:lnTo>
                  <a:lnTo>
                    <a:pt x="4782" y="11121"/>
                  </a:lnTo>
                  <a:lnTo>
                    <a:pt x="5356" y="6710"/>
                  </a:lnTo>
                  <a:lnTo>
                    <a:pt x="6135" y="5690"/>
                  </a:lnTo>
                  <a:lnTo>
                    <a:pt x="6265" y="5357"/>
                  </a:lnTo>
                  <a:lnTo>
                    <a:pt x="6524" y="4597"/>
                  </a:lnTo>
                  <a:lnTo>
                    <a:pt x="6635" y="4171"/>
                  </a:lnTo>
                  <a:lnTo>
                    <a:pt x="6728" y="3800"/>
                  </a:lnTo>
                  <a:lnTo>
                    <a:pt x="6746" y="3652"/>
                  </a:lnTo>
                  <a:lnTo>
                    <a:pt x="6765" y="3522"/>
                  </a:lnTo>
                  <a:lnTo>
                    <a:pt x="6746" y="3411"/>
                  </a:lnTo>
                  <a:lnTo>
                    <a:pt x="6709" y="3355"/>
                  </a:lnTo>
                  <a:lnTo>
                    <a:pt x="6635" y="3318"/>
                  </a:lnTo>
                  <a:lnTo>
                    <a:pt x="6543" y="3299"/>
                  </a:lnTo>
                  <a:lnTo>
                    <a:pt x="6468" y="3337"/>
                  </a:lnTo>
                  <a:lnTo>
                    <a:pt x="6376" y="3374"/>
                  </a:lnTo>
                  <a:lnTo>
                    <a:pt x="6302" y="3466"/>
                  </a:lnTo>
                  <a:lnTo>
                    <a:pt x="6228" y="3559"/>
                  </a:lnTo>
                  <a:lnTo>
                    <a:pt x="6079" y="3818"/>
                  </a:lnTo>
                  <a:lnTo>
                    <a:pt x="5783" y="4393"/>
                  </a:lnTo>
                  <a:lnTo>
                    <a:pt x="5653" y="4652"/>
                  </a:lnTo>
                  <a:lnTo>
                    <a:pt x="5505" y="4875"/>
                  </a:lnTo>
                  <a:lnTo>
                    <a:pt x="5560" y="4245"/>
                  </a:lnTo>
                  <a:lnTo>
                    <a:pt x="5597" y="3596"/>
                  </a:lnTo>
                  <a:lnTo>
                    <a:pt x="5634" y="2836"/>
                  </a:lnTo>
                  <a:lnTo>
                    <a:pt x="5634" y="2095"/>
                  </a:lnTo>
                  <a:lnTo>
                    <a:pt x="5634" y="1743"/>
                  </a:lnTo>
                  <a:lnTo>
                    <a:pt x="5616" y="1427"/>
                  </a:lnTo>
                  <a:lnTo>
                    <a:pt x="5579" y="1168"/>
                  </a:lnTo>
                  <a:lnTo>
                    <a:pt x="5542" y="946"/>
                  </a:lnTo>
                  <a:lnTo>
                    <a:pt x="5505" y="871"/>
                  </a:lnTo>
                  <a:lnTo>
                    <a:pt x="5486" y="816"/>
                  </a:lnTo>
                  <a:lnTo>
                    <a:pt x="5449" y="760"/>
                  </a:lnTo>
                  <a:lnTo>
                    <a:pt x="5393" y="742"/>
                  </a:lnTo>
                  <a:lnTo>
                    <a:pt x="5356" y="742"/>
                  </a:lnTo>
                  <a:lnTo>
                    <a:pt x="5319" y="760"/>
                  </a:lnTo>
                  <a:lnTo>
                    <a:pt x="5227" y="816"/>
                  </a:lnTo>
                  <a:lnTo>
                    <a:pt x="5153" y="909"/>
                  </a:lnTo>
                  <a:lnTo>
                    <a:pt x="5078" y="1038"/>
                  </a:lnTo>
                  <a:lnTo>
                    <a:pt x="5023" y="1187"/>
                  </a:lnTo>
                  <a:lnTo>
                    <a:pt x="4967" y="1372"/>
                  </a:lnTo>
                  <a:lnTo>
                    <a:pt x="4856" y="1743"/>
                  </a:lnTo>
                  <a:lnTo>
                    <a:pt x="4782" y="2132"/>
                  </a:lnTo>
                  <a:lnTo>
                    <a:pt x="4726" y="2484"/>
                  </a:lnTo>
                  <a:lnTo>
                    <a:pt x="4689" y="2818"/>
                  </a:lnTo>
                  <a:lnTo>
                    <a:pt x="4615" y="2354"/>
                  </a:lnTo>
                  <a:lnTo>
                    <a:pt x="4541" y="1909"/>
                  </a:lnTo>
                  <a:lnTo>
                    <a:pt x="4448" y="1372"/>
                  </a:lnTo>
                  <a:lnTo>
                    <a:pt x="4318" y="853"/>
                  </a:lnTo>
                  <a:lnTo>
                    <a:pt x="4244" y="612"/>
                  </a:lnTo>
                  <a:lnTo>
                    <a:pt x="4152" y="408"/>
                  </a:lnTo>
                  <a:lnTo>
                    <a:pt x="4078" y="223"/>
                  </a:lnTo>
                  <a:lnTo>
                    <a:pt x="3985" y="93"/>
                  </a:lnTo>
                  <a:lnTo>
                    <a:pt x="3948" y="56"/>
                  </a:lnTo>
                  <a:lnTo>
                    <a:pt x="3892" y="19"/>
                  </a:lnTo>
                  <a:lnTo>
                    <a:pt x="3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771;p33">
              <a:extLst>
                <a:ext uri="{FF2B5EF4-FFF2-40B4-BE49-F238E27FC236}">
                  <a16:creationId xmlns:a16="http://schemas.microsoft.com/office/drawing/2014/main" id="{002C6670-1272-E265-077F-08B905576DD7}"/>
                </a:ext>
              </a:extLst>
            </p:cNvPr>
            <p:cNvSpPr/>
            <p:nvPr/>
          </p:nvSpPr>
          <p:spPr>
            <a:xfrm>
              <a:off x="8455293" y="1424514"/>
              <a:ext cx="116282" cy="196966"/>
            </a:xfrm>
            <a:custGeom>
              <a:avLst/>
              <a:gdLst/>
              <a:ahLst/>
              <a:cxnLst/>
              <a:rect l="l" t="t" r="r" b="b"/>
              <a:pathLst>
                <a:path w="2966" h="5024" extrusionOk="0">
                  <a:moveTo>
                    <a:pt x="2799" y="1"/>
                  </a:moveTo>
                  <a:lnTo>
                    <a:pt x="2762" y="38"/>
                  </a:lnTo>
                  <a:lnTo>
                    <a:pt x="2428" y="464"/>
                  </a:lnTo>
                  <a:lnTo>
                    <a:pt x="2243" y="686"/>
                  </a:lnTo>
                  <a:lnTo>
                    <a:pt x="2095" y="835"/>
                  </a:lnTo>
                  <a:lnTo>
                    <a:pt x="2021" y="890"/>
                  </a:lnTo>
                  <a:lnTo>
                    <a:pt x="1891" y="946"/>
                  </a:lnTo>
                  <a:lnTo>
                    <a:pt x="1724" y="1002"/>
                  </a:lnTo>
                  <a:lnTo>
                    <a:pt x="1557" y="1094"/>
                  </a:lnTo>
                  <a:lnTo>
                    <a:pt x="1353" y="1224"/>
                  </a:lnTo>
                  <a:lnTo>
                    <a:pt x="1150" y="1428"/>
                  </a:lnTo>
                  <a:lnTo>
                    <a:pt x="964" y="1669"/>
                  </a:lnTo>
                  <a:lnTo>
                    <a:pt x="816" y="1928"/>
                  </a:lnTo>
                  <a:lnTo>
                    <a:pt x="668" y="2206"/>
                  </a:lnTo>
                  <a:lnTo>
                    <a:pt x="556" y="2484"/>
                  </a:lnTo>
                  <a:lnTo>
                    <a:pt x="445" y="2762"/>
                  </a:lnTo>
                  <a:lnTo>
                    <a:pt x="353" y="3040"/>
                  </a:lnTo>
                  <a:lnTo>
                    <a:pt x="204" y="3596"/>
                  </a:lnTo>
                  <a:lnTo>
                    <a:pt x="112" y="4078"/>
                  </a:lnTo>
                  <a:lnTo>
                    <a:pt x="37" y="4486"/>
                  </a:lnTo>
                  <a:lnTo>
                    <a:pt x="0" y="4894"/>
                  </a:lnTo>
                  <a:lnTo>
                    <a:pt x="0" y="4931"/>
                  </a:lnTo>
                  <a:lnTo>
                    <a:pt x="37" y="4968"/>
                  </a:lnTo>
                  <a:lnTo>
                    <a:pt x="56" y="5005"/>
                  </a:lnTo>
                  <a:lnTo>
                    <a:pt x="112" y="5024"/>
                  </a:lnTo>
                  <a:lnTo>
                    <a:pt x="149" y="5005"/>
                  </a:lnTo>
                  <a:lnTo>
                    <a:pt x="186" y="4986"/>
                  </a:lnTo>
                  <a:lnTo>
                    <a:pt x="204" y="4949"/>
                  </a:lnTo>
                  <a:lnTo>
                    <a:pt x="223" y="4912"/>
                  </a:lnTo>
                  <a:lnTo>
                    <a:pt x="260" y="4542"/>
                  </a:lnTo>
                  <a:lnTo>
                    <a:pt x="315" y="4152"/>
                  </a:lnTo>
                  <a:lnTo>
                    <a:pt x="408" y="3671"/>
                  </a:lnTo>
                  <a:lnTo>
                    <a:pt x="556" y="3133"/>
                  </a:lnTo>
                  <a:lnTo>
                    <a:pt x="649" y="2874"/>
                  </a:lnTo>
                  <a:lnTo>
                    <a:pt x="742" y="2596"/>
                  </a:lnTo>
                  <a:lnTo>
                    <a:pt x="872" y="2317"/>
                  </a:lnTo>
                  <a:lnTo>
                    <a:pt x="1001" y="2058"/>
                  </a:lnTo>
                  <a:lnTo>
                    <a:pt x="1150" y="1799"/>
                  </a:lnTo>
                  <a:lnTo>
                    <a:pt x="1316" y="1576"/>
                  </a:lnTo>
                  <a:lnTo>
                    <a:pt x="1502" y="1409"/>
                  </a:lnTo>
                  <a:lnTo>
                    <a:pt x="1668" y="1280"/>
                  </a:lnTo>
                  <a:lnTo>
                    <a:pt x="1817" y="1205"/>
                  </a:lnTo>
                  <a:lnTo>
                    <a:pt x="1965" y="1150"/>
                  </a:lnTo>
                  <a:lnTo>
                    <a:pt x="2113" y="1076"/>
                  </a:lnTo>
                  <a:lnTo>
                    <a:pt x="2243" y="1002"/>
                  </a:lnTo>
                  <a:lnTo>
                    <a:pt x="2428" y="798"/>
                  </a:lnTo>
                  <a:lnTo>
                    <a:pt x="2651" y="538"/>
                  </a:lnTo>
                  <a:lnTo>
                    <a:pt x="2947" y="167"/>
                  </a:lnTo>
                  <a:lnTo>
                    <a:pt x="2966" y="130"/>
                  </a:lnTo>
                  <a:lnTo>
                    <a:pt x="2966" y="93"/>
                  </a:lnTo>
                  <a:lnTo>
                    <a:pt x="2947" y="56"/>
                  </a:lnTo>
                  <a:lnTo>
                    <a:pt x="2929" y="19"/>
                  </a:lnTo>
                  <a:lnTo>
                    <a:pt x="289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772;p33">
              <a:extLst>
                <a:ext uri="{FF2B5EF4-FFF2-40B4-BE49-F238E27FC236}">
                  <a16:creationId xmlns:a16="http://schemas.microsoft.com/office/drawing/2014/main" id="{E336B9AE-7D60-7587-D78F-33EEDA59F13B}"/>
                </a:ext>
              </a:extLst>
            </p:cNvPr>
            <p:cNvSpPr/>
            <p:nvPr/>
          </p:nvSpPr>
          <p:spPr>
            <a:xfrm>
              <a:off x="8519236" y="1343869"/>
              <a:ext cx="20387" cy="98130"/>
            </a:xfrm>
            <a:custGeom>
              <a:avLst/>
              <a:gdLst/>
              <a:ahLst/>
              <a:cxnLst/>
              <a:rect l="l" t="t" r="r" b="b"/>
              <a:pathLst>
                <a:path w="520" h="2503" extrusionOk="0">
                  <a:moveTo>
                    <a:pt x="371" y="0"/>
                  </a:moveTo>
                  <a:lnTo>
                    <a:pt x="334" y="19"/>
                  </a:lnTo>
                  <a:lnTo>
                    <a:pt x="297" y="56"/>
                  </a:lnTo>
                  <a:lnTo>
                    <a:pt x="297" y="112"/>
                  </a:lnTo>
                  <a:lnTo>
                    <a:pt x="297" y="742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47"/>
                  </a:lnTo>
                  <a:lnTo>
                    <a:pt x="56" y="2484"/>
                  </a:lnTo>
                  <a:lnTo>
                    <a:pt x="93" y="2503"/>
                  </a:lnTo>
                  <a:lnTo>
                    <a:pt x="112" y="2503"/>
                  </a:lnTo>
                  <a:lnTo>
                    <a:pt x="149" y="2484"/>
                  </a:lnTo>
                  <a:lnTo>
                    <a:pt x="186" y="2465"/>
                  </a:lnTo>
                  <a:lnTo>
                    <a:pt x="204" y="2447"/>
                  </a:lnTo>
                  <a:lnTo>
                    <a:pt x="223" y="2410"/>
                  </a:lnTo>
                  <a:lnTo>
                    <a:pt x="519" y="760"/>
                  </a:lnTo>
                  <a:lnTo>
                    <a:pt x="519" y="112"/>
                  </a:lnTo>
                  <a:lnTo>
                    <a:pt x="501" y="56"/>
                  </a:lnTo>
                  <a:lnTo>
                    <a:pt x="482" y="1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773;p33">
              <a:extLst>
                <a:ext uri="{FF2B5EF4-FFF2-40B4-BE49-F238E27FC236}">
                  <a16:creationId xmlns:a16="http://schemas.microsoft.com/office/drawing/2014/main" id="{85450165-CB8B-6464-5C39-ADE4A183D83C}"/>
                </a:ext>
              </a:extLst>
            </p:cNvPr>
            <p:cNvSpPr/>
            <p:nvPr/>
          </p:nvSpPr>
          <p:spPr>
            <a:xfrm>
              <a:off x="8495988" y="1405617"/>
              <a:ext cx="8743" cy="30580"/>
            </a:xfrm>
            <a:custGeom>
              <a:avLst/>
              <a:gdLst/>
              <a:ahLst/>
              <a:cxnLst/>
              <a:rect l="l" t="t" r="r" b="b"/>
              <a:pathLst>
                <a:path w="223" h="780" extrusionOk="0">
                  <a:moveTo>
                    <a:pt x="112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668"/>
                  </a:lnTo>
                  <a:lnTo>
                    <a:pt x="0" y="705"/>
                  </a:lnTo>
                  <a:lnTo>
                    <a:pt x="19" y="742"/>
                  </a:lnTo>
                  <a:lnTo>
                    <a:pt x="56" y="761"/>
                  </a:lnTo>
                  <a:lnTo>
                    <a:pt x="112" y="779"/>
                  </a:lnTo>
                  <a:lnTo>
                    <a:pt x="149" y="761"/>
                  </a:lnTo>
                  <a:lnTo>
                    <a:pt x="186" y="742"/>
                  </a:lnTo>
                  <a:lnTo>
                    <a:pt x="204" y="705"/>
                  </a:lnTo>
                  <a:lnTo>
                    <a:pt x="223" y="668"/>
                  </a:lnTo>
                  <a:lnTo>
                    <a:pt x="223" y="112"/>
                  </a:lnTo>
                  <a:lnTo>
                    <a:pt x="204" y="75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774;p33">
              <a:extLst>
                <a:ext uri="{FF2B5EF4-FFF2-40B4-BE49-F238E27FC236}">
                  <a16:creationId xmlns:a16="http://schemas.microsoft.com/office/drawing/2014/main" id="{4EB8CFD2-7797-DB18-DC26-53ABD7056BBF}"/>
                </a:ext>
              </a:extLst>
            </p:cNvPr>
            <p:cNvSpPr/>
            <p:nvPr/>
          </p:nvSpPr>
          <p:spPr>
            <a:xfrm>
              <a:off x="8397152" y="1673740"/>
              <a:ext cx="178814" cy="635866"/>
            </a:xfrm>
            <a:custGeom>
              <a:avLst/>
              <a:gdLst/>
              <a:ahLst/>
              <a:cxnLst/>
              <a:rect l="l" t="t" r="r" b="b"/>
              <a:pathLst>
                <a:path w="4561" h="16219" extrusionOk="0">
                  <a:moveTo>
                    <a:pt x="853" y="1"/>
                  </a:moveTo>
                  <a:lnTo>
                    <a:pt x="464" y="4635"/>
                  </a:lnTo>
                  <a:lnTo>
                    <a:pt x="186" y="7971"/>
                  </a:lnTo>
                  <a:lnTo>
                    <a:pt x="75" y="9176"/>
                  </a:lnTo>
                  <a:lnTo>
                    <a:pt x="19" y="9806"/>
                  </a:lnTo>
                  <a:lnTo>
                    <a:pt x="1" y="9991"/>
                  </a:lnTo>
                  <a:lnTo>
                    <a:pt x="1" y="10288"/>
                  </a:lnTo>
                  <a:lnTo>
                    <a:pt x="38" y="10658"/>
                  </a:lnTo>
                  <a:lnTo>
                    <a:pt x="75" y="11103"/>
                  </a:lnTo>
                  <a:lnTo>
                    <a:pt x="130" y="11604"/>
                  </a:lnTo>
                  <a:lnTo>
                    <a:pt x="223" y="12141"/>
                  </a:lnTo>
                  <a:lnTo>
                    <a:pt x="316" y="12697"/>
                  </a:lnTo>
                  <a:lnTo>
                    <a:pt x="445" y="13272"/>
                  </a:lnTo>
                  <a:lnTo>
                    <a:pt x="594" y="13846"/>
                  </a:lnTo>
                  <a:lnTo>
                    <a:pt x="779" y="14384"/>
                  </a:lnTo>
                  <a:lnTo>
                    <a:pt x="964" y="14884"/>
                  </a:lnTo>
                  <a:lnTo>
                    <a:pt x="1076" y="15107"/>
                  </a:lnTo>
                  <a:lnTo>
                    <a:pt x="1187" y="15329"/>
                  </a:lnTo>
                  <a:lnTo>
                    <a:pt x="1298" y="15514"/>
                  </a:lnTo>
                  <a:lnTo>
                    <a:pt x="1428" y="15700"/>
                  </a:lnTo>
                  <a:lnTo>
                    <a:pt x="1558" y="15848"/>
                  </a:lnTo>
                  <a:lnTo>
                    <a:pt x="1706" y="15978"/>
                  </a:lnTo>
                  <a:lnTo>
                    <a:pt x="1854" y="16089"/>
                  </a:lnTo>
                  <a:lnTo>
                    <a:pt x="2002" y="16163"/>
                  </a:lnTo>
                  <a:lnTo>
                    <a:pt x="2151" y="16219"/>
                  </a:lnTo>
                  <a:lnTo>
                    <a:pt x="2484" y="16219"/>
                  </a:lnTo>
                  <a:lnTo>
                    <a:pt x="2633" y="16163"/>
                  </a:lnTo>
                  <a:lnTo>
                    <a:pt x="2781" y="16089"/>
                  </a:lnTo>
                  <a:lnTo>
                    <a:pt x="2929" y="15996"/>
                  </a:lnTo>
                  <a:lnTo>
                    <a:pt x="3059" y="15866"/>
                  </a:lnTo>
                  <a:lnTo>
                    <a:pt x="3189" y="15718"/>
                  </a:lnTo>
                  <a:lnTo>
                    <a:pt x="3300" y="15551"/>
                  </a:lnTo>
                  <a:lnTo>
                    <a:pt x="3411" y="15366"/>
                  </a:lnTo>
                  <a:lnTo>
                    <a:pt x="3522" y="15181"/>
                  </a:lnTo>
                  <a:lnTo>
                    <a:pt x="3633" y="14958"/>
                  </a:lnTo>
                  <a:lnTo>
                    <a:pt x="3800" y="14476"/>
                  </a:lnTo>
                  <a:lnTo>
                    <a:pt x="3967" y="13976"/>
                  </a:lnTo>
                  <a:lnTo>
                    <a:pt x="4115" y="13438"/>
                  </a:lnTo>
                  <a:lnTo>
                    <a:pt x="4226" y="12901"/>
                  </a:lnTo>
                  <a:lnTo>
                    <a:pt x="4319" y="12345"/>
                  </a:lnTo>
                  <a:lnTo>
                    <a:pt x="4393" y="11826"/>
                  </a:lnTo>
                  <a:lnTo>
                    <a:pt x="4467" y="11344"/>
                  </a:lnTo>
                  <a:lnTo>
                    <a:pt x="4542" y="10529"/>
                  </a:lnTo>
                  <a:lnTo>
                    <a:pt x="4560" y="10010"/>
                  </a:lnTo>
                  <a:lnTo>
                    <a:pt x="4523" y="9342"/>
                  </a:lnTo>
                  <a:lnTo>
                    <a:pt x="4412" y="8101"/>
                  </a:lnTo>
                  <a:lnTo>
                    <a:pt x="4097" y="4690"/>
                  </a:lnTo>
                  <a:lnTo>
                    <a:pt x="36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775;p33">
              <a:extLst>
                <a:ext uri="{FF2B5EF4-FFF2-40B4-BE49-F238E27FC236}">
                  <a16:creationId xmlns:a16="http://schemas.microsoft.com/office/drawing/2014/main" id="{7E532C0E-61FE-0987-9729-10750D72B905}"/>
                </a:ext>
              </a:extLst>
            </p:cNvPr>
            <p:cNvSpPr/>
            <p:nvPr/>
          </p:nvSpPr>
          <p:spPr>
            <a:xfrm>
              <a:off x="8392800" y="1903364"/>
              <a:ext cx="41440" cy="345945"/>
            </a:xfrm>
            <a:custGeom>
              <a:avLst/>
              <a:gdLst/>
              <a:ahLst/>
              <a:cxnLst/>
              <a:rect l="l" t="t" r="r" b="b"/>
              <a:pathLst>
                <a:path w="1057" h="8824" extrusionOk="0">
                  <a:moveTo>
                    <a:pt x="427" y="1"/>
                  </a:moveTo>
                  <a:lnTo>
                    <a:pt x="390" y="38"/>
                  </a:lnTo>
                  <a:lnTo>
                    <a:pt x="371" y="56"/>
                  </a:lnTo>
                  <a:lnTo>
                    <a:pt x="353" y="112"/>
                  </a:lnTo>
                  <a:lnTo>
                    <a:pt x="130" y="2781"/>
                  </a:lnTo>
                  <a:lnTo>
                    <a:pt x="19" y="3930"/>
                  </a:lnTo>
                  <a:lnTo>
                    <a:pt x="0" y="4190"/>
                  </a:lnTo>
                  <a:lnTo>
                    <a:pt x="19" y="4634"/>
                  </a:lnTo>
                  <a:lnTo>
                    <a:pt x="75" y="5190"/>
                  </a:lnTo>
                  <a:lnTo>
                    <a:pt x="149" y="5858"/>
                  </a:lnTo>
                  <a:lnTo>
                    <a:pt x="260" y="6562"/>
                  </a:lnTo>
                  <a:lnTo>
                    <a:pt x="427" y="7322"/>
                  </a:lnTo>
                  <a:lnTo>
                    <a:pt x="519" y="7693"/>
                  </a:lnTo>
                  <a:lnTo>
                    <a:pt x="612" y="8063"/>
                  </a:lnTo>
                  <a:lnTo>
                    <a:pt x="723" y="8415"/>
                  </a:lnTo>
                  <a:lnTo>
                    <a:pt x="853" y="8749"/>
                  </a:lnTo>
                  <a:lnTo>
                    <a:pt x="890" y="8805"/>
                  </a:lnTo>
                  <a:lnTo>
                    <a:pt x="946" y="8823"/>
                  </a:lnTo>
                  <a:lnTo>
                    <a:pt x="983" y="8823"/>
                  </a:lnTo>
                  <a:lnTo>
                    <a:pt x="1020" y="8786"/>
                  </a:lnTo>
                  <a:lnTo>
                    <a:pt x="1057" y="8749"/>
                  </a:lnTo>
                  <a:lnTo>
                    <a:pt x="1057" y="8712"/>
                  </a:lnTo>
                  <a:lnTo>
                    <a:pt x="1057" y="8675"/>
                  </a:lnTo>
                  <a:lnTo>
                    <a:pt x="946" y="8341"/>
                  </a:lnTo>
                  <a:lnTo>
                    <a:pt x="835" y="7989"/>
                  </a:lnTo>
                  <a:lnTo>
                    <a:pt x="631" y="7266"/>
                  </a:lnTo>
                  <a:lnTo>
                    <a:pt x="482" y="6544"/>
                  </a:lnTo>
                  <a:lnTo>
                    <a:pt x="371" y="5839"/>
                  </a:lnTo>
                  <a:lnTo>
                    <a:pt x="278" y="5190"/>
                  </a:lnTo>
                  <a:lnTo>
                    <a:pt x="241" y="4634"/>
                  </a:lnTo>
                  <a:lnTo>
                    <a:pt x="223" y="4227"/>
                  </a:lnTo>
                  <a:lnTo>
                    <a:pt x="223" y="3967"/>
                  </a:lnTo>
                  <a:lnTo>
                    <a:pt x="353" y="2818"/>
                  </a:lnTo>
                  <a:lnTo>
                    <a:pt x="575" y="131"/>
                  </a:lnTo>
                  <a:lnTo>
                    <a:pt x="575" y="75"/>
                  </a:lnTo>
                  <a:lnTo>
                    <a:pt x="556" y="38"/>
                  </a:lnTo>
                  <a:lnTo>
                    <a:pt x="519" y="19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776;p33">
              <a:extLst>
                <a:ext uri="{FF2B5EF4-FFF2-40B4-BE49-F238E27FC236}">
                  <a16:creationId xmlns:a16="http://schemas.microsoft.com/office/drawing/2014/main" id="{FE84372A-0F82-ECA5-850C-2F50943AC681}"/>
                </a:ext>
              </a:extLst>
            </p:cNvPr>
            <p:cNvSpPr/>
            <p:nvPr/>
          </p:nvSpPr>
          <p:spPr>
            <a:xfrm>
              <a:off x="6980950" y="1429611"/>
              <a:ext cx="404047" cy="848043"/>
            </a:xfrm>
            <a:custGeom>
              <a:avLst/>
              <a:gdLst/>
              <a:ahLst/>
              <a:cxnLst/>
              <a:rect l="l" t="t" r="r" b="b"/>
              <a:pathLst>
                <a:path w="10306" h="21631" extrusionOk="0">
                  <a:moveTo>
                    <a:pt x="983" y="0"/>
                  </a:moveTo>
                  <a:lnTo>
                    <a:pt x="927" y="19"/>
                  </a:lnTo>
                  <a:lnTo>
                    <a:pt x="871" y="37"/>
                  </a:lnTo>
                  <a:lnTo>
                    <a:pt x="834" y="93"/>
                  </a:lnTo>
                  <a:lnTo>
                    <a:pt x="723" y="223"/>
                  </a:lnTo>
                  <a:lnTo>
                    <a:pt x="668" y="204"/>
                  </a:lnTo>
                  <a:lnTo>
                    <a:pt x="593" y="167"/>
                  </a:lnTo>
                  <a:lnTo>
                    <a:pt x="427" y="167"/>
                  </a:lnTo>
                  <a:lnTo>
                    <a:pt x="334" y="186"/>
                  </a:lnTo>
                  <a:lnTo>
                    <a:pt x="260" y="241"/>
                  </a:lnTo>
                  <a:lnTo>
                    <a:pt x="204" y="334"/>
                  </a:lnTo>
                  <a:lnTo>
                    <a:pt x="186" y="501"/>
                  </a:lnTo>
                  <a:lnTo>
                    <a:pt x="167" y="853"/>
                  </a:lnTo>
                  <a:lnTo>
                    <a:pt x="93" y="2039"/>
                  </a:lnTo>
                  <a:lnTo>
                    <a:pt x="37" y="3689"/>
                  </a:lnTo>
                  <a:lnTo>
                    <a:pt x="19" y="5542"/>
                  </a:lnTo>
                  <a:lnTo>
                    <a:pt x="0" y="7396"/>
                  </a:lnTo>
                  <a:lnTo>
                    <a:pt x="19" y="8248"/>
                  </a:lnTo>
                  <a:lnTo>
                    <a:pt x="56" y="9027"/>
                  </a:lnTo>
                  <a:lnTo>
                    <a:pt x="111" y="9694"/>
                  </a:lnTo>
                  <a:lnTo>
                    <a:pt x="167" y="10231"/>
                  </a:lnTo>
                  <a:lnTo>
                    <a:pt x="204" y="10435"/>
                  </a:lnTo>
                  <a:lnTo>
                    <a:pt x="260" y="10602"/>
                  </a:lnTo>
                  <a:lnTo>
                    <a:pt x="297" y="10713"/>
                  </a:lnTo>
                  <a:lnTo>
                    <a:pt x="352" y="10769"/>
                  </a:lnTo>
                  <a:lnTo>
                    <a:pt x="427" y="10825"/>
                  </a:lnTo>
                  <a:lnTo>
                    <a:pt x="538" y="10936"/>
                  </a:lnTo>
                  <a:lnTo>
                    <a:pt x="871" y="11325"/>
                  </a:lnTo>
                  <a:lnTo>
                    <a:pt x="1891" y="12585"/>
                  </a:lnTo>
                  <a:lnTo>
                    <a:pt x="3281" y="14328"/>
                  </a:lnTo>
                  <a:lnTo>
                    <a:pt x="4875" y="16292"/>
                  </a:lnTo>
                  <a:lnTo>
                    <a:pt x="5709" y="17274"/>
                  </a:lnTo>
                  <a:lnTo>
                    <a:pt x="6524" y="18238"/>
                  </a:lnTo>
                  <a:lnTo>
                    <a:pt x="7321" y="19128"/>
                  </a:lnTo>
                  <a:lnTo>
                    <a:pt x="8081" y="19943"/>
                  </a:lnTo>
                  <a:lnTo>
                    <a:pt x="8452" y="20296"/>
                  </a:lnTo>
                  <a:lnTo>
                    <a:pt x="8786" y="20611"/>
                  </a:lnTo>
                  <a:lnTo>
                    <a:pt x="9101" y="20907"/>
                  </a:lnTo>
                  <a:lnTo>
                    <a:pt x="9397" y="21148"/>
                  </a:lnTo>
                  <a:lnTo>
                    <a:pt x="9657" y="21352"/>
                  </a:lnTo>
                  <a:lnTo>
                    <a:pt x="9916" y="21500"/>
                  </a:lnTo>
                  <a:lnTo>
                    <a:pt x="10120" y="21593"/>
                  </a:lnTo>
                  <a:lnTo>
                    <a:pt x="10213" y="21612"/>
                  </a:lnTo>
                  <a:lnTo>
                    <a:pt x="10305" y="21630"/>
                  </a:lnTo>
                  <a:lnTo>
                    <a:pt x="10194" y="16125"/>
                  </a:lnTo>
                  <a:lnTo>
                    <a:pt x="2817" y="8971"/>
                  </a:lnTo>
                  <a:lnTo>
                    <a:pt x="2725" y="3615"/>
                  </a:lnTo>
                  <a:lnTo>
                    <a:pt x="2614" y="3151"/>
                  </a:lnTo>
                  <a:lnTo>
                    <a:pt x="2484" y="2669"/>
                  </a:lnTo>
                  <a:lnTo>
                    <a:pt x="2336" y="2132"/>
                  </a:lnTo>
                  <a:lnTo>
                    <a:pt x="2150" y="1594"/>
                  </a:lnTo>
                  <a:lnTo>
                    <a:pt x="2058" y="1353"/>
                  </a:lnTo>
                  <a:lnTo>
                    <a:pt x="1965" y="1131"/>
                  </a:lnTo>
                  <a:lnTo>
                    <a:pt x="1854" y="946"/>
                  </a:lnTo>
                  <a:lnTo>
                    <a:pt x="1761" y="797"/>
                  </a:lnTo>
                  <a:lnTo>
                    <a:pt x="1650" y="705"/>
                  </a:lnTo>
                  <a:lnTo>
                    <a:pt x="1613" y="686"/>
                  </a:lnTo>
                  <a:lnTo>
                    <a:pt x="1557" y="686"/>
                  </a:lnTo>
                  <a:lnTo>
                    <a:pt x="1464" y="445"/>
                  </a:lnTo>
                  <a:lnTo>
                    <a:pt x="1372" y="260"/>
                  </a:lnTo>
                  <a:lnTo>
                    <a:pt x="1261" y="130"/>
                  </a:lnTo>
                  <a:lnTo>
                    <a:pt x="1149" y="37"/>
                  </a:lnTo>
                  <a:lnTo>
                    <a:pt x="10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777;p33">
              <a:extLst>
                <a:ext uri="{FF2B5EF4-FFF2-40B4-BE49-F238E27FC236}">
                  <a16:creationId xmlns:a16="http://schemas.microsoft.com/office/drawing/2014/main" id="{4AB83F97-06F6-ACDE-71E0-0D9B4D65996E}"/>
                </a:ext>
              </a:extLst>
            </p:cNvPr>
            <p:cNvSpPr/>
            <p:nvPr/>
          </p:nvSpPr>
          <p:spPr>
            <a:xfrm>
              <a:off x="7005649" y="1436864"/>
              <a:ext cx="37833" cy="189713"/>
            </a:xfrm>
            <a:custGeom>
              <a:avLst/>
              <a:gdLst/>
              <a:ahLst/>
              <a:cxnLst/>
              <a:rect l="l" t="t" r="r" b="b"/>
              <a:pathLst>
                <a:path w="965" h="4839" extrusionOk="0">
                  <a:moveTo>
                    <a:pt x="75" y="1"/>
                  </a:moveTo>
                  <a:lnTo>
                    <a:pt x="38" y="38"/>
                  </a:lnTo>
                  <a:lnTo>
                    <a:pt x="0" y="56"/>
                  </a:lnTo>
                  <a:lnTo>
                    <a:pt x="0" y="112"/>
                  </a:lnTo>
                  <a:lnTo>
                    <a:pt x="0" y="149"/>
                  </a:lnTo>
                  <a:lnTo>
                    <a:pt x="297" y="1224"/>
                  </a:lnTo>
                  <a:lnTo>
                    <a:pt x="538" y="2132"/>
                  </a:lnTo>
                  <a:lnTo>
                    <a:pt x="631" y="2559"/>
                  </a:lnTo>
                  <a:lnTo>
                    <a:pt x="686" y="2911"/>
                  </a:lnTo>
                  <a:lnTo>
                    <a:pt x="723" y="3226"/>
                  </a:lnTo>
                  <a:lnTo>
                    <a:pt x="742" y="3541"/>
                  </a:lnTo>
                  <a:lnTo>
                    <a:pt x="742" y="3837"/>
                  </a:lnTo>
                  <a:lnTo>
                    <a:pt x="723" y="4115"/>
                  </a:lnTo>
                  <a:lnTo>
                    <a:pt x="686" y="4542"/>
                  </a:lnTo>
                  <a:lnTo>
                    <a:pt x="668" y="4709"/>
                  </a:lnTo>
                  <a:lnTo>
                    <a:pt x="668" y="4764"/>
                  </a:lnTo>
                  <a:lnTo>
                    <a:pt x="686" y="4801"/>
                  </a:lnTo>
                  <a:lnTo>
                    <a:pt x="723" y="4820"/>
                  </a:lnTo>
                  <a:lnTo>
                    <a:pt x="760" y="4838"/>
                  </a:lnTo>
                  <a:lnTo>
                    <a:pt x="816" y="4838"/>
                  </a:lnTo>
                  <a:lnTo>
                    <a:pt x="853" y="4820"/>
                  </a:lnTo>
                  <a:lnTo>
                    <a:pt x="872" y="4783"/>
                  </a:lnTo>
                  <a:lnTo>
                    <a:pt x="890" y="4746"/>
                  </a:lnTo>
                  <a:lnTo>
                    <a:pt x="909" y="4560"/>
                  </a:lnTo>
                  <a:lnTo>
                    <a:pt x="946" y="4115"/>
                  </a:lnTo>
                  <a:lnTo>
                    <a:pt x="964" y="3837"/>
                  </a:lnTo>
                  <a:lnTo>
                    <a:pt x="964" y="3522"/>
                  </a:lnTo>
                  <a:lnTo>
                    <a:pt x="946" y="3207"/>
                  </a:lnTo>
                  <a:lnTo>
                    <a:pt x="909" y="2874"/>
                  </a:lnTo>
                  <a:lnTo>
                    <a:pt x="853" y="2521"/>
                  </a:lnTo>
                  <a:lnTo>
                    <a:pt x="760" y="2095"/>
                  </a:lnTo>
                  <a:lnTo>
                    <a:pt x="519" y="1206"/>
                  </a:lnTo>
                  <a:lnTo>
                    <a:pt x="204" y="93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778;p33">
              <a:extLst>
                <a:ext uri="{FF2B5EF4-FFF2-40B4-BE49-F238E27FC236}">
                  <a16:creationId xmlns:a16="http://schemas.microsoft.com/office/drawing/2014/main" id="{78BCFFB6-55B6-1A40-06E1-FF36B5C3FCC0}"/>
                </a:ext>
              </a:extLst>
            </p:cNvPr>
            <p:cNvSpPr/>
            <p:nvPr/>
          </p:nvSpPr>
          <p:spPr>
            <a:xfrm>
              <a:off x="7037601" y="1452114"/>
              <a:ext cx="36382" cy="173012"/>
            </a:xfrm>
            <a:custGeom>
              <a:avLst/>
              <a:gdLst/>
              <a:ahLst/>
              <a:cxnLst/>
              <a:rect l="l" t="t" r="r" b="b"/>
              <a:pathLst>
                <a:path w="928" h="4413" extrusionOk="0">
                  <a:moveTo>
                    <a:pt x="94" y="1"/>
                  </a:moveTo>
                  <a:lnTo>
                    <a:pt x="38" y="20"/>
                  </a:lnTo>
                  <a:lnTo>
                    <a:pt x="19" y="57"/>
                  </a:lnTo>
                  <a:lnTo>
                    <a:pt x="1" y="94"/>
                  </a:lnTo>
                  <a:lnTo>
                    <a:pt x="1" y="131"/>
                  </a:lnTo>
                  <a:lnTo>
                    <a:pt x="409" y="1632"/>
                  </a:lnTo>
                  <a:lnTo>
                    <a:pt x="613" y="2392"/>
                  </a:lnTo>
                  <a:lnTo>
                    <a:pt x="668" y="2670"/>
                  </a:lnTo>
                  <a:lnTo>
                    <a:pt x="687" y="2837"/>
                  </a:lnTo>
                  <a:lnTo>
                    <a:pt x="705" y="3189"/>
                  </a:lnTo>
                  <a:lnTo>
                    <a:pt x="705" y="3689"/>
                  </a:lnTo>
                  <a:lnTo>
                    <a:pt x="687" y="4282"/>
                  </a:lnTo>
                  <a:lnTo>
                    <a:pt x="705" y="4338"/>
                  </a:lnTo>
                  <a:lnTo>
                    <a:pt x="724" y="4375"/>
                  </a:lnTo>
                  <a:lnTo>
                    <a:pt x="761" y="4394"/>
                  </a:lnTo>
                  <a:lnTo>
                    <a:pt x="798" y="4412"/>
                  </a:lnTo>
                  <a:lnTo>
                    <a:pt x="854" y="4394"/>
                  </a:lnTo>
                  <a:lnTo>
                    <a:pt x="891" y="4375"/>
                  </a:lnTo>
                  <a:lnTo>
                    <a:pt x="909" y="4338"/>
                  </a:lnTo>
                  <a:lnTo>
                    <a:pt x="909" y="4301"/>
                  </a:lnTo>
                  <a:lnTo>
                    <a:pt x="928" y="3671"/>
                  </a:lnTo>
                  <a:lnTo>
                    <a:pt x="928" y="3189"/>
                  </a:lnTo>
                  <a:lnTo>
                    <a:pt x="909" y="2818"/>
                  </a:lnTo>
                  <a:lnTo>
                    <a:pt x="891" y="2614"/>
                  </a:lnTo>
                  <a:lnTo>
                    <a:pt x="798" y="2262"/>
                  </a:lnTo>
                  <a:lnTo>
                    <a:pt x="576" y="1354"/>
                  </a:lnTo>
                  <a:lnTo>
                    <a:pt x="223" y="75"/>
                  </a:lnTo>
                  <a:lnTo>
                    <a:pt x="205" y="38"/>
                  </a:lnTo>
                  <a:lnTo>
                    <a:pt x="168" y="20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779;p33">
              <a:extLst>
                <a:ext uri="{FF2B5EF4-FFF2-40B4-BE49-F238E27FC236}">
                  <a16:creationId xmlns:a16="http://schemas.microsoft.com/office/drawing/2014/main" id="{C013168A-98B8-09B9-4BED-075512FF17E9}"/>
                </a:ext>
              </a:extLst>
            </p:cNvPr>
            <p:cNvSpPr/>
            <p:nvPr/>
          </p:nvSpPr>
          <p:spPr>
            <a:xfrm>
              <a:off x="6978048" y="1562594"/>
              <a:ext cx="47242" cy="154076"/>
            </a:xfrm>
            <a:custGeom>
              <a:avLst/>
              <a:gdLst/>
              <a:ahLst/>
              <a:cxnLst/>
              <a:rect l="l" t="t" r="r" b="b"/>
              <a:pathLst>
                <a:path w="1205" h="3930" extrusionOk="0">
                  <a:moveTo>
                    <a:pt x="371" y="0"/>
                  </a:moveTo>
                  <a:lnTo>
                    <a:pt x="278" y="56"/>
                  </a:lnTo>
                  <a:lnTo>
                    <a:pt x="185" y="111"/>
                  </a:lnTo>
                  <a:lnTo>
                    <a:pt x="111" y="186"/>
                  </a:lnTo>
                  <a:lnTo>
                    <a:pt x="56" y="278"/>
                  </a:lnTo>
                  <a:lnTo>
                    <a:pt x="19" y="352"/>
                  </a:lnTo>
                  <a:lnTo>
                    <a:pt x="0" y="427"/>
                  </a:lnTo>
                  <a:lnTo>
                    <a:pt x="0" y="482"/>
                  </a:lnTo>
                  <a:lnTo>
                    <a:pt x="0" y="519"/>
                  </a:lnTo>
                  <a:lnTo>
                    <a:pt x="37" y="556"/>
                  </a:lnTo>
                  <a:lnTo>
                    <a:pt x="74" y="575"/>
                  </a:lnTo>
                  <a:lnTo>
                    <a:pt x="111" y="575"/>
                  </a:lnTo>
                  <a:lnTo>
                    <a:pt x="167" y="556"/>
                  </a:lnTo>
                  <a:lnTo>
                    <a:pt x="185" y="538"/>
                  </a:lnTo>
                  <a:lnTo>
                    <a:pt x="204" y="501"/>
                  </a:lnTo>
                  <a:lnTo>
                    <a:pt x="241" y="427"/>
                  </a:lnTo>
                  <a:lnTo>
                    <a:pt x="297" y="315"/>
                  </a:lnTo>
                  <a:lnTo>
                    <a:pt x="352" y="278"/>
                  </a:lnTo>
                  <a:lnTo>
                    <a:pt x="408" y="241"/>
                  </a:lnTo>
                  <a:lnTo>
                    <a:pt x="482" y="223"/>
                  </a:lnTo>
                  <a:lnTo>
                    <a:pt x="575" y="223"/>
                  </a:lnTo>
                  <a:lnTo>
                    <a:pt x="612" y="241"/>
                  </a:lnTo>
                  <a:lnTo>
                    <a:pt x="649" y="278"/>
                  </a:lnTo>
                  <a:lnTo>
                    <a:pt x="723" y="371"/>
                  </a:lnTo>
                  <a:lnTo>
                    <a:pt x="779" y="519"/>
                  </a:lnTo>
                  <a:lnTo>
                    <a:pt x="816" y="705"/>
                  </a:lnTo>
                  <a:lnTo>
                    <a:pt x="871" y="927"/>
                  </a:lnTo>
                  <a:lnTo>
                    <a:pt x="908" y="1186"/>
                  </a:lnTo>
                  <a:lnTo>
                    <a:pt x="964" y="1742"/>
                  </a:lnTo>
                  <a:lnTo>
                    <a:pt x="982" y="2336"/>
                  </a:lnTo>
                  <a:lnTo>
                    <a:pt x="1001" y="2910"/>
                  </a:lnTo>
                  <a:lnTo>
                    <a:pt x="982" y="3429"/>
                  </a:lnTo>
                  <a:lnTo>
                    <a:pt x="945" y="3818"/>
                  </a:lnTo>
                  <a:lnTo>
                    <a:pt x="945" y="3855"/>
                  </a:lnTo>
                  <a:lnTo>
                    <a:pt x="964" y="3892"/>
                  </a:lnTo>
                  <a:lnTo>
                    <a:pt x="1001" y="3930"/>
                  </a:lnTo>
                  <a:lnTo>
                    <a:pt x="1094" y="3930"/>
                  </a:lnTo>
                  <a:lnTo>
                    <a:pt x="1131" y="3911"/>
                  </a:lnTo>
                  <a:lnTo>
                    <a:pt x="1149" y="3874"/>
                  </a:lnTo>
                  <a:lnTo>
                    <a:pt x="1168" y="3837"/>
                  </a:lnTo>
                  <a:lnTo>
                    <a:pt x="1186" y="3559"/>
                  </a:lnTo>
                  <a:lnTo>
                    <a:pt x="1205" y="3095"/>
                  </a:lnTo>
                  <a:lnTo>
                    <a:pt x="1205" y="2484"/>
                  </a:lnTo>
                  <a:lnTo>
                    <a:pt x="1186" y="1817"/>
                  </a:lnTo>
                  <a:lnTo>
                    <a:pt x="1168" y="1502"/>
                  </a:lnTo>
                  <a:lnTo>
                    <a:pt x="1131" y="1168"/>
                  </a:lnTo>
                  <a:lnTo>
                    <a:pt x="1075" y="871"/>
                  </a:lnTo>
                  <a:lnTo>
                    <a:pt x="1020" y="612"/>
                  </a:lnTo>
                  <a:lnTo>
                    <a:pt x="945" y="389"/>
                  </a:lnTo>
                  <a:lnTo>
                    <a:pt x="853" y="204"/>
                  </a:lnTo>
                  <a:lnTo>
                    <a:pt x="816" y="130"/>
                  </a:lnTo>
                  <a:lnTo>
                    <a:pt x="760" y="74"/>
                  </a:lnTo>
                  <a:lnTo>
                    <a:pt x="686" y="37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780;p33">
              <a:extLst>
                <a:ext uri="{FF2B5EF4-FFF2-40B4-BE49-F238E27FC236}">
                  <a16:creationId xmlns:a16="http://schemas.microsoft.com/office/drawing/2014/main" id="{0410B0C1-16F5-8DC5-7C7A-06B00501F146}"/>
                </a:ext>
              </a:extLst>
            </p:cNvPr>
            <p:cNvSpPr/>
            <p:nvPr/>
          </p:nvSpPr>
          <p:spPr>
            <a:xfrm>
              <a:off x="6976598" y="1438314"/>
              <a:ext cx="22543" cy="417886"/>
            </a:xfrm>
            <a:custGeom>
              <a:avLst/>
              <a:gdLst/>
              <a:ahLst/>
              <a:cxnLst/>
              <a:rect l="l" t="t" r="r" b="b"/>
              <a:pathLst>
                <a:path w="575" h="10659" extrusionOk="0">
                  <a:moveTo>
                    <a:pt x="315" y="1"/>
                  </a:moveTo>
                  <a:lnTo>
                    <a:pt x="278" y="19"/>
                  </a:lnTo>
                  <a:lnTo>
                    <a:pt x="241" y="38"/>
                  </a:lnTo>
                  <a:lnTo>
                    <a:pt x="222" y="75"/>
                  </a:lnTo>
                  <a:lnTo>
                    <a:pt x="185" y="538"/>
                  </a:lnTo>
                  <a:lnTo>
                    <a:pt x="130" y="1706"/>
                  </a:lnTo>
                  <a:lnTo>
                    <a:pt x="56" y="3337"/>
                  </a:lnTo>
                  <a:lnTo>
                    <a:pt x="19" y="5228"/>
                  </a:lnTo>
                  <a:lnTo>
                    <a:pt x="0" y="6191"/>
                  </a:lnTo>
                  <a:lnTo>
                    <a:pt x="0" y="7118"/>
                  </a:lnTo>
                  <a:lnTo>
                    <a:pt x="19" y="8008"/>
                  </a:lnTo>
                  <a:lnTo>
                    <a:pt x="56" y="8823"/>
                  </a:lnTo>
                  <a:lnTo>
                    <a:pt x="111" y="9509"/>
                  </a:lnTo>
                  <a:lnTo>
                    <a:pt x="130" y="9806"/>
                  </a:lnTo>
                  <a:lnTo>
                    <a:pt x="185" y="10065"/>
                  </a:lnTo>
                  <a:lnTo>
                    <a:pt x="222" y="10287"/>
                  </a:lnTo>
                  <a:lnTo>
                    <a:pt x="278" y="10454"/>
                  </a:lnTo>
                  <a:lnTo>
                    <a:pt x="334" y="10565"/>
                  </a:lnTo>
                  <a:lnTo>
                    <a:pt x="408" y="10640"/>
                  </a:lnTo>
                  <a:lnTo>
                    <a:pt x="463" y="10658"/>
                  </a:lnTo>
                  <a:lnTo>
                    <a:pt x="519" y="10640"/>
                  </a:lnTo>
                  <a:lnTo>
                    <a:pt x="556" y="10603"/>
                  </a:lnTo>
                  <a:lnTo>
                    <a:pt x="575" y="10565"/>
                  </a:lnTo>
                  <a:lnTo>
                    <a:pt x="575" y="10510"/>
                  </a:lnTo>
                  <a:lnTo>
                    <a:pt x="556" y="10473"/>
                  </a:lnTo>
                  <a:lnTo>
                    <a:pt x="519" y="10454"/>
                  </a:lnTo>
                  <a:lnTo>
                    <a:pt x="482" y="10399"/>
                  </a:lnTo>
                  <a:lnTo>
                    <a:pt x="445" y="10287"/>
                  </a:lnTo>
                  <a:lnTo>
                    <a:pt x="408" y="10121"/>
                  </a:lnTo>
                  <a:lnTo>
                    <a:pt x="371" y="9917"/>
                  </a:lnTo>
                  <a:lnTo>
                    <a:pt x="315" y="9416"/>
                  </a:lnTo>
                  <a:lnTo>
                    <a:pt x="278" y="8768"/>
                  </a:lnTo>
                  <a:lnTo>
                    <a:pt x="241" y="8008"/>
                  </a:lnTo>
                  <a:lnTo>
                    <a:pt x="241" y="7174"/>
                  </a:lnTo>
                  <a:lnTo>
                    <a:pt x="222" y="5376"/>
                  </a:lnTo>
                  <a:lnTo>
                    <a:pt x="260" y="3559"/>
                  </a:lnTo>
                  <a:lnTo>
                    <a:pt x="297" y="1947"/>
                  </a:lnTo>
                  <a:lnTo>
                    <a:pt x="371" y="742"/>
                  </a:lnTo>
                  <a:lnTo>
                    <a:pt x="389" y="353"/>
                  </a:lnTo>
                  <a:lnTo>
                    <a:pt x="426" y="149"/>
                  </a:lnTo>
                  <a:lnTo>
                    <a:pt x="426" y="112"/>
                  </a:lnTo>
                  <a:lnTo>
                    <a:pt x="426" y="75"/>
                  </a:lnTo>
                  <a:lnTo>
                    <a:pt x="389" y="38"/>
                  </a:lnTo>
                  <a:lnTo>
                    <a:pt x="35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781;p33">
              <a:extLst>
                <a:ext uri="{FF2B5EF4-FFF2-40B4-BE49-F238E27FC236}">
                  <a16:creationId xmlns:a16="http://schemas.microsoft.com/office/drawing/2014/main" id="{B086DA86-E586-3C59-3BCF-4F402EBB415E}"/>
                </a:ext>
              </a:extLst>
            </p:cNvPr>
            <p:cNvSpPr/>
            <p:nvPr/>
          </p:nvSpPr>
          <p:spPr>
            <a:xfrm>
              <a:off x="7033249" y="1795825"/>
              <a:ext cx="115576" cy="144666"/>
            </a:xfrm>
            <a:custGeom>
              <a:avLst/>
              <a:gdLst/>
              <a:ahLst/>
              <a:cxnLst/>
              <a:rect l="l" t="t" r="r" b="b"/>
              <a:pathLst>
                <a:path w="2948" h="3690" extrusionOk="0">
                  <a:moveTo>
                    <a:pt x="2114" y="1"/>
                  </a:moveTo>
                  <a:lnTo>
                    <a:pt x="1" y="2744"/>
                  </a:lnTo>
                  <a:lnTo>
                    <a:pt x="779" y="3689"/>
                  </a:lnTo>
                  <a:lnTo>
                    <a:pt x="2948" y="853"/>
                  </a:lnTo>
                  <a:lnTo>
                    <a:pt x="21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782;p33">
              <a:extLst>
                <a:ext uri="{FF2B5EF4-FFF2-40B4-BE49-F238E27FC236}">
                  <a16:creationId xmlns:a16="http://schemas.microsoft.com/office/drawing/2014/main" id="{5D75E0B3-D2D3-23D4-3D8E-3710D385A34A}"/>
                </a:ext>
              </a:extLst>
            </p:cNvPr>
            <p:cNvSpPr/>
            <p:nvPr/>
          </p:nvSpPr>
          <p:spPr>
            <a:xfrm>
              <a:off x="7077590" y="1808919"/>
              <a:ext cx="62532" cy="62532"/>
            </a:xfrm>
            <a:custGeom>
              <a:avLst/>
              <a:gdLst/>
              <a:ahLst/>
              <a:cxnLst/>
              <a:rect l="l" t="t" r="r" b="b"/>
              <a:pathLst>
                <a:path w="1595" h="1595" extrusionOk="0">
                  <a:moveTo>
                    <a:pt x="797" y="0"/>
                  </a:moveTo>
                  <a:lnTo>
                    <a:pt x="649" y="19"/>
                  </a:lnTo>
                  <a:lnTo>
                    <a:pt x="501" y="56"/>
                  </a:lnTo>
                  <a:lnTo>
                    <a:pt x="352" y="130"/>
                  </a:lnTo>
                  <a:lnTo>
                    <a:pt x="241" y="223"/>
                  </a:lnTo>
                  <a:lnTo>
                    <a:pt x="149" y="353"/>
                  </a:lnTo>
                  <a:lnTo>
                    <a:pt x="74" y="482"/>
                  </a:lnTo>
                  <a:lnTo>
                    <a:pt x="19" y="631"/>
                  </a:lnTo>
                  <a:lnTo>
                    <a:pt x="0" y="797"/>
                  </a:lnTo>
                  <a:lnTo>
                    <a:pt x="19" y="946"/>
                  </a:lnTo>
                  <a:lnTo>
                    <a:pt x="74" y="1094"/>
                  </a:lnTo>
                  <a:lnTo>
                    <a:pt x="149" y="1242"/>
                  </a:lnTo>
                  <a:lnTo>
                    <a:pt x="241" y="1353"/>
                  </a:lnTo>
                  <a:lnTo>
                    <a:pt x="352" y="1446"/>
                  </a:lnTo>
                  <a:lnTo>
                    <a:pt x="501" y="1520"/>
                  </a:lnTo>
                  <a:lnTo>
                    <a:pt x="649" y="1576"/>
                  </a:lnTo>
                  <a:lnTo>
                    <a:pt x="797" y="1594"/>
                  </a:lnTo>
                  <a:lnTo>
                    <a:pt x="964" y="1576"/>
                  </a:lnTo>
                  <a:lnTo>
                    <a:pt x="1112" y="1520"/>
                  </a:lnTo>
                  <a:lnTo>
                    <a:pt x="1242" y="1446"/>
                  </a:lnTo>
                  <a:lnTo>
                    <a:pt x="1372" y="1353"/>
                  </a:lnTo>
                  <a:lnTo>
                    <a:pt x="1465" y="1242"/>
                  </a:lnTo>
                  <a:lnTo>
                    <a:pt x="1539" y="1094"/>
                  </a:lnTo>
                  <a:lnTo>
                    <a:pt x="1576" y="946"/>
                  </a:lnTo>
                  <a:lnTo>
                    <a:pt x="1594" y="797"/>
                  </a:lnTo>
                  <a:lnTo>
                    <a:pt x="1576" y="631"/>
                  </a:lnTo>
                  <a:lnTo>
                    <a:pt x="1539" y="482"/>
                  </a:lnTo>
                  <a:lnTo>
                    <a:pt x="1465" y="353"/>
                  </a:lnTo>
                  <a:lnTo>
                    <a:pt x="1372" y="223"/>
                  </a:lnTo>
                  <a:lnTo>
                    <a:pt x="1242" y="130"/>
                  </a:lnTo>
                  <a:lnTo>
                    <a:pt x="1112" y="56"/>
                  </a:lnTo>
                  <a:lnTo>
                    <a:pt x="964" y="19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783;p33">
              <a:extLst>
                <a:ext uri="{FF2B5EF4-FFF2-40B4-BE49-F238E27FC236}">
                  <a16:creationId xmlns:a16="http://schemas.microsoft.com/office/drawing/2014/main" id="{3ADAA2E1-ACA1-F40C-4023-182E46047F27}"/>
                </a:ext>
              </a:extLst>
            </p:cNvPr>
            <p:cNvSpPr/>
            <p:nvPr/>
          </p:nvSpPr>
          <p:spPr>
            <a:xfrm>
              <a:off x="7084137" y="1815466"/>
              <a:ext cx="50143" cy="49438"/>
            </a:xfrm>
            <a:custGeom>
              <a:avLst/>
              <a:gdLst/>
              <a:ahLst/>
              <a:cxnLst/>
              <a:rect l="l" t="t" r="r" b="b"/>
              <a:pathLst>
                <a:path w="1279" h="1261" extrusionOk="0">
                  <a:moveTo>
                    <a:pt x="501" y="0"/>
                  </a:moveTo>
                  <a:lnTo>
                    <a:pt x="389" y="37"/>
                  </a:lnTo>
                  <a:lnTo>
                    <a:pt x="278" y="93"/>
                  </a:lnTo>
                  <a:lnTo>
                    <a:pt x="185" y="186"/>
                  </a:lnTo>
                  <a:lnTo>
                    <a:pt x="111" y="278"/>
                  </a:lnTo>
                  <a:lnTo>
                    <a:pt x="56" y="371"/>
                  </a:lnTo>
                  <a:lnTo>
                    <a:pt x="19" y="501"/>
                  </a:lnTo>
                  <a:lnTo>
                    <a:pt x="0" y="630"/>
                  </a:lnTo>
                  <a:lnTo>
                    <a:pt x="19" y="760"/>
                  </a:lnTo>
                  <a:lnTo>
                    <a:pt x="56" y="871"/>
                  </a:lnTo>
                  <a:lnTo>
                    <a:pt x="111" y="983"/>
                  </a:lnTo>
                  <a:lnTo>
                    <a:pt x="185" y="1075"/>
                  </a:lnTo>
                  <a:lnTo>
                    <a:pt x="278" y="1149"/>
                  </a:lnTo>
                  <a:lnTo>
                    <a:pt x="389" y="1205"/>
                  </a:lnTo>
                  <a:lnTo>
                    <a:pt x="501" y="1242"/>
                  </a:lnTo>
                  <a:lnTo>
                    <a:pt x="630" y="1261"/>
                  </a:lnTo>
                  <a:lnTo>
                    <a:pt x="760" y="1242"/>
                  </a:lnTo>
                  <a:lnTo>
                    <a:pt x="890" y="1205"/>
                  </a:lnTo>
                  <a:lnTo>
                    <a:pt x="982" y="1149"/>
                  </a:lnTo>
                  <a:lnTo>
                    <a:pt x="1094" y="1075"/>
                  </a:lnTo>
                  <a:lnTo>
                    <a:pt x="1168" y="983"/>
                  </a:lnTo>
                  <a:lnTo>
                    <a:pt x="1223" y="871"/>
                  </a:lnTo>
                  <a:lnTo>
                    <a:pt x="1260" y="760"/>
                  </a:lnTo>
                  <a:lnTo>
                    <a:pt x="1279" y="630"/>
                  </a:lnTo>
                  <a:lnTo>
                    <a:pt x="1260" y="501"/>
                  </a:lnTo>
                  <a:lnTo>
                    <a:pt x="1223" y="371"/>
                  </a:lnTo>
                  <a:lnTo>
                    <a:pt x="1168" y="278"/>
                  </a:lnTo>
                  <a:lnTo>
                    <a:pt x="1094" y="186"/>
                  </a:lnTo>
                  <a:lnTo>
                    <a:pt x="982" y="93"/>
                  </a:lnTo>
                  <a:lnTo>
                    <a:pt x="890" y="37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784;p33">
              <a:extLst>
                <a:ext uri="{FF2B5EF4-FFF2-40B4-BE49-F238E27FC236}">
                  <a16:creationId xmlns:a16="http://schemas.microsoft.com/office/drawing/2014/main" id="{B59F83C3-902B-B3BC-26B0-B9D28CFB0AB1}"/>
                </a:ext>
              </a:extLst>
            </p:cNvPr>
            <p:cNvSpPr/>
            <p:nvPr/>
          </p:nvSpPr>
          <p:spPr>
            <a:xfrm>
              <a:off x="7107386" y="1819818"/>
              <a:ext cx="11644" cy="34187"/>
            </a:xfrm>
            <a:custGeom>
              <a:avLst/>
              <a:gdLst/>
              <a:ahLst/>
              <a:cxnLst/>
              <a:rect l="l" t="t" r="r" b="b"/>
              <a:pathLst>
                <a:path w="297" h="872" extrusionOk="0">
                  <a:moveTo>
                    <a:pt x="19" y="0"/>
                  </a:moveTo>
                  <a:lnTo>
                    <a:pt x="0" y="37"/>
                  </a:lnTo>
                  <a:lnTo>
                    <a:pt x="0" y="519"/>
                  </a:lnTo>
                  <a:lnTo>
                    <a:pt x="19" y="538"/>
                  </a:lnTo>
                  <a:lnTo>
                    <a:pt x="241" y="853"/>
                  </a:lnTo>
                  <a:lnTo>
                    <a:pt x="260" y="872"/>
                  </a:lnTo>
                  <a:lnTo>
                    <a:pt x="297" y="853"/>
                  </a:lnTo>
                  <a:lnTo>
                    <a:pt x="297" y="834"/>
                  </a:lnTo>
                  <a:lnTo>
                    <a:pt x="297" y="816"/>
                  </a:lnTo>
                  <a:lnTo>
                    <a:pt x="74" y="501"/>
                  </a:lnTo>
                  <a:lnTo>
                    <a:pt x="74" y="37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785;p33">
              <a:extLst>
                <a:ext uri="{FF2B5EF4-FFF2-40B4-BE49-F238E27FC236}">
                  <a16:creationId xmlns:a16="http://schemas.microsoft.com/office/drawing/2014/main" id="{6FE8B937-347A-B9E5-481E-B87CFFE8AC60}"/>
                </a:ext>
              </a:extLst>
            </p:cNvPr>
            <p:cNvSpPr/>
            <p:nvPr/>
          </p:nvSpPr>
          <p:spPr>
            <a:xfrm>
              <a:off x="7107386" y="1807469"/>
              <a:ext cx="34187" cy="31286"/>
            </a:xfrm>
            <a:custGeom>
              <a:avLst/>
              <a:gdLst/>
              <a:ahLst/>
              <a:cxnLst/>
              <a:rect l="l" t="t" r="r" b="b"/>
              <a:pathLst>
                <a:path w="872" h="798" extrusionOk="0">
                  <a:moveTo>
                    <a:pt x="19" y="0"/>
                  </a:moveTo>
                  <a:lnTo>
                    <a:pt x="0" y="37"/>
                  </a:lnTo>
                  <a:lnTo>
                    <a:pt x="19" y="56"/>
                  </a:lnTo>
                  <a:lnTo>
                    <a:pt x="37" y="74"/>
                  </a:lnTo>
                  <a:lnTo>
                    <a:pt x="186" y="93"/>
                  </a:lnTo>
                  <a:lnTo>
                    <a:pt x="315" y="130"/>
                  </a:lnTo>
                  <a:lnTo>
                    <a:pt x="445" y="186"/>
                  </a:lnTo>
                  <a:lnTo>
                    <a:pt x="556" y="278"/>
                  </a:lnTo>
                  <a:lnTo>
                    <a:pt x="649" y="371"/>
                  </a:lnTo>
                  <a:lnTo>
                    <a:pt x="723" y="501"/>
                  </a:lnTo>
                  <a:lnTo>
                    <a:pt x="779" y="630"/>
                  </a:lnTo>
                  <a:lnTo>
                    <a:pt x="797" y="760"/>
                  </a:lnTo>
                  <a:lnTo>
                    <a:pt x="816" y="779"/>
                  </a:lnTo>
                  <a:lnTo>
                    <a:pt x="834" y="797"/>
                  </a:lnTo>
                  <a:lnTo>
                    <a:pt x="871" y="779"/>
                  </a:lnTo>
                  <a:lnTo>
                    <a:pt x="871" y="760"/>
                  </a:lnTo>
                  <a:lnTo>
                    <a:pt x="834" y="593"/>
                  </a:lnTo>
                  <a:lnTo>
                    <a:pt x="779" y="464"/>
                  </a:lnTo>
                  <a:lnTo>
                    <a:pt x="705" y="334"/>
                  </a:lnTo>
                  <a:lnTo>
                    <a:pt x="612" y="223"/>
                  </a:lnTo>
                  <a:lnTo>
                    <a:pt x="482" y="130"/>
                  </a:lnTo>
                  <a:lnTo>
                    <a:pt x="352" y="56"/>
                  </a:lnTo>
                  <a:lnTo>
                    <a:pt x="204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786;p33">
              <a:extLst>
                <a:ext uri="{FF2B5EF4-FFF2-40B4-BE49-F238E27FC236}">
                  <a16:creationId xmlns:a16="http://schemas.microsoft.com/office/drawing/2014/main" id="{E0FA0E06-7CDC-BDE7-4CDD-313D75DD7B39}"/>
                </a:ext>
              </a:extLst>
            </p:cNvPr>
            <p:cNvSpPr/>
            <p:nvPr/>
          </p:nvSpPr>
          <p:spPr>
            <a:xfrm>
              <a:off x="7077590" y="1847418"/>
              <a:ext cx="36382" cy="25483"/>
            </a:xfrm>
            <a:custGeom>
              <a:avLst/>
              <a:gdLst/>
              <a:ahLst/>
              <a:cxnLst/>
              <a:rect l="l" t="t" r="r" b="b"/>
              <a:pathLst>
                <a:path w="928" h="650" extrusionOk="0">
                  <a:moveTo>
                    <a:pt x="37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56" y="168"/>
                  </a:lnTo>
                  <a:lnTo>
                    <a:pt x="130" y="297"/>
                  </a:lnTo>
                  <a:lnTo>
                    <a:pt x="204" y="390"/>
                  </a:lnTo>
                  <a:lnTo>
                    <a:pt x="315" y="483"/>
                  </a:lnTo>
                  <a:lnTo>
                    <a:pt x="427" y="538"/>
                  </a:lnTo>
                  <a:lnTo>
                    <a:pt x="538" y="594"/>
                  </a:lnTo>
                  <a:lnTo>
                    <a:pt x="668" y="631"/>
                  </a:lnTo>
                  <a:lnTo>
                    <a:pt x="797" y="649"/>
                  </a:lnTo>
                  <a:lnTo>
                    <a:pt x="890" y="631"/>
                  </a:lnTo>
                  <a:lnTo>
                    <a:pt x="909" y="631"/>
                  </a:lnTo>
                  <a:lnTo>
                    <a:pt x="927" y="594"/>
                  </a:lnTo>
                  <a:lnTo>
                    <a:pt x="909" y="575"/>
                  </a:lnTo>
                  <a:lnTo>
                    <a:pt x="871" y="557"/>
                  </a:lnTo>
                  <a:lnTo>
                    <a:pt x="797" y="575"/>
                  </a:lnTo>
                  <a:lnTo>
                    <a:pt x="686" y="557"/>
                  </a:lnTo>
                  <a:lnTo>
                    <a:pt x="556" y="520"/>
                  </a:lnTo>
                  <a:lnTo>
                    <a:pt x="445" y="483"/>
                  </a:lnTo>
                  <a:lnTo>
                    <a:pt x="352" y="408"/>
                  </a:lnTo>
                  <a:lnTo>
                    <a:pt x="260" y="334"/>
                  </a:lnTo>
                  <a:lnTo>
                    <a:pt x="186" y="242"/>
                  </a:lnTo>
                  <a:lnTo>
                    <a:pt x="130" y="149"/>
                  </a:lnTo>
                  <a:lnTo>
                    <a:pt x="74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787;p33">
              <a:extLst>
                <a:ext uri="{FF2B5EF4-FFF2-40B4-BE49-F238E27FC236}">
                  <a16:creationId xmlns:a16="http://schemas.microsoft.com/office/drawing/2014/main" id="{4A3152CD-FD5B-924C-B635-59B0C4761F0F}"/>
                </a:ext>
              </a:extLst>
            </p:cNvPr>
            <p:cNvSpPr/>
            <p:nvPr/>
          </p:nvSpPr>
          <p:spPr>
            <a:xfrm>
              <a:off x="7570985" y="637552"/>
              <a:ext cx="696163" cy="856747"/>
            </a:xfrm>
            <a:custGeom>
              <a:avLst/>
              <a:gdLst/>
              <a:ahLst/>
              <a:cxnLst/>
              <a:rect l="l" t="t" r="r" b="b"/>
              <a:pathLst>
                <a:path w="17757" h="21853" extrusionOk="0">
                  <a:moveTo>
                    <a:pt x="8507" y="1"/>
                  </a:moveTo>
                  <a:lnTo>
                    <a:pt x="7766" y="19"/>
                  </a:lnTo>
                  <a:lnTo>
                    <a:pt x="7080" y="75"/>
                  </a:lnTo>
                  <a:lnTo>
                    <a:pt x="6413" y="168"/>
                  </a:lnTo>
                  <a:lnTo>
                    <a:pt x="5801" y="316"/>
                  </a:lnTo>
                  <a:lnTo>
                    <a:pt x="5227" y="483"/>
                  </a:lnTo>
                  <a:lnTo>
                    <a:pt x="4689" y="687"/>
                  </a:lnTo>
                  <a:lnTo>
                    <a:pt x="4189" y="909"/>
                  </a:lnTo>
                  <a:lnTo>
                    <a:pt x="3726" y="1169"/>
                  </a:lnTo>
                  <a:lnTo>
                    <a:pt x="3299" y="1447"/>
                  </a:lnTo>
                  <a:lnTo>
                    <a:pt x="2891" y="1743"/>
                  </a:lnTo>
                  <a:lnTo>
                    <a:pt x="2539" y="2077"/>
                  </a:lnTo>
                  <a:lnTo>
                    <a:pt x="2206" y="2410"/>
                  </a:lnTo>
                  <a:lnTo>
                    <a:pt x="1891" y="2763"/>
                  </a:lnTo>
                  <a:lnTo>
                    <a:pt x="1613" y="3115"/>
                  </a:lnTo>
                  <a:lnTo>
                    <a:pt x="1372" y="3485"/>
                  </a:lnTo>
                  <a:lnTo>
                    <a:pt x="1149" y="3856"/>
                  </a:lnTo>
                  <a:lnTo>
                    <a:pt x="945" y="4245"/>
                  </a:lnTo>
                  <a:lnTo>
                    <a:pt x="760" y="4635"/>
                  </a:lnTo>
                  <a:lnTo>
                    <a:pt x="612" y="5005"/>
                  </a:lnTo>
                  <a:lnTo>
                    <a:pt x="482" y="5394"/>
                  </a:lnTo>
                  <a:lnTo>
                    <a:pt x="371" y="5765"/>
                  </a:lnTo>
                  <a:lnTo>
                    <a:pt x="260" y="6117"/>
                  </a:lnTo>
                  <a:lnTo>
                    <a:pt x="185" y="6469"/>
                  </a:lnTo>
                  <a:lnTo>
                    <a:pt x="130" y="6822"/>
                  </a:lnTo>
                  <a:lnTo>
                    <a:pt x="74" y="7137"/>
                  </a:lnTo>
                  <a:lnTo>
                    <a:pt x="19" y="7730"/>
                  </a:lnTo>
                  <a:lnTo>
                    <a:pt x="0" y="8212"/>
                  </a:lnTo>
                  <a:lnTo>
                    <a:pt x="0" y="8601"/>
                  </a:lnTo>
                  <a:lnTo>
                    <a:pt x="19" y="8805"/>
                  </a:lnTo>
                  <a:lnTo>
                    <a:pt x="37" y="9009"/>
                  </a:lnTo>
                  <a:lnTo>
                    <a:pt x="111" y="9472"/>
                  </a:lnTo>
                  <a:lnTo>
                    <a:pt x="223" y="9954"/>
                  </a:lnTo>
                  <a:lnTo>
                    <a:pt x="334" y="10454"/>
                  </a:lnTo>
                  <a:lnTo>
                    <a:pt x="426" y="10936"/>
                  </a:lnTo>
                  <a:lnTo>
                    <a:pt x="519" y="11400"/>
                  </a:lnTo>
                  <a:lnTo>
                    <a:pt x="575" y="11789"/>
                  </a:lnTo>
                  <a:lnTo>
                    <a:pt x="575" y="11956"/>
                  </a:lnTo>
                  <a:lnTo>
                    <a:pt x="575" y="12104"/>
                  </a:lnTo>
                  <a:lnTo>
                    <a:pt x="519" y="12438"/>
                  </a:lnTo>
                  <a:lnTo>
                    <a:pt x="408" y="12864"/>
                  </a:lnTo>
                  <a:lnTo>
                    <a:pt x="297" y="13364"/>
                  </a:lnTo>
                  <a:lnTo>
                    <a:pt x="185" y="13939"/>
                  </a:lnTo>
                  <a:lnTo>
                    <a:pt x="130" y="14235"/>
                  </a:lnTo>
                  <a:lnTo>
                    <a:pt x="111" y="14550"/>
                  </a:lnTo>
                  <a:lnTo>
                    <a:pt x="93" y="14866"/>
                  </a:lnTo>
                  <a:lnTo>
                    <a:pt x="93" y="15181"/>
                  </a:lnTo>
                  <a:lnTo>
                    <a:pt x="130" y="15514"/>
                  </a:lnTo>
                  <a:lnTo>
                    <a:pt x="185" y="15848"/>
                  </a:lnTo>
                  <a:lnTo>
                    <a:pt x="260" y="16181"/>
                  </a:lnTo>
                  <a:lnTo>
                    <a:pt x="371" y="16497"/>
                  </a:lnTo>
                  <a:lnTo>
                    <a:pt x="575" y="16886"/>
                  </a:lnTo>
                  <a:lnTo>
                    <a:pt x="779" y="17275"/>
                  </a:lnTo>
                  <a:lnTo>
                    <a:pt x="1020" y="17627"/>
                  </a:lnTo>
                  <a:lnTo>
                    <a:pt x="1242" y="17961"/>
                  </a:lnTo>
                  <a:lnTo>
                    <a:pt x="1483" y="18276"/>
                  </a:lnTo>
                  <a:lnTo>
                    <a:pt x="1742" y="18591"/>
                  </a:lnTo>
                  <a:lnTo>
                    <a:pt x="2002" y="18869"/>
                  </a:lnTo>
                  <a:lnTo>
                    <a:pt x="2261" y="19147"/>
                  </a:lnTo>
                  <a:lnTo>
                    <a:pt x="2521" y="19406"/>
                  </a:lnTo>
                  <a:lnTo>
                    <a:pt x="2799" y="19647"/>
                  </a:lnTo>
                  <a:lnTo>
                    <a:pt x="3077" y="19870"/>
                  </a:lnTo>
                  <a:lnTo>
                    <a:pt x="3355" y="20092"/>
                  </a:lnTo>
                  <a:lnTo>
                    <a:pt x="3633" y="20296"/>
                  </a:lnTo>
                  <a:lnTo>
                    <a:pt x="3929" y="20481"/>
                  </a:lnTo>
                  <a:lnTo>
                    <a:pt x="4485" y="20815"/>
                  </a:lnTo>
                  <a:lnTo>
                    <a:pt x="5023" y="21093"/>
                  </a:lnTo>
                  <a:lnTo>
                    <a:pt x="5560" y="21315"/>
                  </a:lnTo>
                  <a:lnTo>
                    <a:pt x="6061" y="21501"/>
                  </a:lnTo>
                  <a:lnTo>
                    <a:pt x="6524" y="21649"/>
                  </a:lnTo>
                  <a:lnTo>
                    <a:pt x="6951" y="21760"/>
                  </a:lnTo>
                  <a:lnTo>
                    <a:pt x="7321" y="21816"/>
                  </a:lnTo>
                  <a:lnTo>
                    <a:pt x="7618" y="21853"/>
                  </a:lnTo>
                  <a:lnTo>
                    <a:pt x="7859" y="21853"/>
                  </a:lnTo>
                  <a:lnTo>
                    <a:pt x="8100" y="21816"/>
                  </a:lnTo>
                  <a:lnTo>
                    <a:pt x="8378" y="21760"/>
                  </a:lnTo>
                  <a:lnTo>
                    <a:pt x="8711" y="21686"/>
                  </a:lnTo>
                  <a:lnTo>
                    <a:pt x="9063" y="21575"/>
                  </a:lnTo>
                  <a:lnTo>
                    <a:pt x="9471" y="21445"/>
                  </a:lnTo>
                  <a:lnTo>
                    <a:pt x="9897" y="21278"/>
                  </a:lnTo>
                  <a:lnTo>
                    <a:pt x="10342" y="21093"/>
                  </a:lnTo>
                  <a:lnTo>
                    <a:pt x="10806" y="20889"/>
                  </a:lnTo>
                  <a:lnTo>
                    <a:pt x="11269" y="20667"/>
                  </a:lnTo>
                  <a:lnTo>
                    <a:pt x="11751" y="20407"/>
                  </a:lnTo>
                  <a:lnTo>
                    <a:pt x="12214" y="20148"/>
                  </a:lnTo>
                  <a:lnTo>
                    <a:pt x="12678" y="19851"/>
                  </a:lnTo>
                  <a:lnTo>
                    <a:pt x="13141" y="19555"/>
                  </a:lnTo>
                  <a:lnTo>
                    <a:pt x="13567" y="19221"/>
                  </a:lnTo>
                  <a:lnTo>
                    <a:pt x="13975" y="18869"/>
                  </a:lnTo>
                  <a:lnTo>
                    <a:pt x="14346" y="18517"/>
                  </a:lnTo>
                  <a:lnTo>
                    <a:pt x="14531" y="18313"/>
                  </a:lnTo>
                  <a:lnTo>
                    <a:pt x="14698" y="18109"/>
                  </a:lnTo>
                  <a:lnTo>
                    <a:pt x="14883" y="17887"/>
                  </a:lnTo>
                  <a:lnTo>
                    <a:pt x="15050" y="17627"/>
                  </a:lnTo>
                  <a:lnTo>
                    <a:pt x="15365" y="17108"/>
                  </a:lnTo>
                  <a:lnTo>
                    <a:pt x="15662" y="16534"/>
                  </a:lnTo>
                  <a:lnTo>
                    <a:pt x="15958" y="15922"/>
                  </a:lnTo>
                  <a:lnTo>
                    <a:pt x="16218" y="15292"/>
                  </a:lnTo>
                  <a:lnTo>
                    <a:pt x="16477" y="14643"/>
                  </a:lnTo>
                  <a:lnTo>
                    <a:pt x="16700" y="13994"/>
                  </a:lnTo>
                  <a:lnTo>
                    <a:pt x="16922" y="13346"/>
                  </a:lnTo>
                  <a:lnTo>
                    <a:pt x="17107" y="12716"/>
                  </a:lnTo>
                  <a:lnTo>
                    <a:pt x="17274" y="12122"/>
                  </a:lnTo>
                  <a:lnTo>
                    <a:pt x="17404" y="11548"/>
                  </a:lnTo>
                  <a:lnTo>
                    <a:pt x="17534" y="11047"/>
                  </a:lnTo>
                  <a:lnTo>
                    <a:pt x="17608" y="10584"/>
                  </a:lnTo>
                  <a:lnTo>
                    <a:pt x="17682" y="10195"/>
                  </a:lnTo>
                  <a:lnTo>
                    <a:pt x="17719" y="9898"/>
                  </a:lnTo>
                  <a:lnTo>
                    <a:pt x="17737" y="9565"/>
                  </a:lnTo>
                  <a:lnTo>
                    <a:pt x="17756" y="9083"/>
                  </a:lnTo>
                  <a:lnTo>
                    <a:pt x="17737" y="8508"/>
                  </a:lnTo>
                  <a:lnTo>
                    <a:pt x="17682" y="7822"/>
                  </a:lnTo>
                  <a:lnTo>
                    <a:pt x="17626" y="7470"/>
                  </a:lnTo>
                  <a:lnTo>
                    <a:pt x="17571" y="7081"/>
                  </a:lnTo>
                  <a:lnTo>
                    <a:pt x="17478" y="6692"/>
                  </a:lnTo>
                  <a:lnTo>
                    <a:pt x="17385" y="6284"/>
                  </a:lnTo>
                  <a:lnTo>
                    <a:pt x="17274" y="5876"/>
                  </a:lnTo>
                  <a:lnTo>
                    <a:pt x="17144" y="5450"/>
                  </a:lnTo>
                  <a:lnTo>
                    <a:pt x="16978" y="5042"/>
                  </a:lnTo>
                  <a:lnTo>
                    <a:pt x="16792" y="4616"/>
                  </a:lnTo>
                  <a:lnTo>
                    <a:pt x="16588" y="4208"/>
                  </a:lnTo>
                  <a:lnTo>
                    <a:pt x="16347" y="3782"/>
                  </a:lnTo>
                  <a:lnTo>
                    <a:pt x="16088" y="3393"/>
                  </a:lnTo>
                  <a:lnTo>
                    <a:pt x="15791" y="2985"/>
                  </a:lnTo>
                  <a:lnTo>
                    <a:pt x="15458" y="2614"/>
                  </a:lnTo>
                  <a:lnTo>
                    <a:pt x="15106" y="2244"/>
                  </a:lnTo>
                  <a:lnTo>
                    <a:pt x="14716" y="1891"/>
                  </a:lnTo>
                  <a:lnTo>
                    <a:pt x="14272" y="1576"/>
                  </a:lnTo>
                  <a:lnTo>
                    <a:pt x="13808" y="1261"/>
                  </a:lnTo>
                  <a:lnTo>
                    <a:pt x="13289" y="1002"/>
                  </a:lnTo>
                  <a:lnTo>
                    <a:pt x="13030" y="872"/>
                  </a:lnTo>
                  <a:lnTo>
                    <a:pt x="12752" y="742"/>
                  </a:lnTo>
                  <a:lnTo>
                    <a:pt x="12455" y="631"/>
                  </a:lnTo>
                  <a:lnTo>
                    <a:pt x="12140" y="520"/>
                  </a:lnTo>
                  <a:lnTo>
                    <a:pt x="11825" y="427"/>
                  </a:lnTo>
                  <a:lnTo>
                    <a:pt x="11510" y="335"/>
                  </a:lnTo>
                  <a:lnTo>
                    <a:pt x="11176" y="260"/>
                  </a:lnTo>
                  <a:lnTo>
                    <a:pt x="10824" y="205"/>
                  </a:lnTo>
                  <a:lnTo>
                    <a:pt x="10453" y="131"/>
                  </a:lnTo>
                  <a:lnTo>
                    <a:pt x="10083" y="94"/>
                  </a:lnTo>
                  <a:lnTo>
                    <a:pt x="9694" y="57"/>
                  </a:lnTo>
                  <a:lnTo>
                    <a:pt x="9304" y="19"/>
                  </a:lnTo>
                  <a:lnTo>
                    <a:pt x="85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788;p33">
              <a:extLst>
                <a:ext uri="{FF2B5EF4-FFF2-40B4-BE49-F238E27FC236}">
                  <a16:creationId xmlns:a16="http://schemas.microsoft.com/office/drawing/2014/main" id="{B9743079-DA5B-AB60-3C5D-A7F85D630A02}"/>
                </a:ext>
              </a:extLst>
            </p:cNvPr>
            <p:cNvSpPr/>
            <p:nvPr/>
          </p:nvSpPr>
          <p:spPr>
            <a:xfrm>
              <a:off x="7566594" y="633200"/>
              <a:ext cx="704906" cy="865490"/>
            </a:xfrm>
            <a:custGeom>
              <a:avLst/>
              <a:gdLst/>
              <a:ahLst/>
              <a:cxnLst/>
              <a:rect l="l" t="t" r="r" b="b"/>
              <a:pathLst>
                <a:path w="17980" h="22076" extrusionOk="0">
                  <a:moveTo>
                    <a:pt x="9009" y="223"/>
                  </a:moveTo>
                  <a:lnTo>
                    <a:pt x="9416" y="242"/>
                  </a:lnTo>
                  <a:lnTo>
                    <a:pt x="9917" y="279"/>
                  </a:lnTo>
                  <a:lnTo>
                    <a:pt x="10399" y="334"/>
                  </a:lnTo>
                  <a:lnTo>
                    <a:pt x="10881" y="408"/>
                  </a:lnTo>
                  <a:lnTo>
                    <a:pt x="11325" y="501"/>
                  </a:lnTo>
                  <a:lnTo>
                    <a:pt x="11770" y="612"/>
                  </a:lnTo>
                  <a:lnTo>
                    <a:pt x="12197" y="742"/>
                  </a:lnTo>
                  <a:lnTo>
                    <a:pt x="12623" y="890"/>
                  </a:lnTo>
                  <a:lnTo>
                    <a:pt x="13012" y="1039"/>
                  </a:lnTo>
                  <a:lnTo>
                    <a:pt x="13401" y="1224"/>
                  </a:lnTo>
                  <a:lnTo>
                    <a:pt x="13772" y="1428"/>
                  </a:lnTo>
                  <a:lnTo>
                    <a:pt x="14124" y="1632"/>
                  </a:lnTo>
                  <a:lnTo>
                    <a:pt x="14458" y="1873"/>
                  </a:lnTo>
                  <a:lnTo>
                    <a:pt x="14791" y="2132"/>
                  </a:lnTo>
                  <a:lnTo>
                    <a:pt x="15088" y="2392"/>
                  </a:lnTo>
                  <a:lnTo>
                    <a:pt x="15384" y="2670"/>
                  </a:lnTo>
                  <a:lnTo>
                    <a:pt x="15662" y="2985"/>
                  </a:lnTo>
                  <a:lnTo>
                    <a:pt x="15885" y="3244"/>
                  </a:lnTo>
                  <a:lnTo>
                    <a:pt x="16089" y="3522"/>
                  </a:lnTo>
                  <a:lnTo>
                    <a:pt x="16274" y="3800"/>
                  </a:lnTo>
                  <a:lnTo>
                    <a:pt x="16441" y="4078"/>
                  </a:lnTo>
                  <a:lnTo>
                    <a:pt x="16608" y="4375"/>
                  </a:lnTo>
                  <a:lnTo>
                    <a:pt x="16756" y="4653"/>
                  </a:lnTo>
                  <a:lnTo>
                    <a:pt x="16886" y="4949"/>
                  </a:lnTo>
                  <a:lnTo>
                    <a:pt x="17015" y="5246"/>
                  </a:lnTo>
                  <a:lnTo>
                    <a:pt x="17219" y="5821"/>
                  </a:lnTo>
                  <a:lnTo>
                    <a:pt x="17386" y="6395"/>
                  </a:lnTo>
                  <a:lnTo>
                    <a:pt x="17516" y="6951"/>
                  </a:lnTo>
                  <a:lnTo>
                    <a:pt x="17609" y="7489"/>
                  </a:lnTo>
                  <a:lnTo>
                    <a:pt x="17664" y="7989"/>
                  </a:lnTo>
                  <a:lnTo>
                    <a:pt x="17720" y="8452"/>
                  </a:lnTo>
                  <a:lnTo>
                    <a:pt x="17738" y="8860"/>
                  </a:lnTo>
                  <a:lnTo>
                    <a:pt x="17738" y="9231"/>
                  </a:lnTo>
                  <a:lnTo>
                    <a:pt x="17738" y="9768"/>
                  </a:lnTo>
                  <a:lnTo>
                    <a:pt x="17720" y="9991"/>
                  </a:lnTo>
                  <a:lnTo>
                    <a:pt x="17683" y="10287"/>
                  </a:lnTo>
                  <a:lnTo>
                    <a:pt x="17627" y="10658"/>
                  </a:lnTo>
                  <a:lnTo>
                    <a:pt x="17534" y="11103"/>
                  </a:lnTo>
                  <a:lnTo>
                    <a:pt x="17423" y="11603"/>
                  </a:lnTo>
                  <a:lnTo>
                    <a:pt x="17275" y="12159"/>
                  </a:lnTo>
                  <a:lnTo>
                    <a:pt x="17127" y="12752"/>
                  </a:lnTo>
                  <a:lnTo>
                    <a:pt x="16941" y="13383"/>
                  </a:lnTo>
                  <a:lnTo>
                    <a:pt x="16737" y="14013"/>
                  </a:lnTo>
                  <a:lnTo>
                    <a:pt x="16496" y="14661"/>
                  </a:lnTo>
                  <a:lnTo>
                    <a:pt x="16256" y="15310"/>
                  </a:lnTo>
                  <a:lnTo>
                    <a:pt x="15996" y="15940"/>
                  </a:lnTo>
                  <a:lnTo>
                    <a:pt x="15700" y="16552"/>
                  </a:lnTo>
                  <a:lnTo>
                    <a:pt x="15403" y="17127"/>
                  </a:lnTo>
                  <a:lnTo>
                    <a:pt x="15069" y="17664"/>
                  </a:lnTo>
                  <a:lnTo>
                    <a:pt x="14903" y="17905"/>
                  </a:lnTo>
                  <a:lnTo>
                    <a:pt x="14736" y="18146"/>
                  </a:lnTo>
                  <a:lnTo>
                    <a:pt x="14569" y="18350"/>
                  </a:lnTo>
                  <a:lnTo>
                    <a:pt x="14384" y="18554"/>
                  </a:lnTo>
                  <a:lnTo>
                    <a:pt x="14013" y="18906"/>
                  </a:lnTo>
                  <a:lnTo>
                    <a:pt x="13605" y="19258"/>
                  </a:lnTo>
                  <a:lnTo>
                    <a:pt x="13160" y="19573"/>
                  </a:lnTo>
                  <a:lnTo>
                    <a:pt x="12715" y="19888"/>
                  </a:lnTo>
                  <a:lnTo>
                    <a:pt x="12252" y="20166"/>
                  </a:lnTo>
                  <a:lnTo>
                    <a:pt x="11770" y="20444"/>
                  </a:lnTo>
                  <a:lnTo>
                    <a:pt x="11307" y="20685"/>
                  </a:lnTo>
                  <a:lnTo>
                    <a:pt x="10825" y="20908"/>
                  </a:lnTo>
                  <a:lnTo>
                    <a:pt x="10380" y="21111"/>
                  </a:lnTo>
                  <a:lnTo>
                    <a:pt x="9935" y="21297"/>
                  </a:lnTo>
                  <a:lnTo>
                    <a:pt x="9509" y="21445"/>
                  </a:lnTo>
                  <a:lnTo>
                    <a:pt x="9120" y="21575"/>
                  </a:lnTo>
                  <a:lnTo>
                    <a:pt x="8768" y="21686"/>
                  </a:lnTo>
                  <a:lnTo>
                    <a:pt x="8453" y="21760"/>
                  </a:lnTo>
                  <a:lnTo>
                    <a:pt x="8193" y="21816"/>
                  </a:lnTo>
                  <a:lnTo>
                    <a:pt x="7971" y="21853"/>
                  </a:lnTo>
                  <a:lnTo>
                    <a:pt x="7748" y="21853"/>
                  </a:lnTo>
                  <a:lnTo>
                    <a:pt x="7452" y="21816"/>
                  </a:lnTo>
                  <a:lnTo>
                    <a:pt x="7100" y="21760"/>
                  </a:lnTo>
                  <a:lnTo>
                    <a:pt x="6673" y="21649"/>
                  </a:lnTo>
                  <a:lnTo>
                    <a:pt x="6228" y="21501"/>
                  </a:lnTo>
                  <a:lnTo>
                    <a:pt x="5728" y="21334"/>
                  </a:lnTo>
                  <a:lnTo>
                    <a:pt x="5209" y="21093"/>
                  </a:lnTo>
                  <a:lnTo>
                    <a:pt x="4672" y="20815"/>
                  </a:lnTo>
                  <a:lnTo>
                    <a:pt x="4116" y="20500"/>
                  </a:lnTo>
                  <a:lnTo>
                    <a:pt x="3838" y="20314"/>
                  </a:lnTo>
                  <a:lnTo>
                    <a:pt x="3560" y="20111"/>
                  </a:lnTo>
                  <a:lnTo>
                    <a:pt x="3282" y="19907"/>
                  </a:lnTo>
                  <a:lnTo>
                    <a:pt x="3003" y="19684"/>
                  </a:lnTo>
                  <a:lnTo>
                    <a:pt x="2725" y="19443"/>
                  </a:lnTo>
                  <a:lnTo>
                    <a:pt x="2466" y="19184"/>
                  </a:lnTo>
                  <a:lnTo>
                    <a:pt x="2207" y="18924"/>
                  </a:lnTo>
                  <a:lnTo>
                    <a:pt x="1947" y="18628"/>
                  </a:lnTo>
                  <a:lnTo>
                    <a:pt x="1688" y="18331"/>
                  </a:lnTo>
                  <a:lnTo>
                    <a:pt x="1447" y="18016"/>
                  </a:lnTo>
                  <a:lnTo>
                    <a:pt x="1224" y="17683"/>
                  </a:lnTo>
                  <a:lnTo>
                    <a:pt x="1002" y="17330"/>
                  </a:lnTo>
                  <a:lnTo>
                    <a:pt x="798" y="16960"/>
                  </a:lnTo>
                  <a:lnTo>
                    <a:pt x="594" y="16570"/>
                  </a:lnTo>
                  <a:lnTo>
                    <a:pt x="501" y="16330"/>
                  </a:lnTo>
                  <a:lnTo>
                    <a:pt x="427" y="16089"/>
                  </a:lnTo>
                  <a:lnTo>
                    <a:pt x="372" y="15848"/>
                  </a:lnTo>
                  <a:lnTo>
                    <a:pt x="335" y="15588"/>
                  </a:lnTo>
                  <a:lnTo>
                    <a:pt x="316" y="15347"/>
                  </a:lnTo>
                  <a:lnTo>
                    <a:pt x="316" y="15106"/>
                  </a:lnTo>
                  <a:lnTo>
                    <a:pt x="316" y="14865"/>
                  </a:lnTo>
                  <a:lnTo>
                    <a:pt x="335" y="14624"/>
                  </a:lnTo>
                  <a:lnTo>
                    <a:pt x="390" y="14161"/>
                  </a:lnTo>
                  <a:lnTo>
                    <a:pt x="464" y="13716"/>
                  </a:lnTo>
                  <a:lnTo>
                    <a:pt x="557" y="13308"/>
                  </a:lnTo>
                  <a:lnTo>
                    <a:pt x="650" y="12938"/>
                  </a:lnTo>
                  <a:lnTo>
                    <a:pt x="742" y="12549"/>
                  </a:lnTo>
                  <a:lnTo>
                    <a:pt x="798" y="12233"/>
                  </a:lnTo>
                  <a:lnTo>
                    <a:pt x="798" y="12067"/>
                  </a:lnTo>
                  <a:lnTo>
                    <a:pt x="798" y="11881"/>
                  </a:lnTo>
                  <a:lnTo>
                    <a:pt x="742" y="11474"/>
                  </a:lnTo>
                  <a:lnTo>
                    <a:pt x="650" y="10973"/>
                  </a:lnTo>
                  <a:lnTo>
                    <a:pt x="538" y="10454"/>
                  </a:lnTo>
                  <a:lnTo>
                    <a:pt x="427" y="9991"/>
                  </a:lnTo>
                  <a:lnTo>
                    <a:pt x="335" y="9527"/>
                  </a:lnTo>
                  <a:lnTo>
                    <a:pt x="260" y="9083"/>
                  </a:lnTo>
                  <a:lnTo>
                    <a:pt x="223" y="8712"/>
                  </a:lnTo>
                  <a:lnTo>
                    <a:pt x="223" y="8489"/>
                  </a:lnTo>
                  <a:lnTo>
                    <a:pt x="223" y="8230"/>
                  </a:lnTo>
                  <a:lnTo>
                    <a:pt x="223" y="7952"/>
                  </a:lnTo>
                  <a:lnTo>
                    <a:pt x="260" y="7618"/>
                  </a:lnTo>
                  <a:lnTo>
                    <a:pt x="297" y="7248"/>
                  </a:lnTo>
                  <a:lnTo>
                    <a:pt x="353" y="6858"/>
                  </a:lnTo>
                  <a:lnTo>
                    <a:pt x="446" y="6451"/>
                  </a:lnTo>
                  <a:lnTo>
                    <a:pt x="538" y="6024"/>
                  </a:lnTo>
                  <a:lnTo>
                    <a:pt x="668" y="5580"/>
                  </a:lnTo>
                  <a:lnTo>
                    <a:pt x="835" y="5135"/>
                  </a:lnTo>
                  <a:lnTo>
                    <a:pt x="1020" y="4671"/>
                  </a:lnTo>
                  <a:lnTo>
                    <a:pt x="1243" y="4227"/>
                  </a:lnTo>
                  <a:lnTo>
                    <a:pt x="1502" y="3763"/>
                  </a:lnTo>
                  <a:lnTo>
                    <a:pt x="1799" y="3318"/>
                  </a:lnTo>
                  <a:lnTo>
                    <a:pt x="2132" y="2892"/>
                  </a:lnTo>
                  <a:lnTo>
                    <a:pt x="2318" y="2688"/>
                  </a:lnTo>
                  <a:lnTo>
                    <a:pt x="2503" y="2484"/>
                  </a:lnTo>
                  <a:lnTo>
                    <a:pt x="2781" y="2206"/>
                  </a:lnTo>
                  <a:lnTo>
                    <a:pt x="3078" y="1947"/>
                  </a:lnTo>
                  <a:lnTo>
                    <a:pt x="3393" y="1706"/>
                  </a:lnTo>
                  <a:lnTo>
                    <a:pt x="3708" y="1483"/>
                  </a:lnTo>
                  <a:lnTo>
                    <a:pt x="4041" y="1280"/>
                  </a:lnTo>
                  <a:lnTo>
                    <a:pt x="4394" y="1094"/>
                  </a:lnTo>
                  <a:lnTo>
                    <a:pt x="4746" y="927"/>
                  </a:lnTo>
                  <a:lnTo>
                    <a:pt x="5135" y="779"/>
                  </a:lnTo>
                  <a:lnTo>
                    <a:pt x="5524" y="649"/>
                  </a:lnTo>
                  <a:lnTo>
                    <a:pt x="5913" y="538"/>
                  </a:lnTo>
                  <a:lnTo>
                    <a:pt x="6340" y="446"/>
                  </a:lnTo>
                  <a:lnTo>
                    <a:pt x="6766" y="353"/>
                  </a:lnTo>
                  <a:lnTo>
                    <a:pt x="7211" y="297"/>
                  </a:lnTo>
                  <a:lnTo>
                    <a:pt x="7656" y="260"/>
                  </a:lnTo>
                  <a:lnTo>
                    <a:pt x="8119" y="223"/>
                  </a:lnTo>
                  <a:close/>
                  <a:moveTo>
                    <a:pt x="8304" y="1"/>
                  </a:moveTo>
                  <a:lnTo>
                    <a:pt x="7785" y="19"/>
                  </a:lnTo>
                  <a:lnTo>
                    <a:pt x="7266" y="75"/>
                  </a:lnTo>
                  <a:lnTo>
                    <a:pt x="6766" y="130"/>
                  </a:lnTo>
                  <a:lnTo>
                    <a:pt x="6284" y="223"/>
                  </a:lnTo>
                  <a:lnTo>
                    <a:pt x="5821" y="334"/>
                  </a:lnTo>
                  <a:lnTo>
                    <a:pt x="5357" y="464"/>
                  </a:lnTo>
                  <a:lnTo>
                    <a:pt x="4931" y="631"/>
                  </a:lnTo>
                  <a:lnTo>
                    <a:pt x="4505" y="798"/>
                  </a:lnTo>
                  <a:lnTo>
                    <a:pt x="4116" y="1002"/>
                  </a:lnTo>
                  <a:lnTo>
                    <a:pt x="3726" y="1224"/>
                  </a:lnTo>
                  <a:lnTo>
                    <a:pt x="3356" y="1465"/>
                  </a:lnTo>
                  <a:lnTo>
                    <a:pt x="3003" y="1724"/>
                  </a:lnTo>
                  <a:lnTo>
                    <a:pt x="2670" y="2021"/>
                  </a:lnTo>
                  <a:lnTo>
                    <a:pt x="2336" y="2318"/>
                  </a:lnTo>
                  <a:lnTo>
                    <a:pt x="2151" y="2540"/>
                  </a:lnTo>
                  <a:lnTo>
                    <a:pt x="1966" y="2744"/>
                  </a:lnTo>
                  <a:lnTo>
                    <a:pt x="1613" y="3189"/>
                  </a:lnTo>
                  <a:lnTo>
                    <a:pt x="1317" y="3652"/>
                  </a:lnTo>
                  <a:lnTo>
                    <a:pt x="1057" y="4115"/>
                  </a:lnTo>
                  <a:lnTo>
                    <a:pt x="816" y="4579"/>
                  </a:lnTo>
                  <a:lnTo>
                    <a:pt x="631" y="5061"/>
                  </a:lnTo>
                  <a:lnTo>
                    <a:pt x="464" y="5524"/>
                  </a:lnTo>
                  <a:lnTo>
                    <a:pt x="335" y="5969"/>
                  </a:lnTo>
                  <a:lnTo>
                    <a:pt x="223" y="6414"/>
                  </a:lnTo>
                  <a:lnTo>
                    <a:pt x="131" y="6821"/>
                  </a:lnTo>
                  <a:lnTo>
                    <a:pt x="75" y="7229"/>
                  </a:lnTo>
                  <a:lnTo>
                    <a:pt x="38" y="7600"/>
                  </a:lnTo>
                  <a:lnTo>
                    <a:pt x="1" y="7933"/>
                  </a:lnTo>
                  <a:lnTo>
                    <a:pt x="1" y="8249"/>
                  </a:lnTo>
                  <a:lnTo>
                    <a:pt x="1" y="8508"/>
                  </a:lnTo>
                  <a:lnTo>
                    <a:pt x="1" y="8712"/>
                  </a:lnTo>
                  <a:lnTo>
                    <a:pt x="38" y="9120"/>
                  </a:lnTo>
                  <a:lnTo>
                    <a:pt x="112" y="9546"/>
                  </a:lnTo>
                  <a:lnTo>
                    <a:pt x="205" y="10028"/>
                  </a:lnTo>
                  <a:lnTo>
                    <a:pt x="316" y="10510"/>
                  </a:lnTo>
                  <a:lnTo>
                    <a:pt x="427" y="11010"/>
                  </a:lnTo>
                  <a:lnTo>
                    <a:pt x="520" y="11474"/>
                  </a:lnTo>
                  <a:lnTo>
                    <a:pt x="575" y="11881"/>
                  </a:lnTo>
                  <a:lnTo>
                    <a:pt x="575" y="12067"/>
                  </a:lnTo>
                  <a:lnTo>
                    <a:pt x="575" y="12215"/>
                  </a:lnTo>
                  <a:lnTo>
                    <a:pt x="520" y="12511"/>
                  </a:lnTo>
                  <a:lnTo>
                    <a:pt x="427" y="12882"/>
                  </a:lnTo>
                  <a:lnTo>
                    <a:pt x="335" y="13271"/>
                  </a:lnTo>
                  <a:lnTo>
                    <a:pt x="242" y="13698"/>
                  </a:lnTo>
                  <a:lnTo>
                    <a:pt x="168" y="14142"/>
                  </a:lnTo>
                  <a:lnTo>
                    <a:pt x="112" y="14624"/>
                  </a:lnTo>
                  <a:lnTo>
                    <a:pt x="94" y="14865"/>
                  </a:lnTo>
                  <a:lnTo>
                    <a:pt x="94" y="15125"/>
                  </a:lnTo>
                  <a:lnTo>
                    <a:pt x="94" y="15384"/>
                  </a:lnTo>
                  <a:lnTo>
                    <a:pt x="131" y="15644"/>
                  </a:lnTo>
                  <a:lnTo>
                    <a:pt x="168" y="15885"/>
                  </a:lnTo>
                  <a:lnTo>
                    <a:pt x="223" y="16144"/>
                  </a:lnTo>
                  <a:lnTo>
                    <a:pt x="297" y="16404"/>
                  </a:lnTo>
                  <a:lnTo>
                    <a:pt x="390" y="16663"/>
                  </a:lnTo>
                  <a:lnTo>
                    <a:pt x="594" y="17052"/>
                  </a:lnTo>
                  <a:lnTo>
                    <a:pt x="798" y="17423"/>
                  </a:lnTo>
                  <a:lnTo>
                    <a:pt x="1020" y="17775"/>
                  </a:lnTo>
                  <a:lnTo>
                    <a:pt x="1243" y="18109"/>
                  </a:lnTo>
                  <a:lnTo>
                    <a:pt x="1484" y="18442"/>
                  </a:lnTo>
                  <a:lnTo>
                    <a:pt x="1725" y="18739"/>
                  </a:lnTo>
                  <a:lnTo>
                    <a:pt x="1984" y="19017"/>
                  </a:lnTo>
                  <a:lnTo>
                    <a:pt x="2244" y="19295"/>
                  </a:lnTo>
                  <a:lnTo>
                    <a:pt x="2503" y="19555"/>
                  </a:lnTo>
                  <a:lnTo>
                    <a:pt x="2781" y="19795"/>
                  </a:lnTo>
                  <a:lnTo>
                    <a:pt x="3059" y="20018"/>
                  </a:lnTo>
                  <a:lnTo>
                    <a:pt x="3337" y="20240"/>
                  </a:lnTo>
                  <a:lnTo>
                    <a:pt x="3597" y="20444"/>
                  </a:lnTo>
                  <a:lnTo>
                    <a:pt x="3875" y="20630"/>
                  </a:lnTo>
                  <a:lnTo>
                    <a:pt x="4431" y="20963"/>
                  </a:lnTo>
                  <a:lnTo>
                    <a:pt x="4968" y="21241"/>
                  </a:lnTo>
                  <a:lnTo>
                    <a:pt x="5506" y="21482"/>
                  </a:lnTo>
                  <a:lnTo>
                    <a:pt x="6006" y="21667"/>
                  </a:lnTo>
                  <a:lnTo>
                    <a:pt x="6469" y="21834"/>
                  </a:lnTo>
                  <a:lnTo>
                    <a:pt x="6896" y="21945"/>
                  </a:lnTo>
                  <a:lnTo>
                    <a:pt x="7285" y="22020"/>
                  </a:lnTo>
                  <a:lnTo>
                    <a:pt x="7600" y="22057"/>
                  </a:lnTo>
                  <a:lnTo>
                    <a:pt x="7878" y="22075"/>
                  </a:lnTo>
                  <a:lnTo>
                    <a:pt x="7989" y="22075"/>
                  </a:lnTo>
                  <a:lnTo>
                    <a:pt x="8212" y="22038"/>
                  </a:lnTo>
                  <a:lnTo>
                    <a:pt x="8490" y="21983"/>
                  </a:lnTo>
                  <a:lnTo>
                    <a:pt x="8805" y="21908"/>
                  </a:lnTo>
                  <a:lnTo>
                    <a:pt x="9175" y="21797"/>
                  </a:lnTo>
                  <a:lnTo>
                    <a:pt x="9583" y="21667"/>
                  </a:lnTo>
                  <a:lnTo>
                    <a:pt x="10009" y="21519"/>
                  </a:lnTo>
                  <a:lnTo>
                    <a:pt x="10454" y="21334"/>
                  </a:lnTo>
                  <a:lnTo>
                    <a:pt x="10918" y="21130"/>
                  </a:lnTo>
                  <a:lnTo>
                    <a:pt x="11400" y="20908"/>
                  </a:lnTo>
                  <a:lnTo>
                    <a:pt x="11881" y="20648"/>
                  </a:lnTo>
                  <a:lnTo>
                    <a:pt x="12363" y="20370"/>
                  </a:lnTo>
                  <a:lnTo>
                    <a:pt x="12827" y="20092"/>
                  </a:lnTo>
                  <a:lnTo>
                    <a:pt x="13290" y="19777"/>
                  </a:lnTo>
                  <a:lnTo>
                    <a:pt x="13735" y="19425"/>
                  </a:lnTo>
                  <a:lnTo>
                    <a:pt x="14161" y="19073"/>
                  </a:lnTo>
                  <a:lnTo>
                    <a:pt x="14550" y="18702"/>
                  </a:lnTo>
                  <a:lnTo>
                    <a:pt x="14736" y="18498"/>
                  </a:lnTo>
                  <a:lnTo>
                    <a:pt x="14903" y="18294"/>
                  </a:lnTo>
                  <a:lnTo>
                    <a:pt x="15088" y="18053"/>
                  </a:lnTo>
                  <a:lnTo>
                    <a:pt x="15255" y="17794"/>
                  </a:lnTo>
                  <a:lnTo>
                    <a:pt x="15588" y="17256"/>
                  </a:lnTo>
                  <a:lnTo>
                    <a:pt x="15885" y="16682"/>
                  </a:lnTo>
                  <a:lnTo>
                    <a:pt x="16181" y="16052"/>
                  </a:lnTo>
                  <a:lnTo>
                    <a:pt x="16459" y="15421"/>
                  </a:lnTo>
                  <a:lnTo>
                    <a:pt x="16700" y="14754"/>
                  </a:lnTo>
                  <a:lnTo>
                    <a:pt x="16941" y="14105"/>
                  </a:lnTo>
                  <a:lnTo>
                    <a:pt x="17145" y="13457"/>
                  </a:lnTo>
                  <a:lnTo>
                    <a:pt x="17331" y="12827"/>
                  </a:lnTo>
                  <a:lnTo>
                    <a:pt x="17497" y="12215"/>
                  </a:lnTo>
                  <a:lnTo>
                    <a:pt x="17627" y="11659"/>
                  </a:lnTo>
                  <a:lnTo>
                    <a:pt x="17757" y="11140"/>
                  </a:lnTo>
                  <a:lnTo>
                    <a:pt x="17849" y="10695"/>
                  </a:lnTo>
                  <a:lnTo>
                    <a:pt x="17905" y="10306"/>
                  </a:lnTo>
                  <a:lnTo>
                    <a:pt x="17942" y="10009"/>
                  </a:lnTo>
                  <a:lnTo>
                    <a:pt x="17961" y="9694"/>
                  </a:lnTo>
                  <a:lnTo>
                    <a:pt x="17979" y="9120"/>
                  </a:lnTo>
                  <a:lnTo>
                    <a:pt x="17961" y="8730"/>
                  </a:lnTo>
                  <a:lnTo>
                    <a:pt x="17942" y="8304"/>
                  </a:lnTo>
                  <a:lnTo>
                    <a:pt x="17887" y="7841"/>
                  </a:lnTo>
                  <a:lnTo>
                    <a:pt x="17812" y="7322"/>
                  </a:lnTo>
                  <a:lnTo>
                    <a:pt x="17720" y="6803"/>
                  </a:lnTo>
                  <a:lnTo>
                    <a:pt x="17590" y="6247"/>
                  </a:lnTo>
                  <a:lnTo>
                    <a:pt x="17405" y="5672"/>
                  </a:lnTo>
                  <a:lnTo>
                    <a:pt x="17201" y="5098"/>
                  </a:lnTo>
                  <a:lnTo>
                    <a:pt x="17071" y="4801"/>
                  </a:lnTo>
                  <a:lnTo>
                    <a:pt x="16941" y="4523"/>
                  </a:lnTo>
                  <a:lnTo>
                    <a:pt x="16793" y="4227"/>
                  </a:lnTo>
                  <a:lnTo>
                    <a:pt x="16626" y="3949"/>
                  </a:lnTo>
                  <a:lnTo>
                    <a:pt x="16441" y="3652"/>
                  </a:lnTo>
                  <a:lnTo>
                    <a:pt x="16256" y="3374"/>
                  </a:lnTo>
                  <a:lnTo>
                    <a:pt x="16052" y="3096"/>
                  </a:lnTo>
                  <a:lnTo>
                    <a:pt x="15829" y="2836"/>
                  </a:lnTo>
                  <a:lnTo>
                    <a:pt x="15551" y="2521"/>
                  </a:lnTo>
                  <a:lnTo>
                    <a:pt x="15255" y="2225"/>
                  </a:lnTo>
                  <a:lnTo>
                    <a:pt x="14921" y="1947"/>
                  </a:lnTo>
                  <a:lnTo>
                    <a:pt x="14606" y="1687"/>
                  </a:lnTo>
                  <a:lnTo>
                    <a:pt x="14254" y="1465"/>
                  </a:lnTo>
                  <a:lnTo>
                    <a:pt x="13883" y="1243"/>
                  </a:lnTo>
                  <a:lnTo>
                    <a:pt x="13512" y="1039"/>
                  </a:lnTo>
                  <a:lnTo>
                    <a:pt x="13123" y="853"/>
                  </a:lnTo>
                  <a:lnTo>
                    <a:pt x="12715" y="686"/>
                  </a:lnTo>
                  <a:lnTo>
                    <a:pt x="12289" y="520"/>
                  </a:lnTo>
                  <a:lnTo>
                    <a:pt x="11844" y="390"/>
                  </a:lnTo>
                  <a:lnTo>
                    <a:pt x="11381" y="279"/>
                  </a:lnTo>
                  <a:lnTo>
                    <a:pt x="10918" y="186"/>
                  </a:lnTo>
                  <a:lnTo>
                    <a:pt x="10436" y="112"/>
                  </a:lnTo>
                  <a:lnTo>
                    <a:pt x="9935" y="56"/>
                  </a:lnTo>
                  <a:lnTo>
                    <a:pt x="9416" y="19"/>
                  </a:lnTo>
                  <a:lnTo>
                    <a:pt x="886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789;p33">
              <a:extLst>
                <a:ext uri="{FF2B5EF4-FFF2-40B4-BE49-F238E27FC236}">
                  <a16:creationId xmlns:a16="http://schemas.microsoft.com/office/drawing/2014/main" id="{9462CB8B-B4F8-1636-7210-3B4A8B585BBC}"/>
                </a:ext>
              </a:extLst>
            </p:cNvPr>
            <p:cNvSpPr/>
            <p:nvPr/>
          </p:nvSpPr>
          <p:spPr>
            <a:xfrm>
              <a:off x="7930651" y="1020507"/>
              <a:ext cx="78528" cy="78528"/>
            </a:xfrm>
            <a:custGeom>
              <a:avLst/>
              <a:gdLst/>
              <a:ahLst/>
              <a:cxnLst/>
              <a:rect l="l" t="t" r="r" b="b"/>
              <a:pathLst>
                <a:path w="2003" h="2003" extrusionOk="0">
                  <a:moveTo>
                    <a:pt x="1020" y="1"/>
                  </a:moveTo>
                  <a:lnTo>
                    <a:pt x="816" y="19"/>
                  </a:lnTo>
                  <a:lnTo>
                    <a:pt x="631" y="75"/>
                  </a:lnTo>
                  <a:lnTo>
                    <a:pt x="445" y="167"/>
                  </a:lnTo>
                  <a:lnTo>
                    <a:pt x="297" y="279"/>
                  </a:lnTo>
                  <a:lnTo>
                    <a:pt x="186" y="427"/>
                  </a:lnTo>
                  <a:lnTo>
                    <a:pt x="75" y="594"/>
                  </a:lnTo>
                  <a:lnTo>
                    <a:pt x="19" y="779"/>
                  </a:lnTo>
                  <a:lnTo>
                    <a:pt x="1" y="983"/>
                  </a:lnTo>
                  <a:lnTo>
                    <a:pt x="19" y="1187"/>
                  </a:lnTo>
                  <a:lnTo>
                    <a:pt x="75" y="1372"/>
                  </a:lnTo>
                  <a:lnTo>
                    <a:pt x="167" y="1539"/>
                  </a:lnTo>
                  <a:lnTo>
                    <a:pt x="279" y="1706"/>
                  </a:lnTo>
                  <a:lnTo>
                    <a:pt x="427" y="1817"/>
                  </a:lnTo>
                  <a:lnTo>
                    <a:pt x="594" y="1910"/>
                  </a:lnTo>
                  <a:lnTo>
                    <a:pt x="779" y="1984"/>
                  </a:lnTo>
                  <a:lnTo>
                    <a:pt x="983" y="2002"/>
                  </a:lnTo>
                  <a:lnTo>
                    <a:pt x="1187" y="1984"/>
                  </a:lnTo>
                  <a:lnTo>
                    <a:pt x="1372" y="1928"/>
                  </a:lnTo>
                  <a:lnTo>
                    <a:pt x="1539" y="1835"/>
                  </a:lnTo>
                  <a:lnTo>
                    <a:pt x="1706" y="1724"/>
                  </a:lnTo>
                  <a:lnTo>
                    <a:pt x="1817" y="1576"/>
                  </a:lnTo>
                  <a:lnTo>
                    <a:pt x="1910" y="1409"/>
                  </a:lnTo>
                  <a:lnTo>
                    <a:pt x="1984" y="1224"/>
                  </a:lnTo>
                  <a:lnTo>
                    <a:pt x="2002" y="1020"/>
                  </a:lnTo>
                  <a:lnTo>
                    <a:pt x="1984" y="816"/>
                  </a:lnTo>
                  <a:lnTo>
                    <a:pt x="1928" y="631"/>
                  </a:lnTo>
                  <a:lnTo>
                    <a:pt x="1836" y="445"/>
                  </a:lnTo>
                  <a:lnTo>
                    <a:pt x="1724" y="297"/>
                  </a:lnTo>
                  <a:lnTo>
                    <a:pt x="1576" y="186"/>
                  </a:lnTo>
                  <a:lnTo>
                    <a:pt x="1409" y="75"/>
                  </a:lnTo>
                  <a:lnTo>
                    <a:pt x="1224" y="19"/>
                  </a:lnTo>
                  <a:lnTo>
                    <a:pt x="102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790;p33">
              <a:extLst>
                <a:ext uri="{FF2B5EF4-FFF2-40B4-BE49-F238E27FC236}">
                  <a16:creationId xmlns:a16="http://schemas.microsoft.com/office/drawing/2014/main" id="{8A2F8889-7CB1-C45C-8441-0B7F232E4DDE}"/>
                </a:ext>
              </a:extLst>
            </p:cNvPr>
            <p:cNvSpPr/>
            <p:nvPr/>
          </p:nvSpPr>
          <p:spPr>
            <a:xfrm>
              <a:off x="7667625" y="1016155"/>
              <a:ext cx="79233" cy="78528"/>
            </a:xfrm>
            <a:custGeom>
              <a:avLst/>
              <a:gdLst/>
              <a:ahLst/>
              <a:cxnLst/>
              <a:rect l="l" t="t" r="r" b="b"/>
              <a:pathLst>
                <a:path w="2021" h="2003" extrusionOk="0">
                  <a:moveTo>
                    <a:pt x="1020" y="0"/>
                  </a:moveTo>
                  <a:lnTo>
                    <a:pt x="834" y="19"/>
                  </a:lnTo>
                  <a:lnTo>
                    <a:pt x="630" y="74"/>
                  </a:lnTo>
                  <a:lnTo>
                    <a:pt x="464" y="167"/>
                  </a:lnTo>
                  <a:lnTo>
                    <a:pt x="315" y="278"/>
                  </a:lnTo>
                  <a:lnTo>
                    <a:pt x="186" y="427"/>
                  </a:lnTo>
                  <a:lnTo>
                    <a:pt x="93" y="593"/>
                  </a:lnTo>
                  <a:lnTo>
                    <a:pt x="37" y="779"/>
                  </a:lnTo>
                  <a:lnTo>
                    <a:pt x="0" y="983"/>
                  </a:lnTo>
                  <a:lnTo>
                    <a:pt x="19" y="1187"/>
                  </a:lnTo>
                  <a:lnTo>
                    <a:pt x="74" y="1372"/>
                  </a:lnTo>
                  <a:lnTo>
                    <a:pt x="167" y="1557"/>
                  </a:lnTo>
                  <a:lnTo>
                    <a:pt x="297" y="1706"/>
                  </a:lnTo>
                  <a:lnTo>
                    <a:pt x="445" y="1817"/>
                  </a:lnTo>
                  <a:lnTo>
                    <a:pt x="612" y="1928"/>
                  </a:lnTo>
                  <a:lnTo>
                    <a:pt x="797" y="1984"/>
                  </a:lnTo>
                  <a:lnTo>
                    <a:pt x="1001" y="2002"/>
                  </a:lnTo>
                  <a:lnTo>
                    <a:pt x="1205" y="1984"/>
                  </a:lnTo>
                  <a:lnTo>
                    <a:pt x="1390" y="1928"/>
                  </a:lnTo>
                  <a:lnTo>
                    <a:pt x="1557" y="1835"/>
                  </a:lnTo>
                  <a:lnTo>
                    <a:pt x="1705" y="1724"/>
                  </a:lnTo>
                  <a:lnTo>
                    <a:pt x="1835" y="1576"/>
                  </a:lnTo>
                  <a:lnTo>
                    <a:pt x="1928" y="1409"/>
                  </a:lnTo>
                  <a:lnTo>
                    <a:pt x="1983" y="1224"/>
                  </a:lnTo>
                  <a:lnTo>
                    <a:pt x="2020" y="1020"/>
                  </a:lnTo>
                  <a:lnTo>
                    <a:pt x="2002" y="816"/>
                  </a:lnTo>
                  <a:lnTo>
                    <a:pt x="1946" y="631"/>
                  </a:lnTo>
                  <a:lnTo>
                    <a:pt x="1854" y="464"/>
                  </a:lnTo>
                  <a:lnTo>
                    <a:pt x="1724" y="297"/>
                  </a:lnTo>
                  <a:lnTo>
                    <a:pt x="1594" y="186"/>
                  </a:lnTo>
                  <a:lnTo>
                    <a:pt x="1409" y="93"/>
                  </a:lnTo>
                  <a:lnTo>
                    <a:pt x="1223" y="19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1;p33">
              <a:extLst>
                <a:ext uri="{FF2B5EF4-FFF2-40B4-BE49-F238E27FC236}">
                  <a16:creationId xmlns:a16="http://schemas.microsoft.com/office/drawing/2014/main" id="{C379C478-5B22-E9C6-C676-0CA7516414E4}"/>
                </a:ext>
              </a:extLst>
            </p:cNvPr>
            <p:cNvSpPr/>
            <p:nvPr/>
          </p:nvSpPr>
          <p:spPr>
            <a:xfrm>
              <a:off x="7919047" y="928963"/>
              <a:ext cx="124280" cy="39989"/>
            </a:xfrm>
            <a:custGeom>
              <a:avLst/>
              <a:gdLst/>
              <a:ahLst/>
              <a:cxnLst/>
              <a:rect l="l" t="t" r="r" b="b"/>
              <a:pathLst>
                <a:path w="3170" h="1020" extrusionOk="0">
                  <a:moveTo>
                    <a:pt x="982" y="0"/>
                  </a:moveTo>
                  <a:lnTo>
                    <a:pt x="686" y="56"/>
                  </a:lnTo>
                  <a:lnTo>
                    <a:pt x="389" y="130"/>
                  </a:lnTo>
                  <a:lnTo>
                    <a:pt x="56" y="260"/>
                  </a:lnTo>
                  <a:lnTo>
                    <a:pt x="19" y="297"/>
                  </a:lnTo>
                  <a:lnTo>
                    <a:pt x="0" y="334"/>
                  </a:lnTo>
                  <a:lnTo>
                    <a:pt x="0" y="371"/>
                  </a:lnTo>
                  <a:lnTo>
                    <a:pt x="19" y="427"/>
                  </a:lnTo>
                  <a:lnTo>
                    <a:pt x="37" y="445"/>
                  </a:lnTo>
                  <a:lnTo>
                    <a:pt x="74" y="482"/>
                  </a:lnTo>
                  <a:lnTo>
                    <a:pt x="111" y="482"/>
                  </a:lnTo>
                  <a:lnTo>
                    <a:pt x="167" y="464"/>
                  </a:lnTo>
                  <a:lnTo>
                    <a:pt x="445" y="352"/>
                  </a:lnTo>
                  <a:lnTo>
                    <a:pt x="723" y="260"/>
                  </a:lnTo>
                  <a:lnTo>
                    <a:pt x="1001" y="223"/>
                  </a:lnTo>
                  <a:lnTo>
                    <a:pt x="1260" y="223"/>
                  </a:lnTo>
                  <a:lnTo>
                    <a:pt x="1501" y="241"/>
                  </a:lnTo>
                  <a:lnTo>
                    <a:pt x="1724" y="278"/>
                  </a:lnTo>
                  <a:lnTo>
                    <a:pt x="1946" y="334"/>
                  </a:lnTo>
                  <a:lnTo>
                    <a:pt x="2132" y="408"/>
                  </a:lnTo>
                  <a:lnTo>
                    <a:pt x="2317" y="501"/>
                  </a:lnTo>
                  <a:lnTo>
                    <a:pt x="2484" y="593"/>
                  </a:lnTo>
                  <a:lnTo>
                    <a:pt x="2725" y="779"/>
                  </a:lnTo>
                  <a:lnTo>
                    <a:pt x="2891" y="908"/>
                  </a:lnTo>
                  <a:lnTo>
                    <a:pt x="2966" y="983"/>
                  </a:lnTo>
                  <a:lnTo>
                    <a:pt x="3003" y="1001"/>
                  </a:lnTo>
                  <a:lnTo>
                    <a:pt x="3058" y="1020"/>
                  </a:lnTo>
                  <a:lnTo>
                    <a:pt x="3095" y="1001"/>
                  </a:lnTo>
                  <a:lnTo>
                    <a:pt x="3132" y="983"/>
                  </a:lnTo>
                  <a:lnTo>
                    <a:pt x="3151" y="945"/>
                  </a:lnTo>
                  <a:lnTo>
                    <a:pt x="3169" y="908"/>
                  </a:lnTo>
                  <a:lnTo>
                    <a:pt x="3151" y="871"/>
                  </a:lnTo>
                  <a:lnTo>
                    <a:pt x="3132" y="834"/>
                  </a:lnTo>
                  <a:lnTo>
                    <a:pt x="3077" y="760"/>
                  </a:lnTo>
                  <a:lnTo>
                    <a:pt x="2891" y="612"/>
                  </a:lnTo>
                  <a:lnTo>
                    <a:pt x="2613" y="427"/>
                  </a:lnTo>
                  <a:lnTo>
                    <a:pt x="2428" y="315"/>
                  </a:lnTo>
                  <a:lnTo>
                    <a:pt x="2243" y="223"/>
                  </a:lnTo>
                  <a:lnTo>
                    <a:pt x="2020" y="148"/>
                  </a:lnTo>
                  <a:lnTo>
                    <a:pt x="1798" y="74"/>
                  </a:lnTo>
                  <a:lnTo>
                    <a:pt x="1538" y="19"/>
                  </a:lnTo>
                  <a:lnTo>
                    <a:pt x="126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2;p33">
              <a:extLst>
                <a:ext uri="{FF2B5EF4-FFF2-40B4-BE49-F238E27FC236}">
                  <a16:creationId xmlns:a16="http://schemas.microsoft.com/office/drawing/2014/main" id="{C56C02B2-F97E-826E-DFFB-272BCDBD0F3F}"/>
                </a:ext>
              </a:extLst>
            </p:cNvPr>
            <p:cNvSpPr/>
            <p:nvPr/>
          </p:nvSpPr>
          <p:spPr>
            <a:xfrm>
              <a:off x="7645827" y="927512"/>
              <a:ext cx="124280" cy="37794"/>
            </a:xfrm>
            <a:custGeom>
              <a:avLst/>
              <a:gdLst/>
              <a:ahLst/>
              <a:cxnLst/>
              <a:rect l="l" t="t" r="r" b="b"/>
              <a:pathLst>
                <a:path w="3170" h="964" extrusionOk="0">
                  <a:moveTo>
                    <a:pt x="1909" y="0"/>
                  </a:moveTo>
                  <a:lnTo>
                    <a:pt x="1650" y="19"/>
                  </a:lnTo>
                  <a:lnTo>
                    <a:pt x="1390" y="56"/>
                  </a:lnTo>
                  <a:lnTo>
                    <a:pt x="1149" y="130"/>
                  </a:lnTo>
                  <a:lnTo>
                    <a:pt x="945" y="204"/>
                  </a:lnTo>
                  <a:lnTo>
                    <a:pt x="742" y="297"/>
                  </a:lnTo>
                  <a:lnTo>
                    <a:pt x="556" y="389"/>
                  </a:lnTo>
                  <a:lnTo>
                    <a:pt x="278" y="575"/>
                  </a:lnTo>
                  <a:lnTo>
                    <a:pt x="93" y="723"/>
                  </a:lnTo>
                  <a:lnTo>
                    <a:pt x="19" y="779"/>
                  </a:lnTo>
                  <a:lnTo>
                    <a:pt x="0" y="816"/>
                  </a:lnTo>
                  <a:lnTo>
                    <a:pt x="0" y="853"/>
                  </a:lnTo>
                  <a:lnTo>
                    <a:pt x="0" y="890"/>
                  </a:lnTo>
                  <a:lnTo>
                    <a:pt x="19" y="927"/>
                  </a:lnTo>
                  <a:lnTo>
                    <a:pt x="56" y="964"/>
                  </a:lnTo>
                  <a:lnTo>
                    <a:pt x="148" y="964"/>
                  </a:lnTo>
                  <a:lnTo>
                    <a:pt x="186" y="927"/>
                  </a:lnTo>
                  <a:lnTo>
                    <a:pt x="241" y="871"/>
                  </a:lnTo>
                  <a:lnTo>
                    <a:pt x="408" y="742"/>
                  </a:lnTo>
                  <a:lnTo>
                    <a:pt x="667" y="575"/>
                  </a:lnTo>
                  <a:lnTo>
                    <a:pt x="834" y="482"/>
                  </a:lnTo>
                  <a:lnTo>
                    <a:pt x="1020" y="408"/>
                  </a:lnTo>
                  <a:lnTo>
                    <a:pt x="1223" y="334"/>
                  </a:lnTo>
                  <a:lnTo>
                    <a:pt x="1427" y="278"/>
                  </a:lnTo>
                  <a:lnTo>
                    <a:pt x="1668" y="241"/>
                  </a:lnTo>
                  <a:lnTo>
                    <a:pt x="1909" y="223"/>
                  </a:lnTo>
                  <a:lnTo>
                    <a:pt x="2169" y="241"/>
                  </a:lnTo>
                  <a:lnTo>
                    <a:pt x="2447" y="297"/>
                  </a:lnTo>
                  <a:lnTo>
                    <a:pt x="2725" y="389"/>
                  </a:lnTo>
                  <a:lnTo>
                    <a:pt x="3003" y="519"/>
                  </a:lnTo>
                  <a:lnTo>
                    <a:pt x="3095" y="519"/>
                  </a:lnTo>
                  <a:lnTo>
                    <a:pt x="3132" y="501"/>
                  </a:lnTo>
                  <a:lnTo>
                    <a:pt x="3170" y="464"/>
                  </a:lnTo>
                  <a:lnTo>
                    <a:pt x="3170" y="426"/>
                  </a:lnTo>
                  <a:lnTo>
                    <a:pt x="3170" y="389"/>
                  </a:lnTo>
                  <a:lnTo>
                    <a:pt x="3151" y="352"/>
                  </a:lnTo>
                  <a:lnTo>
                    <a:pt x="3114" y="315"/>
                  </a:lnTo>
                  <a:lnTo>
                    <a:pt x="2799" y="167"/>
                  </a:lnTo>
                  <a:lnTo>
                    <a:pt x="2502" y="74"/>
                  </a:lnTo>
                  <a:lnTo>
                    <a:pt x="2206" y="19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3;p33">
              <a:extLst>
                <a:ext uri="{FF2B5EF4-FFF2-40B4-BE49-F238E27FC236}">
                  <a16:creationId xmlns:a16="http://schemas.microsoft.com/office/drawing/2014/main" id="{11005FBF-115D-C6A4-96FA-3E84EF28EF1F}"/>
                </a:ext>
              </a:extLst>
            </p:cNvPr>
            <p:cNvSpPr/>
            <p:nvPr/>
          </p:nvSpPr>
          <p:spPr>
            <a:xfrm>
              <a:off x="7996045" y="1020507"/>
              <a:ext cx="31286" cy="38539"/>
            </a:xfrm>
            <a:custGeom>
              <a:avLst/>
              <a:gdLst/>
              <a:ahLst/>
              <a:cxnLst/>
              <a:rect l="l" t="t" r="r" b="b"/>
              <a:pathLst>
                <a:path w="798" h="983" extrusionOk="0">
                  <a:moveTo>
                    <a:pt x="798" y="1"/>
                  </a:moveTo>
                  <a:lnTo>
                    <a:pt x="1" y="390"/>
                  </a:lnTo>
                  <a:lnTo>
                    <a:pt x="19" y="983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4;p33">
              <a:extLst>
                <a:ext uri="{FF2B5EF4-FFF2-40B4-BE49-F238E27FC236}">
                  <a16:creationId xmlns:a16="http://schemas.microsoft.com/office/drawing/2014/main" id="{611F4ECC-A604-EF70-1E2F-842114087EC0}"/>
                </a:ext>
              </a:extLst>
            </p:cNvPr>
            <p:cNvSpPr/>
            <p:nvPr/>
          </p:nvSpPr>
          <p:spPr>
            <a:xfrm>
              <a:off x="7643632" y="1023408"/>
              <a:ext cx="35637" cy="31286"/>
            </a:xfrm>
            <a:custGeom>
              <a:avLst/>
              <a:gdLst/>
              <a:ahLst/>
              <a:cxnLst/>
              <a:rect l="l" t="t" r="r" b="b"/>
              <a:pathLst>
                <a:path w="909" h="798" extrusionOk="0">
                  <a:moveTo>
                    <a:pt x="1" y="1"/>
                  </a:moveTo>
                  <a:lnTo>
                    <a:pt x="779" y="798"/>
                  </a:lnTo>
                  <a:lnTo>
                    <a:pt x="909" y="3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5;p33">
              <a:extLst>
                <a:ext uri="{FF2B5EF4-FFF2-40B4-BE49-F238E27FC236}">
                  <a16:creationId xmlns:a16="http://schemas.microsoft.com/office/drawing/2014/main" id="{AD182F40-8537-5CB8-6176-E4CA18F64FE3}"/>
                </a:ext>
              </a:extLst>
            </p:cNvPr>
            <p:cNvSpPr/>
            <p:nvPr/>
          </p:nvSpPr>
          <p:spPr>
            <a:xfrm>
              <a:off x="7755523" y="1258128"/>
              <a:ext cx="200612" cy="74137"/>
            </a:xfrm>
            <a:custGeom>
              <a:avLst/>
              <a:gdLst/>
              <a:ahLst/>
              <a:cxnLst/>
              <a:rect l="l" t="t" r="r" b="b"/>
              <a:pathLst>
                <a:path w="5117" h="1891" extrusionOk="0">
                  <a:moveTo>
                    <a:pt x="5116" y="0"/>
                  </a:moveTo>
                  <a:lnTo>
                    <a:pt x="4875" y="167"/>
                  </a:lnTo>
                  <a:lnTo>
                    <a:pt x="4616" y="315"/>
                  </a:lnTo>
                  <a:lnTo>
                    <a:pt x="4282" y="519"/>
                  </a:lnTo>
                  <a:lnTo>
                    <a:pt x="3893" y="705"/>
                  </a:lnTo>
                  <a:lnTo>
                    <a:pt x="3467" y="890"/>
                  </a:lnTo>
                  <a:lnTo>
                    <a:pt x="3244" y="946"/>
                  </a:lnTo>
                  <a:lnTo>
                    <a:pt x="3022" y="1020"/>
                  </a:lnTo>
                  <a:lnTo>
                    <a:pt x="2781" y="1057"/>
                  </a:lnTo>
                  <a:lnTo>
                    <a:pt x="2559" y="1075"/>
                  </a:lnTo>
                  <a:lnTo>
                    <a:pt x="2095" y="1075"/>
                  </a:lnTo>
                  <a:lnTo>
                    <a:pt x="1873" y="1057"/>
                  </a:lnTo>
                  <a:lnTo>
                    <a:pt x="1650" y="1020"/>
                  </a:lnTo>
                  <a:lnTo>
                    <a:pt x="1224" y="927"/>
                  </a:lnTo>
                  <a:lnTo>
                    <a:pt x="835" y="834"/>
                  </a:lnTo>
                  <a:lnTo>
                    <a:pt x="501" y="723"/>
                  </a:lnTo>
                  <a:lnTo>
                    <a:pt x="242" y="612"/>
                  </a:lnTo>
                  <a:lnTo>
                    <a:pt x="1" y="519"/>
                  </a:lnTo>
                  <a:lnTo>
                    <a:pt x="38" y="575"/>
                  </a:lnTo>
                  <a:lnTo>
                    <a:pt x="112" y="742"/>
                  </a:lnTo>
                  <a:lnTo>
                    <a:pt x="279" y="964"/>
                  </a:lnTo>
                  <a:lnTo>
                    <a:pt x="390" y="1075"/>
                  </a:lnTo>
                  <a:lnTo>
                    <a:pt x="520" y="1205"/>
                  </a:lnTo>
                  <a:lnTo>
                    <a:pt x="668" y="1335"/>
                  </a:lnTo>
                  <a:lnTo>
                    <a:pt x="835" y="1465"/>
                  </a:lnTo>
                  <a:lnTo>
                    <a:pt x="1039" y="1576"/>
                  </a:lnTo>
                  <a:lnTo>
                    <a:pt x="1261" y="1668"/>
                  </a:lnTo>
                  <a:lnTo>
                    <a:pt x="1521" y="1761"/>
                  </a:lnTo>
                  <a:lnTo>
                    <a:pt x="1799" y="1835"/>
                  </a:lnTo>
                  <a:lnTo>
                    <a:pt x="2095" y="1872"/>
                  </a:lnTo>
                  <a:lnTo>
                    <a:pt x="2429" y="1891"/>
                  </a:lnTo>
                  <a:lnTo>
                    <a:pt x="2762" y="1872"/>
                  </a:lnTo>
                  <a:lnTo>
                    <a:pt x="3078" y="1798"/>
                  </a:lnTo>
                  <a:lnTo>
                    <a:pt x="3374" y="1705"/>
                  </a:lnTo>
                  <a:lnTo>
                    <a:pt x="3634" y="1594"/>
                  </a:lnTo>
                  <a:lnTo>
                    <a:pt x="3875" y="1446"/>
                  </a:lnTo>
                  <a:lnTo>
                    <a:pt x="4097" y="1298"/>
                  </a:lnTo>
                  <a:lnTo>
                    <a:pt x="4301" y="1112"/>
                  </a:lnTo>
                  <a:lnTo>
                    <a:pt x="4468" y="946"/>
                  </a:lnTo>
                  <a:lnTo>
                    <a:pt x="4616" y="760"/>
                  </a:lnTo>
                  <a:lnTo>
                    <a:pt x="4764" y="593"/>
                  </a:lnTo>
                  <a:lnTo>
                    <a:pt x="4950" y="297"/>
                  </a:lnTo>
                  <a:lnTo>
                    <a:pt x="5079" y="74"/>
                  </a:lnTo>
                  <a:lnTo>
                    <a:pt x="51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6;p33">
              <a:extLst>
                <a:ext uri="{FF2B5EF4-FFF2-40B4-BE49-F238E27FC236}">
                  <a16:creationId xmlns:a16="http://schemas.microsoft.com/office/drawing/2014/main" id="{736F0E0A-756C-42A1-4FCF-E03D6D74A7E8}"/>
                </a:ext>
              </a:extLst>
            </p:cNvPr>
            <p:cNvSpPr/>
            <p:nvPr/>
          </p:nvSpPr>
          <p:spPr>
            <a:xfrm>
              <a:off x="7743918" y="1247229"/>
              <a:ext cx="224566" cy="57435"/>
            </a:xfrm>
            <a:custGeom>
              <a:avLst/>
              <a:gdLst/>
              <a:ahLst/>
              <a:cxnLst/>
              <a:rect l="l" t="t" r="r" b="b"/>
              <a:pathLst>
                <a:path w="5728" h="1465" extrusionOk="0">
                  <a:moveTo>
                    <a:pt x="5579" y="0"/>
                  </a:moveTo>
                  <a:lnTo>
                    <a:pt x="5542" y="37"/>
                  </a:lnTo>
                  <a:lnTo>
                    <a:pt x="5412" y="130"/>
                  </a:lnTo>
                  <a:lnTo>
                    <a:pt x="5079" y="371"/>
                  </a:lnTo>
                  <a:lnTo>
                    <a:pt x="4856" y="519"/>
                  </a:lnTo>
                  <a:lnTo>
                    <a:pt x="4578" y="668"/>
                  </a:lnTo>
                  <a:lnTo>
                    <a:pt x="4245" y="816"/>
                  </a:lnTo>
                  <a:lnTo>
                    <a:pt x="3893" y="964"/>
                  </a:lnTo>
                  <a:lnTo>
                    <a:pt x="3522" y="1094"/>
                  </a:lnTo>
                  <a:lnTo>
                    <a:pt x="3096" y="1168"/>
                  </a:lnTo>
                  <a:lnTo>
                    <a:pt x="2892" y="1205"/>
                  </a:lnTo>
                  <a:lnTo>
                    <a:pt x="2651" y="1224"/>
                  </a:lnTo>
                  <a:lnTo>
                    <a:pt x="2428" y="1242"/>
                  </a:lnTo>
                  <a:lnTo>
                    <a:pt x="2187" y="1242"/>
                  </a:lnTo>
                  <a:lnTo>
                    <a:pt x="1965" y="1224"/>
                  </a:lnTo>
                  <a:lnTo>
                    <a:pt x="1705" y="1186"/>
                  </a:lnTo>
                  <a:lnTo>
                    <a:pt x="1465" y="1131"/>
                  </a:lnTo>
                  <a:lnTo>
                    <a:pt x="1205" y="1075"/>
                  </a:lnTo>
                  <a:lnTo>
                    <a:pt x="964" y="983"/>
                  </a:lnTo>
                  <a:lnTo>
                    <a:pt x="705" y="871"/>
                  </a:lnTo>
                  <a:lnTo>
                    <a:pt x="445" y="760"/>
                  </a:lnTo>
                  <a:lnTo>
                    <a:pt x="167" y="612"/>
                  </a:lnTo>
                  <a:lnTo>
                    <a:pt x="130" y="593"/>
                  </a:lnTo>
                  <a:lnTo>
                    <a:pt x="93" y="593"/>
                  </a:lnTo>
                  <a:lnTo>
                    <a:pt x="56" y="612"/>
                  </a:lnTo>
                  <a:lnTo>
                    <a:pt x="19" y="649"/>
                  </a:lnTo>
                  <a:lnTo>
                    <a:pt x="0" y="686"/>
                  </a:lnTo>
                  <a:lnTo>
                    <a:pt x="0" y="723"/>
                  </a:lnTo>
                  <a:lnTo>
                    <a:pt x="19" y="760"/>
                  </a:lnTo>
                  <a:lnTo>
                    <a:pt x="56" y="797"/>
                  </a:lnTo>
                  <a:lnTo>
                    <a:pt x="371" y="964"/>
                  </a:lnTo>
                  <a:lnTo>
                    <a:pt x="668" y="1112"/>
                  </a:lnTo>
                  <a:lnTo>
                    <a:pt x="964" y="1224"/>
                  </a:lnTo>
                  <a:lnTo>
                    <a:pt x="1261" y="1316"/>
                  </a:lnTo>
                  <a:lnTo>
                    <a:pt x="1539" y="1372"/>
                  </a:lnTo>
                  <a:lnTo>
                    <a:pt x="1817" y="1427"/>
                  </a:lnTo>
                  <a:lnTo>
                    <a:pt x="2095" y="1446"/>
                  </a:lnTo>
                  <a:lnTo>
                    <a:pt x="2373" y="1465"/>
                  </a:lnTo>
                  <a:lnTo>
                    <a:pt x="2725" y="1446"/>
                  </a:lnTo>
                  <a:lnTo>
                    <a:pt x="3058" y="1409"/>
                  </a:lnTo>
                  <a:lnTo>
                    <a:pt x="3374" y="1353"/>
                  </a:lnTo>
                  <a:lnTo>
                    <a:pt x="3689" y="1261"/>
                  </a:lnTo>
                  <a:lnTo>
                    <a:pt x="3985" y="1168"/>
                  </a:lnTo>
                  <a:lnTo>
                    <a:pt x="4245" y="1075"/>
                  </a:lnTo>
                  <a:lnTo>
                    <a:pt x="4504" y="946"/>
                  </a:lnTo>
                  <a:lnTo>
                    <a:pt x="4727" y="834"/>
                  </a:lnTo>
                  <a:lnTo>
                    <a:pt x="5134" y="612"/>
                  </a:lnTo>
                  <a:lnTo>
                    <a:pt x="5431" y="408"/>
                  </a:lnTo>
                  <a:lnTo>
                    <a:pt x="5616" y="260"/>
                  </a:lnTo>
                  <a:lnTo>
                    <a:pt x="5690" y="204"/>
                  </a:lnTo>
                  <a:lnTo>
                    <a:pt x="5709" y="167"/>
                  </a:lnTo>
                  <a:lnTo>
                    <a:pt x="5727" y="111"/>
                  </a:lnTo>
                  <a:lnTo>
                    <a:pt x="5709" y="74"/>
                  </a:lnTo>
                  <a:lnTo>
                    <a:pt x="5690" y="37"/>
                  </a:lnTo>
                  <a:lnTo>
                    <a:pt x="5653" y="19"/>
                  </a:lnTo>
                  <a:lnTo>
                    <a:pt x="561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7;p33">
              <a:extLst>
                <a:ext uri="{FF2B5EF4-FFF2-40B4-BE49-F238E27FC236}">
                  <a16:creationId xmlns:a16="http://schemas.microsoft.com/office/drawing/2014/main" id="{CF80BFB9-A67E-67AB-607B-BA2191499946}"/>
                </a:ext>
              </a:extLst>
            </p:cNvPr>
            <p:cNvSpPr/>
            <p:nvPr/>
          </p:nvSpPr>
          <p:spPr>
            <a:xfrm>
              <a:off x="7751916" y="1048852"/>
              <a:ext cx="74882" cy="202768"/>
            </a:xfrm>
            <a:custGeom>
              <a:avLst/>
              <a:gdLst/>
              <a:ahLst/>
              <a:cxnLst/>
              <a:rect l="l" t="t" r="r" b="b"/>
              <a:pathLst>
                <a:path w="1910" h="5172" extrusionOk="0">
                  <a:moveTo>
                    <a:pt x="1798" y="0"/>
                  </a:moveTo>
                  <a:lnTo>
                    <a:pt x="1761" y="19"/>
                  </a:lnTo>
                  <a:lnTo>
                    <a:pt x="1724" y="37"/>
                  </a:lnTo>
                  <a:lnTo>
                    <a:pt x="1705" y="75"/>
                  </a:lnTo>
                  <a:lnTo>
                    <a:pt x="1687" y="130"/>
                  </a:lnTo>
                  <a:lnTo>
                    <a:pt x="1687" y="353"/>
                  </a:lnTo>
                  <a:lnTo>
                    <a:pt x="1687" y="612"/>
                  </a:lnTo>
                  <a:lnTo>
                    <a:pt x="1650" y="927"/>
                  </a:lnTo>
                  <a:lnTo>
                    <a:pt x="1576" y="1261"/>
                  </a:lnTo>
                  <a:lnTo>
                    <a:pt x="1539" y="1446"/>
                  </a:lnTo>
                  <a:lnTo>
                    <a:pt x="1483" y="1613"/>
                  </a:lnTo>
                  <a:lnTo>
                    <a:pt x="1409" y="1780"/>
                  </a:lnTo>
                  <a:lnTo>
                    <a:pt x="1316" y="1947"/>
                  </a:lnTo>
                  <a:lnTo>
                    <a:pt x="1223" y="2113"/>
                  </a:lnTo>
                  <a:lnTo>
                    <a:pt x="1112" y="2243"/>
                  </a:lnTo>
                  <a:lnTo>
                    <a:pt x="1001" y="2354"/>
                  </a:lnTo>
                  <a:lnTo>
                    <a:pt x="908" y="2428"/>
                  </a:lnTo>
                  <a:lnTo>
                    <a:pt x="779" y="2503"/>
                  </a:lnTo>
                  <a:lnTo>
                    <a:pt x="667" y="2577"/>
                  </a:lnTo>
                  <a:lnTo>
                    <a:pt x="538" y="2614"/>
                  </a:lnTo>
                  <a:lnTo>
                    <a:pt x="408" y="2651"/>
                  </a:lnTo>
                  <a:lnTo>
                    <a:pt x="260" y="2688"/>
                  </a:lnTo>
                  <a:lnTo>
                    <a:pt x="111" y="2688"/>
                  </a:lnTo>
                  <a:lnTo>
                    <a:pt x="56" y="2706"/>
                  </a:lnTo>
                  <a:lnTo>
                    <a:pt x="0" y="2762"/>
                  </a:lnTo>
                  <a:lnTo>
                    <a:pt x="0" y="2818"/>
                  </a:lnTo>
                  <a:lnTo>
                    <a:pt x="19" y="2873"/>
                  </a:lnTo>
                  <a:lnTo>
                    <a:pt x="167" y="3059"/>
                  </a:lnTo>
                  <a:lnTo>
                    <a:pt x="501" y="3429"/>
                  </a:lnTo>
                  <a:lnTo>
                    <a:pt x="704" y="3652"/>
                  </a:lnTo>
                  <a:lnTo>
                    <a:pt x="927" y="3856"/>
                  </a:lnTo>
                  <a:lnTo>
                    <a:pt x="1149" y="4041"/>
                  </a:lnTo>
                  <a:lnTo>
                    <a:pt x="1390" y="4189"/>
                  </a:lnTo>
                  <a:lnTo>
                    <a:pt x="1464" y="5079"/>
                  </a:lnTo>
                  <a:lnTo>
                    <a:pt x="1464" y="5116"/>
                  </a:lnTo>
                  <a:lnTo>
                    <a:pt x="1501" y="5134"/>
                  </a:lnTo>
                  <a:lnTo>
                    <a:pt x="1520" y="5171"/>
                  </a:lnTo>
                  <a:lnTo>
                    <a:pt x="1576" y="5171"/>
                  </a:lnTo>
                  <a:lnTo>
                    <a:pt x="1613" y="5153"/>
                  </a:lnTo>
                  <a:lnTo>
                    <a:pt x="1650" y="5134"/>
                  </a:lnTo>
                  <a:lnTo>
                    <a:pt x="1668" y="5097"/>
                  </a:lnTo>
                  <a:lnTo>
                    <a:pt x="1687" y="5060"/>
                  </a:lnTo>
                  <a:lnTo>
                    <a:pt x="1594" y="4115"/>
                  </a:lnTo>
                  <a:lnTo>
                    <a:pt x="1576" y="4059"/>
                  </a:lnTo>
                  <a:lnTo>
                    <a:pt x="1539" y="4022"/>
                  </a:lnTo>
                  <a:lnTo>
                    <a:pt x="1372" y="3930"/>
                  </a:lnTo>
                  <a:lnTo>
                    <a:pt x="1205" y="3800"/>
                  </a:lnTo>
                  <a:lnTo>
                    <a:pt x="1038" y="3670"/>
                  </a:lnTo>
                  <a:lnTo>
                    <a:pt x="871" y="3503"/>
                  </a:lnTo>
                  <a:lnTo>
                    <a:pt x="556" y="3170"/>
                  </a:lnTo>
                  <a:lnTo>
                    <a:pt x="334" y="2892"/>
                  </a:lnTo>
                  <a:lnTo>
                    <a:pt x="464" y="2873"/>
                  </a:lnTo>
                  <a:lnTo>
                    <a:pt x="593" y="2836"/>
                  </a:lnTo>
                  <a:lnTo>
                    <a:pt x="723" y="2799"/>
                  </a:lnTo>
                  <a:lnTo>
                    <a:pt x="853" y="2725"/>
                  </a:lnTo>
                  <a:lnTo>
                    <a:pt x="964" y="2669"/>
                  </a:lnTo>
                  <a:lnTo>
                    <a:pt x="1075" y="2595"/>
                  </a:lnTo>
                  <a:lnTo>
                    <a:pt x="1168" y="2503"/>
                  </a:lnTo>
                  <a:lnTo>
                    <a:pt x="1279" y="2391"/>
                  </a:lnTo>
                  <a:lnTo>
                    <a:pt x="1409" y="2243"/>
                  </a:lnTo>
                  <a:lnTo>
                    <a:pt x="1501" y="2076"/>
                  </a:lnTo>
                  <a:lnTo>
                    <a:pt x="1594" y="1891"/>
                  </a:lnTo>
                  <a:lnTo>
                    <a:pt x="1687" y="1706"/>
                  </a:lnTo>
                  <a:lnTo>
                    <a:pt x="1742" y="1520"/>
                  </a:lnTo>
                  <a:lnTo>
                    <a:pt x="1798" y="1335"/>
                  </a:lnTo>
                  <a:lnTo>
                    <a:pt x="1872" y="983"/>
                  </a:lnTo>
                  <a:lnTo>
                    <a:pt x="1909" y="649"/>
                  </a:lnTo>
                  <a:lnTo>
                    <a:pt x="1909" y="371"/>
                  </a:lnTo>
                  <a:lnTo>
                    <a:pt x="1909" y="112"/>
                  </a:lnTo>
                  <a:lnTo>
                    <a:pt x="1909" y="75"/>
                  </a:lnTo>
                  <a:lnTo>
                    <a:pt x="1872" y="37"/>
                  </a:lnTo>
                  <a:lnTo>
                    <a:pt x="1835" y="19"/>
                  </a:lnTo>
                  <a:lnTo>
                    <a:pt x="179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8;p33">
              <a:extLst>
                <a:ext uri="{FF2B5EF4-FFF2-40B4-BE49-F238E27FC236}">
                  <a16:creationId xmlns:a16="http://schemas.microsoft.com/office/drawing/2014/main" id="{726ABC8F-94DD-0CEC-FA4C-A2817823388C}"/>
                </a:ext>
              </a:extLst>
            </p:cNvPr>
            <p:cNvSpPr/>
            <p:nvPr/>
          </p:nvSpPr>
          <p:spPr>
            <a:xfrm>
              <a:off x="7529545" y="618695"/>
              <a:ext cx="777553" cy="494140"/>
            </a:xfrm>
            <a:custGeom>
              <a:avLst/>
              <a:gdLst/>
              <a:ahLst/>
              <a:cxnLst/>
              <a:rect l="l" t="t" r="r" b="b"/>
              <a:pathLst>
                <a:path w="19833" h="12604" extrusionOk="0">
                  <a:moveTo>
                    <a:pt x="9676" y="0"/>
                  </a:moveTo>
                  <a:lnTo>
                    <a:pt x="9249" y="37"/>
                  </a:lnTo>
                  <a:lnTo>
                    <a:pt x="8804" y="74"/>
                  </a:lnTo>
                  <a:lnTo>
                    <a:pt x="8378" y="130"/>
                  </a:lnTo>
                  <a:lnTo>
                    <a:pt x="7933" y="204"/>
                  </a:lnTo>
                  <a:lnTo>
                    <a:pt x="7507" y="297"/>
                  </a:lnTo>
                  <a:lnTo>
                    <a:pt x="7081" y="389"/>
                  </a:lnTo>
                  <a:lnTo>
                    <a:pt x="6673" y="500"/>
                  </a:lnTo>
                  <a:lnTo>
                    <a:pt x="6247" y="630"/>
                  </a:lnTo>
                  <a:lnTo>
                    <a:pt x="5413" y="908"/>
                  </a:lnTo>
                  <a:lnTo>
                    <a:pt x="4597" y="1205"/>
                  </a:lnTo>
                  <a:lnTo>
                    <a:pt x="3800" y="1557"/>
                  </a:lnTo>
                  <a:lnTo>
                    <a:pt x="3003" y="1946"/>
                  </a:lnTo>
                  <a:lnTo>
                    <a:pt x="2225" y="2335"/>
                  </a:lnTo>
                  <a:lnTo>
                    <a:pt x="1465" y="2762"/>
                  </a:lnTo>
                  <a:lnTo>
                    <a:pt x="1205" y="2928"/>
                  </a:lnTo>
                  <a:lnTo>
                    <a:pt x="946" y="3095"/>
                  </a:lnTo>
                  <a:lnTo>
                    <a:pt x="705" y="3281"/>
                  </a:lnTo>
                  <a:lnTo>
                    <a:pt x="501" y="3466"/>
                  </a:lnTo>
                  <a:lnTo>
                    <a:pt x="297" y="3688"/>
                  </a:lnTo>
                  <a:lnTo>
                    <a:pt x="223" y="3818"/>
                  </a:lnTo>
                  <a:lnTo>
                    <a:pt x="149" y="3929"/>
                  </a:lnTo>
                  <a:lnTo>
                    <a:pt x="93" y="4059"/>
                  </a:lnTo>
                  <a:lnTo>
                    <a:pt x="56" y="4189"/>
                  </a:lnTo>
                  <a:lnTo>
                    <a:pt x="19" y="4337"/>
                  </a:lnTo>
                  <a:lnTo>
                    <a:pt x="1" y="4467"/>
                  </a:lnTo>
                  <a:lnTo>
                    <a:pt x="19" y="4652"/>
                  </a:lnTo>
                  <a:lnTo>
                    <a:pt x="38" y="4819"/>
                  </a:lnTo>
                  <a:lnTo>
                    <a:pt x="93" y="4986"/>
                  </a:lnTo>
                  <a:lnTo>
                    <a:pt x="167" y="5134"/>
                  </a:lnTo>
                  <a:lnTo>
                    <a:pt x="260" y="5282"/>
                  </a:lnTo>
                  <a:lnTo>
                    <a:pt x="371" y="5431"/>
                  </a:lnTo>
                  <a:lnTo>
                    <a:pt x="501" y="5560"/>
                  </a:lnTo>
                  <a:lnTo>
                    <a:pt x="649" y="5672"/>
                  </a:lnTo>
                  <a:lnTo>
                    <a:pt x="798" y="5783"/>
                  </a:lnTo>
                  <a:lnTo>
                    <a:pt x="964" y="5875"/>
                  </a:lnTo>
                  <a:lnTo>
                    <a:pt x="1298" y="6061"/>
                  </a:lnTo>
                  <a:lnTo>
                    <a:pt x="1669" y="6191"/>
                  </a:lnTo>
                  <a:lnTo>
                    <a:pt x="2039" y="6302"/>
                  </a:lnTo>
                  <a:lnTo>
                    <a:pt x="2707" y="6450"/>
                  </a:lnTo>
                  <a:lnTo>
                    <a:pt x="3374" y="6543"/>
                  </a:lnTo>
                  <a:lnTo>
                    <a:pt x="4060" y="6598"/>
                  </a:lnTo>
                  <a:lnTo>
                    <a:pt x="4745" y="6617"/>
                  </a:lnTo>
                  <a:lnTo>
                    <a:pt x="5431" y="6580"/>
                  </a:lnTo>
                  <a:lnTo>
                    <a:pt x="6117" y="6506"/>
                  </a:lnTo>
                  <a:lnTo>
                    <a:pt x="6784" y="6394"/>
                  </a:lnTo>
                  <a:lnTo>
                    <a:pt x="7451" y="6228"/>
                  </a:lnTo>
                  <a:lnTo>
                    <a:pt x="7896" y="6098"/>
                  </a:lnTo>
                  <a:lnTo>
                    <a:pt x="8323" y="5968"/>
                  </a:lnTo>
                  <a:lnTo>
                    <a:pt x="9175" y="5672"/>
                  </a:lnTo>
                  <a:lnTo>
                    <a:pt x="10028" y="5375"/>
                  </a:lnTo>
                  <a:lnTo>
                    <a:pt x="10454" y="5227"/>
                  </a:lnTo>
                  <a:lnTo>
                    <a:pt x="10880" y="5097"/>
                  </a:lnTo>
                  <a:lnTo>
                    <a:pt x="11325" y="5004"/>
                  </a:lnTo>
                  <a:lnTo>
                    <a:pt x="11770" y="4912"/>
                  </a:lnTo>
                  <a:lnTo>
                    <a:pt x="12215" y="4856"/>
                  </a:lnTo>
                  <a:lnTo>
                    <a:pt x="12678" y="4838"/>
                  </a:lnTo>
                  <a:lnTo>
                    <a:pt x="13123" y="4856"/>
                  </a:lnTo>
                  <a:lnTo>
                    <a:pt x="13345" y="4875"/>
                  </a:lnTo>
                  <a:lnTo>
                    <a:pt x="13568" y="4893"/>
                  </a:lnTo>
                  <a:lnTo>
                    <a:pt x="13790" y="4949"/>
                  </a:lnTo>
                  <a:lnTo>
                    <a:pt x="13994" y="5004"/>
                  </a:lnTo>
                  <a:lnTo>
                    <a:pt x="14217" y="5078"/>
                  </a:lnTo>
                  <a:lnTo>
                    <a:pt x="14420" y="5153"/>
                  </a:lnTo>
                  <a:lnTo>
                    <a:pt x="14643" y="5264"/>
                  </a:lnTo>
                  <a:lnTo>
                    <a:pt x="14865" y="5375"/>
                  </a:lnTo>
                  <a:lnTo>
                    <a:pt x="15088" y="5523"/>
                  </a:lnTo>
                  <a:lnTo>
                    <a:pt x="15273" y="5672"/>
                  </a:lnTo>
                  <a:lnTo>
                    <a:pt x="15477" y="5838"/>
                  </a:lnTo>
                  <a:lnTo>
                    <a:pt x="15662" y="6005"/>
                  </a:lnTo>
                  <a:lnTo>
                    <a:pt x="15829" y="6191"/>
                  </a:lnTo>
                  <a:lnTo>
                    <a:pt x="15996" y="6376"/>
                  </a:lnTo>
                  <a:lnTo>
                    <a:pt x="16144" y="6580"/>
                  </a:lnTo>
                  <a:lnTo>
                    <a:pt x="16292" y="6802"/>
                  </a:lnTo>
                  <a:lnTo>
                    <a:pt x="16422" y="7006"/>
                  </a:lnTo>
                  <a:lnTo>
                    <a:pt x="16552" y="7247"/>
                  </a:lnTo>
                  <a:lnTo>
                    <a:pt x="16774" y="7710"/>
                  </a:lnTo>
                  <a:lnTo>
                    <a:pt x="16960" y="8174"/>
                  </a:lnTo>
                  <a:lnTo>
                    <a:pt x="17108" y="8674"/>
                  </a:lnTo>
                  <a:lnTo>
                    <a:pt x="17219" y="9156"/>
                  </a:lnTo>
                  <a:lnTo>
                    <a:pt x="17312" y="9656"/>
                  </a:lnTo>
                  <a:lnTo>
                    <a:pt x="17367" y="10157"/>
                  </a:lnTo>
                  <a:lnTo>
                    <a:pt x="17423" y="10676"/>
                  </a:lnTo>
                  <a:lnTo>
                    <a:pt x="17460" y="11176"/>
                  </a:lnTo>
                  <a:lnTo>
                    <a:pt x="17497" y="12196"/>
                  </a:lnTo>
                  <a:lnTo>
                    <a:pt x="19110" y="12603"/>
                  </a:lnTo>
                  <a:lnTo>
                    <a:pt x="19276" y="12214"/>
                  </a:lnTo>
                  <a:lnTo>
                    <a:pt x="19406" y="11806"/>
                  </a:lnTo>
                  <a:lnTo>
                    <a:pt x="19536" y="11399"/>
                  </a:lnTo>
                  <a:lnTo>
                    <a:pt x="19629" y="10991"/>
                  </a:lnTo>
                  <a:lnTo>
                    <a:pt x="19721" y="10565"/>
                  </a:lnTo>
                  <a:lnTo>
                    <a:pt x="19777" y="10138"/>
                  </a:lnTo>
                  <a:lnTo>
                    <a:pt x="19814" y="9712"/>
                  </a:lnTo>
                  <a:lnTo>
                    <a:pt x="19832" y="9286"/>
                  </a:lnTo>
                  <a:lnTo>
                    <a:pt x="19832" y="8859"/>
                  </a:lnTo>
                  <a:lnTo>
                    <a:pt x="19814" y="8433"/>
                  </a:lnTo>
                  <a:lnTo>
                    <a:pt x="19777" y="8007"/>
                  </a:lnTo>
                  <a:lnTo>
                    <a:pt x="19721" y="7581"/>
                  </a:lnTo>
                  <a:lnTo>
                    <a:pt x="19647" y="7154"/>
                  </a:lnTo>
                  <a:lnTo>
                    <a:pt x="19554" y="6747"/>
                  </a:lnTo>
                  <a:lnTo>
                    <a:pt x="19425" y="6320"/>
                  </a:lnTo>
                  <a:lnTo>
                    <a:pt x="19295" y="5913"/>
                  </a:lnTo>
                  <a:lnTo>
                    <a:pt x="19128" y="5523"/>
                  </a:lnTo>
                  <a:lnTo>
                    <a:pt x="18943" y="5134"/>
                  </a:lnTo>
                  <a:lnTo>
                    <a:pt x="18757" y="4745"/>
                  </a:lnTo>
                  <a:lnTo>
                    <a:pt x="18535" y="4374"/>
                  </a:lnTo>
                  <a:lnTo>
                    <a:pt x="18313" y="4022"/>
                  </a:lnTo>
                  <a:lnTo>
                    <a:pt x="18053" y="3670"/>
                  </a:lnTo>
                  <a:lnTo>
                    <a:pt x="17794" y="3336"/>
                  </a:lnTo>
                  <a:lnTo>
                    <a:pt x="17516" y="3021"/>
                  </a:lnTo>
                  <a:lnTo>
                    <a:pt x="17219" y="2706"/>
                  </a:lnTo>
                  <a:lnTo>
                    <a:pt x="16904" y="2410"/>
                  </a:lnTo>
                  <a:lnTo>
                    <a:pt x="16589" y="2131"/>
                  </a:lnTo>
                  <a:lnTo>
                    <a:pt x="16237" y="1853"/>
                  </a:lnTo>
                  <a:lnTo>
                    <a:pt x="15903" y="1613"/>
                  </a:lnTo>
                  <a:lnTo>
                    <a:pt x="15532" y="1372"/>
                  </a:lnTo>
                  <a:lnTo>
                    <a:pt x="15162" y="1168"/>
                  </a:lnTo>
                  <a:lnTo>
                    <a:pt x="14791" y="964"/>
                  </a:lnTo>
                  <a:lnTo>
                    <a:pt x="14383" y="778"/>
                  </a:lnTo>
                  <a:lnTo>
                    <a:pt x="13976" y="630"/>
                  </a:lnTo>
                  <a:lnTo>
                    <a:pt x="13568" y="482"/>
                  </a:lnTo>
                  <a:lnTo>
                    <a:pt x="13160" y="352"/>
                  </a:lnTo>
                  <a:lnTo>
                    <a:pt x="12734" y="260"/>
                  </a:lnTo>
                  <a:lnTo>
                    <a:pt x="12307" y="167"/>
                  </a:lnTo>
                  <a:lnTo>
                    <a:pt x="11863" y="93"/>
                  </a:lnTo>
                  <a:lnTo>
                    <a:pt x="11436" y="56"/>
                  </a:lnTo>
                  <a:lnTo>
                    <a:pt x="10992" y="19"/>
                  </a:lnTo>
                  <a:lnTo>
                    <a:pt x="105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799;p33">
              <a:extLst>
                <a:ext uri="{FF2B5EF4-FFF2-40B4-BE49-F238E27FC236}">
                  <a16:creationId xmlns:a16="http://schemas.microsoft.com/office/drawing/2014/main" id="{00D69B08-DB2B-A304-4F38-091AADA0A707}"/>
                </a:ext>
              </a:extLst>
            </p:cNvPr>
            <p:cNvSpPr/>
            <p:nvPr/>
          </p:nvSpPr>
          <p:spPr>
            <a:xfrm>
              <a:off x="7862356" y="953662"/>
              <a:ext cx="216568" cy="216568"/>
            </a:xfrm>
            <a:custGeom>
              <a:avLst/>
              <a:gdLst/>
              <a:ahLst/>
              <a:cxnLst/>
              <a:rect l="l" t="t" r="r" b="b"/>
              <a:pathLst>
                <a:path w="5524" h="5524" extrusionOk="0">
                  <a:moveTo>
                    <a:pt x="2762" y="149"/>
                  </a:moveTo>
                  <a:lnTo>
                    <a:pt x="3021" y="167"/>
                  </a:lnTo>
                  <a:lnTo>
                    <a:pt x="3281" y="204"/>
                  </a:lnTo>
                  <a:lnTo>
                    <a:pt x="3540" y="278"/>
                  </a:lnTo>
                  <a:lnTo>
                    <a:pt x="3763" y="371"/>
                  </a:lnTo>
                  <a:lnTo>
                    <a:pt x="4004" y="464"/>
                  </a:lnTo>
                  <a:lnTo>
                    <a:pt x="4208" y="612"/>
                  </a:lnTo>
                  <a:lnTo>
                    <a:pt x="4412" y="760"/>
                  </a:lnTo>
                  <a:lnTo>
                    <a:pt x="4597" y="927"/>
                  </a:lnTo>
                  <a:lnTo>
                    <a:pt x="4764" y="1112"/>
                  </a:lnTo>
                  <a:lnTo>
                    <a:pt x="4931" y="1316"/>
                  </a:lnTo>
                  <a:lnTo>
                    <a:pt x="5060" y="1520"/>
                  </a:lnTo>
                  <a:lnTo>
                    <a:pt x="5171" y="1761"/>
                  </a:lnTo>
                  <a:lnTo>
                    <a:pt x="5246" y="2002"/>
                  </a:lnTo>
                  <a:lnTo>
                    <a:pt x="5320" y="2243"/>
                  </a:lnTo>
                  <a:lnTo>
                    <a:pt x="5357" y="2503"/>
                  </a:lnTo>
                  <a:lnTo>
                    <a:pt x="5375" y="2762"/>
                  </a:lnTo>
                  <a:lnTo>
                    <a:pt x="5357" y="3040"/>
                  </a:lnTo>
                  <a:lnTo>
                    <a:pt x="5320" y="3300"/>
                  </a:lnTo>
                  <a:lnTo>
                    <a:pt x="5246" y="3540"/>
                  </a:lnTo>
                  <a:lnTo>
                    <a:pt x="5171" y="3781"/>
                  </a:lnTo>
                  <a:lnTo>
                    <a:pt x="5060" y="4022"/>
                  </a:lnTo>
                  <a:lnTo>
                    <a:pt x="4931" y="4226"/>
                  </a:lnTo>
                  <a:lnTo>
                    <a:pt x="4764" y="4430"/>
                  </a:lnTo>
                  <a:lnTo>
                    <a:pt x="4597" y="4615"/>
                  </a:lnTo>
                  <a:lnTo>
                    <a:pt x="4412" y="4782"/>
                  </a:lnTo>
                  <a:lnTo>
                    <a:pt x="4208" y="4931"/>
                  </a:lnTo>
                  <a:lnTo>
                    <a:pt x="4004" y="5060"/>
                  </a:lnTo>
                  <a:lnTo>
                    <a:pt x="3763" y="5171"/>
                  </a:lnTo>
                  <a:lnTo>
                    <a:pt x="3540" y="5264"/>
                  </a:lnTo>
                  <a:lnTo>
                    <a:pt x="3281" y="5338"/>
                  </a:lnTo>
                  <a:lnTo>
                    <a:pt x="3021" y="5375"/>
                  </a:lnTo>
                  <a:lnTo>
                    <a:pt x="2484" y="5375"/>
                  </a:lnTo>
                  <a:lnTo>
                    <a:pt x="2225" y="5338"/>
                  </a:lnTo>
                  <a:lnTo>
                    <a:pt x="1984" y="5264"/>
                  </a:lnTo>
                  <a:lnTo>
                    <a:pt x="1743" y="5171"/>
                  </a:lnTo>
                  <a:lnTo>
                    <a:pt x="1502" y="5060"/>
                  </a:lnTo>
                  <a:lnTo>
                    <a:pt x="1298" y="4931"/>
                  </a:lnTo>
                  <a:lnTo>
                    <a:pt x="1094" y="4782"/>
                  </a:lnTo>
                  <a:lnTo>
                    <a:pt x="909" y="4615"/>
                  </a:lnTo>
                  <a:lnTo>
                    <a:pt x="742" y="4430"/>
                  </a:lnTo>
                  <a:lnTo>
                    <a:pt x="594" y="4226"/>
                  </a:lnTo>
                  <a:lnTo>
                    <a:pt x="464" y="4022"/>
                  </a:lnTo>
                  <a:lnTo>
                    <a:pt x="353" y="3781"/>
                  </a:lnTo>
                  <a:lnTo>
                    <a:pt x="260" y="3540"/>
                  </a:lnTo>
                  <a:lnTo>
                    <a:pt x="204" y="3300"/>
                  </a:lnTo>
                  <a:lnTo>
                    <a:pt x="149" y="3040"/>
                  </a:lnTo>
                  <a:lnTo>
                    <a:pt x="149" y="2762"/>
                  </a:lnTo>
                  <a:lnTo>
                    <a:pt x="149" y="2503"/>
                  </a:lnTo>
                  <a:lnTo>
                    <a:pt x="204" y="2243"/>
                  </a:lnTo>
                  <a:lnTo>
                    <a:pt x="260" y="2002"/>
                  </a:lnTo>
                  <a:lnTo>
                    <a:pt x="353" y="1761"/>
                  </a:lnTo>
                  <a:lnTo>
                    <a:pt x="464" y="1520"/>
                  </a:lnTo>
                  <a:lnTo>
                    <a:pt x="594" y="1316"/>
                  </a:lnTo>
                  <a:lnTo>
                    <a:pt x="742" y="1112"/>
                  </a:lnTo>
                  <a:lnTo>
                    <a:pt x="909" y="927"/>
                  </a:lnTo>
                  <a:lnTo>
                    <a:pt x="1094" y="760"/>
                  </a:lnTo>
                  <a:lnTo>
                    <a:pt x="1298" y="612"/>
                  </a:lnTo>
                  <a:lnTo>
                    <a:pt x="1502" y="464"/>
                  </a:lnTo>
                  <a:lnTo>
                    <a:pt x="1743" y="371"/>
                  </a:lnTo>
                  <a:lnTo>
                    <a:pt x="1984" y="278"/>
                  </a:lnTo>
                  <a:lnTo>
                    <a:pt x="2225" y="204"/>
                  </a:lnTo>
                  <a:lnTo>
                    <a:pt x="2484" y="167"/>
                  </a:lnTo>
                  <a:lnTo>
                    <a:pt x="2762" y="149"/>
                  </a:lnTo>
                  <a:close/>
                  <a:moveTo>
                    <a:pt x="2762" y="0"/>
                  </a:moveTo>
                  <a:lnTo>
                    <a:pt x="2465" y="19"/>
                  </a:lnTo>
                  <a:lnTo>
                    <a:pt x="2206" y="56"/>
                  </a:lnTo>
                  <a:lnTo>
                    <a:pt x="1928" y="130"/>
                  </a:lnTo>
                  <a:lnTo>
                    <a:pt x="1687" y="223"/>
                  </a:lnTo>
                  <a:lnTo>
                    <a:pt x="1446" y="334"/>
                  </a:lnTo>
                  <a:lnTo>
                    <a:pt x="1205" y="482"/>
                  </a:lnTo>
                  <a:lnTo>
                    <a:pt x="1001" y="631"/>
                  </a:lnTo>
                  <a:lnTo>
                    <a:pt x="797" y="816"/>
                  </a:lnTo>
                  <a:lnTo>
                    <a:pt x="631" y="1020"/>
                  </a:lnTo>
                  <a:lnTo>
                    <a:pt x="464" y="1224"/>
                  </a:lnTo>
                  <a:lnTo>
                    <a:pt x="334" y="1446"/>
                  </a:lnTo>
                  <a:lnTo>
                    <a:pt x="204" y="1687"/>
                  </a:lnTo>
                  <a:lnTo>
                    <a:pt x="112" y="1947"/>
                  </a:lnTo>
                  <a:lnTo>
                    <a:pt x="56" y="2206"/>
                  </a:lnTo>
                  <a:lnTo>
                    <a:pt x="0" y="2484"/>
                  </a:lnTo>
                  <a:lnTo>
                    <a:pt x="0" y="2762"/>
                  </a:lnTo>
                  <a:lnTo>
                    <a:pt x="0" y="3059"/>
                  </a:lnTo>
                  <a:lnTo>
                    <a:pt x="56" y="3318"/>
                  </a:lnTo>
                  <a:lnTo>
                    <a:pt x="112" y="3596"/>
                  </a:lnTo>
                  <a:lnTo>
                    <a:pt x="204" y="3837"/>
                  </a:lnTo>
                  <a:lnTo>
                    <a:pt x="334" y="4078"/>
                  </a:lnTo>
                  <a:lnTo>
                    <a:pt x="464" y="4319"/>
                  </a:lnTo>
                  <a:lnTo>
                    <a:pt x="631" y="4523"/>
                  </a:lnTo>
                  <a:lnTo>
                    <a:pt x="797" y="4727"/>
                  </a:lnTo>
                  <a:lnTo>
                    <a:pt x="1001" y="4893"/>
                  </a:lnTo>
                  <a:lnTo>
                    <a:pt x="1205" y="5060"/>
                  </a:lnTo>
                  <a:lnTo>
                    <a:pt x="1446" y="5190"/>
                  </a:lnTo>
                  <a:lnTo>
                    <a:pt x="1687" y="5320"/>
                  </a:lnTo>
                  <a:lnTo>
                    <a:pt x="1928" y="5412"/>
                  </a:lnTo>
                  <a:lnTo>
                    <a:pt x="2206" y="5468"/>
                  </a:lnTo>
                  <a:lnTo>
                    <a:pt x="2465" y="5524"/>
                  </a:lnTo>
                  <a:lnTo>
                    <a:pt x="3040" y="5524"/>
                  </a:lnTo>
                  <a:lnTo>
                    <a:pt x="3318" y="5468"/>
                  </a:lnTo>
                  <a:lnTo>
                    <a:pt x="3578" y="5412"/>
                  </a:lnTo>
                  <a:lnTo>
                    <a:pt x="3837" y="5320"/>
                  </a:lnTo>
                  <a:lnTo>
                    <a:pt x="4078" y="5190"/>
                  </a:lnTo>
                  <a:lnTo>
                    <a:pt x="4300" y="5060"/>
                  </a:lnTo>
                  <a:lnTo>
                    <a:pt x="4504" y="4893"/>
                  </a:lnTo>
                  <a:lnTo>
                    <a:pt x="4708" y="4727"/>
                  </a:lnTo>
                  <a:lnTo>
                    <a:pt x="4893" y="4523"/>
                  </a:lnTo>
                  <a:lnTo>
                    <a:pt x="5042" y="4319"/>
                  </a:lnTo>
                  <a:lnTo>
                    <a:pt x="5190" y="4078"/>
                  </a:lnTo>
                  <a:lnTo>
                    <a:pt x="5301" y="3837"/>
                  </a:lnTo>
                  <a:lnTo>
                    <a:pt x="5394" y="3596"/>
                  </a:lnTo>
                  <a:lnTo>
                    <a:pt x="5468" y="3318"/>
                  </a:lnTo>
                  <a:lnTo>
                    <a:pt x="5505" y="3059"/>
                  </a:lnTo>
                  <a:lnTo>
                    <a:pt x="5524" y="2762"/>
                  </a:lnTo>
                  <a:lnTo>
                    <a:pt x="5505" y="2484"/>
                  </a:lnTo>
                  <a:lnTo>
                    <a:pt x="5468" y="2206"/>
                  </a:lnTo>
                  <a:lnTo>
                    <a:pt x="5394" y="1947"/>
                  </a:lnTo>
                  <a:lnTo>
                    <a:pt x="5301" y="1687"/>
                  </a:lnTo>
                  <a:lnTo>
                    <a:pt x="5190" y="1446"/>
                  </a:lnTo>
                  <a:lnTo>
                    <a:pt x="5042" y="1224"/>
                  </a:lnTo>
                  <a:lnTo>
                    <a:pt x="4893" y="1020"/>
                  </a:lnTo>
                  <a:lnTo>
                    <a:pt x="4708" y="816"/>
                  </a:lnTo>
                  <a:lnTo>
                    <a:pt x="4504" y="631"/>
                  </a:lnTo>
                  <a:lnTo>
                    <a:pt x="4300" y="482"/>
                  </a:lnTo>
                  <a:lnTo>
                    <a:pt x="4078" y="334"/>
                  </a:lnTo>
                  <a:lnTo>
                    <a:pt x="3837" y="223"/>
                  </a:lnTo>
                  <a:lnTo>
                    <a:pt x="3578" y="130"/>
                  </a:lnTo>
                  <a:lnTo>
                    <a:pt x="3318" y="56"/>
                  </a:lnTo>
                  <a:lnTo>
                    <a:pt x="3040" y="19"/>
                  </a:lnTo>
                  <a:lnTo>
                    <a:pt x="2762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0;p33">
              <a:extLst>
                <a:ext uri="{FF2B5EF4-FFF2-40B4-BE49-F238E27FC236}">
                  <a16:creationId xmlns:a16="http://schemas.microsoft.com/office/drawing/2014/main" id="{AE553D10-C1B9-C306-2855-A1425F7FFBD2}"/>
                </a:ext>
              </a:extLst>
            </p:cNvPr>
            <p:cNvSpPr/>
            <p:nvPr/>
          </p:nvSpPr>
          <p:spPr>
            <a:xfrm>
              <a:off x="7563693" y="953662"/>
              <a:ext cx="216608" cy="216568"/>
            </a:xfrm>
            <a:custGeom>
              <a:avLst/>
              <a:gdLst/>
              <a:ahLst/>
              <a:cxnLst/>
              <a:rect l="l" t="t" r="r" b="b"/>
              <a:pathLst>
                <a:path w="5525" h="5524" extrusionOk="0">
                  <a:moveTo>
                    <a:pt x="2762" y="149"/>
                  </a:moveTo>
                  <a:lnTo>
                    <a:pt x="3040" y="167"/>
                  </a:lnTo>
                  <a:lnTo>
                    <a:pt x="3300" y="204"/>
                  </a:lnTo>
                  <a:lnTo>
                    <a:pt x="3541" y="278"/>
                  </a:lnTo>
                  <a:lnTo>
                    <a:pt x="3782" y="371"/>
                  </a:lnTo>
                  <a:lnTo>
                    <a:pt x="4004" y="464"/>
                  </a:lnTo>
                  <a:lnTo>
                    <a:pt x="4227" y="612"/>
                  </a:lnTo>
                  <a:lnTo>
                    <a:pt x="4431" y="760"/>
                  </a:lnTo>
                  <a:lnTo>
                    <a:pt x="4616" y="927"/>
                  </a:lnTo>
                  <a:lnTo>
                    <a:pt x="4783" y="1112"/>
                  </a:lnTo>
                  <a:lnTo>
                    <a:pt x="4931" y="1316"/>
                  </a:lnTo>
                  <a:lnTo>
                    <a:pt x="5061" y="1520"/>
                  </a:lnTo>
                  <a:lnTo>
                    <a:pt x="5172" y="1761"/>
                  </a:lnTo>
                  <a:lnTo>
                    <a:pt x="5265" y="2002"/>
                  </a:lnTo>
                  <a:lnTo>
                    <a:pt x="5320" y="2243"/>
                  </a:lnTo>
                  <a:lnTo>
                    <a:pt x="5376" y="2503"/>
                  </a:lnTo>
                  <a:lnTo>
                    <a:pt x="5376" y="2762"/>
                  </a:lnTo>
                  <a:lnTo>
                    <a:pt x="5376" y="3040"/>
                  </a:lnTo>
                  <a:lnTo>
                    <a:pt x="5320" y="3300"/>
                  </a:lnTo>
                  <a:lnTo>
                    <a:pt x="5265" y="3540"/>
                  </a:lnTo>
                  <a:lnTo>
                    <a:pt x="5172" y="3781"/>
                  </a:lnTo>
                  <a:lnTo>
                    <a:pt x="5061" y="4022"/>
                  </a:lnTo>
                  <a:lnTo>
                    <a:pt x="4931" y="4226"/>
                  </a:lnTo>
                  <a:lnTo>
                    <a:pt x="4783" y="4430"/>
                  </a:lnTo>
                  <a:lnTo>
                    <a:pt x="4616" y="4615"/>
                  </a:lnTo>
                  <a:lnTo>
                    <a:pt x="4431" y="4782"/>
                  </a:lnTo>
                  <a:lnTo>
                    <a:pt x="4227" y="4931"/>
                  </a:lnTo>
                  <a:lnTo>
                    <a:pt x="4004" y="5060"/>
                  </a:lnTo>
                  <a:lnTo>
                    <a:pt x="3782" y="5171"/>
                  </a:lnTo>
                  <a:lnTo>
                    <a:pt x="3541" y="5264"/>
                  </a:lnTo>
                  <a:lnTo>
                    <a:pt x="3300" y="5338"/>
                  </a:lnTo>
                  <a:lnTo>
                    <a:pt x="3040" y="5375"/>
                  </a:lnTo>
                  <a:lnTo>
                    <a:pt x="2503" y="5375"/>
                  </a:lnTo>
                  <a:lnTo>
                    <a:pt x="2243" y="5338"/>
                  </a:lnTo>
                  <a:lnTo>
                    <a:pt x="1984" y="5264"/>
                  </a:lnTo>
                  <a:lnTo>
                    <a:pt x="1743" y="5171"/>
                  </a:lnTo>
                  <a:lnTo>
                    <a:pt x="1521" y="5060"/>
                  </a:lnTo>
                  <a:lnTo>
                    <a:pt x="1298" y="4931"/>
                  </a:lnTo>
                  <a:lnTo>
                    <a:pt x="1113" y="4782"/>
                  </a:lnTo>
                  <a:lnTo>
                    <a:pt x="928" y="4615"/>
                  </a:lnTo>
                  <a:lnTo>
                    <a:pt x="742" y="4430"/>
                  </a:lnTo>
                  <a:lnTo>
                    <a:pt x="594" y="4226"/>
                  </a:lnTo>
                  <a:lnTo>
                    <a:pt x="464" y="4022"/>
                  </a:lnTo>
                  <a:lnTo>
                    <a:pt x="353" y="3781"/>
                  </a:lnTo>
                  <a:lnTo>
                    <a:pt x="279" y="3540"/>
                  </a:lnTo>
                  <a:lnTo>
                    <a:pt x="205" y="3300"/>
                  </a:lnTo>
                  <a:lnTo>
                    <a:pt x="168" y="3040"/>
                  </a:lnTo>
                  <a:lnTo>
                    <a:pt x="149" y="2762"/>
                  </a:lnTo>
                  <a:lnTo>
                    <a:pt x="168" y="2503"/>
                  </a:lnTo>
                  <a:lnTo>
                    <a:pt x="205" y="2243"/>
                  </a:lnTo>
                  <a:lnTo>
                    <a:pt x="279" y="2002"/>
                  </a:lnTo>
                  <a:lnTo>
                    <a:pt x="353" y="1761"/>
                  </a:lnTo>
                  <a:lnTo>
                    <a:pt x="464" y="1520"/>
                  </a:lnTo>
                  <a:lnTo>
                    <a:pt x="594" y="1316"/>
                  </a:lnTo>
                  <a:lnTo>
                    <a:pt x="742" y="1112"/>
                  </a:lnTo>
                  <a:lnTo>
                    <a:pt x="928" y="927"/>
                  </a:lnTo>
                  <a:lnTo>
                    <a:pt x="1113" y="760"/>
                  </a:lnTo>
                  <a:lnTo>
                    <a:pt x="1298" y="612"/>
                  </a:lnTo>
                  <a:lnTo>
                    <a:pt x="1521" y="464"/>
                  </a:lnTo>
                  <a:lnTo>
                    <a:pt x="1743" y="371"/>
                  </a:lnTo>
                  <a:lnTo>
                    <a:pt x="1984" y="278"/>
                  </a:lnTo>
                  <a:lnTo>
                    <a:pt x="2243" y="204"/>
                  </a:lnTo>
                  <a:lnTo>
                    <a:pt x="2503" y="167"/>
                  </a:lnTo>
                  <a:lnTo>
                    <a:pt x="2762" y="149"/>
                  </a:lnTo>
                  <a:close/>
                  <a:moveTo>
                    <a:pt x="2762" y="0"/>
                  </a:moveTo>
                  <a:lnTo>
                    <a:pt x="2484" y="19"/>
                  </a:lnTo>
                  <a:lnTo>
                    <a:pt x="2206" y="56"/>
                  </a:lnTo>
                  <a:lnTo>
                    <a:pt x="1947" y="130"/>
                  </a:lnTo>
                  <a:lnTo>
                    <a:pt x="1687" y="223"/>
                  </a:lnTo>
                  <a:lnTo>
                    <a:pt x="1446" y="334"/>
                  </a:lnTo>
                  <a:lnTo>
                    <a:pt x="1224" y="482"/>
                  </a:lnTo>
                  <a:lnTo>
                    <a:pt x="1020" y="631"/>
                  </a:lnTo>
                  <a:lnTo>
                    <a:pt x="816" y="816"/>
                  </a:lnTo>
                  <a:lnTo>
                    <a:pt x="631" y="1020"/>
                  </a:lnTo>
                  <a:lnTo>
                    <a:pt x="483" y="1224"/>
                  </a:lnTo>
                  <a:lnTo>
                    <a:pt x="334" y="1446"/>
                  </a:lnTo>
                  <a:lnTo>
                    <a:pt x="223" y="1687"/>
                  </a:lnTo>
                  <a:lnTo>
                    <a:pt x="131" y="1947"/>
                  </a:lnTo>
                  <a:lnTo>
                    <a:pt x="56" y="2206"/>
                  </a:lnTo>
                  <a:lnTo>
                    <a:pt x="19" y="2484"/>
                  </a:lnTo>
                  <a:lnTo>
                    <a:pt x="1" y="2762"/>
                  </a:lnTo>
                  <a:lnTo>
                    <a:pt x="19" y="3059"/>
                  </a:lnTo>
                  <a:lnTo>
                    <a:pt x="56" y="3318"/>
                  </a:lnTo>
                  <a:lnTo>
                    <a:pt x="131" y="3596"/>
                  </a:lnTo>
                  <a:lnTo>
                    <a:pt x="223" y="3837"/>
                  </a:lnTo>
                  <a:lnTo>
                    <a:pt x="334" y="4078"/>
                  </a:lnTo>
                  <a:lnTo>
                    <a:pt x="483" y="4319"/>
                  </a:lnTo>
                  <a:lnTo>
                    <a:pt x="631" y="4523"/>
                  </a:lnTo>
                  <a:lnTo>
                    <a:pt x="816" y="4727"/>
                  </a:lnTo>
                  <a:lnTo>
                    <a:pt x="1020" y="4893"/>
                  </a:lnTo>
                  <a:lnTo>
                    <a:pt x="1224" y="5060"/>
                  </a:lnTo>
                  <a:lnTo>
                    <a:pt x="1446" y="5190"/>
                  </a:lnTo>
                  <a:lnTo>
                    <a:pt x="1687" y="5320"/>
                  </a:lnTo>
                  <a:lnTo>
                    <a:pt x="1947" y="5412"/>
                  </a:lnTo>
                  <a:lnTo>
                    <a:pt x="2206" y="5468"/>
                  </a:lnTo>
                  <a:lnTo>
                    <a:pt x="2484" y="5524"/>
                  </a:lnTo>
                  <a:lnTo>
                    <a:pt x="3040" y="5524"/>
                  </a:lnTo>
                  <a:lnTo>
                    <a:pt x="3318" y="5468"/>
                  </a:lnTo>
                  <a:lnTo>
                    <a:pt x="3596" y="5412"/>
                  </a:lnTo>
                  <a:lnTo>
                    <a:pt x="3837" y="5320"/>
                  </a:lnTo>
                  <a:lnTo>
                    <a:pt x="4078" y="5190"/>
                  </a:lnTo>
                  <a:lnTo>
                    <a:pt x="4319" y="5060"/>
                  </a:lnTo>
                  <a:lnTo>
                    <a:pt x="4523" y="4893"/>
                  </a:lnTo>
                  <a:lnTo>
                    <a:pt x="4727" y="4727"/>
                  </a:lnTo>
                  <a:lnTo>
                    <a:pt x="4894" y="4523"/>
                  </a:lnTo>
                  <a:lnTo>
                    <a:pt x="5061" y="4319"/>
                  </a:lnTo>
                  <a:lnTo>
                    <a:pt x="5190" y="4078"/>
                  </a:lnTo>
                  <a:lnTo>
                    <a:pt x="5320" y="3837"/>
                  </a:lnTo>
                  <a:lnTo>
                    <a:pt x="5413" y="3596"/>
                  </a:lnTo>
                  <a:lnTo>
                    <a:pt x="5468" y="3318"/>
                  </a:lnTo>
                  <a:lnTo>
                    <a:pt x="5505" y="3059"/>
                  </a:lnTo>
                  <a:lnTo>
                    <a:pt x="5524" y="2762"/>
                  </a:lnTo>
                  <a:lnTo>
                    <a:pt x="5505" y="2484"/>
                  </a:lnTo>
                  <a:lnTo>
                    <a:pt x="5468" y="2206"/>
                  </a:lnTo>
                  <a:lnTo>
                    <a:pt x="5413" y="1947"/>
                  </a:lnTo>
                  <a:lnTo>
                    <a:pt x="5320" y="1687"/>
                  </a:lnTo>
                  <a:lnTo>
                    <a:pt x="5190" y="1446"/>
                  </a:lnTo>
                  <a:lnTo>
                    <a:pt x="5061" y="1224"/>
                  </a:lnTo>
                  <a:lnTo>
                    <a:pt x="4894" y="1020"/>
                  </a:lnTo>
                  <a:lnTo>
                    <a:pt x="4727" y="816"/>
                  </a:lnTo>
                  <a:lnTo>
                    <a:pt x="4523" y="631"/>
                  </a:lnTo>
                  <a:lnTo>
                    <a:pt x="4319" y="482"/>
                  </a:lnTo>
                  <a:lnTo>
                    <a:pt x="4078" y="334"/>
                  </a:lnTo>
                  <a:lnTo>
                    <a:pt x="3837" y="223"/>
                  </a:lnTo>
                  <a:lnTo>
                    <a:pt x="3596" y="130"/>
                  </a:lnTo>
                  <a:lnTo>
                    <a:pt x="3318" y="56"/>
                  </a:lnTo>
                  <a:lnTo>
                    <a:pt x="3040" y="19"/>
                  </a:lnTo>
                  <a:lnTo>
                    <a:pt x="2762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1;p33">
              <a:extLst>
                <a:ext uri="{FF2B5EF4-FFF2-40B4-BE49-F238E27FC236}">
                  <a16:creationId xmlns:a16="http://schemas.microsoft.com/office/drawing/2014/main" id="{9F58D603-12D1-51A3-4ADB-301664266B4B}"/>
                </a:ext>
              </a:extLst>
            </p:cNvPr>
            <p:cNvSpPr/>
            <p:nvPr/>
          </p:nvSpPr>
          <p:spPr>
            <a:xfrm>
              <a:off x="7776615" y="1053948"/>
              <a:ext cx="89427" cy="10938"/>
            </a:xfrm>
            <a:custGeom>
              <a:avLst/>
              <a:gdLst/>
              <a:ahLst/>
              <a:cxnLst/>
              <a:rect l="l" t="t" r="r" b="b"/>
              <a:pathLst>
                <a:path w="2281" h="279" extrusionOk="0">
                  <a:moveTo>
                    <a:pt x="964" y="0"/>
                  </a:moveTo>
                  <a:lnTo>
                    <a:pt x="649" y="19"/>
                  </a:lnTo>
                  <a:lnTo>
                    <a:pt x="371" y="56"/>
                  </a:lnTo>
                  <a:lnTo>
                    <a:pt x="186" y="93"/>
                  </a:lnTo>
                  <a:lnTo>
                    <a:pt x="0" y="148"/>
                  </a:lnTo>
                  <a:lnTo>
                    <a:pt x="56" y="278"/>
                  </a:lnTo>
                  <a:lnTo>
                    <a:pt x="204" y="241"/>
                  </a:lnTo>
                  <a:lnTo>
                    <a:pt x="408" y="204"/>
                  </a:lnTo>
                  <a:lnTo>
                    <a:pt x="649" y="167"/>
                  </a:lnTo>
                  <a:lnTo>
                    <a:pt x="983" y="148"/>
                  </a:lnTo>
                  <a:lnTo>
                    <a:pt x="1353" y="148"/>
                  </a:lnTo>
                  <a:lnTo>
                    <a:pt x="1761" y="185"/>
                  </a:lnTo>
                  <a:lnTo>
                    <a:pt x="2002" y="241"/>
                  </a:lnTo>
                  <a:lnTo>
                    <a:pt x="2243" y="278"/>
                  </a:lnTo>
                  <a:lnTo>
                    <a:pt x="2280" y="148"/>
                  </a:lnTo>
                  <a:lnTo>
                    <a:pt x="2021" y="93"/>
                  </a:lnTo>
                  <a:lnTo>
                    <a:pt x="1780" y="37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2;p33">
              <a:extLst>
                <a:ext uri="{FF2B5EF4-FFF2-40B4-BE49-F238E27FC236}">
                  <a16:creationId xmlns:a16="http://schemas.microsoft.com/office/drawing/2014/main" id="{9BB8C0A3-5532-F014-85C9-4CA22BA08B65}"/>
                </a:ext>
              </a:extLst>
            </p:cNvPr>
            <p:cNvSpPr/>
            <p:nvPr/>
          </p:nvSpPr>
          <p:spPr>
            <a:xfrm>
              <a:off x="8075239" y="1059006"/>
              <a:ext cx="183166" cy="29129"/>
            </a:xfrm>
            <a:custGeom>
              <a:avLst/>
              <a:gdLst/>
              <a:ahLst/>
              <a:cxnLst/>
              <a:rect l="l" t="t" r="r" b="b"/>
              <a:pathLst>
                <a:path w="4672" h="743" extrusionOk="0">
                  <a:moveTo>
                    <a:pt x="19" y="1"/>
                  </a:moveTo>
                  <a:lnTo>
                    <a:pt x="1" y="149"/>
                  </a:lnTo>
                  <a:lnTo>
                    <a:pt x="4653" y="742"/>
                  </a:lnTo>
                  <a:lnTo>
                    <a:pt x="4672" y="594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3;p33">
              <a:extLst>
                <a:ext uri="{FF2B5EF4-FFF2-40B4-BE49-F238E27FC236}">
                  <a16:creationId xmlns:a16="http://schemas.microsoft.com/office/drawing/2014/main" id="{A57FBA01-6DE3-7B52-C645-A8E6D2831FD2}"/>
                </a:ext>
              </a:extLst>
            </p:cNvPr>
            <p:cNvSpPr/>
            <p:nvPr/>
          </p:nvSpPr>
          <p:spPr>
            <a:xfrm>
              <a:off x="8164627" y="1068454"/>
              <a:ext cx="198417" cy="230408"/>
            </a:xfrm>
            <a:custGeom>
              <a:avLst/>
              <a:gdLst/>
              <a:ahLst/>
              <a:cxnLst/>
              <a:rect l="l" t="t" r="r" b="b"/>
              <a:pathLst>
                <a:path w="5061" h="5877" extrusionOk="0">
                  <a:moveTo>
                    <a:pt x="2966" y="1"/>
                  </a:moveTo>
                  <a:lnTo>
                    <a:pt x="2836" y="19"/>
                  </a:lnTo>
                  <a:lnTo>
                    <a:pt x="2577" y="75"/>
                  </a:lnTo>
                  <a:lnTo>
                    <a:pt x="2355" y="131"/>
                  </a:lnTo>
                  <a:lnTo>
                    <a:pt x="2169" y="186"/>
                  </a:lnTo>
                  <a:lnTo>
                    <a:pt x="1817" y="334"/>
                  </a:lnTo>
                  <a:lnTo>
                    <a:pt x="1613" y="427"/>
                  </a:lnTo>
                  <a:lnTo>
                    <a:pt x="1428" y="538"/>
                  </a:lnTo>
                  <a:lnTo>
                    <a:pt x="1242" y="668"/>
                  </a:lnTo>
                  <a:lnTo>
                    <a:pt x="1057" y="798"/>
                  </a:lnTo>
                  <a:lnTo>
                    <a:pt x="890" y="946"/>
                  </a:lnTo>
                  <a:lnTo>
                    <a:pt x="761" y="1113"/>
                  </a:lnTo>
                  <a:lnTo>
                    <a:pt x="705" y="1298"/>
                  </a:lnTo>
                  <a:lnTo>
                    <a:pt x="557" y="1780"/>
                  </a:lnTo>
                  <a:lnTo>
                    <a:pt x="353" y="2466"/>
                  </a:lnTo>
                  <a:lnTo>
                    <a:pt x="260" y="2855"/>
                  </a:lnTo>
                  <a:lnTo>
                    <a:pt x="167" y="3281"/>
                  </a:lnTo>
                  <a:lnTo>
                    <a:pt x="93" y="3689"/>
                  </a:lnTo>
                  <a:lnTo>
                    <a:pt x="38" y="4097"/>
                  </a:lnTo>
                  <a:lnTo>
                    <a:pt x="1" y="4486"/>
                  </a:lnTo>
                  <a:lnTo>
                    <a:pt x="1" y="4838"/>
                  </a:lnTo>
                  <a:lnTo>
                    <a:pt x="1" y="5005"/>
                  </a:lnTo>
                  <a:lnTo>
                    <a:pt x="38" y="5172"/>
                  </a:lnTo>
                  <a:lnTo>
                    <a:pt x="56" y="5302"/>
                  </a:lnTo>
                  <a:lnTo>
                    <a:pt x="112" y="5431"/>
                  </a:lnTo>
                  <a:lnTo>
                    <a:pt x="167" y="5543"/>
                  </a:lnTo>
                  <a:lnTo>
                    <a:pt x="242" y="5635"/>
                  </a:lnTo>
                  <a:lnTo>
                    <a:pt x="316" y="5709"/>
                  </a:lnTo>
                  <a:lnTo>
                    <a:pt x="408" y="5746"/>
                  </a:lnTo>
                  <a:lnTo>
                    <a:pt x="631" y="5821"/>
                  </a:lnTo>
                  <a:lnTo>
                    <a:pt x="872" y="5858"/>
                  </a:lnTo>
                  <a:lnTo>
                    <a:pt x="1131" y="5876"/>
                  </a:lnTo>
                  <a:lnTo>
                    <a:pt x="1391" y="5876"/>
                  </a:lnTo>
                  <a:lnTo>
                    <a:pt x="1669" y="5839"/>
                  </a:lnTo>
                  <a:lnTo>
                    <a:pt x="1928" y="5802"/>
                  </a:lnTo>
                  <a:lnTo>
                    <a:pt x="2206" y="5728"/>
                  </a:lnTo>
                  <a:lnTo>
                    <a:pt x="2484" y="5635"/>
                  </a:lnTo>
                  <a:lnTo>
                    <a:pt x="2762" y="5524"/>
                  </a:lnTo>
                  <a:lnTo>
                    <a:pt x="3022" y="5413"/>
                  </a:lnTo>
                  <a:lnTo>
                    <a:pt x="3281" y="5265"/>
                  </a:lnTo>
                  <a:lnTo>
                    <a:pt x="3522" y="5116"/>
                  </a:lnTo>
                  <a:lnTo>
                    <a:pt x="3745" y="4950"/>
                  </a:lnTo>
                  <a:lnTo>
                    <a:pt x="3948" y="4764"/>
                  </a:lnTo>
                  <a:lnTo>
                    <a:pt x="4134" y="4579"/>
                  </a:lnTo>
                  <a:lnTo>
                    <a:pt x="4282" y="4393"/>
                  </a:lnTo>
                  <a:lnTo>
                    <a:pt x="4412" y="4171"/>
                  </a:lnTo>
                  <a:lnTo>
                    <a:pt x="4542" y="3967"/>
                  </a:lnTo>
                  <a:lnTo>
                    <a:pt x="4653" y="3726"/>
                  </a:lnTo>
                  <a:lnTo>
                    <a:pt x="4764" y="3485"/>
                  </a:lnTo>
                  <a:lnTo>
                    <a:pt x="4857" y="3244"/>
                  </a:lnTo>
                  <a:lnTo>
                    <a:pt x="4931" y="2985"/>
                  </a:lnTo>
                  <a:lnTo>
                    <a:pt x="4986" y="2744"/>
                  </a:lnTo>
                  <a:lnTo>
                    <a:pt x="5023" y="2484"/>
                  </a:lnTo>
                  <a:lnTo>
                    <a:pt x="5061" y="2225"/>
                  </a:lnTo>
                  <a:lnTo>
                    <a:pt x="5042" y="1984"/>
                  </a:lnTo>
                  <a:lnTo>
                    <a:pt x="5023" y="1743"/>
                  </a:lnTo>
                  <a:lnTo>
                    <a:pt x="4968" y="1502"/>
                  </a:lnTo>
                  <a:lnTo>
                    <a:pt x="4894" y="1280"/>
                  </a:lnTo>
                  <a:lnTo>
                    <a:pt x="4783" y="1057"/>
                  </a:lnTo>
                  <a:lnTo>
                    <a:pt x="4634" y="853"/>
                  </a:lnTo>
                  <a:lnTo>
                    <a:pt x="4467" y="668"/>
                  </a:lnTo>
                  <a:lnTo>
                    <a:pt x="4282" y="501"/>
                  </a:lnTo>
                  <a:lnTo>
                    <a:pt x="4097" y="353"/>
                  </a:lnTo>
                  <a:lnTo>
                    <a:pt x="3930" y="242"/>
                  </a:lnTo>
                  <a:lnTo>
                    <a:pt x="3745" y="168"/>
                  </a:lnTo>
                  <a:lnTo>
                    <a:pt x="3578" y="94"/>
                  </a:lnTo>
                  <a:lnTo>
                    <a:pt x="3411" y="56"/>
                  </a:lnTo>
                  <a:lnTo>
                    <a:pt x="3263" y="19"/>
                  </a:lnTo>
                  <a:lnTo>
                    <a:pt x="31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4;p33">
              <a:extLst>
                <a:ext uri="{FF2B5EF4-FFF2-40B4-BE49-F238E27FC236}">
                  <a16:creationId xmlns:a16="http://schemas.microsoft.com/office/drawing/2014/main" id="{05196DE1-39BB-62C5-CC73-853C78CF56FA}"/>
                </a:ext>
              </a:extLst>
            </p:cNvPr>
            <p:cNvSpPr/>
            <p:nvPr/>
          </p:nvSpPr>
          <p:spPr>
            <a:xfrm>
              <a:off x="8184974" y="1136044"/>
              <a:ext cx="153370" cy="76332"/>
            </a:xfrm>
            <a:custGeom>
              <a:avLst/>
              <a:gdLst/>
              <a:ahLst/>
              <a:cxnLst/>
              <a:rect l="l" t="t" r="r" b="b"/>
              <a:pathLst>
                <a:path w="3912" h="1947" extrusionOk="0">
                  <a:moveTo>
                    <a:pt x="3800" y="1"/>
                  </a:moveTo>
                  <a:lnTo>
                    <a:pt x="3763" y="19"/>
                  </a:lnTo>
                  <a:lnTo>
                    <a:pt x="75" y="1743"/>
                  </a:lnTo>
                  <a:lnTo>
                    <a:pt x="38" y="1761"/>
                  </a:lnTo>
                  <a:lnTo>
                    <a:pt x="19" y="1798"/>
                  </a:lnTo>
                  <a:lnTo>
                    <a:pt x="1" y="1854"/>
                  </a:lnTo>
                  <a:lnTo>
                    <a:pt x="19" y="1891"/>
                  </a:lnTo>
                  <a:lnTo>
                    <a:pt x="56" y="1947"/>
                  </a:lnTo>
                  <a:lnTo>
                    <a:pt x="167" y="1947"/>
                  </a:lnTo>
                  <a:lnTo>
                    <a:pt x="3856" y="204"/>
                  </a:lnTo>
                  <a:lnTo>
                    <a:pt x="3893" y="186"/>
                  </a:lnTo>
                  <a:lnTo>
                    <a:pt x="3911" y="149"/>
                  </a:lnTo>
                  <a:lnTo>
                    <a:pt x="3911" y="112"/>
                  </a:lnTo>
                  <a:lnTo>
                    <a:pt x="3911" y="56"/>
                  </a:lnTo>
                  <a:lnTo>
                    <a:pt x="3874" y="19"/>
                  </a:lnTo>
                  <a:lnTo>
                    <a:pt x="383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5;p33">
              <a:extLst>
                <a:ext uri="{FF2B5EF4-FFF2-40B4-BE49-F238E27FC236}">
                  <a16:creationId xmlns:a16="http://schemas.microsoft.com/office/drawing/2014/main" id="{F3376892-5060-DCAC-A19F-CDC954FBCE9C}"/>
                </a:ext>
              </a:extLst>
            </p:cNvPr>
            <p:cNvSpPr/>
            <p:nvPr/>
          </p:nvSpPr>
          <p:spPr>
            <a:xfrm>
              <a:off x="8210418" y="1114991"/>
              <a:ext cx="82134" cy="125730"/>
            </a:xfrm>
            <a:custGeom>
              <a:avLst/>
              <a:gdLst/>
              <a:ahLst/>
              <a:cxnLst/>
              <a:rect l="l" t="t" r="r" b="b"/>
              <a:pathLst>
                <a:path w="2095" h="3207" extrusionOk="0">
                  <a:moveTo>
                    <a:pt x="93" y="0"/>
                  </a:moveTo>
                  <a:lnTo>
                    <a:pt x="56" y="19"/>
                  </a:lnTo>
                  <a:lnTo>
                    <a:pt x="19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67"/>
                  </a:lnTo>
                  <a:lnTo>
                    <a:pt x="1891" y="3151"/>
                  </a:lnTo>
                  <a:lnTo>
                    <a:pt x="1928" y="3206"/>
                  </a:lnTo>
                  <a:lnTo>
                    <a:pt x="1984" y="3206"/>
                  </a:lnTo>
                  <a:lnTo>
                    <a:pt x="2039" y="3188"/>
                  </a:lnTo>
                  <a:lnTo>
                    <a:pt x="2076" y="3169"/>
                  </a:lnTo>
                  <a:lnTo>
                    <a:pt x="2095" y="3132"/>
                  </a:lnTo>
                  <a:lnTo>
                    <a:pt x="2095" y="3077"/>
                  </a:lnTo>
                  <a:lnTo>
                    <a:pt x="2076" y="3040"/>
                  </a:lnTo>
                  <a:lnTo>
                    <a:pt x="204" y="56"/>
                  </a:lnTo>
                  <a:lnTo>
                    <a:pt x="186" y="19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6;p33">
              <a:extLst>
                <a:ext uri="{FF2B5EF4-FFF2-40B4-BE49-F238E27FC236}">
                  <a16:creationId xmlns:a16="http://schemas.microsoft.com/office/drawing/2014/main" id="{58288016-1FE1-C6DC-C45D-C0A5CC105047}"/>
                </a:ext>
              </a:extLst>
            </p:cNvPr>
            <p:cNvSpPr/>
            <p:nvPr/>
          </p:nvSpPr>
          <p:spPr>
            <a:xfrm>
              <a:off x="8177721" y="1065553"/>
              <a:ext cx="187518" cy="236210"/>
            </a:xfrm>
            <a:custGeom>
              <a:avLst/>
              <a:gdLst/>
              <a:ahLst/>
              <a:cxnLst/>
              <a:rect l="l" t="t" r="r" b="b"/>
              <a:pathLst>
                <a:path w="4783" h="6025" extrusionOk="0">
                  <a:moveTo>
                    <a:pt x="2688" y="1"/>
                  </a:moveTo>
                  <a:lnTo>
                    <a:pt x="2540" y="19"/>
                  </a:lnTo>
                  <a:lnTo>
                    <a:pt x="2280" y="56"/>
                  </a:lnTo>
                  <a:lnTo>
                    <a:pt x="2058" y="112"/>
                  </a:lnTo>
                  <a:lnTo>
                    <a:pt x="1872" y="168"/>
                  </a:lnTo>
                  <a:lnTo>
                    <a:pt x="1817" y="186"/>
                  </a:lnTo>
                  <a:lnTo>
                    <a:pt x="1539" y="297"/>
                  </a:lnTo>
                  <a:lnTo>
                    <a:pt x="1353" y="390"/>
                  </a:lnTo>
                  <a:lnTo>
                    <a:pt x="1149" y="483"/>
                  </a:lnTo>
                  <a:lnTo>
                    <a:pt x="927" y="612"/>
                  </a:lnTo>
                  <a:lnTo>
                    <a:pt x="723" y="779"/>
                  </a:lnTo>
                  <a:lnTo>
                    <a:pt x="538" y="946"/>
                  </a:lnTo>
                  <a:lnTo>
                    <a:pt x="371" y="1150"/>
                  </a:lnTo>
                  <a:lnTo>
                    <a:pt x="352" y="1168"/>
                  </a:lnTo>
                  <a:lnTo>
                    <a:pt x="352" y="1205"/>
                  </a:lnTo>
                  <a:lnTo>
                    <a:pt x="371" y="1224"/>
                  </a:lnTo>
                  <a:lnTo>
                    <a:pt x="390" y="1261"/>
                  </a:lnTo>
                  <a:lnTo>
                    <a:pt x="464" y="1261"/>
                  </a:lnTo>
                  <a:lnTo>
                    <a:pt x="482" y="1242"/>
                  </a:lnTo>
                  <a:lnTo>
                    <a:pt x="649" y="1057"/>
                  </a:lnTo>
                  <a:lnTo>
                    <a:pt x="834" y="890"/>
                  </a:lnTo>
                  <a:lnTo>
                    <a:pt x="1020" y="742"/>
                  </a:lnTo>
                  <a:lnTo>
                    <a:pt x="1224" y="612"/>
                  </a:lnTo>
                  <a:lnTo>
                    <a:pt x="1427" y="520"/>
                  </a:lnTo>
                  <a:lnTo>
                    <a:pt x="1613" y="427"/>
                  </a:lnTo>
                  <a:lnTo>
                    <a:pt x="1872" y="334"/>
                  </a:lnTo>
                  <a:lnTo>
                    <a:pt x="1909" y="316"/>
                  </a:lnTo>
                  <a:lnTo>
                    <a:pt x="2113" y="260"/>
                  </a:lnTo>
                  <a:lnTo>
                    <a:pt x="2317" y="205"/>
                  </a:lnTo>
                  <a:lnTo>
                    <a:pt x="2558" y="168"/>
                  </a:lnTo>
                  <a:lnTo>
                    <a:pt x="2688" y="149"/>
                  </a:lnTo>
                  <a:lnTo>
                    <a:pt x="2818" y="168"/>
                  </a:lnTo>
                  <a:lnTo>
                    <a:pt x="2966" y="168"/>
                  </a:lnTo>
                  <a:lnTo>
                    <a:pt x="3114" y="205"/>
                  </a:lnTo>
                  <a:lnTo>
                    <a:pt x="3262" y="260"/>
                  </a:lnTo>
                  <a:lnTo>
                    <a:pt x="3411" y="316"/>
                  </a:lnTo>
                  <a:lnTo>
                    <a:pt x="3577" y="408"/>
                  </a:lnTo>
                  <a:lnTo>
                    <a:pt x="3744" y="501"/>
                  </a:lnTo>
                  <a:lnTo>
                    <a:pt x="3911" y="631"/>
                  </a:lnTo>
                  <a:lnTo>
                    <a:pt x="4078" y="798"/>
                  </a:lnTo>
                  <a:lnTo>
                    <a:pt x="4245" y="964"/>
                  </a:lnTo>
                  <a:lnTo>
                    <a:pt x="4374" y="1150"/>
                  </a:lnTo>
                  <a:lnTo>
                    <a:pt x="4467" y="1354"/>
                  </a:lnTo>
                  <a:lnTo>
                    <a:pt x="4560" y="1558"/>
                  </a:lnTo>
                  <a:lnTo>
                    <a:pt x="4597" y="1799"/>
                  </a:lnTo>
                  <a:lnTo>
                    <a:pt x="4634" y="2021"/>
                  </a:lnTo>
                  <a:lnTo>
                    <a:pt x="4634" y="2262"/>
                  </a:lnTo>
                  <a:lnTo>
                    <a:pt x="4634" y="2503"/>
                  </a:lnTo>
                  <a:lnTo>
                    <a:pt x="4597" y="2744"/>
                  </a:lnTo>
                  <a:lnTo>
                    <a:pt x="4541" y="3003"/>
                  </a:lnTo>
                  <a:lnTo>
                    <a:pt x="4467" y="3244"/>
                  </a:lnTo>
                  <a:lnTo>
                    <a:pt x="4374" y="3485"/>
                  </a:lnTo>
                  <a:lnTo>
                    <a:pt x="4282" y="3726"/>
                  </a:lnTo>
                  <a:lnTo>
                    <a:pt x="4152" y="3967"/>
                  </a:lnTo>
                  <a:lnTo>
                    <a:pt x="4022" y="4208"/>
                  </a:lnTo>
                  <a:lnTo>
                    <a:pt x="3893" y="4412"/>
                  </a:lnTo>
                  <a:lnTo>
                    <a:pt x="3726" y="4616"/>
                  </a:lnTo>
                  <a:lnTo>
                    <a:pt x="3559" y="4801"/>
                  </a:lnTo>
                  <a:lnTo>
                    <a:pt x="3355" y="4968"/>
                  </a:lnTo>
                  <a:lnTo>
                    <a:pt x="3133" y="5135"/>
                  </a:lnTo>
                  <a:lnTo>
                    <a:pt x="2892" y="5283"/>
                  </a:lnTo>
                  <a:lnTo>
                    <a:pt x="2651" y="5413"/>
                  </a:lnTo>
                  <a:lnTo>
                    <a:pt x="2391" y="5542"/>
                  </a:lnTo>
                  <a:lnTo>
                    <a:pt x="2113" y="5635"/>
                  </a:lnTo>
                  <a:lnTo>
                    <a:pt x="1854" y="5728"/>
                  </a:lnTo>
                  <a:lnTo>
                    <a:pt x="1576" y="5802"/>
                  </a:lnTo>
                  <a:lnTo>
                    <a:pt x="1316" y="5839"/>
                  </a:lnTo>
                  <a:lnTo>
                    <a:pt x="1038" y="5876"/>
                  </a:lnTo>
                  <a:lnTo>
                    <a:pt x="797" y="5876"/>
                  </a:lnTo>
                  <a:lnTo>
                    <a:pt x="556" y="5858"/>
                  </a:lnTo>
                  <a:lnTo>
                    <a:pt x="315" y="5820"/>
                  </a:lnTo>
                  <a:lnTo>
                    <a:pt x="112" y="5765"/>
                  </a:lnTo>
                  <a:lnTo>
                    <a:pt x="74" y="5746"/>
                  </a:lnTo>
                  <a:lnTo>
                    <a:pt x="56" y="5765"/>
                  </a:lnTo>
                  <a:lnTo>
                    <a:pt x="37" y="5783"/>
                  </a:lnTo>
                  <a:lnTo>
                    <a:pt x="19" y="5802"/>
                  </a:lnTo>
                  <a:lnTo>
                    <a:pt x="0" y="5839"/>
                  </a:lnTo>
                  <a:lnTo>
                    <a:pt x="19" y="5858"/>
                  </a:lnTo>
                  <a:lnTo>
                    <a:pt x="37" y="5876"/>
                  </a:lnTo>
                  <a:lnTo>
                    <a:pt x="56" y="5895"/>
                  </a:lnTo>
                  <a:lnTo>
                    <a:pt x="241" y="5950"/>
                  </a:lnTo>
                  <a:lnTo>
                    <a:pt x="427" y="6006"/>
                  </a:lnTo>
                  <a:lnTo>
                    <a:pt x="630" y="6024"/>
                  </a:lnTo>
                  <a:lnTo>
                    <a:pt x="1057" y="6024"/>
                  </a:lnTo>
                  <a:lnTo>
                    <a:pt x="1279" y="6006"/>
                  </a:lnTo>
                  <a:lnTo>
                    <a:pt x="1502" y="5969"/>
                  </a:lnTo>
                  <a:lnTo>
                    <a:pt x="1724" y="5913"/>
                  </a:lnTo>
                  <a:lnTo>
                    <a:pt x="1946" y="5858"/>
                  </a:lnTo>
                  <a:lnTo>
                    <a:pt x="2187" y="5783"/>
                  </a:lnTo>
                  <a:lnTo>
                    <a:pt x="2391" y="5691"/>
                  </a:lnTo>
                  <a:lnTo>
                    <a:pt x="2614" y="5598"/>
                  </a:lnTo>
                  <a:lnTo>
                    <a:pt x="2836" y="5487"/>
                  </a:lnTo>
                  <a:lnTo>
                    <a:pt x="3040" y="5376"/>
                  </a:lnTo>
                  <a:lnTo>
                    <a:pt x="3225" y="5246"/>
                  </a:lnTo>
                  <a:lnTo>
                    <a:pt x="3411" y="5116"/>
                  </a:lnTo>
                  <a:lnTo>
                    <a:pt x="3577" y="4968"/>
                  </a:lnTo>
                  <a:lnTo>
                    <a:pt x="3744" y="4820"/>
                  </a:lnTo>
                  <a:lnTo>
                    <a:pt x="3874" y="4671"/>
                  </a:lnTo>
                  <a:lnTo>
                    <a:pt x="4004" y="4505"/>
                  </a:lnTo>
                  <a:lnTo>
                    <a:pt x="4152" y="4282"/>
                  </a:lnTo>
                  <a:lnTo>
                    <a:pt x="4300" y="4041"/>
                  </a:lnTo>
                  <a:lnTo>
                    <a:pt x="4411" y="3782"/>
                  </a:lnTo>
                  <a:lnTo>
                    <a:pt x="4523" y="3541"/>
                  </a:lnTo>
                  <a:lnTo>
                    <a:pt x="4615" y="3281"/>
                  </a:lnTo>
                  <a:lnTo>
                    <a:pt x="4689" y="3022"/>
                  </a:lnTo>
                  <a:lnTo>
                    <a:pt x="4745" y="2762"/>
                  </a:lnTo>
                  <a:lnTo>
                    <a:pt x="4782" y="2503"/>
                  </a:lnTo>
                  <a:lnTo>
                    <a:pt x="4782" y="2243"/>
                  </a:lnTo>
                  <a:lnTo>
                    <a:pt x="4782" y="1984"/>
                  </a:lnTo>
                  <a:lnTo>
                    <a:pt x="4745" y="1743"/>
                  </a:lnTo>
                  <a:lnTo>
                    <a:pt x="4689" y="1502"/>
                  </a:lnTo>
                  <a:lnTo>
                    <a:pt x="4597" y="1280"/>
                  </a:lnTo>
                  <a:lnTo>
                    <a:pt x="4504" y="1057"/>
                  </a:lnTo>
                  <a:lnTo>
                    <a:pt x="4356" y="872"/>
                  </a:lnTo>
                  <a:lnTo>
                    <a:pt x="4189" y="686"/>
                  </a:lnTo>
                  <a:lnTo>
                    <a:pt x="4004" y="520"/>
                  </a:lnTo>
                  <a:lnTo>
                    <a:pt x="3818" y="371"/>
                  </a:lnTo>
                  <a:lnTo>
                    <a:pt x="3633" y="260"/>
                  </a:lnTo>
                  <a:lnTo>
                    <a:pt x="3466" y="186"/>
                  </a:lnTo>
                  <a:lnTo>
                    <a:pt x="3299" y="112"/>
                  </a:lnTo>
                  <a:lnTo>
                    <a:pt x="3133" y="56"/>
                  </a:lnTo>
                  <a:lnTo>
                    <a:pt x="2984" y="19"/>
                  </a:lnTo>
                  <a:lnTo>
                    <a:pt x="2818" y="19"/>
                  </a:lnTo>
                  <a:lnTo>
                    <a:pt x="26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4" name="TextBox 1953">
            <a:extLst>
              <a:ext uri="{FF2B5EF4-FFF2-40B4-BE49-F238E27FC236}">
                <a16:creationId xmlns:a16="http://schemas.microsoft.com/office/drawing/2014/main" id="{52A2E1A0-1DC1-37FE-1ED9-DD4CD8156662}"/>
              </a:ext>
            </a:extLst>
          </p:cNvPr>
          <p:cNvSpPr txBox="1"/>
          <p:nvPr/>
        </p:nvSpPr>
        <p:spPr>
          <a:xfrm>
            <a:off x="2106404" y="810844"/>
            <a:ext cx="50107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Hãy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nghe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câu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hát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nét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nhạc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sau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nhận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biết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nêu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tên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hát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đọc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nhạc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học</a:t>
            </a:r>
            <a:r>
              <a:rPr kumimoji="0" lang="en-US" sz="2000" b="0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endParaRPr kumimoji="0" lang="en-GB" sz="2000" b="0" i="0" u="none" strike="noStrike" kern="0" cap="none" spc="0" normalizeH="0" baseline="0" noProof="0" dirty="0">
              <a:ln w="10160">
                <a:noFill/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cs typeface="Sue Ellen Francisco"/>
              <a:sym typeface="Arial"/>
            </a:endParaRPr>
          </a:p>
        </p:txBody>
      </p:sp>
      <p:sp>
        <p:nvSpPr>
          <p:cNvPr id="1955" name="Google Shape;16443;p46">
            <a:extLst>
              <a:ext uri="{FF2B5EF4-FFF2-40B4-BE49-F238E27FC236}">
                <a16:creationId xmlns:a16="http://schemas.microsoft.com/office/drawing/2014/main" id="{6C0C624F-0F5A-1288-EBC0-F22D6FA6EF16}"/>
              </a:ext>
            </a:extLst>
          </p:cNvPr>
          <p:cNvSpPr txBox="1">
            <a:spLocks/>
          </p:cNvSpPr>
          <p:nvPr/>
        </p:nvSpPr>
        <p:spPr>
          <a:xfrm>
            <a:off x="3646669" y="96923"/>
            <a:ext cx="1684263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BEA7"/>
              </a:buClr>
              <a:buSzPts val="990"/>
              <a:buFont typeface="Dancing Script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F9866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KHỞI ĐỘNG</a:t>
            </a:r>
          </a:p>
        </p:txBody>
      </p:sp>
      <p:pic>
        <p:nvPicPr>
          <p:cNvPr id="1824" name="Picture 1823">
            <a:extLst>
              <a:ext uri="{FF2B5EF4-FFF2-40B4-BE49-F238E27FC236}">
                <a16:creationId xmlns:a16="http://schemas.microsoft.com/office/drawing/2014/main" id="{A051ABCC-3DE5-148D-6CBE-E9428CD8303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5135" t="38621" r="36197" b="52160"/>
          <a:stretch/>
        </p:blipFill>
        <p:spPr>
          <a:xfrm>
            <a:off x="5982726" y="1651270"/>
            <a:ext cx="568046" cy="289647"/>
          </a:xfrm>
          <a:prstGeom prst="rect">
            <a:avLst/>
          </a:prstGeom>
        </p:spPr>
      </p:pic>
      <p:pic>
        <p:nvPicPr>
          <p:cNvPr id="1808" name="Bai doc nhac so 1 cau 2">
            <a:hlinkClick r:id="" action="ppaction://media"/>
            <a:extLst>
              <a:ext uri="{FF2B5EF4-FFF2-40B4-BE49-F238E27FC236}">
                <a16:creationId xmlns:a16="http://schemas.microsoft.com/office/drawing/2014/main" id="{E1AF3F07-F435-AD04-BD33-D4D7A4668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/>
          <a:stretch/>
        </p:blipFill>
        <p:spPr>
          <a:xfrm>
            <a:off x="4181562" y="2908419"/>
            <a:ext cx="1224599" cy="11776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13" name="Bai doc nhac so 2 cau 1">
            <a:hlinkClick r:id="" action="ppaction://media"/>
            <a:extLst>
              <a:ext uri="{FF2B5EF4-FFF2-40B4-BE49-F238E27FC236}">
                <a16:creationId xmlns:a16="http://schemas.microsoft.com/office/drawing/2014/main" id="{B8FD8550-1BC4-3FD0-738D-4DD3C101F5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rcRect/>
          <a:stretch/>
        </p:blipFill>
        <p:spPr>
          <a:xfrm>
            <a:off x="2653086" y="2887655"/>
            <a:ext cx="1224598" cy="12192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15" name="Chao nam hoc moi Piano Hat cau 1">
            <a:hlinkClick r:id="" action="ppaction://media"/>
            <a:extLst>
              <a:ext uri="{FF2B5EF4-FFF2-40B4-BE49-F238E27FC236}">
                <a16:creationId xmlns:a16="http://schemas.microsoft.com/office/drawing/2014/main" id="{F106AEEF-42DF-D744-5A72-4FBEC9AB43F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rcRect/>
          <a:stretch/>
        </p:blipFill>
        <p:spPr>
          <a:xfrm>
            <a:off x="5620316" y="1936178"/>
            <a:ext cx="1224599" cy="867422"/>
          </a:xfrm>
          <a:prstGeom prst="rect">
            <a:avLst/>
          </a:prstGeom>
        </p:spPr>
      </p:pic>
      <p:pic>
        <p:nvPicPr>
          <p:cNvPr id="1816" name="Ngan uoc mo VN cau 8">
            <a:hlinkClick r:id="" action="ppaction://media"/>
            <a:extLst>
              <a:ext uri="{FF2B5EF4-FFF2-40B4-BE49-F238E27FC236}">
                <a16:creationId xmlns:a16="http://schemas.microsoft.com/office/drawing/2014/main" id="{EED6C425-56FC-A002-05A1-38267F95A5F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rcRect/>
          <a:stretch/>
        </p:blipFill>
        <p:spPr>
          <a:xfrm>
            <a:off x="4302939" y="1919616"/>
            <a:ext cx="832725" cy="867422"/>
          </a:xfrm>
          <a:prstGeom prst="rect">
            <a:avLst/>
          </a:prstGeom>
        </p:spPr>
      </p:pic>
      <p:pic>
        <p:nvPicPr>
          <p:cNvPr id="1817" name="Noi ay TS cau 4">
            <a:hlinkClick r:id="" action="ppaction://media"/>
            <a:extLst>
              <a:ext uri="{FF2B5EF4-FFF2-40B4-BE49-F238E27FC236}">
                <a16:creationId xmlns:a16="http://schemas.microsoft.com/office/drawing/2014/main" id="{6BC2F789-970A-B1F7-46D4-EF2B5588C41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rcRect/>
          <a:stretch/>
        </p:blipFill>
        <p:spPr>
          <a:xfrm>
            <a:off x="3030033" y="1794893"/>
            <a:ext cx="534467" cy="1026304"/>
          </a:xfrm>
          <a:prstGeom prst="rect">
            <a:avLst/>
          </a:prstGeom>
        </p:spPr>
      </p:pic>
      <p:pic>
        <p:nvPicPr>
          <p:cNvPr id="1818" name="Piano cau VN ơi câu 5">
            <a:hlinkClick r:id="" action="ppaction://media"/>
            <a:extLst>
              <a:ext uri="{FF2B5EF4-FFF2-40B4-BE49-F238E27FC236}">
                <a16:creationId xmlns:a16="http://schemas.microsoft.com/office/drawing/2014/main" id="{8AF51671-407D-F347-3637-B41A9338698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rcRect/>
          <a:stretch/>
        </p:blipFill>
        <p:spPr>
          <a:xfrm>
            <a:off x="5789837" y="3070879"/>
            <a:ext cx="1072342" cy="10358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8" fill="hold"/>
                                        <p:tgtEl>
                                          <p:spTgt spid="18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52" fill="hold"/>
                                        <p:tgtEl>
                                          <p:spTgt spid="18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311" fill="hold"/>
                                        <p:tgtEl>
                                          <p:spTgt spid="18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28" fill="hold"/>
                                        <p:tgtEl>
                                          <p:spTgt spid="18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508" fill="hold"/>
                                        <p:tgtEl>
                                          <p:spTgt spid="18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0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423" fill="hold"/>
                                        <p:tgtEl>
                                          <p:spTgt spid="18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9F3"/>
        </a:solidFill>
        <a:effectLst/>
      </p:bgPr>
    </p:bg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23;p41">
            <a:extLst>
              <a:ext uri="{FF2B5EF4-FFF2-40B4-BE49-F238E27FC236}">
                <a16:creationId xmlns:a16="http://schemas.microsoft.com/office/drawing/2014/main" id="{06534F79-EBF7-48F0-8915-65ABD57A0696}"/>
              </a:ext>
            </a:extLst>
          </p:cNvPr>
          <p:cNvSpPr txBox="1">
            <a:spLocks/>
          </p:cNvSpPr>
          <p:nvPr/>
        </p:nvSpPr>
        <p:spPr>
          <a:xfrm>
            <a:off x="1870745" y="2514790"/>
            <a:ext cx="5201173" cy="924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6842"/>
              </a:buClr>
              <a:buSzPts val="5200"/>
              <a:buFont typeface="Sue Ellen Francisco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0">
                  <a:solidFill>
                    <a:srgbClr val="FFFFFF"/>
                  </a:solidFill>
                </a:ln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ÔN TẬP VÀ KIỂM TRA </a:t>
            </a:r>
            <a:r>
              <a:rPr lang="en-US" sz="3600" b="1" dirty="0">
                <a:ln w="0">
                  <a:solidFill>
                    <a:srgbClr val="FFFFFF"/>
                  </a:solidFill>
                </a:ln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CUỐI HỌC</a:t>
            </a:r>
            <a:r>
              <a:rPr kumimoji="0" lang="en-US" sz="3600" b="1" i="0" u="none" strike="noStrike" kern="0" cap="none" spc="0" normalizeH="0" baseline="0" noProof="0" dirty="0">
                <a:ln w="0">
                  <a:solidFill>
                    <a:srgbClr val="FFFFFF"/>
                  </a:solidFill>
                </a:ln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 KÌ I</a:t>
            </a:r>
            <a:endParaRPr kumimoji="0" lang="vi-VN" sz="3600" b="1" i="0" u="none" strike="noStrike" kern="0" cap="none" spc="0" normalizeH="0" baseline="0" noProof="0" dirty="0">
              <a:ln w="0">
                <a:solidFill>
                  <a:srgbClr val="FFFFFF"/>
                </a:solidFill>
              </a:ln>
              <a:solidFill>
                <a:srgbClr val="2A684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</p:txBody>
      </p:sp>
      <p:grpSp>
        <p:nvGrpSpPr>
          <p:cNvPr id="9" name="Google Shape;3973;p65">
            <a:extLst>
              <a:ext uri="{FF2B5EF4-FFF2-40B4-BE49-F238E27FC236}">
                <a16:creationId xmlns:a16="http://schemas.microsoft.com/office/drawing/2014/main" id="{3A94C7F7-51D6-4BC8-A865-0FFF62DBCBD6}"/>
              </a:ext>
            </a:extLst>
          </p:cNvPr>
          <p:cNvGrpSpPr/>
          <p:nvPr/>
        </p:nvGrpSpPr>
        <p:grpSpPr>
          <a:xfrm rot="-3395269">
            <a:off x="2597673" y="1421057"/>
            <a:ext cx="819545" cy="347870"/>
            <a:chOff x="-1548595" y="5064988"/>
            <a:chExt cx="762313" cy="323577"/>
          </a:xfrm>
        </p:grpSpPr>
        <p:sp>
          <p:nvSpPr>
            <p:cNvPr id="10" name="Google Shape;3974;p65">
              <a:extLst>
                <a:ext uri="{FF2B5EF4-FFF2-40B4-BE49-F238E27FC236}">
                  <a16:creationId xmlns:a16="http://schemas.microsoft.com/office/drawing/2014/main" id="{02356F93-B0BB-4019-ACEF-8823F85F8666}"/>
                </a:ext>
              </a:extLst>
            </p:cNvPr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975;p65">
              <a:extLst>
                <a:ext uri="{FF2B5EF4-FFF2-40B4-BE49-F238E27FC236}">
                  <a16:creationId xmlns:a16="http://schemas.microsoft.com/office/drawing/2014/main" id="{C528F02A-33FF-4BBC-B8A8-32C4BE2D710D}"/>
                </a:ext>
              </a:extLst>
            </p:cNvPr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976;p65">
              <a:extLst>
                <a:ext uri="{FF2B5EF4-FFF2-40B4-BE49-F238E27FC236}">
                  <a16:creationId xmlns:a16="http://schemas.microsoft.com/office/drawing/2014/main" id="{9486DD6B-1D29-4E85-9B4D-2B398464E6B8}"/>
                </a:ext>
              </a:extLst>
            </p:cNvPr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977;p65">
              <a:extLst>
                <a:ext uri="{FF2B5EF4-FFF2-40B4-BE49-F238E27FC236}">
                  <a16:creationId xmlns:a16="http://schemas.microsoft.com/office/drawing/2014/main" id="{82823574-BD83-44C0-8858-8BFFA4926F39}"/>
                </a:ext>
              </a:extLst>
            </p:cNvPr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978;p65">
              <a:extLst>
                <a:ext uri="{FF2B5EF4-FFF2-40B4-BE49-F238E27FC236}">
                  <a16:creationId xmlns:a16="http://schemas.microsoft.com/office/drawing/2014/main" id="{BAD35CB9-17FA-400A-ACA5-EE7712BD19C4}"/>
                </a:ext>
              </a:extLst>
            </p:cNvPr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979;p65">
              <a:extLst>
                <a:ext uri="{FF2B5EF4-FFF2-40B4-BE49-F238E27FC236}">
                  <a16:creationId xmlns:a16="http://schemas.microsoft.com/office/drawing/2014/main" id="{CE6C7B9D-ED96-4687-A0E3-1D2CFB0A316F}"/>
                </a:ext>
              </a:extLst>
            </p:cNvPr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775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A73C2F2E-AD99-A9AF-A944-ABB395797042}"/>
              </a:ext>
            </a:extLst>
          </p:cNvPr>
          <p:cNvSpPr txBox="1"/>
          <p:nvPr/>
        </p:nvSpPr>
        <p:spPr>
          <a:xfrm>
            <a:off x="1651466" y="46206"/>
            <a:ext cx="61382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5250" algn="just">
              <a:spcBef>
                <a:spcPts val="1200"/>
              </a:spcBef>
              <a:buClr>
                <a:srgbClr val="231F20"/>
              </a:buClr>
              <a:buSzPts val="1300"/>
              <a:defRPr/>
            </a:pP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Ôn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tập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và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kiểm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tra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nội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dung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Hát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,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Nhạc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cụ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thể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hiện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tiết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tấu</a:t>
            </a:r>
            <a:endParaRPr lang="en-GB" sz="24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15B9B5-B107-CCC9-CA46-90BC24D73E95}"/>
              </a:ext>
            </a:extLst>
          </p:cNvPr>
          <p:cNvSpPr txBox="1"/>
          <p:nvPr/>
        </p:nvSpPr>
        <p:spPr>
          <a:xfrm>
            <a:off x="0" y="507621"/>
            <a:ext cx="9144000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algn="ctr">
              <a:defRPr/>
            </a:pPr>
            <a:r>
              <a:rPr lang="en-US" sz="2000" spc="-3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3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3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3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3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3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000" spc="-3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just">
              <a:defRPr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endParaRPr lang="en-US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algn="just">
              <a:defRPr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GB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GB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GB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GB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Nam, </a:t>
            </a:r>
            <a:r>
              <a:rPr lang="en-GB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GB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GB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GB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endParaRPr lang="en-GB" sz="18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algn="just">
              <a:defRPr/>
            </a:pPr>
            <a:endParaRPr lang="en-US" sz="2000" spc="-3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just">
              <a:defRPr/>
            </a:pPr>
            <a:endParaRPr lang="en-US" sz="2000" spc="-3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just">
              <a:defRPr/>
            </a:pPr>
            <a:endParaRPr lang="en-US" sz="2000" spc="-3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1463" indent="-157163" algn="just">
              <a:buFontTx/>
              <a:buChar char="-"/>
              <a:defRPr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hóm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14300" algn="just">
              <a:defRPr/>
            </a:pP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14300" algn="just">
              <a:defRPr/>
            </a:pP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đệm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algn="just">
              <a:defRPr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14300" algn="just">
              <a:defRPr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xướng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14300" algn="just">
              <a:defRPr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Theo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4485F2B-B3DB-EBBB-DCC4-D7CCBC98E635}"/>
              </a:ext>
            </a:extLst>
          </p:cNvPr>
          <p:cNvGrpSpPr/>
          <p:nvPr/>
        </p:nvGrpSpPr>
        <p:grpSpPr>
          <a:xfrm>
            <a:off x="1" y="4350883"/>
            <a:ext cx="9144000" cy="818686"/>
            <a:chOff x="-2" y="4177538"/>
            <a:chExt cx="9391957" cy="969353"/>
          </a:xfrm>
        </p:grpSpPr>
        <p:pic>
          <p:nvPicPr>
            <p:cNvPr id="32" name="图片 4">
              <a:extLst>
                <a:ext uri="{FF2B5EF4-FFF2-40B4-BE49-F238E27FC236}">
                  <a16:creationId xmlns:a16="http://schemas.microsoft.com/office/drawing/2014/main" id="{428AC4F6-5278-5F5C-E5B7-498696FCD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4178505"/>
              <a:ext cx="3828081" cy="964995"/>
            </a:xfrm>
            <a:prstGeom prst="rect">
              <a:avLst/>
            </a:prstGeom>
          </p:spPr>
        </p:pic>
        <p:pic>
          <p:nvPicPr>
            <p:cNvPr id="33" name="图片 4">
              <a:extLst>
                <a:ext uri="{FF2B5EF4-FFF2-40B4-BE49-F238E27FC236}">
                  <a16:creationId xmlns:a16="http://schemas.microsoft.com/office/drawing/2014/main" id="{7CAA9FAB-D941-6750-DE59-E1273031E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28"/>
            <a:stretch/>
          </p:blipFill>
          <p:spPr>
            <a:xfrm>
              <a:off x="3828079" y="4181896"/>
              <a:ext cx="2781938" cy="964995"/>
            </a:xfrm>
            <a:prstGeom prst="rect">
              <a:avLst/>
            </a:prstGeom>
          </p:spPr>
        </p:pic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9597A6F3-243E-D6C2-4E2C-CB821D452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28"/>
            <a:stretch/>
          </p:blipFill>
          <p:spPr>
            <a:xfrm>
              <a:off x="6610017" y="4177538"/>
              <a:ext cx="2781938" cy="964995"/>
            </a:xfrm>
            <a:prstGeom prst="rect">
              <a:avLst/>
            </a:prstGeom>
          </p:spPr>
        </p:pic>
      </p:grpSp>
      <p:sp>
        <p:nvSpPr>
          <p:cNvPr id="39" name="TextBox 38">
            <a:hlinkClick r:id="rId4"/>
            <a:extLst>
              <a:ext uri="{FF2B5EF4-FFF2-40B4-BE49-F238E27FC236}">
                <a16:creationId xmlns:a16="http://schemas.microsoft.com/office/drawing/2014/main" id="{3CC2C3BD-3AB1-0590-A398-6367C8C340EE}"/>
              </a:ext>
            </a:extLst>
          </p:cNvPr>
          <p:cNvSpPr txBox="1"/>
          <p:nvPr/>
        </p:nvSpPr>
        <p:spPr>
          <a:xfrm>
            <a:off x="234133" y="1739648"/>
            <a:ext cx="49199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JnmTeT-aKlE</a:t>
            </a:r>
            <a:endParaRPr lang="en-GB" dirty="0"/>
          </a:p>
        </p:txBody>
      </p:sp>
      <p:sp>
        <p:nvSpPr>
          <p:cNvPr id="41" name="TextBox 40">
            <a:hlinkClick r:id="rId5"/>
            <a:extLst>
              <a:ext uri="{FF2B5EF4-FFF2-40B4-BE49-F238E27FC236}">
                <a16:creationId xmlns:a16="http://schemas.microsoft.com/office/drawing/2014/main" id="{140FB6DD-A164-68B5-A1B7-0C4914DEF7F1}"/>
              </a:ext>
            </a:extLst>
          </p:cNvPr>
          <p:cNvSpPr txBox="1"/>
          <p:nvPr/>
        </p:nvSpPr>
        <p:spPr>
          <a:xfrm>
            <a:off x="4572000" y="1739648"/>
            <a:ext cx="49199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wvZJzxEp_FA</a:t>
            </a:r>
            <a:endParaRPr lang="en-GB" dirty="0"/>
          </a:p>
        </p:txBody>
      </p:sp>
      <p:sp>
        <p:nvSpPr>
          <p:cNvPr id="43" name="TextBox 42">
            <a:hlinkClick r:id="rId6"/>
            <a:extLst>
              <a:ext uri="{FF2B5EF4-FFF2-40B4-BE49-F238E27FC236}">
                <a16:creationId xmlns:a16="http://schemas.microsoft.com/office/drawing/2014/main" id="{730C4377-D65D-8AFF-3FDC-D708170A9661}"/>
              </a:ext>
            </a:extLst>
          </p:cNvPr>
          <p:cNvSpPr txBox="1"/>
          <p:nvPr/>
        </p:nvSpPr>
        <p:spPr>
          <a:xfrm>
            <a:off x="234133" y="2101713"/>
            <a:ext cx="49199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S22gQ8X5Gto</a:t>
            </a:r>
            <a:endParaRPr lang="en-GB" dirty="0"/>
          </a:p>
        </p:txBody>
      </p:sp>
      <p:sp>
        <p:nvSpPr>
          <p:cNvPr id="2" name="TextBox 1">
            <a:hlinkClick r:id="rId7"/>
            <a:extLst>
              <a:ext uri="{FF2B5EF4-FFF2-40B4-BE49-F238E27FC236}">
                <a16:creationId xmlns:a16="http://schemas.microsoft.com/office/drawing/2014/main" id="{534E1C52-CF26-974C-2F0B-C53F148CB72D}"/>
              </a:ext>
            </a:extLst>
          </p:cNvPr>
          <p:cNvSpPr txBox="1"/>
          <p:nvPr/>
        </p:nvSpPr>
        <p:spPr>
          <a:xfrm>
            <a:off x="4572000" y="2077939"/>
            <a:ext cx="48714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seeFNLZJRPs</a:t>
            </a:r>
            <a:endParaRPr lang="en-GB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4485F2B-B3DB-EBBB-DCC4-D7CCBC98E635}"/>
              </a:ext>
            </a:extLst>
          </p:cNvPr>
          <p:cNvGrpSpPr/>
          <p:nvPr/>
        </p:nvGrpSpPr>
        <p:grpSpPr>
          <a:xfrm>
            <a:off x="1" y="4350883"/>
            <a:ext cx="9144000" cy="818686"/>
            <a:chOff x="-2" y="4177538"/>
            <a:chExt cx="9391957" cy="969353"/>
          </a:xfrm>
        </p:grpSpPr>
        <p:pic>
          <p:nvPicPr>
            <p:cNvPr id="32" name="图片 4">
              <a:extLst>
                <a:ext uri="{FF2B5EF4-FFF2-40B4-BE49-F238E27FC236}">
                  <a16:creationId xmlns:a16="http://schemas.microsoft.com/office/drawing/2014/main" id="{428AC4F6-5278-5F5C-E5B7-498696FCD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4178505"/>
              <a:ext cx="3828081" cy="964995"/>
            </a:xfrm>
            <a:prstGeom prst="rect">
              <a:avLst/>
            </a:prstGeom>
          </p:spPr>
        </p:pic>
        <p:pic>
          <p:nvPicPr>
            <p:cNvPr id="33" name="图片 4">
              <a:extLst>
                <a:ext uri="{FF2B5EF4-FFF2-40B4-BE49-F238E27FC236}">
                  <a16:creationId xmlns:a16="http://schemas.microsoft.com/office/drawing/2014/main" id="{7CAA9FAB-D941-6750-DE59-E1273031E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28"/>
            <a:stretch/>
          </p:blipFill>
          <p:spPr>
            <a:xfrm>
              <a:off x="3828079" y="4181896"/>
              <a:ext cx="2781938" cy="964995"/>
            </a:xfrm>
            <a:prstGeom prst="rect">
              <a:avLst/>
            </a:prstGeom>
          </p:spPr>
        </p:pic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9597A6F3-243E-D6C2-4E2C-CB821D452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28"/>
            <a:stretch/>
          </p:blipFill>
          <p:spPr>
            <a:xfrm>
              <a:off x="6610017" y="4177538"/>
              <a:ext cx="2781938" cy="96499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3C2FA78-8323-D43C-318C-B5152146264E}"/>
              </a:ext>
            </a:extLst>
          </p:cNvPr>
          <p:cNvSpPr txBox="1"/>
          <p:nvPr/>
        </p:nvSpPr>
        <p:spPr>
          <a:xfrm>
            <a:off x="2539277" y="95841"/>
            <a:ext cx="4282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5250" algn="just">
              <a:spcBef>
                <a:spcPts val="1200"/>
              </a:spcBef>
              <a:buClr>
                <a:srgbClr val="231F20"/>
              </a:buClr>
              <a:buSzPts val="1300"/>
              <a:defRPr/>
            </a:pP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Ôn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tập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và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kiểm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tra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nội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dung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Đọc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nhạc</a:t>
            </a:r>
            <a:endParaRPr lang="en-GB" sz="24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4DCC55-9DA5-8236-5088-F21D2C259B96}"/>
              </a:ext>
            </a:extLst>
          </p:cNvPr>
          <p:cNvSpPr txBox="1"/>
          <p:nvPr/>
        </p:nvSpPr>
        <p:spPr>
          <a:xfrm>
            <a:off x="366416" y="724229"/>
            <a:ext cx="908639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>
              <a:defRPr/>
            </a:pPr>
            <a:r>
              <a:rPr lang="en-US" sz="2000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2000" spc="-3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3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3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3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3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3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000" spc="-3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just">
              <a:defRPr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gam.</a:t>
            </a:r>
          </a:p>
          <a:p>
            <a:pPr marL="114300" algn="just">
              <a:defRPr/>
            </a:pP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GB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GB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GB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GB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GB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marL="114300" algn="just">
              <a:defRPr/>
            </a:pPr>
            <a:endParaRPr lang="en-GB" sz="2000" i="1" spc="-3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just">
              <a:defRPr/>
            </a:pPr>
            <a:endParaRPr lang="en-GB" sz="2000" i="1" spc="-3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just">
              <a:defRPr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hóm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algn="just">
              <a:defRPr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14300" algn="just">
              <a:defRPr/>
            </a:pP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đệm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14300" algn="just">
              <a:defRPr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14300" algn="just">
              <a:defRPr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14300" algn="just">
              <a:defRPr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Theo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hlinkClick r:id="rId4"/>
            <a:extLst>
              <a:ext uri="{FF2B5EF4-FFF2-40B4-BE49-F238E27FC236}">
                <a16:creationId xmlns:a16="http://schemas.microsoft.com/office/drawing/2014/main" id="{61A38588-0FD3-D0EC-984E-B625E3D61BA9}"/>
              </a:ext>
            </a:extLst>
          </p:cNvPr>
          <p:cNvSpPr txBox="1"/>
          <p:nvPr/>
        </p:nvSpPr>
        <p:spPr>
          <a:xfrm>
            <a:off x="2176757" y="1715372"/>
            <a:ext cx="49199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qMmxAsaR0m0&amp;t</a:t>
            </a:r>
            <a:r>
              <a:rPr lang="en-GB" dirty="0"/>
              <a:t>=4s</a:t>
            </a:r>
          </a:p>
        </p:txBody>
      </p:sp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C76C7B45-0099-43FD-F11D-7F61A8DB80CB}"/>
              </a:ext>
            </a:extLst>
          </p:cNvPr>
          <p:cNvSpPr txBox="1"/>
          <p:nvPr/>
        </p:nvSpPr>
        <p:spPr>
          <a:xfrm>
            <a:off x="2219558" y="1943650"/>
            <a:ext cx="49199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OPHw7xokPs4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5190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B09303-96EB-C5FD-FD02-1C90CEC80855}"/>
              </a:ext>
            </a:extLst>
          </p:cNvPr>
          <p:cNvSpPr txBox="1"/>
          <p:nvPr/>
        </p:nvSpPr>
        <p:spPr>
          <a:xfrm>
            <a:off x="1969356" y="158136"/>
            <a:ext cx="5820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5250" algn="just">
              <a:spcBef>
                <a:spcPts val="1200"/>
              </a:spcBef>
              <a:buClr>
                <a:srgbClr val="231F20"/>
              </a:buClr>
              <a:buSzPts val="1300"/>
              <a:defRPr/>
            </a:pP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Ôn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tập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và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kiểm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tra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nội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dung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Nhạc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cụ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thể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hiện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giai</a:t>
            </a:r>
            <a:r>
              <a:rPr lang="en-GB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điệu</a:t>
            </a:r>
            <a:endParaRPr lang="en-GB" sz="24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C1156-95E5-09A5-90E4-39603AE766AA}"/>
              </a:ext>
            </a:extLst>
          </p:cNvPr>
          <p:cNvSpPr txBox="1"/>
          <p:nvPr/>
        </p:nvSpPr>
        <p:spPr>
          <a:xfrm>
            <a:off x="867739" y="788656"/>
            <a:ext cx="74085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>
              <a:defRPr/>
            </a:pPr>
            <a:r>
              <a:rPr lang="en-US" sz="2000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algn="just">
              <a:defRPr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Xòe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8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algn="just">
              <a:defRPr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hóm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D0CD65-421D-8856-B9F4-7F1E53C357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06" t="16874" r="12204" b="28437"/>
          <a:stretch/>
        </p:blipFill>
        <p:spPr>
          <a:xfrm>
            <a:off x="2214993" y="2080472"/>
            <a:ext cx="4424766" cy="2812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4485F2B-B3DB-EBBB-DCC4-D7CCBC98E635}"/>
              </a:ext>
            </a:extLst>
          </p:cNvPr>
          <p:cNvGrpSpPr/>
          <p:nvPr/>
        </p:nvGrpSpPr>
        <p:grpSpPr>
          <a:xfrm>
            <a:off x="1" y="3592863"/>
            <a:ext cx="9144000" cy="1576705"/>
            <a:chOff x="-2" y="4177538"/>
            <a:chExt cx="9391957" cy="969353"/>
          </a:xfrm>
        </p:grpSpPr>
        <p:pic>
          <p:nvPicPr>
            <p:cNvPr id="32" name="图片 4">
              <a:extLst>
                <a:ext uri="{FF2B5EF4-FFF2-40B4-BE49-F238E27FC236}">
                  <a16:creationId xmlns:a16="http://schemas.microsoft.com/office/drawing/2014/main" id="{428AC4F6-5278-5F5C-E5B7-498696FCD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4178505"/>
              <a:ext cx="3828081" cy="964995"/>
            </a:xfrm>
            <a:prstGeom prst="rect">
              <a:avLst/>
            </a:prstGeom>
          </p:spPr>
        </p:pic>
        <p:pic>
          <p:nvPicPr>
            <p:cNvPr id="33" name="图片 4">
              <a:extLst>
                <a:ext uri="{FF2B5EF4-FFF2-40B4-BE49-F238E27FC236}">
                  <a16:creationId xmlns:a16="http://schemas.microsoft.com/office/drawing/2014/main" id="{7CAA9FAB-D941-6750-DE59-E1273031E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28"/>
            <a:stretch/>
          </p:blipFill>
          <p:spPr>
            <a:xfrm>
              <a:off x="3828079" y="4181896"/>
              <a:ext cx="2781938" cy="964995"/>
            </a:xfrm>
            <a:prstGeom prst="rect">
              <a:avLst/>
            </a:prstGeom>
          </p:spPr>
        </p:pic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9597A6F3-243E-D6C2-4E2C-CB821D452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28"/>
            <a:stretch/>
          </p:blipFill>
          <p:spPr>
            <a:xfrm>
              <a:off x="6610017" y="4177538"/>
              <a:ext cx="2781938" cy="964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704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A74712D9-A003-E066-E94B-D2F710A1E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EB357EF-1A34-E9B2-0FD9-3F3E29BE78C7}"/>
              </a:ext>
            </a:extLst>
          </p:cNvPr>
          <p:cNvSpPr txBox="1"/>
          <p:nvPr/>
        </p:nvSpPr>
        <p:spPr>
          <a:xfrm>
            <a:off x="2846934" y="1494532"/>
            <a:ext cx="3450132" cy="1077218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TUYÊN DƯƠNG  KHEN THƯỞNG</a:t>
            </a:r>
          </a:p>
        </p:txBody>
      </p:sp>
    </p:spTree>
    <p:extLst>
      <p:ext uri="{BB962C8B-B14F-4D97-AF65-F5344CB8AC3E}">
        <p14:creationId xmlns:p14="http://schemas.microsoft.com/office/powerpoint/2010/main" val="280413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16B28C8-4B5D-45E0-25E8-4CF280C934C0}"/>
              </a:ext>
            </a:extLst>
          </p:cNvPr>
          <p:cNvSpPr txBox="1"/>
          <p:nvPr/>
        </p:nvSpPr>
        <p:spPr>
          <a:xfrm>
            <a:off x="614519" y="91037"/>
            <a:ext cx="7914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algn="ctr">
              <a:defRPr/>
            </a:pP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video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</a:p>
          <a:p>
            <a:pPr marL="114300" algn="ctr">
              <a:defRPr/>
            </a:pP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link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QR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GB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325F8B-0BFA-3087-9926-A9C14D36C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30" b="6076"/>
          <a:stretch/>
        </p:blipFill>
        <p:spPr>
          <a:xfrm>
            <a:off x="1162094" y="1227614"/>
            <a:ext cx="6834830" cy="3133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>
            <a:hlinkClick r:id="rId4"/>
            <a:extLst>
              <a:ext uri="{FF2B5EF4-FFF2-40B4-BE49-F238E27FC236}">
                <a16:creationId xmlns:a16="http://schemas.microsoft.com/office/drawing/2014/main" id="{A8ECE283-DBCB-0185-75B6-E8A5CAF2D5EB}"/>
              </a:ext>
            </a:extLst>
          </p:cNvPr>
          <p:cNvSpPr txBox="1"/>
          <p:nvPr/>
        </p:nvSpPr>
        <p:spPr>
          <a:xfrm>
            <a:off x="742544" y="703580"/>
            <a:ext cx="76739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padlet.com</a:t>
            </a:r>
            <a:r>
              <a:rPr lang="en-GB" dirty="0"/>
              <a:t>/</a:t>
            </a:r>
            <a:r>
              <a:rPr lang="en-GB" dirty="0" err="1"/>
              <a:t>lanhuongcl</a:t>
            </a:r>
            <a:r>
              <a:rPr lang="en-GB" dirty="0"/>
              <a:t>/</a:t>
            </a:r>
            <a:r>
              <a:rPr lang="en-GB" dirty="0" err="1"/>
              <a:t>ph</a:t>
            </a:r>
            <a:r>
              <a:rPr lang="en-GB" dirty="0"/>
              <a:t>-t-bi-u-c-m-</a:t>
            </a:r>
            <a:r>
              <a:rPr lang="en-GB" dirty="0" err="1"/>
              <a:t>nh</a:t>
            </a:r>
            <a:r>
              <a:rPr lang="en-GB" dirty="0"/>
              <a:t>-n-v-c-c-</a:t>
            </a:r>
            <a:r>
              <a:rPr lang="en-GB" dirty="0" err="1"/>
              <a:t>ch</a:t>
            </a:r>
            <a:r>
              <a:rPr lang="en-GB" dirty="0"/>
              <a:t>-c-a-h-c-k-</a:t>
            </a:r>
            <a:r>
              <a:rPr lang="en-GB" dirty="0" err="1"/>
              <a:t>i</a:t>
            </a:r>
            <a:r>
              <a:rPr lang="en-GB" dirty="0"/>
              <a:t>-</a:t>
            </a:r>
            <a:r>
              <a:rPr lang="en-GB" dirty="0" err="1"/>
              <a:t>j9huc6ld1pjpn2op</a:t>
            </a:r>
            <a:endParaRPr lang="en-GB" dirty="0"/>
          </a:p>
        </p:txBody>
      </p:sp>
      <p:pic>
        <p:nvPicPr>
          <p:cNvPr id="3074" name="Picture 2" descr="Mã QR cho padlet này">
            <a:extLst>
              <a:ext uri="{FF2B5EF4-FFF2-40B4-BE49-F238E27FC236}">
                <a16:creationId xmlns:a16="http://schemas.microsoft.com/office/drawing/2014/main" id="{05A685D7-1912-FB46-7109-98D278C7A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292" y="654978"/>
            <a:ext cx="419269" cy="40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9"/>
          <p:cNvSpPr/>
          <p:nvPr/>
        </p:nvSpPr>
        <p:spPr>
          <a:xfrm flipH="1">
            <a:off x="-133210" y="-46451"/>
            <a:ext cx="2535949" cy="766708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2" name="Google Shape;1112;p39"/>
          <p:cNvSpPr/>
          <p:nvPr/>
        </p:nvSpPr>
        <p:spPr>
          <a:xfrm>
            <a:off x="8424000" y="-322900"/>
            <a:ext cx="928800" cy="92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7" name="Google Shape;777;p39"/>
          <p:cNvGrpSpPr/>
          <p:nvPr/>
        </p:nvGrpSpPr>
        <p:grpSpPr>
          <a:xfrm>
            <a:off x="6531058" y="4622526"/>
            <a:ext cx="2963776" cy="642928"/>
            <a:chOff x="6531058" y="4622526"/>
            <a:chExt cx="2963776" cy="642928"/>
          </a:xfrm>
        </p:grpSpPr>
        <p:grpSp>
          <p:nvGrpSpPr>
            <p:cNvPr id="778" name="Google Shape;778;p39"/>
            <p:cNvGrpSpPr/>
            <p:nvPr/>
          </p:nvGrpSpPr>
          <p:grpSpPr>
            <a:xfrm>
              <a:off x="7665912" y="4744501"/>
              <a:ext cx="1529731" cy="398998"/>
              <a:chOff x="1733150" y="-84800"/>
              <a:chExt cx="910175" cy="237400"/>
            </a:xfrm>
          </p:grpSpPr>
          <p:sp>
            <p:nvSpPr>
              <p:cNvPr id="779" name="Google Shape;779;p39"/>
              <p:cNvSpPr/>
              <p:nvPr/>
            </p:nvSpPr>
            <p:spPr>
              <a:xfrm>
                <a:off x="1733150" y="-84800"/>
                <a:ext cx="910175" cy="237400"/>
              </a:xfrm>
              <a:custGeom>
                <a:avLst/>
                <a:gdLst/>
                <a:ahLst/>
                <a:cxnLst/>
                <a:rect l="l" t="t" r="r" b="b"/>
                <a:pathLst>
                  <a:path w="36407" h="9496" extrusionOk="0">
                    <a:moveTo>
                      <a:pt x="0" y="9495"/>
                    </a:moveTo>
                    <a:lnTo>
                      <a:pt x="36407" y="9495"/>
                    </a:lnTo>
                    <a:lnTo>
                      <a:pt x="31545" y="4405"/>
                    </a:lnTo>
                    <a:lnTo>
                      <a:pt x="23328" y="1849"/>
                    </a:lnTo>
                    <a:lnTo>
                      <a:pt x="19607" y="913"/>
                    </a:lnTo>
                    <a:lnTo>
                      <a:pt x="17028" y="114"/>
                    </a:lnTo>
                    <a:lnTo>
                      <a:pt x="13650" y="0"/>
                    </a:lnTo>
                    <a:lnTo>
                      <a:pt x="8788" y="39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39"/>
              <p:cNvSpPr/>
              <p:nvPr/>
            </p:nvSpPr>
            <p:spPr>
              <a:xfrm>
                <a:off x="2101200" y="-84250"/>
                <a:ext cx="542125" cy="236850"/>
              </a:xfrm>
              <a:custGeom>
                <a:avLst/>
                <a:gdLst/>
                <a:ahLst/>
                <a:cxnLst/>
                <a:rect l="l" t="t" r="r" b="b"/>
                <a:pathLst>
                  <a:path w="21685" h="9474" extrusionOk="0">
                    <a:moveTo>
                      <a:pt x="1" y="1"/>
                    </a:moveTo>
                    <a:lnTo>
                      <a:pt x="708" y="2124"/>
                    </a:lnTo>
                    <a:lnTo>
                      <a:pt x="9473" y="9473"/>
                    </a:lnTo>
                    <a:lnTo>
                      <a:pt x="21685" y="9473"/>
                    </a:lnTo>
                    <a:lnTo>
                      <a:pt x="16823" y="4383"/>
                    </a:lnTo>
                    <a:lnTo>
                      <a:pt x="8606" y="1827"/>
                    </a:lnTo>
                    <a:lnTo>
                      <a:pt x="4885" y="891"/>
                    </a:lnTo>
                    <a:lnTo>
                      <a:pt x="2306" y="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2116050" y="-83675"/>
                <a:ext cx="496475" cy="22657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9063" extrusionOk="0">
                    <a:moveTo>
                      <a:pt x="1712" y="69"/>
                    </a:moveTo>
                    <a:lnTo>
                      <a:pt x="4291" y="868"/>
                    </a:lnTo>
                    <a:lnTo>
                      <a:pt x="8012" y="1804"/>
                    </a:lnTo>
                    <a:lnTo>
                      <a:pt x="16229" y="4360"/>
                    </a:lnTo>
                    <a:lnTo>
                      <a:pt x="19858" y="8149"/>
                    </a:lnTo>
                    <a:cubicBezTo>
                      <a:pt x="16800" y="9062"/>
                      <a:pt x="16024" y="9062"/>
                      <a:pt x="12577" y="7601"/>
                    </a:cubicBezTo>
                    <a:cubicBezTo>
                      <a:pt x="7670" y="5524"/>
                      <a:pt x="3629" y="3516"/>
                      <a:pt x="2511" y="2740"/>
                    </a:cubicBezTo>
                    <a:cubicBezTo>
                      <a:pt x="2032" y="2375"/>
                      <a:pt x="982" y="118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1960825" y="-48300"/>
                <a:ext cx="274500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8036" extrusionOk="0">
                    <a:moveTo>
                      <a:pt x="1" y="2238"/>
                    </a:moveTo>
                    <a:lnTo>
                      <a:pt x="2740" y="1"/>
                    </a:lnTo>
                    <a:cubicBezTo>
                      <a:pt x="3173" y="526"/>
                      <a:pt x="3676" y="1096"/>
                      <a:pt x="4246" y="1667"/>
                    </a:cubicBezTo>
                    <a:cubicBezTo>
                      <a:pt x="6392" y="3744"/>
                      <a:pt x="10226" y="6369"/>
                      <a:pt x="10614" y="7168"/>
                    </a:cubicBezTo>
                    <a:cubicBezTo>
                      <a:pt x="10706" y="7328"/>
                      <a:pt x="10820" y="7647"/>
                      <a:pt x="10980" y="8035"/>
                    </a:cubicBezTo>
                    <a:lnTo>
                      <a:pt x="5570" y="8035"/>
                    </a:lnTo>
                    <a:cubicBezTo>
                      <a:pt x="5547" y="6985"/>
                      <a:pt x="5228" y="6255"/>
                      <a:pt x="4246" y="5205"/>
                    </a:cubicBezTo>
                    <a:cubicBezTo>
                      <a:pt x="3470" y="4338"/>
                      <a:pt x="1690" y="3196"/>
                      <a:pt x="1" y="2238"/>
                    </a:cubicBez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39"/>
              <p:cNvSpPr/>
              <p:nvPr/>
            </p:nvSpPr>
            <p:spPr>
              <a:xfrm>
                <a:off x="2211900" y="-65400"/>
                <a:ext cx="157525" cy="21800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8720" extrusionOk="0">
                    <a:moveTo>
                      <a:pt x="5273" y="8719"/>
                    </a:moveTo>
                    <a:cubicBezTo>
                      <a:pt x="4520" y="7395"/>
                      <a:pt x="3584" y="5729"/>
                      <a:pt x="3242" y="5204"/>
                    </a:cubicBezTo>
                    <a:cubicBezTo>
                      <a:pt x="2717" y="4383"/>
                      <a:pt x="1895" y="2305"/>
                      <a:pt x="1" y="0"/>
                    </a:cubicBezTo>
                    <a:lnTo>
                      <a:pt x="457" y="137"/>
                    </a:lnTo>
                    <a:lnTo>
                      <a:pt x="891" y="251"/>
                    </a:lnTo>
                    <a:cubicBezTo>
                      <a:pt x="1850" y="1872"/>
                      <a:pt x="3082" y="4109"/>
                      <a:pt x="3356" y="4930"/>
                    </a:cubicBezTo>
                    <a:cubicBezTo>
                      <a:pt x="3630" y="5775"/>
                      <a:pt x="5137" y="7510"/>
                      <a:pt x="6301" y="87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39"/>
              <p:cNvSpPr/>
              <p:nvPr/>
            </p:nvSpPr>
            <p:spPr>
              <a:xfrm>
                <a:off x="2158275" y="-81950"/>
                <a:ext cx="485050" cy="234550"/>
              </a:xfrm>
              <a:custGeom>
                <a:avLst/>
                <a:gdLst/>
                <a:ahLst/>
                <a:cxnLst/>
                <a:rect l="l" t="t" r="r" b="b"/>
                <a:pathLst>
                  <a:path w="19402" h="9382" extrusionOk="0">
                    <a:moveTo>
                      <a:pt x="14768" y="4839"/>
                    </a:moveTo>
                    <a:lnTo>
                      <a:pt x="6300" y="1917"/>
                    </a:lnTo>
                    <a:lnTo>
                      <a:pt x="2214" y="753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602" y="799"/>
                    </a:lnTo>
                    <a:lnTo>
                      <a:pt x="6323" y="1735"/>
                    </a:lnTo>
                    <a:lnTo>
                      <a:pt x="14540" y="4291"/>
                    </a:lnTo>
                    <a:lnTo>
                      <a:pt x="19402" y="9381"/>
                    </a:lnTo>
                    <a:lnTo>
                      <a:pt x="18900" y="938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5" name="Google Shape;785;p39"/>
            <p:cNvGrpSpPr/>
            <p:nvPr/>
          </p:nvGrpSpPr>
          <p:grpSpPr>
            <a:xfrm>
              <a:off x="6531058" y="4622526"/>
              <a:ext cx="2963776" cy="642928"/>
              <a:chOff x="1377650" y="3635125"/>
              <a:chExt cx="965525" cy="209450"/>
            </a:xfrm>
          </p:grpSpPr>
          <p:sp>
            <p:nvSpPr>
              <p:cNvPr id="786" name="Google Shape;786;p39"/>
              <p:cNvSpPr/>
              <p:nvPr/>
            </p:nvSpPr>
            <p:spPr>
              <a:xfrm>
                <a:off x="1597900" y="3753075"/>
                <a:ext cx="5592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2654" extrusionOk="0">
                    <a:moveTo>
                      <a:pt x="22119" y="1145"/>
                    </a:moveTo>
                    <a:cubicBezTo>
                      <a:pt x="22118" y="1145"/>
                      <a:pt x="22117" y="1145"/>
                      <a:pt x="22116" y="1145"/>
                    </a:cubicBezTo>
                    <a:lnTo>
                      <a:pt x="22116" y="1145"/>
                    </a:lnTo>
                    <a:cubicBezTo>
                      <a:pt x="22117" y="1146"/>
                      <a:pt x="22118" y="1147"/>
                      <a:pt x="22119" y="1148"/>
                    </a:cubicBezTo>
                    <a:cubicBezTo>
                      <a:pt x="22121" y="1146"/>
                      <a:pt x="22121" y="1145"/>
                      <a:pt x="22119" y="1145"/>
                    </a:cubicBezTo>
                    <a:close/>
                    <a:moveTo>
                      <a:pt x="1028" y="2016"/>
                    </a:moveTo>
                    <a:cubicBezTo>
                      <a:pt x="1051" y="2016"/>
                      <a:pt x="959" y="2130"/>
                      <a:pt x="959" y="2130"/>
                    </a:cubicBezTo>
                    <a:cubicBezTo>
                      <a:pt x="937" y="2084"/>
                      <a:pt x="868" y="2039"/>
                      <a:pt x="823" y="2016"/>
                    </a:cubicBezTo>
                    <a:lnTo>
                      <a:pt x="823" y="2016"/>
                    </a:lnTo>
                    <a:cubicBezTo>
                      <a:pt x="857" y="2027"/>
                      <a:pt x="891" y="2033"/>
                      <a:pt x="925" y="2033"/>
                    </a:cubicBezTo>
                    <a:cubicBezTo>
                      <a:pt x="959" y="2033"/>
                      <a:pt x="994" y="2027"/>
                      <a:pt x="1028" y="2016"/>
                    </a:cubicBezTo>
                    <a:close/>
                    <a:moveTo>
                      <a:pt x="19091" y="0"/>
                    </a:moveTo>
                    <a:cubicBezTo>
                      <a:pt x="19067" y="0"/>
                      <a:pt x="19041" y="3"/>
                      <a:pt x="19014" y="7"/>
                    </a:cubicBezTo>
                    <a:cubicBezTo>
                      <a:pt x="19014" y="53"/>
                      <a:pt x="18969" y="167"/>
                      <a:pt x="18991" y="258"/>
                    </a:cubicBezTo>
                    <a:cubicBezTo>
                      <a:pt x="18916" y="118"/>
                      <a:pt x="18774" y="49"/>
                      <a:pt x="18631" y="49"/>
                    </a:cubicBezTo>
                    <a:cubicBezTo>
                      <a:pt x="18472" y="49"/>
                      <a:pt x="18311" y="135"/>
                      <a:pt x="18238" y="304"/>
                    </a:cubicBezTo>
                    <a:cubicBezTo>
                      <a:pt x="18201" y="271"/>
                      <a:pt x="18146" y="257"/>
                      <a:pt x="18083" y="257"/>
                    </a:cubicBezTo>
                    <a:cubicBezTo>
                      <a:pt x="17838" y="257"/>
                      <a:pt x="17481" y="478"/>
                      <a:pt x="17645" y="715"/>
                    </a:cubicBezTo>
                    <a:lnTo>
                      <a:pt x="17508" y="715"/>
                    </a:lnTo>
                    <a:cubicBezTo>
                      <a:pt x="17464" y="704"/>
                      <a:pt x="17421" y="698"/>
                      <a:pt x="17379" y="698"/>
                    </a:cubicBezTo>
                    <a:cubicBezTo>
                      <a:pt x="17250" y="698"/>
                      <a:pt x="17138" y="753"/>
                      <a:pt x="17051" y="874"/>
                    </a:cubicBezTo>
                    <a:cubicBezTo>
                      <a:pt x="17051" y="829"/>
                      <a:pt x="17051" y="806"/>
                      <a:pt x="17051" y="760"/>
                    </a:cubicBezTo>
                    <a:cubicBezTo>
                      <a:pt x="16823" y="783"/>
                      <a:pt x="16549" y="920"/>
                      <a:pt x="16526" y="1057"/>
                    </a:cubicBezTo>
                    <a:cubicBezTo>
                      <a:pt x="16481" y="1080"/>
                      <a:pt x="16458" y="1080"/>
                      <a:pt x="16412" y="1080"/>
                    </a:cubicBezTo>
                    <a:cubicBezTo>
                      <a:pt x="16223" y="964"/>
                      <a:pt x="16006" y="829"/>
                      <a:pt x="15839" y="829"/>
                    </a:cubicBezTo>
                    <a:cubicBezTo>
                      <a:pt x="15743" y="829"/>
                      <a:pt x="15663" y="873"/>
                      <a:pt x="15613" y="989"/>
                    </a:cubicBezTo>
                    <a:cubicBezTo>
                      <a:pt x="15514" y="824"/>
                      <a:pt x="15344" y="754"/>
                      <a:pt x="15162" y="754"/>
                    </a:cubicBezTo>
                    <a:cubicBezTo>
                      <a:pt x="15092" y="754"/>
                      <a:pt x="15021" y="764"/>
                      <a:pt x="14951" y="783"/>
                    </a:cubicBezTo>
                    <a:cubicBezTo>
                      <a:pt x="14974" y="852"/>
                      <a:pt x="14974" y="943"/>
                      <a:pt x="15020" y="1034"/>
                    </a:cubicBezTo>
                    <a:cubicBezTo>
                      <a:pt x="14951" y="928"/>
                      <a:pt x="14835" y="882"/>
                      <a:pt x="14721" y="882"/>
                    </a:cubicBezTo>
                    <a:cubicBezTo>
                      <a:pt x="14492" y="882"/>
                      <a:pt x="14274" y="1065"/>
                      <a:pt x="14472" y="1308"/>
                    </a:cubicBezTo>
                    <a:cubicBezTo>
                      <a:pt x="14289" y="1308"/>
                      <a:pt x="14084" y="1354"/>
                      <a:pt x="13924" y="1445"/>
                    </a:cubicBezTo>
                    <a:cubicBezTo>
                      <a:pt x="13830" y="1361"/>
                      <a:pt x="13692" y="1330"/>
                      <a:pt x="13546" y="1330"/>
                    </a:cubicBezTo>
                    <a:cubicBezTo>
                      <a:pt x="13375" y="1330"/>
                      <a:pt x="13193" y="1373"/>
                      <a:pt x="13057" y="1422"/>
                    </a:cubicBezTo>
                    <a:cubicBezTo>
                      <a:pt x="13039" y="1159"/>
                      <a:pt x="12887" y="1018"/>
                      <a:pt x="12663" y="1018"/>
                    </a:cubicBezTo>
                    <a:cubicBezTo>
                      <a:pt x="12595" y="1018"/>
                      <a:pt x="12520" y="1031"/>
                      <a:pt x="12441" y="1057"/>
                    </a:cubicBezTo>
                    <a:cubicBezTo>
                      <a:pt x="12441" y="1103"/>
                      <a:pt x="12418" y="1194"/>
                      <a:pt x="12418" y="1240"/>
                    </a:cubicBezTo>
                    <a:cubicBezTo>
                      <a:pt x="12344" y="1151"/>
                      <a:pt x="12259" y="1115"/>
                      <a:pt x="12184" y="1115"/>
                    </a:cubicBezTo>
                    <a:cubicBezTo>
                      <a:pt x="12028" y="1115"/>
                      <a:pt x="11921" y="1275"/>
                      <a:pt x="12075" y="1445"/>
                    </a:cubicBezTo>
                    <a:cubicBezTo>
                      <a:pt x="12006" y="1384"/>
                      <a:pt x="11920" y="1366"/>
                      <a:pt x="11822" y="1366"/>
                    </a:cubicBezTo>
                    <a:cubicBezTo>
                      <a:pt x="11684" y="1366"/>
                      <a:pt x="11523" y="1402"/>
                      <a:pt x="11353" y="1402"/>
                    </a:cubicBezTo>
                    <a:cubicBezTo>
                      <a:pt x="11328" y="1402"/>
                      <a:pt x="11302" y="1401"/>
                      <a:pt x="11277" y="1399"/>
                    </a:cubicBezTo>
                    <a:cubicBezTo>
                      <a:pt x="11254" y="1445"/>
                      <a:pt x="11254" y="1491"/>
                      <a:pt x="11231" y="1536"/>
                    </a:cubicBezTo>
                    <a:lnTo>
                      <a:pt x="11208" y="1536"/>
                    </a:lnTo>
                    <a:cubicBezTo>
                      <a:pt x="11130" y="1458"/>
                      <a:pt x="11031" y="1423"/>
                      <a:pt x="10939" y="1423"/>
                    </a:cubicBezTo>
                    <a:cubicBezTo>
                      <a:pt x="10897" y="1423"/>
                      <a:pt x="10856" y="1431"/>
                      <a:pt x="10820" y="1445"/>
                    </a:cubicBezTo>
                    <a:cubicBezTo>
                      <a:pt x="10729" y="1422"/>
                      <a:pt x="10660" y="1399"/>
                      <a:pt x="10569" y="1354"/>
                    </a:cubicBezTo>
                    <a:cubicBezTo>
                      <a:pt x="10493" y="1259"/>
                      <a:pt x="10385" y="1211"/>
                      <a:pt x="10259" y="1211"/>
                    </a:cubicBezTo>
                    <a:cubicBezTo>
                      <a:pt x="10234" y="1211"/>
                      <a:pt x="10208" y="1213"/>
                      <a:pt x="10181" y="1217"/>
                    </a:cubicBezTo>
                    <a:cubicBezTo>
                      <a:pt x="10158" y="1194"/>
                      <a:pt x="10112" y="1171"/>
                      <a:pt x="10067" y="1171"/>
                    </a:cubicBezTo>
                    <a:cubicBezTo>
                      <a:pt x="9975" y="1126"/>
                      <a:pt x="9907" y="1080"/>
                      <a:pt x="9816" y="1057"/>
                    </a:cubicBezTo>
                    <a:cubicBezTo>
                      <a:pt x="9740" y="952"/>
                      <a:pt x="9635" y="876"/>
                      <a:pt x="9527" y="876"/>
                    </a:cubicBezTo>
                    <a:cubicBezTo>
                      <a:pt x="9471" y="876"/>
                      <a:pt x="9414" y="896"/>
                      <a:pt x="9359" y="943"/>
                    </a:cubicBezTo>
                    <a:cubicBezTo>
                      <a:pt x="9222" y="966"/>
                      <a:pt x="9108" y="989"/>
                      <a:pt x="8971" y="1011"/>
                    </a:cubicBezTo>
                    <a:cubicBezTo>
                      <a:pt x="8857" y="989"/>
                      <a:pt x="8743" y="989"/>
                      <a:pt x="8629" y="989"/>
                    </a:cubicBezTo>
                    <a:cubicBezTo>
                      <a:pt x="8629" y="1057"/>
                      <a:pt x="8629" y="1126"/>
                      <a:pt x="8652" y="1194"/>
                    </a:cubicBezTo>
                    <a:cubicBezTo>
                      <a:pt x="8629" y="1261"/>
                      <a:pt x="8651" y="1373"/>
                      <a:pt x="8717" y="1398"/>
                    </a:cubicBezTo>
                    <a:lnTo>
                      <a:pt x="8717" y="1398"/>
                    </a:lnTo>
                    <a:cubicBezTo>
                      <a:pt x="8398" y="1285"/>
                      <a:pt x="8080" y="1194"/>
                      <a:pt x="7761" y="1126"/>
                    </a:cubicBezTo>
                    <a:cubicBezTo>
                      <a:pt x="7694" y="957"/>
                      <a:pt x="7626" y="776"/>
                      <a:pt x="7421" y="776"/>
                    </a:cubicBezTo>
                    <a:cubicBezTo>
                      <a:pt x="7348" y="776"/>
                      <a:pt x="7258" y="798"/>
                      <a:pt x="7145" y="852"/>
                    </a:cubicBezTo>
                    <a:cubicBezTo>
                      <a:pt x="7066" y="678"/>
                      <a:pt x="6779" y="416"/>
                      <a:pt x="6557" y="416"/>
                    </a:cubicBezTo>
                    <a:cubicBezTo>
                      <a:pt x="6458" y="416"/>
                      <a:pt x="6372" y="467"/>
                      <a:pt x="6323" y="601"/>
                    </a:cubicBezTo>
                    <a:cubicBezTo>
                      <a:pt x="6204" y="545"/>
                      <a:pt x="5987" y="506"/>
                      <a:pt x="5775" y="506"/>
                    </a:cubicBezTo>
                    <a:cubicBezTo>
                      <a:pt x="5381" y="506"/>
                      <a:pt x="5007" y="641"/>
                      <a:pt x="5319" y="1057"/>
                    </a:cubicBezTo>
                    <a:cubicBezTo>
                      <a:pt x="5182" y="1057"/>
                      <a:pt x="5022" y="1126"/>
                      <a:pt x="4908" y="1126"/>
                    </a:cubicBezTo>
                    <a:lnTo>
                      <a:pt x="4931" y="1148"/>
                    </a:lnTo>
                    <a:lnTo>
                      <a:pt x="4863" y="1148"/>
                    </a:lnTo>
                    <a:cubicBezTo>
                      <a:pt x="4634" y="1103"/>
                      <a:pt x="4452" y="943"/>
                      <a:pt x="4269" y="806"/>
                    </a:cubicBezTo>
                    <a:cubicBezTo>
                      <a:pt x="3790" y="486"/>
                      <a:pt x="3242" y="235"/>
                      <a:pt x="2671" y="144"/>
                    </a:cubicBezTo>
                    <a:cubicBezTo>
                      <a:pt x="2563" y="127"/>
                      <a:pt x="2451" y="117"/>
                      <a:pt x="2340" y="117"/>
                    </a:cubicBezTo>
                    <a:cubicBezTo>
                      <a:pt x="2147" y="117"/>
                      <a:pt x="1955" y="149"/>
                      <a:pt x="1781" y="235"/>
                    </a:cubicBezTo>
                    <a:cubicBezTo>
                      <a:pt x="1507" y="349"/>
                      <a:pt x="1325" y="646"/>
                      <a:pt x="1302" y="943"/>
                    </a:cubicBezTo>
                    <a:cubicBezTo>
                      <a:pt x="1188" y="943"/>
                      <a:pt x="1051" y="966"/>
                      <a:pt x="914" y="1034"/>
                    </a:cubicBezTo>
                    <a:cubicBezTo>
                      <a:pt x="937" y="1057"/>
                      <a:pt x="959" y="1080"/>
                      <a:pt x="959" y="1103"/>
                    </a:cubicBezTo>
                    <a:cubicBezTo>
                      <a:pt x="933" y="1085"/>
                      <a:pt x="904" y="1078"/>
                      <a:pt x="870" y="1078"/>
                    </a:cubicBezTo>
                    <a:cubicBezTo>
                      <a:pt x="815" y="1078"/>
                      <a:pt x="747" y="1097"/>
                      <a:pt x="663" y="1126"/>
                    </a:cubicBezTo>
                    <a:cubicBezTo>
                      <a:pt x="754" y="1285"/>
                      <a:pt x="686" y="1354"/>
                      <a:pt x="845" y="1445"/>
                    </a:cubicBezTo>
                    <a:cubicBezTo>
                      <a:pt x="731" y="1445"/>
                      <a:pt x="617" y="1514"/>
                      <a:pt x="526" y="1536"/>
                    </a:cubicBezTo>
                    <a:cubicBezTo>
                      <a:pt x="663" y="1650"/>
                      <a:pt x="640" y="1742"/>
                      <a:pt x="845" y="1787"/>
                    </a:cubicBezTo>
                    <a:cubicBezTo>
                      <a:pt x="686" y="1833"/>
                      <a:pt x="640" y="1902"/>
                      <a:pt x="526" y="1970"/>
                    </a:cubicBezTo>
                    <a:cubicBezTo>
                      <a:pt x="320" y="1970"/>
                      <a:pt x="92" y="2061"/>
                      <a:pt x="69" y="2312"/>
                    </a:cubicBezTo>
                    <a:cubicBezTo>
                      <a:pt x="161" y="2312"/>
                      <a:pt x="252" y="2358"/>
                      <a:pt x="252" y="2358"/>
                    </a:cubicBezTo>
                    <a:cubicBezTo>
                      <a:pt x="252" y="2358"/>
                      <a:pt x="69" y="2381"/>
                      <a:pt x="1" y="2427"/>
                    </a:cubicBezTo>
                    <a:cubicBezTo>
                      <a:pt x="2023" y="2595"/>
                      <a:pt x="4908" y="2653"/>
                      <a:pt x="7933" y="2653"/>
                    </a:cubicBezTo>
                    <a:cubicBezTo>
                      <a:pt x="14740" y="2653"/>
                      <a:pt x="22255" y="2358"/>
                      <a:pt x="22255" y="2358"/>
                    </a:cubicBezTo>
                    <a:cubicBezTo>
                      <a:pt x="22255" y="2358"/>
                      <a:pt x="22370" y="1331"/>
                      <a:pt x="22210" y="1148"/>
                    </a:cubicBezTo>
                    <a:cubicBezTo>
                      <a:pt x="22151" y="1187"/>
                      <a:pt x="22059" y="1176"/>
                      <a:pt x="21991" y="1201"/>
                    </a:cubicBezTo>
                    <a:lnTo>
                      <a:pt x="21991" y="1201"/>
                    </a:lnTo>
                    <a:cubicBezTo>
                      <a:pt x="22032" y="1181"/>
                      <a:pt x="22099" y="1149"/>
                      <a:pt x="22116" y="1145"/>
                    </a:cubicBezTo>
                    <a:lnTo>
                      <a:pt x="22116" y="1145"/>
                    </a:lnTo>
                    <a:cubicBezTo>
                      <a:pt x="22052" y="1050"/>
                      <a:pt x="21965" y="1023"/>
                      <a:pt x="21871" y="1023"/>
                    </a:cubicBezTo>
                    <a:cubicBezTo>
                      <a:pt x="21833" y="1023"/>
                      <a:pt x="21793" y="1028"/>
                      <a:pt x="21753" y="1034"/>
                    </a:cubicBezTo>
                    <a:cubicBezTo>
                      <a:pt x="21594" y="966"/>
                      <a:pt x="21411" y="920"/>
                      <a:pt x="21228" y="897"/>
                    </a:cubicBezTo>
                    <a:cubicBezTo>
                      <a:pt x="21022" y="743"/>
                      <a:pt x="20679" y="625"/>
                      <a:pt x="20418" y="625"/>
                    </a:cubicBezTo>
                    <a:cubicBezTo>
                      <a:pt x="20216" y="625"/>
                      <a:pt x="20064" y="695"/>
                      <a:pt x="20064" y="874"/>
                    </a:cubicBezTo>
                    <a:cubicBezTo>
                      <a:pt x="20041" y="692"/>
                      <a:pt x="19904" y="601"/>
                      <a:pt x="19722" y="578"/>
                    </a:cubicBezTo>
                    <a:cubicBezTo>
                      <a:pt x="19676" y="623"/>
                      <a:pt x="19631" y="669"/>
                      <a:pt x="19608" y="715"/>
                    </a:cubicBezTo>
                    <a:cubicBezTo>
                      <a:pt x="19544" y="437"/>
                      <a:pt x="19440" y="0"/>
                      <a:pt x="19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9"/>
              <p:cNvSpPr/>
              <p:nvPr/>
            </p:nvSpPr>
            <p:spPr>
              <a:xfrm>
                <a:off x="1997925" y="3765100"/>
                <a:ext cx="3452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810" h="1631" extrusionOk="0">
                    <a:moveTo>
                      <a:pt x="480" y="1238"/>
                    </a:moveTo>
                    <a:lnTo>
                      <a:pt x="480" y="1238"/>
                    </a:lnTo>
                    <a:cubicBezTo>
                      <a:pt x="525" y="1261"/>
                      <a:pt x="571" y="1261"/>
                      <a:pt x="617" y="1261"/>
                    </a:cubicBezTo>
                    <a:cubicBezTo>
                      <a:pt x="620" y="1258"/>
                      <a:pt x="622" y="1256"/>
                      <a:pt x="623" y="1256"/>
                    </a:cubicBezTo>
                    <a:cubicBezTo>
                      <a:pt x="627" y="1256"/>
                      <a:pt x="594" y="1306"/>
                      <a:pt x="594" y="1306"/>
                    </a:cubicBezTo>
                    <a:cubicBezTo>
                      <a:pt x="548" y="1284"/>
                      <a:pt x="525" y="1261"/>
                      <a:pt x="480" y="1238"/>
                    </a:cubicBezTo>
                    <a:close/>
                    <a:moveTo>
                      <a:pt x="11783" y="1"/>
                    </a:moveTo>
                    <a:cubicBezTo>
                      <a:pt x="11767" y="1"/>
                      <a:pt x="11750" y="2"/>
                      <a:pt x="11733" y="5"/>
                    </a:cubicBezTo>
                    <a:cubicBezTo>
                      <a:pt x="11733" y="28"/>
                      <a:pt x="11710" y="97"/>
                      <a:pt x="11710" y="165"/>
                    </a:cubicBezTo>
                    <a:cubicBezTo>
                      <a:pt x="11667" y="80"/>
                      <a:pt x="11584" y="39"/>
                      <a:pt x="11499" y="39"/>
                    </a:cubicBezTo>
                    <a:cubicBezTo>
                      <a:pt x="11402" y="39"/>
                      <a:pt x="11302" y="91"/>
                      <a:pt x="11253" y="188"/>
                    </a:cubicBezTo>
                    <a:cubicBezTo>
                      <a:pt x="11230" y="170"/>
                      <a:pt x="11197" y="162"/>
                      <a:pt x="11158" y="162"/>
                    </a:cubicBezTo>
                    <a:cubicBezTo>
                      <a:pt x="11005" y="162"/>
                      <a:pt x="10778" y="293"/>
                      <a:pt x="10888" y="439"/>
                    </a:cubicBezTo>
                    <a:lnTo>
                      <a:pt x="10797" y="439"/>
                    </a:lnTo>
                    <a:cubicBezTo>
                      <a:pt x="10770" y="434"/>
                      <a:pt x="10744" y="431"/>
                      <a:pt x="10720" y="431"/>
                    </a:cubicBezTo>
                    <a:cubicBezTo>
                      <a:pt x="10641" y="431"/>
                      <a:pt x="10575" y="461"/>
                      <a:pt x="10523" y="530"/>
                    </a:cubicBezTo>
                    <a:lnTo>
                      <a:pt x="10523" y="485"/>
                    </a:lnTo>
                    <a:cubicBezTo>
                      <a:pt x="10386" y="485"/>
                      <a:pt x="10203" y="576"/>
                      <a:pt x="10203" y="667"/>
                    </a:cubicBezTo>
                    <a:lnTo>
                      <a:pt x="10135" y="667"/>
                    </a:lnTo>
                    <a:cubicBezTo>
                      <a:pt x="10021" y="596"/>
                      <a:pt x="9889" y="516"/>
                      <a:pt x="9784" y="516"/>
                    </a:cubicBezTo>
                    <a:cubicBezTo>
                      <a:pt x="9720" y="516"/>
                      <a:pt x="9667" y="545"/>
                      <a:pt x="9633" y="622"/>
                    </a:cubicBezTo>
                    <a:cubicBezTo>
                      <a:pt x="9564" y="519"/>
                      <a:pt x="9457" y="468"/>
                      <a:pt x="9341" y="468"/>
                    </a:cubicBezTo>
                    <a:cubicBezTo>
                      <a:pt x="9302" y="468"/>
                      <a:pt x="9262" y="473"/>
                      <a:pt x="9222" y="485"/>
                    </a:cubicBezTo>
                    <a:cubicBezTo>
                      <a:pt x="9242" y="526"/>
                      <a:pt x="9226" y="586"/>
                      <a:pt x="9256" y="631"/>
                    </a:cubicBezTo>
                    <a:lnTo>
                      <a:pt x="9256" y="631"/>
                    </a:lnTo>
                    <a:cubicBezTo>
                      <a:pt x="9212" y="581"/>
                      <a:pt x="9147" y="560"/>
                      <a:pt x="9084" y="560"/>
                    </a:cubicBezTo>
                    <a:cubicBezTo>
                      <a:pt x="8939" y="560"/>
                      <a:pt x="8801" y="673"/>
                      <a:pt x="8925" y="827"/>
                    </a:cubicBezTo>
                    <a:cubicBezTo>
                      <a:pt x="8811" y="827"/>
                      <a:pt x="8697" y="850"/>
                      <a:pt x="8583" y="896"/>
                    </a:cubicBezTo>
                    <a:cubicBezTo>
                      <a:pt x="8532" y="845"/>
                      <a:pt x="8451" y="826"/>
                      <a:pt x="8364" y="826"/>
                    </a:cubicBezTo>
                    <a:cubicBezTo>
                      <a:pt x="8254" y="826"/>
                      <a:pt x="8134" y="857"/>
                      <a:pt x="8058" y="896"/>
                    </a:cubicBezTo>
                    <a:cubicBezTo>
                      <a:pt x="8040" y="736"/>
                      <a:pt x="7939" y="645"/>
                      <a:pt x="7798" y="645"/>
                    </a:cubicBezTo>
                    <a:cubicBezTo>
                      <a:pt x="7758" y="645"/>
                      <a:pt x="7715" y="652"/>
                      <a:pt x="7670" y="667"/>
                    </a:cubicBezTo>
                    <a:cubicBezTo>
                      <a:pt x="7670" y="690"/>
                      <a:pt x="7670" y="759"/>
                      <a:pt x="7670" y="781"/>
                    </a:cubicBezTo>
                    <a:cubicBezTo>
                      <a:pt x="7618" y="723"/>
                      <a:pt x="7562" y="699"/>
                      <a:pt x="7514" y="699"/>
                    </a:cubicBezTo>
                    <a:cubicBezTo>
                      <a:pt x="7413" y="699"/>
                      <a:pt x="7349" y="803"/>
                      <a:pt x="7441" y="896"/>
                    </a:cubicBezTo>
                    <a:cubicBezTo>
                      <a:pt x="7402" y="864"/>
                      <a:pt x="7353" y="854"/>
                      <a:pt x="7300" y="854"/>
                    </a:cubicBezTo>
                    <a:cubicBezTo>
                      <a:pt x="7218" y="854"/>
                      <a:pt x="7123" y="877"/>
                      <a:pt x="7027" y="877"/>
                    </a:cubicBezTo>
                    <a:cubicBezTo>
                      <a:pt x="7005" y="877"/>
                      <a:pt x="6984" y="875"/>
                      <a:pt x="6962" y="873"/>
                    </a:cubicBezTo>
                    <a:cubicBezTo>
                      <a:pt x="6939" y="896"/>
                      <a:pt x="6939" y="941"/>
                      <a:pt x="6916" y="964"/>
                    </a:cubicBezTo>
                    <a:cubicBezTo>
                      <a:pt x="6865" y="913"/>
                      <a:pt x="6788" y="887"/>
                      <a:pt x="6724" y="887"/>
                    </a:cubicBezTo>
                    <a:cubicBezTo>
                      <a:pt x="6702" y="887"/>
                      <a:pt x="6682" y="890"/>
                      <a:pt x="6665" y="896"/>
                    </a:cubicBezTo>
                    <a:cubicBezTo>
                      <a:pt x="6620" y="896"/>
                      <a:pt x="6574" y="873"/>
                      <a:pt x="6528" y="850"/>
                    </a:cubicBezTo>
                    <a:cubicBezTo>
                      <a:pt x="6472" y="794"/>
                      <a:pt x="6400" y="753"/>
                      <a:pt x="6326" y="753"/>
                    </a:cubicBezTo>
                    <a:cubicBezTo>
                      <a:pt x="6310" y="753"/>
                      <a:pt x="6293" y="755"/>
                      <a:pt x="6277" y="759"/>
                    </a:cubicBezTo>
                    <a:cubicBezTo>
                      <a:pt x="6254" y="736"/>
                      <a:pt x="6232" y="736"/>
                      <a:pt x="6209" y="713"/>
                    </a:cubicBezTo>
                    <a:cubicBezTo>
                      <a:pt x="6163" y="690"/>
                      <a:pt x="6095" y="667"/>
                      <a:pt x="6049" y="645"/>
                    </a:cubicBezTo>
                    <a:cubicBezTo>
                      <a:pt x="6007" y="588"/>
                      <a:pt x="5947" y="549"/>
                      <a:pt x="5886" y="549"/>
                    </a:cubicBezTo>
                    <a:cubicBezTo>
                      <a:pt x="5848" y="549"/>
                      <a:pt x="5810" y="564"/>
                      <a:pt x="5775" y="599"/>
                    </a:cubicBezTo>
                    <a:cubicBezTo>
                      <a:pt x="5684" y="599"/>
                      <a:pt x="5615" y="622"/>
                      <a:pt x="5524" y="622"/>
                    </a:cubicBezTo>
                    <a:lnTo>
                      <a:pt x="5319" y="622"/>
                    </a:lnTo>
                    <a:cubicBezTo>
                      <a:pt x="5319" y="667"/>
                      <a:pt x="5319" y="690"/>
                      <a:pt x="5341" y="736"/>
                    </a:cubicBezTo>
                    <a:cubicBezTo>
                      <a:pt x="5319" y="781"/>
                      <a:pt x="5319" y="850"/>
                      <a:pt x="5387" y="873"/>
                    </a:cubicBezTo>
                    <a:cubicBezTo>
                      <a:pt x="5182" y="804"/>
                      <a:pt x="4976" y="736"/>
                      <a:pt x="4794" y="713"/>
                    </a:cubicBezTo>
                    <a:cubicBezTo>
                      <a:pt x="4743" y="594"/>
                      <a:pt x="4705" y="488"/>
                      <a:pt x="4576" y="488"/>
                    </a:cubicBezTo>
                    <a:cubicBezTo>
                      <a:pt x="4532" y="488"/>
                      <a:pt x="4476" y="501"/>
                      <a:pt x="4406" y="530"/>
                    </a:cubicBezTo>
                    <a:cubicBezTo>
                      <a:pt x="4357" y="434"/>
                      <a:pt x="4174" y="258"/>
                      <a:pt x="4037" y="258"/>
                    </a:cubicBezTo>
                    <a:cubicBezTo>
                      <a:pt x="3980" y="258"/>
                      <a:pt x="3931" y="290"/>
                      <a:pt x="3903" y="371"/>
                    </a:cubicBezTo>
                    <a:cubicBezTo>
                      <a:pt x="3824" y="339"/>
                      <a:pt x="3688" y="316"/>
                      <a:pt x="3555" y="316"/>
                    </a:cubicBezTo>
                    <a:cubicBezTo>
                      <a:pt x="3305" y="316"/>
                      <a:pt x="3070" y="399"/>
                      <a:pt x="3264" y="667"/>
                    </a:cubicBezTo>
                    <a:cubicBezTo>
                      <a:pt x="3255" y="664"/>
                      <a:pt x="3244" y="663"/>
                      <a:pt x="3233" y="663"/>
                    </a:cubicBezTo>
                    <a:cubicBezTo>
                      <a:pt x="3165" y="663"/>
                      <a:pt x="3075" y="713"/>
                      <a:pt x="3036" y="713"/>
                    </a:cubicBezTo>
                    <a:lnTo>
                      <a:pt x="2990" y="713"/>
                    </a:lnTo>
                    <a:cubicBezTo>
                      <a:pt x="2854" y="690"/>
                      <a:pt x="2739" y="599"/>
                      <a:pt x="2625" y="508"/>
                    </a:cubicBezTo>
                    <a:cubicBezTo>
                      <a:pt x="2329" y="302"/>
                      <a:pt x="1986" y="142"/>
                      <a:pt x="1644" y="97"/>
                    </a:cubicBezTo>
                    <a:cubicBezTo>
                      <a:pt x="1577" y="88"/>
                      <a:pt x="1507" y="83"/>
                      <a:pt x="1437" y="83"/>
                    </a:cubicBezTo>
                    <a:cubicBezTo>
                      <a:pt x="1317" y="83"/>
                      <a:pt x="1197" y="99"/>
                      <a:pt x="1096" y="142"/>
                    </a:cubicBezTo>
                    <a:cubicBezTo>
                      <a:pt x="913" y="234"/>
                      <a:pt x="799" y="393"/>
                      <a:pt x="799" y="576"/>
                    </a:cubicBezTo>
                    <a:cubicBezTo>
                      <a:pt x="708" y="576"/>
                      <a:pt x="639" y="599"/>
                      <a:pt x="548" y="645"/>
                    </a:cubicBezTo>
                    <a:cubicBezTo>
                      <a:pt x="571" y="667"/>
                      <a:pt x="571" y="667"/>
                      <a:pt x="571" y="690"/>
                    </a:cubicBezTo>
                    <a:cubicBezTo>
                      <a:pt x="552" y="681"/>
                      <a:pt x="533" y="675"/>
                      <a:pt x="511" y="675"/>
                    </a:cubicBezTo>
                    <a:cubicBezTo>
                      <a:pt x="480" y="675"/>
                      <a:pt x="442" y="686"/>
                      <a:pt x="388" y="713"/>
                    </a:cubicBezTo>
                    <a:cubicBezTo>
                      <a:pt x="457" y="781"/>
                      <a:pt x="411" y="850"/>
                      <a:pt x="503" y="896"/>
                    </a:cubicBezTo>
                    <a:cubicBezTo>
                      <a:pt x="434" y="896"/>
                      <a:pt x="366" y="941"/>
                      <a:pt x="320" y="941"/>
                    </a:cubicBezTo>
                    <a:cubicBezTo>
                      <a:pt x="388" y="1033"/>
                      <a:pt x="366" y="1078"/>
                      <a:pt x="503" y="1124"/>
                    </a:cubicBezTo>
                    <a:cubicBezTo>
                      <a:pt x="388" y="1124"/>
                      <a:pt x="366" y="1192"/>
                      <a:pt x="320" y="1215"/>
                    </a:cubicBezTo>
                    <a:cubicBezTo>
                      <a:pt x="183" y="1215"/>
                      <a:pt x="46" y="1284"/>
                      <a:pt x="23" y="1421"/>
                    </a:cubicBezTo>
                    <a:cubicBezTo>
                      <a:pt x="69" y="1443"/>
                      <a:pt x="137" y="1466"/>
                      <a:pt x="137" y="1466"/>
                    </a:cubicBezTo>
                    <a:cubicBezTo>
                      <a:pt x="137" y="1466"/>
                      <a:pt x="46" y="1466"/>
                      <a:pt x="0" y="1489"/>
                    </a:cubicBezTo>
                    <a:cubicBezTo>
                      <a:pt x="1237" y="1594"/>
                      <a:pt x="3004" y="1630"/>
                      <a:pt x="4861" y="1630"/>
                    </a:cubicBezTo>
                    <a:cubicBezTo>
                      <a:pt x="9071" y="1630"/>
                      <a:pt x="13741" y="1443"/>
                      <a:pt x="13741" y="1443"/>
                    </a:cubicBezTo>
                    <a:cubicBezTo>
                      <a:pt x="13741" y="1443"/>
                      <a:pt x="13810" y="827"/>
                      <a:pt x="13696" y="713"/>
                    </a:cubicBezTo>
                    <a:cubicBezTo>
                      <a:pt x="13650" y="736"/>
                      <a:pt x="13604" y="736"/>
                      <a:pt x="13536" y="759"/>
                    </a:cubicBezTo>
                    <a:cubicBezTo>
                      <a:pt x="13536" y="759"/>
                      <a:pt x="13650" y="690"/>
                      <a:pt x="13650" y="690"/>
                    </a:cubicBezTo>
                    <a:cubicBezTo>
                      <a:pt x="13606" y="647"/>
                      <a:pt x="13563" y="631"/>
                      <a:pt x="13514" y="631"/>
                    </a:cubicBezTo>
                    <a:cubicBezTo>
                      <a:pt x="13485" y="631"/>
                      <a:pt x="13455" y="636"/>
                      <a:pt x="13422" y="645"/>
                    </a:cubicBezTo>
                    <a:cubicBezTo>
                      <a:pt x="13330" y="599"/>
                      <a:pt x="13216" y="576"/>
                      <a:pt x="13102" y="553"/>
                    </a:cubicBezTo>
                    <a:cubicBezTo>
                      <a:pt x="12973" y="450"/>
                      <a:pt x="12758" y="376"/>
                      <a:pt x="12594" y="376"/>
                    </a:cubicBezTo>
                    <a:cubicBezTo>
                      <a:pt x="12467" y="376"/>
                      <a:pt x="12372" y="421"/>
                      <a:pt x="12372" y="530"/>
                    </a:cubicBezTo>
                    <a:cubicBezTo>
                      <a:pt x="12372" y="439"/>
                      <a:pt x="12280" y="371"/>
                      <a:pt x="12166" y="348"/>
                    </a:cubicBezTo>
                    <a:cubicBezTo>
                      <a:pt x="12143" y="393"/>
                      <a:pt x="12121" y="416"/>
                      <a:pt x="12098" y="439"/>
                    </a:cubicBezTo>
                    <a:cubicBezTo>
                      <a:pt x="12055" y="269"/>
                      <a:pt x="11993" y="1"/>
                      <a:pt x="11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9"/>
              <p:cNvSpPr/>
              <p:nvPr/>
            </p:nvSpPr>
            <p:spPr>
              <a:xfrm>
                <a:off x="1383350" y="37287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3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9"/>
              <p:cNvSpPr/>
              <p:nvPr/>
            </p:nvSpPr>
            <p:spPr>
              <a:xfrm>
                <a:off x="1383925" y="372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1382775" y="37292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402400" y="3726325"/>
                <a:ext cx="78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6" extrusionOk="0">
                    <a:moveTo>
                      <a:pt x="124" y="1"/>
                    </a:moveTo>
                    <a:cubicBezTo>
                      <a:pt x="1" y="1"/>
                      <a:pt x="35" y="82"/>
                      <a:pt x="15" y="164"/>
                    </a:cubicBezTo>
                    <a:cubicBezTo>
                      <a:pt x="21" y="161"/>
                      <a:pt x="27" y="159"/>
                      <a:pt x="32" y="159"/>
                    </a:cubicBezTo>
                    <a:cubicBezTo>
                      <a:pt x="66" y="159"/>
                      <a:pt x="80" y="213"/>
                      <a:pt x="60" y="233"/>
                    </a:cubicBezTo>
                    <a:lnTo>
                      <a:pt x="129" y="233"/>
                    </a:lnTo>
                    <a:lnTo>
                      <a:pt x="243" y="255"/>
                    </a:lnTo>
                    <a:lnTo>
                      <a:pt x="311" y="164"/>
                    </a:lnTo>
                    <a:cubicBezTo>
                      <a:pt x="288" y="118"/>
                      <a:pt x="266" y="50"/>
                      <a:pt x="174" y="4"/>
                    </a:cubicBezTo>
                    <a:cubicBezTo>
                      <a:pt x="155" y="2"/>
                      <a:pt x="138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9"/>
              <p:cNvSpPr/>
              <p:nvPr/>
            </p:nvSpPr>
            <p:spPr>
              <a:xfrm>
                <a:off x="1433000" y="3769800"/>
                <a:ext cx="80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83" extrusionOk="0">
                    <a:moveTo>
                      <a:pt x="23" y="0"/>
                    </a:moveTo>
                    <a:cubicBezTo>
                      <a:pt x="0" y="46"/>
                      <a:pt x="23" y="114"/>
                      <a:pt x="69" y="160"/>
                    </a:cubicBezTo>
                    <a:lnTo>
                      <a:pt x="114" y="160"/>
                    </a:lnTo>
                    <a:lnTo>
                      <a:pt x="114" y="183"/>
                    </a:lnTo>
                    <a:cubicBezTo>
                      <a:pt x="183" y="183"/>
                      <a:pt x="320" y="160"/>
                      <a:pt x="297" y="68"/>
                    </a:cubicBezTo>
                    <a:cubicBezTo>
                      <a:pt x="270" y="42"/>
                      <a:pt x="244" y="31"/>
                      <a:pt x="221" y="31"/>
                    </a:cubicBezTo>
                    <a:cubicBezTo>
                      <a:pt x="206" y="31"/>
                      <a:pt x="192" y="36"/>
                      <a:pt x="183" y="46"/>
                    </a:cubicBezTo>
                    <a:cubicBezTo>
                      <a:pt x="183" y="46"/>
                      <a:pt x="160" y="23"/>
                      <a:pt x="137" y="23"/>
                    </a:cubicBezTo>
                    <a:cubicBezTo>
                      <a:pt x="137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9"/>
              <p:cNvSpPr/>
              <p:nvPr/>
            </p:nvSpPr>
            <p:spPr>
              <a:xfrm>
                <a:off x="1454100" y="3777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9"/>
              <p:cNvSpPr/>
              <p:nvPr/>
            </p:nvSpPr>
            <p:spPr>
              <a:xfrm>
                <a:off x="1451250" y="376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9"/>
              <p:cNvSpPr/>
              <p:nvPr/>
            </p:nvSpPr>
            <p:spPr>
              <a:xfrm>
                <a:off x="1451250" y="376897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1" y="0"/>
                      <a:pt x="1" y="10"/>
                      <a:pt x="1" y="10"/>
                    </a:cubicBezTo>
                    <a:lnTo>
                      <a:pt x="24" y="10"/>
                    </a:lnTo>
                    <a:cubicBezTo>
                      <a:pt x="16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9"/>
              <p:cNvSpPr/>
              <p:nvPr/>
            </p:nvSpPr>
            <p:spPr>
              <a:xfrm>
                <a:off x="1452975" y="3761400"/>
                <a:ext cx="91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22" extrusionOk="0">
                    <a:moveTo>
                      <a:pt x="220" y="1"/>
                    </a:moveTo>
                    <a:cubicBezTo>
                      <a:pt x="179" y="1"/>
                      <a:pt x="166" y="39"/>
                      <a:pt x="114" y="39"/>
                    </a:cubicBezTo>
                    <a:cubicBezTo>
                      <a:pt x="206" y="131"/>
                      <a:pt x="0" y="62"/>
                      <a:pt x="46" y="131"/>
                    </a:cubicBezTo>
                    <a:cubicBezTo>
                      <a:pt x="69" y="131"/>
                      <a:pt x="69" y="176"/>
                      <a:pt x="69" y="176"/>
                    </a:cubicBezTo>
                    <a:lnTo>
                      <a:pt x="91" y="176"/>
                    </a:lnTo>
                    <a:cubicBezTo>
                      <a:pt x="91" y="176"/>
                      <a:pt x="91" y="199"/>
                      <a:pt x="137" y="222"/>
                    </a:cubicBezTo>
                    <a:lnTo>
                      <a:pt x="137" y="199"/>
                    </a:lnTo>
                    <a:cubicBezTo>
                      <a:pt x="152" y="204"/>
                      <a:pt x="162" y="206"/>
                      <a:pt x="170" y="206"/>
                    </a:cubicBezTo>
                    <a:cubicBezTo>
                      <a:pt x="192" y="206"/>
                      <a:pt x="196" y="192"/>
                      <a:pt x="218" y="192"/>
                    </a:cubicBezTo>
                    <a:cubicBezTo>
                      <a:pt x="226" y="192"/>
                      <a:pt x="237" y="194"/>
                      <a:pt x="251" y="199"/>
                    </a:cubicBezTo>
                    <a:cubicBezTo>
                      <a:pt x="270" y="199"/>
                      <a:pt x="273" y="170"/>
                      <a:pt x="297" y="170"/>
                    </a:cubicBezTo>
                    <a:cubicBezTo>
                      <a:pt x="303" y="170"/>
                      <a:pt x="311" y="172"/>
                      <a:pt x="320" y="176"/>
                    </a:cubicBezTo>
                    <a:cubicBezTo>
                      <a:pt x="320" y="165"/>
                      <a:pt x="325" y="159"/>
                      <a:pt x="331" y="159"/>
                    </a:cubicBezTo>
                    <a:cubicBezTo>
                      <a:pt x="337" y="159"/>
                      <a:pt x="343" y="165"/>
                      <a:pt x="343" y="176"/>
                    </a:cubicBezTo>
                    <a:lnTo>
                      <a:pt x="365" y="108"/>
                    </a:lnTo>
                    <a:cubicBezTo>
                      <a:pt x="365" y="85"/>
                      <a:pt x="343" y="39"/>
                      <a:pt x="274" y="16"/>
                    </a:cubicBezTo>
                    <a:cubicBezTo>
                      <a:pt x="251" y="5"/>
                      <a:pt x="234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9"/>
              <p:cNvSpPr/>
              <p:nvPr/>
            </p:nvSpPr>
            <p:spPr>
              <a:xfrm>
                <a:off x="1402750" y="3725050"/>
                <a:ext cx="34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1" extrusionOk="0">
                    <a:moveTo>
                      <a:pt x="57" y="0"/>
                    </a:moveTo>
                    <a:cubicBezTo>
                      <a:pt x="33" y="0"/>
                      <a:pt x="17" y="16"/>
                      <a:pt x="1" y="32"/>
                    </a:cubicBezTo>
                    <a:cubicBezTo>
                      <a:pt x="23" y="55"/>
                      <a:pt x="23" y="55"/>
                      <a:pt x="46" y="78"/>
                    </a:cubicBezTo>
                    <a:cubicBezTo>
                      <a:pt x="69" y="78"/>
                      <a:pt x="69" y="78"/>
                      <a:pt x="92" y="101"/>
                    </a:cubicBezTo>
                    <a:cubicBezTo>
                      <a:pt x="92" y="78"/>
                      <a:pt x="138" y="78"/>
                      <a:pt x="138" y="55"/>
                    </a:cubicBezTo>
                    <a:cubicBezTo>
                      <a:pt x="115" y="32"/>
                      <a:pt x="138" y="10"/>
                      <a:pt x="92" y="10"/>
                    </a:cubicBezTo>
                    <a:cubicBezTo>
                      <a:pt x="78" y="3"/>
                      <a:pt x="67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9"/>
              <p:cNvSpPr/>
              <p:nvPr/>
            </p:nvSpPr>
            <p:spPr>
              <a:xfrm>
                <a:off x="1408450" y="37264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" y="0"/>
                    </a:moveTo>
                    <a:cubicBezTo>
                      <a:pt x="1" y="0"/>
                      <a:pt x="41" y="0"/>
                      <a:pt x="46" y="19"/>
                    </a:cubicBezTo>
                    <a:lnTo>
                      <a:pt x="46" y="19"/>
                    </a:lnTo>
                    <a:cubicBezTo>
                      <a:pt x="46" y="13"/>
                      <a:pt x="46" y="7"/>
                      <a:pt x="46" y="0"/>
                    </a:cubicBezTo>
                    <a:close/>
                    <a:moveTo>
                      <a:pt x="46" y="19"/>
                    </a:moveTo>
                    <a:cubicBezTo>
                      <a:pt x="46" y="20"/>
                      <a:pt x="46" y="22"/>
                      <a:pt x="46" y="23"/>
                    </a:cubicBezTo>
                    <a:lnTo>
                      <a:pt x="46" y="23"/>
                    </a:ln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2"/>
                      <a:pt x="46" y="20"/>
                      <a:pt x="46" y="19"/>
                    </a:cubicBezTo>
                    <a:close/>
                    <a:moveTo>
                      <a:pt x="46" y="23"/>
                    </a:moveTo>
                    <a:lnTo>
                      <a:pt x="46" y="23"/>
                    </a:lnTo>
                    <a:cubicBezTo>
                      <a:pt x="41" y="23"/>
                      <a:pt x="24" y="26"/>
                      <a:pt x="24" y="46"/>
                    </a:cubicBezTo>
                    <a:cubicBezTo>
                      <a:pt x="39" y="46"/>
                      <a:pt x="44" y="36"/>
                      <a:pt x="4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9"/>
              <p:cNvSpPr/>
              <p:nvPr/>
            </p:nvSpPr>
            <p:spPr>
              <a:xfrm>
                <a:off x="1439850" y="3734975"/>
                <a:ext cx="28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5" extrusionOk="0">
                    <a:moveTo>
                      <a:pt x="46" y="1"/>
                    </a:moveTo>
                    <a:cubicBezTo>
                      <a:pt x="0" y="24"/>
                      <a:pt x="46" y="69"/>
                      <a:pt x="46" y="115"/>
                    </a:cubicBezTo>
                    <a:cubicBezTo>
                      <a:pt x="46" y="69"/>
                      <a:pt x="114" y="92"/>
                      <a:pt x="114" y="46"/>
                    </a:cubicBezTo>
                    <a:cubicBezTo>
                      <a:pt x="114" y="24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9"/>
              <p:cNvSpPr/>
              <p:nvPr/>
            </p:nvSpPr>
            <p:spPr>
              <a:xfrm>
                <a:off x="1414725" y="3719975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1"/>
                    </a:moveTo>
                    <a:cubicBezTo>
                      <a:pt x="46" y="1"/>
                      <a:pt x="42" y="30"/>
                      <a:pt x="24" y="30"/>
                    </a:cubicBezTo>
                    <a:cubicBezTo>
                      <a:pt x="1" y="53"/>
                      <a:pt x="69" y="76"/>
                      <a:pt x="92" y="99"/>
                    </a:cubicBezTo>
                    <a:lnTo>
                      <a:pt x="115" y="99"/>
                    </a:lnTo>
                    <a:cubicBezTo>
                      <a:pt x="115" y="87"/>
                      <a:pt x="121" y="87"/>
                      <a:pt x="126" y="87"/>
                    </a:cubicBezTo>
                    <a:cubicBezTo>
                      <a:pt x="132" y="87"/>
                      <a:pt x="138" y="87"/>
                      <a:pt x="138" y="76"/>
                    </a:cubicBezTo>
                    <a:cubicBezTo>
                      <a:pt x="138" y="53"/>
                      <a:pt x="184" y="30"/>
                      <a:pt x="115" y="7"/>
                    </a:cubicBezTo>
                    <a:cubicBezTo>
                      <a:pt x="101" y="3"/>
                      <a:pt x="90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9"/>
              <p:cNvSpPr/>
              <p:nvPr/>
            </p:nvSpPr>
            <p:spPr>
              <a:xfrm>
                <a:off x="1429000" y="3718850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0"/>
                    </a:moveTo>
                    <a:cubicBezTo>
                      <a:pt x="1" y="0"/>
                      <a:pt x="1" y="29"/>
                      <a:pt x="1" y="29"/>
                    </a:cubicBezTo>
                    <a:cubicBezTo>
                      <a:pt x="1" y="29"/>
                      <a:pt x="15" y="59"/>
                      <a:pt x="21" y="59"/>
                    </a:cubicBezTo>
                    <a:cubicBezTo>
                      <a:pt x="22" y="59"/>
                      <a:pt x="23" y="57"/>
                      <a:pt x="23" y="52"/>
                    </a:cubicBezTo>
                    <a:lnTo>
                      <a:pt x="46" y="75"/>
                    </a:lnTo>
                    <a:lnTo>
                      <a:pt x="69" y="52"/>
                    </a:lnTo>
                    <a:cubicBezTo>
                      <a:pt x="69" y="29"/>
                      <a:pt x="92" y="7"/>
                      <a:pt x="46" y="7"/>
                    </a:cubicBezTo>
                    <a:cubicBezTo>
                      <a:pt x="37" y="2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9"/>
              <p:cNvSpPr/>
              <p:nvPr/>
            </p:nvSpPr>
            <p:spPr>
              <a:xfrm>
                <a:off x="1377650" y="3754375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83" y="1"/>
                    </a:moveTo>
                    <a:cubicBezTo>
                      <a:pt x="69" y="24"/>
                      <a:pt x="0" y="138"/>
                      <a:pt x="0" y="229"/>
                    </a:cubicBezTo>
                    <a:lnTo>
                      <a:pt x="92" y="206"/>
                    </a:lnTo>
                    <a:cubicBezTo>
                      <a:pt x="160" y="161"/>
                      <a:pt x="297" y="92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9"/>
              <p:cNvSpPr/>
              <p:nvPr/>
            </p:nvSpPr>
            <p:spPr>
              <a:xfrm>
                <a:off x="1387350" y="37589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0" y="46"/>
                      <a:pt x="23" y="69"/>
                      <a:pt x="46" y="92"/>
                    </a:cubicBezTo>
                    <a:cubicBezTo>
                      <a:pt x="92" y="92"/>
                      <a:pt x="114" y="69"/>
                      <a:pt x="114" y="69"/>
                    </a:cubicBezTo>
                    <a:cubicBezTo>
                      <a:pt x="92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39"/>
              <p:cNvSpPr/>
              <p:nvPr/>
            </p:nvSpPr>
            <p:spPr>
              <a:xfrm>
                <a:off x="1382775" y="3756100"/>
                <a:ext cx="28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46" extrusionOk="0">
                    <a:moveTo>
                      <a:pt x="46" y="0"/>
                    </a:moveTo>
                    <a:cubicBezTo>
                      <a:pt x="1" y="0"/>
                      <a:pt x="46" y="46"/>
                      <a:pt x="92" y="46"/>
                    </a:cubicBezTo>
                    <a:cubicBezTo>
                      <a:pt x="92" y="46"/>
                      <a:pt x="115" y="23"/>
                      <a:pt x="92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39"/>
              <p:cNvSpPr/>
              <p:nvPr/>
            </p:nvSpPr>
            <p:spPr>
              <a:xfrm>
                <a:off x="1747425" y="3762950"/>
                <a:ext cx="51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9" extrusionOk="0">
                    <a:moveTo>
                      <a:pt x="46" y="0"/>
                    </a:moveTo>
                    <a:cubicBezTo>
                      <a:pt x="46" y="46"/>
                      <a:pt x="0" y="23"/>
                      <a:pt x="0" y="46"/>
                    </a:cubicBezTo>
                    <a:cubicBezTo>
                      <a:pt x="0" y="91"/>
                      <a:pt x="46" y="137"/>
                      <a:pt x="114" y="160"/>
                    </a:cubicBezTo>
                    <a:cubicBezTo>
                      <a:pt x="126" y="166"/>
                      <a:pt x="139" y="169"/>
                      <a:pt x="150" y="169"/>
                    </a:cubicBezTo>
                    <a:cubicBezTo>
                      <a:pt x="181" y="169"/>
                      <a:pt x="205" y="148"/>
                      <a:pt x="205" y="114"/>
                    </a:cubicBezTo>
                    <a:cubicBezTo>
                      <a:pt x="183" y="69"/>
                      <a:pt x="137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39"/>
              <p:cNvSpPr/>
              <p:nvPr/>
            </p:nvSpPr>
            <p:spPr>
              <a:xfrm>
                <a:off x="1976250" y="3754375"/>
                <a:ext cx="142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9" extrusionOk="0">
                    <a:moveTo>
                      <a:pt x="365" y="1"/>
                    </a:moveTo>
                    <a:cubicBezTo>
                      <a:pt x="137" y="24"/>
                      <a:pt x="0" y="206"/>
                      <a:pt x="23" y="389"/>
                    </a:cubicBezTo>
                    <a:lnTo>
                      <a:pt x="160" y="366"/>
                    </a:lnTo>
                    <a:cubicBezTo>
                      <a:pt x="342" y="320"/>
                      <a:pt x="571" y="229"/>
                      <a:pt x="457" y="24"/>
                    </a:cubicBez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9"/>
              <p:cNvSpPr/>
              <p:nvPr/>
            </p:nvSpPr>
            <p:spPr>
              <a:xfrm>
                <a:off x="1833000" y="3732700"/>
                <a:ext cx="205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60" extrusionOk="0">
                    <a:moveTo>
                      <a:pt x="503" y="0"/>
                    </a:moveTo>
                    <a:cubicBezTo>
                      <a:pt x="366" y="46"/>
                      <a:pt x="412" y="183"/>
                      <a:pt x="389" y="274"/>
                    </a:cubicBezTo>
                    <a:lnTo>
                      <a:pt x="480" y="251"/>
                    </a:lnTo>
                    <a:cubicBezTo>
                      <a:pt x="503" y="274"/>
                      <a:pt x="480" y="297"/>
                      <a:pt x="480" y="320"/>
                    </a:cubicBezTo>
                    <a:cubicBezTo>
                      <a:pt x="438" y="309"/>
                      <a:pt x="402" y="305"/>
                      <a:pt x="370" y="305"/>
                    </a:cubicBezTo>
                    <a:cubicBezTo>
                      <a:pt x="196" y="305"/>
                      <a:pt x="159" y="445"/>
                      <a:pt x="24" y="503"/>
                    </a:cubicBezTo>
                    <a:cubicBezTo>
                      <a:pt x="252" y="571"/>
                      <a:pt x="1" y="639"/>
                      <a:pt x="46" y="662"/>
                    </a:cubicBezTo>
                    <a:lnTo>
                      <a:pt x="138" y="662"/>
                    </a:lnTo>
                    <a:cubicBezTo>
                      <a:pt x="206" y="731"/>
                      <a:pt x="161" y="799"/>
                      <a:pt x="161" y="822"/>
                    </a:cubicBezTo>
                    <a:lnTo>
                      <a:pt x="275" y="822"/>
                    </a:lnTo>
                    <a:lnTo>
                      <a:pt x="320" y="891"/>
                    </a:lnTo>
                    <a:lnTo>
                      <a:pt x="366" y="845"/>
                    </a:lnTo>
                    <a:cubicBezTo>
                      <a:pt x="405" y="864"/>
                      <a:pt x="508" y="867"/>
                      <a:pt x="526" y="923"/>
                    </a:cubicBezTo>
                    <a:lnTo>
                      <a:pt x="526" y="923"/>
                    </a:lnTo>
                    <a:lnTo>
                      <a:pt x="526" y="845"/>
                    </a:lnTo>
                    <a:cubicBezTo>
                      <a:pt x="617" y="799"/>
                      <a:pt x="708" y="685"/>
                      <a:pt x="663" y="571"/>
                    </a:cubicBezTo>
                    <a:cubicBezTo>
                      <a:pt x="298" y="274"/>
                      <a:pt x="823" y="297"/>
                      <a:pt x="617" y="69"/>
                    </a:cubicBezTo>
                    <a:cubicBezTo>
                      <a:pt x="594" y="23"/>
                      <a:pt x="526" y="0"/>
                      <a:pt x="503" y="0"/>
                    </a:cubicBezTo>
                    <a:close/>
                    <a:moveTo>
                      <a:pt x="526" y="923"/>
                    </a:moveTo>
                    <a:lnTo>
                      <a:pt x="526" y="959"/>
                    </a:lnTo>
                    <a:cubicBezTo>
                      <a:pt x="529" y="945"/>
                      <a:pt x="529" y="933"/>
                      <a:pt x="526" y="9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39"/>
              <p:cNvSpPr/>
              <p:nvPr/>
            </p:nvSpPr>
            <p:spPr>
              <a:xfrm>
                <a:off x="1790775" y="3840550"/>
                <a:ext cx="17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24" y="23"/>
                    </a:cubicBezTo>
                    <a:lnTo>
                      <a:pt x="69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39"/>
              <p:cNvSpPr/>
              <p:nvPr/>
            </p:nvSpPr>
            <p:spPr>
              <a:xfrm>
                <a:off x="1796500" y="3812025"/>
                <a:ext cx="1725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38" extrusionOk="0">
                    <a:moveTo>
                      <a:pt x="0" y="0"/>
                    </a:moveTo>
                    <a:cubicBezTo>
                      <a:pt x="0" y="27"/>
                      <a:pt x="24" y="38"/>
                      <a:pt x="43" y="38"/>
                    </a:cubicBezTo>
                    <a:cubicBezTo>
                      <a:pt x="57" y="38"/>
                      <a:pt x="69" y="32"/>
                      <a:pt x="69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9"/>
              <p:cNvSpPr/>
              <p:nvPr/>
            </p:nvSpPr>
            <p:spPr>
              <a:xfrm>
                <a:off x="1797925" y="3810775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2" y="1"/>
                    </a:moveTo>
                    <a:cubicBezTo>
                      <a:pt x="0" y="1"/>
                      <a:pt x="2" y="8"/>
                      <a:pt x="12" y="27"/>
                    </a:cubicBezTo>
                    <a:cubicBezTo>
                      <a:pt x="12" y="14"/>
                      <a:pt x="4" y="1"/>
                      <a:pt x="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39"/>
              <p:cNvSpPr/>
              <p:nvPr/>
            </p:nvSpPr>
            <p:spPr>
              <a:xfrm>
                <a:off x="1797625" y="3808025"/>
                <a:ext cx="46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3" extrusionOk="0">
                    <a:moveTo>
                      <a:pt x="46" y="0"/>
                    </a:moveTo>
                    <a:cubicBezTo>
                      <a:pt x="24" y="23"/>
                      <a:pt x="1" y="23"/>
                      <a:pt x="1" y="46"/>
                    </a:cubicBezTo>
                    <a:cubicBezTo>
                      <a:pt x="1" y="69"/>
                      <a:pt x="46" y="69"/>
                      <a:pt x="69" y="92"/>
                    </a:cubicBezTo>
                    <a:lnTo>
                      <a:pt x="92" y="160"/>
                    </a:lnTo>
                    <a:lnTo>
                      <a:pt x="46" y="160"/>
                    </a:lnTo>
                    <a:cubicBezTo>
                      <a:pt x="46" y="160"/>
                      <a:pt x="46" y="137"/>
                      <a:pt x="24" y="137"/>
                    </a:cubicBezTo>
                    <a:lnTo>
                      <a:pt x="46" y="183"/>
                    </a:lnTo>
                    <a:cubicBezTo>
                      <a:pt x="115" y="160"/>
                      <a:pt x="183" y="114"/>
                      <a:pt x="138" y="23"/>
                    </a:cubicBezTo>
                    <a:cubicBezTo>
                      <a:pt x="115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39"/>
              <p:cNvSpPr/>
              <p:nvPr/>
            </p:nvSpPr>
            <p:spPr>
              <a:xfrm>
                <a:off x="1796500" y="3809150"/>
                <a:ext cx="5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47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9"/>
              <p:cNvSpPr/>
              <p:nvPr/>
            </p:nvSpPr>
            <p:spPr>
              <a:xfrm>
                <a:off x="1796500" y="3809725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69"/>
                    </a:lnTo>
                    <a:cubicBezTo>
                      <a:pt x="23" y="46"/>
                      <a:pt x="23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39"/>
              <p:cNvSpPr/>
              <p:nvPr/>
            </p:nvSpPr>
            <p:spPr>
              <a:xfrm>
                <a:off x="1757125" y="3764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1" y="12"/>
                    </a:cubicBezTo>
                    <a:cubicBezTo>
                      <a:pt x="6" y="12"/>
                      <a:pt x="0" y="12"/>
                      <a:pt x="0" y="23"/>
                    </a:cubicBezTo>
                    <a:cubicBezTo>
                      <a:pt x="0" y="46"/>
                      <a:pt x="23" y="46"/>
                      <a:pt x="46" y="69"/>
                    </a:cubicBezTo>
                    <a:cubicBezTo>
                      <a:pt x="69" y="69"/>
                      <a:pt x="91" y="69"/>
                      <a:pt x="91" y="46"/>
                    </a:cubicBezTo>
                    <a:cubicBezTo>
                      <a:pt x="69" y="23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9"/>
              <p:cNvSpPr/>
              <p:nvPr/>
            </p:nvSpPr>
            <p:spPr>
              <a:xfrm>
                <a:off x="1803900" y="3804600"/>
                <a:ext cx="57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6" extrusionOk="0">
                    <a:moveTo>
                      <a:pt x="138" y="0"/>
                    </a:moveTo>
                    <a:cubicBezTo>
                      <a:pt x="46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60"/>
                      <a:pt x="229" y="92"/>
                      <a:pt x="183" y="23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9"/>
              <p:cNvSpPr/>
              <p:nvPr/>
            </p:nvSpPr>
            <p:spPr>
              <a:xfrm>
                <a:off x="1735425" y="3783475"/>
                <a:ext cx="40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24" y="46"/>
                    </a:cubicBezTo>
                    <a:cubicBezTo>
                      <a:pt x="24" y="46"/>
                      <a:pt x="46" y="69"/>
                      <a:pt x="46" y="69"/>
                    </a:cubicBezTo>
                    <a:cubicBezTo>
                      <a:pt x="55" y="86"/>
                      <a:pt x="63" y="91"/>
                      <a:pt x="72" y="91"/>
                    </a:cubicBezTo>
                    <a:cubicBezTo>
                      <a:pt x="81" y="91"/>
                      <a:pt x="90" y="85"/>
                      <a:pt x="99" y="85"/>
                    </a:cubicBezTo>
                    <a:cubicBezTo>
                      <a:pt x="105" y="85"/>
                      <a:pt x="110" y="87"/>
                      <a:pt x="115" y="92"/>
                    </a:cubicBezTo>
                    <a:cubicBezTo>
                      <a:pt x="115" y="92"/>
                      <a:pt x="138" y="92"/>
                      <a:pt x="138" y="69"/>
                    </a:cubicBezTo>
                    <a:cubicBezTo>
                      <a:pt x="160" y="69"/>
                      <a:pt x="160" y="46"/>
                      <a:pt x="138" y="24"/>
                    </a:cubicBezTo>
                    <a:cubicBezTo>
                      <a:pt x="92" y="1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9"/>
              <p:cNvSpPr/>
              <p:nvPr/>
            </p:nvSpPr>
            <p:spPr>
              <a:xfrm>
                <a:off x="1775375" y="3797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9"/>
              <p:cNvSpPr/>
              <p:nvPr/>
            </p:nvSpPr>
            <p:spPr>
              <a:xfrm>
                <a:off x="1945425" y="3704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lnTo>
                      <a:pt x="23" y="1"/>
                    </a:lnTo>
                    <a:cubicBezTo>
                      <a:pt x="23" y="1"/>
                      <a:pt x="23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9"/>
              <p:cNvSpPr/>
              <p:nvPr/>
            </p:nvSpPr>
            <p:spPr>
              <a:xfrm>
                <a:off x="1946575" y="3704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9"/>
              <p:cNvSpPr/>
              <p:nvPr/>
            </p:nvSpPr>
            <p:spPr>
              <a:xfrm>
                <a:off x="1945425" y="370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9"/>
              <p:cNvSpPr/>
              <p:nvPr/>
            </p:nvSpPr>
            <p:spPr>
              <a:xfrm>
                <a:off x="1777650" y="378462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1" y="0"/>
                    </a:moveTo>
                    <a:cubicBezTo>
                      <a:pt x="1" y="0"/>
                      <a:pt x="11" y="11"/>
                      <a:pt x="18" y="11"/>
                    </a:cubicBezTo>
                    <a:cubicBezTo>
                      <a:pt x="21" y="11"/>
                      <a:pt x="24" y="8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9"/>
              <p:cNvSpPr/>
              <p:nvPr/>
            </p:nvSpPr>
            <p:spPr>
              <a:xfrm>
                <a:off x="1778225" y="37840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"/>
                      <a:pt x="1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9"/>
              <p:cNvSpPr/>
              <p:nvPr/>
            </p:nvSpPr>
            <p:spPr>
              <a:xfrm>
                <a:off x="1778225" y="3782900"/>
                <a:ext cx="2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70" extrusionOk="0">
                    <a:moveTo>
                      <a:pt x="23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44" y="65"/>
                    </a:lnTo>
                    <a:lnTo>
                      <a:pt x="44" y="65"/>
                    </a:lnTo>
                    <a:cubicBezTo>
                      <a:pt x="65" y="56"/>
                      <a:pt x="86" y="35"/>
                      <a:pt x="69" y="1"/>
                    </a:cubicBezTo>
                    <a:close/>
                    <a:moveTo>
                      <a:pt x="44" y="65"/>
                    </a:moveTo>
                    <a:lnTo>
                      <a:pt x="44" y="65"/>
                    </a:lnTo>
                    <a:cubicBezTo>
                      <a:pt x="37" y="68"/>
                      <a:pt x="29" y="69"/>
                      <a:pt x="23" y="69"/>
                    </a:cubicBezTo>
                    <a:lnTo>
                      <a:pt x="46" y="69"/>
                    </a:lnTo>
                    <a:lnTo>
                      <a:pt x="44" y="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9"/>
              <p:cNvSpPr/>
              <p:nvPr/>
            </p:nvSpPr>
            <p:spPr>
              <a:xfrm>
                <a:off x="1777650" y="37834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24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9"/>
              <p:cNvSpPr/>
              <p:nvPr/>
            </p:nvSpPr>
            <p:spPr>
              <a:xfrm>
                <a:off x="1777650" y="37834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1" y="24"/>
                      <a:pt x="1" y="24"/>
                      <a:pt x="24" y="24"/>
                    </a:cubicBezTo>
                    <a:cubicBezTo>
                      <a:pt x="24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9"/>
              <p:cNvSpPr/>
              <p:nvPr/>
            </p:nvSpPr>
            <p:spPr>
              <a:xfrm>
                <a:off x="1807900" y="3764200"/>
                <a:ext cx="85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93" extrusionOk="0">
                    <a:moveTo>
                      <a:pt x="131" y="0"/>
                    </a:moveTo>
                    <a:cubicBezTo>
                      <a:pt x="109" y="0"/>
                      <a:pt x="88" y="6"/>
                      <a:pt x="69" y="19"/>
                    </a:cubicBezTo>
                    <a:cubicBezTo>
                      <a:pt x="1" y="64"/>
                      <a:pt x="46" y="178"/>
                      <a:pt x="46" y="247"/>
                    </a:cubicBezTo>
                    <a:lnTo>
                      <a:pt x="137" y="247"/>
                    </a:lnTo>
                    <a:lnTo>
                      <a:pt x="160" y="292"/>
                    </a:lnTo>
                    <a:cubicBezTo>
                      <a:pt x="197" y="274"/>
                      <a:pt x="189" y="241"/>
                      <a:pt x="221" y="241"/>
                    </a:cubicBezTo>
                    <a:cubicBezTo>
                      <a:pt x="229" y="241"/>
                      <a:pt x="239" y="242"/>
                      <a:pt x="252" y="247"/>
                    </a:cubicBezTo>
                    <a:lnTo>
                      <a:pt x="274" y="292"/>
                    </a:lnTo>
                    <a:cubicBezTo>
                      <a:pt x="274" y="253"/>
                      <a:pt x="274" y="197"/>
                      <a:pt x="230" y="197"/>
                    </a:cubicBezTo>
                    <a:cubicBezTo>
                      <a:pt x="223" y="197"/>
                      <a:pt x="215" y="198"/>
                      <a:pt x="206" y="201"/>
                    </a:cubicBezTo>
                    <a:cubicBezTo>
                      <a:pt x="206" y="178"/>
                      <a:pt x="216" y="171"/>
                      <a:pt x="230" y="171"/>
                    </a:cubicBezTo>
                    <a:cubicBezTo>
                      <a:pt x="259" y="171"/>
                      <a:pt x="305" y="201"/>
                      <a:pt x="320" y="201"/>
                    </a:cubicBezTo>
                    <a:cubicBezTo>
                      <a:pt x="343" y="156"/>
                      <a:pt x="274" y="110"/>
                      <a:pt x="297" y="87"/>
                    </a:cubicBezTo>
                    <a:cubicBezTo>
                      <a:pt x="248" y="38"/>
                      <a:pt x="187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9"/>
              <p:cNvSpPr/>
              <p:nvPr/>
            </p:nvSpPr>
            <p:spPr>
              <a:xfrm>
                <a:off x="1964825" y="3702200"/>
                <a:ext cx="74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2" extrusionOk="0">
                    <a:moveTo>
                      <a:pt x="112" y="0"/>
                    </a:moveTo>
                    <a:cubicBezTo>
                      <a:pt x="13" y="0"/>
                      <a:pt x="39" y="90"/>
                      <a:pt x="0" y="148"/>
                    </a:cubicBezTo>
                    <a:cubicBezTo>
                      <a:pt x="46" y="148"/>
                      <a:pt x="69" y="193"/>
                      <a:pt x="46" y="216"/>
                    </a:cubicBezTo>
                    <a:lnTo>
                      <a:pt x="115" y="216"/>
                    </a:lnTo>
                    <a:lnTo>
                      <a:pt x="115" y="239"/>
                    </a:lnTo>
                    <a:lnTo>
                      <a:pt x="229" y="239"/>
                    </a:lnTo>
                    <a:lnTo>
                      <a:pt x="229" y="262"/>
                    </a:lnTo>
                    <a:lnTo>
                      <a:pt x="297" y="170"/>
                    </a:lnTo>
                    <a:cubicBezTo>
                      <a:pt x="297" y="125"/>
                      <a:pt x="274" y="33"/>
                      <a:pt x="183" y="11"/>
                    </a:cubicBezTo>
                    <a:cubicBezTo>
                      <a:pt x="154" y="3"/>
                      <a:pt x="13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9"/>
              <p:cNvSpPr/>
              <p:nvPr/>
            </p:nvSpPr>
            <p:spPr>
              <a:xfrm>
                <a:off x="1839850" y="38000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9"/>
              <p:cNvSpPr/>
              <p:nvPr/>
            </p:nvSpPr>
            <p:spPr>
              <a:xfrm>
                <a:off x="1835850" y="3798325"/>
                <a:ext cx="40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69" y="0"/>
                    </a:moveTo>
                    <a:cubicBezTo>
                      <a:pt x="1" y="23"/>
                      <a:pt x="24" y="92"/>
                      <a:pt x="1" y="137"/>
                    </a:cubicBezTo>
                    <a:lnTo>
                      <a:pt x="47" y="46"/>
                    </a:lnTo>
                    <a:lnTo>
                      <a:pt x="115" y="114"/>
                    </a:lnTo>
                    <a:lnTo>
                      <a:pt x="92" y="114"/>
                    </a:lnTo>
                    <a:lnTo>
                      <a:pt x="129" y="133"/>
                    </a:lnTo>
                    <a:lnTo>
                      <a:pt x="129" y="133"/>
                    </a:lnTo>
                    <a:cubicBezTo>
                      <a:pt x="130" y="130"/>
                      <a:pt x="132" y="128"/>
                      <a:pt x="135" y="128"/>
                    </a:cubicBezTo>
                    <a:cubicBezTo>
                      <a:pt x="140" y="128"/>
                      <a:pt x="147" y="131"/>
                      <a:pt x="161" y="137"/>
                    </a:cubicBezTo>
                    <a:lnTo>
                      <a:pt x="115" y="46"/>
                    </a:lnTo>
                    <a:lnTo>
                      <a:pt x="138" y="46"/>
                    </a:lnTo>
                    <a:cubicBezTo>
                      <a:pt x="138" y="69"/>
                      <a:pt x="161" y="69"/>
                      <a:pt x="161" y="69"/>
                    </a:cubicBezTo>
                    <a:lnTo>
                      <a:pt x="138" y="23"/>
                    </a:lnTo>
                    <a:lnTo>
                      <a:pt x="69" y="0"/>
                    </a:lnTo>
                    <a:close/>
                    <a:moveTo>
                      <a:pt x="129" y="133"/>
                    </a:moveTo>
                    <a:lnTo>
                      <a:pt x="129" y="133"/>
                    </a:lnTo>
                    <a:cubicBezTo>
                      <a:pt x="126" y="139"/>
                      <a:pt x="126" y="149"/>
                      <a:pt x="115" y="160"/>
                    </a:cubicBezTo>
                    <a:lnTo>
                      <a:pt x="138" y="137"/>
                    </a:lnTo>
                    <a:lnTo>
                      <a:pt x="129" y="13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9"/>
              <p:cNvSpPr/>
              <p:nvPr/>
            </p:nvSpPr>
            <p:spPr>
              <a:xfrm>
                <a:off x="1858125" y="37920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37" y="0"/>
                    </a:moveTo>
                    <a:cubicBezTo>
                      <a:pt x="114" y="46"/>
                      <a:pt x="0" y="46"/>
                      <a:pt x="69" y="114"/>
                    </a:cubicBezTo>
                    <a:cubicBezTo>
                      <a:pt x="82" y="118"/>
                      <a:pt x="91" y="119"/>
                      <a:pt x="98" y="119"/>
                    </a:cubicBezTo>
                    <a:cubicBezTo>
                      <a:pt x="130" y="119"/>
                      <a:pt x="96" y="87"/>
                      <a:pt x="116" y="87"/>
                    </a:cubicBezTo>
                    <a:cubicBezTo>
                      <a:pt x="120" y="87"/>
                      <a:pt x="127" y="88"/>
                      <a:pt x="137" y="91"/>
                    </a:cubicBezTo>
                    <a:lnTo>
                      <a:pt x="183" y="114"/>
                    </a:lnTo>
                    <a:cubicBezTo>
                      <a:pt x="164" y="133"/>
                      <a:pt x="161" y="166"/>
                      <a:pt x="124" y="166"/>
                    </a:cubicBezTo>
                    <a:cubicBezTo>
                      <a:pt x="115" y="166"/>
                      <a:pt x="105" y="164"/>
                      <a:pt x="91" y="160"/>
                    </a:cubicBezTo>
                    <a:cubicBezTo>
                      <a:pt x="69" y="160"/>
                      <a:pt x="46" y="137"/>
                      <a:pt x="46" y="114"/>
                    </a:cubicBezTo>
                    <a:lnTo>
                      <a:pt x="46" y="114"/>
                    </a:lnTo>
                    <a:cubicBezTo>
                      <a:pt x="0" y="137"/>
                      <a:pt x="69" y="183"/>
                      <a:pt x="69" y="206"/>
                    </a:cubicBezTo>
                    <a:cubicBezTo>
                      <a:pt x="114" y="183"/>
                      <a:pt x="206" y="206"/>
                      <a:pt x="206" y="137"/>
                    </a:cubicBezTo>
                    <a:cubicBezTo>
                      <a:pt x="228" y="114"/>
                      <a:pt x="251" y="46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9"/>
              <p:cNvSpPr/>
              <p:nvPr/>
            </p:nvSpPr>
            <p:spPr>
              <a:xfrm>
                <a:off x="1782225" y="37224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23" y="46"/>
                    </a:lnTo>
                    <a:lnTo>
                      <a:pt x="46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9"/>
              <p:cNvSpPr/>
              <p:nvPr/>
            </p:nvSpPr>
            <p:spPr>
              <a:xfrm>
                <a:off x="1994925" y="3768500"/>
                <a:ext cx="2450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52" extrusionOk="0">
                    <a:moveTo>
                      <a:pt x="12" y="0"/>
                    </a:moveTo>
                    <a:cubicBezTo>
                      <a:pt x="1" y="0"/>
                      <a:pt x="38" y="34"/>
                      <a:pt x="75" y="52"/>
                    </a:cubicBezTo>
                    <a:cubicBezTo>
                      <a:pt x="75" y="52"/>
                      <a:pt x="98" y="29"/>
                      <a:pt x="75" y="29"/>
                    </a:cubicBezTo>
                    <a:cubicBezTo>
                      <a:pt x="75" y="6"/>
                      <a:pt x="52" y="6"/>
                      <a:pt x="29" y="6"/>
                    </a:cubicBezTo>
                    <a:cubicBezTo>
                      <a:pt x="20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9"/>
              <p:cNvSpPr/>
              <p:nvPr/>
            </p:nvSpPr>
            <p:spPr>
              <a:xfrm>
                <a:off x="1915175" y="3814075"/>
                <a:ext cx="9725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38" extrusionOk="0">
                    <a:moveTo>
                      <a:pt x="179" y="0"/>
                    </a:moveTo>
                    <a:cubicBezTo>
                      <a:pt x="164" y="0"/>
                      <a:pt x="150" y="3"/>
                      <a:pt x="138" y="9"/>
                    </a:cubicBezTo>
                    <a:cubicBezTo>
                      <a:pt x="69" y="9"/>
                      <a:pt x="1" y="32"/>
                      <a:pt x="24" y="101"/>
                    </a:cubicBezTo>
                    <a:cubicBezTo>
                      <a:pt x="46" y="101"/>
                      <a:pt x="92" y="146"/>
                      <a:pt x="69" y="146"/>
                    </a:cubicBezTo>
                    <a:lnTo>
                      <a:pt x="115" y="169"/>
                    </a:lnTo>
                    <a:cubicBezTo>
                      <a:pt x="130" y="200"/>
                      <a:pt x="145" y="207"/>
                      <a:pt x="161" y="207"/>
                    </a:cubicBezTo>
                    <a:cubicBezTo>
                      <a:pt x="177" y="207"/>
                      <a:pt x="194" y="200"/>
                      <a:pt x="213" y="200"/>
                    </a:cubicBezTo>
                    <a:cubicBezTo>
                      <a:pt x="231" y="200"/>
                      <a:pt x="252" y="207"/>
                      <a:pt x="275" y="238"/>
                    </a:cubicBezTo>
                    <a:cubicBezTo>
                      <a:pt x="275" y="192"/>
                      <a:pt x="343" y="215"/>
                      <a:pt x="366" y="192"/>
                    </a:cubicBezTo>
                    <a:cubicBezTo>
                      <a:pt x="389" y="146"/>
                      <a:pt x="389" y="124"/>
                      <a:pt x="320" y="55"/>
                    </a:cubicBezTo>
                    <a:cubicBezTo>
                      <a:pt x="270" y="22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9"/>
              <p:cNvSpPr/>
              <p:nvPr/>
            </p:nvSpPr>
            <p:spPr>
              <a:xfrm>
                <a:off x="1995075" y="3745575"/>
                <a:ext cx="800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93" extrusionOk="0">
                    <a:moveTo>
                      <a:pt x="81" y="0"/>
                    </a:moveTo>
                    <a:cubicBezTo>
                      <a:pt x="66" y="0"/>
                      <a:pt x="53" y="3"/>
                      <a:pt x="46" y="10"/>
                    </a:cubicBezTo>
                    <a:cubicBezTo>
                      <a:pt x="0" y="56"/>
                      <a:pt x="23" y="102"/>
                      <a:pt x="92" y="170"/>
                    </a:cubicBezTo>
                    <a:lnTo>
                      <a:pt x="114" y="170"/>
                    </a:lnTo>
                    <a:lnTo>
                      <a:pt x="114" y="193"/>
                    </a:lnTo>
                    <a:cubicBezTo>
                      <a:pt x="183" y="170"/>
                      <a:pt x="320" y="170"/>
                      <a:pt x="297" y="56"/>
                    </a:cubicBezTo>
                    <a:cubicBezTo>
                      <a:pt x="286" y="45"/>
                      <a:pt x="263" y="39"/>
                      <a:pt x="240" y="39"/>
                    </a:cubicBezTo>
                    <a:cubicBezTo>
                      <a:pt x="217" y="39"/>
                      <a:pt x="194" y="45"/>
                      <a:pt x="183" y="56"/>
                    </a:cubicBezTo>
                    <a:cubicBezTo>
                      <a:pt x="183" y="33"/>
                      <a:pt x="183" y="33"/>
                      <a:pt x="160" y="10"/>
                    </a:cubicBezTo>
                    <a:cubicBezTo>
                      <a:pt x="145" y="10"/>
                      <a:pt x="109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9"/>
              <p:cNvSpPr/>
              <p:nvPr/>
            </p:nvSpPr>
            <p:spPr>
              <a:xfrm>
                <a:off x="2016175" y="375325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lnTo>
                      <a:pt x="1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9"/>
              <p:cNvSpPr/>
              <p:nvPr/>
            </p:nvSpPr>
            <p:spPr>
              <a:xfrm>
                <a:off x="2013325" y="37452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9"/>
              <p:cNvSpPr/>
              <p:nvPr/>
            </p:nvSpPr>
            <p:spPr>
              <a:xfrm>
                <a:off x="2013325" y="37446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46" y="1"/>
                    </a:moveTo>
                    <a:cubicBezTo>
                      <a:pt x="23" y="1"/>
                      <a:pt x="1" y="1"/>
                      <a:pt x="1" y="24"/>
                    </a:cubicBezTo>
                    <a:cubicBezTo>
                      <a:pt x="1" y="12"/>
                      <a:pt x="12" y="6"/>
                      <a:pt x="23" y="6"/>
                    </a:cubicBezTo>
                    <a:cubicBezTo>
                      <a:pt x="35" y="6"/>
                      <a:pt x="46" y="12"/>
                      <a:pt x="46" y="24"/>
                    </a:cubicBezTo>
                    <a:cubicBezTo>
                      <a:pt x="46" y="24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9"/>
              <p:cNvSpPr/>
              <p:nvPr/>
            </p:nvSpPr>
            <p:spPr>
              <a:xfrm>
                <a:off x="2015600" y="3737100"/>
                <a:ext cx="86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3" extrusionOk="0">
                    <a:moveTo>
                      <a:pt x="218" y="1"/>
                    </a:moveTo>
                    <a:cubicBezTo>
                      <a:pt x="181" y="1"/>
                      <a:pt x="170" y="30"/>
                      <a:pt x="115" y="30"/>
                    </a:cubicBezTo>
                    <a:cubicBezTo>
                      <a:pt x="184" y="121"/>
                      <a:pt x="1" y="53"/>
                      <a:pt x="24" y="144"/>
                    </a:cubicBezTo>
                    <a:cubicBezTo>
                      <a:pt x="47" y="144"/>
                      <a:pt x="47" y="167"/>
                      <a:pt x="69" y="167"/>
                    </a:cubicBezTo>
                    <a:cubicBezTo>
                      <a:pt x="92" y="190"/>
                      <a:pt x="92" y="190"/>
                      <a:pt x="115" y="212"/>
                    </a:cubicBezTo>
                    <a:lnTo>
                      <a:pt x="138" y="212"/>
                    </a:lnTo>
                    <a:cubicBezTo>
                      <a:pt x="174" y="212"/>
                      <a:pt x="182" y="183"/>
                      <a:pt x="207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36" y="193"/>
                      <a:pt x="241" y="194"/>
                      <a:pt x="246" y="194"/>
                    </a:cubicBezTo>
                    <a:cubicBezTo>
                      <a:pt x="262" y="194"/>
                      <a:pt x="262" y="174"/>
                      <a:pt x="273" y="174"/>
                    </a:cubicBezTo>
                    <a:cubicBezTo>
                      <a:pt x="278" y="174"/>
                      <a:pt x="286" y="178"/>
                      <a:pt x="298" y="190"/>
                    </a:cubicBezTo>
                    <a:lnTo>
                      <a:pt x="321" y="167"/>
                    </a:lnTo>
                    <a:cubicBezTo>
                      <a:pt x="321" y="167"/>
                      <a:pt x="321" y="157"/>
                      <a:pt x="327" y="157"/>
                    </a:cubicBezTo>
                    <a:cubicBezTo>
                      <a:pt x="331" y="157"/>
                      <a:pt x="336" y="159"/>
                      <a:pt x="343" y="167"/>
                    </a:cubicBezTo>
                    <a:lnTo>
                      <a:pt x="343" y="121"/>
                    </a:lnTo>
                    <a:cubicBezTo>
                      <a:pt x="343" y="75"/>
                      <a:pt x="321" y="30"/>
                      <a:pt x="252" y="7"/>
                    </a:cubicBezTo>
                    <a:cubicBezTo>
                      <a:pt x="238" y="2"/>
                      <a:pt x="227" y="1"/>
                      <a:pt x="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9"/>
              <p:cNvSpPr/>
              <p:nvPr/>
            </p:nvSpPr>
            <p:spPr>
              <a:xfrm>
                <a:off x="1756550" y="37578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46" y="24"/>
                      <a:pt x="0" y="92"/>
                      <a:pt x="23" y="183"/>
                    </a:cubicBezTo>
                    <a:lnTo>
                      <a:pt x="69" y="160"/>
                    </a:lnTo>
                    <a:cubicBezTo>
                      <a:pt x="137" y="138"/>
                      <a:pt x="229" y="92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9"/>
              <p:cNvSpPr/>
              <p:nvPr/>
            </p:nvSpPr>
            <p:spPr>
              <a:xfrm>
                <a:off x="1777075" y="3766675"/>
                <a:ext cx="4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5" extrusionOk="0">
                    <a:moveTo>
                      <a:pt x="53" y="115"/>
                    </a:moveTo>
                    <a:cubicBezTo>
                      <a:pt x="47" y="115"/>
                      <a:pt x="47" y="125"/>
                      <a:pt x="47" y="125"/>
                    </a:cubicBezTo>
                    <a:lnTo>
                      <a:pt x="69" y="125"/>
                    </a:lnTo>
                    <a:cubicBezTo>
                      <a:pt x="62" y="117"/>
                      <a:pt x="57" y="115"/>
                      <a:pt x="53" y="115"/>
                    </a:cubicBezTo>
                    <a:close/>
                    <a:moveTo>
                      <a:pt x="76" y="1"/>
                    </a:moveTo>
                    <a:cubicBezTo>
                      <a:pt x="54" y="1"/>
                      <a:pt x="39" y="11"/>
                      <a:pt x="24" y="11"/>
                    </a:cubicBezTo>
                    <a:cubicBezTo>
                      <a:pt x="24" y="57"/>
                      <a:pt x="1" y="79"/>
                      <a:pt x="47" y="102"/>
                    </a:cubicBezTo>
                    <a:lnTo>
                      <a:pt x="69" y="125"/>
                    </a:lnTo>
                    <a:lnTo>
                      <a:pt x="115" y="125"/>
                    </a:lnTo>
                    <a:cubicBezTo>
                      <a:pt x="115" y="102"/>
                      <a:pt x="184" y="102"/>
                      <a:pt x="161" y="79"/>
                    </a:cubicBezTo>
                    <a:cubicBezTo>
                      <a:pt x="161" y="57"/>
                      <a:pt x="161" y="34"/>
                      <a:pt x="115" y="11"/>
                    </a:cubicBezTo>
                    <a:cubicBezTo>
                      <a:pt x="100" y="3"/>
                      <a:pt x="87" y="1"/>
                      <a:pt x="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9"/>
              <p:cNvSpPr/>
              <p:nvPr/>
            </p:nvSpPr>
            <p:spPr>
              <a:xfrm>
                <a:off x="1790200" y="3764075"/>
                <a:ext cx="29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1" y="46"/>
                    </a:cubicBezTo>
                    <a:cubicBezTo>
                      <a:pt x="1" y="69"/>
                      <a:pt x="24" y="69"/>
                      <a:pt x="47" y="92"/>
                    </a:cubicBezTo>
                    <a:lnTo>
                      <a:pt x="69" y="92"/>
                    </a:lnTo>
                    <a:cubicBezTo>
                      <a:pt x="92" y="92"/>
                      <a:pt x="115" y="92"/>
                      <a:pt x="115" y="69"/>
                    </a:cubicBezTo>
                    <a:cubicBezTo>
                      <a:pt x="92" y="46"/>
                      <a:pt x="115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9"/>
              <p:cNvSpPr/>
              <p:nvPr/>
            </p:nvSpPr>
            <p:spPr>
              <a:xfrm>
                <a:off x="1795350" y="37652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11" y="13"/>
                      <a:pt x="24" y="13"/>
                    </a:cubicBezTo>
                    <a:cubicBezTo>
                      <a:pt x="27" y="13"/>
                      <a:pt x="31" y="14"/>
                      <a:pt x="35" y="15"/>
                    </a:cubicBezTo>
                    <a:lnTo>
                      <a:pt x="35" y="15"/>
                    </a:lnTo>
                    <a:cubicBezTo>
                      <a:pt x="32" y="11"/>
                      <a:pt x="28" y="5"/>
                      <a:pt x="23" y="0"/>
                    </a:cubicBezTo>
                    <a:close/>
                    <a:moveTo>
                      <a:pt x="35" y="15"/>
                    </a:moveTo>
                    <a:cubicBezTo>
                      <a:pt x="44" y="32"/>
                      <a:pt x="36" y="46"/>
                      <a:pt x="0" y="46"/>
                    </a:cubicBezTo>
                    <a:cubicBezTo>
                      <a:pt x="23" y="46"/>
                      <a:pt x="46" y="46"/>
                      <a:pt x="46" y="23"/>
                    </a:cubicBezTo>
                    <a:cubicBezTo>
                      <a:pt x="42" y="19"/>
                      <a:pt x="38" y="17"/>
                      <a:pt x="35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9"/>
              <p:cNvSpPr/>
              <p:nvPr/>
            </p:nvSpPr>
            <p:spPr>
              <a:xfrm>
                <a:off x="1825025" y="3773050"/>
                <a:ext cx="23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2" extrusionOk="0">
                    <a:moveTo>
                      <a:pt x="59" y="1"/>
                    </a:moveTo>
                    <a:cubicBezTo>
                      <a:pt x="55" y="1"/>
                      <a:pt x="51" y="2"/>
                      <a:pt x="46" y="7"/>
                    </a:cubicBezTo>
                    <a:cubicBezTo>
                      <a:pt x="0" y="30"/>
                      <a:pt x="23" y="75"/>
                      <a:pt x="46" y="121"/>
                    </a:cubicBezTo>
                    <a:cubicBezTo>
                      <a:pt x="23" y="75"/>
                      <a:pt x="92" y="75"/>
                      <a:pt x="92" y="30"/>
                    </a:cubicBezTo>
                    <a:cubicBezTo>
                      <a:pt x="92" y="30"/>
                      <a:pt x="77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9"/>
              <p:cNvSpPr/>
              <p:nvPr/>
            </p:nvSpPr>
            <p:spPr>
              <a:xfrm>
                <a:off x="1801050" y="3758775"/>
                <a:ext cx="40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9" extrusionOk="0">
                    <a:moveTo>
                      <a:pt x="69" y="1"/>
                    </a:moveTo>
                    <a:cubicBezTo>
                      <a:pt x="45" y="1"/>
                      <a:pt x="42" y="30"/>
                      <a:pt x="23" y="30"/>
                    </a:cubicBezTo>
                    <a:cubicBezTo>
                      <a:pt x="1" y="76"/>
                      <a:pt x="69" y="99"/>
                      <a:pt x="92" y="99"/>
                    </a:cubicBezTo>
                    <a:cubicBezTo>
                      <a:pt x="92" y="87"/>
                      <a:pt x="103" y="87"/>
                      <a:pt x="115" y="87"/>
                    </a:cubicBezTo>
                    <a:cubicBezTo>
                      <a:pt x="126" y="87"/>
                      <a:pt x="138" y="87"/>
                      <a:pt x="138" y="76"/>
                    </a:cubicBezTo>
                    <a:cubicBezTo>
                      <a:pt x="115" y="53"/>
                      <a:pt x="160" y="30"/>
                      <a:pt x="92" y="7"/>
                    </a:cubicBezTo>
                    <a:cubicBezTo>
                      <a:pt x="83" y="3"/>
                      <a:pt x="7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9"/>
              <p:cNvSpPr/>
              <p:nvPr/>
            </p:nvSpPr>
            <p:spPr>
              <a:xfrm>
                <a:off x="1814175" y="37572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46" y="1"/>
                    </a:moveTo>
                    <a:cubicBezTo>
                      <a:pt x="1" y="1"/>
                      <a:pt x="1" y="24"/>
                      <a:pt x="1" y="47"/>
                    </a:cubicBezTo>
                    <a:cubicBezTo>
                      <a:pt x="19" y="47"/>
                      <a:pt x="23" y="76"/>
                      <a:pt x="35" y="76"/>
                    </a:cubicBezTo>
                    <a:cubicBezTo>
                      <a:pt x="38" y="76"/>
                      <a:pt x="42" y="74"/>
                      <a:pt x="46" y="69"/>
                    </a:cubicBezTo>
                    <a:lnTo>
                      <a:pt x="92" y="47"/>
                    </a:lnTo>
                    <a:cubicBezTo>
                      <a:pt x="69" y="47"/>
                      <a:pt x="92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9"/>
              <p:cNvSpPr/>
              <p:nvPr/>
            </p:nvSpPr>
            <p:spPr>
              <a:xfrm>
                <a:off x="1778800" y="37658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9"/>
              <p:cNvSpPr/>
              <p:nvPr/>
            </p:nvSpPr>
            <p:spPr>
              <a:xfrm>
                <a:off x="1779375" y="37663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9"/>
              <p:cNvSpPr/>
              <p:nvPr/>
            </p:nvSpPr>
            <p:spPr>
              <a:xfrm>
                <a:off x="1778800" y="3766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9"/>
              <p:cNvSpPr/>
              <p:nvPr/>
            </p:nvSpPr>
            <p:spPr>
              <a:xfrm>
                <a:off x="1794775" y="37526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69"/>
                    </a:cubicBezTo>
                    <a:cubicBezTo>
                      <a:pt x="23" y="69"/>
                      <a:pt x="23" y="46"/>
                      <a:pt x="23" y="23"/>
                    </a:cubicBezTo>
                    <a:lnTo>
                      <a:pt x="46" y="46"/>
                    </a:lnTo>
                    <a:cubicBezTo>
                      <a:pt x="69" y="69"/>
                      <a:pt x="46" y="69"/>
                      <a:pt x="69" y="69"/>
                    </a:cubicBezTo>
                    <a:cubicBezTo>
                      <a:pt x="69" y="46"/>
                      <a:pt x="92" y="46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9"/>
              <p:cNvSpPr/>
              <p:nvPr/>
            </p:nvSpPr>
            <p:spPr>
              <a:xfrm>
                <a:off x="1802200" y="3712150"/>
                <a:ext cx="23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79" extrusionOk="0">
                    <a:moveTo>
                      <a:pt x="23" y="1"/>
                    </a:moveTo>
                    <a:cubicBezTo>
                      <a:pt x="23" y="23"/>
                      <a:pt x="0" y="23"/>
                      <a:pt x="0" y="23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53" y="76"/>
                      <a:pt x="59" y="79"/>
                      <a:pt x="65" y="79"/>
                    </a:cubicBezTo>
                    <a:cubicBezTo>
                      <a:pt x="80" y="79"/>
                      <a:pt x="92" y="62"/>
                      <a:pt x="92" y="46"/>
                    </a:cubicBezTo>
                    <a:cubicBezTo>
                      <a:pt x="69" y="23"/>
                      <a:pt x="46" y="23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9"/>
              <p:cNvSpPr/>
              <p:nvPr/>
            </p:nvSpPr>
            <p:spPr>
              <a:xfrm>
                <a:off x="1798200" y="3709300"/>
                <a:ext cx="23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47" extrusionOk="0">
                    <a:moveTo>
                      <a:pt x="46" y="1"/>
                    </a:moveTo>
                    <a:cubicBezTo>
                      <a:pt x="1" y="1"/>
                      <a:pt x="46" y="46"/>
                      <a:pt x="69" y="46"/>
                    </a:cubicBezTo>
                    <a:cubicBezTo>
                      <a:pt x="92" y="46"/>
                      <a:pt x="92" y="46"/>
                      <a:pt x="92" y="23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9"/>
              <p:cNvSpPr/>
              <p:nvPr/>
            </p:nvSpPr>
            <p:spPr>
              <a:xfrm>
                <a:off x="1852400" y="37532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61" y="0"/>
                    </a:moveTo>
                    <a:cubicBezTo>
                      <a:pt x="47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37"/>
                      <a:pt x="252" y="91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9"/>
              <p:cNvSpPr/>
              <p:nvPr/>
            </p:nvSpPr>
            <p:spPr>
              <a:xfrm>
                <a:off x="1841000" y="3692750"/>
                <a:ext cx="97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58" extrusionOk="0">
                    <a:moveTo>
                      <a:pt x="229" y="1"/>
                    </a:moveTo>
                    <a:cubicBezTo>
                      <a:pt x="183" y="23"/>
                      <a:pt x="183" y="92"/>
                      <a:pt x="183" y="138"/>
                    </a:cubicBezTo>
                    <a:lnTo>
                      <a:pt x="229" y="115"/>
                    </a:lnTo>
                    <a:cubicBezTo>
                      <a:pt x="229" y="138"/>
                      <a:pt x="229" y="138"/>
                      <a:pt x="229" y="138"/>
                    </a:cubicBezTo>
                    <a:cubicBezTo>
                      <a:pt x="92" y="138"/>
                      <a:pt x="92" y="229"/>
                      <a:pt x="23" y="252"/>
                    </a:cubicBezTo>
                    <a:cubicBezTo>
                      <a:pt x="115" y="275"/>
                      <a:pt x="0" y="320"/>
                      <a:pt x="23" y="343"/>
                    </a:cubicBezTo>
                    <a:lnTo>
                      <a:pt x="69" y="343"/>
                    </a:lnTo>
                    <a:cubicBezTo>
                      <a:pt x="92" y="366"/>
                      <a:pt x="92" y="389"/>
                      <a:pt x="69" y="411"/>
                    </a:cubicBezTo>
                    <a:lnTo>
                      <a:pt x="137" y="389"/>
                    </a:lnTo>
                    <a:lnTo>
                      <a:pt x="160" y="434"/>
                    </a:lnTo>
                    <a:lnTo>
                      <a:pt x="160" y="389"/>
                    </a:lnTo>
                    <a:cubicBezTo>
                      <a:pt x="183" y="411"/>
                      <a:pt x="251" y="411"/>
                      <a:pt x="251" y="457"/>
                    </a:cubicBezTo>
                    <a:lnTo>
                      <a:pt x="251" y="389"/>
                    </a:lnTo>
                    <a:cubicBezTo>
                      <a:pt x="297" y="366"/>
                      <a:pt x="320" y="297"/>
                      <a:pt x="297" y="252"/>
                    </a:cubicBezTo>
                    <a:cubicBezTo>
                      <a:pt x="137" y="138"/>
                      <a:pt x="388" y="115"/>
                      <a:pt x="297" y="23"/>
                    </a:cubicBezTo>
                    <a:cubicBezTo>
                      <a:pt x="274" y="1"/>
                      <a:pt x="251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9"/>
              <p:cNvSpPr/>
              <p:nvPr/>
            </p:nvSpPr>
            <p:spPr>
              <a:xfrm>
                <a:off x="1778800" y="373327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46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23" y="69"/>
                    </a:cubicBezTo>
                    <a:lnTo>
                      <a:pt x="46" y="69"/>
                    </a:lnTo>
                    <a:cubicBezTo>
                      <a:pt x="55" y="86"/>
                      <a:pt x="63" y="90"/>
                      <a:pt x="71" y="90"/>
                    </a:cubicBezTo>
                    <a:cubicBezTo>
                      <a:pt x="81" y="90"/>
                      <a:pt x="90" y="85"/>
                      <a:pt x="99" y="85"/>
                    </a:cubicBezTo>
                    <a:cubicBezTo>
                      <a:pt x="104" y="85"/>
                      <a:pt x="109" y="86"/>
                      <a:pt x="115" y="92"/>
                    </a:cubicBezTo>
                    <a:cubicBezTo>
                      <a:pt x="115" y="92"/>
                      <a:pt x="137" y="92"/>
                      <a:pt x="137" y="69"/>
                    </a:cubicBezTo>
                    <a:cubicBezTo>
                      <a:pt x="137" y="69"/>
                      <a:pt x="160" y="46"/>
                      <a:pt x="115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9"/>
              <p:cNvSpPr/>
              <p:nvPr/>
            </p:nvSpPr>
            <p:spPr>
              <a:xfrm>
                <a:off x="1821600" y="374640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cubicBezTo>
                      <a:pt x="0" y="0"/>
                      <a:pt x="0" y="0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9"/>
              <p:cNvSpPr/>
              <p:nvPr/>
            </p:nvSpPr>
            <p:spPr>
              <a:xfrm>
                <a:off x="1824450" y="3732700"/>
                <a:ext cx="60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8" extrusionOk="0">
                    <a:moveTo>
                      <a:pt x="0" y="0"/>
                    </a:moveTo>
                    <a:cubicBezTo>
                      <a:pt x="0" y="12"/>
                      <a:pt x="6" y="17"/>
                      <a:pt x="12" y="17"/>
                    </a:cubicBezTo>
                    <a:cubicBezTo>
                      <a:pt x="18" y="17"/>
                      <a:pt x="23" y="12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9"/>
              <p:cNvSpPr/>
              <p:nvPr/>
            </p:nvSpPr>
            <p:spPr>
              <a:xfrm>
                <a:off x="1825025" y="3732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9"/>
              <p:cNvSpPr/>
              <p:nvPr/>
            </p:nvSpPr>
            <p:spPr>
              <a:xfrm>
                <a:off x="1824450" y="37304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69"/>
                    </a:moveTo>
                    <a:cubicBezTo>
                      <a:pt x="23" y="91"/>
                      <a:pt x="23" y="91"/>
                      <a:pt x="23" y="91"/>
                    </a:cubicBezTo>
                    <a:lnTo>
                      <a:pt x="46" y="91"/>
                    </a:lnTo>
                    <a:lnTo>
                      <a:pt x="23" y="69"/>
                    </a:lnTo>
                    <a:close/>
                    <a:moveTo>
                      <a:pt x="23" y="0"/>
                    </a:moveTo>
                    <a:cubicBezTo>
                      <a:pt x="23" y="23"/>
                      <a:pt x="23" y="23"/>
                      <a:pt x="0" y="46"/>
                    </a:cubicBezTo>
                    <a:lnTo>
                      <a:pt x="46" y="46"/>
                    </a:lnTo>
                    <a:lnTo>
                      <a:pt x="46" y="91"/>
                    </a:lnTo>
                    <a:cubicBezTo>
                      <a:pt x="69" y="91"/>
                      <a:pt x="115" y="69"/>
                      <a:pt x="69" y="23"/>
                    </a:cubicBezTo>
                    <a:cubicBezTo>
                      <a:pt x="69" y="23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9"/>
              <p:cNvSpPr/>
              <p:nvPr/>
            </p:nvSpPr>
            <p:spPr>
              <a:xfrm>
                <a:off x="1824450" y="373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9"/>
              <p:cNvSpPr/>
              <p:nvPr/>
            </p:nvSpPr>
            <p:spPr>
              <a:xfrm>
                <a:off x="1824450" y="37315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9"/>
              <p:cNvSpPr/>
              <p:nvPr/>
            </p:nvSpPr>
            <p:spPr>
              <a:xfrm>
                <a:off x="1829575" y="3709625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63" y="1"/>
                    </a:moveTo>
                    <a:cubicBezTo>
                      <a:pt x="50" y="1"/>
                      <a:pt x="37" y="4"/>
                      <a:pt x="24" y="10"/>
                    </a:cubicBezTo>
                    <a:cubicBezTo>
                      <a:pt x="1" y="33"/>
                      <a:pt x="24" y="79"/>
                      <a:pt x="24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92" y="124"/>
                      <a:pt x="92" y="102"/>
                      <a:pt x="114" y="102"/>
                    </a:cubicBezTo>
                    <a:lnTo>
                      <a:pt x="114" y="102"/>
                    </a:lnTo>
                    <a:cubicBezTo>
                      <a:pt x="112" y="89"/>
                      <a:pt x="107" y="79"/>
                      <a:pt x="92" y="79"/>
                    </a:cubicBezTo>
                    <a:cubicBezTo>
                      <a:pt x="92" y="71"/>
                      <a:pt x="97" y="69"/>
                      <a:pt x="104" y="69"/>
                    </a:cubicBezTo>
                    <a:cubicBezTo>
                      <a:pt x="118" y="69"/>
                      <a:pt x="138" y="79"/>
                      <a:pt x="138" y="79"/>
                    </a:cubicBezTo>
                    <a:cubicBezTo>
                      <a:pt x="161" y="56"/>
                      <a:pt x="138" y="33"/>
                      <a:pt x="138" y="33"/>
                    </a:cubicBezTo>
                    <a:cubicBezTo>
                      <a:pt x="122" y="17"/>
                      <a:pt x="94" y="1"/>
                      <a:pt x="63" y="1"/>
                    </a:cubicBezTo>
                    <a:close/>
                    <a:moveTo>
                      <a:pt x="115" y="102"/>
                    </a:moveTo>
                    <a:cubicBezTo>
                      <a:pt x="115" y="102"/>
                      <a:pt x="114" y="102"/>
                      <a:pt x="114" y="102"/>
                    </a:cubicBezTo>
                    <a:lnTo>
                      <a:pt x="114" y="102"/>
                    </a:lnTo>
                    <a:cubicBezTo>
                      <a:pt x="115" y="109"/>
                      <a:pt x="115" y="117"/>
                      <a:pt x="115" y="124"/>
                    </a:cubicBezTo>
                    <a:lnTo>
                      <a:pt x="115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9"/>
              <p:cNvSpPr/>
              <p:nvPr/>
            </p:nvSpPr>
            <p:spPr>
              <a:xfrm>
                <a:off x="1847275" y="372970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38" y="0"/>
                    </a:moveTo>
                    <a:cubicBezTo>
                      <a:pt x="0" y="0"/>
                      <a:pt x="0" y="37"/>
                      <a:pt x="0" y="75"/>
                    </a:cubicBezTo>
                    <a:cubicBezTo>
                      <a:pt x="23" y="75"/>
                      <a:pt x="23" y="98"/>
                      <a:pt x="23" y="98"/>
                    </a:cubicBezTo>
                    <a:lnTo>
                      <a:pt x="92" y="98"/>
                    </a:lnTo>
                    <a:lnTo>
                      <a:pt x="115" y="120"/>
                    </a:lnTo>
                    <a:lnTo>
                      <a:pt x="137" y="75"/>
                    </a:lnTo>
                    <a:cubicBezTo>
                      <a:pt x="137" y="52"/>
                      <a:pt x="115" y="6"/>
                      <a:pt x="69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9"/>
              <p:cNvSpPr/>
              <p:nvPr/>
            </p:nvSpPr>
            <p:spPr>
              <a:xfrm>
                <a:off x="1843850" y="372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9"/>
              <p:cNvSpPr/>
              <p:nvPr/>
            </p:nvSpPr>
            <p:spPr>
              <a:xfrm>
                <a:off x="1842150" y="3724150"/>
                <a:ext cx="172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23" y="0"/>
                    </a:moveTo>
                    <a:cubicBezTo>
                      <a:pt x="0" y="0"/>
                      <a:pt x="0" y="46"/>
                      <a:pt x="0" y="68"/>
                    </a:cubicBezTo>
                    <a:lnTo>
                      <a:pt x="23" y="23"/>
                    </a:lnTo>
                    <a:lnTo>
                      <a:pt x="46" y="46"/>
                    </a:lnTo>
                    <a:lnTo>
                      <a:pt x="69" y="46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  <a:moveTo>
                      <a:pt x="69" y="46"/>
                    </a:moveTo>
                    <a:cubicBezTo>
                      <a:pt x="46" y="46"/>
                      <a:pt x="46" y="68"/>
                      <a:pt x="46" y="68"/>
                    </a:cubicBezTo>
                    <a:lnTo>
                      <a:pt x="69" y="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9"/>
              <p:cNvSpPr/>
              <p:nvPr/>
            </p:nvSpPr>
            <p:spPr>
              <a:xfrm>
                <a:off x="1852400" y="3720150"/>
                <a:ext cx="29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9" extrusionOk="0">
                    <a:moveTo>
                      <a:pt x="69" y="0"/>
                    </a:moveTo>
                    <a:cubicBezTo>
                      <a:pt x="47" y="0"/>
                      <a:pt x="1" y="23"/>
                      <a:pt x="24" y="46"/>
                    </a:cubicBezTo>
                    <a:cubicBezTo>
                      <a:pt x="69" y="46"/>
                      <a:pt x="24" y="23"/>
                      <a:pt x="69" y="23"/>
                    </a:cubicBezTo>
                    <a:lnTo>
                      <a:pt x="92" y="46"/>
                    </a:lnTo>
                    <a:cubicBezTo>
                      <a:pt x="92" y="23"/>
                      <a:pt x="115" y="0"/>
                      <a:pt x="69" y="0"/>
                    </a:cubicBezTo>
                    <a:close/>
                    <a:moveTo>
                      <a:pt x="24" y="46"/>
                    </a:moveTo>
                    <a:cubicBezTo>
                      <a:pt x="12" y="46"/>
                      <a:pt x="18" y="52"/>
                      <a:pt x="27" y="57"/>
                    </a:cubicBezTo>
                    <a:lnTo>
                      <a:pt x="27" y="57"/>
                    </a:lnTo>
                    <a:cubicBezTo>
                      <a:pt x="24" y="52"/>
                      <a:pt x="24" y="46"/>
                      <a:pt x="24" y="46"/>
                    </a:cubicBezTo>
                    <a:close/>
                    <a:moveTo>
                      <a:pt x="92" y="46"/>
                    </a:moveTo>
                    <a:cubicBezTo>
                      <a:pt x="70" y="46"/>
                      <a:pt x="69" y="68"/>
                      <a:pt x="48" y="69"/>
                    </a:cubicBezTo>
                    <a:lnTo>
                      <a:pt x="48" y="69"/>
                    </a:lnTo>
                    <a:cubicBezTo>
                      <a:pt x="55" y="69"/>
                      <a:pt x="92" y="67"/>
                      <a:pt x="92" y="46"/>
                    </a:cubicBezTo>
                    <a:close/>
                    <a:moveTo>
                      <a:pt x="27" y="57"/>
                    </a:moveTo>
                    <a:cubicBezTo>
                      <a:pt x="29" y="63"/>
                      <a:pt x="35" y="69"/>
                      <a:pt x="47" y="69"/>
                    </a:cubicBezTo>
                    <a:cubicBezTo>
                      <a:pt x="47" y="69"/>
                      <a:pt x="35" y="63"/>
                      <a:pt x="27" y="57"/>
                    </a:cubicBezTo>
                    <a:close/>
                    <a:moveTo>
                      <a:pt x="48" y="69"/>
                    </a:moveTo>
                    <a:lnTo>
                      <a:pt x="48" y="69"/>
                    </a:ln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8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9"/>
              <p:cNvSpPr/>
              <p:nvPr/>
            </p:nvSpPr>
            <p:spPr>
              <a:xfrm>
                <a:off x="1965400" y="3700575"/>
                <a:ext cx="287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9" extrusionOk="0">
                    <a:moveTo>
                      <a:pt x="44" y="1"/>
                    </a:moveTo>
                    <a:cubicBezTo>
                      <a:pt x="15" y="1"/>
                      <a:pt x="0" y="30"/>
                      <a:pt x="0" y="30"/>
                    </a:cubicBezTo>
                    <a:cubicBezTo>
                      <a:pt x="0" y="76"/>
                      <a:pt x="0" y="53"/>
                      <a:pt x="46" y="98"/>
                    </a:cubicBezTo>
                    <a:cubicBezTo>
                      <a:pt x="46" y="91"/>
                      <a:pt x="46" y="88"/>
                      <a:pt x="47" y="88"/>
                    </a:cubicBezTo>
                    <a:cubicBezTo>
                      <a:pt x="49" y="88"/>
                      <a:pt x="54" y="98"/>
                      <a:pt x="69" y="98"/>
                    </a:cubicBezTo>
                    <a:cubicBezTo>
                      <a:pt x="92" y="76"/>
                      <a:pt x="114" y="76"/>
                      <a:pt x="114" y="53"/>
                    </a:cubicBezTo>
                    <a:cubicBezTo>
                      <a:pt x="92" y="53"/>
                      <a:pt x="114" y="30"/>
                      <a:pt x="69" y="7"/>
                    </a:cubicBezTo>
                    <a:cubicBezTo>
                      <a:pt x="60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9"/>
              <p:cNvSpPr/>
              <p:nvPr/>
            </p:nvSpPr>
            <p:spPr>
              <a:xfrm>
                <a:off x="1970525" y="3701875"/>
                <a:ext cx="17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47" extrusionOk="0">
                    <a:moveTo>
                      <a:pt x="46" y="1"/>
                    </a:moveTo>
                    <a:cubicBezTo>
                      <a:pt x="24" y="1"/>
                      <a:pt x="1" y="1"/>
                      <a:pt x="1" y="24"/>
                    </a:cubicBezTo>
                    <a:cubicBezTo>
                      <a:pt x="16" y="24"/>
                      <a:pt x="31" y="14"/>
                      <a:pt x="40" y="14"/>
                    </a:cubicBezTo>
                    <a:cubicBezTo>
                      <a:pt x="44" y="14"/>
                      <a:pt x="46" y="16"/>
                      <a:pt x="46" y="24"/>
                    </a:cubicBezTo>
                    <a:cubicBezTo>
                      <a:pt x="46" y="46"/>
                      <a:pt x="24" y="46"/>
                      <a:pt x="24" y="46"/>
                    </a:cubicBezTo>
                    <a:cubicBezTo>
                      <a:pt x="46" y="46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9"/>
              <p:cNvSpPr/>
              <p:nvPr/>
            </p:nvSpPr>
            <p:spPr>
              <a:xfrm>
                <a:off x="2002475" y="3710450"/>
                <a:ext cx="29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47" y="0"/>
                    </a:moveTo>
                    <a:cubicBezTo>
                      <a:pt x="1" y="23"/>
                      <a:pt x="24" y="91"/>
                      <a:pt x="47" y="137"/>
                    </a:cubicBezTo>
                    <a:cubicBezTo>
                      <a:pt x="24" y="91"/>
                      <a:pt x="115" y="91"/>
                      <a:pt x="92" y="46"/>
                    </a:cubicBezTo>
                    <a:cubicBezTo>
                      <a:pt x="92" y="46"/>
                      <a:pt x="69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9"/>
              <p:cNvSpPr/>
              <p:nvPr/>
            </p:nvSpPr>
            <p:spPr>
              <a:xfrm>
                <a:off x="1976800" y="3695450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0"/>
                    </a:moveTo>
                    <a:cubicBezTo>
                      <a:pt x="46" y="0"/>
                      <a:pt x="42" y="30"/>
                      <a:pt x="24" y="30"/>
                    </a:cubicBezTo>
                    <a:cubicBezTo>
                      <a:pt x="1" y="75"/>
                      <a:pt x="92" y="98"/>
                      <a:pt x="115" y="98"/>
                    </a:cubicBezTo>
                    <a:cubicBezTo>
                      <a:pt x="115" y="87"/>
                      <a:pt x="121" y="87"/>
                      <a:pt x="129" y="87"/>
                    </a:cubicBezTo>
                    <a:cubicBezTo>
                      <a:pt x="138" y="87"/>
                      <a:pt x="149" y="87"/>
                      <a:pt x="161" y="75"/>
                    </a:cubicBezTo>
                    <a:cubicBezTo>
                      <a:pt x="138" y="52"/>
                      <a:pt x="183" y="30"/>
                      <a:pt x="115" y="7"/>
                    </a:cubicBezTo>
                    <a:cubicBezTo>
                      <a:pt x="101" y="2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9"/>
              <p:cNvSpPr/>
              <p:nvPr/>
            </p:nvSpPr>
            <p:spPr>
              <a:xfrm>
                <a:off x="1991075" y="36944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46" y="0"/>
                    </a:moveTo>
                    <a:cubicBezTo>
                      <a:pt x="0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46" y="69"/>
                    </a:cubicBezTo>
                    <a:lnTo>
                      <a:pt x="92" y="46"/>
                    </a:lnTo>
                    <a:cubicBezTo>
                      <a:pt x="69" y="23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9"/>
              <p:cNvSpPr/>
              <p:nvPr/>
            </p:nvSpPr>
            <p:spPr>
              <a:xfrm>
                <a:off x="1851850" y="37983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46"/>
                    </a:lnTo>
                    <a:cubicBezTo>
                      <a:pt x="91" y="69"/>
                      <a:pt x="69" y="69"/>
                      <a:pt x="91" y="92"/>
                    </a:cubicBezTo>
                    <a:cubicBezTo>
                      <a:pt x="91" y="69"/>
                      <a:pt x="114" y="46"/>
                      <a:pt x="91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9"/>
              <p:cNvSpPr/>
              <p:nvPr/>
            </p:nvSpPr>
            <p:spPr>
              <a:xfrm>
                <a:off x="1860675" y="3757800"/>
                <a:ext cx="26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70" extrusionOk="0">
                    <a:moveTo>
                      <a:pt x="35" y="1"/>
                    </a:moveTo>
                    <a:cubicBezTo>
                      <a:pt x="24" y="12"/>
                      <a:pt x="12" y="12"/>
                      <a:pt x="7" y="12"/>
                    </a:cubicBezTo>
                    <a:cubicBezTo>
                      <a:pt x="1" y="12"/>
                      <a:pt x="1" y="12"/>
                      <a:pt x="12" y="24"/>
                    </a:cubicBezTo>
                    <a:cubicBezTo>
                      <a:pt x="12" y="46"/>
                      <a:pt x="35" y="69"/>
                      <a:pt x="58" y="69"/>
                    </a:cubicBezTo>
                    <a:cubicBezTo>
                      <a:pt x="81" y="69"/>
                      <a:pt x="104" y="69"/>
                      <a:pt x="104" y="46"/>
                    </a:cubicBezTo>
                    <a:cubicBezTo>
                      <a:pt x="81" y="24"/>
                      <a:pt x="5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9"/>
              <p:cNvSpPr/>
              <p:nvPr/>
            </p:nvSpPr>
            <p:spPr>
              <a:xfrm>
                <a:off x="1856400" y="37543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92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9"/>
              <p:cNvSpPr/>
              <p:nvPr/>
            </p:nvSpPr>
            <p:spPr>
              <a:xfrm>
                <a:off x="1913475" y="3801175"/>
                <a:ext cx="74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3" extrusionOk="0">
                    <a:moveTo>
                      <a:pt x="183" y="0"/>
                    </a:moveTo>
                    <a:cubicBezTo>
                      <a:pt x="69" y="23"/>
                      <a:pt x="0" y="115"/>
                      <a:pt x="23" y="183"/>
                    </a:cubicBezTo>
                    <a:lnTo>
                      <a:pt x="92" y="183"/>
                    </a:lnTo>
                    <a:cubicBezTo>
                      <a:pt x="183" y="137"/>
                      <a:pt x="297" y="92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9"/>
              <p:cNvSpPr/>
              <p:nvPr/>
            </p:nvSpPr>
            <p:spPr>
              <a:xfrm>
                <a:off x="1835300" y="3778350"/>
                <a:ext cx="40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2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23" y="69"/>
                    </a:cubicBezTo>
                    <a:lnTo>
                      <a:pt x="46" y="69"/>
                    </a:lnTo>
                    <a:cubicBezTo>
                      <a:pt x="54" y="86"/>
                      <a:pt x="63" y="90"/>
                      <a:pt x="71" y="90"/>
                    </a:cubicBezTo>
                    <a:cubicBezTo>
                      <a:pt x="80" y="90"/>
                      <a:pt x="90" y="85"/>
                      <a:pt x="99" y="85"/>
                    </a:cubicBezTo>
                    <a:cubicBezTo>
                      <a:pt x="104" y="85"/>
                      <a:pt x="109" y="87"/>
                      <a:pt x="114" y="92"/>
                    </a:cubicBezTo>
                    <a:cubicBezTo>
                      <a:pt x="114" y="92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14" y="0"/>
                      <a:pt x="91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9"/>
              <p:cNvSpPr/>
              <p:nvPr/>
            </p:nvSpPr>
            <p:spPr>
              <a:xfrm>
                <a:off x="1880950" y="3793175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9"/>
              <p:cNvSpPr/>
              <p:nvPr/>
            </p:nvSpPr>
            <p:spPr>
              <a:xfrm>
                <a:off x="1884375" y="37789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9"/>
              <p:cNvSpPr/>
              <p:nvPr/>
            </p:nvSpPr>
            <p:spPr>
              <a:xfrm>
                <a:off x="188492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9"/>
              <p:cNvSpPr/>
              <p:nvPr/>
            </p:nvSpPr>
            <p:spPr>
              <a:xfrm>
                <a:off x="1884375" y="3777200"/>
                <a:ext cx="26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93" extrusionOk="0">
                    <a:moveTo>
                      <a:pt x="23" y="1"/>
                    </a:moveTo>
                    <a:cubicBezTo>
                      <a:pt x="23" y="1"/>
                      <a:pt x="23" y="24"/>
                      <a:pt x="0" y="24"/>
                    </a:cubicBezTo>
                    <a:cubicBezTo>
                      <a:pt x="23" y="24"/>
                      <a:pt x="46" y="24"/>
                      <a:pt x="46" y="46"/>
                    </a:cubicBezTo>
                    <a:lnTo>
                      <a:pt x="67" y="68"/>
                    </a:lnTo>
                    <a:lnTo>
                      <a:pt x="67" y="68"/>
                    </a:lnTo>
                    <a:cubicBezTo>
                      <a:pt x="92" y="51"/>
                      <a:pt x="106" y="31"/>
                      <a:pt x="91" y="1"/>
                    </a:cubicBezTo>
                    <a:close/>
                    <a:moveTo>
                      <a:pt x="67" y="68"/>
                    </a:moveTo>
                    <a:lnTo>
                      <a:pt x="67" y="68"/>
                    </a:lnTo>
                    <a:cubicBezTo>
                      <a:pt x="66" y="68"/>
                      <a:pt x="66" y="69"/>
                      <a:pt x="65" y="69"/>
                    </a:cubicBezTo>
                    <a:lnTo>
                      <a:pt x="69" y="69"/>
                    </a:lnTo>
                    <a:lnTo>
                      <a:pt x="67" y="68"/>
                    </a:lnTo>
                    <a:close/>
                    <a:moveTo>
                      <a:pt x="23" y="69"/>
                    </a:moveTo>
                    <a:lnTo>
                      <a:pt x="23" y="92"/>
                    </a:lnTo>
                    <a:cubicBezTo>
                      <a:pt x="38" y="85"/>
                      <a:pt x="52" y="77"/>
                      <a:pt x="65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9"/>
              <p:cNvSpPr/>
              <p:nvPr/>
            </p:nvSpPr>
            <p:spPr>
              <a:xfrm>
                <a:off x="1884375" y="3777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9"/>
              <p:cNvSpPr/>
              <p:nvPr/>
            </p:nvSpPr>
            <p:spPr>
              <a:xfrm>
                <a:off x="188437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ubicBezTo>
                      <a:pt x="0" y="0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9"/>
              <p:cNvSpPr/>
              <p:nvPr/>
            </p:nvSpPr>
            <p:spPr>
              <a:xfrm>
                <a:off x="1890075" y="3755850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71" y="1"/>
                    </a:moveTo>
                    <a:cubicBezTo>
                      <a:pt x="61" y="1"/>
                      <a:pt x="53" y="4"/>
                      <a:pt x="46" y="10"/>
                    </a:cubicBezTo>
                    <a:cubicBezTo>
                      <a:pt x="0" y="33"/>
                      <a:pt x="23" y="79"/>
                      <a:pt x="23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114" y="124"/>
                      <a:pt x="93" y="102"/>
                      <a:pt x="134" y="102"/>
                    </a:cubicBezTo>
                    <a:lnTo>
                      <a:pt x="134" y="102"/>
                    </a:lnTo>
                    <a:cubicBezTo>
                      <a:pt x="132" y="90"/>
                      <a:pt x="126" y="79"/>
                      <a:pt x="115" y="79"/>
                    </a:cubicBezTo>
                    <a:cubicBezTo>
                      <a:pt x="107" y="71"/>
                      <a:pt x="109" y="69"/>
                      <a:pt x="116" y="69"/>
                    </a:cubicBezTo>
                    <a:cubicBezTo>
                      <a:pt x="130" y="69"/>
                      <a:pt x="160" y="79"/>
                      <a:pt x="160" y="79"/>
                    </a:cubicBezTo>
                    <a:cubicBezTo>
                      <a:pt x="160" y="79"/>
                      <a:pt x="137" y="56"/>
                      <a:pt x="160" y="33"/>
                    </a:cubicBezTo>
                    <a:cubicBezTo>
                      <a:pt x="128" y="17"/>
                      <a:pt x="96" y="1"/>
                      <a:pt x="71" y="1"/>
                    </a:cubicBezTo>
                    <a:close/>
                    <a:moveTo>
                      <a:pt x="137" y="102"/>
                    </a:moveTo>
                    <a:cubicBezTo>
                      <a:pt x="136" y="102"/>
                      <a:pt x="135" y="102"/>
                      <a:pt x="134" y="102"/>
                    </a:cubicBezTo>
                    <a:lnTo>
                      <a:pt x="134" y="102"/>
                    </a:lnTo>
                    <a:cubicBezTo>
                      <a:pt x="137" y="113"/>
                      <a:pt x="137" y="124"/>
                      <a:pt x="137" y="124"/>
                    </a:cubicBezTo>
                    <a:lnTo>
                      <a:pt x="137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9"/>
              <p:cNvSpPr/>
              <p:nvPr/>
            </p:nvSpPr>
            <p:spPr>
              <a:xfrm>
                <a:off x="1908900" y="3776625"/>
                <a:ext cx="34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6" extrusionOk="0">
                    <a:moveTo>
                      <a:pt x="92" y="1"/>
                    </a:moveTo>
                    <a:cubicBezTo>
                      <a:pt x="1" y="1"/>
                      <a:pt x="1" y="47"/>
                      <a:pt x="1" y="92"/>
                    </a:cubicBezTo>
                    <a:cubicBezTo>
                      <a:pt x="7" y="86"/>
                      <a:pt x="12" y="83"/>
                      <a:pt x="15" y="83"/>
                    </a:cubicBezTo>
                    <a:cubicBezTo>
                      <a:pt x="23" y="83"/>
                      <a:pt x="23" y="99"/>
                      <a:pt x="23" y="115"/>
                    </a:cubicBezTo>
                    <a:lnTo>
                      <a:pt x="115" y="115"/>
                    </a:lnTo>
                    <a:lnTo>
                      <a:pt x="138" y="69"/>
                    </a:lnTo>
                    <a:cubicBezTo>
                      <a:pt x="138" y="47"/>
                      <a:pt x="138" y="24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9"/>
              <p:cNvSpPr/>
              <p:nvPr/>
            </p:nvSpPr>
            <p:spPr>
              <a:xfrm>
                <a:off x="1908325" y="375195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71" y="0"/>
                    </a:moveTo>
                    <a:cubicBezTo>
                      <a:pt x="64" y="0"/>
                      <a:pt x="56" y="2"/>
                      <a:pt x="46" y="6"/>
                    </a:cubicBezTo>
                    <a:cubicBezTo>
                      <a:pt x="1" y="29"/>
                      <a:pt x="46" y="75"/>
                      <a:pt x="69" y="121"/>
                    </a:cubicBezTo>
                    <a:cubicBezTo>
                      <a:pt x="46" y="75"/>
                      <a:pt x="138" y="75"/>
                      <a:pt x="115" y="29"/>
                    </a:cubicBezTo>
                    <a:cubicBezTo>
                      <a:pt x="115" y="29"/>
                      <a:pt x="100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9"/>
              <p:cNvSpPr/>
              <p:nvPr/>
            </p:nvSpPr>
            <p:spPr>
              <a:xfrm>
                <a:off x="1939725" y="3729850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206" y="0"/>
                    </a:moveTo>
                    <a:cubicBezTo>
                      <a:pt x="69" y="46"/>
                      <a:pt x="0" y="137"/>
                      <a:pt x="23" y="229"/>
                    </a:cubicBezTo>
                    <a:lnTo>
                      <a:pt x="91" y="206"/>
                    </a:lnTo>
                    <a:cubicBezTo>
                      <a:pt x="183" y="160"/>
                      <a:pt x="297" y="114"/>
                      <a:pt x="251" y="23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9"/>
              <p:cNvSpPr/>
              <p:nvPr/>
            </p:nvSpPr>
            <p:spPr>
              <a:xfrm>
                <a:off x="1932875" y="3791225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35" y="1"/>
                    </a:moveTo>
                    <a:cubicBezTo>
                      <a:pt x="12" y="1"/>
                      <a:pt x="0" y="17"/>
                      <a:pt x="0" y="33"/>
                    </a:cubicBezTo>
                    <a:cubicBezTo>
                      <a:pt x="0" y="79"/>
                      <a:pt x="0" y="56"/>
                      <a:pt x="46" y="102"/>
                    </a:cubicBezTo>
                    <a:cubicBezTo>
                      <a:pt x="46" y="94"/>
                      <a:pt x="48" y="92"/>
                      <a:pt x="52" y="92"/>
                    </a:cubicBezTo>
                    <a:cubicBezTo>
                      <a:pt x="59" y="92"/>
                      <a:pt x="69" y="102"/>
                      <a:pt x="69" y="102"/>
                    </a:cubicBezTo>
                    <a:cubicBezTo>
                      <a:pt x="92" y="79"/>
                      <a:pt x="114" y="79"/>
                      <a:pt x="137" y="56"/>
                    </a:cubicBezTo>
                    <a:cubicBezTo>
                      <a:pt x="114" y="33"/>
                      <a:pt x="137" y="10"/>
                      <a:pt x="69" y="10"/>
                    </a:cubicBezTo>
                    <a:cubicBezTo>
                      <a:pt x="55" y="4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9"/>
              <p:cNvSpPr/>
              <p:nvPr/>
            </p:nvSpPr>
            <p:spPr>
              <a:xfrm>
                <a:off x="1939150" y="37926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0" y="0"/>
                    </a:moveTo>
                    <a:cubicBezTo>
                      <a:pt x="0" y="11"/>
                      <a:pt x="6" y="11"/>
                      <a:pt x="15" y="11"/>
                    </a:cubicBezTo>
                    <a:cubicBezTo>
                      <a:pt x="23" y="11"/>
                      <a:pt x="34" y="11"/>
                      <a:pt x="44" y="21"/>
                    </a:cubicBezTo>
                    <a:lnTo>
                      <a:pt x="44" y="21"/>
                    </a:lnTo>
                    <a:cubicBezTo>
                      <a:pt x="46" y="15"/>
                      <a:pt x="46" y="7"/>
                      <a:pt x="46" y="0"/>
                    </a:cubicBezTo>
                    <a:close/>
                    <a:moveTo>
                      <a:pt x="44" y="21"/>
                    </a:moveTo>
                    <a:cubicBezTo>
                      <a:pt x="42" y="30"/>
                      <a:pt x="37" y="38"/>
                      <a:pt x="26" y="42"/>
                    </a:cubicBezTo>
                    <a:lnTo>
                      <a:pt x="26" y="42"/>
                    </a:lnTo>
                    <a:cubicBezTo>
                      <a:pt x="36" y="39"/>
                      <a:pt x="46" y="33"/>
                      <a:pt x="46" y="23"/>
                    </a:cubicBezTo>
                    <a:cubicBezTo>
                      <a:pt x="45" y="22"/>
                      <a:pt x="45" y="22"/>
                      <a:pt x="44" y="21"/>
                    </a:cubicBezTo>
                    <a:close/>
                    <a:moveTo>
                      <a:pt x="26" y="42"/>
                    </a:moveTo>
                    <a:cubicBezTo>
                      <a:pt x="14" y="46"/>
                      <a:pt x="0" y="46"/>
                      <a:pt x="0" y="46"/>
                    </a:cubicBezTo>
                    <a:cubicBezTo>
                      <a:pt x="11" y="46"/>
                      <a:pt x="19" y="44"/>
                      <a:pt x="26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9"/>
              <p:cNvSpPr/>
              <p:nvPr/>
            </p:nvSpPr>
            <p:spPr>
              <a:xfrm>
                <a:off x="1945425" y="3785600"/>
                <a:ext cx="57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99" extrusionOk="0">
                    <a:moveTo>
                      <a:pt x="115" y="1"/>
                    </a:moveTo>
                    <a:cubicBezTo>
                      <a:pt x="68" y="1"/>
                      <a:pt x="64" y="30"/>
                      <a:pt x="46" y="30"/>
                    </a:cubicBezTo>
                    <a:cubicBezTo>
                      <a:pt x="0" y="53"/>
                      <a:pt x="115" y="98"/>
                      <a:pt x="137" y="98"/>
                    </a:cubicBezTo>
                    <a:cubicBezTo>
                      <a:pt x="137" y="87"/>
                      <a:pt x="149" y="87"/>
                      <a:pt x="160" y="87"/>
                    </a:cubicBezTo>
                    <a:cubicBezTo>
                      <a:pt x="172" y="87"/>
                      <a:pt x="183" y="87"/>
                      <a:pt x="183" y="76"/>
                    </a:cubicBezTo>
                    <a:cubicBezTo>
                      <a:pt x="160" y="53"/>
                      <a:pt x="229" y="30"/>
                      <a:pt x="160" y="7"/>
                    </a:cubicBezTo>
                    <a:cubicBezTo>
                      <a:pt x="142" y="3"/>
                      <a:pt x="127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9"/>
              <p:cNvSpPr/>
              <p:nvPr/>
            </p:nvSpPr>
            <p:spPr>
              <a:xfrm>
                <a:off x="1961975" y="37840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1"/>
                    </a:moveTo>
                    <a:cubicBezTo>
                      <a:pt x="0" y="1"/>
                      <a:pt x="0" y="23"/>
                      <a:pt x="0" y="46"/>
                    </a:cubicBezTo>
                    <a:cubicBezTo>
                      <a:pt x="19" y="46"/>
                      <a:pt x="22" y="76"/>
                      <a:pt x="35" y="76"/>
                    </a:cubicBezTo>
                    <a:cubicBezTo>
                      <a:pt x="38" y="76"/>
                      <a:pt x="41" y="74"/>
                      <a:pt x="46" y="69"/>
                    </a:cubicBezTo>
                    <a:lnTo>
                      <a:pt x="46" y="92"/>
                    </a:lnTo>
                    <a:lnTo>
                      <a:pt x="92" y="69"/>
                    </a:lnTo>
                    <a:cubicBezTo>
                      <a:pt x="69" y="46"/>
                      <a:pt x="114" y="23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9"/>
              <p:cNvSpPr/>
              <p:nvPr/>
            </p:nvSpPr>
            <p:spPr>
              <a:xfrm>
                <a:off x="1938575" y="37783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46" y="69"/>
                      <a:pt x="46" y="69"/>
                      <a:pt x="23" y="46"/>
                    </a:cubicBezTo>
                    <a:lnTo>
                      <a:pt x="69" y="46"/>
                    </a:lnTo>
                    <a:cubicBezTo>
                      <a:pt x="92" y="69"/>
                      <a:pt x="69" y="69"/>
                      <a:pt x="92" y="92"/>
                    </a:cubicBezTo>
                    <a:cubicBezTo>
                      <a:pt x="92" y="69"/>
                      <a:pt x="115" y="46"/>
                      <a:pt x="92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39"/>
              <p:cNvSpPr/>
              <p:nvPr/>
            </p:nvSpPr>
            <p:spPr>
              <a:xfrm>
                <a:off x="1949425" y="37349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2" y="12"/>
                    </a:cubicBezTo>
                    <a:cubicBezTo>
                      <a:pt x="6" y="12"/>
                      <a:pt x="0" y="12"/>
                      <a:pt x="0" y="24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92" y="69"/>
                      <a:pt x="114" y="69"/>
                      <a:pt x="114" y="46"/>
                    </a:cubicBezTo>
                    <a:cubicBezTo>
                      <a:pt x="92" y="24"/>
                      <a:pt x="69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9"/>
              <p:cNvSpPr/>
              <p:nvPr/>
            </p:nvSpPr>
            <p:spPr>
              <a:xfrm>
                <a:off x="1944850" y="37315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46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115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9"/>
              <p:cNvSpPr/>
              <p:nvPr/>
            </p:nvSpPr>
            <p:spPr>
              <a:xfrm>
                <a:off x="1920325" y="3757225"/>
                <a:ext cx="45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5" extrusionOk="0">
                    <a:moveTo>
                      <a:pt x="69" y="1"/>
                    </a:moveTo>
                    <a:cubicBezTo>
                      <a:pt x="23" y="1"/>
                      <a:pt x="0" y="47"/>
                      <a:pt x="0" y="69"/>
                    </a:cubicBezTo>
                    <a:cubicBezTo>
                      <a:pt x="23" y="69"/>
                      <a:pt x="46" y="92"/>
                      <a:pt x="23" y="92"/>
                    </a:cubicBezTo>
                    <a:lnTo>
                      <a:pt x="46" y="92"/>
                    </a:lnTo>
                    <a:cubicBezTo>
                      <a:pt x="52" y="105"/>
                      <a:pt x="58" y="109"/>
                      <a:pt x="65" y="109"/>
                    </a:cubicBezTo>
                    <a:cubicBezTo>
                      <a:pt x="76" y="109"/>
                      <a:pt x="88" y="98"/>
                      <a:pt x="104" y="98"/>
                    </a:cubicBezTo>
                    <a:cubicBezTo>
                      <a:pt x="114" y="98"/>
                      <a:pt x="124" y="102"/>
                      <a:pt x="137" y="115"/>
                    </a:cubicBezTo>
                    <a:cubicBezTo>
                      <a:pt x="137" y="104"/>
                      <a:pt x="143" y="104"/>
                      <a:pt x="151" y="104"/>
                    </a:cubicBezTo>
                    <a:cubicBezTo>
                      <a:pt x="160" y="104"/>
                      <a:pt x="171" y="104"/>
                      <a:pt x="183" y="92"/>
                    </a:cubicBezTo>
                    <a:cubicBezTo>
                      <a:pt x="183" y="69"/>
                      <a:pt x="183" y="47"/>
                      <a:pt x="160" y="24"/>
                    </a:cubicBezTo>
                    <a:cubicBezTo>
                      <a:pt x="114" y="1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9"/>
              <p:cNvSpPr/>
              <p:nvPr/>
            </p:nvSpPr>
            <p:spPr>
              <a:xfrm>
                <a:off x="1971100" y="37720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23" y="0"/>
                      <a:pt x="1" y="0"/>
                      <a:pt x="23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9"/>
              <p:cNvSpPr/>
              <p:nvPr/>
            </p:nvSpPr>
            <p:spPr>
              <a:xfrm>
                <a:off x="1975675" y="3757800"/>
                <a:ext cx="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9"/>
              <p:cNvSpPr/>
              <p:nvPr/>
            </p:nvSpPr>
            <p:spPr>
              <a:xfrm>
                <a:off x="1976250" y="3756675"/>
                <a:ext cx="0" cy="575"/>
              </a:xfrm>
              <a:custGeom>
                <a:avLst/>
                <a:gdLst/>
                <a:ahLst/>
                <a:cxnLst/>
                <a:rect l="l" t="t" r="r" b="b"/>
                <a:pathLst>
                  <a:path h="23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9"/>
              <p:cNvSpPr/>
              <p:nvPr/>
            </p:nvSpPr>
            <p:spPr>
              <a:xfrm>
                <a:off x="1975675" y="37555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23"/>
                    </a:cubicBezTo>
                    <a:cubicBezTo>
                      <a:pt x="23" y="23"/>
                      <a:pt x="46" y="23"/>
                      <a:pt x="46" y="46"/>
                    </a:cubicBezTo>
                    <a:lnTo>
                      <a:pt x="69" y="69"/>
                    </a:lnTo>
                    <a:lnTo>
                      <a:pt x="23" y="69"/>
                    </a:lnTo>
                    <a:lnTo>
                      <a:pt x="46" y="92"/>
                    </a:lnTo>
                    <a:cubicBezTo>
                      <a:pt x="91" y="69"/>
                      <a:pt x="114" y="46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9"/>
              <p:cNvSpPr/>
              <p:nvPr/>
            </p:nvSpPr>
            <p:spPr>
              <a:xfrm>
                <a:off x="1975675" y="37561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9"/>
              <p:cNvSpPr/>
              <p:nvPr/>
            </p:nvSpPr>
            <p:spPr>
              <a:xfrm>
                <a:off x="1975675" y="3756675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9"/>
              <p:cNvSpPr/>
              <p:nvPr/>
            </p:nvSpPr>
            <p:spPr>
              <a:xfrm>
                <a:off x="1905475" y="37715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23"/>
                    </a:ln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9"/>
              <p:cNvSpPr/>
              <p:nvPr/>
            </p:nvSpPr>
            <p:spPr>
              <a:xfrm>
                <a:off x="1903200" y="37709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46" y="1"/>
                    </a:moveTo>
                    <a:cubicBezTo>
                      <a:pt x="0" y="23"/>
                      <a:pt x="23" y="46"/>
                      <a:pt x="23" y="69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69" y="69"/>
                    </a:lnTo>
                    <a:cubicBezTo>
                      <a:pt x="69" y="69"/>
                      <a:pt x="69" y="46"/>
                      <a:pt x="92" y="46"/>
                    </a:cubicBezTo>
                    <a:lnTo>
                      <a:pt x="69" y="23"/>
                    </a:lnTo>
                    <a:lnTo>
                      <a:pt x="92" y="23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9"/>
              <p:cNvSpPr/>
              <p:nvPr/>
            </p:nvSpPr>
            <p:spPr>
              <a:xfrm>
                <a:off x="1914600" y="3766925"/>
                <a:ext cx="28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3" extrusionOk="0">
                    <a:moveTo>
                      <a:pt x="69" y="1"/>
                    </a:moveTo>
                    <a:cubicBezTo>
                      <a:pt x="47" y="24"/>
                      <a:pt x="1" y="24"/>
                      <a:pt x="24" y="69"/>
                    </a:cubicBezTo>
                    <a:cubicBezTo>
                      <a:pt x="69" y="69"/>
                      <a:pt x="24" y="47"/>
                      <a:pt x="69" y="47"/>
                    </a:cubicBezTo>
                    <a:lnTo>
                      <a:pt x="92" y="69"/>
                    </a:lnTo>
                    <a:cubicBezTo>
                      <a:pt x="115" y="47"/>
                      <a:pt x="115" y="24"/>
                      <a:pt x="69" y="1"/>
                    </a:cubicBezTo>
                    <a:close/>
                    <a:moveTo>
                      <a:pt x="24" y="69"/>
                    </a:moveTo>
                    <a:cubicBezTo>
                      <a:pt x="1" y="69"/>
                      <a:pt x="24" y="92"/>
                      <a:pt x="24" y="92"/>
                    </a:cubicBezTo>
                    <a:cubicBezTo>
                      <a:pt x="47" y="92"/>
                      <a:pt x="92" y="92"/>
                      <a:pt x="92" y="69"/>
                    </a:cubicBezTo>
                    <a:cubicBezTo>
                      <a:pt x="77" y="69"/>
                      <a:pt x="72" y="80"/>
                      <a:pt x="63" y="80"/>
                    </a:cubicBezTo>
                    <a:cubicBezTo>
                      <a:pt x="59" y="80"/>
                      <a:pt x="54" y="77"/>
                      <a:pt x="47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9"/>
              <p:cNvSpPr/>
              <p:nvPr/>
            </p:nvSpPr>
            <p:spPr>
              <a:xfrm>
                <a:off x="1818175" y="3691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9"/>
              <p:cNvSpPr/>
              <p:nvPr/>
            </p:nvSpPr>
            <p:spPr>
              <a:xfrm>
                <a:off x="1815325" y="3683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9"/>
              <p:cNvSpPr/>
              <p:nvPr/>
            </p:nvSpPr>
            <p:spPr>
              <a:xfrm>
                <a:off x="1815325" y="36828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0" y="0"/>
                      <a:pt x="0" y="11"/>
                      <a:pt x="0" y="11"/>
                    </a:cubicBezTo>
                    <a:lnTo>
                      <a:pt x="23" y="11"/>
                    </a:lnTo>
                    <a:cubicBezTo>
                      <a:pt x="15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9"/>
              <p:cNvSpPr/>
              <p:nvPr/>
            </p:nvSpPr>
            <p:spPr>
              <a:xfrm>
                <a:off x="1817025" y="3674325"/>
                <a:ext cx="860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36" extrusionOk="0">
                    <a:moveTo>
                      <a:pt x="209" y="1"/>
                    </a:moveTo>
                    <a:cubicBezTo>
                      <a:pt x="166" y="1"/>
                      <a:pt x="170" y="30"/>
                      <a:pt x="115" y="30"/>
                    </a:cubicBezTo>
                    <a:cubicBezTo>
                      <a:pt x="183" y="121"/>
                      <a:pt x="1" y="76"/>
                      <a:pt x="24" y="144"/>
                    </a:cubicBezTo>
                    <a:cubicBezTo>
                      <a:pt x="69" y="144"/>
                      <a:pt x="69" y="190"/>
                      <a:pt x="69" y="190"/>
                    </a:cubicBezTo>
                    <a:cubicBezTo>
                      <a:pt x="92" y="190"/>
                      <a:pt x="92" y="213"/>
                      <a:pt x="115" y="235"/>
                    </a:cubicBezTo>
                    <a:lnTo>
                      <a:pt x="138" y="213"/>
                    </a:lnTo>
                    <a:cubicBezTo>
                      <a:pt x="174" y="213"/>
                      <a:pt x="182" y="183"/>
                      <a:pt x="206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47" y="190"/>
                      <a:pt x="251" y="161"/>
                      <a:pt x="275" y="161"/>
                    </a:cubicBezTo>
                    <a:cubicBezTo>
                      <a:pt x="281" y="161"/>
                      <a:pt x="288" y="162"/>
                      <a:pt x="297" y="167"/>
                    </a:cubicBezTo>
                    <a:cubicBezTo>
                      <a:pt x="297" y="144"/>
                      <a:pt x="320" y="144"/>
                      <a:pt x="320" y="144"/>
                    </a:cubicBezTo>
                    <a:lnTo>
                      <a:pt x="343" y="99"/>
                    </a:lnTo>
                    <a:cubicBezTo>
                      <a:pt x="343" y="53"/>
                      <a:pt x="320" y="7"/>
                      <a:pt x="252" y="7"/>
                    </a:cubicBezTo>
                    <a:cubicBezTo>
                      <a:pt x="234" y="3"/>
                      <a:pt x="220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9"/>
              <p:cNvSpPr/>
              <p:nvPr/>
            </p:nvSpPr>
            <p:spPr>
              <a:xfrm>
                <a:off x="2048700" y="3675075"/>
                <a:ext cx="40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8" extrusionOk="0">
                    <a:moveTo>
                      <a:pt x="92" y="0"/>
                    </a:moveTo>
                    <a:cubicBezTo>
                      <a:pt x="81" y="11"/>
                      <a:pt x="69" y="11"/>
                      <a:pt x="58" y="11"/>
                    </a:cubicBezTo>
                    <a:cubicBezTo>
                      <a:pt x="46" y="11"/>
                      <a:pt x="35" y="11"/>
                      <a:pt x="24" y="23"/>
                    </a:cubicBezTo>
                    <a:cubicBezTo>
                      <a:pt x="1" y="46"/>
                      <a:pt x="1" y="114"/>
                      <a:pt x="46" y="160"/>
                    </a:cubicBezTo>
                    <a:cubicBezTo>
                      <a:pt x="61" y="188"/>
                      <a:pt x="83" y="208"/>
                      <a:pt x="104" y="208"/>
                    </a:cubicBezTo>
                    <a:cubicBezTo>
                      <a:pt x="117" y="208"/>
                      <a:pt x="129" y="200"/>
                      <a:pt x="138" y="183"/>
                    </a:cubicBezTo>
                    <a:cubicBezTo>
                      <a:pt x="161" y="137"/>
                      <a:pt x="138" y="69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9"/>
              <p:cNvSpPr/>
              <p:nvPr/>
            </p:nvSpPr>
            <p:spPr>
              <a:xfrm>
                <a:off x="2227875" y="3809850"/>
                <a:ext cx="143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90" extrusionOk="0">
                    <a:moveTo>
                      <a:pt x="292" y="1"/>
                    </a:moveTo>
                    <a:cubicBezTo>
                      <a:pt x="168" y="1"/>
                      <a:pt x="58" y="56"/>
                      <a:pt x="1" y="156"/>
                    </a:cubicBezTo>
                    <a:lnTo>
                      <a:pt x="115" y="224"/>
                    </a:lnTo>
                    <a:cubicBezTo>
                      <a:pt x="203" y="257"/>
                      <a:pt x="306" y="290"/>
                      <a:pt x="393" y="290"/>
                    </a:cubicBezTo>
                    <a:cubicBezTo>
                      <a:pt x="486" y="290"/>
                      <a:pt x="560" y="251"/>
                      <a:pt x="572" y="133"/>
                    </a:cubicBezTo>
                    <a:lnTo>
                      <a:pt x="526" y="64"/>
                    </a:lnTo>
                    <a:cubicBezTo>
                      <a:pt x="448" y="21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9"/>
              <p:cNvSpPr/>
              <p:nvPr/>
            </p:nvSpPr>
            <p:spPr>
              <a:xfrm>
                <a:off x="2126325" y="3709975"/>
                <a:ext cx="217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73" extrusionOk="0">
                    <a:moveTo>
                      <a:pt x="730" y="1"/>
                    </a:moveTo>
                    <a:cubicBezTo>
                      <a:pt x="643" y="1"/>
                      <a:pt x="599" y="101"/>
                      <a:pt x="525" y="156"/>
                    </a:cubicBezTo>
                    <a:lnTo>
                      <a:pt x="616" y="202"/>
                    </a:lnTo>
                    <a:cubicBezTo>
                      <a:pt x="616" y="225"/>
                      <a:pt x="594" y="225"/>
                      <a:pt x="571" y="225"/>
                    </a:cubicBezTo>
                    <a:cubicBezTo>
                      <a:pt x="496" y="129"/>
                      <a:pt x="421" y="107"/>
                      <a:pt x="346" y="107"/>
                    </a:cubicBezTo>
                    <a:cubicBezTo>
                      <a:pt x="288" y="107"/>
                      <a:pt x="229" y="121"/>
                      <a:pt x="170" y="121"/>
                    </a:cubicBezTo>
                    <a:cubicBezTo>
                      <a:pt x="144" y="121"/>
                      <a:pt x="117" y="118"/>
                      <a:pt x="91" y="110"/>
                    </a:cubicBezTo>
                    <a:lnTo>
                      <a:pt x="91" y="110"/>
                    </a:lnTo>
                    <a:cubicBezTo>
                      <a:pt x="251" y="293"/>
                      <a:pt x="0" y="202"/>
                      <a:pt x="23" y="247"/>
                    </a:cubicBezTo>
                    <a:lnTo>
                      <a:pt x="91" y="316"/>
                    </a:lnTo>
                    <a:cubicBezTo>
                      <a:pt x="91" y="407"/>
                      <a:pt x="23" y="430"/>
                      <a:pt x="0" y="430"/>
                    </a:cubicBezTo>
                    <a:lnTo>
                      <a:pt x="91" y="499"/>
                    </a:lnTo>
                    <a:lnTo>
                      <a:pt x="91" y="590"/>
                    </a:lnTo>
                    <a:lnTo>
                      <a:pt x="137" y="567"/>
                    </a:lnTo>
                    <a:cubicBezTo>
                      <a:pt x="156" y="624"/>
                      <a:pt x="237" y="696"/>
                      <a:pt x="226" y="745"/>
                    </a:cubicBezTo>
                    <a:lnTo>
                      <a:pt x="226" y="745"/>
                    </a:lnTo>
                    <a:lnTo>
                      <a:pt x="274" y="681"/>
                    </a:lnTo>
                    <a:cubicBezTo>
                      <a:pt x="289" y="685"/>
                      <a:pt x="306" y="687"/>
                      <a:pt x="324" y="687"/>
                    </a:cubicBezTo>
                    <a:cubicBezTo>
                      <a:pt x="415" y="687"/>
                      <a:pt x="533" y="639"/>
                      <a:pt x="571" y="544"/>
                    </a:cubicBezTo>
                    <a:cubicBezTo>
                      <a:pt x="457" y="88"/>
                      <a:pt x="845" y="430"/>
                      <a:pt x="867" y="133"/>
                    </a:cubicBezTo>
                    <a:cubicBezTo>
                      <a:pt x="867" y="88"/>
                      <a:pt x="822" y="42"/>
                      <a:pt x="799" y="19"/>
                    </a:cubicBezTo>
                    <a:cubicBezTo>
                      <a:pt x="773" y="6"/>
                      <a:pt x="750" y="1"/>
                      <a:pt x="730" y="1"/>
                    </a:cubicBezTo>
                    <a:close/>
                    <a:moveTo>
                      <a:pt x="226" y="745"/>
                    </a:moveTo>
                    <a:lnTo>
                      <a:pt x="205" y="772"/>
                    </a:lnTo>
                    <a:cubicBezTo>
                      <a:pt x="217" y="765"/>
                      <a:pt x="224" y="755"/>
                      <a:pt x="226" y="7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9"/>
              <p:cNvSpPr/>
              <p:nvPr/>
            </p:nvSpPr>
            <p:spPr>
              <a:xfrm>
                <a:off x="2032725" y="3760650"/>
                <a:ext cx="17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24"/>
                      <a:pt x="1" y="24"/>
                      <a:pt x="24" y="46"/>
                    </a:cubicBezTo>
                    <a:lnTo>
                      <a:pt x="69" y="69"/>
                    </a:lnTo>
                    <a:lnTo>
                      <a:pt x="24" y="24"/>
                    </a:lnTo>
                    <a:cubicBezTo>
                      <a:pt x="24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9"/>
              <p:cNvSpPr/>
              <p:nvPr/>
            </p:nvSpPr>
            <p:spPr>
              <a:xfrm>
                <a:off x="2055675" y="3742400"/>
                <a:ext cx="1050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53" extrusionOk="0">
                    <a:moveTo>
                      <a:pt x="19" y="0"/>
                    </a:moveTo>
                    <a:lnTo>
                      <a:pt x="19" y="0"/>
                    </a:lnTo>
                    <a:cubicBezTo>
                      <a:pt x="0" y="19"/>
                      <a:pt x="26" y="52"/>
                      <a:pt x="37" y="52"/>
                    </a:cubicBezTo>
                    <a:cubicBezTo>
                      <a:pt x="40" y="52"/>
                      <a:pt x="41" y="50"/>
                      <a:pt x="41" y="46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9"/>
              <p:cNvSpPr/>
              <p:nvPr/>
            </p:nvSpPr>
            <p:spPr>
              <a:xfrm>
                <a:off x="2057850" y="3742300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10" y="1"/>
                    </a:moveTo>
                    <a:cubicBezTo>
                      <a:pt x="8" y="1"/>
                      <a:pt x="0" y="14"/>
                      <a:pt x="0" y="27"/>
                    </a:cubicBezTo>
                    <a:cubicBezTo>
                      <a:pt x="10" y="8"/>
                      <a:pt x="11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9"/>
              <p:cNvSpPr/>
              <p:nvPr/>
            </p:nvSpPr>
            <p:spPr>
              <a:xfrm>
                <a:off x="2057850" y="3740125"/>
                <a:ext cx="40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8" extrusionOk="0">
                    <a:moveTo>
                      <a:pt x="0" y="114"/>
                    </a:moveTo>
                    <a:lnTo>
                      <a:pt x="11" y="126"/>
                    </a:lnTo>
                    <a:lnTo>
                      <a:pt x="11" y="126"/>
                    </a:lnTo>
                    <a:lnTo>
                      <a:pt x="23" y="114"/>
                    </a:lnTo>
                    <a:close/>
                    <a:moveTo>
                      <a:pt x="11" y="126"/>
                    </a:moveTo>
                    <a:lnTo>
                      <a:pt x="0" y="137"/>
                    </a:lnTo>
                    <a:cubicBezTo>
                      <a:pt x="14" y="147"/>
                      <a:pt x="30" y="154"/>
                      <a:pt x="45" y="159"/>
                    </a:cubicBezTo>
                    <a:lnTo>
                      <a:pt x="45" y="159"/>
                    </a:lnTo>
                    <a:lnTo>
                      <a:pt x="11" y="126"/>
                    </a:lnTo>
                    <a:close/>
                    <a:moveTo>
                      <a:pt x="46" y="0"/>
                    </a:moveTo>
                    <a:cubicBezTo>
                      <a:pt x="46" y="23"/>
                      <a:pt x="68" y="69"/>
                      <a:pt x="68" y="91"/>
                    </a:cubicBezTo>
                    <a:lnTo>
                      <a:pt x="46" y="160"/>
                    </a:lnTo>
                    <a:lnTo>
                      <a:pt x="46" y="160"/>
                    </a:lnTo>
                    <a:cubicBezTo>
                      <a:pt x="46" y="160"/>
                      <a:pt x="45" y="159"/>
                      <a:pt x="45" y="159"/>
                    </a:cubicBezTo>
                    <a:lnTo>
                      <a:pt x="45" y="159"/>
                    </a:lnTo>
                    <a:lnTo>
                      <a:pt x="46" y="160"/>
                    </a:lnTo>
                    <a:lnTo>
                      <a:pt x="46" y="160"/>
                    </a:lnTo>
                    <a:lnTo>
                      <a:pt x="46" y="160"/>
                    </a:lnTo>
                    <a:cubicBezTo>
                      <a:pt x="60" y="164"/>
                      <a:pt x="75" y="167"/>
                      <a:pt x="89" y="167"/>
                    </a:cubicBezTo>
                    <a:cubicBezTo>
                      <a:pt x="128" y="167"/>
                      <a:pt x="160" y="145"/>
                      <a:pt x="160" y="91"/>
                    </a:cubicBezTo>
                    <a:cubicBezTo>
                      <a:pt x="160" y="46"/>
                      <a:pt x="137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9"/>
              <p:cNvSpPr/>
              <p:nvPr/>
            </p:nvSpPr>
            <p:spPr>
              <a:xfrm>
                <a:off x="2057850" y="3740125"/>
                <a:ext cx="11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3" extrusionOk="0">
                    <a:moveTo>
                      <a:pt x="46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23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9"/>
              <p:cNvSpPr/>
              <p:nvPr/>
            </p:nvSpPr>
            <p:spPr>
              <a:xfrm>
                <a:off x="2056700" y="3740675"/>
                <a:ext cx="1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70" extrusionOk="0">
                    <a:moveTo>
                      <a:pt x="46" y="1"/>
                    </a:moveTo>
                    <a:lnTo>
                      <a:pt x="46" y="1"/>
                    </a:lnTo>
                    <a:cubicBezTo>
                      <a:pt x="23" y="24"/>
                      <a:pt x="23" y="24"/>
                      <a:pt x="0" y="47"/>
                    </a:cubicBezTo>
                    <a:lnTo>
                      <a:pt x="23" y="69"/>
                    </a:lnTo>
                    <a:cubicBezTo>
                      <a:pt x="23" y="47"/>
                      <a:pt x="23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9"/>
              <p:cNvSpPr/>
              <p:nvPr/>
            </p:nvSpPr>
            <p:spPr>
              <a:xfrm>
                <a:off x="2056125" y="3681650"/>
                <a:ext cx="1750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80" extrusionOk="0">
                    <a:moveTo>
                      <a:pt x="6" y="1"/>
                    </a:moveTo>
                    <a:cubicBezTo>
                      <a:pt x="3" y="1"/>
                      <a:pt x="1" y="3"/>
                      <a:pt x="1" y="11"/>
                    </a:cubicBezTo>
                    <a:cubicBezTo>
                      <a:pt x="1" y="11"/>
                      <a:pt x="1" y="57"/>
                      <a:pt x="1" y="57"/>
                    </a:cubicBezTo>
                    <a:cubicBezTo>
                      <a:pt x="23" y="79"/>
                      <a:pt x="46" y="79"/>
                      <a:pt x="46" y="79"/>
                    </a:cubicBezTo>
                    <a:cubicBezTo>
                      <a:pt x="69" y="57"/>
                      <a:pt x="46" y="34"/>
                      <a:pt x="23" y="11"/>
                    </a:cubicBezTo>
                    <a:cubicBezTo>
                      <a:pt x="23" y="11"/>
                      <a:pt x="13" y="1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9"/>
              <p:cNvSpPr/>
              <p:nvPr/>
            </p:nvSpPr>
            <p:spPr>
              <a:xfrm>
                <a:off x="2063550" y="3742750"/>
                <a:ext cx="68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21" extrusionOk="0">
                    <a:moveTo>
                      <a:pt x="180" y="1"/>
                    </a:moveTo>
                    <a:cubicBezTo>
                      <a:pt x="107" y="1"/>
                      <a:pt x="35" y="26"/>
                      <a:pt x="0" y="78"/>
                    </a:cubicBezTo>
                    <a:lnTo>
                      <a:pt x="69" y="101"/>
                    </a:lnTo>
                    <a:cubicBezTo>
                      <a:pt x="99" y="111"/>
                      <a:pt x="139" y="121"/>
                      <a:pt x="176" y="121"/>
                    </a:cubicBezTo>
                    <a:cubicBezTo>
                      <a:pt x="221" y="121"/>
                      <a:pt x="262" y="105"/>
                      <a:pt x="274" y="55"/>
                    </a:cubicBezTo>
                    <a:lnTo>
                      <a:pt x="251" y="9"/>
                    </a:lnTo>
                    <a:cubicBezTo>
                      <a:pt x="229" y="4"/>
                      <a:pt x="204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9"/>
              <p:cNvSpPr/>
              <p:nvPr/>
            </p:nvSpPr>
            <p:spPr>
              <a:xfrm>
                <a:off x="2027025" y="3683775"/>
                <a:ext cx="23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119" extrusionOk="0">
                    <a:moveTo>
                      <a:pt x="15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17"/>
                      <a:pt x="0" y="40"/>
                      <a:pt x="0" y="40"/>
                    </a:cubicBezTo>
                    <a:lnTo>
                      <a:pt x="0" y="63"/>
                    </a:lnTo>
                    <a:cubicBezTo>
                      <a:pt x="0" y="86"/>
                      <a:pt x="46" y="63"/>
                      <a:pt x="46" y="109"/>
                    </a:cubicBezTo>
                    <a:cubicBezTo>
                      <a:pt x="46" y="109"/>
                      <a:pt x="56" y="119"/>
                      <a:pt x="63" y="119"/>
                    </a:cubicBezTo>
                    <a:cubicBezTo>
                      <a:pt x="66" y="119"/>
                      <a:pt x="69" y="116"/>
                      <a:pt x="69" y="109"/>
                    </a:cubicBezTo>
                    <a:cubicBezTo>
                      <a:pt x="92" y="109"/>
                      <a:pt x="92" y="109"/>
                      <a:pt x="92" y="63"/>
                    </a:cubicBezTo>
                    <a:cubicBezTo>
                      <a:pt x="92" y="40"/>
                      <a:pt x="69" y="17"/>
                      <a:pt x="46" y="17"/>
                    </a:cubicBezTo>
                    <a:cubicBezTo>
                      <a:pt x="35" y="6"/>
                      <a:pt x="23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9"/>
              <p:cNvSpPr/>
              <p:nvPr/>
            </p:nvSpPr>
            <p:spPr>
              <a:xfrm>
                <a:off x="2049275" y="37178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9"/>
              <p:cNvSpPr/>
              <p:nvPr/>
            </p:nvSpPr>
            <p:spPr>
              <a:xfrm>
                <a:off x="2242150" y="37486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23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9"/>
              <p:cNvSpPr/>
              <p:nvPr/>
            </p:nvSpPr>
            <p:spPr>
              <a:xfrm>
                <a:off x="2242725" y="37492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9"/>
              <p:cNvSpPr/>
              <p:nvPr/>
            </p:nvSpPr>
            <p:spPr>
              <a:xfrm>
                <a:off x="2242150" y="3748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9"/>
              <p:cNvSpPr/>
              <p:nvPr/>
            </p:nvSpPr>
            <p:spPr>
              <a:xfrm>
                <a:off x="2059550" y="37093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9"/>
              <p:cNvSpPr/>
              <p:nvPr/>
            </p:nvSpPr>
            <p:spPr>
              <a:xfrm>
                <a:off x="2060700" y="37093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9"/>
              <p:cNvSpPr/>
              <p:nvPr/>
            </p:nvSpPr>
            <p:spPr>
              <a:xfrm>
                <a:off x="2060125" y="37087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0" y="46"/>
                    </a:moveTo>
                    <a:cubicBezTo>
                      <a:pt x="9" y="51"/>
                      <a:pt x="16" y="54"/>
                      <a:pt x="23" y="56"/>
                    </a:cubicBezTo>
                    <a:lnTo>
                      <a:pt x="23" y="56"/>
                    </a:lnTo>
                    <a:lnTo>
                      <a:pt x="23" y="46"/>
                    </a:lnTo>
                    <a:close/>
                    <a:moveTo>
                      <a:pt x="23" y="1"/>
                    </a:moveTo>
                    <a:cubicBezTo>
                      <a:pt x="23" y="1"/>
                      <a:pt x="46" y="24"/>
                      <a:pt x="46" y="24"/>
                    </a:cubicBezTo>
                    <a:lnTo>
                      <a:pt x="29" y="58"/>
                    </a:lnTo>
                    <a:lnTo>
                      <a:pt x="29" y="58"/>
                    </a:lnTo>
                    <a:cubicBezTo>
                      <a:pt x="27" y="58"/>
                      <a:pt x="25" y="57"/>
                      <a:pt x="23" y="56"/>
                    </a:cubicBezTo>
                    <a:lnTo>
                      <a:pt x="23" y="56"/>
                    </a:lnTo>
                    <a:lnTo>
                      <a:pt x="23" y="69"/>
                    </a:lnTo>
                    <a:lnTo>
                      <a:pt x="29" y="58"/>
                    </a:lnTo>
                    <a:lnTo>
                      <a:pt x="29" y="58"/>
                    </a:lnTo>
                    <a:cubicBezTo>
                      <a:pt x="35" y="60"/>
                      <a:pt x="41" y="61"/>
                      <a:pt x="47" y="61"/>
                    </a:cubicBezTo>
                    <a:cubicBezTo>
                      <a:pt x="65" y="61"/>
                      <a:pt x="78" y="50"/>
                      <a:pt x="92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2060125" y="3708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lnTo>
                      <a:pt x="23" y="1"/>
                    </a:ln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9"/>
              <p:cNvSpPr/>
              <p:nvPr/>
            </p:nvSpPr>
            <p:spPr>
              <a:xfrm>
                <a:off x="2060125" y="3708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lnTo>
                      <a:pt x="0" y="24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9"/>
              <p:cNvSpPr/>
              <p:nvPr/>
            </p:nvSpPr>
            <p:spPr>
              <a:xfrm>
                <a:off x="2093225" y="3713300"/>
                <a:ext cx="7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20" extrusionOk="0">
                    <a:moveTo>
                      <a:pt x="183" y="0"/>
                    </a:moveTo>
                    <a:cubicBezTo>
                      <a:pt x="91" y="0"/>
                      <a:pt x="69" y="114"/>
                      <a:pt x="0" y="160"/>
                    </a:cubicBezTo>
                    <a:lnTo>
                      <a:pt x="69" y="206"/>
                    </a:lnTo>
                    <a:lnTo>
                      <a:pt x="46" y="251"/>
                    </a:lnTo>
                    <a:cubicBezTo>
                      <a:pt x="56" y="257"/>
                      <a:pt x="65" y="258"/>
                      <a:pt x="74" y="258"/>
                    </a:cubicBezTo>
                    <a:cubicBezTo>
                      <a:pt x="89" y="258"/>
                      <a:pt x="102" y="253"/>
                      <a:pt x="116" y="253"/>
                    </a:cubicBezTo>
                    <a:cubicBezTo>
                      <a:pt x="129" y="253"/>
                      <a:pt x="143" y="257"/>
                      <a:pt x="160" y="274"/>
                    </a:cubicBezTo>
                    <a:lnTo>
                      <a:pt x="137" y="320"/>
                    </a:lnTo>
                    <a:cubicBezTo>
                      <a:pt x="183" y="320"/>
                      <a:pt x="206" y="251"/>
                      <a:pt x="160" y="206"/>
                    </a:cubicBezTo>
                    <a:cubicBezTo>
                      <a:pt x="164" y="198"/>
                      <a:pt x="168" y="195"/>
                      <a:pt x="173" y="195"/>
                    </a:cubicBezTo>
                    <a:cubicBezTo>
                      <a:pt x="197" y="195"/>
                      <a:pt x="232" y="278"/>
                      <a:pt x="251" y="297"/>
                    </a:cubicBezTo>
                    <a:cubicBezTo>
                      <a:pt x="274" y="274"/>
                      <a:pt x="274" y="206"/>
                      <a:pt x="297" y="183"/>
                    </a:cubicBezTo>
                    <a:cubicBezTo>
                      <a:pt x="297" y="114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9"/>
              <p:cNvSpPr/>
              <p:nvPr/>
            </p:nvSpPr>
            <p:spPr>
              <a:xfrm>
                <a:off x="2256425" y="3759575"/>
                <a:ext cx="68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95" extrusionOk="0">
                    <a:moveTo>
                      <a:pt x="134" y="0"/>
                    </a:moveTo>
                    <a:cubicBezTo>
                      <a:pt x="92" y="0"/>
                      <a:pt x="67" y="52"/>
                      <a:pt x="23" y="67"/>
                    </a:cubicBezTo>
                    <a:cubicBezTo>
                      <a:pt x="46" y="89"/>
                      <a:pt x="23" y="158"/>
                      <a:pt x="0" y="158"/>
                    </a:cubicBezTo>
                    <a:lnTo>
                      <a:pt x="46" y="181"/>
                    </a:lnTo>
                    <a:lnTo>
                      <a:pt x="46" y="204"/>
                    </a:lnTo>
                    <a:lnTo>
                      <a:pt x="114" y="272"/>
                    </a:lnTo>
                    <a:lnTo>
                      <a:pt x="114" y="295"/>
                    </a:lnTo>
                    <a:lnTo>
                      <a:pt x="206" y="249"/>
                    </a:lnTo>
                    <a:cubicBezTo>
                      <a:pt x="251" y="226"/>
                      <a:pt x="274" y="135"/>
                      <a:pt x="228" y="67"/>
                    </a:cubicBezTo>
                    <a:cubicBezTo>
                      <a:pt x="187" y="17"/>
                      <a:pt x="15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9"/>
              <p:cNvSpPr/>
              <p:nvPr/>
            </p:nvSpPr>
            <p:spPr>
              <a:xfrm>
                <a:off x="2097200" y="37589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23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9"/>
              <p:cNvSpPr/>
              <p:nvPr/>
            </p:nvSpPr>
            <p:spPr>
              <a:xfrm>
                <a:off x="2093225" y="3755975"/>
                <a:ext cx="515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5" extrusionOk="0">
                    <a:moveTo>
                      <a:pt x="114" y="156"/>
                    </a:moveTo>
                    <a:cubicBezTo>
                      <a:pt x="109" y="159"/>
                      <a:pt x="103" y="165"/>
                      <a:pt x="91" y="165"/>
                    </a:cubicBezTo>
                    <a:lnTo>
                      <a:pt x="114" y="165"/>
                    </a:lnTo>
                    <a:lnTo>
                      <a:pt x="114" y="156"/>
                    </a:lnTo>
                    <a:close/>
                    <a:moveTo>
                      <a:pt x="133" y="1"/>
                    </a:moveTo>
                    <a:cubicBezTo>
                      <a:pt x="79" y="1"/>
                      <a:pt x="40" y="57"/>
                      <a:pt x="0" y="97"/>
                    </a:cubicBezTo>
                    <a:lnTo>
                      <a:pt x="114" y="51"/>
                    </a:lnTo>
                    <a:lnTo>
                      <a:pt x="114" y="142"/>
                    </a:lnTo>
                    <a:lnTo>
                      <a:pt x="114" y="156"/>
                    </a:lnTo>
                    <a:lnTo>
                      <a:pt x="114" y="156"/>
                    </a:lnTo>
                    <a:cubicBezTo>
                      <a:pt x="116" y="155"/>
                      <a:pt x="118" y="155"/>
                      <a:pt x="120" y="155"/>
                    </a:cubicBezTo>
                    <a:cubicBezTo>
                      <a:pt x="124" y="155"/>
                      <a:pt x="130" y="157"/>
                      <a:pt x="137" y="165"/>
                    </a:cubicBezTo>
                    <a:lnTo>
                      <a:pt x="160" y="74"/>
                    </a:lnTo>
                    <a:lnTo>
                      <a:pt x="183" y="97"/>
                    </a:lnTo>
                    <a:cubicBezTo>
                      <a:pt x="183" y="119"/>
                      <a:pt x="183" y="119"/>
                      <a:pt x="183" y="119"/>
                    </a:cubicBezTo>
                    <a:lnTo>
                      <a:pt x="206" y="74"/>
                    </a:lnTo>
                    <a:lnTo>
                      <a:pt x="160" y="5"/>
                    </a:lnTo>
                    <a:cubicBezTo>
                      <a:pt x="151" y="2"/>
                      <a:pt x="142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9"/>
              <p:cNvSpPr/>
              <p:nvPr/>
            </p:nvSpPr>
            <p:spPr>
              <a:xfrm>
                <a:off x="2115025" y="3765750"/>
                <a:ext cx="61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78" extrusionOk="0">
                    <a:moveTo>
                      <a:pt x="91" y="0"/>
                    </a:moveTo>
                    <a:cubicBezTo>
                      <a:pt x="75" y="0"/>
                      <a:pt x="64" y="11"/>
                      <a:pt x="64" y="48"/>
                    </a:cubicBezTo>
                    <a:cubicBezTo>
                      <a:pt x="78" y="68"/>
                      <a:pt x="85" y="74"/>
                      <a:pt x="90" y="74"/>
                    </a:cubicBezTo>
                    <a:cubicBezTo>
                      <a:pt x="98" y="74"/>
                      <a:pt x="100" y="57"/>
                      <a:pt x="111" y="57"/>
                    </a:cubicBezTo>
                    <a:cubicBezTo>
                      <a:pt x="116" y="57"/>
                      <a:pt x="123" y="61"/>
                      <a:pt x="133" y="71"/>
                    </a:cubicBezTo>
                    <a:lnTo>
                      <a:pt x="155" y="139"/>
                    </a:lnTo>
                    <a:cubicBezTo>
                      <a:pt x="145" y="134"/>
                      <a:pt x="136" y="132"/>
                      <a:pt x="127" y="132"/>
                    </a:cubicBezTo>
                    <a:cubicBezTo>
                      <a:pt x="112" y="132"/>
                      <a:pt x="99" y="138"/>
                      <a:pt x="85" y="138"/>
                    </a:cubicBezTo>
                    <a:cubicBezTo>
                      <a:pt x="72" y="138"/>
                      <a:pt x="58" y="133"/>
                      <a:pt x="41" y="116"/>
                    </a:cubicBezTo>
                    <a:cubicBezTo>
                      <a:pt x="41" y="94"/>
                      <a:pt x="41" y="48"/>
                      <a:pt x="41" y="48"/>
                    </a:cubicBezTo>
                    <a:cubicBezTo>
                      <a:pt x="36" y="45"/>
                      <a:pt x="32" y="44"/>
                      <a:pt x="28" y="44"/>
                    </a:cubicBezTo>
                    <a:cubicBezTo>
                      <a:pt x="0" y="44"/>
                      <a:pt x="18" y="116"/>
                      <a:pt x="18" y="116"/>
                    </a:cubicBezTo>
                    <a:cubicBezTo>
                      <a:pt x="53" y="134"/>
                      <a:pt x="88" y="177"/>
                      <a:pt x="122" y="177"/>
                    </a:cubicBezTo>
                    <a:cubicBezTo>
                      <a:pt x="133" y="177"/>
                      <a:pt x="144" y="173"/>
                      <a:pt x="155" y="162"/>
                    </a:cubicBezTo>
                    <a:cubicBezTo>
                      <a:pt x="178" y="162"/>
                      <a:pt x="247" y="116"/>
                      <a:pt x="178" y="25"/>
                    </a:cubicBezTo>
                    <a:cubicBezTo>
                      <a:pt x="151" y="25"/>
                      <a:pt x="115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9"/>
              <p:cNvSpPr/>
              <p:nvPr/>
            </p:nvSpPr>
            <p:spPr>
              <a:xfrm>
                <a:off x="2103500" y="36642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9"/>
              <p:cNvSpPr/>
              <p:nvPr/>
            </p:nvSpPr>
            <p:spPr>
              <a:xfrm>
                <a:off x="2238750" y="3828450"/>
                <a:ext cx="17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2" y="73"/>
                    </a:cubicBezTo>
                    <a:cubicBezTo>
                      <a:pt x="45" y="73"/>
                      <a:pt x="45" y="73"/>
                      <a:pt x="68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9"/>
              <p:cNvSpPr/>
              <p:nvPr/>
            </p:nvSpPr>
            <p:spPr>
              <a:xfrm>
                <a:off x="2145725" y="3816425"/>
                <a:ext cx="68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27" extrusionOk="0">
                    <a:moveTo>
                      <a:pt x="63" y="1"/>
                    </a:moveTo>
                    <a:cubicBezTo>
                      <a:pt x="34" y="1"/>
                      <a:pt x="12" y="18"/>
                      <a:pt x="0" y="52"/>
                    </a:cubicBezTo>
                    <a:cubicBezTo>
                      <a:pt x="23" y="75"/>
                      <a:pt x="23" y="121"/>
                      <a:pt x="0" y="121"/>
                    </a:cubicBezTo>
                    <a:lnTo>
                      <a:pt x="46" y="166"/>
                    </a:lnTo>
                    <a:cubicBezTo>
                      <a:pt x="0" y="258"/>
                      <a:pt x="137" y="189"/>
                      <a:pt x="114" y="326"/>
                    </a:cubicBezTo>
                    <a:cubicBezTo>
                      <a:pt x="122" y="311"/>
                      <a:pt x="132" y="306"/>
                      <a:pt x="144" y="306"/>
                    </a:cubicBezTo>
                    <a:cubicBezTo>
                      <a:pt x="168" y="306"/>
                      <a:pt x="198" y="326"/>
                      <a:pt x="228" y="326"/>
                    </a:cubicBezTo>
                    <a:cubicBezTo>
                      <a:pt x="251" y="326"/>
                      <a:pt x="274" y="281"/>
                      <a:pt x="274" y="212"/>
                    </a:cubicBezTo>
                    <a:cubicBezTo>
                      <a:pt x="251" y="121"/>
                      <a:pt x="206" y="75"/>
                      <a:pt x="160" y="52"/>
                    </a:cubicBezTo>
                    <a:cubicBezTo>
                      <a:pt x="126" y="18"/>
                      <a:pt x="91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9"/>
              <p:cNvSpPr/>
              <p:nvPr/>
            </p:nvSpPr>
            <p:spPr>
              <a:xfrm>
                <a:off x="2253000" y="3810875"/>
                <a:ext cx="5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52" extrusionOk="0">
                    <a:moveTo>
                      <a:pt x="69" y="0"/>
                    </a:moveTo>
                    <a:cubicBezTo>
                      <a:pt x="23" y="23"/>
                      <a:pt x="0" y="69"/>
                      <a:pt x="0" y="160"/>
                    </a:cubicBezTo>
                    <a:lnTo>
                      <a:pt x="23" y="183"/>
                    </a:lnTo>
                    <a:lnTo>
                      <a:pt x="23" y="206"/>
                    </a:lnTo>
                    <a:cubicBezTo>
                      <a:pt x="52" y="220"/>
                      <a:pt x="107" y="252"/>
                      <a:pt x="155" y="252"/>
                    </a:cubicBezTo>
                    <a:cubicBezTo>
                      <a:pt x="184" y="252"/>
                      <a:pt x="211" y="240"/>
                      <a:pt x="229" y="206"/>
                    </a:cubicBezTo>
                    <a:cubicBezTo>
                      <a:pt x="229" y="160"/>
                      <a:pt x="183" y="137"/>
                      <a:pt x="160" y="137"/>
                    </a:cubicBezTo>
                    <a:cubicBezTo>
                      <a:pt x="160" y="115"/>
                      <a:pt x="160" y="115"/>
                      <a:pt x="137" y="92"/>
                    </a:cubicBezTo>
                    <a:cubicBezTo>
                      <a:pt x="137" y="46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9"/>
              <p:cNvSpPr/>
              <p:nvPr/>
            </p:nvSpPr>
            <p:spPr>
              <a:xfrm>
                <a:off x="2264975" y="38291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lnTo>
                      <a:pt x="1" y="24"/>
                    </a:ln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9"/>
              <p:cNvSpPr/>
              <p:nvPr/>
            </p:nvSpPr>
            <p:spPr>
              <a:xfrm>
                <a:off x="2268975" y="3821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9"/>
              <p:cNvSpPr/>
              <p:nvPr/>
            </p:nvSpPr>
            <p:spPr>
              <a:xfrm>
                <a:off x="2268975" y="3821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9"/>
              <p:cNvSpPr/>
              <p:nvPr/>
            </p:nvSpPr>
            <p:spPr>
              <a:xfrm>
                <a:off x="2274100" y="3818300"/>
                <a:ext cx="6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23" y="19"/>
                    </a:moveTo>
                    <a:cubicBezTo>
                      <a:pt x="14" y="19"/>
                      <a:pt x="6" y="26"/>
                      <a:pt x="1" y="46"/>
                    </a:cubicBezTo>
                    <a:cubicBezTo>
                      <a:pt x="24" y="69"/>
                      <a:pt x="1" y="91"/>
                      <a:pt x="1" y="91"/>
                    </a:cubicBezTo>
                    <a:cubicBezTo>
                      <a:pt x="1" y="114"/>
                      <a:pt x="1" y="137"/>
                      <a:pt x="1" y="160"/>
                    </a:cubicBezTo>
                    <a:lnTo>
                      <a:pt x="24" y="160"/>
                    </a:lnTo>
                    <a:cubicBezTo>
                      <a:pt x="46" y="183"/>
                      <a:pt x="58" y="183"/>
                      <a:pt x="69" y="183"/>
                    </a:cubicBezTo>
                    <a:cubicBezTo>
                      <a:pt x="81" y="183"/>
                      <a:pt x="92" y="183"/>
                      <a:pt x="115" y="206"/>
                    </a:cubicBezTo>
                    <a:cubicBezTo>
                      <a:pt x="121" y="211"/>
                      <a:pt x="126" y="213"/>
                      <a:pt x="132" y="213"/>
                    </a:cubicBezTo>
                    <a:cubicBezTo>
                      <a:pt x="137" y="213"/>
                      <a:pt x="142" y="211"/>
                      <a:pt x="146" y="211"/>
                    </a:cubicBezTo>
                    <a:cubicBezTo>
                      <a:pt x="155" y="211"/>
                      <a:pt x="161" y="217"/>
                      <a:pt x="161" y="251"/>
                    </a:cubicBezTo>
                    <a:lnTo>
                      <a:pt x="183" y="228"/>
                    </a:lnTo>
                    <a:cubicBezTo>
                      <a:pt x="183" y="228"/>
                      <a:pt x="206" y="228"/>
                      <a:pt x="206" y="251"/>
                    </a:cubicBezTo>
                    <a:lnTo>
                      <a:pt x="252" y="228"/>
                    </a:lnTo>
                    <a:cubicBezTo>
                      <a:pt x="275" y="183"/>
                      <a:pt x="275" y="137"/>
                      <a:pt x="252" y="91"/>
                    </a:cubicBezTo>
                    <a:cubicBezTo>
                      <a:pt x="206" y="0"/>
                      <a:pt x="183" y="46"/>
                      <a:pt x="115" y="23"/>
                    </a:cubicBezTo>
                    <a:cubicBezTo>
                      <a:pt x="115" y="52"/>
                      <a:pt x="109" y="62"/>
                      <a:pt x="100" y="62"/>
                    </a:cubicBezTo>
                    <a:cubicBezTo>
                      <a:pt x="81" y="62"/>
                      <a:pt x="47" y="19"/>
                      <a:pt x="23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9"/>
              <p:cNvSpPr/>
              <p:nvPr/>
            </p:nvSpPr>
            <p:spPr>
              <a:xfrm>
                <a:off x="2057850" y="3677450"/>
                <a:ext cx="63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3" extrusionOk="0">
                    <a:moveTo>
                      <a:pt x="153" y="1"/>
                    </a:moveTo>
                    <a:cubicBezTo>
                      <a:pt x="90" y="1"/>
                      <a:pt x="33" y="38"/>
                      <a:pt x="0" y="88"/>
                    </a:cubicBezTo>
                    <a:lnTo>
                      <a:pt x="46" y="110"/>
                    </a:lnTo>
                    <a:cubicBezTo>
                      <a:pt x="68" y="110"/>
                      <a:pt x="96" y="113"/>
                      <a:pt x="124" y="113"/>
                    </a:cubicBezTo>
                    <a:cubicBezTo>
                      <a:pt x="180" y="113"/>
                      <a:pt x="236" y="103"/>
                      <a:pt x="251" y="42"/>
                    </a:cubicBezTo>
                    <a:lnTo>
                      <a:pt x="228" y="19"/>
                    </a:lnTo>
                    <a:cubicBezTo>
                      <a:pt x="203" y="6"/>
                      <a:pt x="177" y="1"/>
                      <a:pt x="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9"/>
              <p:cNvSpPr/>
              <p:nvPr/>
            </p:nvSpPr>
            <p:spPr>
              <a:xfrm>
                <a:off x="2069825" y="3695600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46" y="1"/>
                    </a:moveTo>
                    <a:cubicBezTo>
                      <a:pt x="23" y="46"/>
                      <a:pt x="0" y="46"/>
                      <a:pt x="0" y="92"/>
                    </a:cubicBezTo>
                    <a:lnTo>
                      <a:pt x="23" y="92"/>
                    </a:lnTo>
                    <a:lnTo>
                      <a:pt x="23" y="115"/>
                    </a:lnTo>
                    <a:cubicBezTo>
                      <a:pt x="16" y="107"/>
                      <a:pt x="10" y="105"/>
                      <a:pt x="7" y="105"/>
                    </a:cubicBezTo>
                    <a:cubicBezTo>
                      <a:pt x="0" y="105"/>
                      <a:pt x="0" y="115"/>
                      <a:pt x="0" y="115"/>
                    </a:cubicBezTo>
                    <a:lnTo>
                      <a:pt x="46" y="138"/>
                    </a:lnTo>
                    <a:lnTo>
                      <a:pt x="46" y="161"/>
                    </a:lnTo>
                    <a:cubicBezTo>
                      <a:pt x="54" y="144"/>
                      <a:pt x="66" y="139"/>
                      <a:pt x="77" y="139"/>
                    </a:cubicBezTo>
                    <a:cubicBezTo>
                      <a:pt x="89" y="139"/>
                      <a:pt x="101" y="145"/>
                      <a:pt x="108" y="145"/>
                    </a:cubicBezTo>
                    <a:cubicBezTo>
                      <a:pt x="112" y="145"/>
                      <a:pt x="114" y="143"/>
                      <a:pt x="114" y="138"/>
                    </a:cubicBezTo>
                    <a:cubicBezTo>
                      <a:pt x="137" y="115"/>
                      <a:pt x="137" y="92"/>
                      <a:pt x="114" y="69"/>
                    </a:cubicBezTo>
                    <a:cubicBezTo>
                      <a:pt x="92" y="24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9"/>
              <p:cNvSpPr/>
              <p:nvPr/>
            </p:nvSpPr>
            <p:spPr>
              <a:xfrm>
                <a:off x="2081800" y="37017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35" y="0"/>
                    </a:moveTo>
                    <a:cubicBezTo>
                      <a:pt x="24" y="0"/>
                      <a:pt x="12" y="6"/>
                      <a:pt x="1" y="6"/>
                    </a:cubicBezTo>
                    <a:cubicBezTo>
                      <a:pt x="1" y="29"/>
                      <a:pt x="1" y="29"/>
                      <a:pt x="1" y="74"/>
                    </a:cubicBezTo>
                    <a:cubicBezTo>
                      <a:pt x="24" y="74"/>
                      <a:pt x="24" y="74"/>
                      <a:pt x="24" y="97"/>
                    </a:cubicBezTo>
                    <a:lnTo>
                      <a:pt x="69" y="97"/>
                    </a:lnTo>
                    <a:cubicBezTo>
                      <a:pt x="69" y="74"/>
                      <a:pt x="115" y="51"/>
                      <a:pt x="69" y="29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9"/>
              <p:cNvSpPr/>
              <p:nvPr/>
            </p:nvSpPr>
            <p:spPr>
              <a:xfrm>
                <a:off x="2085225" y="3705300"/>
                <a:ext cx="11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1" extrusionOk="0">
                    <a:moveTo>
                      <a:pt x="23" y="1"/>
                    </a:moveTo>
                    <a:cubicBezTo>
                      <a:pt x="23" y="1"/>
                      <a:pt x="46" y="1"/>
                      <a:pt x="46" y="24"/>
                    </a:cubicBezTo>
                    <a:lnTo>
                      <a:pt x="46" y="1"/>
                    </a:lnTo>
                    <a:close/>
                    <a:moveTo>
                      <a:pt x="1" y="24"/>
                    </a:moveTo>
                    <a:cubicBezTo>
                      <a:pt x="12" y="35"/>
                      <a:pt x="23" y="41"/>
                      <a:pt x="32" y="41"/>
                    </a:cubicBezTo>
                    <a:cubicBezTo>
                      <a:pt x="41" y="41"/>
                      <a:pt x="46" y="35"/>
                      <a:pt x="46" y="24"/>
                    </a:cubicBezTo>
                    <a:lnTo>
                      <a:pt x="46" y="24"/>
                    </a:lnTo>
                    <a:cubicBezTo>
                      <a:pt x="39" y="31"/>
                      <a:pt x="34" y="34"/>
                      <a:pt x="29" y="34"/>
                    </a:cubicBezTo>
                    <a:cubicBezTo>
                      <a:pt x="21" y="34"/>
                      <a:pt x="16" y="24"/>
                      <a:pt x="1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9"/>
              <p:cNvSpPr/>
              <p:nvPr/>
            </p:nvSpPr>
            <p:spPr>
              <a:xfrm>
                <a:off x="2102925" y="3729275"/>
                <a:ext cx="23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9" y="0"/>
                    </a:moveTo>
                    <a:cubicBezTo>
                      <a:pt x="23" y="0"/>
                      <a:pt x="0" y="69"/>
                      <a:pt x="0" y="92"/>
                    </a:cubicBezTo>
                    <a:cubicBezTo>
                      <a:pt x="0" y="87"/>
                      <a:pt x="4" y="85"/>
                      <a:pt x="9" y="85"/>
                    </a:cubicBezTo>
                    <a:cubicBezTo>
                      <a:pt x="20" y="85"/>
                      <a:pt x="37" y="90"/>
                      <a:pt x="53" y="90"/>
                    </a:cubicBezTo>
                    <a:cubicBezTo>
                      <a:pt x="68" y="90"/>
                      <a:pt x="83" y="86"/>
                      <a:pt x="92" y="69"/>
                    </a:cubicBezTo>
                    <a:cubicBezTo>
                      <a:pt x="92" y="69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9"/>
              <p:cNvSpPr/>
              <p:nvPr/>
            </p:nvSpPr>
            <p:spPr>
              <a:xfrm>
                <a:off x="2093225" y="3704175"/>
                <a:ext cx="40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5" extrusionOk="0">
                    <a:moveTo>
                      <a:pt x="46" y="0"/>
                    </a:moveTo>
                    <a:cubicBezTo>
                      <a:pt x="0" y="23"/>
                      <a:pt x="46" y="91"/>
                      <a:pt x="69" y="91"/>
                    </a:cubicBezTo>
                    <a:lnTo>
                      <a:pt x="69" y="114"/>
                    </a:lnTo>
                    <a:cubicBezTo>
                      <a:pt x="69" y="107"/>
                      <a:pt x="71" y="104"/>
                      <a:pt x="75" y="104"/>
                    </a:cubicBezTo>
                    <a:cubicBezTo>
                      <a:pt x="84" y="104"/>
                      <a:pt x="99" y="114"/>
                      <a:pt x="114" y="114"/>
                    </a:cubicBezTo>
                    <a:cubicBezTo>
                      <a:pt x="114" y="69"/>
                      <a:pt x="160" y="91"/>
                      <a:pt x="137" y="46"/>
                    </a:cubicBezTo>
                    <a:cubicBezTo>
                      <a:pt x="114" y="12"/>
                      <a:pt x="97" y="6"/>
                      <a:pt x="83" y="6"/>
                    </a:cubicBezTo>
                    <a:cubicBezTo>
                      <a:pt x="76" y="6"/>
                      <a:pt x="69" y="7"/>
                      <a:pt x="63" y="7"/>
                    </a:cubicBezTo>
                    <a:cubicBezTo>
                      <a:pt x="57" y="7"/>
                      <a:pt x="52" y="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39"/>
              <p:cNvSpPr/>
              <p:nvPr/>
            </p:nvSpPr>
            <p:spPr>
              <a:xfrm>
                <a:off x="2105200" y="3710500"/>
                <a:ext cx="17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7" extrusionOk="0">
                    <a:moveTo>
                      <a:pt x="24" y="1"/>
                    </a:moveTo>
                    <a:cubicBezTo>
                      <a:pt x="11" y="1"/>
                      <a:pt x="1" y="21"/>
                      <a:pt x="1" y="21"/>
                    </a:cubicBezTo>
                    <a:cubicBezTo>
                      <a:pt x="1" y="21"/>
                      <a:pt x="1" y="67"/>
                      <a:pt x="1" y="67"/>
                    </a:cubicBezTo>
                    <a:lnTo>
                      <a:pt x="46" y="67"/>
                    </a:lnTo>
                    <a:cubicBezTo>
                      <a:pt x="46" y="44"/>
                      <a:pt x="69" y="67"/>
                      <a:pt x="46" y="21"/>
                    </a:cubicBezTo>
                    <a:cubicBezTo>
                      <a:pt x="39" y="6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9"/>
              <p:cNvSpPr/>
              <p:nvPr/>
            </p:nvSpPr>
            <p:spPr>
              <a:xfrm>
                <a:off x="2072100" y="369560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3" y="24"/>
                      <a:pt x="23" y="24"/>
                      <a:pt x="23" y="24"/>
                    </a:cubicBezTo>
                    <a:lnTo>
                      <a:pt x="46" y="24"/>
                    </a:lnTo>
                    <a:cubicBezTo>
                      <a:pt x="23" y="24"/>
                      <a:pt x="23" y="24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9"/>
              <p:cNvSpPr/>
              <p:nvPr/>
            </p:nvSpPr>
            <p:spPr>
              <a:xfrm>
                <a:off x="2072675" y="369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9"/>
              <p:cNvSpPr/>
              <p:nvPr/>
            </p:nvSpPr>
            <p:spPr>
              <a:xfrm>
                <a:off x="2072100" y="36956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9"/>
              <p:cNvSpPr/>
              <p:nvPr/>
            </p:nvSpPr>
            <p:spPr>
              <a:xfrm>
                <a:off x="2093225" y="3695025"/>
                <a:ext cx="17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93" extrusionOk="0">
                    <a:moveTo>
                      <a:pt x="46" y="1"/>
                    </a:moveTo>
                    <a:cubicBezTo>
                      <a:pt x="15" y="1"/>
                      <a:pt x="5" y="11"/>
                      <a:pt x="2" y="25"/>
                    </a:cubicBezTo>
                    <a:lnTo>
                      <a:pt x="2" y="25"/>
                    </a:lnTo>
                    <a:lnTo>
                      <a:pt x="0" y="24"/>
                    </a:lnTo>
                    <a:cubicBezTo>
                      <a:pt x="0" y="32"/>
                      <a:pt x="0" y="40"/>
                      <a:pt x="0" y="47"/>
                    </a:cubicBezTo>
                    <a:cubicBezTo>
                      <a:pt x="0" y="39"/>
                      <a:pt x="0" y="32"/>
                      <a:pt x="2" y="25"/>
                    </a:cubicBezTo>
                    <a:lnTo>
                      <a:pt x="2" y="25"/>
                    </a:lnTo>
                    <a:lnTo>
                      <a:pt x="46" y="69"/>
                    </a:lnTo>
                    <a:cubicBezTo>
                      <a:pt x="46" y="81"/>
                      <a:pt x="40" y="81"/>
                      <a:pt x="34" y="81"/>
                    </a:cubicBezTo>
                    <a:cubicBezTo>
                      <a:pt x="29" y="81"/>
                      <a:pt x="23" y="81"/>
                      <a:pt x="23" y="92"/>
                    </a:cubicBezTo>
                    <a:cubicBezTo>
                      <a:pt x="46" y="92"/>
                      <a:pt x="69" y="92"/>
                      <a:pt x="69" y="47"/>
                    </a:cubicBezTo>
                    <a:cubicBezTo>
                      <a:pt x="46" y="47"/>
                      <a:pt x="46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9"/>
              <p:cNvSpPr/>
              <p:nvPr/>
            </p:nvSpPr>
            <p:spPr>
              <a:xfrm>
                <a:off x="2125175" y="366822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0" y="0"/>
                    </a:moveTo>
                    <a:cubicBezTo>
                      <a:pt x="0" y="23"/>
                      <a:pt x="0" y="46"/>
                      <a:pt x="23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46"/>
                      <a:pt x="69" y="23"/>
                      <a:pt x="46" y="0"/>
                    </a:cubicBezTo>
                    <a:cubicBezTo>
                      <a:pt x="38" y="8"/>
                      <a:pt x="33" y="10"/>
                      <a:pt x="29" y="10"/>
                    </a:cubicBezTo>
                    <a:cubicBezTo>
                      <a:pt x="21" y="10"/>
                      <a:pt x="16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9"/>
              <p:cNvSpPr/>
              <p:nvPr/>
            </p:nvSpPr>
            <p:spPr>
              <a:xfrm>
                <a:off x="2124625" y="3663850"/>
                <a:ext cx="1725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1" extrusionOk="0">
                    <a:moveTo>
                      <a:pt x="20" y="0"/>
                    </a:moveTo>
                    <a:cubicBezTo>
                      <a:pt x="1" y="0"/>
                      <a:pt x="5" y="44"/>
                      <a:pt x="22" y="61"/>
                    </a:cubicBezTo>
                    <a:cubicBezTo>
                      <a:pt x="45" y="61"/>
                      <a:pt x="45" y="61"/>
                      <a:pt x="68" y="38"/>
                    </a:cubicBezTo>
                    <a:cubicBezTo>
                      <a:pt x="45" y="38"/>
                      <a:pt x="45" y="15"/>
                      <a:pt x="45" y="15"/>
                    </a:cubicBezTo>
                    <a:cubicBezTo>
                      <a:pt x="34" y="4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9"/>
              <p:cNvSpPr/>
              <p:nvPr/>
            </p:nvSpPr>
            <p:spPr>
              <a:xfrm>
                <a:off x="2134875" y="3732125"/>
                <a:ext cx="745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8" extrusionOk="0">
                    <a:moveTo>
                      <a:pt x="156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92" y="115"/>
                      <a:pt x="122" y="117"/>
                      <a:pt x="153" y="117"/>
                    </a:cubicBezTo>
                    <a:cubicBezTo>
                      <a:pt x="216" y="117"/>
                      <a:pt x="282" y="107"/>
                      <a:pt x="297" y="46"/>
                    </a:cubicBezTo>
                    <a:lnTo>
                      <a:pt x="252" y="23"/>
                    </a:lnTo>
                    <a:cubicBezTo>
                      <a:pt x="221" y="8"/>
                      <a:pt x="188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9"/>
              <p:cNvSpPr/>
              <p:nvPr/>
            </p:nvSpPr>
            <p:spPr>
              <a:xfrm>
                <a:off x="2163400" y="3679625"/>
                <a:ext cx="108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6" extrusionOk="0">
                    <a:moveTo>
                      <a:pt x="389" y="1"/>
                    </a:moveTo>
                    <a:cubicBezTo>
                      <a:pt x="343" y="1"/>
                      <a:pt x="297" y="46"/>
                      <a:pt x="275" y="69"/>
                    </a:cubicBezTo>
                    <a:lnTo>
                      <a:pt x="320" y="92"/>
                    </a:lnTo>
                    <a:cubicBezTo>
                      <a:pt x="320" y="115"/>
                      <a:pt x="297" y="115"/>
                      <a:pt x="297" y="115"/>
                    </a:cubicBezTo>
                    <a:cubicBezTo>
                      <a:pt x="258" y="75"/>
                      <a:pt x="223" y="66"/>
                      <a:pt x="190" y="66"/>
                    </a:cubicBezTo>
                    <a:cubicBezTo>
                      <a:pt x="159" y="66"/>
                      <a:pt x="130" y="74"/>
                      <a:pt x="102" y="74"/>
                    </a:cubicBezTo>
                    <a:cubicBezTo>
                      <a:pt x="91" y="74"/>
                      <a:pt x="80" y="73"/>
                      <a:pt x="69" y="69"/>
                    </a:cubicBezTo>
                    <a:lnTo>
                      <a:pt x="69" y="69"/>
                    </a:lnTo>
                    <a:cubicBezTo>
                      <a:pt x="115" y="130"/>
                      <a:pt x="69" y="130"/>
                      <a:pt x="40" y="130"/>
                    </a:cubicBezTo>
                    <a:lnTo>
                      <a:pt x="40" y="130"/>
                    </a:lnTo>
                    <a:cubicBezTo>
                      <a:pt x="26" y="130"/>
                      <a:pt x="16" y="130"/>
                      <a:pt x="24" y="138"/>
                    </a:cubicBezTo>
                    <a:lnTo>
                      <a:pt x="46" y="160"/>
                    </a:lnTo>
                    <a:cubicBezTo>
                      <a:pt x="69" y="206"/>
                      <a:pt x="24" y="206"/>
                      <a:pt x="1" y="229"/>
                    </a:cubicBezTo>
                    <a:lnTo>
                      <a:pt x="69" y="252"/>
                    </a:lnTo>
                    <a:lnTo>
                      <a:pt x="46" y="297"/>
                    </a:lnTo>
                    <a:lnTo>
                      <a:pt x="46" y="297"/>
                    </a:lnTo>
                    <a:lnTo>
                      <a:pt x="92" y="275"/>
                    </a:lnTo>
                    <a:cubicBezTo>
                      <a:pt x="92" y="294"/>
                      <a:pt x="124" y="329"/>
                      <a:pt x="121" y="354"/>
                    </a:cubicBezTo>
                    <a:lnTo>
                      <a:pt x="121" y="354"/>
                    </a:lnTo>
                    <a:lnTo>
                      <a:pt x="138" y="320"/>
                    </a:lnTo>
                    <a:cubicBezTo>
                      <a:pt x="206" y="320"/>
                      <a:pt x="275" y="297"/>
                      <a:pt x="297" y="252"/>
                    </a:cubicBezTo>
                    <a:cubicBezTo>
                      <a:pt x="229" y="46"/>
                      <a:pt x="434" y="183"/>
                      <a:pt x="434" y="69"/>
                    </a:cubicBezTo>
                    <a:cubicBezTo>
                      <a:pt x="434" y="46"/>
                      <a:pt x="412" y="23"/>
                      <a:pt x="389" y="1"/>
                    </a:cubicBezTo>
                    <a:close/>
                    <a:moveTo>
                      <a:pt x="121" y="354"/>
                    </a:moveTo>
                    <a:lnTo>
                      <a:pt x="115" y="366"/>
                    </a:lnTo>
                    <a:cubicBezTo>
                      <a:pt x="118" y="362"/>
                      <a:pt x="120" y="358"/>
                      <a:pt x="121" y="3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9"/>
              <p:cNvSpPr/>
              <p:nvPr/>
            </p:nvSpPr>
            <p:spPr>
              <a:xfrm>
                <a:off x="2093225" y="3670650"/>
                <a:ext cx="28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2" extrusionOk="0">
                    <a:moveTo>
                      <a:pt x="26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0" y="40"/>
                      <a:pt x="0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46" y="86"/>
                      <a:pt x="46" y="131"/>
                    </a:cubicBezTo>
                    <a:cubicBezTo>
                      <a:pt x="53" y="124"/>
                      <a:pt x="59" y="121"/>
                      <a:pt x="63" y="121"/>
                    </a:cubicBezTo>
                    <a:cubicBezTo>
                      <a:pt x="71" y="121"/>
                      <a:pt x="76" y="131"/>
                      <a:pt x="91" y="131"/>
                    </a:cubicBezTo>
                    <a:cubicBezTo>
                      <a:pt x="114" y="109"/>
                      <a:pt x="114" y="109"/>
                      <a:pt x="114" y="63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57" y="6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9"/>
              <p:cNvSpPr/>
              <p:nvPr/>
            </p:nvSpPr>
            <p:spPr>
              <a:xfrm>
                <a:off x="2118325" y="37062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6" y="0"/>
                    </a:moveTo>
                    <a:cubicBezTo>
                      <a:pt x="3" y="0"/>
                      <a:pt x="1" y="3"/>
                      <a:pt x="1" y="10"/>
                    </a:cubicBezTo>
                    <a:lnTo>
                      <a:pt x="23" y="10"/>
                    </a:lnTo>
                    <a:cubicBezTo>
                      <a:pt x="23" y="10"/>
                      <a:pt x="13" y="0"/>
                      <a:pt x="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39"/>
              <p:cNvSpPr/>
              <p:nvPr/>
            </p:nvSpPr>
            <p:spPr>
              <a:xfrm>
                <a:off x="2129750" y="36973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9"/>
              <p:cNvSpPr/>
              <p:nvPr/>
            </p:nvSpPr>
            <p:spPr>
              <a:xfrm>
                <a:off x="2130300" y="3697075"/>
                <a:ext cx="5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6" y="0"/>
                    </a:moveTo>
                    <a:cubicBezTo>
                      <a:pt x="14" y="0"/>
                      <a:pt x="8" y="3"/>
                      <a:pt x="1" y="10"/>
                    </a:cubicBezTo>
                    <a:cubicBezTo>
                      <a:pt x="16" y="10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9"/>
              <p:cNvSpPr/>
              <p:nvPr/>
            </p:nvSpPr>
            <p:spPr>
              <a:xfrm>
                <a:off x="2130300" y="3696175"/>
                <a:ext cx="2325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4" y="69"/>
                      <a:pt x="41" y="75"/>
                      <a:pt x="55" y="75"/>
                    </a:cubicBezTo>
                    <a:cubicBezTo>
                      <a:pt x="69" y="75"/>
                      <a:pt x="81" y="69"/>
                      <a:pt x="92" y="46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9"/>
              <p:cNvSpPr/>
              <p:nvPr/>
            </p:nvSpPr>
            <p:spPr>
              <a:xfrm>
                <a:off x="2130300" y="3696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24" y="1"/>
                      <a:pt x="1" y="1"/>
                      <a:pt x="1" y="23"/>
                    </a:cubicBezTo>
                    <a:cubicBezTo>
                      <a:pt x="1" y="23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9"/>
              <p:cNvSpPr/>
              <p:nvPr/>
            </p:nvSpPr>
            <p:spPr>
              <a:xfrm>
                <a:off x="2129750" y="3696750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23"/>
                    </a:cubicBezTo>
                    <a:lnTo>
                      <a:pt x="23" y="23"/>
                    </a:ln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9"/>
              <p:cNvSpPr/>
              <p:nvPr/>
            </p:nvSpPr>
            <p:spPr>
              <a:xfrm>
                <a:off x="2147425" y="368305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92" y="1"/>
                    </a:moveTo>
                    <a:cubicBezTo>
                      <a:pt x="46" y="1"/>
                      <a:pt x="23" y="46"/>
                      <a:pt x="1" y="92"/>
                    </a:cubicBezTo>
                    <a:lnTo>
                      <a:pt x="46" y="92"/>
                    </a:lnTo>
                    <a:lnTo>
                      <a:pt x="23" y="115"/>
                    </a:lnTo>
                    <a:cubicBezTo>
                      <a:pt x="31" y="122"/>
                      <a:pt x="39" y="125"/>
                      <a:pt x="46" y="125"/>
                    </a:cubicBezTo>
                    <a:cubicBezTo>
                      <a:pt x="61" y="125"/>
                      <a:pt x="77" y="115"/>
                      <a:pt x="92" y="115"/>
                    </a:cubicBezTo>
                    <a:lnTo>
                      <a:pt x="69" y="138"/>
                    </a:lnTo>
                    <a:cubicBezTo>
                      <a:pt x="92" y="138"/>
                      <a:pt x="115" y="115"/>
                      <a:pt x="92" y="92"/>
                    </a:cubicBezTo>
                    <a:cubicBezTo>
                      <a:pt x="92" y="88"/>
                      <a:pt x="93" y="86"/>
                      <a:pt x="94" y="86"/>
                    </a:cubicBezTo>
                    <a:cubicBezTo>
                      <a:pt x="100" y="86"/>
                      <a:pt x="115" y="119"/>
                      <a:pt x="115" y="138"/>
                    </a:cubicBezTo>
                    <a:cubicBezTo>
                      <a:pt x="138" y="115"/>
                      <a:pt x="138" y="92"/>
                      <a:pt x="160" y="69"/>
                    </a:cubicBezTo>
                    <a:cubicBezTo>
                      <a:pt x="138" y="46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9"/>
              <p:cNvSpPr/>
              <p:nvPr/>
            </p:nvSpPr>
            <p:spPr>
              <a:xfrm>
                <a:off x="2148000" y="3709375"/>
                <a:ext cx="34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2" extrusionOk="0">
                    <a:moveTo>
                      <a:pt x="78" y="1"/>
                    </a:moveTo>
                    <a:cubicBezTo>
                      <a:pt x="55" y="1"/>
                      <a:pt x="39" y="27"/>
                      <a:pt x="23" y="43"/>
                    </a:cubicBezTo>
                    <a:cubicBezTo>
                      <a:pt x="23" y="43"/>
                      <a:pt x="23" y="66"/>
                      <a:pt x="0" y="66"/>
                    </a:cubicBezTo>
                    <a:lnTo>
                      <a:pt x="23" y="89"/>
                    </a:lnTo>
                    <a:lnTo>
                      <a:pt x="69" y="112"/>
                    </a:lnTo>
                    <a:lnTo>
                      <a:pt x="115" y="112"/>
                    </a:lnTo>
                    <a:cubicBezTo>
                      <a:pt x="137" y="89"/>
                      <a:pt x="137" y="43"/>
                      <a:pt x="115" y="20"/>
                    </a:cubicBezTo>
                    <a:cubicBezTo>
                      <a:pt x="100" y="6"/>
                      <a:pt x="88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9"/>
              <p:cNvSpPr/>
              <p:nvPr/>
            </p:nvSpPr>
            <p:spPr>
              <a:xfrm>
                <a:off x="2150275" y="370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9"/>
              <p:cNvSpPr/>
              <p:nvPr/>
            </p:nvSpPr>
            <p:spPr>
              <a:xfrm>
                <a:off x="2148000" y="37017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55" y="0"/>
                    </a:moveTo>
                    <a:cubicBezTo>
                      <a:pt x="37" y="0"/>
                      <a:pt x="19" y="30"/>
                      <a:pt x="0" y="30"/>
                    </a:cubicBezTo>
                    <a:lnTo>
                      <a:pt x="46" y="30"/>
                    </a:lnTo>
                    <a:lnTo>
                      <a:pt x="69" y="52"/>
                    </a:lnTo>
                    <a:lnTo>
                      <a:pt x="69" y="30"/>
                    </a:lnTo>
                    <a:lnTo>
                      <a:pt x="92" y="52"/>
                    </a:lnTo>
                    <a:lnTo>
                      <a:pt x="92" y="30"/>
                    </a:lnTo>
                    <a:lnTo>
                      <a:pt x="69" y="7"/>
                    </a:lnTo>
                    <a:cubicBezTo>
                      <a:pt x="64" y="2"/>
                      <a:pt x="60" y="0"/>
                      <a:pt x="55" y="0"/>
                    </a:cubicBezTo>
                    <a:close/>
                    <a:moveTo>
                      <a:pt x="59" y="66"/>
                    </a:moveTo>
                    <a:cubicBezTo>
                      <a:pt x="53" y="68"/>
                      <a:pt x="46" y="75"/>
                      <a:pt x="46" y="75"/>
                    </a:cubicBezTo>
                    <a:lnTo>
                      <a:pt x="69" y="75"/>
                    </a:lnTo>
                    <a:lnTo>
                      <a:pt x="59" y="66"/>
                    </a:lnTo>
                    <a:close/>
                    <a:moveTo>
                      <a:pt x="46" y="52"/>
                    </a:moveTo>
                    <a:lnTo>
                      <a:pt x="59" y="66"/>
                    </a:lnTo>
                    <a:lnTo>
                      <a:pt x="59" y="66"/>
                    </a:lnTo>
                    <a:cubicBezTo>
                      <a:pt x="61" y="65"/>
                      <a:pt x="62" y="65"/>
                      <a:pt x="63" y="65"/>
                    </a:cubicBezTo>
                    <a:cubicBezTo>
                      <a:pt x="66" y="65"/>
                      <a:pt x="69" y="68"/>
                      <a:pt x="69" y="75"/>
                    </a:cubicBezTo>
                    <a:lnTo>
                      <a:pt x="69" y="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9"/>
              <p:cNvSpPr/>
              <p:nvPr/>
            </p:nvSpPr>
            <p:spPr>
              <a:xfrm>
                <a:off x="2158850" y="3705175"/>
                <a:ext cx="34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81" extrusionOk="0">
                    <a:moveTo>
                      <a:pt x="51" y="0"/>
                    </a:moveTo>
                    <a:cubicBezTo>
                      <a:pt x="40" y="0"/>
                      <a:pt x="34" y="6"/>
                      <a:pt x="46" y="29"/>
                    </a:cubicBezTo>
                    <a:cubicBezTo>
                      <a:pt x="51" y="33"/>
                      <a:pt x="53" y="35"/>
                      <a:pt x="55" y="35"/>
                    </a:cubicBezTo>
                    <a:cubicBezTo>
                      <a:pt x="59" y="35"/>
                      <a:pt x="55" y="22"/>
                      <a:pt x="59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51"/>
                    </a:lnTo>
                    <a:cubicBezTo>
                      <a:pt x="69" y="51"/>
                      <a:pt x="58" y="62"/>
                      <a:pt x="45" y="62"/>
                    </a:cubicBezTo>
                    <a:cubicBezTo>
                      <a:pt x="38" y="62"/>
                      <a:pt x="31" y="59"/>
                      <a:pt x="23" y="51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18" y="24"/>
                      <a:pt x="15" y="22"/>
                      <a:pt x="12" y="22"/>
                    </a:cubicBezTo>
                    <a:cubicBezTo>
                      <a:pt x="0" y="22"/>
                      <a:pt x="0" y="51"/>
                      <a:pt x="0" y="51"/>
                    </a:cubicBezTo>
                    <a:cubicBezTo>
                      <a:pt x="18" y="51"/>
                      <a:pt x="51" y="81"/>
                      <a:pt x="64" y="81"/>
                    </a:cubicBezTo>
                    <a:cubicBezTo>
                      <a:pt x="67" y="81"/>
                      <a:pt x="69" y="79"/>
                      <a:pt x="69" y="74"/>
                    </a:cubicBezTo>
                    <a:cubicBezTo>
                      <a:pt x="91" y="51"/>
                      <a:pt x="137" y="51"/>
                      <a:pt x="91" y="6"/>
                    </a:cubicBezTo>
                    <a:cubicBezTo>
                      <a:pt x="80" y="6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9"/>
              <p:cNvSpPr/>
              <p:nvPr/>
            </p:nvSpPr>
            <p:spPr>
              <a:xfrm>
                <a:off x="2259275" y="3758225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57" y="1"/>
                    </a:moveTo>
                    <a:cubicBezTo>
                      <a:pt x="46" y="1"/>
                      <a:pt x="35" y="7"/>
                      <a:pt x="23" y="7"/>
                    </a:cubicBezTo>
                    <a:cubicBezTo>
                      <a:pt x="0" y="29"/>
                      <a:pt x="0" y="29"/>
                      <a:pt x="23" y="75"/>
                    </a:cubicBezTo>
                    <a:cubicBezTo>
                      <a:pt x="23" y="75"/>
                      <a:pt x="23" y="75"/>
                      <a:pt x="23" y="98"/>
                    </a:cubicBezTo>
                    <a:lnTo>
                      <a:pt x="92" y="98"/>
                    </a:lnTo>
                    <a:cubicBezTo>
                      <a:pt x="92" y="75"/>
                      <a:pt x="114" y="75"/>
                      <a:pt x="92" y="2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9"/>
              <p:cNvSpPr/>
              <p:nvPr/>
            </p:nvSpPr>
            <p:spPr>
              <a:xfrm>
                <a:off x="2263275" y="3761800"/>
                <a:ext cx="115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5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1" y="47"/>
                      <a:pt x="2" y="48"/>
                      <a:pt x="4" y="49"/>
                    </a:cubicBezTo>
                    <a:lnTo>
                      <a:pt x="4" y="49"/>
                    </a:lnTo>
                    <a:cubicBezTo>
                      <a:pt x="2" y="47"/>
                      <a:pt x="0" y="46"/>
                      <a:pt x="0" y="46"/>
                    </a:cubicBezTo>
                    <a:close/>
                    <a:moveTo>
                      <a:pt x="23" y="0"/>
                    </a:moveTo>
                    <a:lnTo>
                      <a:pt x="23" y="0"/>
                    </a:lnTo>
                    <a:cubicBezTo>
                      <a:pt x="0" y="23"/>
                      <a:pt x="46" y="23"/>
                      <a:pt x="23" y="46"/>
                    </a:cubicBezTo>
                    <a:cubicBezTo>
                      <a:pt x="23" y="52"/>
                      <a:pt x="22" y="54"/>
                      <a:pt x="20" y="56"/>
                    </a:cubicBezTo>
                    <a:lnTo>
                      <a:pt x="20" y="56"/>
                    </a:lnTo>
                    <a:cubicBezTo>
                      <a:pt x="34" y="55"/>
                      <a:pt x="46" y="39"/>
                      <a:pt x="46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  <a:moveTo>
                      <a:pt x="4" y="49"/>
                    </a:moveTo>
                    <a:cubicBezTo>
                      <a:pt x="7" y="52"/>
                      <a:pt x="13" y="56"/>
                      <a:pt x="17" y="56"/>
                    </a:cubicBezTo>
                    <a:cubicBezTo>
                      <a:pt x="18" y="56"/>
                      <a:pt x="19" y="56"/>
                      <a:pt x="20" y="56"/>
                    </a:cubicBezTo>
                    <a:lnTo>
                      <a:pt x="20" y="56"/>
                    </a:lnTo>
                    <a:cubicBezTo>
                      <a:pt x="20" y="56"/>
                      <a:pt x="20" y="56"/>
                      <a:pt x="20" y="56"/>
                    </a:cubicBezTo>
                    <a:cubicBezTo>
                      <a:pt x="15" y="56"/>
                      <a:pt x="9" y="54"/>
                      <a:pt x="4" y="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39"/>
              <p:cNvSpPr/>
              <p:nvPr/>
            </p:nvSpPr>
            <p:spPr>
              <a:xfrm>
                <a:off x="2281525" y="3788500"/>
                <a:ext cx="28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7" extrusionOk="0">
                    <a:moveTo>
                      <a:pt x="53" y="1"/>
                    </a:moveTo>
                    <a:cubicBezTo>
                      <a:pt x="27" y="1"/>
                      <a:pt x="22" y="42"/>
                      <a:pt x="8" y="79"/>
                    </a:cubicBezTo>
                    <a:lnTo>
                      <a:pt x="8" y="79"/>
                    </a:lnTo>
                    <a:cubicBezTo>
                      <a:pt x="12" y="76"/>
                      <a:pt x="17" y="75"/>
                      <a:pt x="23" y="75"/>
                    </a:cubicBezTo>
                    <a:cubicBezTo>
                      <a:pt x="37" y="75"/>
                      <a:pt x="55" y="81"/>
                      <a:pt x="71" y="81"/>
                    </a:cubicBezTo>
                    <a:cubicBezTo>
                      <a:pt x="79" y="81"/>
                      <a:pt x="87" y="79"/>
                      <a:pt x="92" y="74"/>
                    </a:cubicBezTo>
                    <a:cubicBezTo>
                      <a:pt x="92" y="51"/>
                      <a:pt x="115" y="5"/>
                      <a:pt x="69" y="5"/>
                    </a:cubicBezTo>
                    <a:cubicBezTo>
                      <a:pt x="63" y="2"/>
                      <a:pt x="57" y="1"/>
                      <a:pt x="53" y="1"/>
                    </a:cubicBezTo>
                    <a:close/>
                    <a:moveTo>
                      <a:pt x="8" y="79"/>
                    </a:moveTo>
                    <a:cubicBezTo>
                      <a:pt x="3" y="82"/>
                      <a:pt x="1" y="87"/>
                      <a:pt x="1" y="97"/>
                    </a:cubicBezTo>
                    <a:cubicBezTo>
                      <a:pt x="3" y="91"/>
                      <a:pt x="6" y="85"/>
                      <a:pt x="8" y="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9"/>
              <p:cNvSpPr/>
              <p:nvPr/>
            </p:nvSpPr>
            <p:spPr>
              <a:xfrm>
                <a:off x="2271250" y="3761650"/>
                <a:ext cx="40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05" extrusionOk="0">
                    <a:moveTo>
                      <a:pt x="83" y="1"/>
                    </a:moveTo>
                    <a:cubicBezTo>
                      <a:pt x="69" y="1"/>
                      <a:pt x="58" y="6"/>
                      <a:pt x="46" y="6"/>
                    </a:cubicBezTo>
                    <a:cubicBezTo>
                      <a:pt x="1" y="6"/>
                      <a:pt x="69" y="75"/>
                      <a:pt x="69" y="98"/>
                    </a:cubicBezTo>
                    <a:cubicBezTo>
                      <a:pt x="74" y="93"/>
                      <a:pt x="79" y="91"/>
                      <a:pt x="83" y="91"/>
                    </a:cubicBezTo>
                    <a:cubicBezTo>
                      <a:pt x="96" y="91"/>
                      <a:pt x="107" y="104"/>
                      <a:pt x="112" y="104"/>
                    </a:cubicBezTo>
                    <a:cubicBezTo>
                      <a:pt x="114" y="104"/>
                      <a:pt x="115" y="103"/>
                      <a:pt x="115" y="98"/>
                    </a:cubicBezTo>
                    <a:cubicBezTo>
                      <a:pt x="115" y="75"/>
                      <a:pt x="160" y="98"/>
                      <a:pt x="138" y="29"/>
                    </a:cubicBezTo>
                    <a:cubicBezTo>
                      <a:pt x="115" y="6"/>
                      <a:pt x="98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9"/>
              <p:cNvSpPr/>
              <p:nvPr/>
            </p:nvSpPr>
            <p:spPr>
              <a:xfrm>
                <a:off x="2283800" y="3768550"/>
                <a:ext cx="232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3" extrusionOk="0">
                    <a:moveTo>
                      <a:pt x="24" y="1"/>
                    </a:moveTo>
                    <a:cubicBezTo>
                      <a:pt x="8" y="1"/>
                      <a:pt x="1" y="14"/>
                      <a:pt x="1" y="27"/>
                    </a:cubicBezTo>
                    <a:cubicBezTo>
                      <a:pt x="1" y="27"/>
                      <a:pt x="1" y="56"/>
                      <a:pt x="13" y="56"/>
                    </a:cubicBezTo>
                    <a:cubicBezTo>
                      <a:pt x="15" y="56"/>
                      <a:pt x="19" y="55"/>
                      <a:pt x="24" y="50"/>
                    </a:cubicBezTo>
                    <a:lnTo>
                      <a:pt x="24" y="73"/>
                    </a:lnTo>
                    <a:lnTo>
                      <a:pt x="69" y="73"/>
                    </a:lnTo>
                    <a:cubicBezTo>
                      <a:pt x="69" y="50"/>
                      <a:pt x="92" y="73"/>
                      <a:pt x="69" y="27"/>
                    </a:cubicBezTo>
                    <a:cubicBezTo>
                      <a:pt x="50" y="8"/>
                      <a:pt x="3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9"/>
              <p:cNvSpPr/>
              <p:nvPr/>
            </p:nvSpPr>
            <p:spPr>
              <a:xfrm>
                <a:off x="2107475" y="3765550"/>
                <a:ext cx="232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9" extrusionOk="0">
                    <a:moveTo>
                      <a:pt x="39" y="1"/>
                    </a:moveTo>
                    <a:cubicBezTo>
                      <a:pt x="22" y="1"/>
                      <a:pt x="17" y="17"/>
                      <a:pt x="1" y="33"/>
                    </a:cubicBezTo>
                    <a:cubicBezTo>
                      <a:pt x="8" y="41"/>
                      <a:pt x="14" y="43"/>
                      <a:pt x="17" y="43"/>
                    </a:cubicBezTo>
                    <a:cubicBezTo>
                      <a:pt x="24" y="43"/>
                      <a:pt x="24" y="33"/>
                      <a:pt x="24" y="33"/>
                    </a:cubicBezTo>
                    <a:lnTo>
                      <a:pt x="46" y="56"/>
                    </a:lnTo>
                    <a:cubicBezTo>
                      <a:pt x="69" y="79"/>
                      <a:pt x="46" y="79"/>
                      <a:pt x="46" y="79"/>
                    </a:cubicBezTo>
                    <a:cubicBezTo>
                      <a:pt x="69" y="79"/>
                      <a:pt x="92" y="79"/>
                      <a:pt x="92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6" y="4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9"/>
              <p:cNvSpPr/>
              <p:nvPr/>
            </p:nvSpPr>
            <p:spPr>
              <a:xfrm>
                <a:off x="2141150" y="373897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4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3" y="69"/>
                    </a:cubicBezTo>
                    <a:cubicBezTo>
                      <a:pt x="23" y="92"/>
                      <a:pt x="46" y="92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9"/>
              <p:cNvSpPr/>
              <p:nvPr/>
            </p:nvSpPr>
            <p:spPr>
              <a:xfrm>
                <a:off x="2140600" y="3734300"/>
                <a:ext cx="1150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3" y="73"/>
                    </a:cubicBezTo>
                    <a:cubicBezTo>
                      <a:pt x="45" y="73"/>
                      <a:pt x="45" y="73"/>
                      <a:pt x="45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9"/>
              <p:cNvSpPr/>
              <p:nvPr/>
            </p:nvSpPr>
            <p:spPr>
              <a:xfrm>
                <a:off x="2151425" y="3806300"/>
                <a:ext cx="745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6" extrusionOk="0">
                    <a:moveTo>
                      <a:pt x="163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110" y="125"/>
                      <a:pt x="155" y="135"/>
                      <a:pt x="195" y="135"/>
                    </a:cubicBezTo>
                    <a:cubicBezTo>
                      <a:pt x="244" y="135"/>
                      <a:pt x="284" y="120"/>
                      <a:pt x="297" y="69"/>
                    </a:cubicBezTo>
                    <a:lnTo>
                      <a:pt x="274" y="24"/>
                    </a:lnTo>
                    <a:cubicBezTo>
                      <a:pt x="236" y="8"/>
                      <a:pt x="19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9"/>
              <p:cNvSpPr/>
              <p:nvPr/>
            </p:nvSpPr>
            <p:spPr>
              <a:xfrm>
                <a:off x="2107475" y="3740125"/>
                <a:ext cx="34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8" extrusionOk="0">
                    <a:moveTo>
                      <a:pt x="1" y="0"/>
                    </a:moveTo>
                    <a:cubicBezTo>
                      <a:pt x="24" y="23"/>
                      <a:pt x="24" y="46"/>
                      <a:pt x="1" y="46"/>
                    </a:cubicBezTo>
                    <a:lnTo>
                      <a:pt x="24" y="69"/>
                    </a:lnTo>
                    <a:cubicBezTo>
                      <a:pt x="24" y="91"/>
                      <a:pt x="69" y="69"/>
                      <a:pt x="69" y="114"/>
                    </a:cubicBezTo>
                    <a:cubicBezTo>
                      <a:pt x="69" y="114"/>
                      <a:pt x="92" y="137"/>
                      <a:pt x="115" y="137"/>
                    </a:cubicBezTo>
                    <a:cubicBezTo>
                      <a:pt x="115" y="114"/>
                      <a:pt x="138" y="114"/>
                      <a:pt x="138" y="69"/>
                    </a:cubicBezTo>
                    <a:cubicBezTo>
                      <a:pt x="115" y="46"/>
                      <a:pt x="92" y="23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9"/>
              <p:cNvSpPr/>
              <p:nvPr/>
            </p:nvSpPr>
            <p:spPr>
              <a:xfrm>
                <a:off x="2134300" y="37783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9"/>
              <p:cNvSpPr/>
              <p:nvPr/>
            </p:nvSpPr>
            <p:spPr>
              <a:xfrm>
                <a:off x="2145725" y="3769800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9"/>
              <p:cNvSpPr/>
              <p:nvPr/>
            </p:nvSpPr>
            <p:spPr>
              <a:xfrm>
                <a:off x="2146850" y="376922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9"/>
              <p:cNvSpPr/>
              <p:nvPr/>
            </p:nvSpPr>
            <p:spPr>
              <a:xfrm>
                <a:off x="2146850" y="3768650"/>
                <a:ext cx="1750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75" extrusionOk="0">
                    <a:moveTo>
                      <a:pt x="1" y="0"/>
                    </a:moveTo>
                    <a:cubicBezTo>
                      <a:pt x="24" y="23"/>
                      <a:pt x="24" y="23"/>
                      <a:pt x="24" y="46"/>
                    </a:cubicBezTo>
                    <a:lnTo>
                      <a:pt x="24" y="69"/>
                    </a:lnTo>
                    <a:lnTo>
                      <a:pt x="1" y="46"/>
                    </a:lnTo>
                    <a:lnTo>
                      <a:pt x="1" y="69"/>
                    </a:lnTo>
                    <a:cubicBezTo>
                      <a:pt x="12" y="69"/>
                      <a:pt x="29" y="75"/>
                      <a:pt x="44" y="75"/>
                    </a:cubicBezTo>
                    <a:cubicBezTo>
                      <a:pt x="58" y="75"/>
                      <a:pt x="69" y="69"/>
                      <a:pt x="69" y="46"/>
                    </a:cubicBezTo>
                    <a:cubicBezTo>
                      <a:pt x="69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9"/>
              <p:cNvSpPr/>
              <p:nvPr/>
            </p:nvSpPr>
            <p:spPr>
              <a:xfrm>
                <a:off x="2146850" y="3768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9"/>
              <p:cNvSpPr/>
              <p:nvPr/>
            </p:nvSpPr>
            <p:spPr>
              <a:xfrm>
                <a:off x="2146275" y="3768650"/>
                <a:ext cx="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46" extrusionOk="0">
                    <a:moveTo>
                      <a:pt x="1" y="46"/>
                    </a:moveTo>
                    <a:lnTo>
                      <a:pt x="1" y="46"/>
                    </a:lnTo>
                    <a:cubicBezTo>
                      <a:pt x="1" y="23"/>
                      <a:pt x="1" y="23"/>
                      <a:pt x="24" y="0"/>
                    </a:cubicBezTo>
                    <a:cubicBezTo>
                      <a:pt x="1" y="23"/>
                      <a:pt x="1" y="23"/>
                      <a:pt x="1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39"/>
              <p:cNvSpPr/>
              <p:nvPr/>
            </p:nvSpPr>
            <p:spPr>
              <a:xfrm>
                <a:off x="2164550" y="3755525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92" y="0"/>
                    </a:moveTo>
                    <a:cubicBezTo>
                      <a:pt x="23" y="0"/>
                      <a:pt x="23" y="46"/>
                      <a:pt x="0" y="92"/>
                    </a:cubicBezTo>
                    <a:lnTo>
                      <a:pt x="23" y="115"/>
                    </a:lnTo>
                    <a:lnTo>
                      <a:pt x="23" y="137"/>
                    </a:lnTo>
                    <a:cubicBezTo>
                      <a:pt x="38" y="137"/>
                      <a:pt x="43" y="127"/>
                      <a:pt x="52" y="127"/>
                    </a:cubicBezTo>
                    <a:cubicBezTo>
                      <a:pt x="56" y="127"/>
                      <a:pt x="61" y="130"/>
                      <a:pt x="69" y="137"/>
                    </a:cubicBezTo>
                    <a:lnTo>
                      <a:pt x="69" y="160"/>
                    </a:lnTo>
                    <a:cubicBezTo>
                      <a:pt x="92" y="160"/>
                      <a:pt x="92" y="115"/>
                      <a:pt x="69" y="115"/>
                    </a:cubicBezTo>
                    <a:cubicBezTo>
                      <a:pt x="73" y="110"/>
                      <a:pt x="78" y="108"/>
                      <a:pt x="82" y="108"/>
                    </a:cubicBezTo>
                    <a:cubicBezTo>
                      <a:pt x="100" y="108"/>
                      <a:pt x="114" y="137"/>
                      <a:pt x="114" y="137"/>
                    </a:cubicBezTo>
                    <a:cubicBezTo>
                      <a:pt x="137" y="137"/>
                      <a:pt x="137" y="92"/>
                      <a:pt x="137" y="92"/>
                    </a:cubicBezTo>
                    <a:cubicBezTo>
                      <a:pt x="137" y="46"/>
                      <a:pt x="114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39"/>
              <p:cNvSpPr/>
              <p:nvPr/>
            </p:nvSpPr>
            <p:spPr>
              <a:xfrm>
                <a:off x="2165125" y="3783150"/>
                <a:ext cx="345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68" y="0"/>
                    </a:moveTo>
                    <a:cubicBezTo>
                      <a:pt x="47" y="0"/>
                      <a:pt x="28" y="23"/>
                      <a:pt x="0" y="37"/>
                    </a:cubicBezTo>
                    <a:cubicBezTo>
                      <a:pt x="23" y="37"/>
                      <a:pt x="23" y="82"/>
                      <a:pt x="0" y="82"/>
                    </a:cubicBezTo>
                    <a:lnTo>
                      <a:pt x="23" y="82"/>
                    </a:lnTo>
                    <a:lnTo>
                      <a:pt x="23" y="105"/>
                    </a:lnTo>
                    <a:lnTo>
                      <a:pt x="69" y="128"/>
                    </a:lnTo>
                    <a:lnTo>
                      <a:pt x="114" y="105"/>
                    </a:lnTo>
                    <a:cubicBezTo>
                      <a:pt x="137" y="105"/>
                      <a:pt x="137" y="59"/>
                      <a:pt x="114" y="37"/>
                    </a:cubicBezTo>
                    <a:cubicBezTo>
                      <a:pt x="96" y="10"/>
                      <a:pt x="82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9"/>
              <p:cNvSpPr/>
              <p:nvPr/>
            </p:nvSpPr>
            <p:spPr>
              <a:xfrm>
                <a:off x="2181675" y="3763500"/>
                <a:ext cx="287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6" extrusionOk="0">
                    <a:moveTo>
                      <a:pt x="69" y="1"/>
                    </a:moveTo>
                    <a:cubicBezTo>
                      <a:pt x="29" y="1"/>
                      <a:pt x="24" y="53"/>
                      <a:pt x="8" y="97"/>
                    </a:cubicBezTo>
                    <a:lnTo>
                      <a:pt x="8" y="97"/>
                    </a:lnTo>
                    <a:cubicBezTo>
                      <a:pt x="12" y="95"/>
                      <a:pt x="17" y="94"/>
                      <a:pt x="22" y="94"/>
                    </a:cubicBezTo>
                    <a:cubicBezTo>
                      <a:pt x="37" y="94"/>
                      <a:pt x="55" y="99"/>
                      <a:pt x="70" y="99"/>
                    </a:cubicBezTo>
                    <a:cubicBezTo>
                      <a:pt x="79" y="99"/>
                      <a:pt x="86" y="97"/>
                      <a:pt x="91" y="92"/>
                    </a:cubicBezTo>
                    <a:cubicBezTo>
                      <a:pt x="114" y="69"/>
                      <a:pt x="114" y="24"/>
                      <a:pt x="69" y="1"/>
                    </a:cubicBezTo>
                    <a:close/>
                    <a:moveTo>
                      <a:pt x="8" y="97"/>
                    </a:moveTo>
                    <a:lnTo>
                      <a:pt x="8" y="97"/>
                    </a:lnTo>
                    <a:cubicBezTo>
                      <a:pt x="3" y="100"/>
                      <a:pt x="0" y="106"/>
                      <a:pt x="0" y="115"/>
                    </a:cubicBezTo>
                    <a:cubicBezTo>
                      <a:pt x="3" y="109"/>
                      <a:pt x="5" y="103"/>
                      <a:pt x="8" y="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9"/>
              <p:cNvSpPr/>
              <p:nvPr/>
            </p:nvSpPr>
            <p:spPr>
              <a:xfrm>
                <a:off x="2217625" y="3767475"/>
                <a:ext cx="80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5" extrusionOk="0">
                    <a:moveTo>
                      <a:pt x="178" y="1"/>
                    </a:moveTo>
                    <a:cubicBezTo>
                      <a:pt x="108" y="1"/>
                      <a:pt x="44" y="26"/>
                      <a:pt x="0" y="70"/>
                    </a:cubicBezTo>
                    <a:lnTo>
                      <a:pt x="69" y="116"/>
                    </a:lnTo>
                    <a:cubicBezTo>
                      <a:pt x="106" y="125"/>
                      <a:pt x="155" y="134"/>
                      <a:pt x="199" y="134"/>
                    </a:cubicBezTo>
                    <a:cubicBezTo>
                      <a:pt x="264" y="134"/>
                      <a:pt x="320" y="115"/>
                      <a:pt x="320" y="47"/>
                    </a:cubicBezTo>
                    <a:lnTo>
                      <a:pt x="297" y="25"/>
                    </a:lnTo>
                    <a:cubicBezTo>
                      <a:pt x="256" y="8"/>
                      <a:pt x="216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9"/>
              <p:cNvSpPr/>
              <p:nvPr/>
            </p:nvSpPr>
            <p:spPr>
              <a:xfrm>
                <a:off x="2174825" y="3809025"/>
                <a:ext cx="345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8" extrusionOk="0">
                    <a:moveTo>
                      <a:pt x="54" y="0"/>
                    </a:moveTo>
                    <a:cubicBezTo>
                      <a:pt x="40" y="0"/>
                      <a:pt x="23" y="6"/>
                      <a:pt x="0" y="6"/>
                    </a:cubicBezTo>
                    <a:cubicBezTo>
                      <a:pt x="0" y="29"/>
                      <a:pt x="0" y="29"/>
                      <a:pt x="23" y="74"/>
                    </a:cubicBezTo>
                    <a:cubicBezTo>
                      <a:pt x="23" y="74"/>
                      <a:pt x="23" y="74"/>
                      <a:pt x="23" y="97"/>
                    </a:cubicBezTo>
                    <a:cubicBezTo>
                      <a:pt x="38" y="97"/>
                      <a:pt x="64" y="107"/>
                      <a:pt x="79" y="107"/>
                    </a:cubicBezTo>
                    <a:cubicBezTo>
                      <a:pt x="86" y="107"/>
                      <a:pt x="92" y="105"/>
                      <a:pt x="92" y="97"/>
                    </a:cubicBezTo>
                    <a:cubicBezTo>
                      <a:pt x="92" y="74"/>
                      <a:pt x="137" y="74"/>
                      <a:pt x="92" y="29"/>
                    </a:cubicBezTo>
                    <a:cubicBezTo>
                      <a:pt x="80" y="6"/>
                      <a:pt x="6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9"/>
              <p:cNvSpPr/>
              <p:nvPr/>
            </p:nvSpPr>
            <p:spPr>
              <a:xfrm>
                <a:off x="2179375" y="3813150"/>
                <a:ext cx="11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56" extrusionOk="0">
                    <a:moveTo>
                      <a:pt x="1" y="1"/>
                    </a:moveTo>
                    <a:cubicBezTo>
                      <a:pt x="1" y="1"/>
                      <a:pt x="24" y="24"/>
                      <a:pt x="24" y="24"/>
                    </a:cubicBezTo>
                    <a:lnTo>
                      <a:pt x="27" y="24"/>
                    </a:lnTo>
                    <a:cubicBezTo>
                      <a:pt x="20" y="10"/>
                      <a:pt x="1" y="1"/>
                      <a:pt x="1" y="1"/>
                    </a:cubicBezTo>
                    <a:close/>
                    <a:moveTo>
                      <a:pt x="27" y="24"/>
                    </a:moveTo>
                    <a:lnTo>
                      <a:pt x="27" y="24"/>
                    </a:lnTo>
                    <a:cubicBezTo>
                      <a:pt x="31" y="31"/>
                      <a:pt x="32" y="38"/>
                      <a:pt x="24" y="46"/>
                    </a:cubicBezTo>
                    <a:cubicBezTo>
                      <a:pt x="24" y="46"/>
                      <a:pt x="13" y="36"/>
                      <a:pt x="7" y="36"/>
                    </a:cubicBezTo>
                    <a:cubicBezTo>
                      <a:pt x="3" y="36"/>
                      <a:pt x="1" y="39"/>
                      <a:pt x="1" y="46"/>
                    </a:cubicBezTo>
                    <a:cubicBezTo>
                      <a:pt x="7" y="53"/>
                      <a:pt x="14" y="56"/>
                      <a:pt x="20" y="56"/>
                    </a:cubicBezTo>
                    <a:cubicBezTo>
                      <a:pt x="35" y="56"/>
                      <a:pt x="46" y="40"/>
                      <a:pt x="4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39"/>
              <p:cNvSpPr/>
              <p:nvPr/>
            </p:nvSpPr>
            <p:spPr>
              <a:xfrm>
                <a:off x="2188525" y="3813025"/>
                <a:ext cx="45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0" extrusionOk="0">
                    <a:moveTo>
                      <a:pt x="83" y="0"/>
                    </a:moveTo>
                    <a:cubicBezTo>
                      <a:pt x="68" y="0"/>
                      <a:pt x="57" y="6"/>
                      <a:pt x="46" y="6"/>
                    </a:cubicBezTo>
                    <a:cubicBezTo>
                      <a:pt x="0" y="6"/>
                      <a:pt x="68" y="74"/>
                      <a:pt x="68" y="97"/>
                    </a:cubicBezTo>
                    <a:lnTo>
                      <a:pt x="68" y="120"/>
                    </a:lnTo>
                    <a:cubicBezTo>
                      <a:pt x="76" y="112"/>
                      <a:pt x="84" y="110"/>
                      <a:pt x="90" y="110"/>
                    </a:cubicBezTo>
                    <a:cubicBezTo>
                      <a:pt x="104" y="110"/>
                      <a:pt x="114" y="120"/>
                      <a:pt x="114" y="120"/>
                    </a:cubicBezTo>
                    <a:cubicBezTo>
                      <a:pt x="137" y="74"/>
                      <a:pt x="183" y="97"/>
                      <a:pt x="137" y="29"/>
                    </a:cubicBezTo>
                    <a:cubicBezTo>
                      <a:pt x="114" y="6"/>
                      <a:pt x="97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9"/>
              <p:cNvSpPr/>
              <p:nvPr/>
            </p:nvSpPr>
            <p:spPr>
              <a:xfrm>
                <a:off x="2202200" y="3820900"/>
                <a:ext cx="28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9" extrusionOk="0">
                    <a:moveTo>
                      <a:pt x="53" y="0"/>
                    </a:moveTo>
                    <a:cubicBezTo>
                      <a:pt x="31" y="0"/>
                      <a:pt x="16" y="10"/>
                      <a:pt x="1" y="10"/>
                    </a:cubicBezTo>
                    <a:cubicBezTo>
                      <a:pt x="24" y="33"/>
                      <a:pt x="1" y="56"/>
                      <a:pt x="24" y="56"/>
                    </a:cubicBezTo>
                    <a:lnTo>
                      <a:pt x="24" y="79"/>
                    </a:lnTo>
                    <a:lnTo>
                      <a:pt x="69" y="79"/>
                    </a:lnTo>
                    <a:cubicBezTo>
                      <a:pt x="69" y="56"/>
                      <a:pt x="115" y="56"/>
                      <a:pt x="92" y="10"/>
                    </a:cubicBezTo>
                    <a:cubicBezTo>
                      <a:pt x="77" y="3"/>
                      <a:pt x="64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39"/>
              <p:cNvSpPr/>
              <p:nvPr/>
            </p:nvSpPr>
            <p:spPr>
              <a:xfrm>
                <a:off x="2187950" y="3802650"/>
                <a:ext cx="230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2" extrusionOk="0">
                    <a:moveTo>
                      <a:pt x="34" y="0"/>
                    </a:moveTo>
                    <a:cubicBezTo>
                      <a:pt x="12" y="0"/>
                      <a:pt x="0" y="17"/>
                      <a:pt x="0" y="33"/>
                    </a:cubicBezTo>
                    <a:cubicBezTo>
                      <a:pt x="7" y="39"/>
                      <a:pt x="12" y="42"/>
                      <a:pt x="15" y="42"/>
                    </a:cubicBezTo>
                    <a:cubicBezTo>
                      <a:pt x="23" y="42"/>
                      <a:pt x="23" y="26"/>
                      <a:pt x="23" y="10"/>
                    </a:cubicBezTo>
                    <a:lnTo>
                      <a:pt x="46" y="56"/>
                    </a:lnTo>
                    <a:cubicBezTo>
                      <a:pt x="46" y="78"/>
                      <a:pt x="46" y="78"/>
                      <a:pt x="23" y="101"/>
                    </a:cubicBezTo>
                    <a:cubicBezTo>
                      <a:pt x="69" y="78"/>
                      <a:pt x="91" y="78"/>
                      <a:pt x="91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5" y="3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39"/>
              <p:cNvSpPr/>
              <p:nvPr/>
            </p:nvSpPr>
            <p:spPr>
              <a:xfrm>
                <a:off x="2225025" y="3774925"/>
                <a:ext cx="17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5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4" y="69"/>
                    </a:cubicBezTo>
                    <a:cubicBezTo>
                      <a:pt x="40" y="85"/>
                      <a:pt x="56" y="101"/>
                      <a:pt x="64" y="101"/>
                    </a:cubicBezTo>
                    <a:cubicBezTo>
                      <a:pt x="67" y="101"/>
                      <a:pt x="69" y="98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39"/>
              <p:cNvSpPr/>
              <p:nvPr/>
            </p:nvSpPr>
            <p:spPr>
              <a:xfrm>
                <a:off x="2224175" y="3769975"/>
                <a:ext cx="14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8" h="79" extrusionOk="0">
                    <a:moveTo>
                      <a:pt x="13" y="0"/>
                    </a:moveTo>
                    <a:cubicBezTo>
                      <a:pt x="0" y="0"/>
                      <a:pt x="17" y="44"/>
                      <a:pt x="35" y="61"/>
                    </a:cubicBezTo>
                    <a:cubicBezTo>
                      <a:pt x="46" y="73"/>
                      <a:pt x="52" y="79"/>
                      <a:pt x="55" y="79"/>
                    </a:cubicBezTo>
                    <a:cubicBezTo>
                      <a:pt x="58" y="79"/>
                      <a:pt x="58" y="73"/>
                      <a:pt x="58" y="61"/>
                    </a:cubicBezTo>
                    <a:cubicBezTo>
                      <a:pt x="58" y="39"/>
                      <a:pt x="58" y="16"/>
                      <a:pt x="35" y="16"/>
                    </a:cubicBezTo>
                    <a:cubicBezTo>
                      <a:pt x="24" y="5"/>
                      <a:pt x="17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39"/>
              <p:cNvSpPr/>
              <p:nvPr/>
            </p:nvSpPr>
            <p:spPr>
              <a:xfrm>
                <a:off x="2187375" y="3775075"/>
                <a:ext cx="345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5" extrusionOk="0">
                    <a:moveTo>
                      <a:pt x="29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23" y="40"/>
                      <a:pt x="23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69" y="86"/>
                      <a:pt x="69" y="131"/>
                    </a:cubicBezTo>
                    <a:cubicBezTo>
                      <a:pt x="69" y="131"/>
                      <a:pt x="92" y="154"/>
                      <a:pt x="114" y="154"/>
                    </a:cubicBezTo>
                    <a:cubicBezTo>
                      <a:pt x="137" y="131"/>
                      <a:pt x="137" y="131"/>
                      <a:pt x="137" y="86"/>
                    </a:cubicBezTo>
                    <a:cubicBezTo>
                      <a:pt x="114" y="40"/>
                      <a:pt x="114" y="17"/>
                      <a:pt x="92" y="17"/>
                    </a:cubicBezTo>
                    <a:cubicBezTo>
                      <a:pt x="69" y="6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39"/>
              <p:cNvSpPr/>
              <p:nvPr/>
            </p:nvSpPr>
            <p:spPr>
              <a:xfrm>
                <a:off x="2218175" y="3817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4" y="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39"/>
              <p:cNvSpPr/>
              <p:nvPr/>
            </p:nvSpPr>
            <p:spPr>
              <a:xfrm>
                <a:off x="2230750" y="38080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39"/>
              <p:cNvSpPr/>
              <p:nvPr/>
            </p:nvSpPr>
            <p:spPr>
              <a:xfrm>
                <a:off x="2231875" y="38074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39"/>
              <p:cNvSpPr/>
              <p:nvPr/>
            </p:nvSpPr>
            <p:spPr>
              <a:xfrm>
                <a:off x="2231875" y="3806875"/>
                <a:ext cx="23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8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0" y="79"/>
                      <a:pt x="39" y="84"/>
                      <a:pt x="54" y="84"/>
                    </a:cubicBezTo>
                    <a:cubicBezTo>
                      <a:pt x="76" y="84"/>
                      <a:pt x="92" y="73"/>
                      <a:pt x="92" y="46"/>
                    </a:cubicBezTo>
                    <a:cubicBezTo>
                      <a:pt x="92" y="23"/>
                      <a:pt x="69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39"/>
              <p:cNvSpPr/>
              <p:nvPr/>
            </p:nvSpPr>
            <p:spPr>
              <a:xfrm>
                <a:off x="2231875" y="38068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24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39"/>
              <p:cNvSpPr/>
              <p:nvPr/>
            </p:nvSpPr>
            <p:spPr>
              <a:xfrm>
                <a:off x="2231300" y="38074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1" y="23"/>
                    </a:cubicBezTo>
                    <a:cubicBezTo>
                      <a:pt x="24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39"/>
              <p:cNvSpPr/>
              <p:nvPr/>
            </p:nvSpPr>
            <p:spPr>
              <a:xfrm>
                <a:off x="2167400" y="377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39"/>
              <p:cNvSpPr/>
              <p:nvPr/>
            </p:nvSpPr>
            <p:spPr>
              <a:xfrm>
                <a:off x="2165125" y="37753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18"/>
                    </a:moveTo>
                    <a:lnTo>
                      <a:pt x="0" y="30"/>
                    </a:lnTo>
                    <a:cubicBezTo>
                      <a:pt x="8" y="30"/>
                      <a:pt x="16" y="24"/>
                      <a:pt x="24" y="18"/>
                    </a:cubicBezTo>
                    <a:close/>
                    <a:moveTo>
                      <a:pt x="55" y="1"/>
                    </a:moveTo>
                    <a:cubicBezTo>
                      <a:pt x="45" y="1"/>
                      <a:pt x="35" y="10"/>
                      <a:pt x="24" y="18"/>
                    </a:cubicBezTo>
                    <a:lnTo>
                      <a:pt x="24" y="18"/>
                    </a:lnTo>
                    <a:lnTo>
                      <a:pt x="46" y="7"/>
                    </a:lnTo>
                    <a:lnTo>
                      <a:pt x="69" y="53"/>
                    </a:lnTo>
                    <a:lnTo>
                      <a:pt x="69" y="30"/>
                    </a:lnTo>
                    <a:lnTo>
                      <a:pt x="91" y="30"/>
                    </a:lnTo>
                    <a:lnTo>
                      <a:pt x="91" y="7"/>
                    </a:lnTo>
                    <a:lnTo>
                      <a:pt x="69" y="7"/>
                    </a:lnTo>
                    <a:cubicBezTo>
                      <a:pt x="64" y="3"/>
                      <a:pt x="60" y="1"/>
                      <a:pt x="55" y="1"/>
                    </a:cubicBezTo>
                    <a:close/>
                    <a:moveTo>
                      <a:pt x="46" y="53"/>
                    </a:moveTo>
                    <a:lnTo>
                      <a:pt x="46" y="76"/>
                    </a:lnTo>
                    <a:cubicBezTo>
                      <a:pt x="46" y="76"/>
                      <a:pt x="46" y="66"/>
                      <a:pt x="53" y="66"/>
                    </a:cubicBezTo>
                    <a:cubicBezTo>
                      <a:pt x="56" y="66"/>
                      <a:pt x="61" y="68"/>
                      <a:pt x="69" y="76"/>
                    </a:cubicBezTo>
                    <a:lnTo>
                      <a:pt x="69" y="5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9"/>
              <p:cNvSpPr/>
              <p:nvPr/>
            </p:nvSpPr>
            <p:spPr>
              <a:xfrm>
                <a:off x="2176525" y="3779350"/>
                <a:ext cx="287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4" extrusionOk="0">
                    <a:moveTo>
                      <a:pt x="24" y="29"/>
                    </a:moveTo>
                    <a:cubicBezTo>
                      <a:pt x="14" y="29"/>
                      <a:pt x="12" y="29"/>
                      <a:pt x="14" y="31"/>
                    </a:cubicBezTo>
                    <a:lnTo>
                      <a:pt x="14" y="31"/>
                    </a:lnTo>
                    <a:cubicBezTo>
                      <a:pt x="16" y="30"/>
                      <a:pt x="20" y="29"/>
                      <a:pt x="24" y="29"/>
                    </a:cubicBezTo>
                    <a:close/>
                    <a:moveTo>
                      <a:pt x="49" y="0"/>
                    </a:moveTo>
                    <a:cubicBezTo>
                      <a:pt x="35" y="0"/>
                      <a:pt x="24" y="6"/>
                      <a:pt x="24" y="29"/>
                    </a:cubicBezTo>
                    <a:cubicBezTo>
                      <a:pt x="28" y="34"/>
                      <a:pt x="32" y="35"/>
                      <a:pt x="35" y="35"/>
                    </a:cubicBezTo>
                    <a:cubicBezTo>
                      <a:pt x="44" y="35"/>
                      <a:pt x="49" y="22"/>
                      <a:pt x="57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75"/>
                    </a:lnTo>
                    <a:cubicBezTo>
                      <a:pt x="92" y="75"/>
                      <a:pt x="115" y="52"/>
                      <a:pt x="92" y="6"/>
                    </a:cubicBezTo>
                    <a:cubicBezTo>
                      <a:pt x="81" y="6"/>
                      <a:pt x="63" y="0"/>
                      <a:pt x="49" y="0"/>
                    </a:cubicBezTo>
                    <a:close/>
                    <a:moveTo>
                      <a:pt x="14" y="31"/>
                    </a:moveTo>
                    <a:cubicBezTo>
                      <a:pt x="1" y="36"/>
                      <a:pt x="1" y="52"/>
                      <a:pt x="1" y="52"/>
                    </a:cubicBezTo>
                    <a:cubicBezTo>
                      <a:pt x="17" y="68"/>
                      <a:pt x="33" y="84"/>
                      <a:pt x="49" y="84"/>
                    </a:cubicBezTo>
                    <a:cubicBezTo>
                      <a:pt x="56" y="84"/>
                      <a:pt x="62" y="81"/>
                      <a:pt x="69" y="75"/>
                    </a:cubicBezTo>
                    <a:cubicBezTo>
                      <a:pt x="58" y="63"/>
                      <a:pt x="52" y="63"/>
                      <a:pt x="46" y="63"/>
                    </a:cubicBezTo>
                    <a:cubicBezTo>
                      <a:pt x="41" y="63"/>
                      <a:pt x="35" y="63"/>
                      <a:pt x="24" y="52"/>
                    </a:cubicBezTo>
                    <a:cubicBezTo>
                      <a:pt x="24" y="38"/>
                      <a:pt x="16" y="33"/>
                      <a:pt x="14" y="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39"/>
              <p:cNvSpPr/>
              <p:nvPr/>
            </p:nvSpPr>
            <p:spPr>
              <a:xfrm>
                <a:off x="2151425" y="36613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39"/>
              <p:cNvSpPr/>
              <p:nvPr/>
            </p:nvSpPr>
            <p:spPr>
              <a:xfrm>
                <a:off x="2155425" y="3653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39"/>
              <p:cNvSpPr/>
              <p:nvPr/>
            </p:nvSpPr>
            <p:spPr>
              <a:xfrm>
                <a:off x="2155425" y="3653125"/>
                <a:ext cx="5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4" extrusionOk="0">
                    <a:moveTo>
                      <a:pt x="7" y="1"/>
                    </a:moveTo>
                    <a:cubicBezTo>
                      <a:pt x="0" y="1"/>
                      <a:pt x="0" y="11"/>
                      <a:pt x="0" y="11"/>
                    </a:cubicBezTo>
                    <a:cubicBezTo>
                      <a:pt x="0" y="11"/>
                      <a:pt x="23" y="11"/>
                      <a:pt x="23" y="34"/>
                    </a:cubicBezTo>
                    <a:cubicBezTo>
                      <a:pt x="23" y="34"/>
                      <a:pt x="23" y="11"/>
                      <a:pt x="23" y="11"/>
                    </a:cubicBezTo>
                    <a:cubicBezTo>
                      <a:pt x="15" y="3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39"/>
              <p:cNvSpPr/>
              <p:nvPr/>
            </p:nvSpPr>
            <p:spPr>
              <a:xfrm>
                <a:off x="2160550" y="3649950"/>
                <a:ext cx="745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7" extrusionOk="0">
                    <a:moveTo>
                      <a:pt x="138" y="1"/>
                    </a:moveTo>
                    <a:cubicBezTo>
                      <a:pt x="138" y="33"/>
                      <a:pt x="129" y="43"/>
                      <a:pt x="115" y="43"/>
                    </a:cubicBezTo>
                    <a:cubicBezTo>
                      <a:pt x="90" y="43"/>
                      <a:pt x="49" y="6"/>
                      <a:pt x="22" y="6"/>
                    </a:cubicBezTo>
                    <a:cubicBezTo>
                      <a:pt x="13" y="6"/>
                      <a:pt x="5" y="11"/>
                      <a:pt x="1" y="24"/>
                    </a:cubicBezTo>
                    <a:cubicBezTo>
                      <a:pt x="23" y="46"/>
                      <a:pt x="1" y="92"/>
                      <a:pt x="1" y="92"/>
                    </a:cubicBezTo>
                    <a:cubicBezTo>
                      <a:pt x="23" y="115"/>
                      <a:pt x="1" y="115"/>
                      <a:pt x="23" y="138"/>
                    </a:cubicBezTo>
                    <a:lnTo>
                      <a:pt x="46" y="138"/>
                    </a:lnTo>
                    <a:cubicBezTo>
                      <a:pt x="58" y="161"/>
                      <a:pt x="69" y="161"/>
                      <a:pt x="80" y="161"/>
                    </a:cubicBezTo>
                    <a:cubicBezTo>
                      <a:pt x="92" y="161"/>
                      <a:pt x="103" y="161"/>
                      <a:pt x="115" y="183"/>
                    </a:cubicBezTo>
                    <a:cubicBezTo>
                      <a:pt x="120" y="189"/>
                      <a:pt x="126" y="190"/>
                      <a:pt x="133" y="190"/>
                    </a:cubicBezTo>
                    <a:cubicBezTo>
                      <a:pt x="145" y="190"/>
                      <a:pt x="158" y="185"/>
                      <a:pt x="168" y="185"/>
                    </a:cubicBezTo>
                    <a:cubicBezTo>
                      <a:pt x="177" y="185"/>
                      <a:pt x="183" y="189"/>
                      <a:pt x="183" y="206"/>
                    </a:cubicBezTo>
                    <a:lnTo>
                      <a:pt x="229" y="206"/>
                    </a:lnTo>
                    <a:lnTo>
                      <a:pt x="274" y="183"/>
                    </a:lnTo>
                    <a:cubicBezTo>
                      <a:pt x="274" y="138"/>
                      <a:pt x="297" y="92"/>
                      <a:pt x="274" y="46"/>
                    </a:cubicBezTo>
                    <a:cubicBezTo>
                      <a:pt x="240" y="12"/>
                      <a:pt x="217" y="6"/>
                      <a:pt x="197" y="6"/>
                    </a:cubicBezTo>
                    <a:cubicBezTo>
                      <a:pt x="187" y="6"/>
                      <a:pt x="178" y="8"/>
                      <a:pt x="169" y="8"/>
                    </a:cubicBezTo>
                    <a:cubicBezTo>
                      <a:pt x="159" y="8"/>
                      <a:pt x="149" y="6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39"/>
              <p:cNvSpPr/>
              <p:nvPr/>
            </p:nvSpPr>
            <p:spPr>
              <a:xfrm>
                <a:off x="1496900" y="3787475"/>
                <a:ext cx="63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5" extrusionOk="0">
                    <a:moveTo>
                      <a:pt x="24" y="1"/>
                    </a:moveTo>
                    <a:cubicBezTo>
                      <a:pt x="46" y="23"/>
                      <a:pt x="1" y="46"/>
                      <a:pt x="1" y="69"/>
                    </a:cubicBezTo>
                    <a:cubicBezTo>
                      <a:pt x="24" y="92"/>
                      <a:pt x="92" y="115"/>
                      <a:pt x="161" y="115"/>
                    </a:cubicBezTo>
                    <a:cubicBezTo>
                      <a:pt x="206" y="115"/>
                      <a:pt x="252" y="92"/>
                      <a:pt x="229" y="46"/>
                    </a:cubicBezTo>
                    <a:cubicBezTo>
                      <a:pt x="183" y="23"/>
                      <a:pt x="11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39"/>
              <p:cNvSpPr/>
              <p:nvPr/>
            </p:nvSpPr>
            <p:spPr>
              <a:xfrm>
                <a:off x="1706900" y="3692750"/>
                <a:ext cx="137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03" extrusionOk="0">
                    <a:moveTo>
                      <a:pt x="252" y="1"/>
                    </a:moveTo>
                    <a:cubicBezTo>
                      <a:pt x="46" y="115"/>
                      <a:pt x="0" y="343"/>
                      <a:pt x="92" y="503"/>
                    </a:cubicBezTo>
                    <a:lnTo>
                      <a:pt x="229" y="434"/>
                    </a:lnTo>
                    <a:cubicBezTo>
                      <a:pt x="343" y="320"/>
                      <a:pt x="548" y="138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39"/>
              <p:cNvSpPr/>
              <p:nvPr/>
            </p:nvSpPr>
            <p:spPr>
              <a:xfrm>
                <a:off x="1569375" y="3723875"/>
                <a:ext cx="17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902" extrusionOk="0">
                    <a:moveTo>
                      <a:pt x="644" y="854"/>
                    </a:moveTo>
                    <a:lnTo>
                      <a:pt x="662" y="878"/>
                    </a:lnTo>
                    <a:cubicBezTo>
                      <a:pt x="659" y="868"/>
                      <a:pt x="653" y="860"/>
                      <a:pt x="644" y="854"/>
                    </a:cubicBezTo>
                    <a:close/>
                    <a:moveTo>
                      <a:pt x="338" y="1"/>
                    </a:moveTo>
                    <a:cubicBezTo>
                      <a:pt x="302" y="1"/>
                      <a:pt x="267" y="11"/>
                      <a:pt x="252" y="11"/>
                    </a:cubicBezTo>
                    <a:cubicBezTo>
                      <a:pt x="138" y="102"/>
                      <a:pt x="229" y="216"/>
                      <a:pt x="252" y="285"/>
                    </a:cubicBezTo>
                    <a:lnTo>
                      <a:pt x="320" y="262"/>
                    </a:lnTo>
                    <a:cubicBezTo>
                      <a:pt x="366" y="262"/>
                      <a:pt x="343" y="285"/>
                      <a:pt x="343" y="308"/>
                    </a:cubicBezTo>
                    <a:cubicBezTo>
                      <a:pt x="69" y="353"/>
                      <a:pt x="115" y="536"/>
                      <a:pt x="1" y="650"/>
                    </a:cubicBezTo>
                    <a:cubicBezTo>
                      <a:pt x="17" y="649"/>
                      <a:pt x="32" y="648"/>
                      <a:pt x="45" y="648"/>
                    </a:cubicBezTo>
                    <a:cubicBezTo>
                      <a:pt x="225" y="648"/>
                      <a:pt x="49" y="787"/>
                      <a:pt x="92" y="787"/>
                    </a:cubicBezTo>
                    <a:lnTo>
                      <a:pt x="183" y="741"/>
                    </a:lnTo>
                    <a:cubicBezTo>
                      <a:pt x="274" y="787"/>
                      <a:pt x="252" y="856"/>
                      <a:pt x="252" y="901"/>
                    </a:cubicBezTo>
                    <a:lnTo>
                      <a:pt x="366" y="833"/>
                    </a:lnTo>
                    <a:lnTo>
                      <a:pt x="434" y="901"/>
                    </a:lnTo>
                    <a:lnTo>
                      <a:pt x="434" y="833"/>
                    </a:lnTo>
                    <a:cubicBezTo>
                      <a:pt x="451" y="838"/>
                      <a:pt x="473" y="840"/>
                      <a:pt x="496" y="840"/>
                    </a:cubicBezTo>
                    <a:cubicBezTo>
                      <a:pt x="518" y="840"/>
                      <a:pt x="543" y="838"/>
                      <a:pt x="565" y="838"/>
                    </a:cubicBezTo>
                    <a:cubicBezTo>
                      <a:pt x="597" y="838"/>
                      <a:pt x="626" y="841"/>
                      <a:pt x="644" y="854"/>
                    </a:cubicBezTo>
                    <a:lnTo>
                      <a:pt x="644" y="854"/>
                    </a:lnTo>
                    <a:lnTo>
                      <a:pt x="594" y="787"/>
                    </a:lnTo>
                    <a:cubicBezTo>
                      <a:pt x="685" y="696"/>
                      <a:pt x="708" y="559"/>
                      <a:pt x="617" y="468"/>
                    </a:cubicBezTo>
                    <a:cubicBezTo>
                      <a:pt x="160" y="331"/>
                      <a:pt x="662" y="171"/>
                      <a:pt x="389" y="11"/>
                    </a:cubicBezTo>
                    <a:cubicBezTo>
                      <a:pt x="373" y="3"/>
                      <a:pt x="356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39"/>
              <p:cNvSpPr/>
              <p:nvPr/>
            </p:nvSpPr>
            <p:spPr>
              <a:xfrm>
                <a:off x="1567100" y="384340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23"/>
                      <a:pt x="46" y="46"/>
                    </a:cubicBezTo>
                    <a:lnTo>
                      <a:pt x="69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39"/>
              <p:cNvSpPr/>
              <p:nvPr/>
            </p:nvSpPr>
            <p:spPr>
              <a:xfrm>
                <a:off x="1561400" y="3814875"/>
                <a:ext cx="17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1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11" y="34"/>
                      <a:pt x="29" y="40"/>
                      <a:pt x="43" y="40"/>
                    </a:cubicBezTo>
                    <a:cubicBezTo>
                      <a:pt x="57" y="40"/>
                      <a:pt x="68" y="34"/>
                      <a:pt x="6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39"/>
              <p:cNvSpPr/>
              <p:nvPr/>
            </p:nvSpPr>
            <p:spPr>
              <a:xfrm>
                <a:off x="1562250" y="3813650"/>
                <a:ext cx="3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27" extrusionOk="0">
                    <a:moveTo>
                      <a:pt x="2" y="0"/>
                    </a:moveTo>
                    <a:cubicBezTo>
                      <a:pt x="1" y="0"/>
                      <a:pt x="2" y="7"/>
                      <a:pt x="12" y="26"/>
                    </a:cubicBezTo>
                    <a:cubicBezTo>
                      <a:pt x="12" y="13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39"/>
              <p:cNvSpPr/>
              <p:nvPr/>
            </p:nvSpPr>
            <p:spPr>
              <a:xfrm>
                <a:off x="1560825" y="38103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91" y="1"/>
                      <a:pt x="46" y="1"/>
                      <a:pt x="23" y="23"/>
                    </a:cubicBezTo>
                    <a:cubicBezTo>
                      <a:pt x="23" y="46"/>
                      <a:pt x="0" y="69"/>
                      <a:pt x="0" y="92"/>
                    </a:cubicBezTo>
                    <a:lnTo>
                      <a:pt x="91" y="92"/>
                    </a:lnTo>
                    <a:lnTo>
                      <a:pt x="137" y="138"/>
                    </a:lnTo>
                    <a:lnTo>
                      <a:pt x="91" y="160"/>
                    </a:lnTo>
                    <a:lnTo>
                      <a:pt x="69" y="160"/>
                    </a:lnTo>
                    <a:lnTo>
                      <a:pt x="114" y="183"/>
                    </a:lnTo>
                    <a:cubicBezTo>
                      <a:pt x="160" y="138"/>
                      <a:pt x="228" y="69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39"/>
              <p:cNvSpPr/>
              <p:nvPr/>
            </p:nvSpPr>
            <p:spPr>
              <a:xfrm>
                <a:off x="1560250" y="38125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39"/>
              <p:cNvSpPr/>
              <p:nvPr/>
            </p:nvSpPr>
            <p:spPr>
              <a:xfrm>
                <a:off x="1560825" y="3813150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46"/>
                    </a:lnTo>
                    <a:cubicBezTo>
                      <a:pt x="23" y="46"/>
                      <a:pt x="0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39"/>
              <p:cNvSpPr/>
              <p:nvPr/>
            </p:nvSpPr>
            <p:spPr>
              <a:xfrm>
                <a:off x="1506025" y="3785500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47" y="1"/>
                    </a:moveTo>
                    <a:cubicBezTo>
                      <a:pt x="39" y="1"/>
                      <a:pt x="31" y="4"/>
                      <a:pt x="24" y="11"/>
                    </a:cubicBezTo>
                    <a:cubicBezTo>
                      <a:pt x="24" y="11"/>
                      <a:pt x="1" y="11"/>
                      <a:pt x="1" y="34"/>
                    </a:cubicBezTo>
                    <a:cubicBezTo>
                      <a:pt x="24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92" y="11"/>
                    </a:cubicBezTo>
                    <a:cubicBezTo>
                      <a:pt x="77" y="11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39"/>
              <p:cNvSpPr/>
              <p:nvPr/>
            </p:nvSpPr>
            <p:spPr>
              <a:xfrm>
                <a:off x="1565950" y="3804600"/>
                <a:ext cx="57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23" y="46"/>
                      <a:pt x="1" y="160"/>
                      <a:pt x="46" y="229"/>
                    </a:cubicBezTo>
                    <a:lnTo>
                      <a:pt x="92" y="183"/>
                    </a:lnTo>
                    <a:cubicBezTo>
                      <a:pt x="160" y="137"/>
                      <a:pt x="229" y="46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39"/>
              <p:cNvSpPr/>
              <p:nvPr/>
            </p:nvSpPr>
            <p:spPr>
              <a:xfrm>
                <a:off x="1494050" y="3810300"/>
                <a:ext cx="345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7" extrusionOk="0">
                    <a:moveTo>
                      <a:pt x="115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1" y="23"/>
                      <a:pt x="1" y="46"/>
                      <a:pt x="1" y="69"/>
                    </a:cubicBezTo>
                    <a:cubicBezTo>
                      <a:pt x="23" y="69"/>
                      <a:pt x="46" y="69"/>
                      <a:pt x="46" y="92"/>
                    </a:cubicBezTo>
                    <a:lnTo>
                      <a:pt x="69" y="92"/>
                    </a:lnTo>
                    <a:cubicBezTo>
                      <a:pt x="73" y="95"/>
                      <a:pt x="75" y="97"/>
                      <a:pt x="78" y="97"/>
                    </a:cubicBezTo>
                    <a:cubicBezTo>
                      <a:pt x="88" y="97"/>
                      <a:pt x="92" y="76"/>
                      <a:pt x="101" y="76"/>
                    </a:cubicBezTo>
                    <a:cubicBezTo>
                      <a:pt x="104" y="76"/>
                      <a:pt x="109" y="80"/>
                      <a:pt x="115" y="92"/>
                    </a:cubicBezTo>
                    <a:cubicBezTo>
                      <a:pt x="115" y="69"/>
                      <a:pt x="138" y="69"/>
                      <a:pt x="138" y="46"/>
                    </a:cubicBezTo>
                    <a:cubicBezTo>
                      <a:pt x="138" y="23"/>
                      <a:pt x="138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39"/>
              <p:cNvSpPr/>
              <p:nvPr/>
            </p:nvSpPr>
            <p:spPr>
              <a:xfrm>
                <a:off x="1535700" y="38091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4" y="1"/>
                      <a:pt x="24" y="24"/>
                      <a:pt x="24" y="24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39"/>
              <p:cNvSpPr/>
              <p:nvPr/>
            </p:nvSpPr>
            <p:spPr>
              <a:xfrm>
                <a:off x="1656675" y="36613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46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39"/>
              <p:cNvSpPr/>
              <p:nvPr/>
            </p:nvSpPr>
            <p:spPr>
              <a:xfrm>
                <a:off x="165782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39"/>
              <p:cNvSpPr/>
              <p:nvPr/>
            </p:nvSpPr>
            <p:spPr>
              <a:xfrm>
                <a:off x="165667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39"/>
              <p:cNvSpPr/>
              <p:nvPr/>
            </p:nvSpPr>
            <p:spPr>
              <a:xfrm>
                <a:off x="1532850" y="3796600"/>
                <a:ext cx="11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1" y="1"/>
                    </a:moveTo>
                    <a:cubicBezTo>
                      <a:pt x="8" y="8"/>
                      <a:pt x="16" y="11"/>
                      <a:pt x="23" y="11"/>
                    </a:cubicBezTo>
                    <a:cubicBezTo>
                      <a:pt x="36" y="1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39"/>
              <p:cNvSpPr/>
              <p:nvPr/>
            </p:nvSpPr>
            <p:spPr>
              <a:xfrm>
                <a:off x="1533425" y="3796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39"/>
              <p:cNvSpPr/>
              <p:nvPr/>
            </p:nvSpPr>
            <p:spPr>
              <a:xfrm>
                <a:off x="1532850" y="37943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39"/>
              <p:cNvSpPr/>
              <p:nvPr/>
            </p:nvSpPr>
            <p:spPr>
              <a:xfrm>
                <a:off x="1532850" y="379547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39"/>
              <p:cNvSpPr/>
              <p:nvPr/>
            </p:nvSpPr>
            <p:spPr>
              <a:xfrm>
                <a:off x="1532850" y="37960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24" y="24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39"/>
              <p:cNvSpPr/>
              <p:nvPr/>
            </p:nvSpPr>
            <p:spPr>
              <a:xfrm>
                <a:off x="1553400" y="3765425"/>
                <a:ext cx="91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67" extrusionOk="0">
                    <a:moveTo>
                      <a:pt x="178" y="0"/>
                    </a:moveTo>
                    <a:cubicBezTo>
                      <a:pt x="123" y="0"/>
                      <a:pt x="73" y="11"/>
                      <a:pt x="46" y="38"/>
                    </a:cubicBezTo>
                    <a:cubicBezTo>
                      <a:pt x="0" y="129"/>
                      <a:pt x="92" y="198"/>
                      <a:pt x="137" y="266"/>
                    </a:cubicBezTo>
                    <a:lnTo>
                      <a:pt x="206" y="243"/>
                    </a:lnTo>
                    <a:lnTo>
                      <a:pt x="229" y="266"/>
                    </a:lnTo>
                    <a:cubicBezTo>
                      <a:pt x="274" y="243"/>
                      <a:pt x="252" y="198"/>
                      <a:pt x="320" y="198"/>
                    </a:cubicBezTo>
                    <a:lnTo>
                      <a:pt x="343" y="221"/>
                    </a:lnTo>
                    <a:cubicBezTo>
                      <a:pt x="343" y="201"/>
                      <a:pt x="309" y="148"/>
                      <a:pt x="271" y="148"/>
                    </a:cubicBezTo>
                    <a:cubicBezTo>
                      <a:pt x="264" y="148"/>
                      <a:pt x="258" y="149"/>
                      <a:pt x="252" y="152"/>
                    </a:cubicBezTo>
                    <a:cubicBezTo>
                      <a:pt x="229" y="129"/>
                      <a:pt x="252" y="124"/>
                      <a:pt x="283" y="124"/>
                    </a:cubicBezTo>
                    <a:cubicBezTo>
                      <a:pt x="314" y="124"/>
                      <a:pt x="354" y="129"/>
                      <a:pt x="366" y="129"/>
                    </a:cubicBezTo>
                    <a:cubicBezTo>
                      <a:pt x="366" y="84"/>
                      <a:pt x="297" y="61"/>
                      <a:pt x="297" y="15"/>
                    </a:cubicBezTo>
                    <a:cubicBezTo>
                      <a:pt x="259" y="6"/>
                      <a:pt x="218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39"/>
              <p:cNvSpPr/>
              <p:nvPr/>
            </p:nvSpPr>
            <p:spPr>
              <a:xfrm>
                <a:off x="1673225" y="3651100"/>
                <a:ext cx="86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23"/>
                      <a:pt x="92" y="115"/>
                      <a:pt x="92" y="183"/>
                    </a:cubicBezTo>
                    <a:cubicBezTo>
                      <a:pt x="96" y="179"/>
                      <a:pt x="102" y="177"/>
                      <a:pt x="107" y="177"/>
                    </a:cubicBezTo>
                    <a:cubicBezTo>
                      <a:pt x="131" y="177"/>
                      <a:pt x="161" y="210"/>
                      <a:pt x="161" y="229"/>
                    </a:cubicBezTo>
                    <a:lnTo>
                      <a:pt x="206" y="206"/>
                    </a:lnTo>
                    <a:lnTo>
                      <a:pt x="229" y="229"/>
                    </a:lnTo>
                    <a:lnTo>
                      <a:pt x="320" y="206"/>
                    </a:lnTo>
                    <a:lnTo>
                      <a:pt x="343" y="206"/>
                    </a:lnTo>
                    <a:lnTo>
                      <a:pt x="343" y="92"/>
                    </a:lnTo>
                    <a:cubicBezTo>
                      <a:pt x="343" y="69"/>
                      <a:pt x="275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39"/>
              <p:cNvSpPr/>
              <p:nvPr/>
            </p:nvSpPr>
            <p:spPr>
              <a:xfrm>
                <a:off x="1596775" y="3788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9"/>
              <p:cNvSpPr/>
              <p:nvPr/>
            </p:nvSpPr>
            <p:spPr>
              <a:xfrm>
                <a:off x="1592200" y="3787475"/>
                <a:ext cx="51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178" y="112"/>
                    </a:moveTo>
                    <a:cubicBezTo>
                      <a:pt x="180" y="120"/>
                      <a:pt x="183" y="129"/>
                      <a:pt x="183" y="138"/>
                    </a:cubicBezTo>
                    <a:lnTo>
                      <a:pt x="183" y="115"/>
                    </a:lnTo>
                    <a:lnTo>
                      <a:pt x="178" y="112"/>
                    </a:lnTo>
                    <a:close/>
                    <a:moveTo>
                      <a:pt x="69" y="1"/>
                    </a:moveTo>
                    <a:cubicBezTo>
                      <a:pt x="1" y="46"/>
                      <a:pt x="69" y="115"/>
                      <a:pt x="69" y="160"/>
                    </a:cubicBezTo>
                    <a:lnTo>
                      <a:pt x="69" y="69"/>
                    </a:lnTo>
                    <a:lnTo>
                      <a:pt x="160" y="92"/>
                    </a:lnTo>
                    <a:lnTo>
                      <a:pt x="138" y="92"/>
                    </a:lnTo>
                    <a:lnTo>
                      <a:pt x="178" y="112"/>
                    </a:lnTo>
                    <a:lnTo>
                      <a:pt x="178" y="112"/>
                    </a:lnTo>
                    <a:cubicBezTo>
                      <a:pt x="176" y="100"/>
                      <a:pt x="178" y="92"/>
                      <a:pt x="206" y="92"/>
                    </a:cubicBezTo>
                    <a:lnTo>
                      <a:pt x="115" y="46"/>
                    </a:lnTo>
                    <a:lnTo>
                      <a:pt x="183" y="46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9"/>
              <p:cNvSpPr/>
              <p:nvPr/>
            </p:nvSpPr>
            <p:spPr>
              <a:xfrm>
                <a:off x="1611025" y="3773200"/>
                <a:ext cx="63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7" extrusionOk="0">
                    <a:moveTo>
                      <a:pt x="115" y="1"/>
                    </a:moveTo>
                    <a:cubicBezTo>
                      <a:pt x="92" y="47"/>
                      <a:pt x="1" y="92"/>
                      <a:pt x="92" y="115"/>
                    </a:cubicBezTo>
                    <a:cubicBezTo>
                      <a:pt x="161" y="115"/>
                      <a:pt x="69" y="92"/>
                      <a:pt x="138" y="69"/>
                    </a:cubicBezTo>
                    <a:lnTo>
                      <a:pt x="138" y="69"/>
                    </a:lnTo>
                    <a:lnTo>
                      <a:pt x="206" y="92"/>
                    </a:lnTo>
                    <a:cubicBezTo>
                      <a:pt x="183" y="115"/>
                      <a:pt x="183" y="161"/>
                      <a:pt x="115" y="161"/>
                    </a:cubicBezTo>
                    <a:cubicBezTo>
                      <a:pt x="92" y="161"/>
                      <a:pt x="69" y="161"/>
                      <a:pt x="69" y="138"/>
                    </a:cubicBezTo>
                    <a:lnTo>
                      <a:pt x="69" y="138"/>
                    </a:lnTo>
                    <a:cubicBezTo>
                      <a:pt x="24" y="161"/>
                      <a:pt x="115" y="206"/>
                      <a:pt x="115" y="206"/>
                    </a:cubicBezTo>
                    <a:cubicBezTo>
                      <a:pt x="161" y="161"/>
                      <a:pt x="252" y="161"/>
                      <a:pt x="206" y="115"/>
                    </a:cubicBezTo>
                    <a:cubicBezTo>
                      <a:pt x="229" y="69"/>
                      <a:pt x="229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9"/>
              <p:cNvSpPr/>
              <p:nvPr/>
            </p:nvSpPr>
            <p:spPr>
              <a:xfrm>
                <a:off x="1513450" y="37372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7"/>
                    </a:lnTo>
                    <a:lnTo>
                      <a:pt x="1" y="4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39"/>
              <p:cNvSpPr/>
              <p:nvPr/>
            </p:nvSpPr>
            <p:spPr>
              <a:xfrm>
                <a:off x="1727675" y="3702450"/>
                <a:ext cx="2650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0" extrusionOk="0">
                    <a:moveTo>
                      <a:pt x="37" y="1"/>
                    </a:moveTo>
                    <a:cubicBezTo>
                      <a:pt x="0" y="1"/>
                      <a:pt x="22" y="30"/>
                      <a:pt x="56" y="30"/>
                    </a:cubicBezTo>
                    <a:cubicBezTo>
                      <a:pt x="64" y="30"/>
                      <a:pt x="73" y="28"/>
                      <a:pt x="82" y="23"/>
                    </a:cubicBezTo>
                    <a:cubicBezTo>
                      <a:pt x="82" y="23"/>
                      <a:pt x="105" y="23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39"/>
              <p:cNvSpPr/>
              <p:nvPr/>
            </p:nvSpPr>
            <p:spPr>
              <a:xfrm>
                <a:off x="1672100" y="3772225"/>
                <a:ext cx="1027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00" extrusionOk="0">
                    <a:moveTo>
                      <a:pt x="200" y="0"/>
                    </a:moveTo>
                    <a:cubicBezTo>
                      <a:pt x="166" y="0"/>
                      <a:pt x="137" y="6"/>
                      <a:pt x="114" y="17"/>
                    </a:cubicBezTo>
                    <a:cubicBezTo>
                      <a:pt x="46" y="63"/>
                      <a:pt x="0" y="108"/>
                      <a:pt x="46" y="154"/>
                    </a:cubicBezTo>
                    <a:cubicBezTo>
                      <a:pt x="91" y="154"/>
                      <a:pt x="114" y="177"/>
                      <a:pt x="114" y="200"/>
                    </a:cubicBezTo>
                    <a:lnTo>
                      <a:pt x="160" y="177"/>
                    </a:lnTo>
                    <a:cubicBezTo>
                      <a:pt x="174" y="191"/>
                      <a:pt x="187" y="197"/>
                      <a:pt x="198" y="197"/>
                    </a:cubicBezTo>
                    <a:cubicBezTo>
                      <a:pt x="230" y="197"/>
                      <a:pt x="254" y="157"/>
                      <a:pt x="293" y="157"/>
                    </a:cubicBezTo>
                    <a:cubicBezTo>
                      <a:pt x="307" y="157"/>
                      <a:pt x="323" y="162"/>
                      <a:pt x="342" y="177"/>
                    </a:cubicBezTo>
                    <a:cubicBezTo>
                      <a:pt x="320" y="154"/>
                      <a:pt x="388" y="154"/>
                      <a:pt x="411" y="108"/>
                    </a:cubicBezTo>
                    <a:cubicBezTo>
                      <a:pt x="411" y="86"/>
                      <a:pt x="388" y="40"/>
                      <a:pt x="320" y="17"/>
                    </a:cubicBezTo>
                    <a:cubicBezTo>
                      <a:pt x="274" y="6"/>
                      <a:pt x="23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9"/>
              <p:cNvSpPr/>
              <p:nvPr/>
            </p:nvSpPr>
            <p:spPr>
              <a:xfrm>
                <a:off x="1719450" y="3679975"/>
                <a:ext cx="85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93" extrusionOk="0">
                    <a:moveTo>
                      <a:pt x="235" y="0"/>
                    </a:moveTo>
                    <a:cubicBezTo>
                      <a:pt x="204" y="0"/>
                      <a:pt x="177" y="16"/>
                      <a:pt x="160" y="32"/>
                    </a:cubicBezTo>
                    <a:cubicBezTo>
                      <a:pt x="160" y="32"/>
                      <a:pt x="150" y="22"/>
                      <a:pt x="137" y="22"/>
                    </a:cubicBezTo>
                    <a:cubicBezTo>
                      <a:pt x="130" y="22"/>
                      <a:pt x="122" y="25"/>
                      <a:pt x="115" y="32"/>
                    </a:cubicBezTo>
                    <a:cubicBezTo>
                      <a:pt x="108" y="26"/>
                      <a:pt x="99" y="23"/>
                      <a:pt x="90" y="23"/>
                    </a:cubicBezTo>
                    <a:cubicBezTo>
                      <a:pt x="67" y="23"/>
                      <a:pt x="40" y="39"/>
                      <a:pt x="23" y="55"/>
                    </a:cubicBezTo>
                    <a:cubicBezTo>
                      <a:pt x="1" y="101"/>
                      <a:pt x="46" y="146"/>
                      <a:pt x="115" y="192"/>
                    </a:cubicBezTo>
                    <a:lnTo>
                      <a:pt x="138" y="169"/>
                    </a:lnTo>
                    <a:lnTo>
                      <a:pt x="160" y="192"/>
                    </a:lnTo>
                    <a:cubicBezTo>
                      <a:pt x="206" y="146"/>
                      <a:pt x="343" y="101"/>
                      <a:pt x="275" y="9"/>
                    </a:cubicBezTo>
                    <a:cubicBezTo>
                      <a:pt x="261" y="3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9"/>
              <p:cNvSpPr/>
              <p:nvPr/>
            </p:nvSpPr>
            <p:spPr>
              <a:xfrm>
                <a:off x="1741700" y="3680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39"/>
              <p:cNvSpPr/>
              <p:nvPr/>
            </p:nvSpPr>
            <p:spPr>
              <a:xfrm>
                <a:off x="1736000" y="3674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9"/>
              <p:cNvSpPr/>
              <p:nvPr/>
            </p:nvSpPr>
            <p:spPr>
              <a:xfrm>
                <a:off x="1735425" y="3673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1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9"/>
              <p:cNvSpPr/>
              <p:nvPr/>
            </p:nvSpPr>
            <p:spPr>
              <a:xfrm>
                <a:off x="1734850" y="3663650"/>
                <a:ext cx="91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229" y="1"/>
                    </a:moveTo>
                    <a:cubicBezTo>
                      <a:pt x="138" y="23"/>
                      <a:pt x="161" y="69"/>
                      <a:pt x="92" y="92"/>
                    </a:cubicBezTo>
                    <a:cubicBezTo>
                      <a:pt x="206" y="160"/>
                      <a:pt x="1" y="160"/>
                      <a:pt x="69" y="206"/>
                    </a:cubicBezTo>
                    <a:cubicBezTo>
                      <a:pt x="92" y="206"/>
                      <a:pt x="115" y="229"/>
                      <a:pt x="115" y="229"/>
                    </a:cubicBezTo>
                    <a:cubicBezTo>
                      <a:pt x="138" y="229"/>
                      <a:pt x="138" y="252"/>
                      <a:pt x="183" y="252"/>
                    </a:cubicBezTo>
                    <a:lnTo>
                      <a:pt x="183" y="229"/>
                    </a:lnTo>
                    <a:cubicBezTo>
                      <a:pt x="252" y="229"/>
                      <a:pt x="206" y="183"/>
                      <a:pt x="275" y="183"/>
                    </a:cubicBezTo>
                    <a:lnTo>
                      <a:pt x="275" y="206"/>
                    </a:lnTo>
                    <a:cubicBezTo>
                      <a:pt x="312" y="187"/>
                      <a:pt x="289" y="154"/>
                      <a:pt x="315" y="154"/>
                    </a:cubicBezTo>
                    <a:cubicBezTo>
                      <a:pt x="321" y="154"/>
                      <a:pt x="330" y="156"/>
                      <a:pt x="343" y="160"/>
                    </a:cubicBezTo>
                    <a:lnTo>
                      <a:pt x="343" y="137"/>
                    </a:lnTo>
                    <a:cubicBezTo>
                      <a:pt x="343" y="137"/>
                      <a:pt x="343" y="127"/>
                      <a:pt x="350" y="127"/>
                    </a:cubicBezTo>
                    <a:cubicBezTo>
                      <a:pt x="353" y="127"/>
                      <a:pt x="358" y="130"/>
                      <a:pt x="366" y="137"/>
                    </a:cubicBezTo>
                    <a:lnTo>
                      <a:pt x="343" y="69"/>
                    </a:lnTo>
                    <a:cubicBezTo>
                      <a:pt x="343" y="46"/>
                      <a:pt x="298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39"/>
              <p:cNvSpPr/>
              <p:nvPr/>
            </p:nvSpPr>
            <p:spPr>
              <a:xfrm>
                <a:off x="1503750" y="3777775"/>
                <a:ext cx="517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29" extrusionOk="0">
                    <a:moveTo>
                      <a:pt x="138" y="1"/>
                    </a:moveTo>
                    <a:lnTo>
                      <a:pt x="92" y="23"/>
                    </a:lnTo>
                    <a:cubicBezTo>
                      <a:pt x="23" y="69"/>
                      <a:pt x="1" y="160"/>
                      <a:pt x="46" y="229"/>
                    </a:cubicBezTo>
                    <a:lnTo>
                      <a:pt x="92" y="206"/>
                    </a:lnTo>
                    <a:cubicBezTo>
                      <a:pt x="138" y="160"/>
                      <a:pt x="206" y="69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9"/>
              <p:cNvSpPr/>
              <p:nvPr/>
            </p:nvSpPr>
            <p:spPr>
              <a:xfrm>
                <a:off x="1526000" y="3779500"/>
                <a:ext cx="442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7" extrusionOk="0">
                    <a:moveTo>
                      <a:pt x="138" y="92"/>
                    </a:moveTo>
                    <a:cubicBezTo>
                      <a:pt x="132" y="100"/>
                      <a:pt x="131" y="107"/>
                      <a:pt x="138" y="114"/>
                    </a:cubicBezTo>
                    <a:lnTo>
                      <a:pt x="138" y="92"/>
                    </a:lnTo>
                    <a:close/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24" y="69"/>
                      <a:pt x="1" y="114"/>
                      <a:pt x="46" y="137"/>
                    </a:cubicBezTo>
                    <a:cubicBezTo>
                      <a:pt x="69" y="114"/>
                      <a:pt x="46" y="114"/>
                      <a:pt x="69" y="114"/>
                    </a:cubicBezTo>
                    <a:cubicBezTo>
                      <a:pt x="69" y="114"/>
                      <a:pt x="69" y="137"/>
                      <a:pt x="69" y="137"/>
                    </a:cubicBezTo>
                    <a:lnTo>
                      <a:pt x="138" y="91"/>
                    </a:lnTo>
                    <a:lnTo>
                      <a:pt x="138" y="92"/>
                    </a:lnTo>
                    <a:lnTo>
                      <a:pt x="138" y="92"/>
                    </a:lnTo>
                    <a:cubicBezTo>
                      <a:pt x="149" y="77"/>
                      <a:pt x="176" y="61"/>
                      <a:pt x="161" y="46"/>
                    </a:cubicBezTo>
                    <a:cubicBezTo>
                      <a:pt x="138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9"/>
              <p:cNvSpPr/>
              <p:nvPr/>
            </p:nvSpPr>
            <p:spPr>
              <a:xfrm>
                <a:off x="1536850" y="37726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2" y="80"/>
                      <a:pt x="18" y="80"/>
                      <a:pt x="26" y="80"/>
                    </a:cubicBezTo>
                    <a:cubicBezTo>
                      <a:pt x="35" y="80"/>
                      <a:pt x="46" y="80"/>
                      <a:pt x="69" y="91"/>
                    </a:cubicBezTo>
                    <a:lnTo>
                      <a:pt x="92" y="91"/>
                    </a:lnTo>
                    <a:cubicBezTo>
                      <a:pt x="92" y="69"/>
                      <a:pt x="115" y="69"/>
                      <a:pt x="115" y="46"/>
                    </a:cubicBezTo>
                    <a:cubicBezTo>
                      <a:pt x="92" y="23"/>
                      <a:pt x="115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39"/>
              <p:cNvSpPr/>
              <p:nvPr/>
            </p:nvSpPr>
            <p:spPr>
              <a:xfrm>
                <a:off x="1541975" y="377207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8" y="13"/>
                    </a:moveTo>
                    <a:cubicBezTo>
                      <a:pt x="11" y="13"/>
                      <a:pt x="1" y="23"/>
                      <a:pt x="1" y="23"/>
                    </a:cubicBezTo>
                    <a:lnTo>
                      <a:pt x="24" y="23"/>
                    </a:lnTo>
                    <a:cubicBezTo>
                      <a:pt x="24" y="16"/>
                      <a:pt x="21" y="13"/>
                      <a:pt x="18" y="13"/>
                    </a:cubicBezTo>
                    <a:close/>
                    <a:moveTo>
                      <a:pt x="24" y="0"/>
                    </a:moveTo>
                    <a:lnTo>
                      <a:pt x="24" y="23"/>
                    </a:lnTo>
                    <a:cubicBezTo>
                      <a:pt x="47" y="46"/>
                      <a:pt x="24" y="46"/>
                      <a:pt x="24" y="46"/>
                    </a:cubicBezTo>
                    <a:cubicBezTo>
                      <a:pt x="47" y="46"/>
                      <a:pt x="47" y="23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9"/>
              <p:cNvSpPr/>
              <p:nvPr/>
            </p:nvSpPr>
            <p:spPr>
              <a:xfrm>
                <a:off x="1572225" y="3768400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62" y="0"/>
                    </a:moveTo>
                    <a:cubicBezTo>
                      <a:pt x="51" y="0"/>
                      <a:pt x="39" y="3"/>
                      <a:pt x="24" y="10"/>
                    </a:cubicBezTo>
                    <a:cubicBezTo>
                      <a:pt x="1" y="33"/>
                      <a:pt x="46" y="79"/>
                      <a:pt x="92" y="102"/>
                    </a:cubicBezTo>
                    <a:cubicBezTo>
                      <a:pt x="46" y="79"/>
                      <a:pt x="138" y="56"/>
                      <a:pt x="92" y="10"/>
                    </a:cubicBezTo>
                    <a:cubicBezTo>
                      <a:pt x="92" y="10"/>
                      <a:pt x="82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9"/>
              <p:cNvSpPr/>
              <p:nvPr/>
            </p:nvSpPr>
            <p:spPr>
              <a:xfrm>
                <a:off x="1544850" y="3763500"/>
                <a:ext cx="345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3" extrusionOk="0">
                    <a:moveTo>
                      <a:pt x="91" y="1"/>
                    </a:moveTo>
                    <a:cubicBezTo>
                      <a:pt x="23" y="1"/>
                      <a:pt x="23" y="47"/>
                      <a:pt x="23" y="69"/>
                    </a:cubicBezTo>
                    <a:cubicBezTo>
                      <a:pt x="0" y="92"/>
                      <a:pt x="91" y="92"/>
                      <a:pt x="114" y="92"/>
                    </a:cubicBezTo>
                    <a:cubicBezTo>
                      <a:pt x="114" y="69"/>
                      <a:pt x="137" y="69"/>
                      <a:pt x="137" y="47"/>
                    </a:cubicBezTo>
                    <a:cubicBezTo>
                      <a:pt x="114" y="47"/>
                      <a:pt x="137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39"/>
              <p:cNvSpPr/>
              <p:nvPr/>
            </p:nvSpPr>
            <p:spPr>
              <a:xfrm>
                <a:off x="1555675" y="375780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31" y="62"/>
                      <a:pt x="39" y="59"/>
                      <a:pt x="46" y="59"/>
                    </a:cubicBezTo>
                    <a:cubicBezTo>
                      <a:pt x="59" y="59"/>
                      <a:pt x="69" y="69"/>
                      <a:pt x="69" y="69"/>
                    </a:cubicBezTo>
                    <a:lnTo>
                      <a:pt x="92" y="69"/>
                    </a:lnTo>
                    <a:lnTo>
                      <a:pt x="115" y="24"/>
                    </a:lnTo>
                    <a:cubicBezTo>
                      <a:pt x="92" y="24"/>
                      <a:pt x="11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9"/>
              <p:cNvSpPr/>
              <p:nvPr/>
            </p:nvSpPr>
            <p:spPr>
              <a:xfrm>
                <a:off x="1526575" y="3778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" y="0"/>
                      <a:pt x="23" y="23"/>
                      <a:pt x="1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9"/>
              <p:cNvSpPr/>
              <p:nvPr/>
            </p:nvSpPr>
            <p:spPr>
              <a:xfrm>
                <a:off x="1527725" y="3779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39"/>
              <p:cNvSpPr/>
              <p:nvPr/>
            </p:nvSpPr>
            <p:spPr>
              <a:xfrm>
                <a:off x="1526575" y="37795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9"/>
              <p:cNvSpPr/>
              <p:nvPr/>
            </p:nvSpPr>
            <p:spPr>
              <a:xfrm>
                <a:off x="1536275" y="3760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4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46" y="46"/>
                      <a:pt x="46" y="46"/>
                      <a:pt x="24" y="46"/>
                    </a:cubicBezTo>
                    <a:lnTo>
                      <a:pt x="69" y="24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92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9"/>
              <p:cNvSpPr/>
              <p:nvPr/>
            </p:nvSpPr>
            <p:spPr>
              <a:xfrm>
                <a:off x="1527150" y="3720725"/>
                <a:ext cx="2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9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69" y="69"/>
                    </a:cubicBezTo>
                    <a:cubicBezTo>
                      <a:pt x="92" y="46"/>
                      <a:pt x="115" y="46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39"/>
              <p:cNvSpPr/>
              <p:nvPr/>
            </p:nvSpPr>
            <p:spPr>
              <a:xfrm>
                <a:off x="1522575" y="3719000"/>
                <a:ext cx="23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47" extrusionOk="0">
                    <a:moveTo>
                      <a:pt x="47" y="1"/>
                    </a:moveTo>
                    <a:lnTo>
                      <a:pt x="47" y="1"/>
                    </a:lnTo>
                    <a:cubicBezTo>
                      <a:pt x="1" y="23"/>
                      <a:pt x="47" y="46"/>
                      <a:pt x="92" y="4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69" y="23"/>
                      <a:pt x="47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39"/>
              <p:cNvSpPr/>
              <p:nvPr/>
            </p:nvSpPr>
            <p:spPr>
              <a:xfrm>
                <a:off x="1590500" y="37389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14" y="0"/>
                    </a:moveTo>
                    <a:cubicBezTo>
                      <a:pt x="23" y="69"/>
                      <a:pt x="0" y="160"/>
                      <a:pt x="46" y="252"/>
                    </a:cubicBezTo>
                    <a:lnTo>
                      <a:pt x="114" y="206"/>
                    </a:lnTo>
                    <a:cubicBezTo>
                      <a:pt x="160" y="137"/>
                      <a:pt x="251" y="46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9"/>
              <p:cNvSpPr/>
              <p:nvPr/>
            </p:nvSpPr>
            <p:spPr>
              <a:xfrm>
                <a:off x="1558525" y="3686475"/>
                <a:ext cx="74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5" extrusionOk="0">
                    <a:moveTo>
                      <a:pt x="265" y="392"/>
                    </a:moveTo>
                    <a:lnTo>
                      <a:pt x="275" y="411"/>
                    </a:lnTo>
                    <a:cubicBezTo>
                      <a:pt x="275" y="401"/>
                      <a:pt x="271" y="395"/>
                      <a:pt x="265" y="392"/>
                    </a:cubicBezTo>
                    <a:close/>
                    <a:moveTo>
                      <a:pt x="92" y="1"/>
                    </a:moveTo>
                    <a:cubicBezTo>
                      <a:pt x="47" y="46"/>
                      <a:pt x="92" y="92"/>
                      <a:pt x="92" y="137"/>
                    </a:cubicBezTo>
                    <a:lnTo>
                      <a:pt x="138" y="115"/>
                    </a:lnTo>
                    <a:cubicBezTo>
                      <a:pt x="138" y="137"/>
                      <a:pt x="138" y="137"/>
                      <a:pt x="138" y="137"/>
                    </a:cubicBezTo>
                    <a:cubicBezTo>
                      <a:pt x="24" y="183"/>
                      <a:pt x="47" y="274"/>
                      <a:pt x="1" y="320"/>
                    </a:cubicBezTo>
                    <a:cubicBezTo>
                      <a:pt x="11" y="318"/>
                      <a:pt x="19" y="316"/>
                      <a:pt x="26" y="316"/>
                    </a:cubicBezTo>
                    <a:cubicBezTo>
                      <a:pt x="78" y="316"/>
                      <a:pt x="24" y="389"/>
                      <a:pt x="24" y="389"/>
                    </a:cubicBezTo>
                    <a:lnTo>
                      <a:pt x="69" y="366"/>
                    </a:lnTo>
                    <a:cubicBezTo>
                      <a:pt x="115" y="389"/>
                      <a:pt x="115" y="434"/>
                      <a:pt x="115" y="434"/>
                    </a:cubicBezTo>
                    <a:lnTo>
                      <a:pt x="161" y="411"/>
                    </a:lnTo>
                    <a:lnTo>
                      <a:pt x="183" y="434"/>
                    </a:lnTo>
                    <a:lnTo>
                      <a:pt x="183" y="389"/>
                    </a:lnTo>
                    <a:cubicBezTo>
                      <a:pt x="189" y="394"/>
                      <a:pt x="196" y="395"/>
                      <a:pt x="205" y="395"/>
                    </a:cubicBezTo>
                    <a:cubicBezTo>
                      <a:pt x="220" y="395"/>
                      <a:pt x="238" y="390"/>
                      <a:pt x="253" y="390"/>
                    </a:cubicBezTo>
                    <a:cubicBezTo>
                      <a:pt x="257" y="390"/>
                      <a:pt x="262" y="391"/>
                      <a:pt x="265" y="392"/>
                    </a:cubicBezTo>
                    <a:lnTo>
                      <a:pt x="265" y="392"/>
                    </a:lnTo>
                    <a:lnTo>
                      <a:pt x="252" y="366"/>
                    </a:lnTo>
                    <a:cubicBezTo>
                      <a:pt x="298" y="320"/>
                      <a:pt x="298" y="252"/>
                      <a:pt x="252" y="206"/>
                    </a:cubicBezTo>
                    <a:cubicBezTo>
                      <a:pt x="47" y="160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9"/>
              <p:cNvSpPr/>
              <p:nvPr/>
            </p:nvSpPr>
            <p:spPr>
              <a:xfrm>
                <a:off x="1514025" y="3748100"/>
                <a:ext cx="40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7" extrusionOk="0">
                    <a:moveTo>
                      <a:pt x="115" y="1"/>
                    </a:moveTo>
                    <a:cubicBezTo>
                      <a:pt x="92" y="1"/>
                      <a:pt x="69" y="1"/>
                      <a:pt x="46" y="23"/>
                    </a:cubicBezTo>
                    <a:cubicBezTo>
                      <a:pt x="23" y="23"/>
                      <a:pt x="1" y="69"/>
                      <a:pt x="23" y="69"/>
                    </a:cubicBezTo>
                    <a:cubicBezTo>
                      <a:pt x="23" y="69"/>
                      <a:pt x="46" y="92"/>
                      <a:pt x="46" y="92"/>
                    </a:cubicBezTo>
                    <a:lnTo>
                      <a:pt x="69" y="92"/>
                    </a:lnTo>
                    <a:cubicBezTo>
                      <a:pt x="72" y="95"/>
                      <a:pt x="75" y="97"/>
                      <a:pt x="78" y="97"/>
                    </a:cubicBezTo>
                    <a:cubicBezTo>
                      <a:pt x="88" y="97"/>
                      <a:pt x="94" y="76"/>
                      <a:pt x="110" y="76"/>
                    </a:cubicBezTo>
                    <a:cubicBezTo>
                      <a:pt x="117" y="76"/>
                      <a:pt x="126" y="80"/>
                      <a:pt x="137" y="92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39"/>
              <p:cNvSpPr/>
              <p:nvPr/>
            </p:nvSpPr>
            <p:spPr>
              <a:xfrm>
                <a:off x="1558525" y="37452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1"/>
                      <a:pt x="24" y="23"/>
                      <a:pt x="24" y="23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39"/>
              <p:cNvSpPr/>
              <p:nvPr/>
            </p:nvSpPr>
            <p:spPr>
              <a:xfrm>
                <a:off x="1555675" y="37315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39"/>
              <p:cNvSpPr/>
              <p:nvPr/>
            </p:nvSpPr>
            <p:spPr>
              <a:xfrm>
                <a:off x="1555675" y="37309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1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9"/>
              <p:cNvSpPr/>
              <p:nvPr/>
            </p:nvSpPr>
            <p:spPr>
              <a:xfrm>
                <a:off x="1555675" y="372927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46" y="0"/>
                    </a:moveTo>
                    <a:cubicBezTo>
                      <a:pt x="46" y="0"/>
                      <a:pt x="24" y="0"/>
                      <a:pt x="1" y="23"/>
                    </a:cubicBez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39"/>
              <p:cNvSpPr/>
              <p:nvPr/>
            </p:nvSpPr>
            <p:spPr>
              <a:xfrm>
                <a:off x="1555100" y="3730425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24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39"/>
              <p:cNvSpPr/>
              <p:nvPr/>
            </p:nvSpPr>
            <p:spPr>
              <a:xfrm>
                <a:off x="1555675" y="37309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24"/>
                      <a:pt x="1" y="24"/>
                    </a:cubicBezTo>
                    <a:lnTo>
                      <a:pt x="24" y="24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39"/>
              <p:cNvSpPr/>
              <p:nvPr/>
            </p:nvSpPr>
            <p:spPr>
              <a:xfrm>
                <a:off x="1551675" y="370760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115" y="0"/>
                    </a:moveTo>
                    <a:cubicBezTo>
                      <a:pt x="92" y="0"/>
                      <a:pt x="47" y="0"/>
                      <a:pt x="24" y="23"/>
                    </a:cubicBezTo>
                    <a:cubicBezTo>
                      <a:pt x="1" y="69"/>
                      <a:pt x="47" y="91"/>
                      <a:pt x="69" y="137"/>
                    </a:cubicBezTo>
                    <a:lnTo>
                      <a:pt x="92" y="114"/>
                    </a:lnTo>
                    <a:lnTo>
                      <a:pt x="115" y="137"/>
                    </a:lnTo>
                    <a:cubicBezTo>
                      <a:pt x="115" y="114"/>
                      <a:pt x="115" y="91"/>
                      <a:pt x="138" y="91"/>
                    </a:cubicBezTo>
                    <a:lnTo>
                      <a:pt x="161" y="114"/>
                    </a:lnTo>
                    <a:cubicBezTo>
                      <a:pt x="161" y="91"/>
                      <a:pt x="138" y="69"/>
                      <a:pt x="115" y="69"/>
                    </a:cubicBezTo>
                    <a:cubicBezTo>
                      <a:pt x="92" y="46"/>
                      <a:pt x="161" y="46"/>
                      <a:pt x="161" y="46"/>
                    </a:cubicBezTo>
                    <a:cubicBezTo>
                      <a:pt x="161" y="46"/>
                      <a:pt x="138" y="23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39"/>
              <p:cNvSpPr/>
              <p:nvPr/>
            </p:nvSpPr>
            <p:spPr>
              <a:xfrm>
                <a:off x="1575650" y="3720150"/>
                <a:ext cx="345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5" extrusionOk="0">
                    <a:moveTo>
                      <a:pt x="69" y="0"/>
                    </a:moveTo>
                    <a:cubicBezTo>
                      <a:pt x="1" y="23"/>
                      <a:pt x="23" y="46"/>
                      <a:pt x="23" y="92"/>
                    </a:cubicBezTo>
                    <a:cubicBezTo>
                      <a:pt x="30" y="85"/>
                      <a:pt x="37" y="82"/>
                      <a:pt x="43" y="82"/>
                    </a:cubicBezTo>
                    <a:cubicBezTo>
                      <a:pt x="58" y="82"/>
                      <a:pt x="69" y="98"/>
                      <a:pt x="69" y="114"/>
                    </a:cubicBezTo>
                    <a:lnTo>
                      <a:pt x="92" y="92"/>
                    </a:lnTo>
                    <a:lnTo>
                      <a:pt x="138" y="92"/>
                    </a:lnTo>
                    <a:lnTo>
                      <a:pt x="138" y="46"/>
                    </a:lnTo>
                    <a:cubicBezTo>
                      <a:pt x="138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9"/>
              <p:cNvSpPr/>
              <p:nvPr/>
            </p:nvSpPr>
            <p:spPr>
              <a:xfrm>
                <a:off x="1570525" y="37173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9"/>
              <p:cNvSpPr/>
              <p:nvPr/>
            </p:nvSpPr>
            <p:spPr>
              <a:xfrm>
                <a:off x="1568800" y="37167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4" y="0"/>
                    </a:moveTo>
                    <a:cubicBezTo>
                      <a:pt x="1" y="23"/>
                      <a:pt x="24" y="69"/>
                      <a:pt x="24" y="92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39"/>
              <p:cNvSpPr/>
              <p:nvPr/>
            </p:nvSpPr>
            <p:spPr>
              <a:xfrm>
                <a:off x="1576800" y="37091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78" y="0"/>
                    </a:moveTo>
                    <a:cubicBezTo>
                      <a:pt x="70" y="0"/>
                      <a:pt x="59" y="2"/>
                      <a:pt x="46" y="7"/>
                    </a:cubicBezTo>
                    <a:cubicBezTo>
                      <a:pt x="46" y="29"/>
                      <a:pt x="0" y="52"/>
                      <a:pt x="46" y="52"/>
                    </a:cubicBezTo>
                    <a:cubicBezTo>
                      <a:pt x="92" y="52"/>
                      <a:pt x="46" y="52"/>
                      <a:pt x="69" y="29"/>
                    </a:cubicBezTo>
                    <a:lnTo>
                      <a:pt x="92" y="29"/>
                    </a:lnTo>
                    <a:cubicBezTo>
                      <a:pt x="92" y="52"/>
                      <a:pt x="92" y="75"/>
                      <a:pt x="69" y="75"/>
                    </a:cubicBezTo>
                    <a:lnTo>
                      <a:pt x="46" y="75"/>
                    </a:lnTo>
                    <a:cubicBezTo>
                      <a:pt x="23" y="75"/>
                      <a:pt x="69" y="98"/>
                      <a:pt x="69" y="98"/>
                    </a:cubicBezTo>
                    <a:cubicBezTo>
                      <a:pt x="69" y="75"/>
                      <a:pt x="114" y="75"/>
                      <a:pt x="92" y="52"/>
                    </a:cubicBezTo>
                    <a:cubicBezTo>
                      <a:pt x="110" y="34"/>
                      <a:pt x="114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39"/>
              <p:cNvSpPr/>
              <p:nvPr/>
            </p:nvSpPr>
            <p:spPr>
              <a:xfrm>
                <a:off x="1673800" y="3650375"/>
                <a:ext cx="34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6" extrusionOk="0">
                    <a:moveTo>
                      <a:pt x="89" y="0"/>
                    </a:moveTo>
                    <a:cubicBezTo>
                      <a:pt x="85" y="0"/>
                      <a:pt x="78" y="2"/>
                      <a:pt x="69" y="7"/>
                    </a:cubicBezTo>
                    <a:cubicBezTo>
                      <a:pt x="1" y="7"/>
                      <a:pt x="1" y="29"/>
                      <a:pt x="1" y="52"/>
                    </a:cubicBezTo>
                    <a:cubicBezTo>
                      <a:pt x="23" y="75"/>
                      <a:pt x="23" y="75"/>
                      <a:pt x="69" y="75"/>
                    </a:cubicBezTo>
                    <a:lnTo>
                      <a:pt x="92" y="75"/>
                    </a:lnTo>
                    <a:cubicBezTo>
                      <a:pt x="92" y="75"/>
                      <a:pt x="138" y="52"/>
                      <a:pt x="115" y="29"/>
                    </a:cubicBezTo>
                    <a:cubicBezTo>
                      <a:pt x="96" y="2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9"/>
              <p:cNvSpPr/>
              <p:nvPr/>
            </p:nvSpPr>
            <p:spPr>
              <a:xfrm>
                <a:off x="1679500" y="36499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8"/>
                      <a:pt x="3" y="11"/>
                      <a:pt x="8" y="11"/>
                    </a:cubicBezTo>
                    <a:cubicBezTo>
                      <a:pt x="14" y="11"/>
                      <a:pt x="23" y="6"/>
                      <a:pt x="34" y="3"/>
                    </a:cubicBezTo>
                    <a:lnTo>
                      <a:pt x="34" y="3"/>
                    </a:lnTo>
                    <a:cubicBezTo>
                      <a:pt x="31" y="1"/>
                      <a:pt x="28" y="1"/>
                      <a:pt x="24" y="1"/>
                    </a:cubicBezTo>
                    <a:close/>
                    <a:moveTo>
                      <a:pt x="46" y="1"/>
                    </a:moveTo>
                    <a:cubicBezTo>
                      <a:pt x="42" y="1"/>
                      <a:pt x="38" y="2"/>
                      <a:pt x="34" y="3"/>
                    </a:cubicBezTo>
                    <a:lnTo>
                      <a:pt x="34" y="3"/>
                    </a:lnTo>
                    <a:cubicBezTo>
                      <a:pt x="42" y="6"/>
                      <a:pt x="43" y="15"/>
                      <a:pt x="37" y="20"/>
                    </a:cubicBezTo>
                    <a:lnTo>
                      <a:pt x="37" y="20"/>
                    </a:lnTo>
                    <a:cubicBezTo>
                      <a:pt x="42" y="17"/>
                      <a:pt x="46" y="11"/>
                      <a:pt x="46" y="1"/>
                    </a:cubicBezTo>
                    <a:close/>
                    <a:moveTo>
                      <a:pt x="37" y="20"/>
                    </a:moveTo>
                    <a:lnTo>
                      <a:pt x="37" y="20"/>
                    </a:lnTo>
                    <a:cubicBezTo>
                      <a:pt x="31" y="24"/>
                      <a:pt x="24" y="24"/>
                      <a:pt x="24" y="24"/>
                    </a:cubicBezTo>
                    <a:cubicBezTo>
                      <a:pt x="30" y="24"/>
                      <a:pt x="34" y="22"/>
                      <a:pt x="37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9"/>
              <p:cNvSpPr/>
              <p:nvPr/>
            </p:nvSpPr>
            <p:spPr>
              <a:xfrm>
                <a:off x="1712025" y="3646275"/>
                <a:ext cx="34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3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1" y="34"/>
                      <a:pt x="47" y="79"/>
                      <a:pt x="69" y="102"/>
                    </a:cubicBezTo>
                    <a:cubicBezTo>
                      <a:pt x="47" y="79"/>
                      <a:pt x="138" y="56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39"/>
              <p:cNvSpPr/>
              <p:nvPr/>
            </p:nvSpPr>
            <p:spPr>
              <a:xfrm>
                <a:off x="1682925" y="364082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92" y="1"/>
                    </a:moveTo>
                    <a:cubicBezTo>
                      <a:pt x="24" y="23"/>
                      <a:pt x="24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cubicBezTo>
                      <a:pt x="115" y="69"/>
                      <a:pt x="138" y="69"/>
                      <a:pt x="138" y="69"/>
                    </a:cubicBezTo>
                    <a:cubicBezTo>
                      <a:pt x="115" y="46"/>
                      <a:pt x="161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39"/>
              <p:cNvSpPr/>
              <p:nvPr/>
            </p:nvSpPr>
            <p:spPr>
              <a:xfrm>
                <a:off x="1694925" y="3635125"/>
                <a:ext cx="287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6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23" y="64"/>
                      <a:pt x="24" y="62"/>
                      <a:pt x="26" y="62"/>
                    </a:cubicBezTo>
                    <a:cubicBezTo>
                      <a:pt x="31" y="62"/>
                      <a:pt x="42" y="75"/>
                      <a:pt x="54" y="75"/>
                    </a:cubicBezTo>
                    <a:cubicBezTo>
                      <a:pt x="59" y="75"/>
                      <a:pt x="64" y="74"/>
                      <a:pt x="69" y="69"/>
                    </a:cubicBezTo>
                    <a:lnTo>
                      <a:pt x="114" y="46"/>
                    </a:lnTo>
                    <a:cubicBezTo>
                      <a:pt x="91" y="23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39"/>
              <p:cNvSpPr/>
              <p:nvPr/>
            </p:nvSpPr>
            <p:spPr>
              <a:xfrm>
                <a:off x="1607600" y="3782100"/>
                <a:ext cx="232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56" extrusionOk="0">
                    <a:moveTo>
                      <a:pt x="30" y="0"/>
                    </a:moveTo>
                    <a:cubicBezTo>
                      <a:pt x="26" y="0"/>
                      <a:pt x="24" y="3"/>
                      <a:pt x="24" y="10"/>
                    </a:cubicBezTo>
                    <a:cubicBezTo>
                      <a:pt x="1" y="10"/>
                      <a:pt x="24" y="56"/>
                      <a:pt x="24" y="56"/>
                    </a:cubicBezTo>
                    <a:cubicBezTo>
                      <a:pt x="47" y="56"/>
                      <a:pt x="47" y="56"/>
                      <a:pt x="24" y="33"/>
                    </a:cubicBezTo>
                    <a:lnTo>
                      <a:pt x="69" y="33"/>
                    </a:lnTo>
                    <a:cubicBezTo>
                      <a:pt x="92" y="33"/>
                      <a:pt x="69" y="56"/>
                      <a:pt x="92" y="56"/>
                    </a:cubicBezTo>
                    <a:cubicBezTo>
                      <a:pt x="92" y="33"/>
                      <a:pt x="92" y="10"/>
                      <a:pt x="69" y="10"/>
                    </a:cubicBezTo>
                    <a:cubicBezTo>
                      <a:pt x="54" y="10"/>
                      <a:pt x="39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39"/>
              <p:cNvSpPr/>
              <p:nvPr/>
            </p:nvSpPr>
            <p:spPr>
              <a:xfrm>
                <a:off x="1599625" y="37412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0" y="1"/>
                    </a:moveTo>
                    <a:cubicBezTo>
                      <a:pt x="23" y="24"/>
                      <a:pt x="0" y="24"/>
                      <a:pt x="0" y="46"/>
                    </a:cubicBezTo>
                    <a:cubicBezTo>
                      <a:pt x="0" y="46"/>
                      <a:pt x="23" y="69"/>
                      <a:pt x="69" y="69"/>
                    </a:cubicBezTo>
                    <a:cubicBezTo>
                      <a:pt x="92" y="69"/>
                      <a:pt x="114" y="46"/>
                      <a:pt x="92" y="24"/>
                    </a:cubicBezTo>
                    <a:cubicBezTo>
                      <a:pt x="69" y="1"/>
                      <a:pt x="4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39"/>
              <p:cNvSpPr/>
              <p:nvPr/>
            </p:nvSpPr>
            <p:spPr>
              <a:xfrm>
                <a:off x="1594725" y="3739850"/>
                <a:ext cx="20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1" extrusionOk="0">
                    <a:moveTo>
                      <a:pt x="43" y="1"/>
                    </a:moveTo>
                    <a:cubicBezTo>
                      <a:pt x="39" y="1"/>
                      <a:pt x="37" y="3"/>
                      <a:pt x="37" y="11"/>
                    </a:cubicBezTo>
                    <a:cubicBezTo>
                      <a:pt x="0" y="11"/>
                      <a:pt x="22" y="40"/>
                      <a:pt x="56" y="40"/>
                    </a:cubicBezTo>
                    <a:cubicBezTo>
                      <a:pt x="64" y="40"/>
                      <a:pt x="73" y="38"/>
                      <a:pt x="82" y="34"/>
                    </a:cubicBezTo>
                    <a:cubicBezTo>
                      <a:pt x="82" y="34"/>
                      <a:pt x="82" y="11"/>
                      <a:pt x="82" y="11"/>
                    </a:cubicBezTo>
                    <a:cubicBezTo>
                      <a:pt x="67" y="11"/>
                      <a:pt x="52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39"/>
              <p:cNvSpPr/>
              <p:nvPr/>
            </p:nvSpPr>
            <p:spPr>
              <a:xfrm>
                <a:off x="1666375" y="376065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24" y="69"/>
                      <a:pt x="1" y="183"/>
                      <a:pt x="47" y="252"/>
                    </a:cubicBezTo>
                    <a:lnTo>
                      <a:pt x="115" y="206"/>
                    </a:lnTo>
                    <a:cubicBezTo>
                      <a:pt x="161" y="161"/>
                      <a:pt x="252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39"/>
              <p:cNvSpPr/>
              <p:nvPr/>
            </p:nvSpPr>
            <p:spPr>
              <a:xfrm>
                <a:off x="1584225" y="3769225"/>
                <a:ext cx="400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" extrusionOk="0">
                    <a:moveTo>
                      <a:pt x="46" y="0"/>
                    </a:moveTo>
                    <a:cubicBezTo>
                      <a:pt x="23" y="23"/>
                      <a:pt x="0" y="46"/>
                      <a:pt x="23" y="69"/>
                    </a:cubicBezTo>
                    <a:cubicBezTo>
                      <a:pt x="23" y="69"/>
                      <a:pt x="46" y="91"/>
                      <a:pt x="46" y="91"/>
                    </a:cubicBezTo>
                    <a:lnTo>
                      <a:pt x="68" y="91"/>
                    </a:lnTo>
                    <a:cubicBezTo>
                      <a:pt x="72" y="95"/>
                      <a:pt x="75" y="96"/>
                      <a:pt x="77" y="96"/>
                    </a:cubicBezTo>
                    <a:cubicBezTo>
                      <a:pt x="88" y="96"/>
                      <a:pt x="94" y="75"/>
                      <a:pt x="109" y="75"/>
                    </a:cubicBezTo>
                    <a:cubicBezTo>
                      <a:pt x="116" y="75"/>
                      <a:pt x="125" y="80"/>
                      <a:pt x="137" y="91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39"/>
              <p:cNvSpPr/>
              <p:nvPr/>
            </p:nvSpPr>
            <p:spPr>
              <a:xfrm>
                <a:off x="1631575" y="3766925"/>
                <a:ext cx="11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23" y="1"/>
                    </a:moveTo>
                    <a:cubicBezTo>
                      <a:pt x="23" y="1"/>
                      <a:pt x="1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39"/>
              <p:cNvSpPr/>
              <p:nvPr/>
            </p:nvSpPr>
            <p:spPr>
              <a:xfrm>
                <a:off x="1629300" y="3752675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23" y="23"/>
                      <a:pt x="46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39"/>
              <p:cNvSpPr/>
              <p:nvPr/>
            </p:nvSpPr>
            <p:spPr>
              <a:xfrm>
                <a:off x="1629875" y="375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39"/>
              <p:cNvSpPr/>
              <p:nvPr/>
            </p:nvSpPr>
            <p:spPr>
              <a:xfrm>
                <a:off x="1629300" y="3750375"/>
                <a:ext cx="21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93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lnTo>
                      <a:pt x="46" y="47"/>
                    </a:lnTo>
                    <a:lnTo>
                      <a:pt x="65" y="66"/>
                    </a:lnTo>
                    <a:lnTo>
                      <a:pt x="65" y="66"/>
                    </a:lnTo>
                    <a:cubicBezTo>
                      <a:pt x="78" y="44"/>
                      <a:pt x="85" y="17"/>
                      <a:pt x="69" y="1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4" y="68"/>
                      <a:pt x="64" y="69"/>
                    </a:cubicBezTo>
                    <a:lnTo>
                      <a:pt x="69" y="69"/>
                    </a:lnTo>
                    <a:lnTo>
                      <a:pt x="65" y="66"/>
                    </a:lnTo>
                    <a:close/>
                    <a:moveTo>
                      <a:pt x="46" y="69"/>
                    </a:moveTo>
                    <a:lnTo>
                      <a:pt x="46" y="92"/>
                    </a:lnTo>
                    <a:cubicBezTo>
                      <a:pt x="52" y="86"/>
                      <a:pt x="58" y="78"/>
                      <a:pt x="6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39"/>
              <p:cNvSpPr/>
              <p:nvPr/>
            </p:nvSpPr>
            <p:spPr>
              <a:xfrm>
                <a:off x="1629300" y="37515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39"/>
              <p:cNvSpPr/>
              <p:nvPr/>
            </p:nvSpPr>
            <p:spPr>
              <a:xfrm>
                <a:off x="1629300" y="37521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39"/>
              <p:cNvSpPr/>
              <p:nvPr/>
            </p:nvSpPr>
            <p:spPr>
              <a:xfrm>
                <a:off x="1625875" y="3728275"/>
                <a:ext cx="45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2" extrusionOk="0">
                    <a:moveTo>
                      <a:pt x="160" y="86"/>
                    </a:moveTo>
                    <a:cubicBezTo>
                      <a:pt x="158" y="87"/>
                      <a:pt x="156" y="88"/>
                      <a:pt x="154" y="89"/>
                    </a:cubicBezTo>
                    <a:lnTo>
                      <a:pt x="154" y="89"/>
                    </a:lnTo>
                    <a:cubicBezTo>
                      <a:pt x="158" y="95"/>
                      <a:pt x="160" y="102"/>
                      <a:pt x="160" y="109"/>
                    </a:cubicBezTo>
                    <a:lnTo>
                      <a:pt x="160" y="86"/>
                    </a:lnTo>
                    <a:close/>
                    <a:moveTo>
                      <a:pt x="80" y="0"/>
                    </a:moveTo>
                    <a:cubicBezTo>
                      <a:pt x="57" y="0"/>
                      <a:pt x="35" y="6"/>
                      <a:pt x="23" y="18"/>
                    </a:cubicBezTo>
                    <a:cubicBezTo>
                      <a:pt x="0" y="63"/>
                      <a:pt x="46" y="109"/>
                      <a:pt x="69" y="132"/>
                    </a:cubicBezTo>
                    <a:lnTo>
                      <a:pt x="92" y="109"/>
                    </a:lnTo>
                    <a:lnTo>
                      <a:pt x="114" y="132"/>
                    </a:lnTo>
                    <a:cubicBezTo>
                      <a:pt x="136" y="110"/>
                      <a:pt x="116" y="109"/>
                      <a:pt x="154" y="89"/>
                    </a:cubicBezTo>
                    <a:lnTo>
                      <a:pt x="154" y="89"/>
                    </a:lnTo>
                    <a:cubicBezTo>
                      <a:pt x="149" y="82"/>
                      <a:pt x="142" y="77"/>
                      <a:pt x="134" y="77"/>
                    </a:cubicBezTo>
                    <a:cubicBezTo>
                      <a:pt x="128" y="77"/>
                      <a:pt x="121" y="79"/>
                      <a:pt x="114" y="86"/>
                    </a:cubicBezTo>
                    <a:cubicBezTo>
                      <a:pt x="114" y="63"/>
                      <a:pt x="160" y="63"/>
                      <a:pt x="183" y="63"/>
                    </a:cubicBezTo>
                    <a:cubicBezTo>
                      <a:pt x="183" y="40"/>
                      <a:pt x="137" y="18"/>
                      <a:pt x="137" y="18"/>
                    </a:cubicBezTo>
                    <a:cubicBezTo>
                      <a:pt x="126" y="6"/>
                      <a:pt x="103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39"/>
              <p:cNvSpPr/>
              <p:nvPr/>
            </p:nvSpPr>
            <p:spPr>
              <a:xfrm>
                <a:off x="1650975" y="3741250"/>
                <a:ext cx="402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5" extrusionOk="0">
                    <a:moveTo>
                      <a:pt x="92" y="1"/>
                    </a:moveTo>
                    <a:cubicBezTo>
                      <a:pt x="1" y="24"/>
                      <a:pt x="46" y="46"/>
                      <a:pt x="46" y="92"/>
                    </a:cubicBezTo>
                    <a:cubicBezTo>
                      <a:pt x="69" y="92"/>
                      <a:pt x="69" y="92"/>
                      <a:pt x="69" y="115"/>
                    </a:cubicBezTo>
                    <a:lnTo>
                      <a:pt x="92" y="92"/>
                    </a:lnTo>
                    <a:lnTo>
                      <a:pt x="115" y="115"/>
                    </a:lnTo>
                    <a:lnTo>
                      <a:pt x="160" y="92"/>
                    </a:lnTo>
                    <a:lnTo>
                      <a:pt x="160" y="46"/>
                    </a:lnTo>
                    <a:cubicBezTo>
                      <a:pt x="160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39"/>
              <p:cNvSpPr/>
              <p:nvPr/>
            </p:nvSpPr>
            <p:spPr>
              <a:xfrm>
                <a:off x="1641425" y="3718200"/>
                <a:ext cx="3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4" extrusionOk="0">
                    <a:moveTo>
                      <a:pt x="64" y="0"/>
                    </a:moveTo>
                    <a:cubicBezTo>
                      <a:pt x="56" y="0"/>
                      <a:pt x="47" y="3"/>
                      <a:pt x="40" y="10"/>
                    </a:cubicBezTo>
                    <a:cubicBezTo>
                      <a:pt x="1" y="49"/>
                      <a:pt x="46" y="71"/>
                      <a:pt x="74" y="106"/>
                    </a:cubicBezTo>
                    <a:lnTo>
                      <a:pt x="74" y="106"/>
                    </a:lnTo>
                    <a:cubicBezTo>
                      <a:pt x="64" y="72"/>
                      <a:pt x="128" y="52"/>
                      <a:pt x="109" y="33"/>
                    </a:cubicBezTo>
                    <a:cubicBezTo>
                      <a:pt x="109" y="16"/>
                      <a:pt x="86" y="0"/>
                      <a:pt x="64" y="0"/>
                    </a:cubicBezTo>
                    <a:close/>
                    <a:moveTo>
                      <a:pt x="74" y="106"/>
                    </a:moveTo>
                    <a:cubicBezTo>
                      <a:pt x="76" y="112"/>
                      <a:pt x="79" y="117"/>
                      <a:pt x="86" y="124"/>
                    </a:cubicBezTo>
                    <a:cubicBezTo>
                      <a:pt x="83" y="117"/>
                      <a:pt x="79" y="112"/>
                      <a:pt x="74" y="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39"/>
              <p:cNvSpPr/>
              <p:nvPr/>
            </p:nvSpPr>
            <p:spPr>
              <a:xfrm>
                <a:off x="1662950" y="3685325"/>
                <a:ext cx="68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15" y="1"/>
                    </a:moveTo>
                    <a:cubicBezTo>
                      <a:pt x="24" y="69"/>
                      <a:pt x="1" y="206"/>
                      <a:pt x="47" y="275"/>
                    </a:cubicBezTo>
                    <a:lnTo>
                      <a:pt x="115" y="229"/>
                    </a:lnTo>
                    <a:cubicBezTo>
                      <a:pt x="161" y="161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1679500" y="3745825"/>
                <a:ext cx="34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2" extrusionOk="0">
                    <a:moveTo>
                      <a:pt x="69" y="0"/>
                    </a:moveTo>
                    <a:cubicBezTo>
                      <a:pt x="1" y="0"/>
                      <a:pt x="1" y="46"/>
                      <a:pt x="1" y="69"/>
                    </a:cubicBezTo>
                    <a:cubicBezTo>
                      <a:pt x="24" y="92"/>
                      <a:pt x="24" y="92"/>
                      <a:pt x="69" y="92"/>
                    </a:cubicBezTo>
                    <a:lnTo>
                      <a:pt x="92" y="92"/>
                    </a:lnTo>
                    <a:cubicBezTo>
                      <a:pt x="115" y="69"/>
                      <a:pt x="138" y="69"/>
                      <a:pt x="138" y="46"/>
                    </a:cubicBezTo>
                    <a:cubicBezTo>
                      <a:pt x="115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1685225" y="374525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23"/>
                    </a:cubicBezTo>
                    <a:cubicBezTo>
                      <a:pt x="15" y="23"/>
                      <a:pt x="31" y="13"/>
                      <a:pt x="46" y="13"/>
                    </a:cubicBezTo>
                    <a:cubicBezTo>
                      <a:pt x="51" y="13"/>
                      <a:pt x="57" y="15"/>
                      <a:pt x="62" y="18"/>
                    </a:cubicBezTo>
                    <a:lnTo>
                      <a:pt x="62" y="18"/>
                    </a:lnTo>
                    <a:cubicBezTo>
                      <a:pt x="61" y="9"/>
                      <a:pt x="55" y="1"/>
                      <a:pt x="46" y="1"/>
                    </a:cubicBezTo>
                    <a:close/>
                    <a:moveTo>
                      <a:pt x="62" y="18"/>
                    </a:moveTo>
                    <a:cubicBezTo>
                      <a:pt x="63" y="22"/>
                      <a:pt x="63" y="26"/>
                      <a:pt x="62" y="30"/>
                    </a:cubicBezTo>
                    <a:lnTo>
                      <a:pt x="62" y="30"/>
                    </a:lnTo>
                    <a:cubicBezTo>
                      <a:pt x="66" y="26"/>
                      <a:pt x="69" y="23"/>
                      <a:pt x="69" y="23"/>
                    </a:cubicBezTo>
                    <a:cubicBezTo>
                      <a:pt x="67" y="21"/>
                      <a:pt x="65" y="20"/>
                      <a:pt x="62" y="18"/>
                    </a:cubicBezTo>
                    <a:close/>
                    <a:moveTo>
                      <a:pt x="62" y="30"/>
                    </a:moveTo>
                    <a:lnTo>
                      <a:pt x="62" y="30"/>
                    </a:lnTo>
                    <a:cubicBezTo>
                      <a:pt x="56" y="36"/>
                      <a:pt x="46" y="46"/>
                      <a:pt x="46" y="46"/>
                    </a:cubicBezTo>
                    <a:cubicBezTo>
                      <a:pt x="55" y="46"/>
                      <a:pt x="61" y="39"/>
                      <a:pt x="62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1689775" y="3735550"/>
                <a:ext cx="46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2" extrusionOk="0">
                    <a:moveTo>
                      <a:pt x="92" y="1"/>
                    </a:moveTo>
                    <a:cubicBezTo>
                      <a:pt x="24" y="1"/>
                      <a:pt x="46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lnTo>
                      <a:pt x="138" y="92"/>
                    </a:lnTo>
                    <a:cubicBezTo>
                      <a:pt x="115" y="69"/>
                      <a:pt x="160" y="69"/>
                      <a:pt x="160" y="46"/>
                    </a:cubicBezTo>
                    <a:cubicBezTo>
                      <a:pt x="138" y="23"/>
                      <a:pt x="183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1703475" y="3728700"/>
                <a:ext cx="2875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0" extrusionOk="0">
                    <a:moveTo>
                      <a:pt x="46" y="1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23" y="69"/>
                      <a:pt x="33" y="79"/>
                      <a:pt x="47" y="79"/>
                    </a:cubicBezTo>
                    <a:cubicBezTo>
                      <a:pt x="54" y="79"/>
                      <a:pt x="61" y="77"/>
                      <a:pt x="69" y="69"/>
                    </a:cubicBezTo>
                    <a:lnTo>
                      <a:pt x="115" y="46"/>
                    </a:lnTo>
                    <a:cubicBezTo>
                      <a:pt x="92" y="23"/>
                      <a:pt x="115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1680075" y="373212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1" y="23"/>
                      <a:pt x="1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23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115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1672650" y="3687925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24" y="11"/>
                      <a:pt x="1" y="34"/>
                      <a:pt x="1" y="34"/>
                    </a:cubicBezTo>
                    <a:cubicBezTo>
                      <a:pt x="1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1666950" y="3686225"/>
                <a:ext cx="287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57" extrusionOk="0">
                    <a:moveTo>
                      <a:pt x="69" y="0"/>
                    </a:moveTo>
                    <a:cubicBezTo>
                      <a:pt x="62" y="0"/>
                      <a:pt x="54" y="3"/>
                      <a:pt x="46" y="11"/>
                    </a:cubicBezTo>
                    <a:cubicBezTo>
                      <a:pt x="1" y="33"/>
                      <a:pt x="69" y="56"/>
                      <a:pt x="92" y="56"/>
                    </a:cubicBezTo>
                    <a:cubicBezTo>
                      <a:pt x="115" y="33"/>
                      <a:pt x="115" y="33"/>
                      <a:pt x="115" y="11"/>
                    </a:cubicBezTo>
                    <a:cubicBezTo>
                      <a:pt x="100" y="11"/>
                      <a:pt x="84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1654400" y="3718750"/>
                <a:ext cx="460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07" extrusionOk="0">
                    <a:moveTo>
                      <a:pt x="109" y="0"/>
                    </a:moveTo>
                    <a:cubicBezTo>
                      <a:pt x="87" y="0"/>
                      <a:pt x="61" y="11"/>
                      <a:pt x="46" y="11"/>
                    </a:cubicBezTo>
                    <a:cubicBezTo>
                      <a:pt x="23" y="33"/>
                      <a:pt x="1" y="56"/>
                      <a:pt x="23" y="79"/>
                    </a:cubicBezTo>
                    <a:cubicBezTo>
                      <a:pt x="46" y="79"/>
                      <a:pt x="69" y="102"/>
                      <a:pt x="46" y="102"/>
                    </a:cubicBezTo>
                    <a:lnTo>
                      <a:pt x="92" y="102"/>
                    </a:lnTo>
                    <a:cubicBezTo>
                      <a:pt x="95" y="105"/>
                      <a:pt x="98" y="107"/>
                      <a:pt x="101" y="107"/>
                    </a:cubicBezTo>
                    <a:cubicBezTo>
                      <a:pt x="113" y="107"/>
                      <a:pt x="119" y="74"/>
                      <a:pt x="143" y="74"/>
                    </a:cubicBezTo>
                    <a:cubicBezTo>
                      <a:pt x="148" y="74"/>
                      <a:pt x="154" y="76"/>
                      <a:pt x="160" y="79"/>
                    </a:cubicBezTo>
                    <a:cubicBezTo>
                      <a:pt x="160" y="79"/>
                      <a:pt x="183" y="56"/>
                      <a:pt x="183" y="56"/>
                    </a:cubicBezTo>
                    <a:cubicBezTo>
                      <a:pt x="183" y="33"/>
                      <a:pt x="183" y="11"/>
                      <a:pt x="137" y="11"/>
                    </a:cubicBezTo>
                    <a:cubicBezTo>
                      <a:pt x="130" y="3"/>
                      <a:pt x="120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1707475" y="3715000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1705175" y="3699600"/>
                <a:ext cx="117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8" extrusionOk="0">
                    <a:moveTo>
                      <a:pt x="1" y="1"/>
                    </a:moveTo>
                    <a:cubicBezTo>
                      <a:pt x="12" y="12"/>
                      <a:pt x="24" y="18"/>
                      <a:pt x="32" y="18"/>
                    </a:cubicBezTo>
                    <a:cubicBezTo>
                      <a:pt x="41" y="18"/>
                      <a:pt x="47" y="12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1705825" y="3698775"/>
                <a:ext cx="5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5" y="1"/>
                    </a:moveTo>
                    <a:cubicBezTo>
                      <a:pt x="0" y="1"/>
                      <a:pt x="5" y="11"/>
                      <a:pt x="21" y="11"/>
                    </a:cubicBezTo>
                    <a:cubicBezTo>
                      <a:pt x="13" y="3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1705175" y="3696750"/>
                <a:ext cx="26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5" extrusionOk="0">
                    <a:moveTo>
                      <a:pt x="69" y="0"/>
                    </a:moveTo>
                    <a:cubicBezTo>
                      <a:pt x="47" y="0"/>
                      <a:pt x="24" y="23"/>
                      <a:pt x="24" y="23"/>
                    </a:cubicBezTo>
                    <a:cubicBezTo>
                      <a:pt x="1" y="23"/>
                      <a:pt x="1" y="46"/>
                      <a:pt x="1" y="46"/>
                    </a:cubicBezTo>
                    <a:cubicBezTo>
                      <a:pt x="12" y="57"/>
                      <a:pt x="24" y="57"/>
                      <a:pt x="32" y="57"/>
                    </a:cubicBezTo>
                    <a:cubicBezTo>
                      <a:pt x="41" y="57"/>
                      <a:pt x="47" y="57"/>
                      <a:pt x="47" y="69"/>
                    </a:cubicBezTo>
                    <a:lnTo>
                      <a:pt x="69" y="91"/>
                    </a:lnTo>
                    <a:lnTo>
                      <a:pt x="69" y="91"/>
                    </a:lnTo>
                    <a:cubicBezTo>
                      <a:pt x="98" y="60"/>
                      <a:pt x="107" y="38"/>
                      <a:pt x="69" y="0"/>
                    </a:cubicBezTo>
                    <a:close/>
                    <a:moveTo>
                      <a:pt x="69" y="91"/>
                    </a:moveTo>
                    <a:lnTo>
                      <a:pt x="69" y="91"/>
                    </a:lnTo>
                    <a:cubicBezTo>
                      <a:pt x="69" y="92"/>
                      <a:pt x="69" y="92"/>
                      <a:pt x="69" y="92"/>
                    </a:cubicBezTo>
                    <a:lnTo>
                      <a:pt x="69" y="92"/>
                    </a:lnTo>
                    <a:lnTo>
                      <a:pt x="69" y="91"/>
                    </a:lnTo>
                    <a:close/>
                    <a:moveTo>
                      <a:pt x="47" y="92"/>
                    </a:moveTo>
                    <a:lnTo>
                      <a:pt x="47" y="115"/>
                    </a:lnTo>
                    <a:cubicBezTo>
                      <a:pt x="55" y="106"/>
                      <a:pt x="62" y="99"/>
                      <a:pt x="69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1705175" y="3697900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9"/>
              <p:cNvSpPr/>
              <p:nvPr/>
            </p:nvSpPr>
            <p:spPr>
              <a:xfrm>
                <a:off x="1705175" y="3698450"/>
                <a:ext cx="6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47" extrusionOk="0">
                    <a:moveTo>
                      <a:pt x="1" y="1"/>
                    </a:moveTo>
                    <a:cubicBezTo>
                      <a:pt x="1" y="24"/>
                      <a:pt x="1" y="24"/>
                      <a:pt x="24" y="47"/>
                    </a:cubicBezTo>
                    <a:lnTo>
                      <a:pt x="24" y="24"/>
                    </a:lnTo>
                    <a:cubicBezTo>
                      <a:pt x="24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39"/>
              <p:cNvSpPr/>
              <p:nvPr/>
            </p:nvSpPr>
            <p:spPr>
              <a:xfrm>
                <a:off x="1646400" y="3738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39"/>
              <p:cNvSpPr/>
              <p:nvPr/>
            </p:nvSpPr>
            <p:spPr>
              <a:xfrm>
                <a:off x="1644125" y="3737825"/>
                <a:ext cx="23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23" y="69"/>
                      <a:pt x="23" y="92"/>
                    </a:cubicBezTo>
                    <a:lnTo>
                      <a:pt x="46" y="24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4"/>
                    </a:lnTo>
                    <a:lnTo>
                      <a:pt x="92" y="24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9"/>
              <p:cNvSpPr/>
              <p:nvPr/>
            </p:nvSpPr>
            <p:spPr>
              <a:xfrm>
                <a:off x="1653250" y="3730250"/>
                <a:ext cx="29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9" extrusionOk="0">
                    <a:moveTo>
                      <a:pt x="79" y="1"/>
                    </a:moveTo>
                    <a:cubicBezTo>
                      <a:pt x="70" y="1"/>
                      <a:pt x="60" y="3"/>
                      <a:pt x="47" y="7"/>
                    </a:cubicBezTo>
                    <a:cubicBezTo>
                      <a:pt x="47" y="7"/>
                      <a:pt x="1" y="53"/>
                      <a:pt x="24" y="53"/>
                    </a:cubicBezTo>
                    <a:cubicBezTo>
                      <a:pt x="69" y="53"/>
                      <a:pt x="24" y="30"/>
                      <a:pt x="69" y="30"/>
                    </a:cubicBezTo>
                    <a:lnTo>
                      <a:pt x="92" y="30"/>
                    </a:lnTo>
                    <a:cubicBezTo>
                      <a:pt x="69" y="53"/>
                      <a:pt x="92" y="76"/>
                      <a:pt x="47" y="76"/>
                    </a:cubicBezTo>
                    <a:lnTo>
                      <a:pt x="24" y="76"/>
                    </a:lnTo>
                    <a:cubicBezTo>
                      <a:pt x="1" y="76"/>
                      <a:pt x="47" y="98"/>
                      <a:pt x="47" y="98"/>
                    </a:cubicBezTo>
                    <a:cubicBezTo>
                      <a:pt x="69" y="76"/>
                      <a:pt x="115" y="76"/>
                      <a:pt x="92" y="53"/>
                    </a:cubicBezTo>
                    <a:cubicBezTo>
                      <a:pt x="111" y="34"/>
                      <a:pt x="114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1534000" y="36956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1527725" y="36893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1527725" y="3688750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24"/>
                    </a:cubicBezTo>
                    <a:cubicBezTo>
                      <a:pt x="0" y="1"/>
                      <a:pt x="23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1526575" y="3677925"/>
                <a:ext cx="86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52" extrusionOk="0">
                    <a:moveTo>
                      <a:pt x="206" y="0"/>
                    </a:moveTo>
                    <a:cubicBezTo>
                      <a:pt x="115" y="23"/>
                      <a:pt x="138" y="69"/>
                      <a:pt x="92" y="91"/>
                    </a:cubicBezTo>
                    <a:cubicBezTo>
                      <a:pt x="183" y="137"/>
                      <a:pt x="1" y="160"/>
                      <a:pt x="69" y="228"/>
                    </a:cubicBezTo>
                    <a:cubicBezTo>
                      <a:pt x="74" y="224"/>
                      <a:pt x="78" y="222"/>
                      <a:pt x="83" y="222"/>
                    </a:cubicBezTo>
                    <a:cubicBezTo>
                      <a:pt x="100" y="222"/>
                      <a:pt x="115" y="251"/>
                      <a:pt x="115" y="251"/>
                    </a:cubicBezTo>
                    <a:lnTo>
                      <a:pt x="115" y="228"/>
                    </a:lnTo>
                    <a:cubicBezTo>
                      <a:pt x="138" y="251"/>
                      <a:pt x="138" y="251"/>
                      <a:pt x="183" y="251"/>
                    </a:cubicBezTo>
                    <a:cubicBezTo>
                      <a:pt x="229" y="228"/>
                      <a:pt x="206" y="183"/>
                      <a:pt x="252" y="183"/>
                    </a:cubicBezTo>
                    <a:cubicBezTo>
                      <a:pt x="288" y="183"/>
                      <a:pt x="266" y="154"/>
                      <a:pt x="291" y="154"/>
                    </a:cubicBezTo>
                    <a:cubicBezTo>
                      <a:pt x="297" y="154"/>
                      <a:pt x="307" y="155"/>
                      <a:pt x="320" y="160"/>
                    </a:cubicBezTo>
                    <a:lnTo>
                      <a:pt x="320" y="137"/>
                    </a:lnTo>
                    <a:cubicBezTo>
                      <a:pt x="320" y="114"/>
                      <a:pt x="320" y="114"/>
                      <a:pt x="343" y="114"/>
                    </a:cubicBezTo>
                    <a:lnTo>
                      <a:pt x="320" y="69"/>
                    </a:lnTo>
                    <a:cubicBezTo>
                      <a:pt x="297" y="23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68" name="Google Shape;768;p39"/>
          <p:cNvSpPr/>
          <p:nvPr/>
        </p:nvSpPr>
        <p:spPr>
          <a:xfrm flipH="1">
            <a:off x="-1000076" y="4298872"/>
            <a:ext cx="2632976" cy="1503880"/>
          </a:xfrm>
          <a:custGeom>
            <a:avLst/>
            <a:gdLst/>
            <a:ahLst/>
            <a:cxnLst/>
            <a:rect l="l" t="t" r="r" b="b"/>
            <a:pathLst>
              <a:path w="37206" h="21251" extrusionOk="0">
                <a:moveTo>
                  <a:pt x="26044" y="19721"/>
                </a:moveTo>
                <a:cubicBezTo>
                  <a:pt x="26044" y="19721"/>
                  <a:pt x="15750" y="20475"/>
                  <a:pt x="14974" y="20475"/>
                </a:cubicBezTo>
                <a:cubicBezTo>
                  <a:pt x="14175" y="20475"/>
                  <a:pt x="0" y="21251"/>
                  <a:pt x="0" y="21251"/>
                </a:cubicBezTo>
                <a:lnTo>
                  <a:pt x="8994" y="19721"/>
                </a:lnTo>
                <a:lnTo>
                  <a:pt x="8195" y="19173"/>
                </a:lnTo>
                <a:lnTo>
                  <a:pt x="8697" y="17872"/>
                </a:lnTo>
                <a:lnTo>
                  <a:pt x="7898" y="15613"/>
                </a:lnTo>
                <a:lnTo>
                  <a:pt x="8195" y="14312"/>
                </a:lnTo>
                <a:lnTo>
                  <a:pt x="10249" y="12668"/>
                </a:lnTo>
                <a:lnTo>
                  <a:pt x="11139" y="13102"/>
                </a:lnTo>
                <a:lnTo>
                  <a:pt x="11048" y="12143"/>
                </a:lnTo>
                <a:lnTo>
                  <a:pt x="11915" y="11710"/>
                </a:lnTo>
                <a:lnTo>
                  <a:pt x="12600" y="8993"/>
                </a:lnTo>
                <a:lnTo>
                  <a:pt x="13787" y="7807"/>
                </a:lnTo>
                <a:lnTo>
                  <a:pt x="14677" y="8126"/>
                </a:lnTo>
                <a:cubicBezTo>
                  <a:pt x="14677" y="8126"/>
                  <a:pt x="14084" y="6939"/>
                  <a:pt x="14266" y="6597"/>
                </a:cubicBezTo>
                <a:cubicBezTo>
                  <a:pt x="14472" y="6277"/>
                  <a:pt x="14266" y="5090"/>
                  <a:pt x="15065" y="4862"/>
                </a:cubicBezTo>
                <a:cubicBezTo>
                  <a:pt x="15841" y="4657"/>
                  <a:pt x="17804" y="3789"/>
                  <a:pt x="17804" y="3789"/>
                </a:cubicBezTo>
                <a:lnTo>
                  <a:pt x="19379" y="4862"/>
                </a:lnTo>
                <a:lnTo>
                  <a:pt x="20452" y="6163"/>
                </a:lnTo>
                <a:lnTo>
                  <a:pt x="21525" y="3789"/>
                </a:lnTo>
                <a:lnTo>
                  <a:pt x="23488" y="3470"/>
                </a:lnTo>
                <a:lnTo>
                  <a:pt x="24675" y="4223"/>
                </a:lnTo>
                <a:lnTo>
                  <a:pt x="25154" y="2602"/>
                </a:lnTo>
                <a:cubicBezTo>
                  <a:pt x="25154" y="2602"/>
                  <a:pt x="25656" y="1826"/>
                  <a:pt x="26044" y="1826"/>
                </a:cubicBezTo>
                <a:lnTo>
                  <a:pt x="27893" y="1826"/>
                </a:lnTo>
                <a:lnTo>
                  <a:pt x="28395" y="2602"/>
                </a:lnTo>
                <a:lnTo>
                  <a:pt x="29765" y="0"/>
                </a:lnTo>
                <a:lnTo>
                  <a:pt x="31225" y="0"/>
                </a:lnTo>
                <a:cubicBezTo>
                  <a:pt x="31522" y="0"/>
                  <a:pt x="32321" y="1393"/>
                  <a:pt x="32321" y="1393"/>
                </a:cubicBezTo>
                <a:lnTo>
                  <a:pt x="33599" y="3036"/>
                </a:lnTo>
                <a:lnTo>
                  <a:pt x="33188" y="3675"/>
                </a:lnTo>
                <a:lnTo>
                  <a:pt x="35060" y="4109"/>
                </a:lnTo>
                <a:lnTo>
                  <a:pt x="35060" y="6163"/>
                </a:lnTo>
                <a:lnTo>
                  <a:pt x="37114" y="6825"/>
                </a:lnTo>
                <a:lnTo>
                  <a:pt x="37206" y="7898"/>
                </a:lnTo>
                <a:cubicBezTo>
                  <a:pt x="29194" y="6551"/>
                  <a:pt x="22734" y="11299"/>
                  <a:pt x="26044" y="197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96" name="Google Shape;1479;p30">
            <a:extLst>
              <a:ext uri="{FF2B5EF4-FFF2-40B4-BE49-F238E27FC236}">
                <a16:creationId xmlns:a16="http://schemas.microsoft.com/office/drawing/2014/main" id="{F2EBAAAD-9C8A-0DCC-B5FC-32995D346AD4}"/>
              </a:ext>
            </a:extLst>
          </p:cNvPr>
          <p:cNvGrpSpPr/>
          <p:nvPr/>
        </p:nvGrpSpPr>
        <p:grpSpPr>
          <a:xfrm>
            <a:off x="833126" y="696136"/>
            <a:ext cx="5732400" cy="3432952"/>
            <a:chOff x="628875" y="452264"/>
            <a:chExt cx="5732400" cy="4147136"/>
          </a:xfrm>
        </p:grpSpPr>
        <p:sp>
          <p:nvSpPr>
            <p:cNvPr id="1197" name="Google Shape;1480;p30">
              <a:extLst>
                <a:ext uri="{FF2B5EF4-FFF2-40B4-BE49-F238E27FC236}">
                  <a16:creationId xmlns:a16="http://schemas.microsoft.com/office/drawing/2014/main" id="{DBC0BEC3-A74B-7582-2F95-F58617BC4754}"/>
                </a:ext>
              </a:extLst>
            </p:cNvPr>
            <p:cNvSpPr/>
            <p:nvPr/>
          </p:nvSpPr>
          <p:spPr>
            <a:xfrm>
              <a:off x="696870" y="617500"/>
              <a:ext cx="5598900" cy="3981900"/>
            </a:xfrm>
            <a:prstGeom prst="roundRect">
              <a:avLst>
                <a:gd name="adj" fmla="val 5289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81;p30">
              <a:extLst>
                <a:ext uri="{FF2B5EF4-FFF2-40B4-BE49-F238E27FC236}">
                  <a16:creationId xmlns:a16="http://schemas.microsoft.com/office/drawing/2014/main" id="{398B84A5-B4D5-8DAF-9596-A39F5727EEAA}"/>
                </a:ext>
              </a:extLst>
            </p:cNvPr>
            <p:cNvSpPr/>
            <p:nvPr/>
          </p:nvSpPr>
          <p:spPr>
            <a:xfrm>
              <a:off x="628875" y="527550"/>
              <a:ext cx="5732400" cy="433500"/>
            </a:xfrm>
            <a:prstGeom prst="roundRect">
              <a:avLst>
                <a:gd name="adj" fmla="val 13206"/>
              </a:avLst>
            </a:pr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99" name="Google Shape;1482;p30">
              <a:extLst>
                <a:ext uri="{FF2B5EF4-FFF2-40B4-BE49-F238E27FC236}">
                  <a16:creationId xmlns:a16="http://schemas.microsoft.com/office/drawing/2014/main" id="{098620A8-95AC-1C4C-55F3-731C7B5BFE97}"/>
                </a:ext>
              </a:extLst>
            </p:cNvPr>
            <p:cNvGrpSpPr/>
            <p:nvPr/>
          </p:nvGrpSpPr>
          <p:grpSpPr>
            <a:xfrm>
              <a:off x="816950" y="452264"/>
              <a:ext cx="196200" cy="375250"/>
              <a:chOff x="816950" y="467150"/>
              <a:chExt cx="196200" cy="375250"/>
            </a:xfrm>
          </p:grpSpPr>
          <p:sp>
            <p:nvSpPr>
              <p:cNvPr id="1236" name="Google Shape;1483;p30">
                <a:extLst>
                  <a:ext uri="{FF2B5EF4-FFF2-40B4-BE49-F238E27FC236}">
                    <a16:creationId xmlns:a16="http://schemas.microsoft.com/office/drawing/2014/main" id="{0508AB64-5189-8EB3-DF21-418A42243BB1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484;p30">
                <a:extLst>
                  <a:ext uri="{FF2B5EF4-FFF2-40B4-BE49-F238E27FC236}">
                    <a16:creationId xmlns:a16="http://schemas.microsoft.com/office/drawing/2014/main" id="{F9ACCFC5-2C19-F99E-7BB4-F30903281AA5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485;p30">
              <a:extLst>
                <a:ext uri="{FF2B5EF4-FFF2-40B4-BE49-F238E27FC236}">
                  <a16:creationId xmlns:a16="http://schemas.microsoft.com/office/drawing/2014/main" id="{C804D936-D5F7-14A0-7FDE-DD487D71A95C}"/>
                </a:ext>
              </a:extLst>
            </p:cNvPr>
            <p:cNvGrpSpPr/>
            <p:nvPr/>
          </p:nvGrpSpPr>
          <p:grpSpPr>
            <a:xfrm>
              <a:off x="1244763" y="452264"/>
              <a:ext cx="196200" cy="375250"/>
              <a:chOff x="816950" y="467150"/>
              <a:chExt cx="196200" cy="375250"/>
            </a:xfrm>
          </p:grpSpPr>
          <p:sp>
            <p:nvSpPr>
              <p:cNvPr id="1234" name="Google Shape;1486;p30">
                <a:extLst>
                  <a:ext uri="{FF2B5EF4-FFF2-40B4-BE49-F238E27FC236}">
                    <a16:creationId xmlns:a16="http://schemas.microsoft.com/office/drawing/2014/main" id="{CDDCAE8E-5D93-F6F7-3C34-1093729D1052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487;p30">
                <a:extLst>
                  <a:ext uri="{FF2B5EF4-FFF2-40B4-BE49-F238E27FC236}">
                    <a16:creationId xmlns:a16="http://schemas.microsoft.com/office/drawing/2014/main" id="{0FD55188-257B-DF8D-1EE1-761CCD5DBD54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1" name="Google Shape;1488;p30">
              <a:extLst>
                <a:ext uri="{FF2B5EF4-FFF2-40B4-BE49-F238E27FC236}">
                  <a16:creationId xmlns:a16="http://schemas.microsoft.com/office/drawing/2014/main" id="{65A80373-A590-9557-53A8-552813B790C8}"/>
                </a:ext>
              </a:extLst>
            </p:cNvPr>
            <p:cNvGrpSpPr/>
            <p:nvPr/>
          </p:nvGrpSpPr>
          <p:grpSpPr>
            <a:xfrm>
              <a:off x="1672575" y="452264"/>
              <a:ext cx="196200" cy="375250"/>
              <a:chOff x="816950" y="467150"/>
              <a:chExt cx="196200" cy="375250"/>
            </a:xfrm>
          </p:grpSpPr>
          <p:sp>
            <p:nvSpPr>
              <p:cNvPr id="1232" name="Google Shape;1489;p30">
                <a:extLst>
                  <a:ext uri="{FF2B5EF4-FFF2-40B4-BE49-F238E27FC236}">
                    <a16:creationId xmlns:a16="http://schemas.microsoft.com/office/drawing/2014/main" id="{B475B561-30FA-6573-9D2E-3358234129EA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490;p30">
                <a:extLst>
                  <a:ext uri="{FF2B5EF4-FFF2-40B4-BE49-F238E27FC236}">
                    <a16:creationId xmlns:a16="http://schemas.microsoft.com/office/drawing/2014/main" id="{8DF3A5ED-DF3C-CBE1-9D50-EC1D106EAE02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2" name="Google Shape;1491;p30">
              <a:extLst>
                <a:ext uri="{FF2B5EF4-FFF2-40B4-BE49-F238E27FC236}">
                  <a16:creationId xmlns:a16="http://schemas.microsoft.com/office/drawing/2014/main" id="{333A9B68-7D94-CF1C-ED97-D87B94F57A57}"/>
                </a:ext>
              </a:extLst>
            </p:cNvPr>
            <p:cNvGrpSpPr/>
            <p:nvPr/>
          </p:nvGrpSpPr>
          <p:grpSpPr>
            <a:xfrm>
              <a:off x="2100388" y="452264"/>
              <a:ext cx="196200" cy="375250"/>
              <a:chOff x="816950" y="467150"/>
              <a:chExt cx="196200" cy="375250"/>
            </a:xfrm>
          </p:grpSpPr>
          <p:sp>
            <p:nvSpPr>
              <p:cNvPr id="1230" name="Google Shape;1492;p30">
                <a:extLst>
                  <a:ext uri="{FF2B5EF4-FFF2-40B4-BE49-F238E27FC236}">
                    <a16:creationId xmlns:a16="http://schemas.microsoft.com/office/drawing/2014/main" id="{3710D4FC-903E-F0D9-EE06-73DFBADF1298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493;p30">
                <a:extLst>
                  <a:ext uri="{FF2B5EF4-FFF2-40B4-BE49-F238E27FC236}">
                    <a16:creationId xmlns:a16="http://schemas.microsoft.com/office/drawing/2014/main" id="{C5E8003B-24C3-6768-7CEA-7C6A442AA7AE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3" name="Google Shape;1494;p30">
              <a:extLst>
                <a:ext uri="{FF2B5EF4-FFF2-40B4-BE49-F238E27FC236}">
                  <a16:creationId xmlns:a16="http://schemas.microsoft.com/office/drawing/2014/main" id="{89EC8326-BB2D-DBBB-3E0D-4A9CA74DCF29}"/>
                </a:ext>
              </a:extLst>
            </p:cNvPr>
            <p:cNvGrpSpPr/>
            <p:nvPr/>
          </p:nvGrpSpPr>
          <p:grpSpPr>
            <a:xfrm>
              <a:off x="2528200" y="452264"/>
              <a:ext cx="196200" cy="375250"/>
              <a:chOff x="816950" y="467150"/>
              <a:chExt cx="196200" cy="375250"/>
            </a:xfrm>
          </p:grpSpPr>
          <p:sp>
            <p:nvSpPr>
              <p:cNvPr id="1228" name="Google Shape;1495;p30">
                <a:extLst>
                  <a:ext uri="{FF2B5EF4-FFF2-40B4-BE49-F238E27FC236}">
                    <a16:creationId xmlns:a16="http://schemas.microsoft.com/office/drawing/2014/main" id="{01908609-ADBC-CCD4-C571-8F8AE15D173C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Google Shape;1496;p30">
                <a:extLst>
                  <a:ext uri="{FF2B5EF4-FFF2-40B4-BE49-F238E27FC236}">
                    <a16:creationId xmlns:a16="http://schemas.microsoft.com/office/drawing/2014/main" id="{AFFFE4FC-3ACC-9D43-D610-DF9ECCB898F5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4" name="Google Shape;1497;p30">
              <a:extLst>
                <a:ext uri="{FF2B5EF4-FFF2-40B4-BE49-F238E27FC236}">
                  <a16:creationId xmlns:a16="http://schemas.microsoft.com/office/drawing/2014/main" id="{FEF940E0-64E6-66E0-4FB5-E87DAD46B46B}"/>
                </a:ext>
              </a:extLst>
            </p:cNvPr>
            <p:cNvGrpSpPr/>
            <p:nvPr/>
          </p:nvGrpSpPr>
          <p:grpSpPr>
            <a:xfrm>
              <a:off x="2956013" y="452264"/>
              <a:ext cx="196200" cy="375250"/>
              <a:chOff x="816950" y="467150"/>
              <a:chExt cx="196200" cy="375250"/>
            </a:xfrm>
          </p:grpSpPr>
          <p:sp>
            <p:nvSpPr>
              <p:cNvPr id="1226" name="Google Shape;1498;p30">
                <a:extLst>
                  <a:ext uri="{FF2B5EF4-FFF2-40B4-BE49-F238E27FC236}">
                    <a16:creationId xmlns:a16="http://schemas.microsoft.com/office/drawing/2014/main" id="{5364BA58-9C90-3848-D738-A2BA8FBBE90D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Google Shape;1499;p30">
                <a:extLst>
                  <a:ext uri="{FF2B5EF4-FFF2-40B4-BE49-F238E27FC236}">
                    <a16:creationId xmlns:a16="http://schemas.microsoft.com/office/drawing/2014/main" id="{BAC5C08B-77AD-B206-330F-C0EBBE92215F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5" name="Google Shape;1500;p30">
              <a:extLst>
                <a:ext uri="{FF2B5EF4-FFF2-40B4-BE49-F238E27FC236}">
                  <a16:creationId xmlns:a16="http://schemas.microsoft.com/office/drawing/2014/main" id="{1A31F960-C3D8-6F7C-9AB0-5F136436C2D1}"/>
                </a:ext>
              </a:extLst>
            </p:cNvPr>
            <p:cNvGrpSpPr/>
            <p:nvPr/>
          </p:nvGrpSpPr>
          <p:grpSpPr>
            <a:xfrm>
              <a:off x="3383825" y="452264"/>
              <a:ext cx="196200" cy="375250"/>
              <a:chOff x="816950" y="467150"/>
              <a:chExt cx="196200" cy="375250"/>
            </a:xfrm>
          </p:grpSpPr>
          <p:sp>
            <p:nvSpPr>
              <p:cNvPr id="1224" name="Google Shape;1501;p30">
                <a:extLst>
                  <a:ext uri="{FF2B5EF4-FFF2-40B4-BE49-F238E27FC236}">
                    <a16:creationId xmlns:a16="http://schemas.microsoft.com/office/drawing/2014/main" id="{8BF70A84-254A-28F2-1292-109A46A0FEFC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Google Shape;1502;p30">
                <a:extLst>
                  <a:ext uri="{FF2B5EF4-FFF2-40B4-BE49-F238E27FC236}">
                    <a16:creationId xmlns:a16="http://schemas.microsoft.com/office/drawing/2014/main" id="{4DD2BC13-8710-FDC2-1705-B7C7AFF2A2AF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6" name="Google Shape;1503;p30">
              <a:extLst>
                <a:ext uri="{FF2B5EF4-FFF2-40B4-BE49-F238E27FC236}">
                  <a16:creationId xmlns:a16="http://schemas.microsoft.com/office/drawing/2014/main" id="{CDEB6A73-AA43-F13B-CFC3-D906A56727CB}"/>
                </a:ext>
              </a:extLst>
            </p:cNvPr>
            <p:cNvGrpSpPr/>
            <p:nvPr/>
          </p:nvGrpSpPr>
          <p:grpSpPr>
            <a:xfrm>
              <a:off x="3811638" y="452264"/>
              <a:ext cx="196200" cy="375250"/>
              <a:chOff x="816950" y="467150"/>
              <a:chExt cx="196200" cy="375250"/>
            </a:xfrm>
          </p:grpSpPr>
          <p:sp>
            <p:nvSpPr>
              <p:cNvPr id="1222" name="Google Shape;1504;p30">
                <a:extLst>
                  <a:ext uri="{FF2B5EF4-FFF2-40B4-BE49-F238E27FC236}">
                    <a16:creationId xmlns:a16="http://schemas.microsoft.com/office/drawing/2014/main" id="{6BABD22E-B15C-ACD6-9B3E-A9BB7116B07A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505;p30">
                <a:extLst>
                  <a:ext uri="{FF2B5EF4-FFF2-40B4-BE49-F238E27FC236}">
                    <a16:creationId xmlns:a16="http://schemas.microsoft.com/office/drawing/2014/main" id="{792E5D33-A864-B2ED-383E-6FA8D1A1825F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7" name="Google Shape;1506;p30">
              <a:extLst>
                <a:ext uri="{FF2B5EF4-FFF2-40B4-BE49-F238E27FC236}">
                  <a16:creationId xmlns:a16="http://schemas.microsoft.com/office/drawing/2014/main" id="{1FFBCE80-05BE-EBCA-9041-FCF2AB334277}"/>
                </a:ext>
              </a:extLst>
            </p:cNvPr>
            <p:cNvGrpSpPr/>
            <p:nvPr/>
          </p:nvGrpSpPr>
          <p:grpSpPr>
            <a:xfrm>
              <a:off x="4239450" y="452264"/>
              <a:ext cx="196200" cy="375250"/>
              <a:chOff x="816950" y="467150"/>
              <a:chExt cx="196200" cy="375250"/>
            </a:xfrm>
          </p:grpSpPr>
          <p:sp>
            <p:nvSpPr>
              <p:cNvPr id="1220" name="Google Shape;1507;p30">
                <a:extLst>
                  <a:ext uri="{FF2B5EF4-FFF2-40B4-BE49-F238E27FC236}">
                    <a16:creationId xmlns:a16="http://schemas.microsoft.com/office/drawing/2014/main" id="{D1103203-924C-7B1F-A958-A1A6AB413DDA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508;p30">
                <a:extLst>
                  <a:ext uri="{FF2B5EF4-FFF2-40B4-BE49-F238E27FC236}">
                    <a16:creationId xmlns:a16="http://schemas.microsoft.com/office/drawing/2014/main" id="{56F84E4D-EBD8-8868-D5FB-1951640191C0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8" name="Google Shape;1509;p30">
              <a:extLst>
                <a:ext uri="{FF2B5EF4-FFF2-40B4-BE49-F238E27FC236}">
                  <a16:creationId xmlns:a16="http://schemas.microsoft.com/office/drawing/2014/main" id="{5A077B4D-5550-52D4-6280-C57F168E028C}"/>
                </a:ext>
              </a:extLst>
            </p:cNvPr>
            <p:cNvGrpSpPr/>
            <p:nvPr/>
          </p:nvGrpSpPr>
          <p:grpSpPr>
            <a:xfrm>
              <a:off x="4667263" y="452264"/>
              <a:ext cx="196200" cy="375250"/>
              <a:chOff x="816950" y="467150"/>
              <a:chExt cx="196200" cy="375250"/>
            </a:xfrm>
          </p:grpSpPr>
          <p:sp>
            <p:nvSpPr>
              <p:cNvPr id="1218" name="Google Shape;1510;p30">
                <a:extLst>
                  <a:ext uri="{FF2B5EF4-FFF2-40B4-BE49-F238E27FC236}">
                    <a16:creationId xmlns:a16="http://schemas.microsoft.com/office/drawing/2014/main" id="{0FE31BFC-75C3-A45F-4DBB-2E2CE91368DB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511;p30">
                <a:extLst>
                  <a:ext uri="{FF2B5EF4-FFF2-40B4-BE49-F238E27FC236}">
                    <a16:creationId xmlns:a16="http://schemas.microsoft.com/office/drawing/2014/main" id="{A33287F1-9D9D-9083-9E86-BC9E369414C8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9" name="Google Shape;1512;p30">
              <a:extLst>
                <a:ext uri="{FF2B5EF4-FFF2-40B4-BE49-F238E27FC236}">
                  <a16:creationId xmlns:a16="http://schemas.microsoft.com/office/drawing/2014/main" id="{61140FDB-3304-CF6E-8C16-97E8792DBC81}"/>
                </a:ext>
              </a:extLst>
            </p:cNvPr>
            <p:cNvGrpSpPr/>
            <p:nvPr/>
          </p:nvGrpSpPr>
          <p:grpSpPr>
            <a:xfrm>
              <a:off x="5095075" y="452264"/>
              <a:ext cx="196200" cy="375250"/>
              <a:chOff x="816950" y="467150"/>
              <a:chExt cx="196200" cy="375250"/>
            </a:xfrm>
          </p:grpSpPr>
          <p:sp>
            <p:nvSpPr>
              <p:cNvPr id="1216" name="Google Shape;1513;p30">
                <a:extLst>
                  <a:ext uri="{FF2B5EF4-FFF2-40B4-BE49-F238E27FC236}">
                    <a16:creationId xmlns:a16="http://schemas.microsoft.com/office/drawing/2014/main" id="{26E9A68C-0DC0-08A4-0266-B2527D73AF63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514;p30">
                <a:extLst>
                  <a:ext uri="{FF2B5EF4-FFF2-40B4-BE49-F238E27FC236}">
                    <a16:creationId xmlns:a16="http://schemas.microsoft.com/office/drawing/2014/main" id="{B0BEF1D5-341C-F815-50B8-298A57349799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0" name="Google Shape;1515;p30">
              <a:extLst>
                <a:ext uri="{FF2B5EF4-FFF2-40B4-BE49-F238E27FC236}">
                  <a16:creationId xmlns:a16="http://schemas.microsoft.com/office/drawing/2014/main" id="{A9764156-A181-335C-E4BF-26F24017E531}"/>
                </a:ext>
              </a:extLst>
            </p:cNvPr>
            <p:cNvGrpSpPr/>
            <p:nvPr/>
          </p:nvGrpSpPr>
          <p:grpSpPr>
            <a:xfrm>
              <a:off x="5522888" y="452264"/>
              <a:ext cx="196200" cy="375250"/>
              <a:chOff x="816950" y="467150"/>
              <a:chExt cx="196200" cy="375250"/>
            </a:xfrm>
          </p:grpSpPr>
          <p:sp>
            <p:nvSpPr>
              <p:cNvPr id="1214" name="Google Shape;1516;p30">
                <a:extLst>
                  <a:ext uri="{FF2B5EF4-FFF2-40B4-BE49-F238E27FC236}">
                    <a16:creationId xmlns:a16="http://schemas.microsoft.com/office/drawing/2014/main" id="{66688F68-5AD4-579A-6894-791FBFD14852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517;p30">
                <a:extLst>
                  <a:ext uri="{FF2B5EF4-FFF2-40B4-BE49-F238E27FC236}">
                    <a16:creationId xmlns:a16="http://schemas.microsoft.com/office/drawing/2014/main" id="{57F6DC57-A7E7-C7C8-B067-60D97FDAE5A2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1" name="Google Shape;1518;p30">
              <a:extLst>
                <a:ext uri="{FF2B5EF4-FFF2-40B4-BE49-F238E27FC236}">
                  <a16:creationId xmlns:a16="http://schemas.microsoft.com/office/drawing/2014/main" id="{BA8E816B-0DD8-C389-6C66-23DE18C6ADB0}"/>
                </a:ext>
              </a:extLst>
            </p:cNvPr>
            <p:cNvGrpSpPr/>
            <p:nvPr/>
          </p:nvGrpSpPr>
          <p:grpSpPr>
            <a:xfrm>
              <a:off x="5950700" y="452264"/>
              <a:ext cx="196200" cy="375250"/>
              <a:chOff x="816950" y="467150"/>
              <a:chExt cx="196200" cy="375250"/>
            </a:xfrm>
          </p:grpSpPr>
          <p:sp>
            <p:nvSpPr>
              <p:cNvPr id="1212" name="Google Shape;1519;p30">
                <a:extLst>
                  <a:ext uri="{FF2B5EF4-FFF2-40B4-BE49-F238E27FC236}">
                    <a16:creationId xmlns:a16="http://schemas.microsoft.com/office/drawing/2014/main" id="{F0297678-AA92-E52F-7948-7C5B3EA9A843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520;p30">
                <a:extLst>
                  <a:ext uri="{FF2B5EF4-FFF2-40B4-BE49-F238E27FC236}">
                    <a16:creationId xmlns:a16="http://schemas.microsoft.com/office/drawing/2014/main" id="{5CCF5937-D87B-2AEE-52FF-96423EF2496E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38" name="Google Shape;1633;p30">
            <a:extLst>
              <a:ext uri="{FF2B5EF4-FFF2-40B4-BE49-F238E27FC236}">
                <a16:creationId xmlns:a16="http://schemas.microsoft.com/office/drawing/2014/main" id="{04D04E01-083F-9ADA-790C-EDAFFB5781C7}"/>
              </a:ext>
            </a:extLst>
          </p:cNvPr>
          <p:cNvGrpSpPr/>
          <p:nvPr/>
        </p:nvGrpSpPr>
        <p:grpSpPr>
          <a:xfrm>
            <a:off x="7984251" y="3278597"/>
            <a:ext cx="1027975" cy="1851078"/>
            <a:chOff x="8046725" y="2806125"/>
            <a:chExt cx="1027975" cy="1851078"/>
          </a:xfrm>
        </p:grpSpPr>
        <p:sp>
          <p:nvSpPr>
            <p:cNvPr id="1239" name="Google Shape;1634;p30">
              <a:extLst>
                <a:ext uri="{FF2B5EF4-FFF2-40B4-BE49-F238E27FC236}">
                  <a16:creationId xmlns:a16="http://schemas.microsoft.com/office/drawing/2014/main" id="{C3615C20-3EE5-E2AE-A376-C2969501CC3F}"/>
                </a:ext>
              </a:extLst>
            </p:cNvPr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40" name="Google Shape;1635;p30">
              <a:extLst>
                <a:ext uri="{FF2B5EF4-FFF2-40B4-BE49-F238E27FC236}">
                  <a16:creationId xmlns:a16="http://schemas.microsoft.com/office/drawing/2014/main" id="{539D447E-EB9E-3E12-9D0F-5C353C06A5D9}"/>
                </a:ext>
              </a:extLst>
            </p:cNvPr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241" name="Google Shape;1636;p30">
                <a:extLst>
                  <a:ext uri="{FF2B5EF4-FFF2-40B4-BE49-F238E27FC236}">
                    <a16:creationId xmlns:a16="http://schemas.microsoft.com/office/drawing/2014/main" id="{268958C7-2076-D1C3-4659-4C1C0CC1DE68}"/>
                  </a:ext>
                </a:extLst>
              </p:cNvPr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637;p30">
                <a:extLst>
                  <a:ext uri="{FF2B5EF4-FFF2-40B4-BE49-F238E27FC236}">
                    <a16:creationId xmlns:a16="http://schemas.microsoft.com/office/drawing/2014/main" id="{20669C18-8804-74DC-870B-E9BE8D0505FB}"/>
                  </a:ext>
                </a:extLst>
              </p:cNvPr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rgbClr val="5EBE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638;p30">
                <a:extLst>
                  <a:ext uri="{FF2B5EF4-FFF2-40B4-BE49-F238E27FC236}">
                    <a16:creationId xmlns:a16="http://schemas.microsoft.com/office/drawing/2014/main" id="{D478DA6F-FD74-C6DF-915F-FBB0346601F9}"/>
                  </a:ext>
                </a:extLst>
              </p:cNvPr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rgbClr val="5EBE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639;p30">
                <a:extLst>
                  <a:ext uri="{FF2B5EF4-FFF2-40B4-BE49-F238E27FC236}">
                    <a16:creationId xmlns:a16="http://schemas.microsoft.com/office/drawing/2014/main" id="{F86DD97B-36AB-2602-1E38-D60986AABDA9}"/>
                  </a:ext>
                </a:extLst>
              </p:cNvPr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EBE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640;p30">
                <a:extLst>
                  <a:ext uri="{FF2B5EF4-FFF2-40B4-BE49-F238E27FC236}">
                    <a16:creationId xmlns:a16="http://schemas.microsoft.com/office/drawing/2014/main" id="{E952AA0F-E287-8A47-2FD4-00E47C5193F7}"/>
                  </a:ext>
                </a:extLst>
              </p:cNvPr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rgbClr val="5EBE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641;p30">
                <a:extLst>
                  <a:ext uri="{FF2B5EF4-FFF2-40B4-BE49-F238E27FC236}">
                    <a16:creationId xmlns:a16="http://schemas.microsoft.com/office/drawing/2014/main" id="{48705B0E-0ED7-CCB7-EC8B-81964C393874}"/>
                  </a:ext>
                </a:extLst>
              </p:cNvPr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rgbClr val="5EBE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642;p30">
                <a:extLst>
                  <a:ext uri="{FF2B5EF4-FFF2-40B4-BE49-F238E27FC236}">
                    <a16:creationId xmlns:a16="http://schemas.microsoft.com/office/drawing/2014/main" id="{0960B655-35AD-CF09-09DE-78682F2CC1DE}"/>
                  </a:ext>
                </a:extLst>
              </p:cNvPr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5EBE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643;p30">
                <a:extLst>
                  <a:ext uri="{FF2B5EF4-FFF2-40B4-BE49-F238E27FC236}">
                    <a16:creationId xmlns:a16="http://schemas.microsoft.com/office/drawing/2014/main" id="{E87D74F9-AE83-2240-48FB-53D65874280B}"/>
                  </a:ext>
                </a:extLst>
              </p:cNvPr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rgbClr val="5EBE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644;p30">
                <a:extLst>
                  <a:ext uri="{FF2B5EF4-FFF2-40B4-BE49-F238E27FC236}">
                    <a16:creationId xmlns:a16="http://schemas.microsoft.com/office/drawing/2014/main" id="{BF985790-7013-6851-76CF-4B2D89295925}"/>
                  </a:ext>
                </a:extLst>
              </p:cNvPr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645;p30">
                <a:extLst>
                  <a:ext uri="{FF2B5EF4-FFF2-40B4-BE49-F238E27FC236}">
                    <a16:creationId xmlns:a16="http://schemas.microsoft.com/office/drawing/2014/main" id="{DF67D911-6B33-BFB1-7DC3-C61240F43AAF}"/>
                  </a:ext>
                </a:extLst>
              </p:cNvPr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646;p30">
                <a:extLst>
                  <a:ext uri="{FF2B5EF4-FFF2-40B4-BE49-F238E27FC236}">
                    <a16:creationId xmlns:a16="http://schemas.microsoft.com/office/drawing/2014/main" id="{E9805282-7FD9-7A90-E0E8-B49741743530}"/>
                  </a:ext>
                </a:extLst>
              </p:cNvPr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647;p30">
                <a:extLst>
                  <a:ext uri="{FF2B5EF4-FFF2-40B4-BE49-F238E27FC236}">
                    <a16:creationId xmlns:a16="http://schemas.microsoft.com/office/drawing/2014/main" id="{551C5963-1A45-81FB-5C1A-9CEAF3700F5C}"/>
                  </a:ext>
                </a:extLst>
              </p:cNvPr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53" name="Google Shape;1540;p30">
            <a:extLst>
              <a:ext uri="{FF2B5EF4-FFF2-40B4-BE49-F238E27FC236}">
                <a16:creationId xmlns:a16="http://schemas.microsoft.com/office/drawing/2014/main" id="{711E7A19-B790-4F10-E375-FAB160C333CC}"/>
              </a:ext>
            </a:extLst>
          </p:cNvPr>
          <p:cNvGrpSpPr/>
          <p:nvPr/>
        </p:nvGrpSpPr>
        <p:grpSpPr>
          <a:xfrm>
            <a:off x="5928055" y="589657"/>
            <a:ext cx="2193955" cy="4253650"/>
            <a:chOff x="4224625" y="287225"/>
            <a:chExt cx="1882900" cy="3650575"/>
          </a:xfrm>
        </p:grpSpPr>
        <p:sp>
          <p:nvSpPr>
            <p:cNvPr id="1254" name="Google Shape;1541;p30">
              <a:extLst>
                <a:ext uri="{FF2B5EF4-FFF2-40B4-BE49-F238E27FC236}">
                  <a16:creationId xmlns:a16="http://schemas.microsoft.com/office/drawing/2014/main" id="{00F567DE-B068-15B5-F372-251916A8C780}"/>
                </a:ext>
              </a:extLst>
            </p:cNvPr>
            <p:cNvSpPr/>
            <p:nvPr/>
          </p:nvSpPr>
          <p:spPr>
            <a:xfrm>
              <a:off x="4224625" y="832200"/>
              <a:ext cx="365550" cy="339125"/>
            </a:xfrm>
            <a:custGeom>
              <a:avLst/>
              <a:gdLst/>
              <a:ahLst/>
              <a:cxnLst/>
              <a:rect l="l" t="t" r="r" b="b"/>
              <a:pathLst>
                <a:path w="14622" h="13565" extrusionOk="0">
                  <a:moveTo>
                    <a:pt x="7746" y="454"/>
                  </a:moveTo>
                  <a:lnTo>
                    <a:pt x="8010" y="492"/>
                  </a:lnTo>
                  <a:lnTo>
                    <a:pt x="8275" y="530"/>
                  </a:lnTo>
                  <a:lnTo>
                    <a:pt x="8539" y="587"/>
                  </a:lnTo>
                  <a:lnTo>
                    <a:pt x="8803" y="643"/>
                  </a:lnTo>
                  <a:lnTo>
                    <a:pt x="9068" y="738"/>
                  </a:lnTo>
                  <a:lnTo>
                    <a:pt x="9314" y="832"/>
                  </a:lnTo>
                  <a:lnTo>
                    <a:pt x="9559" y="946"/>
                  </a:lnTo>
                  <a:lnTo>
                    <a:pt x="9805" y="1078"/>
                  </a:lnTo>
                  <a:lnTo>
                    <a:pt x="10031" y="1210"/>
                  </a:lnTo>
                  <a:lnTo>
                    <a:pt x="10258" y="1361"/>
                  </a:lnTo>
                  <a:lnTo>
                    <a:pt x="10466" y="1531"/>
                  </a:lnTo>
                  <a:lnTo>
                    <a:pt x="10674" y="1701"/>
                  </a:lnTo>
                  <a:lnTo>
                    <a:pt x="10863" y="1909"/>
                  </a:lnTo>
                  <a:lnTo>
                    <a:pt x="11033" y="2098"/>
                  </a:lnTo>
                  <a:lnTo>
                    <a:pt x="11203" y="2324"/>
                  </a:lnTo>
                  <a:lnTo>
                    <a:pt x="11391" y="2627"/>
                  </a:lnTo>
                  <a:lnTo>
                    <a:pt x="11561" y="2948"/>
                  </a:lnTo>
                  <a:lnTo>
                    <a:pt x="11713" y="3288"/>
                  </a:lnTo>
                  <a:lnTo>
                    <a:pt x="11826" y="3628"/>
                  </a:lnTo>
                  <a:lnTo>
                    <a:pt x="11920" y="3987"/>
                  </a:lnTo>
                  <a:lnTo>
                    <a:pt x="11996" y="4365"/>
                  </a:lnTo>
                  <a:lnTo>
                    <a:pt x="12034" y="4742"/>
                  </a:lnTo>
                  <a:lnTo>
                    <a:pt x="12053" y="5120"/>
                  </a:lnTo>
                  <a:lnTo>
                    <a:pt x="12034" y="5498"/>
                  </a:lnTo>
                  <a:lnTo>
                    <a:pt x="12015" y="5876"/>
                  </a:lnTo>
                  <a:lnTo>
                    <a:pt x="11939" y="6273"/>
                  </a:lnTo>
                  <a:lnTo>
                    <a:pt x="11864" y="6650"/>
                  </a:lnTo>
                  <a:lnTo>
                    <a:pt x="11750" y="7028"/>
                  </a:lnTo>
                  <a:lnTo>
                    <a:pt x="11599" y="7406"/>
                  </a:lnTo>
                  <a:lnTo>
                    <a:pt x="11448" y="7784"/>
                  </a:lnTo>
                  <a:lnTo>
                    <a:pt x="11240" y="8143"/>
                  </a:lnTo>
                  <a:lnTo>
                    <a:pt x="11089" y="8388"/>
                  </a:lnTo>
                  <a:lnTo>
                    <a:pt x="10919" y="8653"/>
                  </a:lnTo>
                  <a:lnTo>
                    <a:pt x="10749" y="8879"/>
                  </a:lnTo>
                  <a:lnTo>
                    <a:pt x="10560" y="9125"/>
                  </a:lnTo>
                  <a:lnTo>
                    <a:pt x="10352" y="9352"/>
                  </a:lnTo>
                  <a:lnTo>
                    <a:pt x="10145" y="9578"/>
                  </a:lnTo>
                  <a:lnTo>
                    <a:pt x="9918" y="9805"/>
                  </a:lnTo>
                  <a:lnTo>
                    <a:pt x="9691" y="10013"/>
                  </a:lnTo>
                  <a:lnTo>
                    <a:pt x="9200" y="10032"/>
                  </a:lnTo>
                  <a:lnTo>
                    <a:pt x="8747" y="9994"/>
                  </a:lnTo>
                  <a:lnTo>
                    <a:pt x="8293" y="9956"/>
                  </a:lnTo>
                  <a:lnTo>
                    <a:pt x="7859" y="9881"/>
                  </a:lnTo>
                  <a:lnTo>
                    <a:pt x="7500" y="9805"/>
                  </a:lnTo>
                  <a:lnTo>
                    <a:pt x="7122" y="9711"/>
                  </a:lnTo>
                  <a:lnTo>
                    <a:pt x="6763" y="9578"/>
                  </a:lnTo>
                  <a:lnTo>
                    <a:pt x="6404" y="9427"/>
                  </a:lnTo>
                  <a:lnTo>
                    <a:pt x="6046" y="9257"/>
                  </a:lnTo>
                  <a:lnTo>
                    <a:pt x="5687" y="9068"/>
                  </a:lnTo>
                  <a:lnTo>
                    <a:pt x="5347" y="8842"/>
                  </a:lnTo>
                  <a:lnTo>
                    <a:pt x="5025" y="8615"/>
                  </a:lnTo>
                  <a:lnTo>
                    <a:pt x="4704" y="8350"/>
                  </a:lnTo>
                  <a:lnTo>
                    <a:pt x="4421" y="8067"/>
                  </a:lnTo>
                  <a:lnTo>
                    <a:pt x="4138" y="7765"/>
                  </a:lnTo>
                  <a:lnTo>
                    <a:pt x="3892" y="7444"/>
                  </a:lnTo>
                  <a:lnTo>
                    <a:pt x="3684" y="7085"/>
                  </a:lnTo>
                  <a:lnTo>
                    <a:pt x="3495" y="6726"/>
                  </a:lnTo>
                  <a:lnTo>
                    <a:pt x="3344" y="6329"/>
                  </a:lnTo>
                  <a:lnTo>
                    <a:pt x="3212" y="5933"/>
                  </a:lnTo>
                  <a:lnTo>
                    <a:pt x="3136" y="5555"/>
                  </a:lnTo>
                  <a:lnTo>
                    <a:pt x="3118" y="5177"/>
                  </a:lnTo>
                  <a:lnTo>
                    <a:pt x="3118" y="4799"/>
                  </a:lnTo>
                  <a:lnTo>
                    <a:pt x="3136" y="4402"/>
                  </a:lnTo>
                  <a:lnTo>
                    <a:pt x="3212" y="4025"/>
                  </a:lnTo>
                  <a:lnTo>
                    <a:pt x="3306" y="3666"/>
                  </a:lnTo>
                  <a:lnTo>
                    <a:pt x="3439" y="3307"/>
                  </a:lnTo>
                  <a:lnTo>
                    <a:pt x="3590" y="2948"/>
                  </a:lnTo>
                  <a:lnTo>
                    <a:pt x="3779" y="2608"/>
                  </a:lnTo>
                  <a:lnTo>
                    <a:pt x="3986" y="2287"/>
                  </a:lnTo>
                  <a:lnTo>
                    <a:pt x="4213" y="1984"/>
                  </a:lnTo>
                  <a:lnTo>
                    <a:pt x="4478" y="1701"/>
                  </a:lnTo>
                  <a:lnTo>
                    <a:pt x="4761" y="1437"/>
                  </a:lnTo>
                  <a:lnTo>
                    <a:pt x="5063" y="1210"/>
                  </a:lnTo>
                  <a:lnTo>
                    <a:pt x="5384" y="1002"/>
                  </a:lnTo>
                  <a:lnTo>
                    <a:pt x="5705" y="832"/>
                  </a:lnTo>
                  <a:lnTo>
                    <a:pt x="5932" y="738"/>
                  </a:lnTo>
                  <a:lnTo>
                    <a:pt x="6140" y="662"/>
                  </a:lnTo>
                  <a:lnTo>
                    <a:pt x="6348" y="605"/>
                  </a:lnTo>
                  <a:lnTo>
                    <a:pt x="6574" y="549"/>
                  </a:lnTo>
                  <a:lnTo>
                    <a:pt x="6801" y="511"/>
                  </a:lnTo>
                  <a:lnTo>
                    <a:pt x="7028" y="473"/>
                  </a:lnTo>
                  <a:lnTo>
                    <a:pt x="7254" y="454"/>
                  </a:lnTo>
                  <a:close/>
                  <a:moveTo>
                    <a:pt x="7160" y="1"/>
                  </a:moveTo>
                  <a:lnTo>
                    <a:pt x="6744" y="39"/>
                  </a:lnTo>
                  <a:lnTo>
                    <a:pt x="6329" y="133"/>
                  </a:lnTo>
                  <a:lnTo>
                    <a:pt x="5913" y="247"/>
                  </a:lnTo>
                  <a:lnTo>
                    <a:pt x="5517" y="398"/>
                  </a:lnTo>
                  <a:lnTo>
                    <a:pt x="5139" y="587"/>
                  </a:lnTo>
                  <a:lnTo>
                    <a:pt x="4780" y="813"/>
                  </a:lnTo>
                  <a:lnTo>
                    <a:pt x="4440" y="1078"/>
                  </a:lnTo>
                  <a:lnTo>
                    <a:pt x="4138" y="1361"/>
                  </a:lnTo>
                  <a:lnTo>
                    <a:pt x="3854" y="1682"/>
                  </a:lnTo>
                  <a:lnTo>
                    <a:pt x="3590" y="2003"/>
                  </a:lnTo>
                  <a:lnTo>
                    <a:pt x="3363" y="2362"/>
                  </a:lnTo>
                  <a:lnTo>
                    <a:pt x="3155" y="2740"/>
                  </a:lnTo>
                  <a:lnTo>
                    <a:pt x="2985" y="3118"/>
                  </a:lnTo>
                  <a:lnTo>
                    <a:pt x="2853" y="3515"/>
                  </a:lnTo>
                  <a:lnTo>
                    <a:pt x="2740" y="3930"/>
                  </a:lnTo>
                  <a:lnTo>
                    <a:pt x="2683" y="4346"/>
                  </a:lnTo>
                  <a:lnTo>
                    <a:pt x="2645" y="4761"/>
                  </a:lnTo>
                  <a:lnTo>
                    <a:pt x="2645" y="5196"/>
                  </a:lnTo>
                  <a:lnTo>
                    <a:pt x="2683" y="5611"/>
                  </a:lnTo>
                  <a:lnTo>
                    <a:pt x="2759" y="6027"/>
                  </a:lnTo>
                  <a:lnTo>
                    <a:pt x="2872" y="6424"/>
                  </a:lnTo>
                  <a:lnTo>
                    <a:pt x="3023" y="6801"/>
                  </a:lnTo>
                  <a:lnTo>
                    <a:pt x="3212" y="7179"/>
                  </a:lnTo>
                  <a:lnTo>
                    <a:pt x="3420" y="7538"/>
                  </a:lnTo>
                  <a:lnTo>
                    <a:pt x="3646" y="7878"/>
                  </a:lnTo>
                  <a:lnTo>
                    <a:pt x="3911" y="8199"/>
                  </a:lnTo>
                  <a:lnTo>
                    <a:pt x="4213" y="8521"/>
                  </a:lnTo>
                  <a:lnTo>
                    <a:pt x="4534" y="8804"/>
                  </a:lnTo>
                  <a:lnTo>
                    <a:pt x="4874" y="9087"/>
                  </a:lnTo>
                  <a:lnTo>
                    <a:pt x="5233" y="9333"/>
                  </a:lnTo>
                  <a:lnTo>
                    <a:pt x="5611" y="9559"/>
                  </a:lnTo>
                  <a:lnTo>
                    <a:pt x="6008" y="9767"/>
                  </a:lnTo>
                  <a:lnTo>
                    <a:pt x="6423" y="9956"/>
                  </a:lnTo>
                  <a:lnTo>
                    <a:pt x="6858" y="10107"/>
                  </a:lnTo>
                  <a:lnTo>
                    <a:pt x="7311" y="10240"/>
                  </a:lnTo>
                  <a:lnTo>
                    <a:pt x="7765" y="10353"/>
                  </a:lnTo>
                  <a:lnTo>
                    <a:pt x="8105" y="10391"/>
                  </a:lnTo>
                  <a:lnTo>
                    <a:pt x="8426" y="10447"/>
                  </a:lnTo>
                  <a:lnTo>
                    <a:pt x="8766" y="10466"/>
                  </a:lnTo>
                  <a:lnTo>
                    <a:pt x="9106" y="10485"/>
                  </a:lnTo>
                  <a:lnTo>
                    <a:pt x="8803" y="10693"/>
                  </a:lnTo>
                  <a:lnTo>
                    <a:pt x="8501" y="10901"/>
                  </a:lnTo>
                  <a:lnTo>
                    <a:pt x="8180" y="11090"/>
                  </a:lnTo>
                  <a:lnTo>
                    <a:pt x="7859" y="11278"/>
                  </a:lnTo>
                  <a:lnTo>
                    <a:pt x="7519" y="11449"/>
                  </a:lnTo>
                  <a:lnTo>
                    <a:pt x="7160" y="11619"/>
                  </a:lnTo>
                  <a:lnTo>
                    <a:pt x="6801" y="11770"/>
                  </a:lnTo>
                  <a:lnTo>
                    <a:pt x="6423" y="11902"/>
                  </a:lnTo>
                  <a:lnTo>
                    <a:pt x="5687" y="12166"/>
                  </a:lnTo>
                  <a:lnTo>
                    <a:pt x="4931" y="12374"/>
                  </a:lnTo>
                  <a:lnTo>
                    <a:pt x="4175" y="12544"/>
                  </a:lnTo>
                  <a:lnTo>
                    <a:pt x="3401" y="12695"/>
                  </a:lnTo>
                  <a:lnTo>
                    <a:pt x="2607" y="12827"/>
                  </a:lnTo>
                  <a:lnTo>
                    <a:pt x="1814" y="12922"/>
                  </a:lnTo>
                  <a:lnTo>
                    <a:pt x="208" y="13111"/>
                  </a:lnTo>
                  <a:lnTo>
                    <a:pt x="133" y="13130"/>
                  </a:lnTo>
                  <a:lnTo>
                    <a:pt x="57" y="13186"/>
                  </a:lnTo>
                  <a:lnTo>
                    <a:pt x="20" y="13262"/>
                  </a:lnTo>
                  <a:lnTo>
                    <a:pt x="1" y="13356"/>
                  </a:lnTo>
                  <a:lnTo>
                    <a:pt x="38" y="13432"/>
                  </a:lnTo>
                  <a:lnTo>
                    <a:pt x="76" y="13508"/>
                  </a:lnTo>
                  <a:lnTo>
                    <a:pt x="152" y="13545"/>
                  </a:lnTo>
                  <a:lnTo>
                    <a:pt x="227" y="13564"/>
                  </a:lnTo>
                  <a:lnTo>
                    <a:pt x="265" y="13564"/>
                  </a:lnTo>
                  <a:lnTo>
                    <a:pt x="1890" y="13394"/>
                  </a:lnTo>
                  <a:lnTo>
                    <a:pt x="2702" y="13281"/>
                  </a:lnTo>
                  <a:lnTo>
                    <a:pt x="3495" y="13149"/>
                  </a:lnTo>
                  <a:lnTo>
                    <a:pt x="4289" y="12998"/>
                  </a:lnTo>
                  <a:lnTo>
                    <a:pt x="5063" y="12827"/>
                  </a:lnTo>
                  <a:lnTo>
                    <a:pt x="5838" y="12601"/>
                  </a:lnTo>
                  <a:lnTo>
                    <a:pt x="6593" y="12355"/>
                  </a:lnTo>
                  <a:lnTo>
                    <a:pt x="7047" y="12166"/>
                  </a:lnTo>
                  <a:lnTo>
                    <a:pt x="7500" y="11959"/>
                  </a:lnTo>
                  <a:lnTo>
                    <a:pt x="7935" y="11751"/>
                  </a:lnTo>
                  <a:lnTo>
                    <a:pt x="8350" y="11524"/>
                  </a:lnTo>
                  <a:lnTo>
                    <a:pt x="8766" y="11278"/>
                  </a:lnTo>
                  <a:lnTo>
                    <a:pt x="9144" y="11033"/>
                  </a:lnTo>
                  <a:lnTo>
                    <a:pt x="9521" y="10768"/>
                  </a:lnTo>
                  <a:lnTo>
                    <a:pt x="9861" y="10485"/>
                  </a:lnTo>
                  <a:lnTo>
                    <a:pt x="10390" y="10447"/>
                  </a:lnTo>
                  <a:lnTo>
                    <a:pt x="10938" y="10372"/>
                  </a:lnTo>
                  <a:lnTo>
                    <a:pt x="11486" y="10277"/>
                  </a:lnTo>
                  <a:lnTo>
                    <a:pt x="12053" y="10164"/>
                  </a:lnTo>
                  <a:lnTo>
                    <a:pt x="12638" y="10013"/>
                  </a:lnTo>
                  <a:lnTo>
                    <a:pt x="13224" y="9824"/>
                  </a:lnTo>
                  <a:lnTo>
                    <a:pt x="13847" y="9635"/>
                  </a:lnTo>
                  <a:lnTo>
                    <a:pt x="14471" y="9389"/>
                  </a:lnTo>
                  <a:lnTo>
                    <a:pt x="14546" y="9352"/>
                  </a:lnTo>
                  <a:lnTo>
                    <a:pt x="14603" y="9276"/>
                  </a:lnTo>
                  <a:lnTo>
                    <a:pt x="14622" y="9182"/>
                  </a:lnTo>
                  <a:lnTo>
                    <a:pt x="14603" y="9087"/>
                  </a:lnTo>
                  <a:lnTo>
                    <a:pt x="14546" y="9012"/>
                  </a:lnTo>
                  <a:lnTo>
                    <a:pt x="14471" y="8974"/>
                  </a:lnTo>
                  <a:lnTo>
                    <a:pt x="14395" y="8955"/>
                  </a:lnTo>
                  <a:lnTo>
                    <a:pt x="14301" y="8955"/>
                  </a:lnTo>
                  <a:lnTo>
                    <a:pt x="13772" y="9163"/>
                  </a:lnTo>
                  <a:lnTo>
                    <a:pt x="13262" y="9333"/>
                  </a:lnTo>
                  <a:lnTo>
                    <a:pt x="12770" y="9484"/>
                  </a:lnTo>
                  <a:lnTo>
                    <a:pt x="12279" y="9616"/>
                  </a:lnTo>
                  <a:lnTo>
                    <a:pt x="11788" y="9748"/>
                  </a:lnTo>
                  <a:lnTo>
                    <a:pt x="11316" y="9843"/>
                  </a:lnTo>
                  <a:lnTo>
                    <a:pt x="10863" y="9918"/>
                  </a:lnTo>
                  <a:lnTo>
                    <a:pt x="10409" y="9975"/>
                  </a:lnTo>
                  <a:lnTo>
                    <a:pt x="10768" y="9597"/>
                  </a:lnTo>
                  <a:lnTo>
                    <a:pt x="11089" y="9201"/>
                  </a:lnTo>
                  <a:lnTo>
                    <a:pt x="11391" y="8785"/>
                  </a:lnTo>
                  <a:lnTo>
                    <a:pt x="11656" y="8369"/>
                  </a:lnTo>
                  <a:lnTo>
                    <a:pt x="11864" y="7973"/>
                  </a:lnTo>
                  <a:lnTo>
                    <a:pt x="12034" y="7576"/>
                  </a:lnTo>
                  <a:lnTo>
                    <a:pt x="12185" y="7179"/>
                  </a:lnTo>
                  <a:lnTo>
                    <a:pt x="12317" y="6764"/>
                  </a:lnTo>
                  <a:lnTo>
                    <a:pt x="12393" y="6348"/>
                  </a:lnTo>
                  <a:lnTo>
                    <a:pt x="12468" y="5933"/>
                  </a:lnTo>
                  <a:lnTo>
                    <a:pt x="12506" y="5517"/>
                  </a:lnTo>
                  <a:lnTo>
                    <a:pt x="12506" y="5082"/>
                  </a:lnTo>
                  <a:lnTo>
                    <a:pt x="12487" y="4686"/>
                  </a:lnTo>
                  <a:lnTo>
                    <a:pt x="12449" y="4270"/>
                  </a:lnTo>
                  <a:lnTo>
                    <a:pt x="12374" y="3873"/>
                  </a:lnTo>
                  <a:lnTo>
                    <a:pt x="12279" y="3477"/>
                  </a:lnTo>
                  <a:lnTo>
                    <a:pt x="12147" y="3099"/>
                  </a:lnTo>
                  <a:lnTo>
                    <a:pt x="11977" y="2740"/>
                  </a:lnTo>
                  <a:lnTo>
                    <a:pt x="11788" y="2381"/>
                  </a:lnTo>
                  <a:lnTo>
                    <a:pt x="11580" y="2060"/>
                  </a:lnTo>
                  <a:lnTo>
                    <a:pt x="11316" y="1720"/>
                  </a:lnTo>
                  <a:lnTo>
                    <a:pt x="11033" y="1418"/>
                  </a:lnTo>
                  <a:lnTo>
                    <a:pt x="10711" y="1134"/>
                  </a:lnTo>
                  <a:lnTo>
                    <a:pt x="10371" y="889"/>
                  </a:lnTo>
                  <a:lnTo>
                    <a:pt x="10012" y="662"/>
                  </a:lnTo>
                  <a:lnTo>
                    <a:pt x="9635" y="473"/>
                  </a:lnTo>
                  <a:lnTo>
                    <a:pt x="9238" y="303"/>
                  </a:lnTo>
                  <a:lnTo>
                    <a:pt x="8841" y="171"/>
                  </a:lnTo>
                  <a:lnTo>
                    <a:pt x="8426" y="77"/>
                  </a:lnTo>
                  <a:lnTo>
                    <a:pt x="8010" y="20"/>
                  </a:lnTo>
                  <a:lnTo>
                    <a:pt x="757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542;p30">
              <a:extLst>
                <a:ext uri="{FF2B5EF4-FFF2-40B4-BE49-F238E27FC236}">
                  <a16:creationId xmlns:a16="http://schemas.microsoft.com/office/drawing/2014/main" id="{562C2AC0-6D26-0330-02EC-79769C74E2A2}"/>
                </a:ext>
              </a:extLst>
            </p:cNvPr>
            <p:cNvSpPr/>
            <p:nvPr/>
          </p:nvSpPr>
          <p:spPr>
            <a:xfrm>
              <a:off x="5845875" y="1166575"/>
              <a:ext cx="261650" cy="588925"/>
            </a:xfrm>
            <a:custGeom>
              <a:avLst/>
              <a:gdLst/>
              <a:ahLst/>
              <a:cxnLst/>
              <a:rect l="l" t="t" r="r" b="b"/>
              <a:pathLst>
                <a:path w="10466" h="23557" extrusionOk="0">
                  <a:moveTo>
                    <a:pt x="3873" y="0"/>
                  </a:moveTo>
                  <a:lnTo>
                    <a:pt x="1" y="7443"/>
                  </a:lnTo>
                  <a:lnTo>
                    <a:pt x="435" y="8463"/>
                  </a:lnTo>
                  <a:lnTo>
                    <a:pt x="851" y="9502"/>
                  </a:lnTo>
                  <a:lnTo>
                    <a:pt x="1229" y="10541"/>
                  </a:lnTo>
                  <a:lnTo>
                    <a:pt x="1606" y="11542"/>
                  </a:lnTo>
                  <a:lnTo>
                    <a:pt x="1928" y="12543"/>
                  </a:lnTo>
                  <a:lnTo>
                    <a:pt x="2249" y="13507"/>
                  </a:lnTo>
                  <a:lnTo>
                    <a:pt x="2532" y="14432"/>
                  </a:lnTo>
                  <a:lnTo>
                    <a:pt x="2778" y="15283"/>
                  </a:lnTo>
                  <a:lnTo>
                    <a:pt x="3212" y="16813"/>
                  </a:lnTo>
                  <a:lnTo>
                    <a:pt x="3514" y="18003"/>
                  </a:lnTo>
                  <a:lnTo>
                    <a:pt x="3779" y="19061"/>
                  </a:lnTo>
                  <a:lnTo>
                    <a:pt x="10032" y="23557"/>
                  </a:lnTo>
                  <a:lnTo>
                    <a:pt x="10126" y="23386"/>
                  </a:lnTo>
                  <a:lnTo>
                    <a:pt x="10202" y="23198"/>
                  </a:lnTo>
                  <a:lnTo>
                    <a:pt x="10277" y="23009"/>
                  </a:lnTo>
                  <a:lnTo>
                    <a:pt x="10334" y="22801"/>
                  </a:lnTo>
                  <a:lnTo>
                    <a:pt x="10372" y="22593"/>
                  </a:lnTo>
                  <a:lnTo>
                    <a:pt x="10409" y="22385"/>
                  </a:lnTo>
                  <a:lnTo>
                    <a:pt x="10447" y="21913"/>
                  </a:lnTo>
                  <a:lnTo>
                    <a:pt x="10466" y="21384"/>
                  </a:lnTo>
                  <a:lnTo>
                    <a:pt x="10428" y="20855"/>
                  </a:lnTo>
                  <a:lnTo>
                    <a:pt x="10372" y="20270"/>
                  </a:lnTo>
                  <a:lnTo>
                    <a:pt x="10277" y="19646"/>
                  </a:lnTo>
                  <a:lnTo>
                    <a:pt x="10145" y="19004"/>
                  </a:lnTo>
                  <a:lnTo>
                    <a:pt x="9994" y="18343"/>
                  </a:lnTo>
                  <a:lnTo>
                    <a:pt x="9824" y="17625"/>
                  </a:lnTo>
                  <a:lnTo>
                    <a:pt x="9616" y="16907"/>
                  </a:lnTo>
                  <a:lnTo>
                    <a:pt x="9389" y="16170"/>
                  </a:lnTo>
                  <a:lnTo>
                    <a:pt x="9144" y="15396"/>
                  </a:lnTo>
                  <a:lnTo>
                    <a:pt x="8615" y="13790"/>
                  </a:lnTo>
                  <a:lnTo>
                    <a:pt x="8029" y="12147"/>
                  </a:lnTo>
                  <a:lnTo>
                    <a:pt x="7406" y="10428"/>
                  </a:lnTo>
                  <a:lnTo>
                    <a:pt x="6121" y="6933"/>
                  </a:lnTo>
                  <a:lnTo>
                    <a:pt x="5498" y="5176"/>
                  </a:lnTo>
                  <a:lnTo>
                    <a:pt x="4912" y="3419"/>
                  </a:lnTo>
                  <a:lnTo>
                    <a:pt x="4364" y="1700"/>
                  </a:lnTo>
                  <a:lnTo>
                    <a:pt x="4100" y="85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543;p30">
              <a:extLst>
                <a:ext uri="{FF2B5EF4-FFF2-40B4-BE49-F238E27FC236}">
                  <a16:creationId xmlns:a16="http://schemas.microsoft.com/office/drawing/2014/main" id="{C3879D50-6866-C733-9B38-DDA109C2404F}"/>
                </a:ext>
              </a:extLst>
            </p:cNvPr>
            <p:cNvSpPr/>
            <p:nvPr/>
          </p:nvSpPr>
          <p:spPr>
            <a:xfrm>
              <a:off x="5778825" y="1152400"/>
              <a:ext cx="298500" cy="439225"/>
            </a:xfrm>
            <a:custGeom>
              <a:avLst/>
              <a:gdLst/>
              <a:ahLst/>
              <a:cxnLst/>
              <a:rect l="l" t="t" r="r" b="b"/>
              <a:pathLst>
                <a:path w="11940" h="17569" extrusionOk="0">
                  <a:moveTo>
                    <a:pt x="6631" y="1"/>
                  </a:moveTo>
                  <a:lnTo>
                    <a:pt x="0" y="4194"/>
                  </a:lnTo>
                  <a:lnTo>
                    <a:pt x="5800" y="17569"/>
                  </a:lnTo>
                  <a:lnTo>
                    <a:pt x="11939" y="14943"/>
                  </a:lnTo>
                  <a:lnTo>
                    <a:pt x="663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544;p30">
              <a:extLst>
                <a:ext uri="{FF2B5EF4-FFF2-40B4-BE49-F238E27FC236}">
                  <a16:creationId xmlns:a16="http://schemas.microsoft.com/office/drawing/2014/main" id="{BE6EF78F-0E4E-9617-7911-8564390F53DD}"/>
                </a:ext>
              </a:extLst>
            </p:cNvPr>
            <p:cNvSpPr/>
            <p:nvPr/>
          </p:nvSpPr>
          <p:spPr>
            <a:xfrm>
              <a:off x="5893575" y="1457000"/>
              <a:ext cx="205450" cy="165325"/>
            </a:xfrm>
            <a:custGeom>
              <a:avLst/>
              <a:gdLst/>
              <a:ahLst/>
              <a:cxnLst/>
              <a:rect l="l" t="t" r="r" b="b"/>
              <a:pathLst>
                <a:path w="8218" h="6613" extrusionOk="0">
                  <a:moveTo>
                    <a:pt x="6707" y="1"/>
                  </a:moveTo>
                  <a:lnTo>
                    <a:pt x="1" y="2891"/>
                  </a:lnTo>
                  <a:lnTo>
                    <a:pt x="1493" y="6612"/>
                  </a:lnTo>
                  <a:lnTo>
                    <a:pt x="8218" y="4024"/>
                  </a:lnTo>
                  <a:lnTo>
                    <a:pt x="6707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545;p30">
              <a:extLst>
                <a:ext uri="{FF2B5EF4-FFF2-40B4-BE49-F238E27FC236}">
                  <a16:creationId xmlns:a16="http://schemas.microsoft.com/office/drawing/2014/main" id="{CD1EF65D-A82C-F2AA-4D31-51AF90094086}"/>
                </a:ext>
              </a:extLst>
            </p:cNvPr>
            <p:cNvSpPr/>
            <p:nvPr/>
          </p:nvSpPr>
          <p:spPr>
            <a:xfrm>
              <a:off x="5898300" y="1457000"/>
              <a:ext cx="156825" cy="69925"/>
            </a:xfrm>
            <a:custGeom>
              <a:avLst/>
              <a:gdLst/>
              <a:ahLst/>
              <a:cxnLst/>
              <a:rect l="l" t="t" r="r" b="b"/>
              <a:pathLst>
                <a:path w="6273" h="2797" extrusionOk="0">
                  <a:moveTo>
                    <a:pt x="6102" y="1"/>
                  </a:moveTo>
                  <a:lnTo>
                    <a:pt x="6027" y="20"/>
                  </a:lnTo>
                  <a:lnTo>
                    <a:pt x="114" y="2457"/>
                  </a:lnTo>
                  <a:lnTo>
                    <a:pt x="57" y="2494"/>
                  </a:lnTo>
                  <a:lnTo>
                    <a:pt x="20" y="2551"/>
                  </a:lnTo>
                  <a:lnTo>
                    <a:pt x="1" y="2627"/>
                  </a:lnTo>
                  <a:lnTo>
                    <a:pt x="20" y="2683"/>
                  </a:lnTo>
                  <a:lnTo>
                    <a:pt x="57" y="2740"/>
                  </a:lnTo>
                  <a:lnTo>
                    <a:pt x="95" y="2778"/>
                  </a:lnTo>
                  <a:lnTo>
                    <a:pt x="133" y="2797"/>
                  </a:lnTo>
                  <a:lnTo>
                    <a:pt x="190" y="2797"/>
                  </a:lnTo>
                  <a:lnTo>
                    <a:pt x="246" y="2778"/>
                  </a:lnTo>
                  <a:lnTo>
                    <a:pt x="6159" y="341"/>
                  </a:lnTo>
                  <a:lnTo>
                    <a:pt x="6216" y="303"/>
                  </a:lnTo>
                  <a:lnTo>
                    <a:pt x="6253" y="246"/>
                  </a:lnTo>
                  <a:lnTo>
                    <a:pt x="6272" y="171"/>
                  </a:lnTo>
                  <a:lnTo>
                    <a:pt x="6253" y="114"/>
                  </a:lnTo>
                  <a:lnTo>
                    <a:pt x="6216" y="58"/>
                  </a:lnTo>
                  <a:lnTo>
                    <a:pt x="6159" y="20"/>
                  </a:lnTo>
                  <a:lnTo>
                    <a:pt x="61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546;p30">
              <a:extLst>
                <a:ext uri="{FF2B5EF4-FFF2-40B4-BE49-F238E27FC236}">
                  <a16:creationId xmlns:a16="http://schemas.microsoft.com/office/drawing/2014/main" id="{0B0CB99B-48F1-D7C2-64EC-FDA11C307B1E}"/>
                </a:ext>
              </a:extLst>
            </p:cNvPr>
            <p:cNvSpPr/>
            <p:nvPr/>
          </p:nvSpPr>
          <p:spPr>
            <a:xfrm>
              <a:off x="5754275" y="2804350"/>
              <a:ext cx="238500" cy="1133450"/>
            </a:xfrm>
            <a:custGeom>
              <a:avLst/>
              <a:gdLst/>
              <a:ahLst/>
              <a:cxnLst/>
              <a:rect l="l" t="t" r="r" b="b"/>
              <a:pathLst>
                <a:path w="9540" h="45338" extrusionOk="0">
                  <a:moveTo>
                    <a:pt x="0" y="1"/>
                  </a:moveTo>
                  <a:lnTo>
                    <a:pt x="1568" y="11562"/>
                  </a:lnTo>
                  <a:lnTo>
                    <a:pt x="1417" y="12317"/>
                  </a:lnTo>
                  <a:lnTo>
                    <a:pt x="1096" y="14112"/>
                  </a:lnTo>
                  <a:lnTo>
                    <a:pt x="926" y="15151"/>
                  </a:lnTo>
                  <a:lnTo>
                    <a:pt x="775" y="16171"/>
                  </a:lnTo>
                  <a:lnTo>
                    <a:pt x="661" y="17059"/>
                  </a:lnTo>
                  <a:lnTo>
                    <a:pt x="642" y="17418"/>
                  </a:lnTo>
                  <a:lnTo>
                    <a:pt x="623" y="17720"/>
                  </a:lnTo>
                  <a:lnTo>
                    <a:pt x="661" y="18136"/>
                  </a:lnTo>
                  <a:lnTo>
                    <a:pt x="775" y="18853"/>
                  </a:lnTo>
                  <a:lnTo>
                    <a:pt x="945" y="19817"/>
                  </a:lnTo>
                  <a:lnTo>
                    <a:pt x="1152" y="20988"/>
                  </a:lnTo>
                  <a:lnTo>
                    <a:pt x="1662" y="23784"/>
                  </a:lnTo>
                  <a:lnTo>
                    <a:pt x="2267" y="26844"/>
                  </a:lnTo>
                  <a:lnTo>
                    <a:pt x="3381" y="32435"/>
                  </a:lnTo>
                  <a:lnTo>
                    <a:pt x="3891" y="34929"/>
                  </a:lnTo>
                  <a:lnTo>
                    <a:pt x="3967" y="45338"/>
                  </a:lnTo>
                  <a:lnTo>
                    <a:pt x="8538" y="45338"/>
                  </a:lnTo>
                  <a:lnTo>
                    <a:pt x="7745" y="35005"/>
                  </a:lnTo>
                  <a:lnTo>
                    <a:pt x="8028" y="32568"/>
                  </a:lnTo>
                  <a:lnTo>
                    <a:pt x="8652" y="27090"/>
                  </a:lnTo>
                  <a:lnTo>
                    <a:pt x="8973" y="24067"/>
                  </a:lnTo>
                  <a:lnTo>
                    <a:pt x="9256" y="21309"/>
                  </a:lnTo>
                  <a:lnTo>
                    <a:pt x="9464" y="19156"/>
                  </a:lnTo>
                  <a:lnTo>
                    <a:pt x="9521" y="18419"/>
                  </a:lnTo>
                  <a:lnTo>
                    <a:pt x="9540" y="17947"/>
                  </a:lnTo>
                  <a:lnTo>
                    <a:pt x="9540" y="17607"/>
                  </a:lnTo>
                  <a:lnTo>
                    <a:pt x="9502" y="17210"/>
                  </a:lnTo>
                  <a:lnTo>
                    <a:pt x="9370" y="16265"/>
                  </a:lnTo>
                  <a:lnTo>
                    <a:pt x="9200" y="15208"/>
                  </a:lnTo>
                  <a:lnTo>
                    <a:pt x="9011" y="14150"/>
                  </a:lnTo>
                  <a:lnTo>
                    <a:pt x="8633" y="12317"/>
                  </a:lnTo>
                  <a:lnTo>
                    <a:pt x="8463" y="11562"/>
                  </a:lnTo>
                  <a:lnTo>
                    <a:pt x="93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547;p30">
              <a:extLst>
                <a:ext uri="{FF2B5EF4-FFF2-40B4-BE49-F238E27FC236}">
                  <a16:creationId xmlns:a16="http://schemas.microsoft.com/office/drawing/2014/main" id="{700C9A24-CC9F-A75C-8A1B-0B723994328E}"/>
                </a:ext>
              </a:extLst>
            </p:cNvPr>
            <p:cNvSpPr/>
            <p:nvPr/>
          </p:nvSpPr>
          <p:spPr>
            <a:xfrm>
              <a:off x="5750025" y="2800100"/>
              <a:ext cx="247000" cy="1005950"/>
            </a:xfrm>
            <a:custGeom>
              <a:avLst/>
              <a:gdLst/>
              <a:ahLst/>
              <a:cxnLst/>
              <a:rect l="l" t="t" r="r" b="b"/>
              <a:pathLst>
                <a:path w="9880" h="40238" extrusionOk="0">
                  <a:moveTo>
                    <a:pt x="170" y="1"/>
                  </a:moveTo>
                  <a:lnTo>
                    <a:pt x="113" y="20"/>
                  </a:lnTo>
                  <a:lnTo>
                    <a:pt x="38" y="58"/>
                  </a:lnTo>
                  <a:lnTo>
                    <a:pt x="0" y="133"/>
                  </a:lnTo>
                  <a:lnTo>
                    <a:pt x="0" y="209"/>
                  </a:lnTo>
                  <a:lnTo>
                    <a:pt x="1568" y="11713"/>
                  </a:lnTo>
                  <a:lnTo>
                    <a:pt x="1379" y="12676"/>
                  </a:lnTo>
                  <a:lnTo>
                    <a:pt x="1058" y="14452"/>
                  </a:lnTo>
                  <a:lnTo>
                    <a:pt x="888" y="15453"/>
                  </a:lnTo>
                  <a:lnTo>
                    <a:pt x="756" y="16416"/>
                  </a:lnTo>
                  <a:lnTo>
                    <a:pt x="661" y="17248"/>
                  </a:lnTo>
                  <a:lnTo>
                    <a:pt x="623" y="17607"/>
                  </a:lnTo>
                  <a:lnTo>
                    <a:pt x="623" y="17890"/>
                  </a:lnTo>
                  <a:lnTo>
                    <a:pt x="661" y="18306"/>
                  </a:lnTo>
                  <a:lnTo>
                    <a:pt x="756" y="19004"/>
                  </a:lnTo>
                  <a:lnTo>
                    <a:pt x="926" y="19949"/>
                  </a:lnTo>
                  <a:lnTo>
                    <a:pt x="1115" y="21082"/>
                  </a:lnTo>
                  <a:lnTo>
                    <a:pt x="1625" y="23784"/>
                  </a:lnTo>
                  <a:lnTo>
                    <a:pt x="2210" y="26787"/>
                  </a:lnTo>
                  <a:lnTo>
                    <a:pt x="3325" y="32341"/>
                  </a:lnTo>
                  <a:lnTo>
                    <a:pt x="3891" y="35099"/>
                  </a:lnTo>
                  <a:lnTo>
                    <a:pt x="3929" y="40067"/>
                  </a:lnTo>
                  <a:lnTo>
                    <a:pt x="3948" y="40143"/>
                  </a:lnTo>
                  <a:lnTo>
                    <a:pt x="3986" y="40199"/>
                  </a:lnTo>
                  <a:lnTo>
                    <a:pt x="4043" y="40237"/>
                  </a:lnTo>
                  <a:lnTo>
                    <a:pt x="4175" y="40237"/>
                  </a:lnTo>
                  <a:lnTo>
                    <a:pt x="4232" y="40199"/>
                  </a:lnTo>
                  <a:lnTo>
                    <a:pt x="4269" y="40143"/>
                  </a:lnTo>
                  <a:lnTo>
                    <a:pt x="4269" y="40067"/>
                  </a:lnTo>
                  <a:lnTo>
                    <a:pt x="4232" y="35061"/>
                  </a:lnTo>
                  <a:lnTo>
                    <a:pt x="3721" y="32511"/>
                  </a:lnTo>
                  <a:lnTo>
                    <a:pt x="2607" y="26920"/>
                  </a:lnTo>
                  <a:lnTo>
                    <a:pt x="2002" y="23878"/>
                  </a:lnTo>
                  <a:lnTo>
                    <a:pt x="1492" y="21120"/>
                  </a:lnTo>
                  <a:lnTo>
                    <a:pt x="1285" y="19968"/>
                  </a:lnTo>
                  <a:lnTo>
                    <a:pt x="1115" y="19004"/>
                  </a:lnTo>
                  <a:lnTo>
                    <a:pt x="1001" y="18306"/>
                  </a:lnTo>
                  <a:lnTo>
                    <a:pt x="964" y="17890"/>
                  </a:lnTo>
                  <a:lnTo>
                    <a:pt x="982" y="17588"/>
                  </a:lnTo>
                  <a:lnTo>
                    <a:pt x="1001" y="17229"/>
                  </a:lnTo>
                  <a:lnTo>
                    <a:pt x="1115" y="16360"/>
                  </a:lnTo>
                  <a:lnTo>
                    <a:pt x="1266" y="15359"/>
                  </a:lnTo>
                  <a:lnTo>
                    <a:pt x="1436" y="14320"/>
                  </a:lnTo>
                  <a:lnTo>
                    <a:pt x="1757" y="12544"/>
                  </a:lnTo>
                  <a:lnTo>
                    <a:pt x="1908" y="11751"/>
                  </a:lnTo>
                  <a:lnTo>
                    <a:pt x="1908" y="11694"/>
                  </a:lnTo>
                  <a:lnTo>
                    <a:pt x="378" y="360"/>
                  </a:lnTo>
                  <a:lnTo>
                    <a:pt x="9294" y="360"/>
                  </a:lnTo>
                  <a:lnTo>
                    <a:pt x="8463" y="11713"/>
                  </a:lnTo>
                  <a:lnTo>
                    <a:pt x="8463" y="11769"/>
                  </a:lnTo>
                  <a:lnTo>
                    <a:pt x="8633" y="12544"/>
                  </a:lnTo>
                  <a:lnTo>
                    <a:pt x="9011" y="14357"/>
                  </a:lnTo>
                  <a:lnTo>
                    <a:pt x="9200" y="15415"/>
                  </a:lnTo>
                  <a:lnTo>
                    <a:pt x="9370" y="16454"/>
                  </a:lnTo>
                  <a:lnTo>
                    <a:pt x="9502" y="17399"/>
                  </a:lnTo>
                  <a:lnTo>
                    <a:pt x="9521" y="17795"/>
                  </a:lnTo>
                  <a:lnTo>
                    <a:pt x="9540" y="18117"/>
                  </a:lnTo>
                  <a:lnTo>
                    <a:pt x="9521" y="18570"/>
                  </a:lnTo>
                  <a:lnTo>
                    <a:pt x="9464" y="19307"/>
                  </a:lnTo>
                  <a:lnTo>
                    <a:pt x="9256" y="21441"/>
                  </a:lnTo>
                  <a:lnTo>
                    <a:pt x="8973" y="24180"/>
                  </a:lnTo>
                  <a:lnTo>
                    <a:pt x="8652" y="27184"/>
                  </a:lnTo>
                  <a:lnTo>
                    <a:pt x="8028" y="32662"/>
                  </a:lnTo>
                  <a:lnTo>
                    <a:pt x="7745" y="35193"/>
                  </a:lnTo>
                  <a:lnTo>
                    <a:pt x="8104" y="39935"/>
                  </a:lnTo>
                  <a:lnTo>
                    <a:pt x="8123" y="39992"/>
                  </a:lnTo>
                  <a:lnTo>
                    <a:pt x="8161" y="40048"/>
                  </a:lnTo>
                  <a:lnTo>
                    <a:pt x="8236" y="40086"/>
                  </a:lnTo>
                  <a:lnTo>
                    <a:pt x="8293" y="40086"/>
                  </a:lnTo>
                  <a:lnTo>
                    <a:pt x="8368" y="40067"/>
                  </a:lnTo>
                  <a:lnTo>
                    <a:pt x="8406" y="40029"/>
                  </a:lnTo>
                  <a:lnTo>
                    <a:pt x="8444" y="39973"/>
                  </a:lnTo>
                  <a:lnTo>
                    <a:pt x="8463" y="39897"/>
                  </a:lnTo>
                  <a:lnTo>
                    <a:pt x="8085" y="35193"/>
                  </a:lnTo>
                  <a:lnTo>
                    <a:pt x="8406" y="32492"/>
                  </a:lnTo>
                  <a:lnTo>
                    <a:pt x="9011" y="27033"/>
                  </a:lnTo>
                  <a:lnTo>
                    <a:pt x="9332" y="24067"/>
                  </a:lnTo>
                  <a:lnTo>
                    <a:pt x="9615" y="21385"/>
                  </a:lnTo>
                  <a:lnTo>
                    <a:pt x="9823" y="19288"/>
                  </a:lnTo>
                  <a:lnTo>
                    <a:pt x="9861" y="18570"/>
                  </a:lnTo>
                  <a:lnTo>
                    <a:pt x="9880" y="18117"/>
                  </a:lnTo>
                  <a:lnTo>
                    <a:pt x="9880" y="17795"/>
                  </a:lnTo>
                  <a:lnTo>
                    <a:pt x="9842" y="17399"/>
                  </a:lnTo>
                  <a:lnTo>
                    <a:pt x="9729" y="16511"/>
                  </a:lnTo>
                  <a:lnTo>
                    <a:pt x="9577" y="15510"/>
                  </a:lnTo>
                  <a:lnTo>
                    <a:pt x="9389" y="14471"/>
                  </a:lnTo>
                  <a:lnTo>
                    <a:pt x="9200" y="13507"/>
                  </a:lnTo>
                  <a:lnTo>
                    <a:pt x="9011" y="12657"/>
                  </a:lnTo>
                  <a:lnTo>
                    <a:pt x="8803" y="11713"/>
                  </a:lnTo>
                  <a:lnTo>
                    <a:pt x="9653" y="190"/>
                  </a:lnTo>
                  <a:lnTo>
                    <a:pt x="9653" y="114"/>
                  </a:lnTo>
                  <a:lnTo>
                    <a:pt x="9615" y="58"/>
                  </a:lnTo>
                  <a:lnTo>
                    <a:pt x="9559" y="20"/>
                  </a:lnTo>
                  <a:lnTo>
                    <a:pt x="948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548;p30">
              <a:extLst>
                <a:ext uri="{FF2B5EF4-FFF2-40B4-BE49-F238E27FC236}">
                  <a16:creationId xmlns:a16="http://schemas.microsoft.com/office/drawing/2014/main" id="{B2C75F25-DD46-82F8-AF35-185DA6F50A45}"/>
                </a:ext>
              </a:extLst>
            </p:cNvPr>
            <p:cNvSpPr/>
            <p:nvPr/>
          </p:nvSpPr>
          <p:spPr>
            <a:xfrm>
              <a:off x="5851550" y="3787125"/>
              <a:ext cx="120925" cy="150675"/>
            </a:xfrm>
            <a:custGeom>
              <a:avLst/>
              <a:gdLst/>
              <a:ahLst/>
              <a:cxnLst/>
              <a:rect l="l" t="t" r="r" b="b"/>
              <a:pathLst>
                <a:path w="4837" h="6027" extrusionOk="0">
                  <a:moveTo>
                    <a:pt x="38" y="1"/>
                  </a:moveTo>
                  <a:lnTo>
                    <a:pt x="0" y="6027"/>
                  </a:lnTo>
                  <a:lnTo>
                    <a:pt x="4836" y="6027"/>
                  </a:lnTo>
                  <a:lnTo>
                    <a:pt x="4194" y="1"/>
                  </a:lnTo>
                  <a:lnTo>
                    <a:pt x="4194" y="4969"/>
                  </a:lnTo>
                  <a:lnTo>
                    <a:pt x="4043" y="4893"/>
                  </a:lnTo>
                  <a:lnTo>
                    <a:pt x="3665" y="4761"/>
                  </a:lnTo>
                  <a:lnTo>
                    <a:pt x="3420" y="4704"/>
                  </a:lnTo>
                  <a:lnTo>
                    <a:pt x="3117" y="4629"/>
                  </a:lnTo>
                  <a:lnTo>
                    <a:pt x="2815" y="4591"/>
                  </a:lnTo>
                  <a:lnTo>
                    <a:pt x="2475" y="4572"/>
                  </a:lnTo>
                  <a:lnTo>
                    <a:pt x="2116" y="4591"/>
                  </a:lnTo>
                  <a:lnTo>
                    <a:pt x="1776" y="4648"/>
                  </a:lnTo>
                  <a:lnTo>
                    <a:pt x="1436" y="4742"/>
                  </a:lnTo>
                  <a:lnTo>
                    <a:pt x="1115" y="4836"/>
                  </a:lnTo>
                  <a:lnTo>
                    <a:pt x="624" y="5025"/>
                  </a:lnTo>
                  <a:lnTo>
                    <a:pt x="435" y="510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549;p30">
              <a:extLst>
                <a:ext uri="{FF2B5EF4-FFF2-40B4-BE49-F238E27FC236}">
                  <a16:creationId xmlns:a16="http://schemas.microsoft.com/office/drawing/2014/main" id="{1115E26E-23CB-A616-C057-9D5F5DFD3DD0}"/>
                </a:ext>
              </a:extLst>
            </p:cNvPr>
            <p:cNvSpPr/>
            <p:nvPr/>
          </p:nvSpPr>
          <p:spPr>
            <a:xfrm>
              <a:off x="5284375" y="2804350"/>
              <a:ext cx="305100" cy="1132025"/>
            </a:xfrm>
            <a:custGeom>
              <a:avLst/>
              <a:gdLst/>
              <a:ahLst/>
              <a:cxnLst/>
              <a:rect l="l" t="t" r="r" b="b"/>
              <a:pathLst>
                <a:path w="12204" h="45281" extrusionOk="0">
                  <a:moveTo>
                    <a:pt x="1984" y="1"/>
                  </a:moveTo>
                  <a:lnTo>
                    <a:pt x="5271" y="35571"/>
                  </a:lnTo>
                  <a:lnTo>
                    <a:pt x="0" y="45281"/>
                  </a:lnTo>
                  <a:lnTo>
                    <a:pt x="4515" y="45016"/>
                  </a:lnTo>
                  <a:lnTo>
                    <a:pt x="9899" y="39255"/>
                  </a:lnTo>
                  <a:lnTo>
                    <a:pt x="9408" y="35326"/>
                  </a:lnTo>
                  <a:lnTo>
                    <a:pt x="9861" y="32776"/>
                  </a:lnTo>
                  <a:lnTo>
                    <a:pt x="10333" y="30131"/>
                  </a:lnTo>
                  <a:lnTo>
                    <a:pt x="10862" y="27071"/>
                  </a:lnTo>
                  <a:lnTo>
                    <a:pt x="11391" y="23954"/>
                  </a:lnTo>
                  <a:lnTo>
                    <a:pt x="11826" y="21120"/>
                  </a:lnTo>
                  <a:lnTo>
                    <a:pt x="11996" y="19930"/>
                  </a:lnTo>
                  <a:lnTo>
                    <a:pt x="12128" y="18967"/>
                  </a:lnTo>
                  <a:lnTo>
                    <a:pt x="12185" y="18230"/>
                  </a:lnTo>
                  <a:lnTo>
                    <a:pt x="12203" y="17984"/>
                  </a:lnTo>
                  <a:lnTo>
                    <a:pt x="12203" y="17814"/>
                  </a:lnTo>
                  <a:lnTo>
                    <a:pt x="12147" y="17531"/>
                  </a:lnTo>
                  <a:lnTo>
                    <a:pt x="12033" y="17153"/>
                  </a:lnTo>
                  <a:lnTo>
                    <a:pt x="11882" y="16738"/>
                  </a:lnTo>
                  <a:lnTo>
                    <a:pt x="11693" y="16265"/>
                  </a:lnTo>
                  <a:lnTo>
                    <a:pt x="11240" y="15245"/>
                  </a:lnTo>
                  <a:lnTo>
                    <a:pt x="10730" y="14169"/>
                  </a:lnTo>
                  <a:lnTo>
                    <a:pt x="10220" y="13186"/>
                  </a:lnTo>
                  <a:lnTo>
                    <a:pt x="9804" y="12336"/>
                  </a:lnTo>
                  <a:lnTo>
                    <a:pt x="9370" y="11562"/>
                  </a:lnTo>
                  <a:lnTo>
                    <a:pt x="12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550;p30">
              <a:extLst>
                <a:ext uri="{FF2B5EF4-FFF2-40B4-BE49-F238E27FC236}">
                  <a16:creationId xmlns:a16="http://schemas.microsoft.com/office/drawing/2014/main" id="{428DD064-E8CE-604C-EDB6-CB725C96E5DA}"/>
                </a:ext>
              </a:extLst>
            </p:cNvPr>
            <p:cNvSpPr/>
            <p:nvPr/>
          </p:nvSpPr>
          <p:spPr>
            <a:xfrm>
              <a:off x="5301850" y="2800100"/>
              <a:ext cx="291875" cy="1100400"/>
            </a:xfrm>
            <a:custGeom>
              <a:avLst/>
              <a:gdLst/>
              <a:ahLst/>
              <a:cxnLst/>
              <a:rect l="l" t="t" r="r" b="b"/>
              <a:pathLst>
                <a:path w="11675" h="44016" extrusionOk="0">
                  <a:moveTo>
                    <a:pt x="1285" y="1"/>
                  </a:moveTo>
                  <a:lnTo>
                    <a:pt x="1209" y="20"/>
                  </a:lnTo>
                  <a:lnTo>
                    <a:pt x="1153" y="58"/>
                  </a:lnTo>
                  <a:lnTo>
                    <a:pt x="1115" y="114"/>
                  </a:lnTo>
                  <a:lnTo>
                    <a:pt x="1115" y="190"/>
                  </a:lnTo>
                  <a:lnTo>
                    <a:pt x="4383" y="35703"/>
                  </a:lnTo>
                  <a:lnTo>
                    <a:pt x="19" y="43770"/>
                  </a:lnTo>
                  <a:lnTo>
                    <a:pt x="0" y="43826"/>
                  </a:lnTo>
                  <a:lnTo>
                    <a:pt x="0" y="43902"/>
                  </a:lnTo>
                  <a:lnTo>
                    <a:pt x="38" y="43959"/>
                  </a:lnTo>
                  <a:lnTo>
                    <a:pt x="95" y="43996"/>
                  </a:lnTo>
                  <a:lnTo>
                    <a:pt x="170" y="44015"/>
                  </a:lnTo>
                  <a:lnTo>
                    <a:pt x="208" y="44015"/>
                  </a:lnTo>
                  <a:lnTo>
                    <a:pt x="265" y="43996"/>
                  </a:lnTo>
                  <a:lnTo>
                    <a:pt x="303" y="43977"/>
                  </a:lnTo>
                  <a:lnTo>
                    <a:pt x="321" y="43940"/>
                  </a:lnTo>
                  <a:lnTo>
                    <a:pt x="4723" y="35817"/>
                  </a:lnTo>
                  <a:lnTo>
                    <a:pt x="4742" y="35760"/>
                  </a:lnTo>
                  <a:lnTo>
                    <a:pt x="4742" y="35722"/>
                  </a:lnTo>
                  <a:lnTo>
                    <a:pt x="1474" y="360"/>
                  </a:lnTo>
                  <a:lnTo>
                    <a:pt x="11089" y="360"/>
                  </a:lnTo>
                  <a:lnTo>
                    <a:pt x="8501" y="11675"/>
                  </a:lnTo>
                  <a:lnTo>
                    <a:pt x="8501" y="11751"/>
                  </a:lnTo>
                  <a:lnTo>
                    <a:pt x="8520" y="11807"/>
                  </a:lnTo>
                  <a:lnTo>
                    <a:pt x="8954" y="12620"/>
                  </a:lnTo>
                  <a:lnTo>
                    <a:pt x="9389" y="13451"/>
                  </a:lnTo>
                  <a:lnTo>
                    <a:pt x="9880" y="14433"/>
                  </a:lnTo>
                  <a:lnTo>
                    <a:pt x="10371" y="15491"/>
                  </a:lnTo>
                  <a:lnTo>
                    <a:pt x="10824" y="16492"/>
                  </a:lnTo>
                  <a:lnTo>
                    <a:pt x="11013" y="16945"/>
                  </a:lnTo>
                  <a:lnTo>
                    <a:pt x="11164" y="17361"/>
                  </a:lnTo>
                  <a:lnTo>
                    <a:pt x="11278" y="17720"/>
                  </a:lnTo>
                  <a:lnTo>
                    <a:pt x="11334" y="18003"/>
                  </a:lnTo>
                  <a:lnTo>
                    <a:pt x="11334" y="18136"/>
                  </a:lnTo>
                  <a:lnTo>
                    <a:pt x="11334" y="18324"/>
                  </a:lnTo>
                  <a:lnTo>
                    <a:pt x="11278" y="18834"/>
                  </a:lnTo>
                  <a:lnTo>
                    <a:pt x="11202" y="19533"/>
                  </a:lnTo>
                  <a:lnTo>
                    <a:pt x="11089" y="20402"/>
                  </a:lnTo>
                  <a:lnTo>
                    <a:pt x="10768" y="22518"/>
                  </a:lnTo>
                  <a:lnTo>
                    <a:pt x="10371" y="25030"/>
                  </a:lnTo>
                  <a:lnTo>
                    <a:pt x="9899" y="27770"/>
                  </a:lnTo>
                  <a:lnTo>
                    <a:pt x="9426" y="30528"/>
                  </a:lnTo>
                  <a:lnTo>
                    <a:pt x="8539" y="35458"/>
                  </a:lnTo>
                  <a:lnTo>
                    <a:pt x="8539" y="35515"/>
                  </a:lnTo>
                  <a:lnTo>
                    <a:pt x="8784" y="37517"/>
                  </a:lnTo>
                  <a:lnTo>
                    <a:pt x="8803" y="37593"/>
                  </a:lnTo>
                  <a:lnTo>
                    <a:pt x="8841" y="37630"/>
                  </a:lnTo>
                  <a:lnTo>
                    <a:pt x="8916" y="37668"/>
                  </a:lnTo>
                  <a:lnTo>
                    <a:pt x="8973" y="37668"/>
                  </a:lnTo>
                  <a:lnTo>
                    <a:pt x="9049" y="37649"/>
                  </a:lnTo>
                  <a:lnTo>
                    <a:pt x="9105" y="37611"/>
                  </a:lnTo>
                  <a:lnTo>
                    <a:pt x="9124" y="37555"/>
                  </a:lnTo>
                  <a:lnTo>
                    <a:pt x="9124" y="37479"/>
                  </a:lnTo>
                  <a:lnTo>
                    <a:pt x="8898" y="35496"/>
                  </a:lnTo>
                  <a:lnTo>
                    <a:pt x="9426" y="32530"/>
                  </a:lnTo>
                  <a:lnTo>
                    <a:pt x="9880" y="29885"/>
                  </a:lnTo>
                  <a:lnTo>
                    <a:pt x="10409" y="26882"/>
                  </a:lnTo>
                  <a:lnTo>
                    <a:pt x="10900" y="23859"/>
                  </a:lnTo>
                  <a:lnTo>
                    <a:pt x="11334" y="21139"/>
                  </a:lnTo>
                  <a:lnTo>
                    <a:pt x="11486" y="20006"/>
                  </a:lnTo>
                  <a:lnTo>
                    <a:pt x="11599" y="19061"/>
                  </a:lnTo>
                  <a:lnTo>
                    <a:pt x="11674" y="18381"/>
                  </a:lnTo>
                  <a:lnTo>
                    <a:pt x="11674" y="18136"/>
                  </a:lnTo>
                  <a:lnTo>
                    <a:pt x="11674" y="17966"/>
                  </a:lnTo>
                  <a:lnTo>
                    <a:pt x="11618" y="17682"/>
                  </a:lnTo>
                  <a:lnTo>
                    <a:pt x="11523" y="17342"/>
                  </a:lnTo>
                  <a:lnTo>
                    <a:pt x="11372" y="16945"/>
                  </a:lnTo>
                  <a:lnTo>
                    <a:pt x="11202" y="16511"/>
                  </a:lnTo>
                  <a:lnTo>
                    <a:pt x="10805" y="15566"/>
                  </a:lnTo>
                  <a:lnTo>
                    <a:pt x="10333" y="14565"/>
                  </a:lnTo>
                  <a:lnTo>
                    <a:pt x="9842" y="13583"/>
                  </a:lnTo>
                  <a:lnTo>
                    <a:pt x="9408" y="12733"/>
                  </a:lnTo>
                  <a:lnTo>
                    <a:pt x="8860" y="11694"/>
                  </a:lnTo>
                  <a:lnTo>
                    <a:pt x="11486" y="209"/>
                  </a:lnTo>
                  <a:lnTo>
                    <a:pt x="11486" y="133"/>
                  </a:lnTo>
                  <a:lnTo>
                    <a:pt x="11448" y="76"/>
                  </a:lnTo>
                  <a:lnTo>
                    <a:pt x="11391" y="20"/>
                  </a:lnTo>
                  <a:lnTo>
                    <a:pt x="1131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551;p30">
              <a:extLst>
                <a:ext uri="{FF2B5EF4-FFF2-40B4-BE49-F238E27FC236}">
                  <a16:creationId xmlns:a16="http://schemas.microsoft.com/office/drawing/2014/main" id="{9FA69EA8-56FE-288B-80D2-E91BD6CEAC20}"/>
                </a:ext>
              </a:extLst>
            </p:cNvPr>
            <p:cNvSpPr/>
            <p:nvPr/>
          </p:nvSpPr>
          <p:spPr>
            <a:xfrm>
              <a:off x="5265950" y="3742725"/>
              <a:ext cx="278650" cy="195075"/>
            </a:xfrm>
            <a:custGeom>
              <a:avLst/>
              <a:gdLst/>
              <a:ahLst/>
              <a:cxnLst/>
              <a:rect l="l" t="t" r="r" b="b"/>
              <a:pathLst>
                <a:path w="11146" h="7803" extrusionOk="0">
                  <a:moveTo>
                    <a:pt x="10428" y="1"/>
                  </a:moveTo>
                  <a:lnTo>
                    <a:pt x="4818" y="6254"/>
                  </a:lnTo>
                  <a:lnTo>
                    <a:pt x="4383" y="6178"/>
                  </a:lnTo>
                  <a:lnTo>
                    <a:pt x="3968" y="6121"/>
                  </a:lnTo>
                  <a:lnTo>
                    <a:pt x="3590" y="6102"/>
                  </a:lnTo>
                  <a:lnTo>
                    <a:pt x="3231" y="6084"/>
                  </a:lnTo>
                  <a:lnTo>
                    <a:pt x="2910" y="6065"/>
                  </a:lnTo>
                  <a:lnTo>
                    <a:pt x="2607" y="6084"/>
                  </a:lnTo>
                  <a:lnTo>
                    <a:pt x="2305" y="6102"/>
                  </a:lnTo>
                  <a:lnTo>
                    <a:pt x="2041" y="6140"/>
                  </a:lnTo>
                  <a:lnTo>
                    <a:pt x="1814" y="6178"/>
                  </a:lnTo>
                  <a:lnTo>
                    <a:pt x="1587" y="6235"/>
                  </a:lnTo>
                  <a:lnTo>
                    <a:pt x="1380" y="6291"/>
                  </a:lnTo>
                  <a:lnTo>
                    <a:pt x="1191" y="6367"/>
                  </a:lnTo>
                  <a:lnTo>
                    <a:pt x="1021" y="6442"/>
                  </a:lnTo>
                  <a:lnTo>
                    <a:pt x="870" y="6537"/>
                  </a:lnTo>
                  <a:lnTo>
                    <a:pt x="737" y="6612"/>
                  </a:lnTo>
                  <a:lnTo>
                    <a:pt x="624" y="6707"/>
                  </a:lnTo>
                  <a:lnTo>
                    <a:pt x="416" y="6896"/>
                  </a:lnTo>
                  <a:lnTo>
                    <a:pt x="265" y="7085"/>
                  </a:lnTo>
                  <a:lnTo>
                    <a:pt x="152" y="7274"/>
                  </a:lnTo>
                  <a:lnTo>
                    <a:pt x="76" y="7444"/>
                  </a:lnTo>
                  <a:lnTo>
                    <a:pt x="38" y="7576"/>
                  </a:lnTo>
                  <a:lnTo>
                    <a:pt x="1" y="7689"/>
                  </a:lnTo>
                  <a:lnTo>
                    <a:pt x="1" y="7803"/>
                  </a:lnTo>
                  <a:lnTo>
                    <a:pt x="5214" y="7803"/>
                  </a:lnTo>
                  <a:lnTo>
                    <a:pt x="9502" y="2910"/>
                  </a:lnTo>
                  <a:lnTo>
                    <a:pt x="10485" y="7803"/>
                  </a:lnTo>
                  <a:lnTo>
                    <a:pt x="10598" y="6915"/>
                  </a:lnTo>
                  <a:lnTo>
                    <a:pt x="10862" y="4912"/>
                  </a:lnTo>
                  <a:lnTo>
                    <a:pt x="10995" y="3798"/>
                  </a:lnTo>
                  <a:lnTo>
                    <a:pt x="11089" y="2759"/>
                  </a:lnTo>
                  <a:lnTo>
                    <a:pt x="11127" y="2305"/>
                  </a:lnTo>
                  <a:lnTo>
                    <a:pt x="11146" y="1909"/>
                  </a:lnTo>
                  <a:lnTo>
                    <a:pt x="11146" y="1588"/>
                  </a:lnTo>
                  <a:lnTo>
                    <a:pt x="11127" y="1380"/>
                  </a:lnTo>
                  <a:lnTo>
                    <a:pt x="11051" y="1059"/>
                  </a:lnTo>
                  <a:lnTo>
                    <a:pt x="10938" y="775"/>
                  </a:lnTo>
                  <a:lnTo>
                    <a:pt x="10825" y="549"/>
                  </a:lnTo>
                  <a:lnTo>
                    <a:pt x="10711" y="341"/>
                  </a:lnTo>
                  <a:lnTo>
                    <a:pt x="10598" y="190"/>
                  </a:lnTo>
                  <a:lnTo>
                    <a:pt x="10504" y="95"/>
                  </a:lnTo>
                  <a:lnTo>
                    <a:pt x="1042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552;p30">
              <a:extLst>
                <a:ext uri="{FF2B5EF4-FFF2-40B4-BE49-F238E27FC236}">
                  <a16:creationId xmlns:a16="http://schemas.microsoft.com/office/drawing/2014/main" id="{47F0D957-5073-3F30-C237-24E64F57404D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extrusionOk="0">
                  <a:moveTo>
                    <a:pt x="8803" y="1"/>
                  </a:move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553;p30">
              <a:extLst>
                <a:ext uri="{FF2B5EF4-FFF2-40B4-BE49-F238E27FC236}">
                  <a16:creationId xmlns:a16="http://schemas.microsoft.com/office/drawing/2014/main" id="{419063A8-E075-93DC-7394-D3C771AA4B85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fill="none" extrusionOk="0">
                  <a:moveTo>
                    <a:pt x="14678" y="1"/>
                  </a:moveTo>
                  <a:lnTo>
                    <a:pt x="8803" y="1"/>
                  </a:lnTo>
                  <a:lnTo>
                    <a:pt x="8803" y="1"/>
                  </a:ln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554;p30">
              <a:extLst>
                <a:ext uri="{FF2B5EF4-FFF2-40B4-BE49-F238E27FC236}">
                  <a16:creationId xmlns:a16="http://schemas.microsoft.com/office/drawing/2014/main" id="{D1DB6E2D-B021-9719-EBE9-F1DA0195B17A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extrusionOk="0">
                  <a:moveTo>
                    <a:pt x="26768" y="0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555;p30">
              <a:extLst>
                <a:ext uri="{FF2B5EF4-FFF2-40B4-BE49-F238E27FC236}">
                  <a16:creationId xmlns:a16="http://schemas.microsoft.com/office/drawing/2014/main" id="{035435A9-C98D-D913-2468-B05ADDA75D91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fill="none" extrusionOk="0">
                  <a:moveTo>
                    <a:pt x="3514" y="1247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lnTo>
                    <a:pt x="3514" y="12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556;p30">
              <a:extLst>
                <a:ext uri="{FF2B5EF4-FFF2-40B4-BE49-F238E27FC236}">
                  <a16:creationId xmlns:a16="http://schemas.microsoft.com/office/drawing/2014/main" id="{532A5490-4393-0D5E-D419-448E3B0E3247}"/>
                </a:ext>
              </a:extLst>
            </p:cNvPr>
            <p:cNvSpPr/>
            <p:nvPr/>
          </p:nvSpPr>
          <p:spPr>
            <a:xfrm>
              <a:off x="5306100" y="537050"/>
              <a:ext cx="69925" cy="170500"/>
            </a:xfrm>
            <a:custGeom>
              <a:avLst/>
              <a:gdLst/>
              <a:ahLst/>
              <a:cxnLst/>
              <a:rect l="l" t="t" r="r" b="b"/>
              <a:pathLst>
                <a:path w="2797" h="6820" extrusionOk="0">
                  <a:moveTo>
                    <a:pt x="0" y="1"/>
                  </a:moveTo>
                  <a:lnTo>
                    <a:pt x="0" y="5176"/>
                  </a:lnTo>
                  <a:lnTo>
                    <a:pt x="114" y="5309"/>
                  </a:lnTo>
                  <a:lnTo>
                    <a:pt x="246" y="5460"/>
                  </a:lnTo>
                  <a:lnTo>
                    <a:pt x="435" y="5649"/>
                  </a:lnTo>
                  <a:lnTo>
                    <a:pt x="718" y="5875"/>
                  </a:lnTo>
                  <a:lnTo>
                    <a:pt x="1058" y="6121"/>
                  </a:lnTo>
                  <a:lnTo>
                    <a:pt x="1266" y="6234"/>
                  </a:lnTo>
                  <a:lnTo>
                    <a:pt x="1493" y="6348"/>
                  </a:lnTo>
                  <a:lnTo>
                    <a:pt x="1757" y="6461"/>
                  </a:lnTo>
                  <a:lnTo>
                    <a:pt x="2040" y="6574"/>
                  </a:lnTo>
                  <a:lnTo>
                    <a:pt x="2720" y="6820"/>
                  </a:lnTo>
                  <a:lnTo>
                    <a:pt x="2796" y="6820"/>
                  </a:lnTo>
                  <a:lnTo>
                    <a:pt x="2720" y="6782"/>
                  </a:lnTo>
                  <a:lnTo>
                    <a:pt x="2437" y="6650"/>
                  </a:lnTo>
                  <a:lnTo>
                    <a:pt x="2267" y="6574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557;p30">
              <a:extLst>
                <a:ext uri="{FF2B5EF4-FFF2-40B4-BE49-F238E27FC236}">
                  <a16:creationId xmlns:a16="http://schemas.microsoft.com/office/drawing/2014/main" id="{6734E120-29FA-2E39-995B-FFC361A17298}"/>
                </a:ext>
              </a:extLst>
            </p:cNvPr>
            <p:cNvSpPr/>
            <p:nvPr/>
          </p:nvSpPr>
          <p:spPr>
            <a:xfrm>
              <a:off x="4786625" y="1144850"/>
              <a:ext cx="642275" cy="538400"/>
            </a:xfrm>
            <a:custGeom>
              <a:avLst/>
              <a:gdLst/>
              <a:ahLst/>
              <a:cxnLst/>
              <a:rect l="l" t="t" r="r" b="b"/>
              <a:pathLst>
                <a:path w="25691" h="21536" extrusionOk="0">
                  <a:moveTo>
                    <a:pt x="3929" y="0"/>
                  </a:moveTo>
                  <a:lnTo>
                    <a:pt x="0" y="1757"/>
                  </a:lnTo>
                  <a:lnTo>
                    <a:pt x="302" y="2343"/>
                  </a:lnTo>
                  <a:lnTo>
                    <a:pt x="718" y="3231"/>
                  </a:lnTo>
                  <a:lnTo>
                    <a:pt x="1832" y="5705"/>
                  </a:lnTo>
                  <a:lnTo>
                    <a:pt x="3211" y="8803"/>
                  </a:lnTo>
                  <a:lnTo>
                    <a:pt x="3967" y="10484"/>
                  </a:lnTo>
                  <a:lnTo>
                    <a:pt x="4741" y="12203"/>
                  </a:lnTo>
                  <a:lnTo>
                    <a:pt x="5554" y="13904"/>
                  </a:lnTo>
                  <a:lnTo>
                    <a:pt x="6347" y="15528"/>
                  </a:lnTo>
                  <a:lnTo>
                    <a:pt x="7141" y="17058"/>
                  </a:lnTo>
                  <a:lnTo>
                    <a:pt x="7518" y="17757"/>
                  </a:lnTo>
                  <a:lnTo>
                    <a:pt x="7896" y="18418"/>
                  </a:lnTo>
                  <a:lnTo>
                    <a:pt x="8255" y="19042"/>
                  </a:lnTo>
                  <a:lnTo>
                    <a:pt x="8595" y="19608"/>
                  </a:lnTo>
                  <a:lnTo>
                    <a:pt x="8935" y="20100"/>
                  </a:lnTo>
                  <a:lnTo>
                    <a:pt x="9256" y="20534"/>
                  </a:lnTo>
                  <a:lnTo>
                    <a:pt x="9558" y="20912"/>
                  </a:lnTo>
                  <a:lnTo>
                    <a:pt x="9842" y="21195"/>
                  </a:lnTo>
                  <a:lnTo>
                    <a:pt x="9974" y="21309"/>
                  </a:lnTo>
                  <a:lnTo>
                    <a:pt x="10106" y="21403"/>
                  </a:lnTo>
                  <a:lnTo>
                    <a:pt x="10239" y="21460"/>
                  </a:lnTo>
                  <a:lnTo>
                    <a:pt x="10352" y="21516"/>
                  </a:lnTo>
                  <a:lnTo>
                    <a:pt x="10427" y="21535"/>
                  </a:lnTo>
                  <a:lnTo>
                    <a:pt x="10522" y="21535"/>
                  </a:lnTo>
                  <a:lnTo>
                    <a:pt x="10730" y="21498"/>
                  </a:lnTo>
                  <a:lnTo>
                    <a:pt x="10994" y="21422"/>
                  </a:lnTo>
                  <a:lnTo>
                    <a:pt x="11277" y="21309"/>
                  </a:lnTo>
                  <a:lnTo>
                    <a:pt x="11580" y="21157"/>
                  </a:lnTo>
                  <a:lnTo>
                    <a:pt x="11920" y="20969"/>
                  </a:lnTo>
                  <a:lnTo>
                    <a:pt x="12298" y="20723"/>
                  </a:lnTo>
                  <a:lnTo>
                    <a:pt x="12713" y="20477"/>
                  </a:lnTo>
                  <a:lnTo>
                    <a:pt x="13582" y="19854"/>
                  </a:lnTo>
                  <a:lnTo>
                    <a:pt x="14545" y="19136"/>
                  </a:lnTo>
                  <a:lnTo>
                    <a:pt x="15584" y="18343"/>
                  </a:lnTo>
                  <a:lnTo>
                    <a:pt x="16661" y="17455"/>
                  </a:lnTo>
                  <a:lnTo>
                    <a:pt x="17795" y="16529"/>
                  </a:lnTo>
                  <a:lnTo>
                    <a:pt x="18966" y="15566"/>
                  </a:lnTo>
                  <a:lnTo>
                    <a:pt x="21308" y="13582"/>
                  </a:lnTo>
                  <a:lnTo>
                    <a:pt x="23594" y="11675"/>
                  </a:lnTo>
                  <a:lnTo>
                    <a:pt x="24671" y="10787"/>
                  </a:lnTo>
                  <a:lnTo>
                    <a:pt x="25691" y="9956"/>
                  </a:lnTo>
                  <a:lnTo>
                    <a:pt x="23159" y="605"/>
                  </a:lnTo>
                  <a:lnTo>
                    <a:pt x="11561" y="13469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558;p30">
              <a:extLst>
                <a:ext uri="{FF2B5EF4-FFF2-40B4-BE49-F238E27FC236}">
                  <a16:creationId xmlns:a16="http://schemas.microsoft.com/office/drawing/2014/main" id="{D5BB6CC7-7637-A99B-7794-6E7E321F4BD2}"/>
                </a:ext>
              </a:extLst>
            </p:cNvPr>
            <p:cNvSpPr/>
            <p:nvPr/>
          </p:nvSpPr>
          <p:spPr>
            <a:xfrm>
              <a:off x="4880600" y="1140600"/>
              <a:ext cx="230950" cy="345725"/>
            </a:xfrm>
            <a:custGeom>
              <a:avLst/>
              <a:gdLst/>
              <a:ahLst/>
              <a:cxnLst/>
              <a:rect l="l" t="t" r="r" b="b"/>
              <a:pathLst>
                <a:path w="9238" h="13829" extrusionOk="0">
                  <a:moveTo>
                    <a:pt x="151" y="0"/>
                  </a:moveTo>
                  <a:lnTo>
                    <a:pt x="95" y="19"/>
                  </a:lnTo>
                  <a:lnTo>
                    <a:pt x="38" y="76"/>
                  </a:lnTo>
                  <a:lnTo>
                    <a:pt x="0" y="133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7651" y="13734"/>
                  </a:lnTo>
                  <a:lnTo>
                    <a:pt x="7707" y="13790"/>
                  </a:lnTo>
                  <a:lnTo>
                    <a:pt x="7783" y="13828"/>
                  </a:lnTo>
                  <a:lnTo>
                    <a:pt x="7802" y="13828"/>
                  </a:lnTo>
                  <a:lnTo>
                    <a:pt x="7859" y="13809"/>
                  </a:lnTo>
                  <a:lnTo>
                    <a:pt x="7915" y="13771"/>
                  </a:lnTo>
                  <a:lnTo>
                    <a:pt x="9200" y="12355"/>
                  </a:lnTo>
                  <a:lnTo>
                    <a:pt x="9237" y="12279"/>
                  </a:lnTo>
                  <a:lnTo>
                    <a:pt x="9237" y="12222"/>
                  </a:lnTo>
                  <a:lnTo>
                    <a:pt x="9237" y="12166"/>
                  </a:lnTo>
                  <a:lnTo>
                    <a:pt x="9181" y="12109"/>
                  </a:lnTo>
                  <a:lnTo>
                    <a:pt x="9124" y="12071"/>
                  </a:lnTo>
                  <a:lnTo>
                    <a:pt x="9067" y="12052"/>
                  </a:lnTo>
                  <a:lnTo>
                    <a:pt x="8992" y="12071"/>
                  </a:lnTo>
                  <a:lnTo>
                    <a:pt x="8935" y="12109"/>
                  </a:lnTo>
                  <a:lnTo>
                    <a:pt x="7821" y="13356"/>
                  </a:lnTo>
                  <a:lnTo>
                    <a:pt x="321" y="95"/>
                  </a:lnTo>
                  <a:lnTo>
                    <a:pt x="284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559;p30">
              <a:extLst>
                <a:ext uri="{FF2B5EF4-FFF2-40B4-BE49-F238E27FC236}">
                  <a16:creationId xmlns:a16="http://schemas.microsoft.com/office/drawing/2014/main" id="{F34D125E-FDFD-076E-D820-4A2C3A67C9BF}"/>
                </a:ext>
              </a:extLst>
            </p:cNvPr>
            <p:cNvSpPr/>
            <p:nvPr/>
          </p:nvSpPr>
          <p:spPr>
            <a:xfrm>
              <a:off x="4782375" y="1184525"/>
              <a:ext cx="424100" cy="502975"/>
            </a:xfrm>
            <a:custGeom>
              <a:avLst/>
              <a:gdLst/>
              <a:ahLst/>
              <a:cxnLst/>
              <a:rect l="l" t="t" r="r" b="b"/>
              <a:pathLst>
                <a:path w="16964" h="20119" extrusionOk="0">
                  <a:moveTo>
                    <a:pt x="151" y="0"/>
                  </a:moveTo>
                  <a:lnTo>
                    <a:pt x="94" y="19"/>
                  </a:lnTo>
                  <a:lnTo>
                    <a:pt x="38" y="76"/>
                  </a:lnTo>
                  <a:lnTo>
                    <a:pt x="0" y="132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170" y="548"/>
                  </a:lnTo>
                  <a:lnTo>
                    <a:pt x="359" y="907"/>
                  </a:lnTo>
                  <a:lnTo>
                    <a:pt x="831" y="1908"/>
                  </a:lnTo>
                  <a:lnTo>
                    <a:pt x="2078" y="4723"/>
                  </a:lnTo>
                  <a:lnTo>
                    <a:pt x="3325" y="7500"/>
                  </a:lnTo>
                  <a:lnTo>
                    <a:pt x="4553" y="10201"/>
                  </a:lnTo>
                  <a:lnTo>
                    <a:pt x="5138" y="11485"/>
                  </a:lnTo>
                  <a:lnTo>
                    <a:pt x="5743" y="12732"/>
                  </a:lnTo>
                  <a:lnTo>
                    <a:pt x="6309" y="13903"/>
                  </a:lnTo>
                  <a:lnTo>
                    <a:pt x="6876" y="15018"/>
                  </a:lnTo>
                  <a:lnTo>
                    <a:pt x="7424" y="16038"/>
                  </a:lnTo>
                  <a:lnTo>
                    <a:pt x="7934" y="16964"/>
                  </a:lnTo>
                  <a:lnTo>
                    <a:pt x="8444" y="17795"/>
                  </a:lnTo>
                  <a:lnTo>
                    <a:pt x="8916" y="18513"/>
                  </a:lnTo>
                  <a:lnTo>
                    <a:pt x="9124" y="18834"/>
                  </a:lnTo>
                  <a:lnTo>
                    <a:pt x="9351" y="19117"/>
                  </a:lnTo>
                  <a:lnTo>
                    <a:pt x="9558" y="19382"/>
                  </a:lnTo>
                  <a:lnTo>
                    <a:pt x="9766" y="19589"/>
                  </a:lnTo>
                  <a:lnTo>
                    <a:pt x="9955" y="19778"/>
                  </a:lnTo>
                  <a:lnTo>
                    <a:pt x="10144" y="19911"/>
                  </a:lnTo>
                  <a:lnTo>
                    <a:pt x="10314" y="20024"/>
                  </a:lnTo>
                  <a:lnTo>
                    <a:pt x="10484" y="20099"/>
                  </a:lnTo>
                  <a:lnTo>
                    <a:pt x="10654" y="20118"/>
                  </a:lnTo>
                  <a:lnTo>
                    <a:pt x="10824" y="20099"/>
                  </a:lnTo>
                  <a:lnTo>
                    <a:pt x="11032" y="20062"/>
                  </a:lnTo>
                  <a:lnTo>
                    <a:pt x="11259" y="19986"/>
                  </a:lnTo>
                  <a:lnTo>
                    <a:pt x="11504" y="19873"/>
                  </a:lnTo>
                  <a:lnTo>
                    <a:pt x="11788" y="19741"/>
                  </a:lnTo>
                  <a:lnTo>
                    <a:pt x="12090" y="19570"/>
                  </a:lnTo>
                  <a:lnTo>
                    <a:pt x="12430" y="19382"/>
                  </a:lnTo>
                  <a:lnTo>
                    <a:pt x="12808" y="19136"/>
                  </a:lnTo>
                  <a:lnTo>
                    <a:pt x="13620" y="18569"/>
                  </a:lnTo>
                  <a:lnTo>
                    <a:pt x="14583" y="17870"/>
                  </a:lnTo>
                  <a:lnTo>
                    <a:pt x="15679" y="17020"/>
                  </a:lnTo>
                  <a:lnTo>
                    <a:pt x="16907" y="16038"/>
                  </a:lnTo>
                  <a:lnTo>
                    <a:pt x="16945" y="15981"/>
                  </a:lnTo>
                  <a:lnTo>
                    <a:pt x="16963" y="15925"/>
                  </a:lnTo>
                  <a:lnTo>
                    <a:pt x="16963" y="15849"/>
                  </a:lnTo>
                  <a:lnTo>
                    <a:pt x="16926" y="15792"/>
                  </a:lnTo>
                  <a:lnTo>
                    <a:pt x="16888" y="15755"/>
                  </a:lnTo>
                  <a:lnTo>
                    <a:pt x="16812" y="15736"/>
                  </a:lnTo>
                  <a:lnTo>
                    <a:pt x="16756" y="15736"/>
                  </a:lnTo>
                  <a:lnTo>
                    <a:pt x="16680" y="15774"/>
                  </a:lnTo>
                  <a:lnTo>
                    <a:pt x="15320" y="16869"/>
                  </a:lnTo>
                  <a:lnTo>
                    <a:pt x="14432" y="17549"/>
                  </a:lnTo>
                  <a:lnTo>
                    <a:pt x="13488" y="18248"/>
                  </a:lnTo>
                  <a:lnTo>
                    <a:pt x="13034" y="18569"/>
                  </a:lnTo>
                  <a:lnTo>
                    <a:pt x="12581" y="18872"/>
                  </a:lnTo>
                  <a:lnTo>
                    <a:pt x="12146" y="19155"/>
                  </a:lnTo>
                  <a:lnTo>
                    <a:pt x="11731" y="19382"/>
                  </a:lnTo>
                  <a:lnTo>
                    <a:pt x="11372" y="19570"/>
                  </a:lnTo>
                  <a:lnTo>
                    <a:pt x="11051" y="19703"/>
                  </a:lnTo>
                  <a:lnTo>
                    <a:pt x="10900" y="19741"/>
                  </a:lnTo>
                  <a:lnTo>
                    <a:pt x="10786" y="19759"/>
                  </a:lnTo>
                  <a:lnTo>
                    <a:pt x="10673" y="19778"/>
                  </a:lnTo>
                  <a:lnTo>
                    <a:pt x="10579" y="19759"/>
                  </a:lnTo>
                  <a:lnTo>
                    <a:pt x="10409" y="19684"/>
                  </a:lnTo>
                  <a:lnTo>
                    <a:pt x="10220" y="19570"/>
                  </a:lnTo>
                  <a:lnTo>
                    <a:pt x="10031" y="19400"/>
                  </a:lnTo>
                  <a:lnTo>
                    <a:pt x="9842" y="19174"/>
                  </a:lnTo>
                  <a:lnTo>
                    <a:pt x="9615" y="18928"/>
                  </a:lnTo>
                  <a:lnTo>
                    <a:pt x="9388" y="18626"/>
                  </a:lnTo>
                  <a:lnTo>
                    <a:pt x="9162" y="18305"/>
                  </a:lnTo>
                  <a:lnTo>
                    <a:pt x="8916" y="17927"/>
                  </a:lnTo>
                  <a:lnTo>
                    <a:pt x="8406" y="17115"/>
                  </a:lnTo>
                  <a:lnTo>
                    <a:pt x="7877" y="16170"/>
                  </a:lnTo>
                  <a:lnTo>
                    <a:pt x="7329" y="15131"/>
                  </a:lnTo>
                  <a:lnTo>
                    <a:pt x="6763" y="14017"/>
                  </a:lnTo>
                  <a:lnTo>
                    <a:pt x="6177" y="12864"/>
                  </a:lnTo>
                  <a:lnTo>
                    <a:pt x="5592" y="11655"/>
                  </a:lnTo>
                  <a:lnTo>
                    <a:pt x="4458" y="9181"/>
                  </a:lnTo>
                  <a:lnTo>
                    <a:pt x="3362" y="6782"/>
                  </a:lnTo>
                  <a:lnTo>
                    <a:pt x="2399" y="4572"/>
                  </a:lnTo>
                  <a:lnTo>
                    <a:pt x="1133" y="1757"/>
                  </a:lnTo>
                  <a:lnTo>
                    <a:pt x="661" y="756"/>
                  </a:lnTo>
                  <a:lnTo>
                    <a:pt x="472" y="378"/>
                  </a:lnTo>
                  <a:lnTo>
                    <a:pt x="321" y="95"/>
                  </a:lnTo>
                  <a:lnTo>
                    <a:pt x="283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560;p30">
              <a:extLst>
                <a:ext uri="{FF2B5EF4-FFF2-40B4-BE49-F238E27FC236}">
                  <a16:creationId xmlns:a16="http://schemas.microsoft.com/office/drawing/2014/main" id="{7961BF08-6B92-DF92-0247-CE33C0CEFC9B}"/>
                </a:ext>
              </a:extLst>
            </p:cNvPr>
            <p:cNvSpPr/>
            <p:nvPr/>
          </p:nvSpPr>
          <p:spPr>
            <a:xfrm>
              <a:off x="5102550" y="1152400"/>
              <a:ext cx="375475" cy="395300"/>
            </a:xfrm>
            <a:custGeom>
              <a:avLst/>
              <a:gdLst/>
              <a:ahLst/>
              <a:cxnLst/>
              <a:rect l="l" t="t" r="r" b="b"/>
              <a:pathLst>
                <a:path w="15019" h="15812" extrusionOk="0">
                  <a:moveTo>
                    <a:pt x="10806" y="1"/>
                  </a:moveTo>
                  <a:lnTo>
                    <a:pt x="1" y="11637"/>
                  </a:lnTo>
                  <a:lnTo>
                    <a:pt x="5989" y="15812"/>
                  </a:lnTo>
                  <a:lnTo>
                    <a:pt x="7160" y="14905"/>
                  </a:lnTo>
                  <a:lnTo>
                    <a:pt x="8331" y="13979"/>
                  </a:lnTo>
                  <a:lnTo>
                    <a:pt x="8917" y="13507"/>
                  </a:lnTo>
                  <a:lnTo>
                    <a:pt x="9502" y="13035"/>
                  </a:lnTo>
                  <a:lnTo>
                    <a:pt x="10069" y="12525"/>
                  </a:lnTo>
                  <a:lnTo>
                    <a:pt x="10655" y="12015"/>
                  </a:lnTo>
                  <a:lnTo>
                    <a:pt x="11221" y="11467"/>
                  </a:lnTo>
                  <a:lnTo>
                    <a:pt x="11788" y="10881"/>
                  </a:lnTo>
                  <a:lnTo>
                    <a:pt x="12336" y="10277"/>
                  </a:lnTo>
                  <a:lnTo>
                    <a:pt x="12903" y="9635"/>
                  </a:lnTo>
                  <a:lnTo>
                    <a:pt x="13450" y="8955"/>
                  </a:lnTo>
                  <a:lnTo>
                    <a:pt x="13979" y="8218"/>
                  </a:lnTo>
                  <a:lnTo>
                    <a:pt x="14508" y="7443"/>
                  </a:lnTo>
                  <a:lnTo>
                    <a:pt x="15018" y="6612"/>
                  </a:lnTo>
                  <a:lnTo>
                    <a:pt x="10806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561;p30">
              <a:extLst>
                <a:ext uri="{FF2B5EF4-FFF2-40B4-BE49-F238E27FC236}">
                  <a16:creationId xmlns:a16="http://schemas.microsoft.com/office/drawing/2014/main" id="{C2F7F0C0-E6AE-B2F1-0C18-61581BD1EF9E}"/>
                </a:ext>
              </a:extLst>
            </p:cNvPr>
            <p:cNvSpPr/>
            <p:nvPr/>
          </p:nvSpPr>
          <p:spPr>
            <a:xfrm>
              <a:off x="5372675" y="946025"/>
              <a:ext cx="571925" cy="782075"/>
            </a:xfrm>
            <a:custGeom>
              <a:avLst/>
              <a:gdLst/>
              <a:ahLst/>
              <a:cxnLst/>
              <a:rect l="l" t="t" r="r" b="b"/>
              <a:pathLst>
                <a:path w="22877" h="31283" extrusionOk="0">
                  <a:moveTo>
                    <a:pt x="8596" y="1"/>
                  </a:moveTo>
                  <a:lnTo>
                    <a:pt x="8596" y="7557"/>
                  </a:lnTo>
                  <a:lnTo>
                    <a:pt x="1" y="8256"/>
                  </a:lnTo>
                  <a:lnTo>
                    <a:pt x="1569" y="15094"/>
                  </a:lnTo>
                  <a:lnTo>
                    <a:pt x="1493" y="15585"/>
                  </a:lnTo>
                  <a:lnTo>
                    <a:pt x="1304" y="16700"/>
                  </a:lnTo>
                  <a:lnTo>
                    <a:pt x="1210" y="17361"/>
                  </a:lnTo>
                  <a:lnTo>
                    <a:pt x="1134" y="18003"/>
                  </a:lnTo>
                  <a:lnTo>
                    <a:pt x="1115" y="18305"/>
                  </a:lnTo>
                  <a:lnTo>
                    <a:pt x="1115" y="18570"/>
                  </a:lnTo>
                  <a:lnTo>
                    <a:pt x="1115" y="18815"/>
                  </a:lnTo>
                  <a:lnTo>
                    <a:pt x="1153" y="19004"/>
                  </a:lnTo>
                  <a:lnTo>
                    <a:pt x="1191" y="19193"/>
                  </a:lnTo>
                  <a:lnTo>
                    <a:pt x="1285" y="19382"/>
                  </a:lnTo>
                  <a:lnTo>
                    <a:pt x="1380" y="19571"/>
                  </a:lnTo>
                  <a:lnTo>
                    <a:pt x="1512" y="19779"/>
                  </a:lnTo>
                  <a:lnTo>
                    <a:pt x="1663" y="19986"/>
                  </a:lnTo>
                  <a:lnTo>
                    <a:pt x="1814" y="20175"/>
                  </a:lnTo>
                  <a:lnTo>
                    <a:pt x="2154" y="20572"/>
                  </a:lnTo>
                  <a:lnTo>
                    <a:pt x="2494" y="20912"/>
                  </a:lnTo>
                  <a:lnTo>
                    <a:pt x="2778" y="21177"/>
                  </a:lnTo>
                  <a:lnTo>
                    <a:pt x="3042" y="21441"/>
                  </a:lnTo>
                  <a:lnTo>
                    <a:pt x="5328" y="31283"/>
                  </a:lnTo>
                  <a:lnTo>
                    <a:pt x="17550" y="31283"/>
                  </a:lnTo>
                  <a:lnTo>
                    <a:pt x="22877" y="8256"/>
                  </a:lnTo>
                  <a:lnTo>
                    <a:pt x="14282" y="7557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562;p30">
              <a:extLst>
                <a:ext uri="{FF2B5EF4-FFF2-40B4-BE49-F238E27FC236}">
                  <a16:creationId xmlns:a16="http://schemas.microsoft.com/office/drawing/2014/main" id="{E2755909-75AF-CFEC-B11E-9162F6949660}"/>
                </a:ext>
              </a:extLst>
            </p:cNvPr>
            <p:cNvSpPr/>
            <p:nvPr/>
          </p:nvSpPr>
          <p:spPr>
            <a:xfrm>
              <a:off x="5372675" y="1134925"/>
              <a:ext cx="571925" cy="743350"/>
            </a:xfrm>
            <a:custGeom>
              <a:avLst/>
              <a:gdLst/>
              <a:ahLst/>
              <a:cxnLst/>
              <a:rect l="l" t="t" r="r" b="b"/>
              <a:pathLst>
                <a:path w="22877" h="29734" extrusionOk="0">
                  <a:moveTo>
                    <a:pt x="8596" y="1"/>
                  </a:moveTo>
                  <a:lnTo>
                    <a:pt x="1" y="700"/>
                  </a:lnTo>
                  <a:lnTo>
                    <a:pt x="284" y="2116"/>
                  </a:lnTo>
                  <a:lnTo>
                    <a:pt x="662" y="3779"/>
                  </a:lnTo>
                  <a:lnTo>
                    <a:pt x="1096" y="5592"/>
                  </a:lnTo>
                  <a:lnTo>
                    <a:pt x="1569" y="7538"/>
                  </a:lnTo>
                  <a:lnTo>
                    <a:pt x="1436" y="8086"/>
                  </a:lnTo>
                  <a:lnTo>
                    <a:pt x="1285" y="8671"/>
                  </a:lnTo>
                  <a:lnTo>
                    <a:pt x="1134" y="9370"/>
                  </a:lnTo>
                  <a:lnTo>
                    <a:pt x="983" y="10107"/>
                  </a:lnTo>
                  <a:lnTo>
                    <a:pt x="870" y="10806"/>
                  </a:lnTo>
                  <a:lnTo>
                    <a:pt x="832" y="11127"/>
                  </a:lnTo>
                  <a:lnTo>
                    <a:pt x="813" y="11429"/>
                  </a:lnTo>
                  <a:lnTo>
                    <a:pt x="813" y="11675"/>
                  </a:lnTo>
                  <a:lnTo>
                    <a:pt x="832" y="11864"/>
                  </a:lnTo>
                  <a:lnTo>
                    <a:pt x="889" y="12053"/>
                  </a:lnTo>
                  <a:lnTo>
                    <a:pt x="983" y="12279"/>
                  </a:lnTo>
                  <a:lnTo>
                    <a:pt x="1115" y="12525"/>
                  </a:lnTo>
                  <a:lnTo>
                    <a:pt x="1285" y="12771"/>
                  </a:lnTo>
                  <a:lnTo>
                    <a:pt x="1682" y="13318"/>
                  </a:lnTo>
                  <a:lnTo>
                    <a:pt x="2117" y="13885"/>
                  </a:lnTo>
                  <a:lnTo>
                    <a:pt x="2551" y="14376"/>
                  </a:lnTo>
                  <a:lnTo>
                    <a:pt x="2929" y="14811"/>
                  </a:lnTo>
                  <a:lnTo>
                    <a:pt x="3288" y="15188"/>
                  </a:lnTo>
                  <a:lnTo>
                    <a:pt x="5233" y="23727"/>
                  </a:lnTo>
                  <a:lnTo>
                    <a:pt x="1739" y="28676"/>
                  </a:lnTo>
                  <a:lnTo>
                    <a:pt x="10296" y="29526"/>
                  </a:lnTo>
                  <a:lnTo>
                    <a:pt x="11184" y="26164"/>
                  </a:lnTo>
                  <a:lnTo>
                    <a:pt x="11807" y="29734"/>
                  </a:lnTo>
                  <a:lnTo>
                    <a:pt x="21800" y="28714"/>
                  </a:lnTo>
                  <a:lnTo>
                    <a:pt x="17550" y="23727"/>
                  </a:lnTo>
                  <a:lnTo>
                    <a:pt x="17720" y="23066"/>
                  </a:lnTo>
                  <a:lnTo>
                    <a:pt x="17909" y="22405"/>
                  </a:lnTo>
                  <a:lnTo>
                    <a:pt x="18305" y="21101"/>
                  </a:lnTo>
                  <a:lnTo>
                    <a:pt x="18721" y="19854"/>
                  </a:lnTo>
                  <a:lnTo>
                    <a:pt x="19155" y="18626"/>
                  </a:lnTo>
                  <a:lnTo>
                    <a:pt x="20043" y="16190"/>
                  </a:lnTo>
                  <a:lnTo>
                    <a:pt x="20478" y="14943"/>
                  </a:lnTo>
                  <a:lnTo>
                    <a:pt x="20912" y="13677"/>
                  </a:lnTo>
                  <a:lnTo>
                    <a:pt x="21309" y="12355"/>
                  </a:lnTo>
                  <a:lnTo>
                    <a:pt x="21498" y="11675"/>
                  </a:lnTo>
                  <a:lnTo>
                    <a:pt x="21687" y="10976"/>
                  </a:lnTo>
                  <a:lnTo>
                    <a:pt x="21857" y="10258"/>
                  </a:lnTo>
                  <a:lnTo>
                    <a:pt x="22027" y="9521"/>
                  </a:lnTo>
                  <a:lnTo>
                    <a:pt x="22178" y="8766"/>
                  </a:lnTo>
                  <a:lnTo>
                    <a:pt x="22329" y="7991"/>
                  </a:lnTo>
                  <a:lnTo>
                    <a:pt x="22442" y="7179"/>
                  </a:lnTo>
                  <a:lnTo>
                    <a:pt x="22556" y="6348"/>
                  </a:lnTo>
                  <a:lnTo>
                    <a:pt x="22669" y="5498"/>
                  </a:lnTo>
                  <a:lnTo>
                    <a:pt x="22745" y="4591"/>
                  </a:lnTo>
                  <a:lnTo>
                    <a:pt x="22801" y="3684"/>
                  </a:lnTo>
                  <a:lnTo>
                    <a:pt x="22858" y="2721"/>
                  </a:lnTo>
                  <a:lnTo>
                    <a:pt x="22877" y="1720"/>
                  </a:lnTo>
                  <a:lnTo>
                    <a:pt x="22877" y="700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563;p30">
              <a:extLst>
                <a:ext uri="{FF2B5EF4-FFF2-40B4-BE49-F238E27FC236}">
                  <a16:creationId xmlns:a16="http://schemas.microsoft.com/office/drawing/2014/main" id="{5D85C7EE-ED68-D378-C967-BD2C6BAF3C23}"/>
                </a:ext>
              </a:extLst>
            </p:cNvPr>
            <p:cNvSpPr/>
            <p:nvPr/>
          </p:nvSpPr>
          <p:spPr>
            <a:xfrm>
              <a:off x="5394875" y="1285100"/>
              <a:ext cx="21275" cy="94475"/>
            </a:xfrm>
            <a:custGeom>
              <a:avLst/>
              <a:gdLst/>
              <a:ahLst/>
              <a:cxnLst/>
              <a:rect l="l" t="t" r="r" b="b"/>
              <a:pathLst>
                <a:path w="851" h="3779" extrusionOk="0">
                  <a:moveTo>
                    <a:pt x="341" y="1"/>
                  </a:moveTo>
                  <a:lnTo>
                    <a:pt x="265" y="39"/>
                  </a:lnTo>
                  <a:lnTo>
                    <a:pt x="227" y="76"/>
                  </a:lnTo>
                  <a:lnTo>
                    <a:pt x="208" y="152"/>
                  </a:lnTo>
                  <a:lnTo>
                    <a:pt x="208" y="209"/>
                  </a:lnTo>
                  <a:lnTo>
                    <a:pt x="511" y="1531"/>
                  </a:lnTo>
                  <a:lnTo>
                    <a:pt x="303" y="2343"/>
                  </a:lnTo>
                  <a:lnTo>
                    <a:pt x="1" y="3571"/>
                  </a:lnTo>
                  <a:lnTo>
                    <a:pt x="1" y="3647"/>
                  </a:lnTo>
                  <a:lnTo>
                    <a:pt x="38" y="3703"/>
                  </a:lnTo>
                  <a:lnTo>
                    <a:pt x="76" y="3760"/>
                  </a:lnTo>
                  <a:lnTo>
                    <a:pt x="133" y="3779"/>
                  </a:lnTo>
                  <a:lnTo>
                    <a:pt x="227" y="3779"/>
                  </a:lnTo>
                  <a:lnTo>
                    <a:pt x="284" y="3741"/>
                  </a:lnTo>
                  <a:lnTo>
                    <a:pt x="322" y="3703"/>
                  </a:lnTo>
                  <a:lnTo>
                    <a:pt x="341" y="3647"/>
                  </a:lnTo>
                  <a:lnTo>
                    <a:pt x="681" y="2305"/>
                  </a:lnTo>
                  <a:lnTo>
                    <a:pt x="851" y="1588"/>
                  </a:lnTo>
                  <a:lnTo>
                    <a:pt x="851" y="1493"/>
                  </a:lnTo>
                  <a:lnTo>
                    <a:pt x="548" y="133"/>
                  </a:lnTo>
                  <a:lnTo>
                    <a:pt x="511" y="76"/>
                  </a:lnTo>
                  <a:lnTo>
                    <a:pt x="473" y="39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564;p30">
              <a:extLst>
                <a:ext uri="{FF2B5EF4-FFF2-40B4-BE49-F238E27FC236}">
                  <a16:creationId xmlns:a16="http://schemas.microsoft.com/office/drawing/2014/main" id="{FD1EBFDA-5A4A-52CC-21DD-1DC322511EE1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extrusionOk="0">
                  <a:moveTo>
                    <a:pt x="11505" y="0"/>
                  </a:move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565;p30">
              <a:extLst>
                <a:ext uri="{FF2B5EF4-FFF2-40B4-BE49-F238E27FC236}">
                  <a16:creationId xmlns:a16="http://schemas.microsoft.com/office/drawing/2014/main" id="{DE2C4E12-624D-B41F-535A-37BFC8CA9D4C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fill="none" extrusionOk="0">
                  <a:moveTo>
                    <a:pt x="10636" y="29526"/>
                  </a:move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566;p30">
              <a:extLst>
                <a:ext uri="{FF2B5EF4-FFF2-40B4-BE49-F238E27FC236}">
                  <a16:creationId xmlns:a16="http://schemas.microsoft.com/office/drawing/2014/main" id="{1C1A2258-AED9-55A7-CC70-1A425DDF35F0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extrusionOk="0">
                  <a:moveTo>
                    <a:pt x="12185" y="359"/>
                  </a:moveTo>
                  <a:lnTo>
                    <a:pt x="12732" y="378"/>
                  </a:lnTo>
                  <a:lnTo>
                    <a:pt x="13413" y="435"/>
                  </a:lnTo>
                  <a:lnTo>
                    <a:pt x="14074" y="510"/>
                  </a:lnTo>
                  <a:lnTo>
                    <a:pt x="14697" y="605"/>
                  </a:lnTo>
                  <a:lnTo>
                    <a:pt x="15320" y="737"/>
                  </a:lnTo>
                  <a:lnTo>
                    <a:pt x="15925" y="888"/>
                  </a:lnTo>
                  <a:lnTo>
                    <a:pt x="16492" y="1058"/>
                  </a:lnTo>
                  <a:lnTo>
                    <a:pt x="17058" y="1247"/>
                  </a:lnTo>
                  <a:lnTo>
                    <a:pt x="17587" y="1474"/>
                  </a:lnTo>
                  <a:lnTo>
                    <a:pt x="18116" y="1719"/>
                  </a:lnTo>
                  <a:lnTo>
                    <a:pt x="18607" y="1984"/>
                  </a:lnTo>
                  <a:lnTo>
                    <a:pt x="19080" y="2267"/>
                  </a:lnTo>
                  <a:lnTo>
                    <a:pt x="19552" y="2588"/>
                  </a:lnTo>
                  <a:lnTo>
                    <a:pt x="19986" y="2928"/>
                  </a:lnTo>
                  <a:lnTo>
                    <a:pt x="20383" y="3287"/>
                  </a:lnTo>
                  <a:lnTo>
                    <a:pt x="20780" y="3665"/>
                  </a:lnTo>
                  <a:lnTo>
                    <a:pt x="21157" y="4080"/>
                  </a:lnTo>
                  <a:lnTo>
                    <a:pt x="21460" y="4439"/>
                  </a:lnTo>
                  <a:lnTo>
                    <a:pt x="21724" y="4798"/>
                  </a:lnTo>
                  <a:lnTo>
                    <a:pt x="21989" y="5176"/>
                  </a:lnTo>
                  <a:lnTo>
                    <a:pt x="22215" y="5554"/>
                  </a:lnTo>
                  <a:lnTo>
                    <a:pt x="22423" y="5951"/>
                  </a:lnTo>
                  <a:lnTo>
                    <a:pt x="22631" y="6347"/>
                  </a:lnTo>
                  <a:lnTo>
                    <a:pt x="22801" y="6725"/>
                  </a:lnTo>
                  <a:lnTo>
                    <a:pt x="22971" y="7122"/>
                  </a:lnTo>
                  <a:lnTo>
                    <a:pt x="23122" y="7518"/>
                  </a:lnTo>
                  <a:lnTo>
                    <a:pt x="23254" y="7915"/>
                  </a:lnTo>
                  <a:lnTo>
                    <a:pt x="23368" y="8293"/>
                  </a:lnTo>
                  <a:lnTo>
                    <a:pt x="23481" y="8671"/>
                  </a:lnTo>
                  <a:lnTo>
                    <a:pt x="23651" y="9426"/>
                  </a:lnTo>
                  <a:lnTo>
                    <a:pt x="23783" y="10144"/>
                  </a:lnTo>
                  <a:lnTo>
                    <a:pt x="23878" y="10824"/>
                  </a:lnTo>
                  <a:lnTo>
                    <a:pt x="23934" y="11448"/>
                  </a:lnTo>
                  <a:lnTo>
                    <a:pt x="23953" y="11995"/>
                  </a:lnTo>
                  <a:lnTo>
                    <a:pt x="23972" y="12487"/>
                  </a:lnTo>
                  <a:lnTo>
                    <a:pt x="23972" y="12902"/>
                  </a:lnTo>
                  <a:lnTo>
                    <a:pt x="23953" y="13223"/>
                  </a:lnTo>
                  <a:lnTo>
                    <a:pt x="23934" y="13544"/>
                  </a:lnTo>
                  <a:lnTo>
                    <a:pt x="23878" y="13922"/>
                  </a:lnTo>
                  <a:lnTo>
                    <a:pt x="23802" y="14432"/>
                  </a:lnTo>
                  <a:lnTo>
                    <a:pt x="23689" y="15037"/>
                  </a:lnTo>
                  <a:lnTo>
                    <a:pt x="23538" y="15717"/>
                  </a:lnTo>
                  <a:lnTo>
                    <a:pt x="23349" y="16454"/>
                  </a:lnTo>
                  <a:lnTo>
                    <a:pt x="23122" y="17266"/>
                  </a:lnTo>
                  <a:lnTo>
                    <a:pt x="22877" y="18097"/>
                  </a:lnTo>
                  <a:lnTo>
                    <a:pt x="22593" y="18966"/>
                  </a:lnTo>
                  <a:lnTo>
                    <a:pt x="22291" y="19835"/>
                  </a:lnTo>
                  <a:lnTo>
                    <a:pt x="21951" y="20704"/>
                  </a:lnTo>
                  <a:lnTo>
                    <a:pt x="21592" y="21573"/>
                  </a:lnTo>
                  <a:lnTo>
                    <a:pt x="21214" y="22385"/>
                  </a:lnTo>
                  <a:lnTo>
                    <a:pt x="21006" y="22782"/>
                  </a:lnTo>
                  <a:lnTo>
                    <a:pt x="20799" y="23160"/>
                  </a:lnTo>
                  <a:lnTo>
                    <a:pt x="20591" y="23537"/>
                  </a:lnTo>
                  <a:lnTo>
                    <a:pt x="20364" y="23877"/>
                  </a:lnTo>
                  <a:lnTo>
                    <a:pt x="20137" y="24217"/>
                  </a:lnTo>
                  <a:lnTo>
                    <a:pt x="19911" y="24520"/>
                  </a:lnTo>
                  <a:lnTo>
                    <a:pt x="19684" y="24803"/>
                  </a:lnTo>
                  <a:lnTo>
                    <a:pt x="19438" y="25068"/>
                  </a:lnTo>
                  <a:lnTo>
                    <a:pt x="19193" y="25313"/>
                  </a:lnTo>
                  <a:lnTo>
                    <a:pt x="18928" y="25559"/>
                  </a:lnTo>
                  <a:lnTo>
                    <a:pt x="18381" y="26031"/>
                  </a:lnTo>
                  <a:lnTo>
                    <a:pt x="17795" y="26465"/>
                  </a:lnTo>
                  <a:lnTo>
                    <a:pt x="17172" y="26881"/>
                  </a:lnTo>
                  <a:lnTo>
                    <a:pt x="16548" y="27259"/>
                  </a:lnTo>
                  <a:lnTo>
                    <a:pt x="15925" y="27618"/>
                  </a:lnTo>
                  <a:lnTo>
                    <a:pt x="15283" y="27958"/>
                  </a:lnTo>
                  <a:lnTo>
                    <a:pt x="14640" y="28260"/>
                  </a:lnTo>
                  <a:lnTo>
                    <a:pt x="14036" y="28543"/>
                  </a:lnTo>
                  <a:lnTo>
                    <a:pt x="13431" y="28770"/>
                  </a:lnTo>
                  <a:lnTo>
                    <a:pt x="12865" y="28978"/>
                  </a:lnTo>
                  <a:lnTo>
                    <a:pt x="12336" y="29167"/>
                  </a:lnTo>
                  <a:lnTo>
                    <a:pt x="11864" y="29299"/>
                  </a:lnTo>
                  <a:lnTo>
                    <a:pt x="11429" y="29412"/>
                  </a:lnTo>
                  <a:lnTo>
                    <a:pt x="11070" y="29488"/>
                  </a:lnTo>
                  <a:lnTo>
                    <a:pt x="10787" y="29526"/>
                  </a:lnTo>
                  <a:lnTo>
                    <a:pt x="10485" y="29526"/>
                  </a:lnTo>
                  <a:lnTo>
                    <a:pt x="10088" y="29488"/>
                  </a:lnTo>
                  <a:lnTo>
                    <a:pt x="9616" y="29393"/>
                  </a:lnTo>
                  <a:lnTo>
                    <a:pt x="9049" y="29261"/>
                  </a:lnTo>
                  <a:lnTo>
                    <a:pt x="8444" y="29072"/>
                  </a:lnTo>
                  <a:lnTo>
                    <a:pt x="7783" y="28808"/>
                  </a:lnTo>
                  <a:lnTo>
                    <a:pt x="7065" y="28506"/>
                  </a:lnTo>
                  <a:lnTo>
                    <a:pt x="6706" y="28336"/>
                  </a:lnTo>
                  <a:lnTo>
                    <a:pt x="6348" y="28128"/>
                  </a:lnTo>
                  <a:lnTo>
                    <a:pt x="5970" y="27920"/>
                  </a:lnTo>
                  <a:lnTo>
                    <a:pt x="5592" y="27693"/>
                  </a:lnTo>
                  <a:lnTo>
                    <a:pt x="5214" y="27448"/>
                  </a:lnTo>
                  <a:lnTo>
                    <a:pt x="4836" y="27183"/>
                  </a:lnTo>
                  <a:lnTo>
                    <a:pt x="4459" y="26900"/>
                  </a:lnTo>
                  <a:lnTo>
                    <a:pt x="4100" y="26598"/>
                  </a:lnTo>
                  <a:lnTo>
                    <a:pt x="3722" y="26276"/>
                  </a:lnTo>
                  <a:lnTo>
                    <a:pt x="3363" y="25936"/>
                  </a:lnTo>
                  <a:lnTo>
                    <a:pt x="3004" y="25578"/>
                  </a:lnTo>
                  <a:lnTo>
                    <a:pt x="2664" y="25181"/>
                  </a:lnTo>
                  <a:lnTo>
                    <a:pt x="2324" y="24784"/>
                  </a:lnTo>
                  <a:lnTo>
                    <a:pt x="2003" y="24350"/>
                  </a:lnTo>
                  <a:lnTo>
                    <a:pt x="1682" y="23896"/>
                  </a:lnTo>
                  <a:lnTo>
                    <a:pt x="1398" y="23424"/>
                  </a:lnTo>
                  <a:lnTo>
                    <a:pt x="1115" y="22933"/>
                  </a:lnTo>
                  <a:lnTo>
                    <a:pt x="850" y="22404"/>
                  </a:lnTo>
                  <a:lnTo>
                    <a:pt x="718" y="22083"/>
                  </a:lnTo>
                  <a:lnTo>
                    <a:pt x="624" y="21762"/>
                  </a:lnTo>
                  <a:lnTo>
                    <a:pt x="548" y="21422"/>
                  </a:lnTo>
                  <a:lnTo>
                    <a:pt x="510" y="21101"/>
                  </a:lnTo>
                  <a:lnTo>
                    <a:pt x="473" y="20761"/>
                  </a:lnTo>
                  <a:lnTo>
                    <a:pt x="473" y="20439"/>
                  </a:lnTo>
                  <a:lnTo>
                    <a:pt x="473" y="20118"/>
                  </a:lnTo>
                  <a:lnTo>
                    <a:pt x="492" y="19797"/>
                  </a:lnTo>
                  <a:lnTo>
                    <a:pt x="529" y="19476"/>
                  </a:lnTo>
                  <a:lnTo>
                    <a:pt x="567" y="19174"/>
                  </a:lnTo>
                  <a:lnTo>
                    <a:pt x="680" y="18569"/>
                  </a:lnTo>
                  <a:lnTo>
                    <a:pt x="794" y="18021"/>
                  </a:lnTo>
                  <a:lnTo>
                    <a:pt x="926" y="17530"/>
                  </a:lnTo>
                  <a:lnTo>
                    <a:pt x="1058" y="16982"/>
                  </a:lnTo>
                  <a:lnTo>
                    <a:pt x="1096" y="16756"/>
                  </a:lnTo>
                  <a:lnTo>
                    <a:pt x="1134" y="16567"/>
                  </a:lnTo>
                  <a:lnTo>
                    <a:pt x="1134" y="16340"/>
                  </a:lnTo>
                  <a:lnTo>
                    <a:pt x="1115" y="16095"/>
                  </a:lnTo>
                  <a:lnTo>
                    <a:pt x="1096" y="15811"/>
                  </a:lnTo>
                  <a:lnTo>
                    <a:pt x="1039" y="15509"/>
                  </a:lnTo>
                  <a:lnTo>
                    <a:pt x="907" y="14867"/>
                  </a:lnTo>
                  <a:lnTo>
                    <a:pt x="756" y="14168"/>
                  </a:lnTo>
                  <a:lnTo>
                    <a:pt x="624" y="13526"/>
                  </a:lnTo>
                  <a:lnTo>
                    <a:pt x="492" y="12883"/>
                  </a:lnTo>
                  <a:lnTo>
                    <a:pt x="397" y="12298"/>
                  </a:lnTo>
                  <a:lnTo>
                    <a:pt x="378" y="12033"/>
                  </a:lnTo>
                  <a:lnTo>
                    <a:pt x="359" y="11788"/>
                  </a:lnTo>
                  <a:lnTo>
                    <a:pt x="340" y="11504"/>
                  </a:lnTo>
                  <a:lnTo>
                    <a:pt x="340" y="11164"/>
                  </a:lnTo>
                  <a:lnTo>
                    <a:pt x="359" y="10768"/>
                  </a:lnTo>
                  <a:lnTo>
                    <a:pt x="397" y="10314"/>
                  </a:lnTo>
                  <a:lnTo>
                    <a:pt x="454" y="9842"/>
                  </a:lnTo>
                  <a:lnTo>
                    <a:pt x="529" y="9313"/>
                  </a:lnTo>
                  <a:lnTo>
                    <a:pt x="643" y="8765"/>
                  </a:lnTo>
                  <a:lnTo>
                    <a:pt x="775" y="8180"/>
                  </a:lnTo>
                  <a:lnTo>
                    <a:pt x="964" y="7594"/>
                  </a:lnTo>
                  <a:lnTo>
                    <a:pt x="1172" y="6971"/>
                  </a:lnTo>
                  <a:lnTo>
                    <a:pt x="1417" y="6366"/>
                  </a:lnTo>
                  <a:lnTo>
                    <a:pt x="1719" y="5743"/>
                  </a:lnTo>
                  <a:lnTo>
                    <a:pt x="1889" y="5440"/>
                  </a:lnTo>
                  <a:lnTo>
                    <a:pt x="2078" y="5138"/>
                  </a:lnTo>
                  <a:lnTo>
                    <a:pt x="2267" y="4836"/>
                  </a:lnTo>
                  <a:lnTo>
                    <a:pt x="2475" y="4534"/>
                  </a:lnTo>
                  <a:lnTo>
                    <a:pt x="2683" y="4250"/>
                  </a:lnTo>
                  <a:lnTo>
                    <a:pt x="2910" y="3948"/>
                  </a:lnTo>
                  <a:lnTo>
                    <a:pt x="3155" y="3665"/>
                  </a:lnTo>
                  <a:lnTo>
                    <a:pt x="3420" y="3400"/>
                  </a:lnTo>
                  <a:lnTo>
                    <a:pt x="3797" y="3023"/>
                  </a:lnTo>
                  <a:lnTo>
                    <a:pt x="4194" y="2683"/>
                  </a:lnTo>
                  <a:lnTo>
                    <a:pt x="4610" y="2361"/>
                  </a:lnTo>
                  <a:lnTo>
                    <a:pt x="5044" y="2059"/>
                  </a:lnTo>
                  <a:lnTo>
                    <a:pt x="5497" y="1795"/>
                  </a:lnTo>
                  <a:lnTo>
                    <a:pt x="5970" y="1549"/>
                  </a:lnTo>
                  <a:lnTo>
                    <a:pt x="6461" y="1322"/>
                  </a:lnTo>
                  <a:lnTo>
                    <a:pt x="6952" y="1115"/>
                  </a:lnTo>
                  <a:lnTo>
                    <a:pt x="7481" y="945"/>
                  </a:lnTo>
                  <a:lnTo>
                    <a:pt x="8029" y="775"/>
                  </a:lnTo>
                  <a:lnTo>
                    <a:pt x="8577" y="642"/>
                  </a:lnTo>
                  <a:lnTo>
                    <a:pt x="9162" y="548"/>
                  </a:lnTo>
                  <a:lnTo>
                    <a:pt x="9748" y="453"/>
                  </a:lnTo>
                  <a:lnTo>
                    <a:pt x="10371" y="397"/>
                  </a:lnTo>
                  <a:lnTo>
                    <a:pt x="10995" y="359"/>
                  </a:lnTo>
                  <a:close/>
                  <a:moveTo>
                    <a:pt x="11240" y="0"/>
                  </a:moveTo>
                  <a:lnTo>
                    <a:pt x="10522" y="38"/>
                  </a:lnTo>
                  <a:lnTo>
                    <a:pt x="9823" y="95"/>
                  </a:lnTo>
                  <a:lnTo>
                    <a:pt x="9162" y="189"/>
                  </a:lnTo>
                  <a:lnTo>
                    <a:pt x="8501" y="302"/>
                  </a:lnTo>
                  <a:lnTo>
                    <a:pt x="7859" y="453"/>
                  </a:lnTo>
                  <a:lnTo>
                    <a:pt x="7254" y="642"/>
                  </a:lnTo>
                  <a:lnTo>
                    <a:pt x="6669" y="850"/>
                  </a:lnTo>
                  <a:lnTo>
                    <a:pt x="6102" y="1096"/>
                  </a:lnTo>
                  <a:lnTo>
                    <a:pt x="5554" y="1360"/>
                  </a:lnTo>
                  <a:lnTo>
                    <a:pt x="5025" y="1662"/>
                  </a:lnTo>
                  <a:lnTo>
                    <a:pt x="4534" y="1984"/>
                  </a:lnTo>
                  <a:lnTo>
                    <a:pt x="4062" y="2342"/>
                  </a:lnTo>
                  <a:lnTo>
                    <a:pt x="3608" y="2739"/>
                  </a:lnTo>
                  <a:lnTo>
                    <a:pt x="3174" y="3155"/>
                  </a:lnTo>
                  <a:lnTo>
                    <a:pt x="2910" y="3438"/>
                  </a:lnTo>
                  <a:lnTo>
                    <a:pt x="2645" y="3721"/>
                  </a:lnTo>
                  <a:lnTo>
                    <a:pt x="2418" y="4024"/>
                  </a:lnTo>
                  <a:lnTo>
                    <a:pt x="2192" y="4326"/>
                  </a:lnTo>
                  <a:lnTo>
                    <a:pt x="1984" y="4647"/>
                  </a:lnTo>
                  <a:lnTo>
                    <a:pt x="1776" y="4949"/>
                  </a:lnTo>
                  <a:lnTo>
                    <a:pt x="1587" y="5270"/>
                  </a:lnTo>
                  <a:lnTo>
                    <a:pt x="1417" y="5573"/>
                  </a:lnTo>
                  <a:lnTo>
                    <a:pt x="1115" y="6215"/>
                  </a:lnTo>
                  <a:lnTo>
                    <a:pt x="850" y="6857"/>
                  </a:lnTo>
                  <a:lnTo>
                    <a:pt x="624" y="7481"/>
                  </a:lnTo>
                  <a:lnTo>
                    <a:pt x="454" y="8085"/>
                  </a:lnTo>
                  <a:lnTo>
                    <a:pt x="303" y="8690"/>
                  </a:lnTo>
                  <a:lnTo>
                    <a:pt x="189" y="9256"/>
                  </a:lnTo>
                  <a:lnTo>
                    <a:pt x="95" y="9804"/>
                  </a:lnTo>
                  <a:lnTo>
                    <a:pt x="38" y="10295"/>
                  </a:lnTo>
                  <a:lnTo>
                    <a:pt x="0" y="10749"/>
                  </a:lnTo>
                  <a:lnTo>
                    <a:pt x="0" y="11164"/>
                  </a:lnTo>
                  <a:lnTo>
                    <a:pt x="0" y="11523"/>
                  </a:lnTo>
                  <a:lnTo>
                    <a:pt x="0" y="11807"/>
                  </a:lnTo>
                  <a:lnTo>
                    <a:pt x="19" y="12071"/>
                  </a:lnTo>
                  <a:lnTo>
                    <a:pt x="57" y="12335"/>
                  </a:lnTo>
                  <a:lnTo>
                    <a:pt x="152" y="12940"/>
                  </a:lnTo>
                  <a:lnTo>
                    <a:pt x="284" y="13582"/>
                  </a:lnTo>
                  <a:lnTo>
                    <a:pt x="416" y="14243"/>
                  </a:lnTo>
                  <a:lnTo>
                    <a:pt x="567" y="14905"/>
                  </a:lnTo>
                  <a:lnTo>
                    <a:pt x="699" y="15528"/>
                  </a:lnTo>
                  <a:lnTo>
                    <a:pt x="737" y="15830"/>
                  </a:lnTo>
                  <a:lnTo>
                    <a:pt x="775" y="16095"/>
                  </a:lnTo>
                  <a:lnTo>
                    <a:pt x="794" y="16321"/>
                  </a:lnTo>
                  <a:lnTo>
                    <a:pt x="775" y="16529"/>
                  </a:lnTo>
                  <a:lnTo>
                    <a:pt x="756" y="16699"/>
                  </a:lnTo>
                  <a:lnTo>
                    <a:pt x="699" y="16926"/>
                  </a:lnTo>
                  <a:lnTo>
                    <a:pt x="586" y="17436"/>
                  </a:lnTo>
                  <a:lnTo>
                    <a:pt x="454" y="17965"/>
                  </a:lnTo>
                  <a:lnTo>
                    <a:pt x="322" y="18531"/>
                  </a:lnTo>
                  <a:lnTo>
                    <a:pt x="208" y="19136"/>
                  </a:lnTo>
                  <a:lnTo>
                    <a:pt x="170" y="19457"/>
                  </a:lnTo>
                  <a:lnTo>
                    <a:pt x="133" y="19797"/>
                  </a:lnTo>
                  <a:lnTo>
                    <a:pt x="114" y="20118"/>
                  </a:lnTo>
                  <a:lnTo>
                    <a:pt x="114" y="20458"/>
                  </a:lnTo>
                  <a:lnTo>
                    <a:pt x="133" y="20817"/>
                  </a:lnTo>
                  <a:lnTo>
                    <a:pt x="170" y="21157"/>
                  </a:lnTo>
                  <a:lnTo>
                    <a:pt x="208" y="21497"/>
                  </a:lnTo>
                  <a:lnTo>
                    <a:pt x="303" y="21856"/>
                  </a:lnTo>
                  <a:lnTo>
                    <a:pt x="397" y="22196"/>
                  </a:lnTo>
                  <a:lnTo>
                    <a:pt x="529" y="22555"/>
                  </a:lnTo>
                  <a:lnTo>
                    <a:pt x="794" y="23084"/>
                  </a:lnTo>
                  <a:lnTo>
                    <a:pt x="1077" y="23575"/>
                  </a:lnTo>
                  <a:lnTo>
                    <a:pt x="1379" y="24066"/>
                  </a:lnTo>
                  <a:lnTo>
                    <a:pt x="1682" y="24520"/>
                  </a:lnTo>
                  <a:lnTo>
                    <a:pt x="2003" y="24954"/>
                  </a:lnTo>
                  <a:lnTo>
                    <a:pt x="2343" y="25351"/>
                  </a:lnTo>
                  <a:lnTo>
                    <a:pt x="2683" y="25748"/>
                  </a:lnTo>
                  <a:lnTo>
                    <a:pt x="3042" y="26125"/>
                  </a:lnTo>
                  <a:lnTo>
                    <a:pt x="3401" y="26465"/>
                  </a:lnTo>
                  <a:lnTo>
                    <a:pt x="3760" y="26787"/>
                  </a:lnTo>
                  <a:lnTo>
                    <a:pt x="4137" y="27108"/>
                  </a:lnTo>
                  <a:lnTo>
                    <a:pt x="4496" y="27391"/>
                  </a:lnTo>
                  <a:lnTo>
                    <a:pt x="4874" y="27655"/>
                  </a:lnTo>
                  <a:lnTo>
                    <a:pt x="5252" y="27920"/>
                  </a:lnTo>
                  <a:lnTo>
                    <a:pt x="5630" y="28147"/>
                  </a:lnTo>
                  <a:lnTo>
                    <a:pt x="6008" y="28373"/>
                  </a:lnTo>
                  <a:lnTo>
                    <a:pt x="6366" y="28562"/>
                  </a:lnTo>
                  <a:lnTo>
                    <a:pt x="6725" y="28751"/>
                  </a:lnTo>
                  <a:lnTo>
                    <a:pt x="7084" y="28921"/>
                  </a:lnTo>
                  <a:lnTo>
                    <a:pt x="7443" y="29072"/>
                  </a:lnTo>
                  <a:lnTo>
                    <a:pt x="8123" y="29337"/>
                  </a:lnTo>
                  <a:lnTo>
                    <a:pt x="8766" y="29545"/>
                  </a:lnTo>
                  <a:lnTo>
                    <a:pt x="9332" y="29696"/>
                  </a:lnTo>
                  <a:lnTo>
                    <a:pt x="9861" y="29809"/>
                  </a:lnTo>
                  <a:lnTo>
                    <a:pt x="10296" y="29866"/>
                  </a:lnTo>
                  <a:lnTo>
                    <a:pt x="10655" y="29885"/>
                  </a:lnTo>
                  <a:lnTo>
                    <a:pt x="10806" y="29866"/>
                  </a:lnTo>
                  <a:lnTo>
                    <a:pt x="11108" y="29828"/>
                  </a:lnTo>
                  <a:lnTo>
                    <a:pt x="11486" y="29752"/>
                  </a:lnTo>
                  <a:lnTo>
                    <a:pt x="11939" y="29658"/>
                  </a:lnTo>
                  <a:lnTo>
                    <a:pt x="12430" y="29507"/>
                  </a:lnTo>
                  <a:lnTo>
                    <a:pt x="12959" y="29337"/>
                  </a:lnTo>
                  <a:lnTo>
                    <a:pt x="13545" y="29110"/>
                  </a:lnTo>
                  <a:lnTo>
                    <a:pt x="14149" y="28864"/>
                  </a:lnTo>
                  <a:lnTo>
                    <a:pt x="14773" y="28600"/>
                  </a:lnTo>
                  <a:lnTo>
                    <a:pt x="15415" y="28279"/>
                  </a:lnTo>
                  <a:lnTo>
                    <a:pt x="16076" y="27939"/>
                  </a:lnTo>
                  <a:lnTo>
                    <a:pt x="16718" y="27580"/>
                  </a:lnTo>
                  <a:lnTo>
                    <a:pt x="17361" y="27183"/>
                  </a:lnTo>
                  <a:lnTo>
                    <a:pt x="17984" y="26749"/>
                  </a:lnTo>
                  <a:lnTo>
                    <a:pt x="18588" y="26295"/>
                  </a:lnTo>
                  <a:lnTo>
                    <a:pt x="19155" y="25823"/>
                  </a:lnTo>
                  <a:lnTo>
                    <a:pt x="19420" y="25578"/>
                  </a:lnTo>
                  <a:lnTo>
                    <a:pt x="19684" y="25313"/>
                  </a:lnTo>
                  <a:lnTo>
                    <a:pt x="19930" y="25049"/>
                  </a:lnTo>
                  <a:lnTo>
                    <a:pt x="20175" y="24746"/>
                  </a:lnTo>
                  <a:lnTo>
                    <a:pt x="20402" y="24425"/>
                  </a:lnTo>
                  <a:lnTo>
                    <a:pt x="20647" y="24104"/>
                  </a:lnTo>
                  <a:lnTo>
                    <a:pt x="20874" y="23745"/>
                  </a:lnTo>
                  <a:lnTo>
                    <a:pt x="21082" y="23367"/>
                  </a:lnTo>
                  <a:lnTo>
                    <a:pt x="21290" y="22971"/>
                  </a:lnTo>
                  <a:lnTo>
                    <a:pt x="21498" y="22574"/>
                  </a:lnTo>
                  <a:lnTo>
                    <a:pt x="21894" y="21743"/>
                  </a:lnTo>
                  <a:lnTo>
                    <a:pt x="22272" y="20874"/>
                  </a:lnTo>
                  <a:lnTo>
                    <a:pt x="22612" y="19986"/>
                  </a:lnTo>
                  <a:lnTo>
                    <a:pt x="22914" y="19098"/>
                  </a:lnTo>
                  <a:lnTo>
                    <a:pt x="23198" y="18210"/>
                  </a:lnTo>
                  <a:lnTo>
                    <a:pt x="23462" y="17360"/>
                  </a:lnTo>
                  <a:lnTo>
                    <a:pt x="23670" y="16548"/>
                  </a:lnTo>
                  <a:lnTo>
                    <a:pt x="23859" y="15773"/>
                  </a:lnTo>
                  <a:lnTo>
                    <a:pt x="24029" y="15093"/>
                  </a:lnTo>
                  <a:lnTo>
                    <a:pt x="24142" y="14470"/>
                  </a:lnTo>
                  <a:lnTo>
                    <a:pt x="24237" y="13960"/>
                  </a:lnTo>
                  <a:lnTo>
                    <a:pt x="24274" y="13563"/>
                  </a:lnTo>
                  <a:lnTo>
                    <a:pt x="24312" y="13148"/>
                  </a:lnTo>
                  <a:lnTo>
                    <a:pt x="24331" y="12789"/>
                  </a:lnTo>
                  <a:lnTo>
                    <a:pt x="24331" y="12335"/>
                  </a:lnTo>
                  <a:lnTo>
                    <a:pt x="24312" y="11825"/>
                  </a:lnTo>
                  <a:lnTo>
                    <a:pt x="24274" y="11240"/>
                  </a:lnTo>
                  <a:lnTo>
                    <a:pt x="24218" y="10616"/>
                  </a:lnTo>
                  <a:lnTo>
                    <a:pt x="24104" y="9936"/>
                  </a:lnTo>
                  <a:lnTo>
                    <a:pt x="23972" y="9200"/>
                  </a:lnTo>
                  <a:lnTo>
                    <a:pt x="23802" y="8463"/>
                  </a:lnTo>
                  <a:lnTo>
                    <a:pt x="23689" y="8066"/>
                  </a:lnTo>
                  <a:lnTo>
                    <a:pt x="23557" y="7688"/>
                  </a:lnTo>
                  <a:lnTo>
                    <a:pt x="23424" y="7292"/>
                  </a:lnTo>
                  <a:lnTo>
                    <a:pt x="23273" y="6914"/>
                  </a:lnTo>
                  <a:lnTo>
                    <a:pt x="23103" y="6517"/>
                  </a:lnTo>
                  <a:lnTo>
                    <a:pt x="22914" y="6121"/>
                  </a:lnTo>
                  <a:lnTo>
                    <a:pt x="22706" y="5724"/>
                  </a:lnTo>
                  <a:lnTo>
                    <a:pt x="22499" y="5346"/>
                  </a:lnTo>
                  <a:lnTo>
                    <a:pt x="22253" y="4968"/>
                  </a:lnTo>
                  <a:lnTo>
                    <a:pt x="22008" y="4590"/>
                  </a:lnTo>
                  <a:lnTo>
                    <a:pt x="21724" y="4213"/>
                  </a:lnTo>
                  <a:lnTo>
                    <a:pt x="21422" y="3854"/>
                  </a:lnTo>
                  <a:lnTo>
                    <a:pt x="21044" y="3419"/>
                  </a:lnTo>
                  <a:lnTo>
                    <a:pt x="20629" y="3023"/>
                  </a:lnTo>
                  <a:lnTo>
                    <a:pt x="20213" y="2664"/>
                  </a:lnTo>
                  <a:lnTo>
                    <a:pt x="19760" y="2305"/>
                  </a:lnTo>
                  <a:lnTo>
                    <a:pt x="19287" y="1984"/>
                  </a:lnTo>
                  <a:lnTo>
                    <a:pt x="18796" y="1681"/>
                  </a:lnTo>
                  <a:lnTo>
                    <a:pt x="18286" y="1398"/>
                  </a:lnTo>
                  <a:lnTo>
                    <a:pt x="17757" y="1152"/>
                  </a:lnTo>
                  <a:lnTo>
                    <a:pt x="17191" y="926"/>
                  </a:lnTo>
                  <a:lnTo>
                    <a:pt x="16624" y="718"/>
                  </a:lnTo>
                  <a:lnTo>
                    <a:pt x="16019" y="548"/>
                  </a:lnTo>
                  <a:lnTo>
                    <a:pt x="15415" y="397"/>
                  </a:lnTo>
                  <a:lnTo>
                    <a:pt x="14773" y="265"/>
                  </a:lnTo>
                  <a:lnTo>
                    <a:pt x="14130" y="170"/>
                  </a:lnTo>
                  <a:lnTo>
                    <a:pt x="13450" y="95"/>
                  </a:lnTo>
                  <a:lnTo>
                    <a:pt x="12751" y="38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567;p30">
              <a:extLst>
                <a:ext uri="{FF2B5EF4-FFF2-40B4-BE49-F238E27FC236}">
                  <a16:creationId xmlns:a16="http://schemas.microsoft.com/office/drawing/2014/main" id="{1B827852-0585-84E8-E007-4C9768AF442F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fill="none" extrusionOk="0">
                  <a:moveTo>
                    <a:pt x="10655" y="29885"/>
                  </a:moveTo>
                  <a:lnTo>
                    <a:pt x="10655" y="29885"/>
                  </a:lnTo>
                  <a:lnTo>
                    <a:pt x="10296" y="29866"/>
                  </a:lnTo>
                  <a:lnTo>
                    <a:pt x="9861" y="29809"/>
                  </a:lnTo>
                  <a:lnTo>
                    <a:pt x="9332" y="29696"/>
                  </a:lnTo>
                  <a:lnTo>
                    <a:pt x="8766" y="29545"/>
                  </a:lnTo>
                  <a:lnTo>
                    <a:pt x="8123" y="29337"/>
                  </a:lnTo>
                  <a:lnTo>
                    <a:pt x="7443" y="29072"/>
                  </a:lnTo>
                  <a:lnTo>
                    <a:pt x="7084" y="28921"/>
                  </a:lnTo>
                  <a:lnTo>
                    <a:pt x="6725" y="28751"/>
                  </a:lnTo>
                  <a:lnTo>
                    <a:pt x="6366" y="28562"/>
                  </a:lnTo>
                  <a:lnTo>
                    <a:pt x="6008" y="28373"/>
                  </a:lnTo>
                  <a:lnTo>
                    <a:pt x="5630" y="28147"/>
                  </a:lnTo>
                  <a:lnTo>
                    <a:pt x="5252" y="27920"/>
                  </a:lnTo>
                  <a:lnTo>
                    <a:pt x="4874" y="27655"/>
                  </a:lnTo>
                  <a:lnTo>
                    <a:pt x="4496" y="27391"/>
                  </a:lnTo>
                  <a:lnTo>
                    <a:pt x="4137" y="27108"/>
                  </a:lnTo>
                  <a:lnTo>
                    <a:pt x="3760" y="26787"/>
                  </a:lnTo>
                  <a:lnTo>
                    <a:pt x="3401" y="26465"/>
                  </a:lnTo>
                  <a:lnTo>
                    <a:pt x="3042" y="26125"/>
                  </a:lnTo>
                  <a:lnTo>
                    <a:pt x="2683" y="25748"/>
                  </a:lnTo>
                  <a:lnTo>
                    <a:pt x="2343" y="25351"/>
                  </a:lnTo>
                  <a:lnTo>
                    <a:pt x="2003" y="24954"/>
                  </a:lnTo>
                  <a:lnTo>
                    <a:pt x="1682" y="24520"/>
                  </a:lnTo>
                  <a:lnTo>
                    <a:pt x="1379" y="24066"/>
                  </a:lnTo>
                  <a:lnTo>
                    <a:pt x="1077" y="23575"/>
                  </a:lnTo>
                  <a:lnTo>
                    <a:pt x="794" y="23084"/>
                  </a:lnTo>
                  <a:lnTo>
                    <a:pt x="529" y="22555"/>
                  </a:lnTo>
                  <a:lnTo>
                    <a:pt x="529" y="22555"/>
                  </a:lnTo>
                  <a:lnTo>
                    <a:pt x="397" y="22196"/>
                  </a:lnTo>
                  <a:lnTo>
                    <a:pt x="303" y="21856"/>
                  </a:lnTo>
                  <a:lnTo>
                    <a:pt x="208" y="21497"/>
                  </a:lnTo>
                  <a:lnTo>
                    <a:pt x="170" y="21157"/>
                  </a:lnTo>
                  <a:lnTo>
                    <a:pt x="133" y="20817"/>
                  </a:lnTo>
                  <a:lnTo>
                    <a:pt x="114" y="20458"/>
                  </a:lnTo>
                  <a:lnTo>
                    <a:pt x="114" y="20118"/>
                  </a:lnTo>
                  <a:lnTo>
                    <a:pt x="133" y="19797"/>
                  </a:lnTo>
                  <a:lnTo>
                    <a:pt x="170" y="19457"/>
                  </a:lnTo>
                  <a:lnTo>
                    <a:pt x="208" y="19136"/>
                  </a:lnTo>
                  <a:lnTo>
                    <a:pt x="322" y="18531"/>
                  </a:lnTo>
                  <a:lnTo>
                    <a:pt x="454" y="17965"/>
                  </a:lnTo>
                  <a:lnTo>
                    <a:pt x="586" y="17436"/>
                  </a:lnTo>
                  <a:lnTo>
                    <a:pt x="586" y="17436"/>
                  </a:lnTo>
                  <a:lnTo>
                    <a:pt x="699" y="16926"/>
                  </a:lnTo>
                  <a:lnTo>
                    <a:pt x="756" y="16699"/>
                  </a:lnTo>
                  <a:lnTo>
                    <a:pt x="775" y="16529"/>
                  </a:lnTo>
                  <a:lnTo>
                    <a:pt x="775" y="16529"/>
                  </a:lnTo>
                  <a:lnTo>
                    <a:pt x="794" y="16321"/>
                  </a:lnTo>
                  <a:lnTo>
                    <a:pt x="775" y="16095"/>
                  </a:lnTo>
                  <a:lnTo>
                    <a:pt x="737" y="15830"/>
                  </a:lnTo>
                  <a:lnTo>
                    <a:pt x="699" y="15528"/>
                  </a:lnTo>
                  <a:lnTo>
                    <a:pt x="567" y="14905"/>
                  </a:lnTo>
                  <a:lnTo>
                    <a:pt x="416" y="14243"/>
                  </a:lnTo>
                  <a:lnTo>
                    <a:pt x="416" y="14243"/>
                  </a:lnTo>
                  <a:lnTo>
                    <a:pt x="284" y="13582"/>
                  </a:lnTo>
                  <a:lnTo>
                    <a:pt x="152" y="12940"/>
                  </a:lnTo>
                  <a:lnTo>
                    <a:pt x="57" y="12335"/>
                  </a:lnTo>
                  <a:lnTo>
                    <a:pt x="19" y="12071"/>
                  </a:lnTo>
                  <a:lnTo>
                    <a:pt x="0" y="11807"/>
                  </a:lnTo>
                  <a:lnTo>
                    <a:pt x="0" y="11807"/>
                  </a:lnTo>
                  <a:lnTo>
                    <a:pt x="0" y="11523"/>
                  </a:lnTo>
                  <a:lnTo>
                    <a:pt x="0" y="11164"/>
                  </a:lnTo>
                  <a:lnTo>
                    <a:pt x="0" y="10749"/>
                  </a:lnTo>
                  <a:lnTo>
                    <a:pt x="38" y="10295"/>
                  </a:lnTo>
                  <a:lnTo>
                    <a:pt x="95" y="9804"/>
                  </a:lnTo>
                  <a:lnTo>
                    <a:pt x="189" y="9256"/>
                  </a:lnTo>
                  <a:lnTo>
                    <a:pt x="303" y="8690"/>
                  </a:lnTo>
                  <a:lnTo>
                    <a:pt x="454" y="8085"/>
                  </a:lnTo>
                  <a:lnTo>
                    <a:pt x="624" y="7481"/>
                  </a:lnTo>
                  <a:lnTo>
                    <a:pt x="850" y="6857"/>
                  </a:lnTo>
                  <a:lnTo>
                    <a:pt x="1115" y="6215"/>
                  </a:lnTo>
                  <a:lnTo>
                    <a:pt x="1417" y="5573"/>
                  </a:lnTo>
                  <a:lnTo>
                    <a:pt x="1587" y="5270"/>
                  </a:lnTo>
                  <a:lnTo>
                    <a:pt x="1776" y="4949"/>
                  </a:lnTo>
                  <a:lnTo>
                    <a:pt x="1984" y="4647"/>
                  </a:lnTo>
                  <a:lnTo>
                    <a:pt x="2192" y="4326"/>
                  </a:lnTo>
                  <a:lnTo>
                    <a:pt x="2418" y="4024"/>
                  </a:lnTo>
                  <a:lnTo>
                    <a:pt x="2645" y="3721"/>
                  </a:lnTo>
                  <a:lnTo>
                    <a:pt x="2910" y="3438"/>
                  </a:lnTo>
                  <a:lnTo>
                    <a:pt x="3174" y="3155"/>
                  </a:lnTo>
                  <a:lnTo>
                    <a:pt x="3174" y="3155"/>
                  </a:lnTo>
                  <a:lnTo>
                    <a:pt x="3608" y="2739"/>
                  </a:lnTo>
                  <a:lnTo>
                    <a:pt x="4062" y="2342"/>
                  </a:lnTo>
                  <a:lnTo>
                    <a:pt x="4534" y="1984"/>
                  </a:lnTo>
                  <a:lnTo>
                    <a:pt x="5025" y="1662"/>
                  </a:lnTo>
                  <a:lnTo>
                    <a:pt x="5554" y="1360"/>
                  </a:lnTo>
                  <a:lnTo>
                    <a:pt x="6102" y="1096"/>
                  </a:lnTo>
                  <a:lnTo>
                    <a:pt x="6669" y="850"/>
                  </a:lnTo>
                  <a:lnTo>
                    <a:pt x="7254" y="642"/>
                  </a:lnTo>
                  <a:lnTo>
                    <a:pt x="7859" y="453"/>
                  </a:lnTo>
                  <a:lnTo>
                    <a:pt x="8501" y="302"/>
                  </a:lnTo>
                  <a:lnTo>
                    <a:pt x="9162" y="189"/>
                  </a:lnTo>
                  <a:lnTo>
                    <a:pt x="9823" y="95"/>
                  </a:lnTo>
                  <a:lnTo>
                    <a:pt x="10522" y="38"/>
                  </a:lnTo>
                  <a:lnTo>
                    <a:pt x="11240" y="0"/>
                  </a:lnTo>
                  <a:lnTo>
                    <a:pt x="11996" y="0"/>
                  </a:lnTo>
                  <a:lnTo>
                    <a:pt x="12751" y="38"/>
                  </a:lnTo>
                  <a:lnTo>
                    <a:pt x="12751" y="38"/>
                  </a:lnTo>
                  <a:lnTo>
                    <a:pt x="13450" y="95"/>
                  </a:lnTo>
                  <a:lnTo>
                    <a:pt x="14130" y="170"/>
                  </a:lnTo>
                  <a:lnTo>
                    <a:pt x="14773" y="265"/>
                  </a:lnTo>
                  <a:lnTo>
                    <a:pt x="15415" y="397"/>
                  </a:lnTo>
                  <a:lnTo>
                    <a:pt x="16019" y="548"/>
                  </a:lnTo>
                  <a:lnTo>
                    <a:pt x="16624" y="718"/>
                  </a:lnTo>
                  <a:lnTo>
                    <a:pt x="17191" y="926"/>
                  </a:lnTo>
                  <a:lnTo>
                    <a:pt x="17757" y="1152"/>
                  </a:lnTo>
                  <a:lnTo>
                    <a:pt x="18286" y="1398"/>
                  </a:lnTo>
                  <a:lnTo>
                    <a:pt x="18796" y="1681"/>
                  </a:lnTo>
                  <a:lnTo>
                    <a:pt x="19287" y="1984"/>
                  </a:lnTo>
                  <a:lnTo>
                    <a:pt x="19760" y="2305"/>
                  </a:lnTo>
                  <a:lnTo>
                    <a:pt x="20213" y="2664"/>
                  </a:lnTo>
                  <a:lnTo>
                    <a:pt x="20629" y="3023"/>
                  </a:lnTo>
                  <a:lnTo>
                    <a:pt x="21044" y="3419"/>
                  </a:lnTo>
                  <a:lnTo>
                    <a:pt x="21422" y="3854"/>
                  </a:lnTo>
                  <a:lnTo>
                    <a:pt x="21422" y="3854"/>
                  </a:lnTo>
                  <a:lnTo>
                    <a:pt x="21724" y="4213"/>
                  </a:lnTo>
                  <a:lnTo>
                    <a:pt x="22008" y="4590"/>
                  </a:lnTo>
                  <a:lnTo>
                    <a:pt x="22253" y="4968"/>
                  </a:lnTo>
                  <a:lnTo>
                    <a:pt x="22499" y="5346"/>
                  </a:lnTo>
                  <a:lnTo>
                    <a:pt x="22706" y="5724"/>
                  </a:lnTo>
                  <a:lnTo>
                    <a:pt x="22914" y="6121"/>
                  </a:lnTo>
                  <a:lnTo>
                    <a:pt x="23103" y="6517"/>
                  </a:lnTo>
                  <a:lnTo>
                    <a:pt x="23273" y="6914"/>
                  </a:lnTo>
                  <a:lnTo>
                    <a:pt x="23424" y="7292"/>
                  </a:lnTo>
                  <a:lnTo>
                    <a:pt x="23557" y="7688"/>
                  </a:lnTo>
                  <a:lnTo>
                    <a:pt x="23689" y="8066"/>
                  </a:lnTo>
                  <a:lnTo>
                    <a:pt x="23802" y="8463"/>
                  </a:lnTo>
                  <a:lnTo>
                    <a:pt x="23972" y="9200"/>
                  </a:lnTo>
                  <a:lnTo>
                    <a:pt x="24104" y="9936"/>
                  </a:lnTo>
                  <a:lnTo>
                    <a:pt x="24218" y="10616"/>
                  </a:lnTo>
                  <a:lnTo>
                    <a:pt x="24274" y="11240"/>
                  </a:lnTo>
                  <a:lnTo>
                    <a:pt x="24312" y="11825"/>
                  </a:lnTo>
                  <a:lnTo>
                    <a:pt x="24331" y="12335"/>
                  </a:lnTo>
                  <a:lnTo>
                    <a:pt x="24331" y="12789"/>
                  </a:lnTo>
                  <a:lnTo>
                    <a:pt x="24312" y="13148"/>
                  </a:lnTo>
                  <a:lnTo>
                    <a:pt x="24274" y="13563"/>
                  </a:lnTo>
                  <a:lnTo>
                    <a:pt x="24274" y="13563"/>
                  </a:lnTo>
                  <a:lnTo>
                    <a:pt x="24237" y="13960"/>
                  </a:lnTo>
                  <a:lnTo>
                    <a:pt x="24142" y="14470"/>
                  </a:lnTo>
                  <a:lnTo>
                    <a:pt x="24029" y="15093"/>
                  </a:lnTo>
                  <a:lnTo>
                    <a:pt x="23859" y="15773"/>
                  </a:lnTo>
                  <a:lnTo>
                    <a:pt x="23670" y="16548"/>
                  </a:lnTo>
                  <a:lnTo>
                    <a:pt x="23462" y="17360"/>
                  </a:lnTo>
                  <a:lnTo>
                    <a:pt x="23198" y="18210"/>
                  </a:lnTo>
                  <a:lnTo>
                    <a:pt x="22914" y="19098"/>
                  </a:lnTo>
                  <a:lnTo>
                    <a:pt x="22612" y="19986"/>
                  </a:lnTo>
                  <a:lnTo>
                    <a:pt x="22272" y="20874"/>
                  </a:lnTo>
                  <a:lnTo>
                    <a:pt x="21894" y="21743"/>
                  </a:lnTo>
                  <a:lnTo>
                    <a:pt x="21498" y="22574"/>
                  </a:lnTo>
                  <a:lnTo>
                    <a:pt x="21290" y="22971"/>
                  </a:lnTo>
                  <a:lnTo>
                    <a:pt x="21082" y="23367"/>
                  </a:lnTo>
                  <a:lnTo>
                    <a:pt x="20874" y="23745"/>
                  </a:lnTo>
                  <a:lnTo>
                    <a:pt x="20647" y="24104"/>
                  </a:lnTo>
                  <a:lnTo>
                    <a:pt x="20402" y="24425"/>
                  </a:lnTo>
                  <a:lnTo>
                    <a:pt x="20175" y="24746"/>
                  </a:lnTo>
                  <a:lnTo>
                    <a:pt x="19930" y="25049"/>
                  </a:lnTo>
                  <a:lnTo>
                    <a:pt x="19684" y="25313"/>
                  </a:lnTo>
                  <a:lnTo>
                    <a:pt x="19684" y="25313"/>
                  </a:lnTo>
                  <a:lnTo>
                    <a:pt x="19420" y="25578"/>
                  </a:lnTo>
                  <a:lnTo>
                    <a:pt x="19155" y="25823"/>
                  </a:lnTo>
                  <a:lnTo>
                    <a:pt x="18588" y="26295"/>
                  </a:lnTo>
                  <a:lnTo>
                    <a:pt x="17984" y="26749"/>
                  </a:lnTo>
                  <a:lnTo>
                    <a:pt x="17361" y="27183"/>
                  </a:lnTo>
                  <a:lnTo>
                    <a:pt x="16718" y="27580"/>
                  </a:lnTo>
                  <a:lnTo>
                    <a:pt x="16076" y="27939"/>
                  </a:lnTo>
                  <a:lnTo>
                    <a:pt x="15415" y="28279"/>
                  </a:lnTo>
                  <a:lnTo>
                    <a:pt x="14773" y="28600"/>
                  </a:lnTo>
                  <a:lnTo>
                    <a:pt x="14149" y="28864"/>
                  </a:lnTo>
                  <a:lnTo>
                    <a:pt x="13545" y="29110"/>
                  </a:lnTo>
                  <a:lnTo>
                    <a:pt x="12959" y="29337"/>
                  </a:lnTo>
                  <a:lnTo>
                    <a:pt x="12430" y="29507"/>
                  </a:lnTo>
                  <a:lnTo>
                    <a:pt x="11939" y="29658"/>
                  </a:lnTo>
                  <a:lnTo>
                    <a:pt x="11486" y="29752"/>
                  </a:lnTo>
                  <a:lnTo>
                    <a:pt x="11108" y="29828"/>
                  </a:lnTo>
                  <a:lnTo>
                    <a:pt x="10806" y="29866"/>
                  </a:lnTo>
                  <a:lnTo>
                    <a:pt x="10806" y="29866"/>
                  </a:lnTo>
                  <a:lnTo>
                    <a:pt x="10655" y="298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568;p30">
              <a:extLst>
                <a:ext uri="{FF2B5EF4-FFF2-40B4-BE49-F238E27FC236}">
                  <a16:creationId xmlns:a16="http://schemas.microsoft.com/office/drawing/2014/main" id="{E0BA876E-F1A2-29E2-B56D-CBC8B6FA33B1}"/>
                </a:ext>
              </a:extLst>
            </p:cNvPr>
            <p:cNvSpPr/>
            <p:nvPr/>
          </p:nvSpPr>
          <p:spPr>
            <a:xfrm>
              <a:off x="5331125" y="315575"/>
              <a:ext cx="590825" cy="729175"/>
            </a:xfrm>
            <a:custGeom>
              <a:avLst/>
              <a:gdLst/>
              <a:ahLst/>
              <a:cxnLst/>
              <a:rect l="l" t="t" r="r" b="b"/>
              <a:pathLst>
                <a:path w="23633" h="29167" fill="none" extrusionOk="0">
                  <a:moveTo>
                    <a:pt x="11297" y="0"/>
                  </a:moveTo>
                  <a:lnTo>
                    <a:pt x="11297" y="0"/>
                  </a:lnTo>
                  <a:lnTo>
                    <a:pt x="10655" y="0"/>
                  </a:lnTo>
                  <a:lnTo>
                    <a:pt x="10031" y="38"/>
                  </a:lnTo>
                  <a:lnTo>
                    <a:pt x="9408" y="94"/>
                  </a:lnTo>
                  <a:lnTo>
                    <a:pt x="8822" y="189"/>
                  </a:lnTo>
                  <a:lnTo>
                    <a:pt x="8237" y="283"/>
                  </a:lnTo>
                  <a:lnTo>
                    <a:pt x="7689" y="416"/>
                  </a:lnTo>
                  <a:lnTo>
                    <a:pt x="7141" y="586"/>
                  </a:lnTo>
                  <a:lnTo>
                    <a:pt x="6612" y="756"/>
                  </a:lnTo>
                  <a:lnTo>
                    <a:pt x="6121" y="963"/>
                  </a:lnTo>
                  <a:lnTo>
                    <a:pt x="5630" y="1190"/>
                  </a:lnTo>
                  <a:lnTo>
                    <a:pt x="5157" y="1436"/>
                  </a:lnTo>
                  <a:lnTo>
                    <a:pt x="4704" y="1700"/>
                  </a:lnTo>
                  <a:lnTo>
                    <a:pt x="4270" y="2002"/>
                  </a:lnTo>
                  <a:lnTo>
                    <a:pt x="3854" y="2324"/>
                  </a:lnTo>
                  <a:lnTo>
                    <a:pt x="3457" y="2664"/>
                  </a:lnTo>
                  <a:lnTo>
                    <a:pt x="3080" y="3041"/>
                  </a:lnTo>
                  <a:lnTo>
                    <a:pt x="3080" y="3041"/>
                  </a:lnTo>
                  <a:lnTo>
                    <a:pt x="2815" y="3306"/>
                  </a:lnTo>
                  <a:lnTo>
                    <a:pt x="2570" y="3589"/>
                  </a:lnTo>
                  <a:lnTo>
                    <a:pt x="2343" y="3891"/>
                  </a:lnTo>
                  <a:lnTo>
                    <a:pt x="2135" y="4175"/>
                  </a:lnTo>
                  <a:lnTo>
                    <a:pt x="1927" y="4477"/>
                  </a:lnTo>
                  <a:lnTo>
                    <a:pt x="1738" y="4779"/>
                  </a:lnTo>
                  <a:lnTo>
                    <a:pt x="1549" y="5081"/>
                  </a:lnTo>
                  <a:lnTo>
                    <a:pt x="1379" y="5384"/>
                  </a:lnTo>
                  <a:lnTo>
                    <a:pt x="1077" y="6007"/>
                  </a:lnTo>
                  <a:lnTo>
                    <a:pt x="832" y="6612"/>
                  </a:lnTo>
                  <a:lnTo>
                    <a:pt x="624" y="7235"/>
                  </a:lnTo>
                  <a:lnTo>
                    <a:pt x="435" y="7821"/>
                  </a:lnTo>
                  <a:lnTo>
                    <a:pt x="303" y="8406"/>
                  </a:lnTo>
                  <a:lnTo>
                    <a:pt x="189" y="8954"/>
                  </a:lnTo>
                  <a:lnTo>
                    <a:pt x="114" y="9483"/>
                  </a:lnTo>
                  <a:lnTo>
                    <a:pt x="57" y="9955"/>
                  </a:lnTo>
                  <a:lnTo>
                    <a:pt x="19" y="10409"/>
                  </a:lnTo>
                  <a:lnTo>
                    <a:pt x="0" y="10805"/>
                  </a:lnTo>
                  <a:lnTo>
                    <a:pt x="0" y="11145"/>
                  </a:lnTo>
                  <a:lnTo>
                    <a:pt x="19" y="11429"/>
                  </a:lnTo>
                  <a:lnTo>
                    <a:pt x="19" y="11429"/>
                  </a:lnTo>
                  <a:lnTo>
                    <a:pt x="38" y="11674"/>
                  </a:lnTo>
                  <a:lnTo>
                    <a:pt x="57" y="11939"/>
                  </a:lnTo>
                  <a:lnTo>
                    <a:pt x="152" y="12524"/>
                  </a:lnTo>
                  <a:lnTo>
                    <a:pt x="284" y="13167"/>
                  </a:lnTo>
                  <a:lnTo>
                    <a:pt x="416" y="13809"/>
                  </a:lnTo>
                  <a:lnTo>
                    <a:pt x="416" y="13809"/>
                  </a:lnTo>
                  <a:lnTo>
                    <a:pt x="567" y="14508"/>
                  </a:lnTo>
                  <a:lnTo>
                    <a:pt x="699" y="15150"/>
                  </a:lnTo>
                  <a:lnTo>
                    <a:pt x="756" y="15452"/>
                  </a:lnTo>
                  <a:lnTo>
                    <a:pt x="775" y="15736"/>
                  </a:lnTo>
                  <a:lnTo>
                    <a:pt x="794" y="15981"/>
                  </a:lnTo>
                  <a:lnTo>
                    <a:pt x="794" y="16208"/>
                  </a:lnTo>
                  <a:lnTo>
                    <a:pt x="794" y="16208"/>
                  </a:lnTo>
                  <a:lnTo>
                    <a:pt x="756" y="16397"/>
                  </a:lnTo>
                  <a:lnTo>
                    <a:pt x="718" y="16623"/>
                  </a:lnTo>
                  <a:lnTo>
                    <a:pt x="586" y="17171"/>
                  </a:lnTo>
                  <a:lnTo>
                    <a:pt x="586" y="17171"/>
                  </a:lnTo>
                  <a:lnTo>
                    <a:pt x="454" y="17662"/>
                  </a:lnTo>
                  <a:lnTo>
                    <a:pt x="340" y="18210"/>
                  </a:lnTo>
                  <a:lnTo>
                    <a:pt x="227" y="18815"/>
                  </a:lnTo>
                  <a:lnTo>
                    <a:pt x="189" y="19117"/>
                  </a:lnTo>
                  <a:lnTo>
                    <a:pt x="152" y="19438"/>
                  </a:lnTo>
                  <a:lnTo>
                    <a:pt x="133" y="19759"/>
                  </a:lnTo>
                  <a:lnTo>
                    <a:pt x="133" y="20080"/>
                  </a:lnTo>
                  <a:lnTo>
                    <a:pt x="133" y="20402"/>
                  </a:lnTo>
                  <a:lnTo>
                    <a:pt x="170" y="20742"/>
                  </a:lnTo>
                  <a:lnTo>
                    <a:pt x="208" y="21063"/>
                  </a:lnTo>
                  <a:lnTo>
                    <a:pt x="284" y="21403"/>
                  </a:lnTo>
                  <a:lnTo>
                    <a:pt x="378" y="21724"/>
                  </a:lnTo>
                  <a:lnTo>
                    <a:pt x="510" y="22045"/>
                  </a:lnTo>
                  <a:lnTo>
                    <a:pt x="510" y="22045"/>
                  </a:lnTo>
                  <a:lnTo>
                    <a:pt x="775" y="22574"/>
                  </a:lnTo>
                  <a:lnTo>
                    <a:pt x="1058" y="23065"/>
                  </a:lnTo>
                  <a:lnTo>
                    <a:pt x="1342" y="23537"/>
                  </a:lnTo>
                  <a:lnTo>
                    <a:pt x="1663" y="23991"/>
                  </a:lnTo>
                  <a:lnTo>
                    <a:pt x="1984" y="24425"/>
                  </a:lnTo>
                  <a:lnTo>
                    <a:pt x="2324" y="24822"/>
                  </a:lnTo>
                  <a:lnTo>
                    <a:pt x="2664" y="25219"/>
                  </a:lnTo>
                  <a:lnTo>
                    <a:pt x="3023" y="25577"/>
                  </a:lnTo>
                  <a:lnTo>
                    <a:pt x="3382" y="25917"/>
                  </a:lnTo>
                  <a:lnTo>
                    <a:pt x="3760" y="26239"/>
                  </a:lnTo>
                  <a:lnTo>
                    <a:pt x="4119" y="26541"/>
                  </a:lnTo>
                  <a:lnTo>
                    <a:pt x="4496" y="26824"/>
                  </a:lnTo>
                  <a:lnTo>
                    <a:pt x="4874" y="27089"/>
                  </a:lnTo>
                  <a:lnTo>
                    <a:pt x="5252" y="27334"/>
                  </a:lnTo>
                  <a:lnTo>
                    <a:pt x="5630" y="27561"/>
                  </a:lnTo>
                  <a:lnTo>
                    <a:pt x="6008" y="27769"/>
                  </a:lnTo>
                  <a:lnTo>
                    <a:pt x="6366" y="27977"/>
                  </a:lnTo>
                  <a:lnTo>
                    <a:pt x="6725" y="28147"/>
                  </a:lnTo>
                  <a:lnTo>
                    <a:pt x="7443" y="28449"/>
                  </a:lnTo>
                  <a:lnTo>
                    <a:pt x="8104" y="28713"/>
                  </a:lnTo>
                  <a:lnTo>
                    <a:pt x="8709" y="28902"/>
                  </a:lnTo>
                  <a:lnTo>
                    <a:pt x="9276" y="29034"/>
                  </a:lnTo>
                  <a:lnTo>
                    <a:pt x="9748" y="29129"/>
                  </a:lnTo>
                  <a:lnTo>
                    <a:pt x="10145" y="29167"/>
                  </a:lnTo>
                  <a:lnTo>
                    <a:pt x="10447" y="29167"/>
                  </a:lnTo>
                  <a:lnTo>
                    <a:pt x="10447" y="29167"/>
                  </a:lnTo>
                  <a:lnTo>
                    <a:pt x="10730" y="29129"/>
                  </a:lnTo>
                  <a:lnTo>
                    <a:pt x="11089" y="29053"/>
                  </a:lnTo>
                  <a:lnTo>
                    <a:pt x="11524" y="28940"/>
                  </a:lnTo>
                  <a:lnTo>
                    <a:pt x="11996" y="28808"/>
                  </a:lnTo>
                  <a:lnTo>
                    <a:pt x="12525" y="28619"/>
                  </a:lnTo>
                  <a:lnTo>
                    <a:pt x="13091" y="28411"/>
                  </a:lnTo>
                  <a:lnTo>
                    <a:pt x="13696" y="28184"/>
                  </a:lnTo>
                  <a:lnTo>
                    <a:pt x="14300" y="27901"/>
                  </a:lnTo>
                  <a:lnTo>
                    <a:pt x="14943" y="27599"/>
                  </a:lnTo>
                  <a:lnTo>
                    <a:pt x="15585" y="27259"/>
                  </a:lnTo>
                  <a:lnTo>
                    <a:pt x="16208" y="26900"/>
                  </a:lnTo>
                  <a:lnTo>
                    <a:pt x="16832" y="26522"/>
                  </a:lnTo>
                  <a:lnTo>
                    <a:pt x="17455" y="26106"/>
                  </a:lnTo>
                  <a:lnTo>
                    <a:pt x="18041" y="25672"/>
                  </a:lnTo>
                  <a:lnTo>
                    <a:pt x="18588" y="25200"/>
                  </a:lnTo>
                  <a:lnTo>
                    <a:pt x="18853" y="24954"/>
                  </a:lnTo>
                  <a:lnTo>
                    <a:pt x="19098" y="24709"/>
                  </a:lnTo>
                  <a:lnTo>
                    <a:pt x="19098" y="24709"/>
                  </a:lnTo>
                  <a:lnTo>
                    <a:pt x="19344" y="24444"/>
                  </a:lnTo>
                  <a:lnTo>
                    <a:pt x="19571" y="24161"/>
                  </a:lnTo>
                  <a:lnTo>
                    <a:pt x="19797" y="23858"/>
                  </a:lnTo>
                  <a:lnTo>
                    <a:pt x="20024" y="23518"/>
                  </a:lnTo>
                  <a:lnTo>
                    <a:pt x="20251" y="23178"/>
                  </a:lnTo>
                  <a:lnTo>
                    <a:pt x="20459" y="22801"/>
                  </a:lnTo>
                  <a:lnTo>
                    <a:pt x="20666" y="22423"/>
                  </a:lnTo>
                  <a:lnTo>
                    <a:pt x="20874" y="22026"/>
                  </a:lnTo>
                  <a:lnTo>
                    <a:pt x="21252" y="21214"/>
                  </a:lnTo>
                  <a:lnTo>
                    <a:pt x="21611" y="20345"/>
                  </a:lnTo>
                  <a:lnTo>
                    <a:pt x="21951" y="19476"/>
                  </a:lnTo>
                  <a:lnTo>
                    <a:pt x="22253" y="18607"/>
                  </a:lnTo>
                  <a:lnTo>
                    <a:pt x="22537" y="17738"/>
                  </a:lnTo>
                  <a:lnTo>
                    <a:pt x="22782" y="16907"/>
                  </a:lnTo>
                  <a:lnTo>
                    <a:pt x="23009" y="16095"/>
                  </a:lnTo>
                  <a:lnTo>
                    <a:pt x="23198" y="15358"/>
                  </a:lnTo>
                  <a:lnTo>
                    <a:pt x="23349" y="14678"/>
                  </a:lnTo>
                  <a:lnTo>
                    <a:pt x="23462" y="14073"/>
                  </a:lnTo>
                  <a:lnTo>
                    <a:pt x="23538" y="13563"/>
                  </a:lnTo>
                  <a:lnTo>
                    <a:pt x="23594" y="13185"/>
                  </a:lnTo>
                  <a:lnTo>
                    <a:pt x="23594" y="13185"/>
                  </a:lnTo>
                  <a:lnTo>
                    <a:pt x="23613" y="12864"/>
                  </a:lnTo>
                  <a:lnTo>
                    <a:pt x="23632" y="12543"/>
                  </a:lnTo>
                  <a:lnTo>
                    <a:pt x="23632" y="12128"/>
                  </a:lnTo>
                  <a:lnTo>
                    <a:pt x="23613" y="11636"/>
                  </a:lnTo>
                  <a:lnTo>
                    <a:pt x="23594" y="11089"/>
                  </a:lnTo>
                  <a:lnTo>
                    <a:pt x="23538" y="10465"/>
                  </a:lnTo>
                  <a:lnTo>
                    <a:pt x="23443" y="9785"/>
                  </a:lnTo>
                  <a:lnTo>
                    <a:pt x="23311" y="9067"/>
                  </a:lnTo>
                  <a:lnTo>
                    <a:pt x="23141" y="8312"/>
                  </a:lnTo>
                  <a:lnTo>
                    <a:pt x="23028" y="7934"/>
                  </a:lnTo>
                  <a:lnTo>
                    <a:pt x="22914" y="7556"/>
                  </a:lnTo>
                  <a:lnTo>
                    <a:pt x="22782" y="7159"/>
                  </a:lnTo>
                  <a:lnTo>
                    <a:pt x="22631" y="6763"/>
                  </a:lnTo>
                  <a:lnTo>
                    <a:pt x="22461" y="6366"/>
                  </a:lnTo>
                  <a:lnTo>
                    <a:pt x="22291" y="5988"/>
                  </a:lnTo>
                  <a:lnTo>
                    <a:pt x="22083" y="5592"/>
                  </a:lnTo>
                  <a:lnTo>
                    <a:pt x="21875" y="5195"/>
                  </a:lnTo>
                  <a:lnTo>
                    <a:pt x="21649" y="4817"/>
                  </a:lnTo>
                  <a:lnTo>
                    <a:pt x="21384" y="4439"/>
                  </a:lnTo>
                  <a:lnTo>
                    <a:pt x="21120" y="4080"/>
                  </a:lnTo>
                  <a:lnTo>
                    <a:pt x="20817" y="3721"/>
                  </a:lnTo>
                  <a:lnTo>
                    <a:pt x="20817" y="3721"/>
                  </a:lnTo>
                  <a:lnTo>
                    <a:pt x="20440" y="3306"/>
                  </a:lnTo>
                  <a:lnTo>
                    <a:pt x="20043" y="2928"/>
                  </a:lnTo>
                  <a:lnTo>
                    <a:pt x="19646" y="2569"/>
                  </a:lnTo>
                  <a:lnTo>
                    <a:pt x="19212" y="2229"/>
                  </a:lnTo>
                  <a:lnTo>
                    <a:pt x="18740" y="1908"/>
                  </a:lnTo>
                  <a:lnTo>
                    <a:pt x="18267" y="1625"/>
                  </a:lnTo>
                  <a:lnTo>
                    <a:pt x="17776" y="1360"/>
                  </a:lnTo>
                  <a:lnTo>
                    <a:pt x="17247" y="1115"/>
                  </a:lnTo>
                  <a:lnTo>
                    <a:pt x="16718" y="888"/>
                  </a:lnTo>
                  <a:lnTo>
                    <a:pt x="16152" y="699"/>
                  </a:lnTo>
                  <a:lnTo>
                    <a:pt x="15585" y="529"/>
                  </a:lnTo>
                  <a:lnTo>
                    <a:pt x="14980" y="378"/>
                  </a:lnTo>
                  <a:lnTo>
                    <a:pt x="14357" y="246"/>
                  </a:lnTo>
                  <a:lnTo>
                    <a:pt x="13734" y="151"/>
                  </a:lnTo>
                  <a:lnTo>
                    <a:pt x="13073" y="76"/>
                  </a:lnTo>
                  <a:lnTo>
                    <a:pt x="12392" y="19"/>
                  </a:lnTo>
                  <a:lnTo>
                    <a:pt x="12392" y="19"/>
                  </a:lnTo>
                  <a:lnTo>
                    <a:pt x="11845" y="0"/>
                  </a:lnTo>
                  <a:lnTo>
                    <a:pt x="1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569;p30">
              <a:extLst>
                <a:ext uri="{FF2B5EF4-FFF2-40B4-BE49-F238E27FC236}">
                  <a16:creationId xmlns:a16="http://schemas.microsoft.com/office/drawing/2014/main" id="{7CA3AC2E-AFF9-B68C-83AF-6CFCF86A8843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extrusionOk="0">
                  <a:moveTo>
                    <a:pt x="13601" y="1"/>
                  </a:move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570;p30">
              <a:extLst>
                <a:ext uri="{FF2B5EF4-FFF2-40B4-BE49-F238E27FC236}">
                  <a16:creationId xmlns:a16="http://schemas.microsoft.com/office/drawing/2014/main" id="{5A6A9387-5DF9-F0BB-38FA-811A7CE324AD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fill="none" extrusionOk="0">
                  <a:moveTo>
                    <a:pt x="17965" y="5630"/>
                  </a:move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571;p30">
              <a:extLst>
                <a:ext uri="{FF2B5EF4-FFF2-40B4-BE49-F238E27FC236}">
                  <a16:creationId xmlns:a16="http://schemas.microsoft.com/office/drawing/2014/main" id="{11D4C768-A9F4-D810-EFBE-1190A2D04C46}"/>
                </a:ext>
              </a:extLst>
            </p:cNvPr>
            <p:cNvSpPr/>
            <p:nvPr/>
          </p:nvSpPr>
          <p:spPr>
            <a:xfrm>
              <a:off x="5837850" y="682500"/>
              <a:ext cx="170975" cy="198375"/>
            </a:xfrm>
            <a:custGeom>
              <a:avLst/>
              <a:gdLst/>
              <a:ahLst/>
              <a:cxnLst/>
              <a:rect l="l" t="t" r="r" b="b"/>
              <a:pathLst>
                <a:path w="6839" h="7935" extrusionOk="0">
                  <a:moveTo>
                    <a:pt x="4024" y="1"/>
                  </a:moveTo>
                  <a:lnTo>
                    <a:pt x="3835" y="20"/>
                  </a:lnTo>
                  <a:lnTo>
                    <a:pt x="3665" y="57"/>
                  </a:lnTo>
                  <a:lnTo>
                    <a:pt x="3495" y="76"/>
                  </a:lnTo>
                  <a:lnTo>
                    <a:pt x="3212" y="171"/>
                  </a:lnTo>
                  <a:lnTo>
                    <a:pt x="2966" y="246"/>
                  </a:lnTo>
                  <a:lnTo>
                    <a:pt x="2721" y="341"/>
                  </a:lnTo>
                  <a:lnTo>
                    <a:pt x="2475" y="435"/>
                  </a:lnTo>
                  <a:lnTo>
                    <a:pt x="2211" y="567"/>
                  </a:lnTo>
                  <a:lnTo>
                    <a:pt x="1946" y="719"/>
                  </a:lnTo>
                  <a:lnTo>
                    <a:pt x="1682" y="889"/>
                  </a:lnTo>
                  <a:lnTo>
                    <a:pt x="1455" y="1078"/>
                  </a:lnTo>
                  <a:lnTo>
                    <a:pt x="1229" y="1285"/>
                  </a:lnTo>
                  <a:lnTo>
                    <a:pt x="1059" y="1512"/>
                  </a:lnTo>
                  <a:lnTo>
                    <a:pt x="964" y="1758"/>
                  </a:lnTo>
                  <a:lnTo>
                    <a:pt x="756" y="2400"/>
                  </a:lnTo>
                  <a:lnTo>
                    <a:pt x="492" y="3325"/>
                  </a:lnTo>
                  <a:lnTo>
                    <a:pt x="360" y="3854"/>
                  </a:lnTo>
                  <a:lnTo>
                    <a:pt x="246" y="4421"/>
                  </a:lnTo>
                  <a:lnTo>
                    <a:pt x="133" y="4969"/>
                  </a:lnTo>
                  <a:lnTo>
                    <a:pt x="57" y="5536"/>
                  </a:lnTo>
                  <a:lnTo>
                    <a:pt x="20" y="6046"/>
                  </a:lnTo>
                  <a:lnTo>
                    <a:pt x="1" y="6310"/>
                  </a:lnTo>
                  <a:lnTo>
                    <a:pt x="20" y="6537"/>
                  </a:lnTo>
                  <a:lnTo>
                    <a:pt x="20" y="6763"/>
                  </a:lnTo>
                  <a:lnTo>
                    <a:pt x="57" y="6971"/>
                  </a:lnTo>
                  <a:lnTo>
                    <a:pt x="95" y="7160"/>
                  </a:lnTo>
                  <a:lnTo>
                    <a:pt x="171" y="7330"/>
                  </a:lnTo>
                  <a:lnTo>
                    <a:pt x="246" y="7481"/>
                  </a:lnTo>
                  <a:lnTo>
                    <a:pt x="341" y="7595"/>
                  </a:lnTo>
                  <a:lnTo>
                    <a:pt x="454" y="7708"/>
                  </a:lnTo>
                  <a:lnTo>
                    <a:pt x="586" y="7765"/>
                  </a:lnTo>
                  <a:lnTo>
                    <a:pt x="870" y="7859"/>
                  </a:lnTo>
                  <a:lnTo>
                    <a:pt x="1191" y="7916"/>
                  </a:lnTo>
                  <a:lnTo>
                    <a:pt x="1550" y="7935"/>
                  </a:lnTo>
                  <a:lnTo>
                    <a:pt x="1890" y="7935"/>
                  </a:lnTo>
                  <a:lnTo>
                    <a:pt x="2268" y="7897"/>
                  </a:lnTo>
                  <a:lnTo>
                    <a:pt x="2626" y="7821"/>
                  </a:lnTo>
                  <a:lnTo>
                    <a:pt x="3004" y="7727"/>
                  </a:lnTo>
                  <a:lnTo>
                    <a:pt x="3382" y="7614"/>
                  </a:lnTo>
                  <a:lnTo>
                    <a:pt x="3760" y="7462"/>
                  </a:lnTo>
                  <a:lnTo>
                    <a:pt x="4100" y="7292"/>
                  </a:lnTo>
                  <a:lnTo>
                    <a:pt x="4459" y="7104"/>
                  </a:lnTo>
                  <a:lnTo>
                    <a:pt x="4780" y="6896"/>
                  </a:lnTo>
                  <a:lnTo>
                    <a:pt x="5082" y="6669"/>
                  </a:lnTo>
                  <a:lnTo>
                    <a:pt x="5347" y="6442"/>
                  </a:lnTo>
                  <a:lnTo>
                    <a:pt x="5592" y="6178"/>
                  </a:lnTo>
                  <a:lnTo>
                    <a:pt x="5800" y="5913"/>
                  </a:lnTo>
                  <a:lnTo>
                    <a:pt x="5989" y="5630"/>
                  </a:lnTo>
                  <a:lnTo>
                    <a:pt x="6159" y="5347"/>
                  </a:lnTo>
                  <a:lnTo>
                    <a:pt x="6310" y="5026"/>
                  </a:lnTo>
                  <a:lnTo>
                    <a:pt x="6461" y="4704"/>
                  </a:lnTo>
                  <a:lnTo>
                    <a:pt x="6574" y="4383"/>
                  </a:lnTo>
                  <a:lnTo>
                    <a:pt x="6688" y="4043"/>
                  </a:lnTo>
                  <a:lnTo>
                    <a:pt x="6763" y="3684"/>
                  </a:lnTo>
                  <a:lnTo>
                    <a:pt x="6820" y="3344"/>
                  </a:lnTo>
                  <a:lnTo>
                    <a:pt x="6839" y="3004"/>
                  </a:lnTo>
                  <a:lnTo>
                    <a:pt x="6839" y="2664"/>
                  </a:lnTo>
                  <a:lnTo>
                    <a:pt x="6801" y="2343"/>
                  </a:lnTo>
                  <a:lnTo>
                    <a:pt x="6726" y="2022"/>
                  </a:lnTo>
                  <a:lnTo>
                    <a:pt x="6631" y="1720"/>
                  </a:lnTo>
                  <a:lnTo>
                    <a:pt x="6480" y="1418"/>
                  </a:lnTo>
                  <a:lnTo>
                    <a:pt x="6386" y="1285"/>
                  </a:lnTo>
                  <a:lnTo>
                    <a:pt x="6291" y="1134"/>
                  </a:lnTo>
                  <a:lnTo>
                    <a:pt x="6178" y="1021"/>
                  </a:lnTo>
                  <a:lnTo>
                    <a:pt x="6064" y="889"/>
                  </a:lnTo>
                  <a:lnTo>
                    <a:pt x="5800" y="662"/>
                  </a:lnTo>
                  <a:lnTo>
                    <a:pt x="5554" y="473"/>
                  </a:lnTo>
                  <a:lnTo>
                    <a:pt x="5309" y="322"/>
                  </a:lnTo>
                  <a:lnTo>
                    <a:pt x="5082" y="209"/>
                  </a:lnTo>
                  <a:lnTo>
                    <a:pt x="4855" y="133"/>
                  </a:lnTo>
                  <a:lnTo>
                    <a:pt x="4629" y="57"/>
                  </a:lnTo>
                  <a:lnTo>
                    <a:pt x="4421" y="20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572;p30">
              <a:extLst>
                <a:ext uri="{FF2B5EF4-FFF2-40B4-BE49-F238E27FC236}">
                  <a16:creationId xmlns:a16="http://schemas.microsoft.com/office/drawing/2014/main" id="{E7A02BA1-B110-DB5D-44DB-93943C9070C8}"/>
                </a:ext>
              </a:extLst>
            </p:cNvPr>
            <p:cNvSpPr/>
            <p:nvPr/>
          </p:nvSpPr>
          <p:spPr>
            <a:xfrm>
              <a:off x="5861475" y="759000"/>
              <a:ext cx="108175" cy="56225"/>
            </a:xfrm>
            <a:custGeom>
              <a:avLst/>
              <a:gdLst/>
              <a:ahLst/>
              <a:cxnLst/>
              <a:rect l="l" t="t" r="r" b="b"/>
              <a:pathLst>
                <a:path w="4327" h="2249" extrusionOk="0">
                  <a:moveTo>
                    <a:pt x="4156" y="1"/>
                  </a:moveTo>
                  <a:lnTo>
                    <a:pt x="4080" y="20"/>
                  </a:lnTo>
                  <a:lnTo>
                    <a:pt x="95" y="1909"/>
                  </a:lnTo>
                  <a:lnTo>
                    <a:pt x="38" y="1947"/>
                  </a:lnTo>
                  <a:lnTo>
                    <a:pt x="19" y="2003"/>
                  </a:lnTo>
                  <a:lnTo>
                    <a:pt x="0" y="2079"/>
                  </a:lnTo>
                  <a:lnTo>
                    <a:pt x="19" y="2136"/>
                  </a:lnTo>
                  <a:lnTo>
                    <a:pt x="38" y="2192"/>
                  </a:lnTo>
                  <a:lnTo>
                    <a:pt x="76" y="2211"/>
                  </a:lnTo>
                  <a:lnTo>
                    <a:pt x="132" y="2230"/>
                  </a:lnTo>
                  <a:lnTo>
                    <a:pt x="170" y="2249"/>
                  </a:lnTo>
                  <a:lnTo>
                    <a:pt x="246" y="2230"/>
                  </a:lnTo>
                  <a:lnTo>
                    <a:pt x="4232" y="322"/>
                  </a:lnTo>
                  <a:lnTo>
                    <a:pt x="4288" y="284"/>
                  </a:lnTo>
                  <a:lnTo>
                    <a:pt x="4326" y="228"/>
                  </a:lnTo>
                  <a:lnTo>
                    <a:pt x="4326" y="171"/>
                  </a:lnTo>
                  <a:lnTo>
                    <a:pt x="4326" y="95"/>
                  </a:lnTo>
                  <a:lnTo>
                    <a:pt x="4269" y="39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573;p30">
              <a:extLst>
                <a:ext uri="{FF2B5EF4-FFF2-40B4-BE49-F238E27FC236}">
                  <a16:creationId xmlns:a16="http://schemas.microsoft.com/office/drawing/2014/main" id="{B73C4877-30AD-D312-3F57-6B3E0094DFDE}"/>
                </a:ext>
              </a:extLst>
            </p:cNvPr>
            <p:cNvSpPr/>
            <p:nvPr/>
          </p:nvSpPr>
          <p:spPr>
            <a:xfrm>
              <a:off x="5885550" y="730200"/>
              <a:ext cx="63300" cy="101100"/>
            </a:xfrm>
            <a:custGeom>
              <a:avLst/>
              <a:gdLst/>
              <a:ahLst/>
              <a:cxnLst/>
              <a:rect l="l" t="t" r="r" b="b"/>
              <a:pathLst>
                <a:path w="2532" h="4044" extrusionOk="0">
                  <a:moveTo>
                    <a:pt x="152" y="1"/>
                  </a:moveTo>
                  <a:lnTo>
                    <a:pt x="76" y="20"/>
                  </a:lnTo>
                  <a:lnTo>
                    <a:pt x="38" y="76"/>
                  </a:lnTo>
                  <a:lnTo>
                    <a:pt x="1" y="133"/>
                  </a:lnTo>
                  <a:lnTo>
                    <a:pt x="1" y="190"/>
                  </a:lnTo>
                  <a:lnTo>
                    <a:pt x="19" y="265"/>
                  </a:lnTo>
                  <a:lnTo>
                    <a:pt x="2211" y="3968"/>
                  </a:lnTo>
                  <a:lnTo>
                    <a:pt x="2249" y="4005"/>
                  </a:lnTo>
                  <a:lnTo>
                    <a:pt x="2286" y="4024"/>
                  </a:lnTo>
                  <a:lnTo>
                    <a:pt x="2362" y="4043"/>
                  </a:lnTo>
                  <a:lnTo>
                    <a:pt x="2419" y="4043"/>
                  </a:lnTo>
                  <a:lnTo>
                    <a:pt x="2456" y="4024"/>
                  </a:lnTo>
                  <a:lnTo>
                    <a:pt x="2513" y="3987"/>
                  </a:lnTo>
                  <a:lnTo>
                    <a:pt x="2532" y="3930"/>
                  </a:lnTo>
                  <a:lnTo>
                    <a:pt x="2532" y="3854"/>
                  </a:lnTo>
                  <a:lnTo>
                    <a:pt x="2513" y="3798"/>
                  </a:lnTo>
                  <a:lnTo>
                    <a:pt x="322" y="76"/>
                  </a:lnTo>
                  <a:lnTo>
                    <a:pt x="284" y="38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574;p30">
              <a:extLst>
                <a:ext uri="{FF2B5EF4-FFF2-40B4-BE49-F238E27FC236}">
                  <a16:creationId xmlns:a16="http://schemas.microsoft.com/office/drawing/2014/main" id="{2463E2D4-5AD0-2723-66FA-F9807079A715}"/>
                </a:ext>
              </a:extLst>
            </p:cNvPr>
            <p:cNvSpPr/>
            <p:nvPr/>
          </p:nvSpPr>
          <p:spPr>
            <a:xfrm>
              <a:off x="5846350" y="679675"/>
              <a:ext cx="165325" cy="204050"/>
            </a:xfrm>
            <a:custGeom>
              <a:avLst/>
              <a:gdLst/>
              <a:ahLst/>
              <a:cxnLst/>
              <a:rect l="l" t="t" r="r" b="b"/>
              <a:pathLst>
                <a:path w="6613" h="8162" extrusionOk="0">
                  <a:moveTo>
                    <a:pt x="3760" y="0"/>
                  </a:moveTo>
                  <a:lnTo>
                    <a:pt x="3571" y="19"/>
                  </a:lnTo>
                  <a:lnTo>
                    <a:pt x="3382" y="38"/>
                  </a:lnTo>
                  <a:lnTo>
                    <a:pt x="3212" y="57"/>
                  </a:lnTo>
                  <a:lnTo>
                    <a:pt x="2910" y="152"/>
                  </a:lnTo>
                  <a:lnTo>
                    <a:pt x="2645" y="227"/>
                  </a:lnTo>
                  <a:lnTo>
                    <a:pt x="2589" y="246"/>
                  </a:lnTo>
                  <a:lnTo>
                    <a:pt x="2211" y="397"/>
                  </a:lnTo>
                  <a:lnTo>
                    <a:pt x="1946" y="510"/>
                  </a:lnTo>
                  <a:lnTo>
                    <a:pt x="1682" y="662"/>
                  </a:lnTo>
                  <a:lnTo>
                    <a:pt x="1380" y="832"/>
                  </a:lnTo>
                  <a:lnTo>
                    <a:pt x="1096" y="1039"/>
                  </a:lnTo>
                  <a:lnTo>
                    <a:pt x="964" y="1153"/>
                  </a:lnTo>
                  <a:lnTo>
                    <a:pt x="832" y="1285"/>
                  </a:lnTo>
                  <a:lnTo>
                    <a:pt x="719" y="1417"/>
                  </a:lnTo>
                  <a:lnTo>
                    <a:pt x="605" y="1549"/>
                  </a:lnTo>
                  <a:lnTo>
                    <a:pt x="586" y="1587"/>
                  </a:lnTo>
                  <a:lnTo>
                    <a:pt x="586" y="1644"/>
                  </a:lnTo>
                  <a:lnTo>
                    <a:pt x="605" y="1682"/>
                  </a:lnTo>
                  <a:lnTo>
                    <a:pt x="643" y="1719"/>
                  </a:lnTo>
                  <a:lnTo>
                    <a:pt x="681" y="1738"/>
                  </a:lnTo>
                  <a:lnTo>
                    <a:pt x="737" y="1738"/>
                  </a:lnTo>
                  <a:lnTo>
                    <a:pt x="775" y="1719"/>
                  </a:lnTo>
                  <a:lnTo>
                    <a:pt x="813" y="1682"/>
                  </a:lnTo>
                  <a:lnTo>
                    <a:pt x="907" y="1549"/>
                  </a:lnTo>
                  <a:lnTo>
                    <a:pt x="1021" y="1436"/>
                  </a:lnTo>
                  <a:lnTo>
                    <a:pt x="1266" y="1209"/>
                  </a:lnTo>
                  <a:lnTo>
                    <a:pt x="1531" y="1020"/>
                  </a:lnTo>
                  <a:lnTo>
                    <a:pt x="1795" y="850"/>
                  </a:lnTo>
                  <a:lnTo>
                    <a:pt x="2060" y="718"/>
                  </a:lnTo>
                  <a:lnTo>
                    <a:pt x="2305" y="605"/>
                  </a:lnTo>
                  <a:lnTo>
                    <a:pt x="2645" y="473"/>
                  </a:lnTo>
                  <a:lnTo>
                    <a:pt x="2721" y="454"/>
                  </a:lnTo>
                  <a:lnTo>
                    <a:pt x="2985" y="359"/>
                  </a:lnTo>
                  <a:lnTo>
                    <a:pt x="3269" y="284"/>
                  </a:lnTo>
                  <a:lnTo>
                    <a:pt x="3590" y="246"/>
                  </a:lnTo>
                  <a:lnTo>
                    <a:pt x="3760" y="227"/>
                  </a:lnTo>
                  <a:lnTo>
                    <a:pt x="3949" y="246"/>
                  </a:lnTo>
                  <a:lnTo>
                    <a:pt x="4138" y="265"/>
                  </a:lnTo>
                  <a:lnTo>
                    <a:pt x="4327" y="303"/>
                  </a:lnTo>
                  <a:lnTo>
                    <a:pt x="4534" y="359"/>
                  </a:lnTo>
                  <a:lnTo>
                    <a:pt x="4742" y="454"/>
                  </a:lnTo>
                  <a:lnTo>
                    <a:pt x="4950" y="567"/>
                  </a:lnTo>
                  <a:lnTo>
                    <a:pt x="5177" y="699"/>
                  </a:lnTo>
                  <a:lnTo>
                    <a:pt x="5403" y="869"/>
                  </a:lnTo>
                  <a:lnTo>
                    <a:pt x="5630" y="1077"/>
                  </a:lnTo>
                  <a:lnTo>
                    <a:pt x="5857" y="1323"/>
                  </a:lnTo>
                  <a:lnTo>
                    <a:pt x="6027" y="1568"/>
                  </a:lnTo>
                  <a:lnTo>
                    <a:pt x="6159" y="1833"/>
                  </a:lnTo>
                  <a:lnTo>
                    <a:pt x="6272" y="2135"/>
                  </a:lnTo>
                  <a:lnTo>
                    <a:pt x="6329" y="2437"/>
                  </a:lnTo>
                  <a:lnTo>
                    <a:pt x="6367" y="2740"/>
                  </a:lnTo>
                  <a:lnTo>
                    <a:pt x="6386" y="3061"/>
                  </a:lnTo>
                  <a:lnTo>
                    <a:pt x="6367" y="3401"/>
                  </a:lnTo>
                  <a:lnTo>
                    <a:pt x="6310" y="3722"/>
                  </a:lnTo>
                  <a:lnTo>
                    <a:pt x="6253" y="4062"/>
                  </a:lnTo>
                  <a:lnTo>
                    <a:pt x="6159" y="4383"/>
                  </a:lnTo>
                  <a:lnTo>
                    <a:pt x="6027" y="4723"/>
                  </a:lnTo>
                  <a:lnTo>
                    <a:pt x="5894" y="5044"/>
                  </a:lnTo>
                  <a:lnTo>
                    <a:pt x="5743" y="5365"/>
                  </a:lnTo>
                  <a:lnTo>
                    <a:pt x="5554" y="5668"/>
                  </a:lnTo>
                  <a:lnTo>
                    <a:pt x="5366" y="5970"/>
                  </a:lnTo>
                  <a:lnTo>
                    <a:pt x="5158" y="6215"/>
                  </a:lnTo>
                  <a:lnTo>
                    <a:pt x="4912" y="6461"/>
                  </a:lnTo>
                  <a:lnTo>
                    <a:pt x="4648" y="6706"/>
                  </a:lnTo>
                  <a:lnTo>
                    <a:pt x="4345" y="6914"/>
                  </a:lnTo>
                  <a:lnTo>
                    <a:pt x="4024" y="7122"/>
                  </a:lnTo>
                  <a:lnTo>
                    <a:pt x="3665" y="7311"/>
                  </a:lnTo>
                  <a:lnTo>
                    <a:pt x="3306" y="7462"/>
                  </a:lnTo>
                  <a:lnTo>
                    <a:pt x="2948" y="7613"/>
                  </a:lnTo>
                  <a:lnTo>
                    <a:pt x="2570" y="7727"/>
                  </a:lnTo>
                  <a:lnTo>
                    <a:pt x="2192" y="7821"/>
                  </a:lnTo>
                  <a:lnTo>
                    <a:pt x="1814" y="7878"/>
                  </a:lnTo>
                  <a:lnTo>
                    <a:pt x="1455" y="7915"/>
                  </a:lnTo>
                  <a:lnTo>
                    <a:pt x="1096" y="7934"/>
                  </a:lnTo>
                  <a:lnTo>
                    <a:pt x="756" y="7915"/>
                  </a:lnTo>
                  <a:lnTo>
                    <a:pt x="454" y="7859"/>
                  </a:lnTo>
                  <a:lnTo>
                    <a:pt x="152" y="7764"/>
                  </a:lnTo>
                  <a:lnTo>
                    <a:pt x="76" y="7764"/>
                  </a:lnTo>
                  <a:lnTo>
                    <a:pt x="38" y="7802"/>
                  </a:lnTo>
                  <a:lnTo>
                    <a:pt x="20" y="7840"/>
                  </a:lnTo>
                  <a:lnTo>
                    <a:pt x="1" y="7878"/>
                  </a:lnTo>
                  <a:lnTo>
                    <a:pt x="20" y="7915"/>
                  </a:lnTo>
                  <a:lnTo>
                    <a:pt x="38" y="7953"/>
                  </a:lnTo>
                  <a:lnTo>
                    <a:pt x="76" y="7991"/>
                  </a:lnTo>
                  <a:lnTo>
                    <a:pt x="322" y="8067"/>
                  </a:lnTo>
                  <a:lnTo>
                    <a:pt x="586" y="8123"/>
                  </a:lnTo>
                  <a:lnTo>
                    <a:pt x="870" y="8161"/>
                  </a:lnTo>
                  <a:lnTo>
                    <a:pt x="1474" y="8161"/>
                  </a:lnTo>
                  <a:lnTo>
                    <a:pt x="1776" y="8123"/>
                  </a:lnTo>
                  <a:lnTo>
                    <a:pt x="2079" y="8085"/>
                  </a:lnTo>
                  <a:lnTo>
                    <a:pt x="2400" y="8010"/>
                  </a:lnTo>
                  <a:lnTo>
                    <a:pt x="2721" y="7934"/>
                  </a:lnTo>
                  <a:lnTo>
                    <a:pt x="3023" y="7821"/>
                  </a:lnTo>
                  <a:lnTo>
                    <a:pt x="3344" y="7708"/>
                  </a:lnTo>
                  <a:lnTo>
                    <a:pt x="3647" y="7575"/>
                  </a:lnTo>
                  <a:lnTo>
                    <a:pt x="3930" y="7443"/>
                  </a:lnTo>
                  <a:lnTo>
                    <a:pt x="4213" y="7273"/>
                  </a:lnTo>
                  <a:lnTo>
                    <a:pt x="4478" y="7103"/>
                  </a:lnTo>
                  <a:lnTo>
                    <a:pt x="4742" y="6933"/>
                  </a:lnTo>
                  <a:lnTo>
                    <a:pt x="4969" y="6725"/>
                  </a:lnTo>
                  <a:lnTo>
                    <a:pt x="5196" y="6536"/>
                  </a:lnTo>
                  <a:lnTo>
                    <a:pt x="5384" y="6310"/>
                  </a:lnTo>
                  <a:lnTo>
                    <a:pt x="5554" y="6102"/>
                  </a:lnTo>
                  <a:lnTo>
                    <a:pt x="5762" y="5781"/>
                  </a:lnTo>
                  <a:lnTo>
                    <a:pt x="5951" y="5460"/>
                  </a:lnTo>
                  <a:lnTo>
                    <a:pt x="6102" y="5139"/>
                  </a:lnTo>
                  <a:lnTo>
                    <a:pt x="6253" y="4780"/>
                  </a:lnTo>
                  <a:lnTo>
                    <a:pt x="6386" y="4440"/>
                  </a:lnTo>
                  <a:lnTo>
                    <a:pt x="6480" y="4081"/>
                  </a:lnTo>
                  <a:lnTo>
                    <a:pt x="6556" y="3722"/>
                  </a:lnTo>
                  <a:lnTo>
                    <a:pt x="6593" y="3382"/>
                  </a:lnTo>
                  <a:lnTo>
                    <a:pt x="6612" y="3023"/>
                  </a:lnTo>
                  <a:lnTo>
                    <a:pt x="6593" y="2683"/>
                  </a:lnTo>
                  <a:lnTo>
                    <a:pt x="6556" y="2362"/>
                  </a:lnTo>
                  <a:lnTo>
                    <a:pt x="6480" y="2041"/>
                  </a:lnTo>
                  <a:lnTo>
                    <a:pt x="6367" y="1719"/>
                  </a:lnTo>
                  <a:lnTo>
                    <a:pt x="6216" y="1436"/>
                  </a:lnTo>
                  <a:lnTo>
                    <a:pt x="6027" y="1172"/>
                  </a:lnTo>
                  <a:lnTo>
                    <a:pt x="5913" y="1039"/>
                  </a:lnTo>
                  <a:lnTo>
                    <a:pt x="5800" y="926"/>
                  </a:lnTo>
                  <a:lnTo>
                    <a:pt x="5536" y="699"/>
                  </a:lnTo>
                  <a:lnTo>
                    <a:pt x="5290" y="510"/>
                  </a:lnTo>
                  <a:lnTo>
                    <a:pt x="5063" y="359"/>
                  </a:lnTo>
                  <a:lnTo>
                    <a:pt x="4818" y="227"/>
                  </a:lnTo>
                  <a:lnTo>
                    <a:pt x="4591" y="133"/>
                  </a:lnTo>
                  <a:lnTo>
                    <a:pt x="4364" y="76"/>
                  </a:lnTo>
                  <a:lnTo>
                    <a:pt x="4157" y="19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575;p30">
              <a:extLst>
                <a:ext uri="{FF2B5EF4-FFF2-40B4-BE49-F238E27FC236}">
                  <a16:creationId xmlns:a16="http://schemas.microsoft.com/office/drawing/2014/main" id="{BA33272D-9B04-B696-BBA4-6311337550F6}"/>
                </a:ext>
              </a:extLst>
            </p:cNvPr>
            <p:cNvSpPr/>
            <p:nvPr/>
          </p:nvSpPr>
          <p:spPr>
            <a:xfrm>
              <a:off x="5738200" y="354300"/>
              <a:ext cx="76550" cy="67550"/>
            </a:xfrm>
            <a:custGeom>
              <a:avLst/>
              <a:gdLst/>
              <a:ahLst/>
              <a:cxnLst/>
              <a:rect l="l" t="t" r="r" b="b"/>
              <a:pathLst>
                <a:path w="3062" h="2702" extrusionOk="0">
                  <a:moveTo>
                    <a:pt x="2891" y="0"/>
                  </a:moveTo>
                  <a:lnTo>
                    <a:pt x="2815" y="19"/>
                  </a:lnTo>
                  <a:lnTo>
                    <a:pt x="2570" y="132"/>
                  </a:lnTo>
                  <a:lnTo>
                    <a:pt x="2324" y="283"/>
                  </a:lnTo>
                  <a:lnTo>
                    <a:pt x="2079" y="453"/>
                  </a:lnTo>
                  <a:lnTo>
                    <a:pt x="1852" y="623"/>
                  </a:lnTo>
                  <a:lnTo>
                    <a:pt x="1380" y="1020"/>
                  </a:lnTo>
                  <a:lnTo>
                    <a:pt x="964" y="1417"/>
                  </a:lnTo>
                  <a:lnTo>
                    <a:pt x="605" y="1795"/>
                  </a:lnTo>
                  <a:lnTo>
                    <a:pt x="303" y="2097"/>
                  </a:lnTo>
                  <a:lnTo>
                    <a:pt x="39" y="2418"/>
                  </a:lnTo>
                  <a:lnTo>
                    <a:pt x="1" y="2494"/>
                  </a:lnTo>
                  <a:lnTo>
                    <a:pt x="1" y="2550"/>
                  </a:lnTo>
                  <a:lnTo>
                    <a:pt x="20" y="2626"/>
                  </a:lnTo>
                  <a:lnTo>
                    <a:pt x="58" y="2664"/>
                  </a:lnTo>
                  <a:lnTo>
                    <a:pt x="114" y="2701"/>
                  </a:lnTo>
                  <a:lnTo>
                    <a:pt x="246" y="2701"/>
                  </a:lnTo>
                  <a:lnTo>
                    <a:pt x="303" y="2645"/>
                  </a:lnTo>
                  <a:lnTo>
                    <a:pt x="549" y="2361"/>
                  </a:lnTo>
                  <a:lnTo>
                    <a:pt x="832" y="2059"/>
                  </a:lnTo>
                  <a:lnTo>
                    <a:pt x="1172" y="1700"/>
                  </a:lnTo>
                  <a:lnTo>
                    <a:pt x="1588" y="1303"/>
                  </a:lnTo>
                  <a:lnTo>
                    <a:pt x="2041" y="926"/>
                  </a:lnTo>
                  <a:lnTo>
                    <a:pt x="2268" y="756"/>
                  </a:lnTo>
                  <a:lnTo>
                    <a:pt x="2494" y="586"/>
                  </a:lnTo>
                  <a:lnTo>
                    <a:pt x="2740" y="453"/>
                  </a:lnTo>
                  <a:lnTo>
                    <a:pt x="2967" y="340"/>
                  </a:lnTo>
                  <a:lnTo>
                    <a:pt x="3023" y="283"/>
                  </a:lnTo>
                  <a:lnTo>
                    <a:pt x="3061" y="227"/>
                  </a:lnTo>
                  <a:lnTo>
                    <a:pt x="3061" y="170"/>
                  </a:lnTo>
                  <a:lnTo>
                    <a:pt x="3042" y="94"/>
                  </a:lnTo>
                  <a:lnTo>
                    <a:pt x="3004" y="38"/>
                  </a:lnTo>
                  <a:lnTo>
                    <a:pt x="2948" y="19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576;p30">
              <a:extLst>
                <a:ext uri="{FF2B5EF4-FFF2-40B4-BE49-F238E27FC236}">
                  <a16:creationId xmlns:a16="http://schemas.microsoft.com/office/drawing/2014/main" id="{355D4710-000D-E069-3DF0-5653F6F905DC}"/>
                </a:ext>
              </a:extLst>
            </p:cNvPr>
            <p:cNvSpPr/>
            <p:nvPr/>
          </p:nvSpPr>
          <p:spPr>
            <a:xfrm>
              <a:off x="5304200" y="595150"/>
              <a:ext cx="27425" cy="67550"/>
            </a:xfrm>
            <a:custGeom>
              <a:avLst/>
              <a:gdLst/>
              <a:ahLst/>
              <a:cxnLst/>
              <a:rect l="l" t="t" r="r" b="b"/>
              <a:pathLst>
                <a:path w="1097" h="2702" extrusionOk="0">
                  <a:moveTo>
                    <a:pt x="926" y="0"/>
                  </a:moveTo>
                  <a:lnTo>
                    <a:pt x="851" y="19"/>
                  </a:lnTo>
                  <a:lnTo>
                    <a:pt x="794" y="38"/>
                  </a:lnTo>
                  <a:lnTo>
                    <a:pt x="756" y="95"/>
                  </a:lnTo>
                  <a:lnTo>
                    <a:pt x="662" y="208"/>
                  </a:lnTo>
                  <a:lnTo>
                    <a:pt x="530" y="397"/>
                  </a:lnTo>
                  <a:lnTo>
                    <a:pt x="379" y="661"/>
                  </a:lnTo>
                  <a:lnTo>
                    <a:pt x="246" y="1001"/>
                  </a:lnTo>
                  <a:lnTo>
                    <a:pt x="171" y="1209"/>
                  </a:lnTo>
                  <a:lnTo>
                    <a:pt x="114" y="1436"/>
                  </a:lnTo>
                  <a:lnTo>
                    <a:pt x="76" y="1681"/>
                  </a:lnTo>
                  <a:lnTo>
                    <a:pt x="38" y="1946"/>
                  </a:lnTo>
                  <a:lnTo>
                    <a:pt x="1" y="2229"/>
                  </a:lnTo>
                  <a:lnTo>
                    <a:pt x="1" y="2531"/>
                  </a:lnTo>
                  <a:lnTo>
                    <a:pt x="20" y="2607"/>
                  </a:lnTo>
                  <a:lnTo>
                    <a:pt x="38" y="2664"/>
                  </a:lnTo>
                  <a:lnTo>
                    <a:pt x="95" y="2701"/>
                  </a:lnTo>
                  <a:lnTo>
                    <a:pt x="246" y="2701"/>
                  </a:lnTo>
                  <a:lnTo>
                    <a:pt x="303" y="2664"/>
                  </a:lnTo>
                  <a:lnTo>
                    <a:pt x="322" y="2607"/>
                  </a:lnTo>
                  <a:lnTo>
                    <a:pt x="341" y="2531"/>
                  </a:lnTo>
                  <a:lnTo>
                    <a:pt x="360" y="2248"/>
                  </a:lnTo>
                  <a:lnTo>
                    <a:pt x="379" y="2002"/>
                  </a:lnTo>
                  <a:lnTo>
                    <a:pt x="416" y="1757"/>
                  </a:lnTo>
                  <a:lnTo>
                    <a:pt x="454" y="1530"/>
                  </a:lnTo>
                  <a:lnTo>
                    <a:pt x="511" y="1322"/>
                  </a:lnTo>
                  <a:lnTo>
                    <a:pt x="567" y="1152"/>
                  </a:lnTo>
                  <a:lnTo>
                    <a:pt x="681" y="831"/>
                  </a:lnTo>
                  <a:lnTo>
                    <a:pt x="813" y="605"/>
                  </a:lnTo>
                  <a:lnTo>
                    <a:pt x="926" y="435"/>
                  </a:lnTo>
                  <a:lnTo>
                    <a:pt x="1040" y="302"/>
                  </a:lnTo>
                  <a:lnTo>
                    <a:pt x="1077" y="246"/>
                  </a:lnTo>
                  <a:lnTo>
                    <a:pt x="1096" y="170"/>
                  </a:lnTo>
                  <a:lnTo>
                    <a:pt x="1077" y="113"/>
                  </a:lnTo>
                  <a:lnTo>
                    <a:pt x="1040" y="57"/>
                  </a:lnTo>
                  <a:lnTo>
                    <a:pt x="983" y="19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577;p30">
              <a:extLst>
                <a:ext uri="{FF2B5EF4-FFF2-40B4-BE49-F238E27FC236}">
                  <a16:creationId xmlns:a16="http://schemas.microsoft.com/office/drawing/2014/main" id="{9A0BF887-9493-8233-DA6F-04165D4A4819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extrusionOk="0">
                  <a:moveTo>
                    <a:pt x="95" y="1"/>
                  </a:moveTo>
                  <a:lnTo>
                    <a:pt x="19" y="303"/>
                  </a:lnTo>
                  <a:lnTo>
                    <a:pt x="0" y="62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544D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578;p30">
              <a:extLst>
                <a:ext uri="{FF2B5EF4-FFF2-40B4-BE49-F238E27FC236}">
                  <a16:creationId xmlns:a16="http://schemas.microsoft.com/office/drawing/2014/main" id="{EB0B6703-806C-7695-6A8E-2C2431ABE9C3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19" y="303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579;p30">
              <a:extLst>
                <a:ext uri="{FF2B5EF4-FFF2-40B4-BE49-F238E27FC236}">
                  <a16:creationId xmlns:a16="http://schemas.microsoft.com/office/drawing/2014/main" id="{FDA38F57-E866-A593-7888-07441A08D362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extrusionOk="0">
                  <a:moveTo>
                    <a:pt x="2211" y="1"/>
                  </a:move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580;p30">
              <a:extLst>
                <a:ext uri="{FF2B5EF4-FFF2-40B4-BE49-F238E27FC236}">
                  <a16:creationId xmlns:a16="http://schemas.microsoft.com/office/drawing/2014/main" id="{F4CBCCE9-5B26-F072-3104-61CE54127AA2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fill="none" extrusionOk="0">
                  <a:moveTo>
                    <a:pt x="2381" y="1"/>
                  </a:moveTo>
                  <a:lnTo>
                    <a:pt x="2381" y="1"/>
                  </a:lnTo>
                  <a:lnTo>
                    <a:pt x="2211" y="1"/>
                  </a:ln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lnTo>
                    <a:pt x="23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581;p30">
              <a:extLst>
                <a:ext uri="{FF2B5EF4-FFF2-40B4-BE49-F238E27FC236}">
                  <a16:creationId xmlns:a16="http://schemas.microsoft.com/office/drawing/2014/main" id="{D4E69901-9A5F-824C-5420-DA028565D6D2}"/>
                </a:ext>
              </a:extLst>
            </p:cNvPr>
            <p:cNvSpPr/>
            <p:nvPr/>
          </p:nvSpPr>
          <p:spPr>
            <a:xfrm>
              <a:off x="5460050" y="834575"/>
              <a:ext cx="155400" cy="104875"/>
            </a:xfrm>
            <a:custGeom>
              <a:avLst/>
              <a:gdLst/>
              <a:ahLst/>
              <a:cxnLst/>
              <a:rect l="l" t="t" r="r" b="b"/>
              <a:pathLst>
                <a:path w="6216" h="4195" extrusionOk="0">
                  <a:moveTo>
                    <a:pt x="6159" y="0"/>
                  </a:moveTo>
                  <a:lnTo>
                    <a:pt x="0" y="851"/>
                  </a:lnTo>
                  <a:lnTo>
                    <a:pt x="38" y="1002"/>
                  </a:lnTo>
                  <a:lnTo>
                    <a:pt x="152" y="1436"/>
                  </a:lnTo>
                  <a:lnTo>
                    <a:pt x="246" y="1719"/>
                  </a:lnTo>
                  <a:lnTo>
                    <a:pt x="359" y="2022"/>
                  </a:lnTo>
                  <a:lnTo>
                    <a:pt x="511" y="2362"/>
                  </a:lnTo>
                  <a:lnTo>
                    <a:pt x="699" y="2702"/>
                  </a:lnTo>
                  <a:lnTo>
                    <a:pt x="926" y="3023"/>
                  </a:lnTo>
                  <a:lnTo>
                    <a:pt x="1039" y="3174"/>
                  </a:lnTo>
                  <a:lnTo>
                    <a:pt x="1191" y="3344"/>
                  </a:lnTo>
                  <a:lnTo>
                    <a:pt x="1323" y="3476"/>
                  </a:lnTo>
                  <a:lnTo>
                    <a:pt x="1474" y="3608"/>
                  </a:lnTo>
                  <a:lnTo>
                    <a:pt x="1644" y="3741"/>
                  </a:lnTo>
                  <a:lnTo>
                    <a:pt x="1833" y="3854"/>
                  </a:lnTo>
                  <a:lnTo>
                    <a:pt x="2022" y="3949"/>
                  </a:lnTo>
                  <a:lnTo>
                    <a:pt x="2211" y="4043"/>
                  </a:lnTo>
                  <a:lnTo>
                    <a:pt x="2437" y="4100"/>
                  </a:lnTo>
                  <a:lnTo>
                    <a:pt x="2664" y="4156"/>
                  </a:lnTo>
                  <a:lnTo>
                    <a:pt x="2891" y="4194"/>
                  </a:lnTo>
                  <a:lnTo>
                    <a:pt x="3420" y="4194"/>
                  </a:lnTo>
                  <a:lnTo>
                    <a:pt x="3703" y="4156"/>
                  </a:lnTo>
                  <a:lnTo>
                    <a:pt x="3967" y="4100"/>
                  </a:lnTo>
                  <a:lnTo>
                    <a:pt x="4232" y="4024"/>
                  </a:lnTo>
                  <a:lnTo>
                    <a:pt x="4459" y="3930"/>
                  </a:lnTo>
                  <a:lnTo>
                    <a:pt x="4685" y="3816"/>
                  </a:lnTo>
                  <a:lnTo>
                    <a:pt x="4874" y="3703"/>
                  </a:lnTo>
                  <a:lnTo>
                    <a:pt x="5063" y="3571"/>
                  </a:lnTo>
                  <a:lnTo>
                    <a:pt x="5214" y="3438"/>
                  </a:lnTo>
                  <a:lnTo>
                    <a:pt x="5365" y="3287"/>
                  </a:lnTo>
                  <a:lnTo>
                    <a:pt x="5498" y="3117"/>
                  </a:lnTo>
                  <a:lnTo>
                    <a:pt x="5630" y="2947"/>
                  </a:lnTo>
                  <a:lnTo>
                    <a:pt x="5724" y="2777"/>
                  </a:lnTo>
                  <a:lnTo>
                    <a:pt x="5819" y="2607"/>
                  </a:lnTo>
                  <a:lnTo>
                    <a:pt x="5894" y="2437"/>
                  </a:lnTo>
                  <a:lnTo>
                    <a:pt x="5970" y="2248"/>
                  </a:lnTo>
                  <a:lnTo>
                    <a:pt x="6083" y="1889"/>
                  </a:lnTo>
                  <a:lnTo>
                    <a:pt x="6140" y="1531"/>
                  </a:lnTo>
                  <a:lnTo>
                    <a:pt x="6196" y="1172"/>
                  </a:lnTo>
                  <a:lnTo>
                    <a:pt x="6215" y="869"/>
                  </a:lnTo>
                  <a:lnTo>
                    <a:pt x="6215" y="586"/>
                  </a:lnTo>
                  <a:lnTo>
                    <a:pt x="6178" y="170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582;p30">
              <a:extLst>
                <a:ext uri="{FF2B5EF4-FFF2-40B4-BE49-F238E27FC236}">
                  <a16:creationId xmlns:a16="http://schemas.microsoft.com/office/drawing/2014/main" id="{DF4B95B7-3598-6089-D013-3294E573349F}"/>
                </a:ext>
              </a:extLst>
            </p:cNvPr>
            <p:cNvSpPr/>
            <p:nvPr/>
          </p:nvSpPr>
          <p:spPr>
            <a:xfrm>
              <a:off x="5591800" y="663625"/>
              <a:ext cx="68050" cy="68025"/>
            </a:xfrm>
            <a:custGeom>
              <a:avLst/>
              <a:gdLst/>
              <a:ahLst/>
              <a:cxnLst/>
              <a:rect l="l" t="t" r="r" b="b"/>
              <a:pathLst>
                <a:path w="2722" h="2721" extrusionOk="0">
                  <a:moveTo>
                    <a:pt x="1380" y="0"/>
                  </a:moveTo>
                  <a:lnTo>
                    <a:pt x="1248" y="19"/>
                  </a:lnTo>
                  <a:lnTo>
                    <a:pt x="1115" y="38"/>
                  </a:lnTo>
                  <a:lnTo>
                    <a:pt x="983" y="57"/>
                  </a:lnTo>
                  <a:lnTo>
                    <a:pt x="851" y="113"/>
                  </a:lnTo>
                  <a:lnTo>
                    <a:pt x="738" y="151"/>
                  </a:lnTo>
                  <a:lnTo>
                    <a:pt x="624" y="227"/>
                  </a:lnTo>
                  <a:lnTo>
                    <a:pt x="511" y="302"/>
                  </a:lnTo>
                  <a:lnTo>
                    <a:pt x="416" y="397"/>
                  </a:lnTo>
                  <a:lnTo>
                    <a:pt x="341" y="491"/>
                  </a:lnTo>
                  <a:lnTo>
                    <a:pt x="246" y="586"/>
                  </a:lnTo>
                  <a:lnTo>
                    <a:pt x="190" y="699"/>
                  </a:lnTo>
                  <a:lnTo>
                    <a:pt x="114" y="812"/>
                  </a:lnTo>
                  <a:lnTo>
                    <a:pt x="76" y="945"/>
                  </a:lnTo>
                  <a:lnTo>
                    <a:pt x="39" y="1058"/>
                  </a:lnTo>
                  <a:lnTo>
                    <a:pt x="20" y="1209"/>
                  </a:lnTo>
                  <a:lnTo>
                    <a:pt x="1" y="1341"/>
                  </a:lnTo>
                  <a:lnTo>
                    <a:pt x="20" y="1474"/>
                  </a:lnTo>
                  <a:lnTo>
                    <a:pt x="39" y="1606"/>
                  </a:lnTo>
                  <a:lnTo>
                    <a:pt x="58" y="1738"/>
                  </a:lnTo>
                  <a:lnTo>
                    <a:pt x="114" y="1870"/>
                  </a:lnTo>
                  <a:lnTo>
                    <a:pt x="152" y="1984"/>
                  </a:lnTo>
                  <a:lnTo>
                    <a:pt x="228" y="2097"/>
                  </a:lnTo>
                  <a:lnTo>
                    <a:pt x="303" y="2210"/>
                  </a:lnTo>
                  <a:lnTo>
                    <a:pt x="398" y="2305"/>
                  </a:lnTo>
                  <a:lnTo>
                    <a:pt x="492" y="2399"/>
                  </a:lnTo>
                  <a:lnTo>
                    <a:pt x="586" y="2475"/>
                  </a:lnTo>
                  <a:lnTo>
                    <a:pt x="700" y="2550"/>
                  </a:lnTo>
                  <a:lnTo>
                    <a:pt x="813" y="2607"/>
                  </a:lnTo>
                  <a:lnTo>
                    <a:pt x="945" y="2645"/>
                  </a:lnTo>
                  <a:lnTo>
                    <a:pt x="1059" y="2683"/>
                  </a:lnTo>
                  <a:lnTo>
                    <a:pt x="1210" y="2701"/>
                  </a:lnTo>
                  <a:lnTo>
                    <a:pt x="1342" y="2720"/>
                  </a:lnTo>
                  <a:lnTo>
                    <a:pt x="1474" y="2701"/>
                  </a:lnTo>
                  <a:lnTo>
                    <a:pt x="1607" y="2701"/>
                  </a:lnTo>
                  <a:lnTo>
                    <a:pt x="1739" y="2664"/>
                  </a:lnTo>
                  <a:lnTo>
                    <a:pt x="1871" y="2626"/>
                  </a:lnTo>
                  <a:lnTo>
                    <a:pt x="1984" y="2569"/>
                  </a:lnTo>
                  <a:lnTo>
                    <a:pt x="2098" y="2494"/>
                  </a:lnTo>
                  <a:lnTo>
                    <a:pt x="2211" y="2418"/>
                  </a:lnTo>
                  <a:lnTo>
                    <a:pt x="2305" y="2343"/>
                  </a:lnTo>
                  <a:lnTo>
                    <a:pt x="2400" y="2248"/>
                  </a:lnTo>
                  <a:lnTo>
                    <a:pt x="2475" y="2135"/>
                  </a:lnTo>
                  <a:lnTo>
                    <a:pt x="2551" y="2021"/>
                  </a:lnTo>
                  <a:lnTo>
                    <a:pt x="2608" y="1908"/>
                  </a:lnTo>
                  <a:lnTo>
                    <a:pt x="2646" y="1776"/>
                  </a:lnTo>
                  <a:lnTo>
                    <a:pt x="2683" y="1662"/>
                  </a:lnTo>
                  <a:lnTo>
                    <a:pt x="2702" y="1530"/>
                  </a:lnTo>
                  <a:lnTo>
                    <a:pt x="2721" y="1379"/>
                  </a:lnTo>
                  <a:lnTo>
                    <a:pt x="2702" y="1247"/>
                  </a:lnTo>
                  <a:lnTo>
                    <a:pt x="2702" y="1115"/>
                  </a:lnTo>
                  <a:lnTo>
                    <a:pt x="2664" y="982"/>
                  </a:lnTo>
                  <a:lnTo>
                    <a:pt x="2627" y="850"/>
                  </a:lnTo>
                  <a:lnTo>
                    <a:pt x="2570" y="737"/>
                  </a:lnTo>
                  <a:lnTo>
                    <a:pt x="2494" y="624"/>
                  </a:lnTo>
                  <a:lnTo>
                    <a:pt x="2419" y="510"/>
                  </a:lnTo>
                  <a:lnTo>
                    <a:pt x="2343" y="416"/>
                  </a:lnTo>
                  <a:lnTo>
                    <a:pt x="2249" y="340"/>
                  </a:lnTo>
                  <a:lnTo>
                    <a:pt x="2135" y="246"/>
                  </a:lnTo>
                  <a:lnTo>
                    <a:pt x="2022" y="189"/>
                  </a:lnTo>
                  <a:lnTo>
                    <a:pt x="1909" y="113"/>
                  </a:lnTo>
                  <a:lnTo>
                    <a:pt x="1777" y="76"/>
                  </a:lnTo>
                  <a:lnTo>
                    <a:pt x="1663" y="38"/>
                  </a:lnTo>
                  <a:lnTo>
                    <a:pt x="1531" y="19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583;p30">
              <a:extLst>
                <a:ext uri="{FF2B5EF4-FFF2-40B4-BE49-F238E27FC236}">
                  <a16:creationId xmlns:a16="http://schemas.microsoft.com/office/drawing/2014/main" id="{142505D1-EF80-8549-329D-662C8C44E692}"/>
                </a:ext>
              </a:extLst>
            </p:cNvPr>
            <p:cNvSpPr/>
            <p:nvPr/>
          </p:nvSpPr>
          <p:spPr>
            <a:xfrm>
              <a:off x="5375525" y="660300"/>
              <a:ext cx="67550" cy="67575"/>
            </a:xfrm>
            <a:custGeom>
              <a:avLst/>
              <a:gdLst/>
              <a:ahLst/>
              <a:cxnLst/>
              <a:rect l="l" t="t" r="r" b="b"/>
              <a:pathLst>
                <a:path w="2702" h="2703" extrusionOk="0">
                  <a:moveTo>
                    <a:pt x="1228" y="1"/>
                  </a:moveTo>
                  <a:lnTo>
                    <a:pt x="1096" y="20"/>
                  </a:lnTo>
                  <a:lnTo>
                    <a:pt x="964" y="39"/>
                  </a:lnTo>
                  <a:lnTo>
                    <a:pt x="831" y="95"/>
                  </a:lnTo>
                  <a:lnTo>
                    <a:pt x="718" y="152"/>
                  </a:lnTo>
                  <a:lnTo>
                    <a:pt x="605" y="209"/>
                  </a:lnTo>
                  <a:lnTo>
                    <a:pt x="510" y="284"/>
                  </a:lnTo>
                  <a:lnTo>
                    <a:pt x="397" y="379"/>
                  </a:lnTo>
                  <a:lnTo>
                    <a:pt x="321" y="473"/>
                  </a:lnTo>
                  <a:lnTo>
                    <a:pt x="246" y="568"/>
                  </a:lnTo>
                  <a:lnTo>
                    <a:pt x="170" y="681"/>
                  </a:lnTo>
                  <a:lnTo>
                    <a:pt x="113" y="794"/>
                  </a:lnTo>
                  <a:lnTo>
                    <a:pt x="57" y="927"/>
                  </a:lnTo>
                  <a:lnTo>
                    <a:pt x="19" y="1059"/>
                  </a:lnTo>
                  <a:lnTo>
                    <a:pt x="0" y="1191"/>
                  </a:lnTo>
                  <a:lnTo>
                    <a:pt x="0" y="1323"/>
                  </a:lnTo>
                  <a:lnTo>
                    <a:pt x="0" y="1455"/>
                  </a:lnTo>
                  <a:lnTo>
                    <a:pt x="19" y="1607"/>
                  </a:lnTo>
                  <a:lnTo>
                    <a:pt x="38" y="1720"/>
                  </a:lnTo>
                  <a:lnTo>
                    <a:pt x="95" y="1852"/>
                  </a:lnTo>
                  <a:lnTo>
                    <a:pt x="151" y="1966"/>
                  </a:lnTo>
                  <a:lnTo>
                    <a:pt x="208" y="2079"/>
                  </a:lnTo>
                  <a:lnTo>
                    <a:pt x="283" y="2192"/>
                  </a:lnTo>
                  <a:lnTo>
                    <a:pt x="378" y="2287"/>
                  </a:lnTo>
                  <a:lnTo>
                    <a:pt x="472" y="2381"/>
                  </a:lnTo>
                  <a:lnTo>
                    <a:pt x="567" y="2457"/>
                  </a:lnTo>
                  <a:lnTo>
                    <a:pt x="680" y="2532"/>
                  </a:lnTo>
                  <a:lnTo>
                    <a:pt x="794" y="2589"/>
                  </a:lnTo>
                  <a:lnTo>
                    <a:pt x="926" y="2627"/>
                  </a:lnTo>
                  <a:lnTo>
                    <a:pt x="1058" y="2664"/>
                  </a:lnTo>
                  <a:lnTo>
                    <a:pt x="1190" y="2683"/>
                  </a:lnTo>
                  <a:lnTo>
                    <a:pt x="1322" y="2702"/>
                  </a:lnTo>
                  <a:lnTo>
                    <a:pt x="1455" y="2702"/>
                  </a:lnTo>
                  <a:lnTo>
                    <a:pt x="1606" y="2683"/>
                  </a:lnTo>
                  <a:lnTo>
                    <a:pt x="1719" y="2646"/>
                  </a:lnTo>
                  <a:lnTo>
                    <a:pt x="1851" y="2608"/>
                  </a:lnTo>
                  <a:lnTo>
                    <a:pt x="1965" y="2551"/>
                  </a:lnTo>
                  <a:lnTo>
                    <a:pt x="2078" y="2476"/>
                  </a:lnTo>
                  <a:lnTo>
                    <a:pt x="2191" y="2400"/>
                  </a:lnTo>
                  <a:lnTo>
                    <a:pt x="2286" y="2324"/>
                  </a:lnTo>
                  <a:lnTo>
                    <a:pt x="2380" y="2230"/>
                  </a:lnTo>
                  <a:lnTo>
                    <a:pt x="2456" y="2117"/>
                  </a:lnTo>
                  <a:lnTo>
                    <a:pt x="2531" y="2003"/>
                  </a:lnTo>
                  <a:lnTo>
                    <a:pt x="2588" y="1890"/>
                  </a:lnTo>
                  <a:lnTo>
                    <a:pt x="2626" y="1777"/>
                  </a:lnTo>
                  <a:lnTo>
                    <a:pt x="2664" y="1644"/>
                  </a:lnTo>
                  <a:lnTo>
                    <a:pt x="2683" y="1512"/>
                  </a:lnTo>
                  <a:lnTo>
                    <a:pt x="2701" y="1361"/>
                  </a:lnTo>
                  <a:lnTo>
                    <a:pt x="2701" y="1229"/>
                  </a:lnTo>
                  <a:lnTo>
                    <a:pt x="2683" y="1097"/>
                  </a:lnTo>
                  <a:lnTo>
                    <a:pt x="2645" y="964"/>
                  </a:lnTo>
                  <a:lnTo>
                    <a:pt x="2607" y="832"/>
                  </a:lnTo>
                  <a:lnTo>
                    <a:pt x="2550" y="719"/>
                  </a:lnTo>
                  <a:lnTo>
                    <a:pt x="2475" y="605"/>
                  </a:lnTo>
                  <a:lnTo>
                    <a:pt x="2399" y="511"/>
                  </a:lnTo>
                  <a:lnTo>
                    <a:pt x="2324" y="398"/>
                  </a:lnTo>
                  <a:lnTo>
                    <a:pt x="2229" y="322"/>
                  </a:lnTo>
                  <a:lnTo>
                    <a:pt x="2116" y="246"/>
                  </a:lnTo>
                  <a:lnTo>
                    <a:pt x="2003" y="171"/>
                  </a:lnTo>
                  <a:lnTo>
                    <a:pt x="1889" y="114"/>
                  </a:lnTo>
                  <a:lnTo>
                    <a:pt x="1776" y="58"/>
                  </a:lnTo>
                  <a:lnTo>
                    <a:pt x="1644" y="20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584;p30">
              <a:extLst>
                <a:ext uri="{FF2B5EF4-FFF2-40B4-BE49-F238E27FC236}">
                  <a16:creationId xmlns:a16="http://schemas.microsoft.com/office/drawing/2014/main" id="{8ACDD99B-47BF-B2D1-0C8D-72649190C1D3}"/>
                </a:ext>
              </a:extLst>
            </p:cNvPr>
            <p:cNvSpPr/>
            <p:nvPr/>
          </p:nvSpPr>
          <p:spPr>
            <a:xfrm>
              <a:off x="5588025" y="577200"/>
              <a:ext cx="111000" cy="43000"/>
            </a:xfrm>
            <a:custGeom>
              <a:avLst/>
              <a:gdLst/>
              <a:ahLst/>
              <a:cxnLst/>
              <a:rect l="l" t="t" r="r" b="b"/>
              <a:pathLst>
                <a:path w="4440" h="1720" extrusionOk="0">
                  <a:moveTo>
                    <a:pt x="1304" y="0"/>
                  </a:moveTo>
                  <a:lnTo>
                    <a:pt x="1096" y="19"/>
                  </a:lnTo>
                  <a:lnTo>
                    <a:pt x="851" y="38"/>
                  </a:lnTo>
                  <a:lnTo>
                    <a:pt x="624" y="76"/>
                  </a:lnTo>
                  <a:lnTo>
                    <a:pt x="379" y="132"/>
                  </a:lnTo>
                  <a:lnTo>
                    <a:pt x="114" y="208"/>
                  </a:lnTo>
                  <a:lnTo>
                    <a:pt x="57" y="227"/>
                  </a:lnTo>
                  <a:lnTo>
                    <a:pt x="20" y="284"/>
                  </a:lnTo>
                  <a:lnTo>
                    <a:pt x="1" y="359"/>
                  </a:lnTo>
                  <a:lnTo>
                    <a:pt x="1" y="416"/>
                  </a:lnTo>
                  <a:lnTo>
                    <a:pt x="39" y="472"/>
                  </a:lnTo>
                  <a:lnTo>
                    <a:pt x="95" y="529"/>
                  </a:lnTo>
                  <a:lnTo>
                    <a:pt x="152" y="548"/>
                  </a:lnTo>
                  <a:lnTo>
                    <a:pt x="227" y="529"/>
                  </a:lnTo>
                  <a:lnTo>
                    <a:pt x="454" y="472"/>
                  </a:lnTo>
                  <a:lnTo>
                    <a:pt x="681" y="416"/>
                  </a:lnTo>
                  <a:lnTo>
                    <a:pt x="889" y="378"/>
                  </a:lnTo>
                  <a:lnTo>
                    <a:pt x="1096" y="359"/>
                  </a:lnTo>
                  <a:lnTo>
                    <a:pt x="1493" y="340"/>
                  </a:lnTo>
                  <a:lnTo>
                    <a:pt x="1871" y="378"/>
                  </a:lnTo>
                  <a:lnTo>
                    <a:pt x="2211" y="435"/>
                  </a:lnTo>
                  <a:lnTo>
                    <a:pt x="2532" y="529"/>
                  </a:lnTo>
                  <a:lnTo>
                    <a:pt x="2815" y="642"/>
                  </a:lnTo>
                  <a:lnTo>
                    <a:pt x="3080" y="775"/>
                  </a:lnTo>
                  <a:lnTo>
                    <a:pt x="3325" y="907"/>
                  </a:lnTo>
                  <a:lnTo>
                    <a:pt x="3514" y="1058"/>
                  </a:lnTo>
                  <a:lnTo>
                    <a:pt x="3703" y="1190"/>
                  </a:lnTo>
                  <a:lnTo>
                    <a:pt x="3835" y="1323"/>
                  </a:lnTo>
                  <a:lnTo>
                    <a:pt x="4043" y="1530"/>
                  </a:lnTo>
                  <a:lnTo>
                    <a:pt x="4119" y="1644"/>
                  </a:lnTo>
                  <a:lnTo>
                    <a:pt x="4194" y="1700"/>
                  </a:lnTo>
                  <a:lnTo>
                    <a:pt x="4270" y="1719"/>
                  </a:lnTo>
                  <a:lnTo>
                    <a:pt x="4327" y="1700"/>
                  </a:lnTo>
                  <a:lnTo>
                    <a:pt x="4364" y="1681"/>
                  </a:lnTo>
                  <a:lnTo>
                    <a:pt x="4421" y="1625"/>
                  </a:lnTo>
                  <a:lnTo>
                    <a:pt x="4440" y="1568"/>
                  </a:lnTo>
                  <a:lnTo>
                    <a:pt x="4440" y="1493"/>
                  </a:lnTo>
                  <a:lnTo>
                    <a:pt x="4402" y="1436"/>
                  </a:lnTo>
                  <a:lnTo>
                    <a:pt x="4327" y="1341"/>
                  </a:lnTo>
                  <a:lnTo>
                    <a:pt x="4119" y="1115"/>
                  </a:lnTo>
                  <a:lnTo>
                    <a:pt x="3949" y="964"/>
                  </a:lnTo>
                  <a:lnTo>
                    <a:pt x="3760" y="813"/>
                  </a:lnTo>
                  <a:lnTo>
                    <a:pt x="3533" y="661"/>
                  </a:lnTo>
                  <a:lnTo>
                    <a:pt x="3288" y="491"/>
                  </a:lnTo>
                  <a:lnTo>
                    <a:pt x="2985" y="359"/>
                  </a:lnTo>
                  <a:lnTo>
                    <a:pt x="2664" y="227"/>
                  </a:lnTo>
                  <a:lnTo>
                    <a:pt x="2324" y="114"/>
                  </a:lnTo>
                  <a:lnTo>
                    <a:pt x="1946" y="38"/>
                  </a:lnTo>
                  <a:lnTo>
                    <a:pt x="1739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585;p30">
              <a:extLst>
                <a:ext uri="{FF2B5EF4-FFF2-40B4-BE49-F238E27FC236}">
                  <a16:creationId xmlns:a16="http://schemas.microsoft.com/office/drawing/2014/main" id="{FAEC55A2-7FEC-4B5C-FF3D-71124350DA62}"/>
                </a:ext>
              </a:extLst>
            </p:cNvPr>
            <p:cNvSpPr/>
            <p:nvPr/>
          </p:nvSpPr>
          <p:spPr>
            <a:xfrm>
              <a:off x="5355675" y="579075"/>
              <a:ext cx="102500" cy="43950"/>
            </a:xfrm>
            <a:custGeom>
              <a:avLst/>
              <a:gdLst/>
              <a:ahLst/>
              <a:cxnLst/>
              <a:rect l="l" t="t" r="r" b="b"/>
              <a:pathLst>
                <a:path w="4100" h="1758" extrusionOk="0">
                  <a:moveTo>
                    <a:pt x="2400" y="1"/>
                  </a:moveTo>
                  <a:lnTo>
                    <a:pt x="2211" y="39"/>
                  </a:lnTo>
                  <a:lnTo>
                    <a:pt x="2041" y="57"/>
                  </a:lnTo>
                  <a:lnTo>
                    <a:pt x="1720" y="171"/>
                  </a:lnTo>
                  <a:lnTo>
                    <a:pt x="1418" y="303"/>
                  </a:lnTo>
                  <a:lnTo>
                    <a:pt x="1134" y="454"/>
                  </a:lnTo>
                  <a:lnTo>
                    <a:pt x="889" y="624"/>
                  </a:lnTo>
                  <a:lnTo>
                    <a:pt x="662" y="794"/>
                  </a:lnTo>
                  <a:lnTo>
                    <a:pt x="473" y="964"/>
                  </a:lnTo>
                  <a:lnTo>
                    <a:pt x="322" y="1134"/>
                  </a:lnTo>
                  <a:lnTo>
                    <a:pt x="95" y="1380"/>
                  </a:lnTo>
                  <a:lnTo>
                    <a:pt x="20" y="1493"/>
                  </a:lnTo>
                  <a:lnTo>
                    <a:pt x="1" y="1550"/>
                  </a:lnTo>
                  <a:lnTo>
                    <a:pt x="1" y="1625"/>
                  </a:lnTo>
                  <a:lnTo>
                    <a:pt x="20" y="1682"/>
                  </a:lnTo>
                  <a:lnTo>
                    <a:pt x="76" y="1739"/>
                  </a:lnTo>
                  <a:lnTo>
                    <a:pt x="114" y="1758"/>
                  </a:lnTo>
                  <a:lnTo>
                    <a:pt x="171" y="1758"/>
                  </a:lnTo>
                  <a:lnTo>
                    <a:pt x="246" y="1739"/>
                  </a:lnTo>
                  <a:lnTo>
                    <a:pt x="303" y="1682"/>
                  </a:lnTo>
                  <a:lnTo>
                    <a:pt x="397" y="1569"/>
                  </a:lnTo>
                  <a:lnTo>
                    <a:pt x="605" y="1342"/>
                  </a:lnTo>
                  <a:lnTo>
                    <a:pt x="737" y="1191"/>
                  </a:lnTo>
                  <a:lnTo>
                    <a:pt x="907" y="1040"/>
                  </a:lnTo>
                  <a:lnTo>
                    <a:pt x="1096" y="889"/>
                  </a:lnTo>
                  <a:lnTo>
                    <a:pt x="1323" y="738"/>
                  </a:lnTo>
                  <a:lnTo>
                    <a:pt x="1569" y="605"/>
                  </a:lnTo>
                  <a:lnTo>
                    <a:pt x="1833" y="492"/>
                  </a:lnTo>
                  <a:lnTo>
                    <a:pt x="2116" y="397"/>
                  </a:lnTo>
                  <a:lnTo>
                    <a:pt x="2419" y="360"/>
                  </a:lnTo>
                  <a:lnTo>
                    <a:pt x="2589" y="341"/>
                  </a:lnTo>
                  <a:lnTo>
                    <a:pt x="2759" y="341"/>
                  </a:lnTo>
                  <a:lnTo>
                    <a:pt x="2929" y="360"/>
                  </a:lnTo>
                  <a:lnTo>
                    <a:pt x="3099" y="397"/>
                  </a:lnTo>
                  <a:lnTo>
                    <a:pt x="3269" y="435"/>
                  </a:lnTo>
                  <a:lnTo>
                    <a:pt x="3458" y="492"/>
                  </a:lnTo>
                  <a:lnTo>
                    <a:pt x="3647" y="567"/>
                  </a:lnTo>
                  <a:lnTo>
                    <a:pt x="3835" y="662"/>
                  </a:lnTo>
                  <a:lnTo>
                    <a:pt x="3911" y="681"/>
                  </a:lnTo>
                  <a:lnTo>
                    <a:pt x="3968" y="681"/>
                  </a:lnTo>
                  <a:lnTo>
                    <a:pt x="4024" y="643"/>
                  </a:lnTo>
                  <a:lnTo>
                    <a:pt x="4081" y="586"/>
                  </a:lnTo>
                  <a:lnTo>
                    <a:pt x="4100" y="530"/>
                  </a:lnTo>
                  <a:lnTo>
                    <a:pt x="4081" y="454"/>
                  </a:lnTo>
                  <a:lnTo>
                    <a:pt x="4062" y="397"/>
                  </a:lnTo>
                  <a:lnTo>
                    <a:pt x="4005" y="360"/>
                  </a:lnTo>
                  <a:lnTo>
                    <a:pt x="3779" y="246"/>
                  </a:lnTo>
                  <a:lnTo>
                    <a:pt x="3571" y="171"/>
                  </a:lnTo>
                  <a:lnTo>
                    <a:pt x="3363" y="95"/>
                  </a:lnTo>
                  <a:lnTo>
                    <a:pt x="3155" y="39"/>
                  </a:lnTo>
                  <a:lnTo>
                    <a:pt x="2967" y="20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586;p30">
              <a:extLst>
                <a:ext uri="{FF2B5EF4-FFF2-40B4-BE49-F238E27FC236}">
                  <a16:creationId xmlns:a16="http://schemas.microsoft.com/office/drawing/2014/main" id="{E62CE8F0-C1CF-FFBF-BA34-CB1499BF43E5}"/>
                </a:ext>
              </a:extLst>
            </p:cNvPr>
            <p:cNvSpPr/>
            <p:nvPr/>
          </p:nvSpPr>
          <p:spPr>
            <a:xfrm>
              <a:off x="5648475" y="663625"/>
              <a:ext cx="26950" cy="33550"/>
            </a:xfrm>
            <a:custGeom>
              <a:avLst/>
              <a:gdLst/>
              <a:ahLst/>
              <a:cxnLst/>
              <a:rect l="l" t="t" r="r" b="b"/>
              <a:pathLst>
                <a:path w="1078" h="1342" extrusionOk="0">
                  <a:moveTo>
                    <a:pt x="1077" y="0"/>
                  </a:moveTo>
                  <a:lnTo>
                    <a:pt x="1" y="529"/>
                  </a:lnTo>
                  <a:lnTo>
                    <a:pt x="38" y="134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587;p30">
              <a:extLst>
                <a:ext uri="{FF2B5EF4-FFF2-40B4-BE49-F238E27FC236}">
                  <a16:creationId xmlns:a16="http://schemas.microsoft.com/office/drawing/2014/main" id="{D24BA6E4-8528-8B08-943A-C1565CC4B68B}"/>
                </a:ext>
              </a:extLst>
            </p:cNvPr>
            <p:cNvSpPr/>
            <p:nvPr/>
          </p:nvSpPr>
          <p:spPr>
            <a:xfrm>
              <a:off x="5354275" y="666450"/>
              <a:ext cx="30700" cy="26950"/>
            </a:xfrm>
            <a:custGeom>
              <a:avLst/>
              <a:gdLst/>
              <a:ahLst/>
              <a:cxnLst/>
              <a:rect l="l" t="t" r="r" b="b"/>
              <a:pathLst>
                <a:path w="1228" h="1078" extrusionOk="0">
                  <a:moveTo>
                    <a:pt x="0" y="0"/>
                  </a:moveTo>
                  <a:lnTo>
                    <a:pt x="1077" y="1077"/>
                  </a:lnTo>
                  <a:lnTo>
                    <a:pt x="1228" y="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588;p30">
              <a:extLst>
                <a:ext uri="{FF2B5EF4-FFF2-40B4-BE49-F238E27FC236}">
                  <a16:creationId xmlns:a16="http://schemas.microsoft.com/office/drawing/2014/main" id="{03217543-D735-DF56-C98F-FFAFF4674731}"/>
                </a:ext>
              </a:extLst>
            </p:cNvPr>
            <p:cNvSpPr/>
            <p:nvPr/>
          </p:nvSpPr>
          <p:spPr>
            <a:xfrm>
              <a:off x="5460050" y="834575"/>
              <a:ext cx="153975" cy="87400"/>
            </a:xfrm>
            <a:custGeom>
              <a:avLst/>
              <a:gdLst/>
              <a:ahLst/>
              <a:cxnLst/>
              <a:rect l="l" t="t" r="r" b="b"/>
              <a:pathLst>
                <a:path w="6159" h="3496" extrusionOk="0">
                  <a:moveTo>
                    <a:pt x="6159" y="0"/>
                  </a:moveTo>
                  <a:lnTo>
                    <a:pt x="0" y="851"/>
                  </a:lnTo>
                  <a:lnTo>
                    <a:pt x="57" y="964"/>
                  </a:lnTo>
                  <a:lnTo>
                    <a:pt x="208" y="1304"/>
                  </a:lnTo>
                  <a:lnTo>
                    <a:pt x="341" y="1531"/>
                  </a:lnTo>
                  <a:lnTo>
                    <a:pt x="492" y="1776"/>
                  </a:lnTo>
                  <a:lnTo>
                    <a:pt x="662" y="2041"/>
                  </a:lnTo>
                  <a:lnTo>
                    <a:pt x="869" y="2305"/>
                  </a:lnTo>
                  <a:lnTo>
                    <a:pt x="1115" y="2570"/>
                  </a:lnTo>
                  <a:lnTo>
                    <a:pt x="1379" y="2815"/>
                  </a:lnTo>
                  <a:lnTo>
                    <a:pt x="1682" y="3023"/>
                  </a:lnTo>
                  <a:lnTo>
                    <a:pt x="1833" y="3136"/>
                  </a:lnTo>
                  <a:lnTo>
                    <a:pt x="2003" y="3212"/>
                  </a:lnTo>
                  <a:lnTo>
                    <a:pt x="2192" y="3287"/>
                  </a:lnTo>
                  <a:lnTo>
                    <a:pt x="2362" y="3363"/>
                  </a:lnTo>
                  <a:lnTo>
                    <a:pt x="2570" y="3420"/>
                  </a:lnTo>
                  <a:lnTo>
                    <a:pt x="2758" y="3457"/>
                  </a:lnTo>
                  <a:lnTo>
                    <a:pt x="2966" y="3476"/>
                  </a:lnTo>
                  <a:lnTo>
                    <a:pt x="3193" y="3495"/>
                  </a:lnTo>
                  <a:lnTo>
                    <a:pt x="3420" y="3476"/>
                  </a:lnTo>
                  <a:lnTo>
                    <a:pt x="3646" y="3438"/>
                  </a:lnTo>
                  <a:lnTo>
                    <a:pt x="3873" y="3401"/>
                  </a:lnTo>
                  <a:lnTo>
                    <a:pt x="4081" y="3344"/>
                  </a:lnTo>
                  <a:lnTo>
                    <a:pt x="4289" y="3268"/>
                  </a:lnTo>
                  <a:lnTo>
                    <a:pt x="4477" y="3174"/>
                  </a:lnTo>
                  <a:lnTo>
                    <a:pt x="4647" y="3080"/>
                  </a:lnTo>
                  <a:lnTo>
                    <a:pt x="4818" y="2985"/>
                  </a:lnTo>
                  <a:lnTo>
                    <a:pt x="4969" y="2853"/>
                  </a:lnTo>
                  <a:lnTo>
                    <a:pt x="5101" y="2740"/>
                  </a:lnTo>
                  <a:lnTo>
                    <a:pt x="5233" y="2607"/>
                  </a:lnTo>
                  <a:lnTo>
                    <a:pt x="5346" y="2475"/>
                  </a:lnTo>
                  <a:lnTo>
                    <a:pt x="5554" y="2173"/>
                  </a:lnTo>
                  <a:lnTo>
                    <a:pt x="5724" y="1871"/>
                  </a:lnTo>
                  <a:lnTo>
                    <a:pt x="5856" y="1568"/>
                  </a:lnTo>
                  <a:lnTo>
                    <a:pt x="5951" y="1266"/>
                  </a:lnTo>
                  <a:lnTo>
                    <a:pt x="6026" y="983"/>
                  </a:lnTo>
                  <a:lnTo>
                    <a:pt x="6083" y="718"/>
                  </a:lnTo>
                  <a:lnTo>
                    <a:pt x="6121" y="492"/>
                  </a:lnTo>
                  <a:lnTo>
                    <a:pt x="6159" y="133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589;p30">
              <a:extLst>
                <a:ext uri="{FF2B5EF4-FFF2-40B4-BE49-F238E27FC236}">
                  <a16:creationId xmlns:a16="http://schemas.microsoft.com/office/drawing/2014/main" id="{3A88872E-25D5-6C49-8A77-BBDE169A9C4B}"/>
                </a:ext>
              </a:extLst>
            </p:cNvPr>
            <p:cNvSpPr/>
            <p:nvPr/>
          </p:nvSpPr>
          <p:spPr>
            <a:xfrm>
              <a:off x="5455800" y="830325"/>
              <a:ext cx="162950" cy="95900"/>
            </a:xfrm>
            <a:custGeom>
              <a:avLst/>
              <a:gdLst/>
              <a:ahLst/>
              <a:cxnLst/>
              <a:rect l="l" t="t" r="r" b="b"/>
              <a:pathLst>
                <a:path w="6518" h="3836" extrusionOk="0">
                  <a:moveTo>
                    <a:pt x="6159" y="378"/>
                  </a:moveTo>
                  <a:lnTo>
                    <a:pt x="6121" y="680"/>
                  </a:lnTo>
                  <a:lnTo>
                    <a:pt x="6045" y="1096"/>
                  </a:lnTo>
                  <a:lnTo>
                    <a:pt x="5989" y="1323"/>
                  </a:lnTo>
                  <a:lnTo>
                    <a:pt x="5913" y="1549"/>
                  </a:lnTo>
                  <a:lnTo>
                    <a:pt x="5819" y="1795"/>
                  </a:lnTo>
                  <a:lnTo>
                    <a:pt x="5705" y="2041"/>
                  </a:lnTo>
                  <a:lnTo>
                    <a:pt x="5573" y="2267"/>
                  </a:lnTo>
                  <a:lnTo>
                    <a:pt x="5403" y="2513"/>
                  </a:lnTo>
                  <a:lnTo>
                    <a:pt x="5214" y="2721"/>
                  </a:lnTo>
                  <a:lnTo>
                    <a:pt x="5006" y="2928"/>
                  </a:lnTo>
                  <a:lnTo>
                    <a:pt x="4742" y="3098"/>
                  </a:lnTo>
                  <a:lnTo>
                    <a:pt x="4459" y="3250"/>
                  </a:lnTo>
                  <a:lnTo>
                    <a:pt x="4307" y="3306"/>
                  </a:lnTo>
                  <a:lnTo>
                    <a:pt x="4137" y="3363"/>
                  </a:lnTo>
                  <a:lnTo>
                    <a:pt x="3967" y="3401"/>
                  </a:lnTo>
                  <a:lnTo>
                    <a:pt x="3779" y="3438"/>
                  </a:lnTo>
                  <a:lnTo>
                    <a:pt x="3609" y="3476"/>
                  </a:lnTo>
                  <a:lnTo>
                    <a:pt x="3080" y="3476"/>
                  </a:lnTo>
                  <a:lnTo>
                    <a:pt x="2758" y="3420"/>
                  </a:lnTo>
                  <a:lnTo>
                    <a:pt x="2475" y="3325"/>
                  </a:lnTo>
                  <a:lnTo>
                    <a:pt x="2192" y="3193"/>
                  </a:lnTo>
                  <a:lnTo>
                    <a:pt x="1927" y="3042"/>
                  </a:lnTo>
                  <a:lnTo>
                    <a:pt x="1682" y="2853"/>
                  </a:lnTo>
                  <a:lnTo>
                    <a:pt x="1474" y="2664"/>
                  </a:lnTo>
                  <a:lnTo>
                    <a:pt x="1266" y="2456"/>
                  </a:lnTo>
                  <a:lnTo>
                    <a:pt x="1096" y="2248"/>
                  </a:lnTo>
                  <a:lnTo>
                    <a:pt x="926" y="2041"/>
                  </a:lnTo>
                  <a:lnTo>
                    <a:pt x="794" y="1833"/>
                  </a:lnTo>
                  <a:lnTo>
                    <a:pt x="567" y="1455"/>
                  </a:lnTo>
                  <a:lnTo>
                    <a:pt x="416" y="1153"/>
                  </a:lnTo>
                  <a:lnTo>
                    <a:pt x="6159" y="378"/>
                  </a:lnTo>
                  <a:close/>
                  <a:moveTo>
                    <a:pt x="6310" y="0"/>
                  </a:moveTo>
                  <a:lnTo>
                    <a:pt x="152" y="832"/>
                  </a:lnTo>
                  <a:lnTo>
                    <a:pt x="76" y="869"/>
                  </a:lnTo>
                  <a:lnTo>
                    <a:pt x="19" y="926"/>
                  </a:lnTo>
                  <a:lnTo>
                    <a:pt x="0" y="1002"/>
                  </a:lnTo>
                  <a:lnTo>
                    <a:pt x="0" y="1077"/>
                  </a:lnTo>
                  <a:lnTo>
                    <a:pt x="57" y="1209"/>
                  </a:lnTo>
                  <a:lnTo>
                    <a:pt x="208" y="1512"/>
                  </a:lnTo>
                  <a:lnTo>
                    <a:pt x="322" y="1719"/>
                  </a:lnTo>
                  <a:lnTo>
                    <a:pt x="473" y="1965"/>
                  </a:lnTo>
                  <a:lnTo>
                    <a:pt x="624" y="2211"/>
                  </a:lnTo>
                  <a:lnTo>
                    <a:pt x="813" y="2456"/>
                  </a:lnTo>
                  <a:lnTo>
                    <a:pt x="1039" y="2721"/>
                  </a:lnTo>
                  <a:lnTo>
                    <a:pt x="1285" y="2966"/>
                  </a:lnTo>
                  <a:lnTo>
                    <a:pt x="1549" y="3193"/>
                  </a:lnTo>
                  <a:lnTo>
                    <a:pt x="1852" y="3401"/>
                  </a:lnTo>
                  <a:lnTo>
                    <a:pt x="2022" y="3495"/>
                  </a:lnTo>
                  <a:lnTo>
                    <a:pt x="2192" y="3571"/>
                  </a:lnTo>
                  <a:lnTo>
                    <a:pt x="2362" y="3646"/>
                  </a:lnTo>
                  <a:lnTo>
                    <a:pt x="2551" y="3722"/>
                  </a:lnTo>
                  <a:lnTo>
                    <a:pt x="2740" y="3760"/>
                  </a:lnTo>
                  <a:lnTo>
                    <a:pt x="2928" y="3797"/>
                  </a:lnTo>
                  <a:lnTo>
                    <a:pt x="3136" y="3816"/>
                  </a:lnTo>
                  <a:lnTo>
                    <a:pt x="3344" y="3835"/>
                  </a:lnTo>
                  <a:lnTo>
                    <a:pt x="3590" y="3816"/>
                  </a:lnTo>
                  <a:lnTo>
                    <a:pt x="3835" y="3797"/>
                  </a:lnTo>
                  <a:lnTo>
                    <a:pt x="4081" y="3741"/>
                  </a:lnTo>
                  <a:lnTo>
                    <a:pt x="4307" y="3684"/>
                  </a:lnTo>
                  <a:lnTo>
                    <a:pt x="4515" y="3608"/>
                  </a:lnTo>
                  <a:lnTo>
                    <a:pt x="4723" y="3514"/>
                  </a:lnTo>
                  <a:lnTo>
                    <a:pt x="4893" y="3401"/>
                  </a:lnTo>
                  <a:lnTo>
                    <a:pt x="5063" y="3306"/>
                  </a:lnTo>
                  <a:lnTo>
                    <a:pt x="5233" y="3174"/>
                  </a:lnTo>
                  <a:lnTo>
                    <a:pt x="5384" y="3042"/>
                  </a:lnTo>
                  <a:lnTo>
                    <a:pt x="5516" y="2910"/>
                  </a:lnTo>
                  <a:lnTo>
                    <a:pt x="5630" y="2758"/>
                  </a:lnTo>
                  <a:lnTo>
                    <a:pt x="5856" y="2456"/>
                  </a:lnTo>
                  <a:lnTo>
                    <a:pt x="6026" y="2154"/>
                  </a:lnTo>
                  <a:lnTo>
                    <a:pt x="6178" y="1833"/>
                  </a:lnTo>
                  <a:lnTo>
                    <a:pt x="6272" y="1512"/>
                  </a:lnTo>
                  <a:lnTo>
                    <a:pt x="6366" y="1228"/>
                  </a:lnTo>
                  <a:lnTo>
                    <a:pt x="6423" y="945"/>
                  </a:lnTo>
                  <a:lnTo>
                    <a:pt x="6461" y="699"/>
                  </a:lnTo>
                  <a:lnTo>
                    <a:pt x="6499" y="322"/>
                  </a:lnTo>
                  <a:lnTo>
                    <a:pt x="6518" y="170"/>
                  </a:lnTo>
                  <a:lnTo>
                    <a:pt x="6499" y="114"/>
                  </a:lnTo>
                  <a:lnTo>
                    <a:pt x="6442" y="57"/>
                  </a:lnTo>
                  <a:lnTo>
                    <a:pt x="6385" y="19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590;p30">
              <a:extLst>
                <a:ext uri="{FF2B5EF4-FFF2-40B4-BE49-F238E27FC236}">
                  <a16:creationId xmlns:a16="http://schemas.microsoft.com/office/drawing/2014/main" id="{880C6B7A-DD5E-7FA0-9947-64DFA57E7212}"/>
                </a:ext>
              </a:extLst>
            </p:cNvPr>
            <p:cNvSpPr/>
            <p:nvPr/>
          </p:nvSpPr>
          <p:spPr>
            <a:xfrm>
              <a:off x="5430775" y="722175"/>
              <a:ext cx="57175" cy="76050"/>
            </a:xfrm>
            <a:custGeom>
              <a:avLst/>
              <a:gdLst/>
              <a:ahLst/>
              <a:cxnLst/>
              <a:rect l="l" t="t" r="r" b="b"/>
              <a:pathLst>
                <a:path w="2287" h="3042" extrusionOk="0">
                  <a:moveTo>
                    <a:pt x="2286" y="1"/>
                  </a:moveTo>
                  <a:lnTo>
                    <a:pt x="0" y="1890"/>
                  </a:lnTo>
                  <a:lnTo>
                    <a:pt x="2286" y="3042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591;p30">
              <a:extLst>
                <a:ext uri="{FF2B5EF4-FFF2-40B4-BE49-F238E27FC236}">
                  <a16:creationId xmlns:a16="http://schemas.microsoft.com/office/drawing/2014/main" id="{0023F269-673E-57E4-9D5E-C2FB54DFDA83}"/>
                </a:ext>
              </a:extLst>
            </p:cNvPr>
            <p:cNvSpPr/>
            <p:nvPr/>
          </p:nvSpPr>
          <p:spPr>
            <a:xfrm>
              <a:off x="5430775" y="660300"/>
              <a:ext cx="57175" cy="137925"/>
            </a:xfrm>
            <a:custGeom>
              <a:avLst/>
              <a:gdLst/>
              <a:ahLst/>
              <a:cxnLst/>
              <a:rect l="l" t="t" r="r" b="b"/>
              <a:pathLst>
                <a:path w="2287" h="5517" fill="none" extrusionOk="0">
                  <a:moveTo>
                    <a:pt x="2286" y="1"/>
                  </a:moveTo>
                  <a:lnTo>
                    <a:pt x="2286" y="2476"/>
                  </a:lnTo>
                  <a:lnTo>
                    <a:pt x="0" y="4365"/>
                  </a:lnTo>
                  <a:lnTo>
                    <a:pt x="2286" y="55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592;p30">
              <a:extLst>
                <a:ext uri="{FF2B5EF4-FFF2-40B4-BE49-F238E27FC236}">
                  <a16:creationId xmlns:a16="http://schemas.microsoft.com/office/drawing/2014/main" id="{F481EA83-79C7-D680-5F24-DFF3CA27189D}"/>
                </a:ext>
              </a:extLst>
            </p:cNvPr>
            <p:cNvSpPr/>
            <p:nvPr/>
          </p:nvSpPr>
          <p:spPr>
            <a:xfrm>
              <a:off x="5426525" y="655600"/>
              <a:ext cx="66125" cy="147350"/>
            </a:xfrm>
            <a:custGeom>
              <a:avLst/>
              <a:gdLst/>
              <a:ahLst/>
              <a:cxnLst/>
              <a:rect l="l" t="t" r="r" b="b"/>
              <a:pathLst>
                <a:path w="2645" h="5894" extrusionOk="0">
                  <a:moveTo>
                    <a:pt x="2456" y="0"/>
                  </a:moveTo>
                  <a:lnTo>
                    <a:pt x="2399" y="19"/>
                  </a:lnTo>
                  <a:lnTo>
                    <a:pt x="2343" y="57"/>
                  </a:lnTo>
                  <a:lnTo>
                    <a:pt x="2305" y="113"/>
                  </a:lnTo>
                  <a:lnTo>
                    <a:pt x="2286" y="189"/>
                  </a:lnTo>
                  <a:lnTo>
                    <a:pt x="2286" y="2588"/>
                  </a:lnTo>
                  <a:lnTo>
                    <a:pt x="57" y="4401"/>
                  </a:lnTo>
                  <a:lnTo>
                    <a:pt x="0" y="4477"/>
                  </a:lnTo>
                  <a:lnTo>
                    <a:pt x="0" y="4553"/>
                  </a:lnTo>
                  <a:lnTo>
                    <a:pt x="19" y="4647"/>
                  </a:lnTo>
                  <a:lnTo>
                    <a:pt x="95" y="4704"/>
                  </a:lnTo>
                  <a:lnTo>
                    <a:pt x="2380" y="5856"/>
                  </a:lnTo>
                  <a:lnTo>
                    <a:pt x="2456" y="5894"/>
                  </a:lnTo>
                  <a:lnTo>
                    <a:pt x="2513" y="5875"/>
                  </a:lnTo>
                  <a:lnTo>
                    <a:pt x="2550" y="5856"/>
                  </a:lnTo>
                  <a:lnTo>
                    <a:pt x="2588" y="5837"/>
                  </a:lnTo>
                  <a:lnTo>
                    <a:pt x="2626" y="5780"/>
                  </a:lnTo>
                  <a:lnTo>
                    <a:pt x="2645" y="5724"/>
                  </a:lnTo>
                  <a:lnTo>
                    <a:pt x="2626" y="5648"/>
                  </a:lnTo>
                  <a:lnTo>
                    <a:pt x="2588" y="5592"/>
                  </a:lnTo>
                  <a:lnTo>
                    <a:pt x="2550" y="5554"/>
                  </a:lnTo>
                  <a:lnTo>
                    <a:pt x="491" y="4515"/>
                  </a:lnTo>
                  <a:lnTo>
                    <a:pt x="2569" y="2796"/>
                  </a:lnTo>
                  <a:lnTo>
                    <a:pt x="2626" y="2739"/>
                  </a:lnTo>
                  <a:lnTo>
                    <a:pt x="2645" y="2664"/>
                  </a:lnTo>
                  <a:lnTo>
                    <a:pt x="2645" y="189"/>
                  </a:lnTo>
                  <a:lnTo>
                    <a:pt x="2626" y="113"/>
                  </a:lnTo>
                  <a:lnTo>
                    <a:pt x="2588" y="57"/>
                  </a:lnTo>
                  <a:lnTo>
                    <a:pt x="2532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593;p30">
              <a:extLst>
                <a:ext uri="{FF2B5EF4-FFF2-40B4-BE49-F238E27FC236}">
                  <a16:creationId xmlns:a16="http://schemas.microsoft.com/office/drawing/2014/main" id="{0E073552-AC1D-2718-3379-E8262FBAEE8B}"/>
                </a:ext>
              </a:extLst>
            </p:cNvPr>
            <p:cNvSpPr/>
            <p:nvPr/>
          </p:nvSpPr>
          <p:spPr>
            <a:xfrm>
              <a:off x="5849200" y="848750"/>
              <a:ext cx="33075" cy="70850"/>
            </a:xfrm>
            <a:custGeom>
              <a:avLst/>
              <a:gdLst/>
              <a:ahLst/>
              <a:cxnLst/>
              <a:rect l="l" t="t" r="r" b="b"/>
              <a:pathLst>
                <a:path w="1323" h="2834" extrusionOk="0">
                  <a:moveTo>
                    <a:pt x="661" y="0"/>
                  </a:moveTo>
                  <a:lnTo>
                    <a:pt x="605" y="132"/>
                  </a:lnTo>
                  <a:lnTo>
                    <a:pt x="453" y="454"/>
                  </a:lnTo>
                  <a:lnTo>
                    <a:pt x="265" y="907"/>
                  </a:lnTo>
                  <a:lnTo>
                    <a:pt x="189" y="1152"/>
                  </a:lnTo>
                  <a:lnTo>
                    <a:pt x="113" y="1417"/>
                  </a:lnTo>
                  <a:lnTo>
                    <a:pt x="57" y="1681"/>
                  </a:lnTo>
                  <a:lnTo>
                    <a:pt x="19" y="1946"/>
                  </a:lnTo>
                  <a:lnTo>
                    <a:pt x="0" y="2191"/>
                  </a:lnTo>
                  <a:lnTo>
                    <a:pt x="19" y="2286"/>
                  </a:lnTo>
                  <a:lnTo>
                    <a:pt x="38" y="2399"/>
                  </a:lnTo>
                  <a:lnTo>
                    <a:pt x="76" y="2494"/>
                  </a:lnTo>
                  <a:lnTo>
                    <a:pt x="113" y="2588"/>
                  </a:lnTo>
                  <a:lnTo>
                    <a:pt x="170" y="2664"/>
                  </a:lnTo>
                  <a:lnTo>
                    <a:pt x="246" y="2720"/>
                  </a:lnTo>
                  <a:lnTo>
                    <a:pt x="321" y="2777"/>
                  </a:lnTo>
                  <a:lnTo>
                    <a:pt x="416" y="2815"/>
                  </a:lnTo>
                  <a:lnTo>
                    <a:pt x="529" y="2834"/>
                  </a:lnTo>
                  <a:lnTo>
                    <a:pt x="793" y="2834"/>
                  </a:lnTo>
                  <a:lnTo>
                    <a:pt x="907" y="2815"/>
                  </a:lnTo>
                  <a:lnTo>
                    <a:pt x="1001" y="2777"/>
                  </a:lnTo>
                  <a:lnTo>
                    <a:pt x="1096" y="2720"/>
                  </a:lnTo>
                  <a:lnTo>
                    <a:pt x="1171" y="2664"/>
                  </a:lnTo>
                  <a:lnTo>
                    <a:pt x="1209" y="2588"/>
                  </a:lnTo>
                  <a:lnTo>
                    <a:pt x="1266" y="2494"/>
                  </a:lnTo>
                  <a:lnTo>
                    <a:pt x="1285" y="2399"/>
                  </a:lnTo>
                  <a:lnTo>
                    <a:pt x="1322" y="2286"/>
                  </a:lnTo>
                  <a:lnTo>
                    <a:pt x="1322" y="2191"/>
                  </a:lnTo>
                  <a:lnTo>
                    <a:pt x="1322" y="1946"/>
                  </a:lnTo>
                  <a:lnTo>
                    <a:pt x="1285" y="1681"/>
                  </a:lnTo>
                  <a:lnTo>
                    <a:pt x="1228" y="1417"/>
                  </a:lnTo>
                  <a:lnTo>
                    <a:pt x="1152" y="1152"/>
                  </a:lnTo>
                  <a:lnTo>
                    <a:pt x="1058" y="907"/>
                  </a:lnTo>
                  <a:lnTo>
                    <a:pt x="869" y="454"/>
                  </a:lnTo>
                  <a:lnTo>
                    <a:pt x="718" y="132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594;p30">
              <a:extLst>
                <a:ext uri="{FF2B5EF4-FFF2-40B4-BE49-F238E27FC236}">
                  <a16:creationId xmlns:a16="http://schemas.microsoft.com/office/drawing/2014/main" id="{84E49E13-2C48-AD31-77BF-5DF0886F9DAB}"/>
                </a:ext>
              </a:extLst>
            </p:cNvPr>
            <p:cNvSpPr/>
            <p:nvPr/>
          </p:nvSpPr>
          <p:spPr>
            <a:xfrm>
              <a:off x="5587550" y="1119825"/>
              <a:ext cx="142175" cy="319725"/>
            </a:xfrm>
            <a:custGeom>
              <a:avLst/>
              <a:gdLst/>
              <a:ahLst/>
              <a:cxnLst/>
              <a:rect l="l" t="t" r="r" b="b"/>
              <a:pathLst>
                <a:path w="5687" h="12789" extrusionOk="0">
                  <a:moveTo>
                    <a:pt x="2834" y="0"/>
                  </a:moveTo>
                  <a:lnTo>
                    <a:pt x="1" y="605"/>
                  </a:lnTo>
                  <a:lnTo>
                    <a:pt x="2343" y="12789"/>
                  </a:lnTo>
                  <a:lnTo>
                    <a:pt x="5687" y="60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595;p30">
              <a:extLst>
                <a:ext uri="{FF2B5EF4-FFF2-40B4-BE49-F238E27FC236}">
                  <a16:creationId xmlns:a16="http://schemas.microsoft.com/office/drawing/2014/main" id="{24820BE5-51CD-138F-A699-4F91BBAB98E5}"/>
                </a:ext>
              </a:extLst>
            </p:cNvPr>
            <p:cNvSpPr/>
            <p:nvPr/>
          </p:nvSpPr>
          <p:spPr>
            <a:xfrm>
              <a:off x="547515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1399" y="0"/>
                  </a:moveTo>
                  <a:lnTo>
                    <a:pt x="1342" y="38"/>
                  </a:lnTo>
                  <a:lnTo>
                    <a:pt x="1286" y="76"/>
                  </a:lnTo>
                  <a:lnTo>
                    <a:pt x="1267" y="132"/>
                  </a:lnTo>
                  <a:lnTo>
                    <a:pt x="1" y="5686"/>
                  </a:lnTo>
                  <a:lnTo>
                    <a:pt x="1" y="5743"/>
                  </a:lnTo>
                  <a:lnTo>
                    <a:pt x="20" y="5800"/>
                  </a:lnTo>
                  <a:lnTo>
                    <a:pt x="58" y="5837"/>
                  </a:lnTo>
                  <a:lnTo>
                    <a:pt x="114" y="5875"/>
                  </a:lnTo>
                  <a:lnTo>
                    <a:pt x="3552" y="7330"/>
                  </a:lnTo>
                  <a:lnTo>
                    <a:pt x="2079" y="9143"/>
                  </a:lnTo>
                  <a:lnTo>
                    <a:pt x="2041" y="9219"/>
                  </a:lnTo>
                  <a:lnTo>
                    <a:pt x="2041" y="9294"/>
                  </a:lnTo>
                  <a:lnTo>
                    <a:pt x="2060" y="9351"/>
                  </a:lnTo>
                  <a:lnTo>
                    <a:pt x="2117" y="9408"/>
                  </a:lnTo>
                  <a:lnTo>
                    <a:pt x="6631" y="12562"/>
                  </a:lnTo>
                  <a:lnTo>
                    <a:pt x="6688" y="12600"/>
                  </a:lnTo>
                  <a:lnTo>
                    <a:pt x="6726" y="12600"/>
                  </a:lnTo>
                  <a:lnTo>
                    <a:pt x="6801" y="12581"/>
                  </a:lnTo>
                  <a:lnTo>
                    <a:pt x="6877" y="12524"/>
                  </a:lnTo>
                  <a:lnTo>
                    <a:pt x="6896" y="12468"/>
                  </a:lnTo>
                  <a:lnTo>
                    <a:pt x="6896" y="12392"/>
                  </a:lnTo>
                  <a:lnTo>
                    <a:pt x="6877" y="12336"/>
                  </a:lnTo>
                  <a:lnTo>
                    <a:pt x="6839" y="12279"/>
                  </a:lnTo>
                  <a:lnTo>
                    <a:pt x="2476" y="9219"/>
                  </a:lnTo>
                  <a:lnTo>
                    <a:pt x="3968" y="7367"/>
                  </a:lnTo>
                  <a:lnTo>
                    <a:pt x="4006" y="7292"/>
                  </a:lnTo>
                  <a:lnTo>
                    <a:pt x="4006" y="7216"/>
                  </a:lnTo>
                  <a:lnTo>
                    <a:pt x="3968" y="7141"/>
                  </a:lnTo>
                  <a:lnTo>
                    <a:pt x="3911" y="7103"/>
                  </a:lnTo>
                  <a:lnTo>
                    <a:pt x="379" y="5611"/>
                  </a:lnTo>
                  <a:lnTo>
                    <a:pt x="1607" y="208"/>
                  </a:lnTo>
                  <a:lnTo>
                    <a:pt x="1607" y="151"/>
                  </a:lnTo>
                  <a:lnTo>
                    <a:pt x="1588" y="76"/>
                  </a:lnTo>
                  <a:lnTo>
                    <a:pt x="1531" y="38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596;p30">
              <a:extLst>
                <a:ext uri="{FF2B5EF4-FFF2-40B4-BE49-F238E27FC236}">
                  <a16:creationId xmlns:a16="http://schemas.microsoft.com/office/drawing/2014/main" id="{5A81FAF0-DFA6-1940-CF93-0088008C6FAB}"/>
                </a:ext>
              </a:extLst>
            </p:cNvPr>
            <p:cNvSpPr/>
            <p:nvPr/>
          </p:nvSpPr>
          <p:spPr>
            <a:xfrm>
              <a:off x="564800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5422" y="0"/>
                  </a:moveTo>
                  <a:lnTo>
                    <a:pt x="5366" y="38"/>
                  </a:lnTo>
                  <a:lnTo>
                    <a:pt x="5309" y="76"/>
                  </a:lnTo>
                  <a:lnTo>
                    <a:pt x="5290" y="151"/>
                  </a:lnTo>
                  <a:lnTo>
                    <a:pt x="5290" y="208"/>
                  </a:lnTo>
                  <a:lnTo>
                    <a:pt x="6518" y="5611"/>
                  </a:lnTo>
                  <a:lnTo>
                    <a:pt x="2985" y="7103"/>
                  </a:lnTo>
                  <a:lnTo>
                    <a:pt x="2929" y="7141"/>
                  </a:lnTo>
                  <a:lnTo>
                    <a:pt x="2891" y="7216"/>
                  </a:lnTo>
                  <a:lnTo>
                    <a:pt x="2891" y="7292"/>
                  </a:lnTo>
                  <a:lnTo>
                    <a:pt x="2910" y="7367"/>
                  </a:lnTo>
                  <a:lnTo>
                    <a:pt x="4421" y="9219"/>
                  </a:lnTo>
                  <a:lnTo>
                    <a:pt x="57" y="12279"/>
                  </a:lnTo>
                  <a:lnTo>
                    <a:pt x="20" y="12336"/>
                  </a:lnTo>
                  <a:lnTo>
                    <a:pt x="1" y="12392"/>
                  </a:lnTo>
                  <a:lnTo>
                    <a:pt x="1" y="12468"/>
                  </a:lnTo>
                  <a:lnTo>
                    <a:pt x="20" y="12524"/>
                  </a:lnTo>
                  <a:lnTo>
                    <a:pt x="76" y="12581"/>
                  </a:lnTo>
                  <a:lnTo>
                    <a:pt x="171" y="12600"/>
                  </a:lnTo>
                  <a:lnTo>
                    <a:pt x="209" y="12600"/>
                  </a:lnTo>
                  <a:lnTo>
                    <a:pt x="265" y="12562"/>
                  </a:lnTo>
                  <a:lnTo>
                    <a:pt x="4780" y="9408"/>
                  </a:lnTo>
                  <a:lnTo>
                    <a:pt x="4837" y="9351"/>
                  </a:lnTo>
                  <a:lnTo>
                    <a:pt x="4856" y="9294"/>
                  </a:lnTo>
                  <a:lnTo>
                    <a:pt x="4856" y="9219"/>
                  </a:lnTo>
                  <a:lnTo>
                    <a:pt x="4818" y="9143"/>
                  </a:lnTo>
                  <a:lnTo>
                    <a:pt x="3344" y="7330"/>
                  </a:lnTo>
                  <a:lnTo>
                    <a:pt x="6782" y="5875"/>
                  </a:lnTo>
                  <a:lnTo>
                    <a:pt x="6839" y="5837"/>
                  </a:lnTo>
                  <a:lnTo>
                    <a:pt x="6877" y="5800"/>
                  </a:lnTo>
                  <a:lnTo>
                    <a:pt x="6896" y="5743"/>
                  </a:lnTo>
                  <a:lnTo>
                    <a:pt x="6896" y="5686"/>
                  </a:lnTo>
                  <a:lnTo>
                    <a:pt x="5630" y="132"/>
                  </a:lnTo>
                  <a:lnTo>
                    <a:pt x="5611" y="76"/>
                  </a:lnTo>
                  <a:lnTo>
                    <a:pt x="5555" y="38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597;p30">
              <a:extLst>
                <a:ext uri="{FF2B5EF4-FFF2-40B4-BE49-F238E27FC236}">
                  <a16:creationId xmlns:a16="http://schemas.microsoft.com/office/drawing/2014/main" id="{0F91C35D-0009-A582-2C39-28107556F81B}"/>
                </a:ext>
              </a:extLst>
            </p:cNvPr>
            <p:cNvSpPr/>
            <p:nvPr/>
          </p:nvSpPr>
          <p:spPr>
            <a:xfrm>
              <a:off x="5470900" y="1109900"/>
              <a:ext cx="362725" cy="337700"/>
            </a:xfrm>
            <a:custGeom>
              <a:avLst/>
              <a:gdLst/>
              <a:ahLst/>
              <a:cxnLst/>
              <a:rect l="l" t="t" r="r" b="b"/>
              <a:pathLst>
                <a:path w="14509" h="13508" extrusionOk="0">
                  <a:moveTo>
                    <a:pt x="4667" y="0"/>
                  </a:moveTo>
                  <a:lnTo>
                    <a:pt x="4043" y="322"/>
                  </a:lnTo>
                  <a:lnTo>
                    <a:pt x="3477" y="643"/>
                  </a:lnTo>
                  <a:lnTo>
                    <a:pt x="2986" y="983"/>
                  </a:lnTo>
                  <a:lnTo>
                    <a:pt x="2570" y="1323"/>
                  </a:lnTo>
                  <a:lnTo>
                    <a:pt x="2192" y="1663"/>
                  </a:lnTo>
                  <a:lnTo>
                    <a:pt x="1871" y="2003"/>
                  </a:lnTo>
                  <a:lnTo>
                    <a:pt x="1588" y="2343"/>
                  </a:lnTo>
                  <a:lnTo>
                    <a:pt x="1342" y="2683"/>
                  </a:lnTo>
                  <a:lnTo>
                    <a:pt x="1134" y="3023"/>
                  </a:lnTo>
                  <a:lnTo>
                    <a:pt x="945" y="3363"/>
                  </a:lnTo>
                  <a:lnTo>
                    <a:pt x="775" y="3703"/>
                  </a:lnTo>
                  <a:lnTo>
                    <a:pt x="624" y="4024"/>
                  </a:lnTo>
                  <a:lnTo>
                    <a:pt x="322" y="4685"/>
                  </a:lnTo>
                  <a:lnTo>
                    <a:pt x="171" y="4988"/>
                  </a:lnTo>
                  <a:lnTo>
                    <a:pt x="1" y="5290"/>
                  </a:lnTo>
                  <a:lnTo>
                    <a:pt x="3666" y="5762"/>
                  </a:lnTo>
                  <a:lnTo>
                    <a:pt x="7047" y="13507"/>
                  </a:lnTo>
                  <a:lnTo>
                    <a:pt x="10523" y="5970"/>
                  </a:lnTo>
                  <a:lnTo>
                    <a:pt x="14509" y="5158"/>
                  </a:lnTo>
                  <a:lnTo>
                    <a:pt x="14339" y="4780"/>
                  </a:lnTo>
                  <a:lnTo>
                    <a:pt x="14169" y="4402"/>
                  </a:lnTo>
                  <a:lnTo>
                    <a:pt x="13980" y="4024"/>
                  </a:lnTo>
                  <a:lnTo>
                    <a:pt x="13772" y="3627"/>
                  </a:lnTo>
                  <a:lnTo>
                    <a:pt x="13545" y="3250"/>
                  </a:lnTo>
                  <a:lnTo>
                    <a:pt x="13300" y="2872"/>
                  </a:lnTo>
                  <a:lnTo>
                    <a:pt x="13035" y="2494"/>
                  </a:lnTo>
                  <a:lnTo>
                    <a:pt x="12771" y="2116"/>
                  </a:lnTo>
                  <a:lnTo>
                    <a:pt x="12487" y="1757"/>
                  </a:lnTo>
                  <a:lnTo>
                    <a:pt x="12204" y="1436"/>
                  </a:lnTo>
                  <a:lnTo>
                    <a:pt x="11921" y="1115"/>
                  </a:lnTo>
                  <a:lnTo>
                    <a:pt x="11618" y="832"/>
                  </a:lnTo>
                  <a:lnTo>
                    <a:pt x="11316" y="567"/>
                  </a:lnTo>
                  <a:lnTo>
                    <a:pt x="11014" y="341"/>
                  </a:lnTo>
                  <a:lnTo>
                    <a:pt x="10693" y="152"/>
                  </a:lnTo>
                  <a:lnTo>
                    <a:pt x="10391" y="0"/>
                  </a:lnTo>
                  <a:lnTo>
                    <a:pt x="7255" y="6763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598;p30">
              <a:extLst>
                <a:ext uri="{FF2B5EF4-FFF2-40B4-BE49-F238E27FC236}">
                  <a16:creationId xmlns:a16="http://schemas.microsoft.com/office/drawing/2014/main" id="{0B2988E6-4190-D367-79B8-3414AE930F18}"/>
                </a:ext>
              </a:extLst>
            </p:cNvPr>
            <p:cNvSpPr/>
            <p:nvPr/>
          </p:nvSpPr>
          <p:spPr>
            <a:xfrm>
              <a:off x="5582825" y="1105650"/>
              <a:ext cx="151150" cy="177600"/>
            </a:xfrm>
            <a:custGeom>
              <a:avLst/>
              <a:gdLst/>
              <a:ahLst/>
              <a:cxnLst/>
              <a:rect l="l" t="t" r="r" b="b"/>
              <a:pathLst>
                <a:path w="6046" h="7104" extrusionOk="0">
                  <a:moveTo>
                    <a:pt x="190" y="0"/>
                  </a:moveTo>
                  <a:lnTo>
                    <a:pt x="114" y="19"/>
                  </a:lnTo>
                  <a:lnTo>
                    <a:pt x="58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1" y="1172"/>
                  </a:lnTo>
                  <a:lnTo>
                    <a:pt x="20" y="1247"/>
                  </a:lnTo>
                  <a:lnTo>
                    <a:pt x="2608" y="7009"/>
                  </a:lnTo>
                  <a:lnTo>
                    <a:pt x="2646" y="7047"/>
                  </a:lnTo>
                  <a:lnTo>
                    <a:pt x="2683" y="7084"/>
                  </a:lnTo>
                  <a:lnTo>
                    <a:pt x="2721" y="7103"/>
                  </a:lnTo>
                  <a:lnTo>
                    <a:pt x="2816" y="7103"/>
                  </a:lnTo>
                  <a:lnTo>
                    <a:pt x="2853" y="7084"/>
                  </a:lnTo>
                  <a:lnTo>
                    <a:pt x="2891" y="7065"/>
                  </a:lnTo>
                  <a:lnTo>
                    <a:pt x="2929" y="7028"/>
                  </a:lnTo>
                  <a:lnTo>
                    <a:pt x="6027" y="1266"/>
                  </a:lnTo>
                  <a:lnTo>
                    <a:pt x="6046" y="1172"/>
                  </a:lnTo>
                  <a:lnTo>
                    <a:pt x="6046" y="170"/>
                  </a:lnTo>
                  <a:lnTo>
                    <a:pt x="6046" y="114"/>
                  </a:lnTo>
                  <a:lnTo>
                    <a:pt x="6008" y="57"/>
                  </a:lnTo>
                  <a:lnTo>
                    <a:pt x="5951" y="19"/>
                  </a:lnTo>
                  <a:lnTo>
                    <a:pt x="5876" y="0"/>
                  </a:lnTo>
                  <a:lnTo>
                    <a:pt x="5819" y="19"/>
                  </a:lnTo>
                  <a:lnTo>
                    <a:pt x="5762" y="57"/>
                  </a:lnTo>
                  <a:lnTo>
                    <a:pt x="5725" y="114"/>
                  </a:lnTo>
                  <a:lnTo>
                    <a:pt x="5706" y="170"/>
                  </a:lnTo>
                  <a:lnTo>
                    <a:pt x="5706" y="1134"/>
                  </a:lnTo>
                  <a:lnTo>
                    <a:pt x="2778" y="6537"/>
                  </a:lnTo>
                  <a:lnTo>
                    <a:pt x="360" y="1134"/>
                  </a:lnTo>
                  <a:lnTo>
                    <a:pt x="360" y="170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7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599;p30">
              <a:extLst>
                <a:ext uri="{FF2B5EF4-FFF2-40B4-BE49-F238E27FC236}">
                  <a16:creationId xmlns:a16="http://schemas.microsoft.com/office/drawing/2014/main" id="{8E649E21-B9C9-7A38-B95E-661BFF5073DA}"/>
                </a:ext>
              </a:extLst>
            </p:cNvPr>
            <p:cNvSpPr/>
            <p:nvPr/>
          </p:nvSpPr>
          <p:spPr>
            <a:xfrm>
              <a:off x="5466650" y="1234100"/>
              <a:ext cx="371225" cy="58600"/>
            </a:xfrm>
            <a:custGeom>
              <a:avLst/>
              <a:gdLst/>
              <a:ahLst/>
              <a:cxnLst/>
              <a:rect l="l" t="t" r="r" b="b"/>
              <a:pathLst>
                <a:path w="14849" h="2344" extrusionOk="0">
                  <a:moveTo>
                    <a:pt x="14641" y="1"/>
                  </a:moveTo>
                  <a:lnTo>
                    <a:pt x="13980" y="114"/>
                  </a:lnTo>
                  <a:lnTo>
                    <a:pt x="13243" y="246"/>
                  </a:lnTo>
                  <a:lnTo>
                    <a:pt x="12299" y="435"/>
                  </a:lnTo>
                  <a:lnTo>
                    <a:pt x="11203" y="700"/>
                  </a:lnTo>
                  <a:lnTo>
                    <a:pt x="10617" y="851"/>
                  </a:lnTo>
                  <a:lnTo>
                    <a:pt x="10013" y="1040"/>
                  </a:lnTo>
                  <a:lnTo>
                    <a:pt x="9408" y="1247"/>
                  </a:lnTo>
                  <a:lnTo>
                    <a:pt x="8785" y="1455"/>
                  </a:lnTo>
                  <a:lnTo>
                    <a:pt x="8162" y="1701"/>
                  </a:lnTo>
                  <a:lnTo>
                    <a:pt x="7557" y="1965"/>
                  </a:lnTo>
                  <a:lnTo>
                    <a:pt x="7160" y="1795"/>
                  </a:lnTo>
                  <a:lnTo>
                    <a:pt x="6499" y="1512"/>
                  </a:lnTo>
                  <a:lnTo>
                    <a:pt x="5611" y="1191"/>
                  </a:lnTo>
                  <a:lnTo>
                    <a:pt x="5101" y="1002"/>
                  </a:lnTo>
                  <a:lnTo>
                    <a:pt x="4572" y="832"/>
                  </a:lnTo>
                  <a:lnTo>
                    <a:pt x="4025" y="662"/>
                  </a:lnTo>
                  <a:lnTo>
                    <a:pt x="3439" y="511"/>
                  </a:lnTo>
                  <a:lnTo>
                    <a:pt x="2872" y="360"/>
                  </a:lnTo>
                  <a:lnTo>
                    <a:pt x="2287" y="265"/>
                  </a:lnTo>
                  <a:lnTo>
                    <a:pt x="1720" y="171"/>
                  </a:lnTo>
                  <a:lnTo>
                    <a:pt x="1172" y="133"/>
                  </a:lnTo>
                  <a:lnTo>
                    <a:pt x="643" y="114"/>
                  </a:lnTo>
                  <a:lnTo>
                    <a:pt x="398" y="133"/>
                  </a:lnTo>
                  <a:lnTo>
                    <a:pt x="152" y="152"/>
                  </a:lnTo>
                  <a:lnTo>
                    <a:pt x="77" y="171"/>
                  </a:lnTo>
                  <a:lnTo>
                    <a:pt x="20" y="227"/>
                  </a:lnTo>
                  <a:lnTo>
                    <a:pt x="1" y="284"/>
                  </a:lnTo>
                  <a:lnTo>
                    <a:pt x="1" y="360"/>
                  </a:lnTo>
                  <a:lnTo>
                    <a:pt x="20" y="416"/>
                  </a:lnTo>
                  <a:lnTo>
                    <a:pt x="58" y="473"/>
                  </a:lnTo>
                  <a:lnTo>
                    <a:pt x="114" y="492"/>
                  </a:lnTo>
                  <a:lnTo>
                    <a:pt x="190" y="511"/>
                  </a:lnTo>
                  <a:lnTo>
                    <a:pt x="435" y="473"/>
                  </a:lnTo>
                  <a:lnTo>
                    <a:pt x="1248" y="473"/>
                  </a:lnTo>
                  <a:lnTo>
                    <a:pt x="1833" y="548"/>
                  </a:lnTo>
                  <a:lnTo>
                    <a:pt x="2419" y="643"/>
                  </a:lnTo>
                  <a:lnTo>
                    <a:pt x="3023" y="775"/>
                  </a:lnTo>
                  <a:lnTo>
                    <a:pt x="3628" y="926"/>
                  </a:lnTo>
                  <a:lnTo>
                    <a:pt x="4232" y="1096"/>
                  </a:lnTo>
                  <a:lnTo>
                    <a:pt x="4799" y="1266"/>
                  </a:lnTo>
                  <a:lnTo>
                    <a:pt x="5347" y="1455"/>
                  </a:lnTo>
                  <a:lnTo>
                    <a:pt x="5838" y="1644"/>
                  </a:lnTo>
                  <a:lnTo>
                    <a:pt x="6688" y="1984"/>
                  </a:lnTo>
                  <a:lnTo>
                    <a:pt x="7255" y="2230"/>
                  </a:lnTo>
                  <a:lnTo>
                    <a:pt x="7481" y="2324"/>
                  </a:lnTo>
                  <a:lnTo>
                    <a:pt x="7557" y="2343"/>
                  </a:lnTo>
                  <a:lnTo>
                    <a:pt x="7633" y="2324"/>
                  </a:lnTo>
                  <a:lnTo>
                    <a:pt x="8237" y="2060"/>
                  </a:lnTo>
                  <a:lnTo>
                    <a:pt x="8842" y="1814"/>
                  </a:lnTo>
                  <a:lnTo>
                    <a:pt x="9465" y="1587"/>
                  </a:lnTo>
                  <a:lnTo>
                    <a:pt x="10069" y="1380"/>
                  </a:lnTo>
                  <a:lnTo>
                    <a:pt x="10674" y="1210"/>
                  </a:lnTo>
                  <a:lnTo>
                    <a:pt x="11260" y="1040"/>
                  </a:lnTo>
                  <a:lnTo>
                    <a:pt x="12336" y="775"/>
                  </a:lnTo>
                  <a:lnTo>
                    <a:pt x="13281" y="586"/>
                  </a:lnTo>
                  <a:lnTo>
                    <a:pt x="14018" y="454"/>
                  </a:lnTo>
                  <a:lnTo>
                    <a:pt x="14698" y="360"/>
                  </a:lnTo>
                  <a:lnTo>
                    <a:pt x="14754" y="341"/>
                  </a:lnTo>
                  <a:lnTo>
                    <a:pt x="14811" y="284"/>
                  </a:lnTo>
                  <a:lnTo>
                    <a:pt x="14830" y="227"/>
                  </a:lnTo>
                  <a:lnTo>
                    <a:pt x="14849" y="171"/>
                  </a:lnTo>
                  <a:lnTo>
                    <a:pt x="14830" y="95"/>
                  </a:lnTo>
                  <a:lnTo>
                    <a:pt x="14773" y="38"/>
                  </a:lnTo>
                  <a:lnTo>
                    <a:pt x="14716" y="20"/>
                  </a:lnTo>
                  <a:lnTo>
                    <a:pt x="1464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600;p30">
              <a:extLst>
                <a:ext uri="{FF2B5EF4-FFF2-40B4-BE49-F238E27FC236}">
                  <a16:creationId xmlns:a16="http://schemas.microsoft.com/office/drawing/2014/main" id="{AC039939-1B4C-BB4F-0B8F-2BA1BF4400E5}"/>
                </a:ext>
              </a:extLst>
            </p:cNvPr>
            <p:cNvSpPr/>
            <p:nvPr/>
          </p:nvSpPr>
          <p:spPr>
            <a:xfrm>
              <a:off x="5642825" y="1287000"/>
              <a:ext cx="13700" cy="164850"/>
            </a:xfrm>
            <a:custGeom>
              <a:avLst/>
              <a:gdLst/>
              <a:ahLst/>
              <a:cxnLst/>
              <a:rect l="l" t="t" r="r" b="b"/>
              <a:pathLst>
                <a:path w="548" h="6594" extrusionOk="0">
                  <a:moveTo>
                    <a:pt x="302" y="0"/>
                  </a:moveTo>
                  <a:lnTo>
                    <a:pt x="246" y="38"/>
                  </a:lnTo>
                  <a:lnTo>
                    <a:pt x="208" y="95"/>
                  </a:lnTo>
                  <a:lnTo>
                    <a:pt x="189" y="170"/>
                  </a:lnTo>
                  <a:lnTo>
                    <a:pt x="0" y="6404"/>
                  </a:lnTo>
                  <a:lnTo>
                    <a:pt x="0" y="6480"/>
                  </a:lnTo>
                  <a:lnTo>
                    <a:pt x="38" y="6536"/>
                  </a:lnTo>
                  <a:lnTo>
                    <a:pt x="94" y="6574"/>
                  </a:lnTo>
                  <a:lnTo>
                    <a:pt x="170" y="6593"/>
                  </a:lnTo>
                  <a:lnTo>
                    <a:pt x="227" y="6574"/>
                  </a:lnTo>
                  <a:lnTo>
                    <a:pt x="283" y="6536"/>
                  </a:lnTo>
                  <a:lnTo>
                    <a:pt x="321" y="6499"/>
                  </a:lnTo>
                  <a:lnTo>
                    <a:pt x="340" y="6423"/>
                  </a:lnTo>
                  <a:lnTo>
                    <a:pt x="548" y="170"/>
                  </a:lnTo>
                  <a:lnTo>
                    <a:pt x="529" y="114"/>
                  </a:lnTo>
                  <a:lnTo>
                    <a:pt x="491" y="57"/>
                  </a:lnTo>
                  <a:lnTo>
                    <a:pt x="453" y="19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601;p30">
              <a:extLst>
                <a:ext uri="{FF2B5EF4-FFF2-40B4-BE49-F238E27FC236}">
                  <a16:creationId xmlns:a16="http://schemas.microsoft.com/office/drawing/2014/main" id="{608995E8-5169-F339-79F4-12C5F5261F2E}"/>
                </a:ext>
              </a:extLst>
            </p:cNvPr>
            <p:cNvSpPr/>
            <p:nvPr/>
          </p:nvSpPr>
          <p:spPr>
            <a:xfrm>
              <a:off x="5642825" y="1443325"/>
              <a:ext cx="13700" cy="350425"/>
            </a:xfrm>
            <a:custGeom>
              <a:avLst/>
              <a:gdLst/>
              <a:ahLst/>
              <a:cxnLst/>
              <a:rect l="l" t="t" r="r" b="b"/>
              <a:pathLst>
                <a:path w="548" h="14017" extrusionOk="0">
                  <a:moveTo>
                    <a:pt x="94" y="0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70"/>
                  </a:lnTo>
                  <a:lnTo>
                    <a:pt x="189" y="13847"/>
                  </a:lnTo>
                  <a:lnTo>
                    <a:pt x="208" y="13903"/>
                  </a:lnTo>
                  <a:lnTo>
                    <a:pt x="246" y="13960"/>
                  </a:lnTo>
                  <a:lnTo>
                    <a:pt x="302" y="13998"/>
                  </a:lnTo>
                  <a:lnTo>
                    <a:pt x="378" y="14017"/>
                  </a:lnTo>
                  <a:lnTo>
                    <a:pt x="434" y="13998"/>
                  </a:lnTo>
                  <a:lnTo>
                    <a:pt x="491" y="13960"/>
                  </a:lnTo>
                  <a:lnTo>
                    <a:pt x="529" y="13903"/>
                  </a:lnTo>
                  <a:lnTo>
                    <a:pt x="548" y="13828"/>
                  </a:lnTo>
                  <a:lnTo>
                    <a:pt x="340" y="170"/>
                  </a:lnTo>
                  <a:lnTo>
                    <a:pt x="321" y="94"/>
                  </a:lnTo>
                  <a:lnTo>
                    <a:pt x="302" y="3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602;p30">
              <a:extLst>
                <a:ext uri="{FF2B5EF4-FFF2-40B4-BE49-F238E27FC236}">
                  <a16:creationId xmlns:a16="http://schemas.microsoft.com/office/drawing/2014/main" id="{EEAB4881-2669-E4ED-567D-98C466AE377F}"/>
                </a:ext>
              </a:extLst>
            </p:cNvPr>
            <p:cNvSpPr/>
            <p:nvPr/>
          </p:nvSpPr>
          <p:spPr>
            <a:xfrm>
              <a:off x="5663600" y="1469750"/>
              <a:ext cx="36850" cy="36875"/>
            </a:xfrm>
            <a:custGeom>
              <a:avLst/>
              <a:gdLst/>
              <a:ahLst/>
              <a:cxnLst/>
              <a:rect l="l" t="t" r="r" b="b"/>
              <a:pathLst>
                <a:path w="1474" h="1475" extrusionOk="0">
                  <a:moveTo>
                    <a:pt x="586" y="1"/>
                  </a:moveTo>
                  <a:lnTo>
                    <a:pt x="435" y="58"/>
                  </a:lnTo>
                  <a:lnTo>
                    <a:pt x="321" y="114"/>
                  </a:lnTo>
                  <a:lnTo>
                    <a:pt x="208" y="209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7"/>
                  </a:lnTo>
                  <a:lnTo>
                    <a:pt x="321" y="1342"/>
                  </a:lnTo>
                  <a:lnTo>
                    <a:pt x="435" y="1418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8"/>
                  </a:lnTo>
                  <a:lnTo>
                    <a:pt x="1152" y="1342"/>
                  </a:lnTo>
                  <a:lnTo>
                    <a:pt x="1247" y="1267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9"/>
                  </a:lnTo>
                  <a:lnTo>
                    <a:pt x="1152" y="114"/>
                  </a:lnTo>
                  <a:lnTo>
                    <a:pt x="1020" y="5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603;p30">
              <a:extLst>
                <a:ext uri="{FF2B5EF4-FFF2-40B4-BE49-F238E27FC236}">
                  <a16:creationId xmlns:a16="http://schemas.microsoft.com/office/drawing/2014/main" id="{3C33181D-758B-3A0D-39A5-485FF8A1BAE9}"/>
                </a:ext>
              </a:extLst>
            </p:cNvPr>
            <p:cNvSpPr/>
            <p:nvPr/>
          </p:nvSpPr>
          <p:spPr>
            <a:xfrm>
              <a:off x="5665950" y="167567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56" y="0"/>
                  </a:moveTo>
                  <a:lnTo>
                    <a:pt x="605" y="19"/>
                  </a:lnTo>
                  <a:lnTo>
                    <a:pt x="454" y="57"/>
                  </a:lnTo>
                  <a:lnTo>
                    <a:pt x="341" y="132"/>
                  </a:lnTo>
                  <a:lnTo>
                    <a:pt x="227" y="227"/>
                  </a:lnTo>
                  <a:lnTo>
                    <a:pt x="133" y="340"/>
                  </a:lnTo>
                  <a:lnTo>
                    <a:pt x="57" y="453"/>
                  </a:lnTo>
                  <a:lnTo>
                    <a:pt x="20" y="605"/>
                  </a:lnTo>
                  <a:lnTo>
                    <a:pt x="1" y="756"/>
                  </a:lnTo>
                  <a:lnTo>
                    <a:pt x="20" y="888"/>
                  </a:lnTo>
                  <a:lnTo>
                    <a:pt x="57" y="1039"/>
                  </a:lnTo>
                  <a:lnTo>
                    <a:pt x="133" y="1171"/>
                  </a:lnTo>
                  <a:lnTo>
                    <a:pt x="227" y="1266"/>
                  </a:lnTo>
                  <a:lnTo>
                    <a:pt x="341" y="1360"/>
                  </a:lnTo>
                  <a:lnTo>
                    <a:pt x="454" y="1436"/>
                  </a:lnTo>
                  <a:lnTo>
                    <a:pt x="605" y="1473"/>
                  </a:lnTo>
                  <a:lnTo>
                    <a:pt x="756" y="1492"/>
                  </a:lnTo>
                  <a:lnTo>
                    <a:pt x="888" y="1473"/>
                  </a:lnTo>
                  <a:lnTo>
                    <a:pt x="1040" y="1436"/>
                  </a:lnTo>
                  <a:lnTo>
                    <a:pt x="1153" y="1360"/>
                  </a:lnTo>
                  <a:lnTo>
                    <a:pt x="1266" y="1266"/>
                  </a:lnTo>
                  <a:lnTo>
                    <a:pt x="1361" y="1171"/>
                  </a:lnTo>
                  <a:lnTo>
                    <a:pt x="1436" y="1039"/>
                  </a:lnTo>
                  <a:lnTo>
                    <a:pt x="1474" y="888"/>
                  </a:lnTo>
                  <a:lnTo>
                    <a:pt x="1493" y="756"/>
                  </a:lnTo>
                  <a:lnTo>
                    <a:pt x="1474" y="605"/>
                  </a:lnTo>
                  <a:lnTo>
                    <a:pt x="1436" y="453"/>
                  </a:lnTo>
                  <a:lnTo>
                    <a:pt x="1361" y="340"/>
                  </a:lnTo>
                  <a:lnTo>
                    <a:pt x="1266" y="227"/>
                  </a:lnTo>
                  <a:lnTo>
                    <a:pt x="1153" y="132"/>
                  </a:lnTo>
                  <a:lnTo>
                    <a:pt x="1040" y="57"/>
                  </a:lnTo>
                  <a:lnTo>
                    <a:pt x="888" y="19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604;p30">
              <a:extLst>
                <a:ext uri="{FF2B5EF4-FFF2-40B4-BE49-F238E27FC236}">
                  <a16:creationId xmlns:a16="http://schemas.microsoft.com/office/drawing/2014/main" id="{14177CB7-BA05-C0BD-E752-6F36245A5C30}"/>
                </a:ext>
              </a:extLst>
            </p:cNvPr>
            <p:cNvSpPr/>
            <p:nvPr/>
          </p:nvSpPr>
          <p:spPr>
            <a:xfrm>
              <a:off x="5668325" y="1775775"/>
              <a:ext cx="36850" cy="37350"/>
            </a:xfrm>
            <a:custGeom>
              <a:avLst/>
              <a:gdLst/>
              <a:ahLst/>
              <a:cxnLst/>
              <a:rect l="l" t="t" r="r" b="b"/>
              <a:pathLst>
                <a:path w="1474" h="1494" extrusionOk="0">
                  <a:moveTo>
                    <a:pt x="737" y="1"/>
                  </a:moveTo>
                  <a:lnTo>
                    <a:pt x="586" y="20"/>
                  </a:lnTo>
                  <a:lnTo>
                    <a:pt x="435" y="57"/>
                  </a:lnTo>
                  <a:lnTo>
                    <a:pt x="321" y="133"/>
                  </a:lnTo>
                  <a:lnTo>
                    <a:pt x="208" y="227"/>
                  </a:lnTo>
                  <a:lnTo>
                    <a:pt x="113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40"/>
                  </a:lnTo>
                  <a:lnTo>
                    <a:pt x="113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8"/>
                  </a:lnTo>
                  <a:lnTo>
                    <a:pt x="586" y="1474"/>
                  </a:lnTo>
                  <a:lnTo>
                    <a:pt x="737" y="1493"/>
                  </a:lnTo>
                  <a:lnTo>
                    <a:pt x="888" y="1474"/>
                  </a:lnTo>
                  <a:lnTo>
                    <a:pt x="1020" y="1418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40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27"/>
                  </a:lnTo>
                  <a:lnTo>
                    <a:pt x="1152" y="133"/>
                  </a:lnTo>
                  <a:lnTo>
                    <a:pt x="1020" y="57"/>
                  </a:lnTo>
                  <a:lnTo>
                    <a:pt x="888" y="20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605;p30">
              <a:extLst>
                <a:ext uri="{FF2B5EF4-FFF2-40B4-BE49-F238E27FC236}">
                  <a16:creationId xmlns:a16="http://schemas.microsoft.com/office/drawing/2014/main" id="{35C51170-D4E8-53D8-EC39-CCDE3A6322DC}"/>
                </a:ext>
              </a:extLst>
            </p:cNvPr>
            <p:cNvSpPr/>
            <p:nvPr/>
          </p:nvSpPr>
          <p:spPr>
            <a:xfrm>
              <a:off x="5663600" y="1574600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1"/>
                  </a:moveTo>
                  <a:lnTo>
                    <a:pt x="586" y="19"/>
                  </a:lnTo>
                  <a:lnTo>
                    <a:pt x="435" y="57"/>
                  </a:lnTo>
                  <a:lnTo>
                    <a:pt x="321" y="114"/>
                  </a:lnTo>
                  <a:lnTo>
                    <a:pt x="208" y="208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7"/>
                  </a:lnTo>
                  <a:lnTo>
                    <a:pt x="0" y="888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7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7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8"/>
                  </a:lnTo>
                  <a:lnTo>
                    <a:pt x="1474" y="737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8"/>
                  </a:lnTo>
                  <a:lnTo>
                    <a:pt x="1152" y="114"/>
                  </a:lnTo>
                  <a:lnTo>
                    <a:pt x="1020" y="57"/>
                  </a:lnTo>
                  <a:lnTo>
                    <a:pt x="888" y="19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606;p30">
              <a:extLst>
                <a:ext uri="{FF2B5EF4-FFF2-40B4-BE49-F238E27FC236}">
                  <a16:creationId xmlns:a16="http://schemas.microsoft.com/office/drawing/2014/main" id="{F84C8443-C494-7EFE-FB62-92E4430C880F}"/>
                </a:ext>
              </a:extLst>
            </p:cNvPr>
            <p:cNvSpPr/>
            <p:nvPr/>
          </p:nvSpPr>
          <p:spPr>
            <a:xfrm>
              <a:off x="5443050" y="1784750"/>
              <a:ext cx="448675" cy="97775"/>
            </a:xfrm>
            <a:custGeom>
              <a:avLst/>
              <a:gdLst/>
              <a:ahLst/>
              <a:cxnLst/>
              <a:rect l="l" t="t" r="r" b="b"/>
              <a:pathLst>
                <a:path w="17947" h="3911" extrusionOk="0">
                  <a:moveTo>
                    <a:pt x="8369" y="1"/>
                  </a:moveTo>
                  <a:lnTo>
                    <a:pt x="8312" y="20"/>
                  </a:lnTo>
                  <a:lnTo>
                    <a:pt x="8255" y="38"/>
                  </a:lnTo>
                  <a:lnTo>
                    <a:pt x="8218" y="76"/>
                  </a:lnTo>
                  <a:lnTo>
                    <a:pt x="8199" y="133"/>
                  </a:lnTo>
                  <a:lnTo>
                    <a:pt x="7349" y="3344"/>
                  </a:lnTo>
                  <a:lnTo>
                    <a:pt x="189" y="2626"/>
                  </a:lnTo>
                  <a:lnTo>
                    <a:pt x="114" y="2645"/>
                  </a:lnTo>
                  <a:lnTo>
                    <a:pt x="57" y="2664"/>
                  </a:lnTo>
                  <a:lnTo>
                    <a:pt x="19" y="2721"/>
                  </a:lnTo>
                  <a:lnTo>
                    <a:pt x="0" y="2796"/>
                  </a:lnTo>
                  <a:lnTo>
                    <a:pt x="0" y="2853"/>
                  </a:lnTo>
                  <a:lnTo>
                    <a:pt x="38" y="2910"/>
                  </a:lnTo>
                  <a:lnTo>
                    <a:pt x="95" y="2966"/>
                  </a:lnTo>
                  <a:lnTo>
                    <a:pt x="152" y="2985"/>
                  </a:lnTo>
                  <a:lnTo>
                    <a:pt x="7462" y="3703"/>
                  </a:lnTo>
                  <a:lnTo>
                    <a:pt x="7519" y="3703"/>
                  </a:lnTo>
                  <a:lnTo>
                    <a:pt x="7575" y="3665"/>
                  </a:lnTo>
                  <a:lnTo>
                    <a:pt x="7613" y="3628"/>
                  </a:lnTo>
                  <a:lnTo>
                    <a:pt x="7651" y="3571"/>
                  </a:lnTo>
                  <a:lnTo>
                    <a:pt x="8331" y="983"/>
                  </a:lnTo>
                  <a:lnTo>
                    <a:pt x="8822" y="3760"/>
                  </a:lnTo>
                  <a:lnTo>
                    <a:pt x="8841" y="3817"/>
                  </a:lnTo>
                  <a:lnTo>
                    <a:pt x="8879" y="3873"/>
                  </a:lnTo>
                  <a:lnTo>
                    <a:pt x="8936" y="3892"/>
                  </a:lnTo>
                  <a:lnTo>
                    <a:pt x="8992" y="3911"/>
                  </a:lnTo>
                  <a:lnTo>
                    <a:pt x="9011" y="3911"/>
                  </a:lnTo>
                  <a:lnTo>
                    <a:pt x="17795" y="3023"/>
                  </a:lnTo>
                  <a:lnTo>
                    <a:pt x="17852" y="3004"/>
                  </a:lnTo>
                  <a:lnTo>
                    <a:pt x="17908" y="2948"/>
                  </a:lnTo>
                  <a:lnTo>
                    <a:pt x="17927" y="2891"/>
                  </a:lnTo>
                  <a:lnTo>
                    <a:pt x="17946" y="2834"/>
                  </a:lnTo>
                  <a:lnTo>
                    <a:pt x="17927" y="2759"/>
                  </a:lnTo>
                  <a:lnTo>
                    <a:pt x="17889" y="2702"/>
                  </a:lnTo>
                  <a:lnTo>
                    <a:pt x="17814" y="2683"/>
                  </a:lnTo>
                  <a:lnTo>
                    <a:pt x="17757" y="2664"/>
                  </a:lnTo>
                  <a:lnTo>
                    <a:pt x="9124" y="3552"/>
                  </a:lnTo>
                  <a:lnTo>
                    <a:pt x="8539" y="152"/>
                  </a:lnTo>
                  <a:lnTo>
                    <a:pt x="8520" y="95"/>
                  </a:lnTo>
                  <a:lnTo>
                    <a:pt x="8482" y="57"/>
                  </a:lnTo>
                  <a:lnTo>
                    <a:pt x="8425" y="20"/>
                  </a:lnTo>
                  <a:lnTo>
                    <a:pt x="836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607;p30">
              <a:extLst>
                <a:ext uri="{FF2B5EF4-FFF2-40B4-BE49-F238E27FC236}">
                  <a16:creationId xmlns:a16="http://schemas.microsoft.com/office/drawing/2014/main" id="{4775B75D-A27A-63DC-3CD8-2B78494EFAD8}"/>
                </a:ext>
              </a:extLst>
            </p:cNvPr>
            <p:cNvSpPr/>
            <p:nvPr/>
          </p:nvSpPr>
          <p:spPr>
            <a:xfrm>
              <a:off x="5087450" y="1382875"/>
              <a:ext cx="194100" cy="213475"/>
            </a:xfrm>
            <a:custGeom>
              <a:avLst/>
              <a:gdLst/>
              <a:ahLst/>
              <a:cxnLst/>
              <a:rect l="l" t="t" r="r" b="b"/>
              <a:pathLst>
                <a:path w="7764" h="8539" extrusionOk="0">
                  <a:moveTo>
                    <a:pt x="2418" y="0"/>
                  </a:moveTo>
                  <a:lnTo>
                    <a:pt x="0" y="2682"/>
                  </a:lnTo>
                  <a:lnTo>
                    <a:pt x="4534" y="8538"/>
                  </a:lnTo>
                  <a:lnTo>
                    <a:pt x="7764" y="6121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608;p30">
              <a:extLst>
                <a:ext uri="{FF2B5EF4-FFF2-40B4-BE49-F238E27FC236}">
                  <a16:creationId xmlns:a16="http://schemas.microsoft.com/office/drawing/2014/main" id="{263765F3-3738-E78F-2072-8555507CA0D0}"/>
                </a:ext>
              </a:extLst>
            </p:cNvPr>
            <p:cNvSpPr/>
            <p:nvPr/>
          </p:nvSpPr>
          <p:spPr>
            <a:xfrm>
              <a:off x="5152150" y="1395150"/>
              <a:ext cx="125150" cy="136025"/>
            </a:xfrm>
            <a:custGeom>
              <a:avLst/>
              <a:gdLst/>
              <a:ahLst/>
              <a:cxnLst/>
              <a:rect l="l" t="t" r="r" b="b"/>
              <a:pathLst>
                <a:path w="5006" h="5441" extrusionOk="0">
                  <a:moveTo>
                    <a:pt x="113" y="0"/>
                  </a:moveTo>
                  <a:lnTo>
                    <a:pt x="57" y="38"/>
                  </a:lnTo>
                  <a:lnTo>
                    <a:pt x="0" y="95"/>
                  </a:lnTo>
                  <a:lnTo>
                    <a:pt x="0" y="151"/>
                  </a:lnTo>
                  <a:lnTo>
                    <a:pt x="0" y="227"/>
                  </a:lnTo>
                  <a:lnTo>
                    <a:pt x="38" y="284"/>
                  </a:lnTo>
                  <a:lnTo>
                    <a:pt x="4704" y="5384"/>
                  </a:lnTo>
                  <a:lnTo>
                    <a:pt x="4760" y="5441"/>
                  </a:lnTo>
                  <a:lnTo>
                    <a:pt x="4893" y="5441"/>
                  </a:lnTo>
                  <a:lnTo>
                    <a:pt x="4949" y="5403"/>
                  </a:lnTo>
                  <a:lnTo>
                    <a:pt x="4987" y="5346"/>
                  </a:lnTo>
                  <a:lnTo>
                    <a:pt x="5006" y="5289"/>
                  </a:lnTo>
                  <a:lnTo>
                    <a:pt x="5006" y="5214"/>
                  </a:lnTo>
                  <a:lnTo>
                    <a:pt x="4968" y="5157"/>
                  </a:lnTo>
                  <a:lnTo>
                    <a:pt x="302" y="5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609;p30">
              <a:extLst>
                <a:ext uri="{FF2B5EF4-FFF2-40B4-BE49-F238E27FC236}">
                  <a16:creationId xmlns:a16="http://schemas.microsoft.com/office/drawing/2014/main" id="{DB04675D-29DE-642D-2643-BD2CE0AFBCA8}"/>
                </a:ext>
              </a:extLst>
            </p:cNvPr>
            <p:cNvSpPr/>
            <p:nvPr/>
          </p:nvSpPr>
          <p:spPr>
            <a:xfrm>
              <a:off x="5884600" y="1293125"/>
              <a:ext cx="29300" cy="208300"/>
            </a:xfrm>
            <a:custGeom>
              <a:avLst/>
              <a:gdLst/>
              <a:ahLst/>
              <a:cxnLst/>
              <a:rect l="l" t="t" r="r" b="b"/>
              <a:pathLst>
                <a:path w="1172" h="8332" extrusionOk="0">
                  <a:moveTo>
                    <a:pt x="945" y="1"/>
                  </a:moveTo>
                  <a:lnTo>
                    <a:pt x="889" y="39"/>
                  </a:lnTo>
                  <a:lnTo>
                    <a:pt x="851" y="95"/>
                  </a:lnTo>
                  <a:lnTo>
                    <a:pt x="832" y="152"/>
                  </a:lnTo>
                  <a:lnTo>
                    <a:pt x="1" y="8143"/>
                  </a:lnTo>
                  <a:lnTo>
                    <a:pt x="1" y="8218"/>
                  </a:lnTo>
                  <a:lnTo>
                    <a:pt x="39" y="8275"/>
                  </a:lnTo>
                  <a:lnTo>
                    <a:pt x="95" y="8313"/>
                  </a:lnTo>
                  <a:lnTo>
                    <a:pt x="152" y="8332"/>
                  </a:lnTo>
                  <a:lnTo>
                    <a:pt x="171" y="8332"/>
                  </a:lnTo>
                  <a:lnTo>
                    <a:pt x="246" y="8313"/>
                  </a:lnTo>
                  <a:lnTo>
                    <a:pt x="284" y="8294"/>
                  </a:lnTo>
                  <a:lnTo>
                    <a:pt x="322" y="8237"/>
                  </a:lnTo>
                  <a:lnTo>
                    <a:pt x="341" y="8180"/>
                  </a:lnTo>
                  <a:lnTo>
                    <a:pt x="1172" y="190"/>
                  </a:lnTo>
                  <a:lnTo>
                    <a:pt x="1172" y="133"/>
                  </a:lnTo>
                  <a:lnTo>
                    <a:pt x="1134" y="58"/>
                  </a:lnTo>
                  <a:lnTo>
                    <a:pt x="1078" y="20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610;p30">
              <a:extLst>
                <a:ext uri="{FF2B5EF4-FFF2-40B4-BE49-F238E27FC236}">
                  <a16:creationId xmlns:a16="http://schemas.microsoft.com/office/drawing/2014/main" id="{8D8D7B87-E961-D79C-9AD6-F1B53AD89EDB}"/>
                </a:ext>
              </a:extLst>
            </p:cNvPr>
            <p:cNvSpPr/>
            <p:nvPr/>
          </p:nvSpPr>
          <p:spPr>
            <a:xfrm>
              <a:off x="5466650" y="1248750"/>
              <a:ext cx="319275" cy="141225"/>
            </a:xfrm>
            <a:custGeom>
              <a:avLst/>
              <a:gdLst/>
              <a:ahLst/>
              <a:cxnLst/>
              <a:rect l="l" t="t" r="r" b="b"/>
              <a:pathLst>
                <a:path w="12771" h="5649" extrusionOk="0">
                  <a:moveTo>
                    <a:pt x="6405" y="737"/>
                  </a:moveTo>
                  <a:lnTo>
                    <a:pt x="6575" y="756"/>
                  </a:lnTo>
                  <a:lnTo>
                    <a:pt x="6745" y="813"/>
                  </a:lnTo>
                  <a:lnTo>
                    <a:pt x="6877" y="888"/>
                  </a:lnTo>
                  <a:lnTo>
                    <a:pt x="7009" y="1001"/>
                  </a:lnTo>
                  <a:lnTo>
                    <a:pt x="7123" y="1134"/>
                  </a:lnTo>
                  <a:lnTo>
                    <a:pt x="7198" y="1285"/>
                  </a:lnTo>
                  <a:lnTo>
                    <a:pt x="7236" y="1455"/>
                  </a:lnTo>
                  <a:lnTo>
                    <a:pt x="7255" y="1625"/>
                  </a:lnTo>
                  <a:lnTo>
                    <a:pt x="7236" y="1795"/>
                  </a:lnTo>
                  <a:lnTo>
                    <a:pt x="7179" y="1965"/>
                  </a:lnTo>
                  <a:lnTo>
                    <a:pt x="7085" y="2097"/>
                  </a:lnTo>
                  <a:lnTo>
                    <a:pt x="6990" y="2229"/>
                  </a:lnTo>
                  <a:lnTo>
                    <a:pt x="6858" y="2324"/>
                  </a:lnTo>
                  <a:lnTo>
                    <a:pt x="6707" y="2399"/>
                  </a:lnTo>
                  <a:lnTo>
                    <a:pt x="6537" y="2456"/>
                  </a:lnTo>
                  <a:lnTo>
                    <a:pt x="6367" y="2475"/>
                  </a:lnTo>
                  <a:lnTo>
                    <a:pt x="6197" y="2456"/>
                  </a:lnTo>
                  <a:lnTo>
                    <a:pt x="6027" y="2399"/>
                  </a:lnTo>
                  <a:lnTo>
                    <a:pt x="5895" y="2305"/>
                  </a:lnTo>
                  <a:lnTo>
                    <a:pt x="5762" y="2210"/>
                  </a:lnTo>
                  <a:lnTo>
                    <a:pt x="5649" y="2078"/>
                  </a:lnTo>
                  <a:lnTo>
                    <a:pt x="5574" y="1927"/>
                  </a:lnTo>
                  <a:lnTo>
                    <a:pt x="5536" y="1757"/>
                  </a:lnTo>
                  <a:lnTo>
                    <a:pt x="5517" y="1587"/>
                  </a:lnTo>
                  <a:lnTo>
                    <a:pt x="5536" y="1417"/>
                  </a:lnTo>
                  <a:lnTo>
                    <a:pt x="5592" y="1247"/>
                  </a:lnTo>
                  <a:lnTo>
                    <a:pt x="5687" y="1096"/>
                  </a:lnTo>
                  <a:lnTo>
                    <a:pt x="5781" y="983"/>
                  </a:lnTo>
                  <a:lnTo>
                    <a:pt x="5914" y="869"/>
                  </a:lnTo>
                  <a:lnTo>
                    <a:pt x="6065" y="794"/>
                  </a:lnTo>
                  <a:lnTo>
                    <a:pt x="6235" y="756"/>
                  </a:lnTo>
                  <a:lnTo>
                    <a:pt x="6405" y="737"/>
                  </a:lnTo>
                  <a:close/>
                  <a:moveTo>
                    <a:pt x="6140" y="0"/>
                  </a:moveTo>
                  <a:lnTo>
                    <a:pt x="5857" y="38"/>
                  </a:lnTo>
                  <a:lnTo>
                    <a:pt x="5555" y="114"/>
                  </a:lnTo>
                  <a:lnTo>
                    <a:pt x="5404" y="151"/>
                  </a:lnTo>
                  <a:lnTo>
                    <a:pt x="5271" y="227"/>
                  </a:lnTo>
                  <a:lnTo>
                    <a:pt x="5139" y="302"/>
                  </a:lnTo>
                  <a:lnTo>
                    <a:pt x="5007" y="397"/>
                  </a:lnTo>
                  <a:lnTo>
                    <a:pt x="4894" y="510"/>
                  </a:lnTo>
                  <a:lnTo>
                    <a:pt x="4780" y="624"/>
                  </a:lnTo>
                  <a:lnTo>
                    <a:pt x="4705" y="775"/>
                  </a:lnTo>
                  <a:lnTo>
                    <a:pt x="4629" y="926"/>
                  </a:lnTo>
                  <a:lnTo>
                    <a:pt x="4572" y="1115"/>
                  </a:lnTo>
                  <a:lnTo>
                    <a:pt x="4535" y="1304"/>
                  </a:lnTo>
                  <a:lnTo>
                    <a:pt x="4516" y="1511"/>
                  </a:lnTo>
                  <a:lnTo>
                    <a:pt x="4516" y="1719"/>
                  </a:lnTo>
                  <a:lnTo>
                    <a:pt x="4535" y="1908"/>
                  </a:lnTo>
                  <a:lnTo>
                    <a:pt x="4572" y="2097"/>
                  </a:lnTo>
                  <a:lnTo>
                    <a:pt x="4648" y="2437"/>
                  </a:lnTo>
                  <a:lnTo>
                    <a:pt x="4761" y="2739"/>
                  </a:lnTo>
                  <a:lnTo>
                    <a:pt x="4856" y="3004"/>
                  </a:lnTo>
                  <a:lnTo>
                    <a:pt x="4969" y="3230"/>
                  </a:lnTo>
                  <a:lnTo>
                    <a:pt x="5026" y="3400"/>
                  </a:lnTo>
                  <a:lnTo>
                    <a:pt x="5064" y="3514"/>
                  </a:lnTo>
                  <a:lnTo>
                    <a:pt x="5045" y="3533"/>
                  </a:lnTo>
                  <a:lnTo>
                    <a:pt x="5026" y="3552"/>
                  </a:lnTo>
                  <a:lnTo>
                    <a:pt x="4912" y="3570"/>
                  </a:lnTo>
                  <a:lnTo>
                    <a:pt x="4761" y="3589"/>
                  </a:lnTo>
                  <a:lnTo>
                    <a:pt x="4554" y="3589"/>
                  </a:lnTo>
                  <a:lnTo>
                    <a:pt x="3401" y="3533"/>
                  </a:lnTo>
                  <a:lnTo>
                    <a:pt x="2740" y="3533"/>
                  </a:lnTo>
                  <a:lnTo>
                    <a:pt x="2400" y="3552"/>
                  </a:lnTo>
                  <a:lnTo>
                    <a:pt x="2079" y="3570"/>
                  </a:lnTo>
                  <a:lnTo>
                    <a:pt x="1777" y="3608"/>
                  </a:lnTo>
                  <a:lnTo>
                    <a:pt x="1493" y="3684"/>
                  </a:lnTo>
                  <a:lnTo>
                    <a:pt x="1248" y="3759"/>
                  </a:lnTo>
                  <a:lnTo>
                    <a:pt x="1134" y="3816"/>
                  </a:lnTo>
                  <a:lnTo>
                    <a:pt x="1040" y="3873"/>
                  </a:lnTo>
                  <a:lnTo>
                    <a:pt x="870" y="4005"/>
                  </a:lnTo>
                  <a:lnTo>
                    <a:pt x="719" y="4137"/>
                  </a:lnTo>
                  <a:lnTo>
                    <a:pt x="587" y="4269"/>
                  </a:lnTo>
                  <a:lnTo>
                    <a:pt x="473" y="4383"/>
                  </a:lnTo>
                  <a:lnTo>
                    <a:pt x="284" y="4647"/>
                  </a:lnTo>
                  <a:lnTo>
                    <a:pt x="171" y="4874"/>
                  </a:lnTo>
                  <a:lnTo>
                    <a:pt x="77" y="5082"/>
                  </a:lnTo>
                  <a:lnTo>
                    <a:pt x="39" y="5233"/>
                  </a:lnTo>
                  <a:lnTo>
                    <a:pt x="1" y="5384"/>
                  </a:lnTo>
                  <a:lnTo>
                    <a:pt x="6291" y="5497"/>
                  </a:lnTo>
                  <a:lnTo>
                    <a:pt x="12771" y="5648"/>
                  </a:lnTo>
                  <a:lnTo>
                    <a:pt x="12714" y="5497"/>
                  </a:lnTo>
                  <a:lnTo>
                    <a:pt x="12657" y="5346"/>
                  </a:lnTo>
                  <a:lnTo>
                    <a:pt x="12544" y="5138"/>
                  </a:lnTo>
                  <a:lnTo>
                    <a:pt x="12393" y="4893"/>
                  </a:lnTo>
                  <a:lnTo>
                    <a:pt x="12185" y="4628"/>
                  </a:lnTo>
                  <a:lnTo>
                    <a:pt x="11921" y="4364"/>
                  </a:lnTo>
                  <a:lnTo>
                    <a:pt x="11770" y="4232"/>
                  </a:lnTo>
                  <a:lnTo>
                    <a:pt x="11600" y="4099"/>
                  </a:lnTo>
                  <a:lnTo>
                    <a:pt x="11505" y="4024"/>
                  </a:lnTo>
                  <a:lnTo>
                    <a:pt x="11411" y="3986"/>
                  </a:lnTo>
                  <a:lnTo>
                    <a:pt x="11165" y="3892"/>
                  </a:lnTo>
                  <a:lnTo>
                    <a:pt x="10901" y="3816"/>
                  </a:lnTo>
                  <a:lnTo>
                    <a:pt x="10598" y="3778"/>
                  </a:lnTo>
                  <a:lnTo>
                    <a:pt x="10277" y="3759"/>
                  </a:lnTo>
                  <a:lnTo>
                    <a:pt x="9956" y="3741"/>
                  </a:lnTo>
                  <a:lnTo>
                    <a:pt x="9295" y="3741"/>
                  </a:lnTo>
                  <a:lnTo>
                    <a:pt x="8672" y="3759"/>
                  </a:lnTo>
                  <a:lnTo>
                    <a:pt x="8143" y="3759"/>
                  </a:lnTo>
                  <a:lnTo>
                    <a:pt x="7935" y="3741"/>
                  </a:lnTo>
                  <a:lnTo>
                    <a:pt x="7765" y="3703"/>
                  </a:lnTo>
                  <a:lnTo>
                    <a:pt x="7652" y="3646"/>
                  </a:lnTo>
                  <a:lnTo>
                    <a:pt x="7633" y="3608"/>
                  </a:lnTo>
                  <a:lnTo>
                    <a:pt x="7614" y="3570"/>
                  </a:lnTo>
                  <a:lnTo>
                    <a:pt x="7595" y="3476"/>
                  </a:lnTo>
                  <a:lnTo>
                    <a:pt x="7614" y="3400"/>
                  </a:lnTo>
                  <a:lnTo>
                    <a:pt x="7633" y="3306"/>
                  </a:lnTo>
                  <a:lnTo>
                    <a:pt x="7670" y="3193"/>
                  </a:lnTo>
                  <a:lnTo>
                    <a:pt x="7784" y="2985"/>
                  </a:lnTo>
                  <a:lnTo>
                    <a:pt x="7897" y="2739"/>
                  </a:lnTo>
                  <a:lnTo>
                    <a:pt x="8029" y="2456"/>
                  </a:lnTo>
                  <a:lnTo>
                    <a:pt x="8143" y="2135"/>
                  </a:lnTo>
                  <a:lnTo>
                    <a:pt x="8180" y="1965"/>
                  </a:lnTo>
                  <a:lnTo>
                    <a:pt x="8218" y="1795"/>
                  </a:lnTo>
                  <a:lnTo>
                    <a:pt x="8218" y="1587"/>
                  </a:lnTo>
                  <a:lnTo>
                    <a:pt x="8218" y="1379"/>
                  </a:lnTo>
                  <a:lnTo>
                    <a:pt x="8199" y="1190"/>
                  </a:lnTo>
                  <a:lnTo>
                    <a:pt x="8143" y="1001"/>
                  </a:lnTo>
                  <a:lnTo>
                    <a:pt x="8086" y="831"/>
                  </a:lnTo>
                  <a:lnTo>
                    <a:pt x="7992" y="699"/>
                  </a:lnTo>
                  <a:lnTo>
                    <a:pt x="7897" y="567"/>
                  </a:lnTo>
                  <a:lnTo>
                    <a:pt x="7784" y="454"/>
                  </a:lnTo>
                  <a:lnTo>
                    <a:pt x="7670" y="359"/>
                  </a:lnTo>
                  <a:lnTo>
                    <a:pt x="7538" y="265"/>
                  </a:lnTo>
                  <a:lnTo>
                    <a:pt x="7387" y="208"/>
                  </a:lnTo>
                  <a:lnTo>
                    <a:pt x="7255" y="151"/>
                  </a:lnTo>
                  <a:lnTo>
                    <a:pt x="6953" y="57"/>
                  </a:lnTo>
                  <a:lnTo>
                    <a:pt x="6669" y="19"/>
                  </a:lnTo>
                  <a:lnTo>
                    <a:pt x="640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611;p30">
              <a:extLst>
                <a:ext uri="{FF2B5EF4-FFF2-40B4-BE49-F238E27FC236}">
                  <a16:creationId xmlns:a16="http://schemas.microsoft.com/office/drawing/2014/main" id="{E1D32B7D-78EB-0501-42E7-3B7D907083CC}"/>
                </a:ext>
              </a:extLst>
            </p:cNvPr>
            <p:cNvSpPr/>
            <p:nvPr/>
          </p:nvSpPr>
          <p:spPr>
            <a:xfrm>
              <a:off x="5420850" y="1367275"/>
              <a:ext cx="409950" cy="573825"/>
            </a:xfrm>
            <a:custGeom>
              <a:avLst/>
              <a:gdLst/>
              <a:ahLst/>
              <a:cxnLst/>
              <a:rect l="l" t="t" r="r" b="b"/>
              <a:pathLst>
                <a:path w="16398" h="22953" extrusionOk="0">
                  <a:moveTo>
                    <a:pt x="775" y="1"/>
                  </a:moveTo>
                  <a:lnTo>
                    <a:pt x="624" y="20"/>
                  </a:lnTo>
                  <a:lnTo>
                    <a:pt x="473" y="57"/>
                  </a:lnTo>
                  <a:lnTo>
                    <a:pt x="341" y="133"/>
                  </a:lnTo>
                  <a:lnTo>
                    <a:pt x="227" y="227"/>
                  </a:lnTo>
                  <a:lnTo>
                    <a:pt x="133" y="341"/>
                  </a:lnTo>
                  <a:lnTo>
                    <a:pt x="57" y="473"/>
                  </a:lnTo>
                  <a:lnTo>
                    <a:pt x="19" y="624"/>
                  </a:lnTo>
                  <a:lnTo>
                    <a:pt x="1" y="775"/>
                  </a:lnTo>
                  <a:lnTo>
                    <a:pt x="208" y="21781"/>
                  </a:lnTo>
                  <a:lnTo>
                    <a:pt x="227" y="21932"/>
                  </a:lnTo>
                  <a:lnTo>
                    <a:pt x="265" y="22065"/>
                  </a:lnTo>
                  <a:lnTo>
                    <a:pt x="341" y="22197"/>
                  </a:lnTo>
                  <a:lnTo>
                    <a:pt x="435" y="22310"/>
                  </a:lnTo>
                  <a:lnTo>
                    <a:pt x="548" y="22405"/>
                  </a:lnTo>
                  <a:lnTo>
                    <a:pt x="662" y="22480"/>
                  </a:lnTo>
                  <a:lnTo>
                    <a:pt x="813" y="22518"/>
                  </a:lnTo>
                  <a:lnTo>
                    <a:pt x="964" y="22537"/>
                  </a:lnTo>
                  <a:lnTo>
                    <a:pt x="15547" y="22952"/>
                  </a:lnTo>
                  <a:lnTo>
                    <a:pt x="15698" y="22952"/>
                  </a:lnTo>
                  <a:lnTo>
                    <a:pt x="15850" y="22896"/>
                  </a:lnTo>
                  <a:lnTo>
                    <a:pt x="15982" y="22839"/>
                  </a:lnTo>
                  <a:lnTo>
                    <a:pt x="16095" y="22745"/>
                  </a:lnTo>
                  <a:lnTo>
                    <a:pt x="16190" y="22631"/>
                  </a:lnTo>
                  <a:lnTo>
                    <a:pt x="16265" y="22499"/>
                  </a:lnTo>
                  <a:lnTo>
                    <a:pt x="16322" y="22348"/>
                  </a:lnTo>
                  <a:lnTo>
                    <a:pt x="16322" y="22197"/>
                  </a:lnTo>
                  <a:lnTo>
                    <a:pt x="16397" y="889"/>
                  </a:lnTo>
                  <a:lnTo>
                    <a:pt x="16378" y="719"/>
                  </a:lnTo>
                  <a:lnTo>
                    <a:pt x="16341" y="586"/>
                  </a:lnTo>
                  <a:lnTo>
                    <a:pt x="16265" y="454"/>
                  </a:lnTo>
                  <a:lnTo>
                    <a:pt x="16171" y="341"/>
                  </a:lnTo>
                  <a:lnTo>
                    <a:pt x="16057" y="246"/>
                  </a:lnTo>
                  <a:lnTo>
                    <a:pt x="15925" y="171"/>
                  </a:lnTo>
                  <a:lnTo>
                    <a:pt x="15793" y="133"/>
                  </a:lnTo>
                  <a:lnTo>
                    <a:pt x="15623" y="11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612;p30">
              <a:extLst>
                <a:ext uri="{FF2B5EF4-FFF2-40B4-BE49-F238E27FC236}">
                  <a16:creationId xmlns:a16="http://schemas.microsoft.com/office/drawing/2014/main" id="{4C80FDEE-ABD0-E949-C92E-2CE60F3E7A32}"/>
                </a:ext>
              </a:extLst>
            </p:cNvPr>
            <p:cNvSpPr/>
            <p:nvPr/>
          </p:nvSpPr>
          <p:spPr>
            <a:xfrm>
              <a:off x="5560175" y="1643075"/>
              <a:ext cx="536500" cy="153050"/>
            </a:xfrm>
            <a:custGeom>
              <a:avLst/>
              <a:gdLst/>
              <a:ahLst/>
              <a:cxnLst/>
              <a:rect l="l" t="t" r="r" b="b"/>
              <a:pathLst>
                <a:path w="21460" h="6122" extrusionOk="0">
                  <a:moveTo>
                    <a:pt x="15207" y="1"/>
                  </a:moveTo>
                  <a:lnTo>
                    <a:pt x="340" y="870"/>
                  </a:lnTo>
                  <a:lnTo>
                    <a:pt x="0" y="5668"/>
                  </a:lnTo>
                  <a:lnTo>
                    <a:pt x="813" y="5743"/>
                  </a:lnTo>
                  <a:lnTo>
                    <a:pt x="2966" y="5876"/>
                  </a:lnTo>
                  <a:lnTo>
                    <a:pt x="4421" y="5951"/>
                  </a:lnTo>
                  <a:lnTo>
                    <a:pt x="6064" y="6027"/>
                  </a:lnTo>
                  <a:lnTo>
                    <a:pt x="7840" y="6083"/>
                  </a:lnTo>
                  <a:lnTo>
                    <a:pt x="9691" y="6121"/>
                  </a:lnTo>
                  <a:lnTo>
                    <a:pt x="11580" y="6121"/>
                  </a:lnTo>
                  <a:lnTo>
                    <a:pt x="12524" y="6102"/>
                  </a:lnTo>
                  <a:lnTo>
                    <a:pt x="13450" y="6083"/>
                  </a:lnTo>
                  <a:lnTo>
                    <a:pt x="14357" y="6046"/>
                  </a:lnTo>
                  <a:lnTo>
                    <a:pt x="15245" y="5989"/>
                  </a:lnTo>
                  <a:lnTo>
                    <a:pt x="16114" y="5932"/>
                  </a:lnTo>
                  <a:lnTo>
                    <a:pt x="16926" y="5838"/>
                  </a:lnTo>
                  <a:lnTo>
                    <a:pt x="17719" y="5743"/>
                  </a:lnTo>
                  <a:lnTo>
                    <a:pt x="18437" y="5630"/>
                  </a:lnTo>
                  <a:lnTo>
                    <a:pt x="19117" y="5498"/>
                  </a:lnTo>
                  <a:lnTo>
                    <a:pt x="19741" y="5328"/>
                  </a:lnTo>
                  <a:lnTo>
                    <a:pt x="20288" y="5158"/>
                  </a:lnTo>
                  <a:lnTo>
                    <a:pt x="20534" y="5063"/>
                  </a:lnTo>
                  <a:lnTo>
                    <a:pt x="20761" y="4950"/>
                  </a:lnTo>
                  <a:lnTo>
                    <a:pt x="20968" y="4855"/>
                  </a:lnTo>
                  <a:lnTo>
                    <a:pt x="21157" y="4742"/>
                  </a:lnTo>
                  <a:lnTo>
                    <a:pt x="21308" y="4610"/>
                  </a:lnTo>
                  <a:lnTo>
                    <a:pt x="21460" y="4497"/>
                  </a:lnTo>
                  <a:lnTo>
                    <a:pt x="15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613;p30">
              <a:extLst>
                <a:ext uri="{FF2B5EF4-FFF2-40B4-BE49-F238E27FC236}">
                  <a16:creationId xmlns:a16="http://schemas.microsoft.com/office/drawing/2014/main" id="{25F15E8F-F9E3-7C68-2D0E-CEF3ECABD64D}"/>
                </a:ext>
              </a:extLst>
            </p:cNvPr>
            <p:cNvSpPr/>
            <p:nvPr/>
          </p:nvSpPr>
          <p:spPr>
            <a:xfrm>
              <a:off x="5382600" y="1567050"/>
              <a:ext cx="188925" cy="228600"/>
            </a:xfrm>
            <a:custGeom>
              <a:avLst/>
              <a:gdLst/>
              <a:ahLst/>
              <a:cxnLst/>
              <a:rect l="l" t="t" r="r" b="b"/>
              <a:pathLst>
                <a:path w="7557" h="9144" extrusionOk="0">
                  <a:moveTo>
                    <a:pt x="2551" y="0"/>
                  </a:moveTo>
                  <a:lnTo>
                    <a:pt x="2400" y="19"/>
                  </a:lnTo>
                  <a:lnTo>
                    <a:pt x="2267" y="57"/>
                  </a:lnTo>
                  <a:lnTo>
                    <a:pt x="2230" y="76"/>
                  </a:lnTo>
                  <a:lnTo>
                    <a:pt x="2211" y="114"/>
                  </a:lnTo>
                  <a:lnTo>
                    <a:pt x="2211" y="170"/>
                  </a:lnTo>
                  <a:lnTo>
                    <a:pt x="2211" y="227"/>
                  </a:lnTo>
                  <a:lnTo>
                    <a:pt x="2248" y="359"/>
                  </a:lnTo>
                  <a:lnTo>
                    <a:pt x="2324" y="510"/>
                  </a:lnTo>
                  <a:lnTo>
                    <a:pt x="2437" y="680"/>
                  </a:lnTo>
                  <a:lnTo>
                    <a:pt x="2588" y="869"/>
                  </a:lnTo>
                  <a:lnTo>
                    <a:pt x="2740" y="1077"/>
                  </a:lnTo>
                  <a:lnTo>
                    <a:pt x="3117" y="1474"/>
                  </a:lnTo>
                  <a:lnTo>
                    <a:pt x="3495" y="1870"/>
                  </a:lnTo>
                  <a:lnTo>
                    <a:pt x="3816" y="2192"/>
                  </a:lnTo>
                  <a:lnTo>
                    <a:pt x="4137" y="2494"/>
                  </a:lnTo>
                  <a:lnTo>
                    <a:pt x="1946" y="2173"/>
                  </a:lnTo>
                  <a:lnTo>
                    <a:pt x="1927" y="2154"/>
                  </a:lnTo>
                  <a:lnTo>
                    <a:pt x="1908" y="2135"/>
                  </a:lnTo>
                  <a:lnTo>
                    <a:pt x="1852" y="2022"/>
                  </a:lnTo>
                  <a:lnTo>
                    <a:pt x="1738" y="1682"/>
                  </a:lnTo>
                  <a:lnTo>
                    <a:pt x="1625" y="1209"/>
                  </a:lnTo>
                  <a:lnTo>
                    <a:pt x="1549" y="1228"/>
                  </a:lnTo>
                  <a:lnTo>
                    <a:pt x="1455" y="1266"/>
                  </a:lnTo>
                  <a:lnTo>
                    <a:pt x="1342" y="1323"/>
                  </a:lnTo>
                  <a:lnTo>
                    <a:pt x="1228" y="1398"/>
                  </a:lnTo>
                  <a:lnTo>
                    <a:pt x="1115" y="1493"/>
                  </a:lnTo>
                  <a:lnTo>
                    <a:pt x="983" y="1606"/>
                  </a:lnTo>
                  <a:lnTo>
                    <a:pt x="851" y="1738"/>
                  </a:lnTo>
                  <a:lnTo>
                    <a:pt x="718" y="1889"/>
                  </a:lnTo>
                  <a:lnTo>
                    <a:pt x="605" y="2059"/>
                  </a:lnTo>
                  <a:lnTo>
                    <a:pt x="492" y="2229"/>
                  </a:lnTo>
                  <a:lnTo>
                    <a:pt x="416" y="2418"/>
                  </a:lnTo>
                  <a:lnTo>
                    <a:pt x="341" y="2626"/>
                  </a:lnTo>
                  <a:lnTo>
                    <a:pt x="303" y="2834"/>
                  </a:lnTo>
                  <a:lnTo>
                    <a:pt x="284" y="3042"/>
                  </a:lnTo>
                  <a:lnTo>
                    <a:pt x="303" y="3268"/>
                  </a:lnTo>
                  <a:lnTo>
                    <a:pt x="341" y="3514"/>
                  </a:lnTo>
                  <a:lnTo>
                    <a:pt x="246" y="3703"/>
                  </a:lnTo>
                  <a:lnTo>
                    <a:pt x="152" y="3929"/>
                  </a:lnTo>
                  <a:lnTo>
                    <a:pt x="76" y="4213"/>
                  </a:lnTo>
                  <a:lnTo>
                    <a:pt x="38" y="4364"/>
                  </a:lnTo>
                  <a:lnTo>
                    <a:pt x="19" y="4534"/>
                  </a:lnTo>
                  <a:lnTo>
                    <a:pt x="0" y="4704"/>
                  </a:lnTo>
                  <a:lnTo>
                    <a:pt x="0" y="4874"/>
                  </a:lnTo>
                  <a:lnTo>
                    <a:pt x="19" y="5063"/>
                  </a:lnTo>
                  <a:lnTo>
                    <a:pt x="57" y="5233"/>
                  </a:lnTo>
                  <a:lnTo>
                    <a:pt x="133" y="5422"/>
                  </a:lnTo>
                  <a:lnTo>
                    <a:pt x="227" y="5592"/>
                  </a:lnTo>
                  <a:lnTo>
                    <a:pt x="171" y="5781"/>
                  </a:lnTo>
                  <a:lnTo>
                    <a:pt x="133" y="6007"/>
                  </a:lnTo>
                  <a:lnTo>
                    <a:pt x="133" y="6291"/>
                  </a:lnTo>
                  <a:lnTo>
                    <a:pt x="133" y="6442"/>
                  </a:lnTo>
                  <a:lnTo>
                    <a:pt x="152" y="6593"/>
                  </a:lnTo>
                  <a:lnTo>
                    <a:pt x="171" y="6763"/>
                  </a:lnTo>
                  <a:lnTo>
                    <a:pt x="227" y="6952"/>
                  </a:lnTo>
                  <a:lnTo>
                    <a:pt x="284" y="7122"/>
                  </a:lnTo>
                  <a:lnTo>
                    <a:pt x="378" y="7292"/>
                  </a:lnTo>
                  <a:lnTo>
                    <a:pt x="473" y="7462"/>
                  </a:lnTo>
                  <a:lnTo>
                    <a:pt x="605" y="7632"/>
                  </a:lnTo>
                  <a:lnTo>
                    <a:pt x="624" y="7783"/>
                  </a:lnTo>
                  <a:lnTo>
                    <a:pt x="643" y="7934"/>
                  </a:lnTo>
                  <a:lnTo>
                    <a:pt x="681" y="8123"/>
                  </a:lnTo>
                  <a:lnTo>
                    <a:pt x="756" y="8331"/>
                  </a:lnTo>
                  <a:lnTo>
                    <a:pt x="851" y="8558"/>
                  </a:lnTo>
                  <a:lnTo>
                    <a:pt x="926" y="8652"/>
                  </a:lnTo>
                  <a:lnTo>
                    <a:pt x="1021" y="8746"/>
                  </a:lnTo>
                  <a:lnTo>
                    <a:pt x="1115" y="8841"/>
                  </a:lnTo>
                  <a:lnTo>
                    <a:pt x="1228" y="8935"/>
                  </a:lnTo>
                  <a:lnTo>
                    <a:pt x="1379" y="9011"/>
                  </a:lnTo>
                  <a:lnTo>
                    <a:pt x="1606" y="9068"/>
                  </a:lnTo>
                  <a:lnTo>
                    <a:pt x="1871" y="9105"/>
                  </a:lnTo>
                  <a:lnTo>
                    <a:pt x="2192" y="9124"/>
                  </a:lnTo>
                  <a:lnTo>
                    <a:pt x="2570" y="9143"/>
                  </a:lnTo>
                  <a:lnTo>
                    <a:pt x="2966" y="9143"/>
                  </a:lnTo>
                  <a:lnTo>
                    <a:pt x="3816" y="9105"/>
                  </a:lnTo>
                  <a:lnTo>
                    <a:pt x="4742" y="9049"/>
                  </a:lnTo>
                  <a:lnTo>
                    <a:pt x="5630" y="8954"/>
                  </a:lnTo>
                  <a:lnTo>
                    <a:pt x="6442" y="8841"/>
                  </a:lnTo>
                  <a:lnTo>
                    <a:pt x="7122" y="8709"/>
                  </a:lnTo>
                  <a:lnTo>
                    <a:pt x="7557" y="3911"/>
                  </a:lnTo>
                  <a:lnTo>
                    <a:pt x="7122" y="3268"/>
                  </a:lnTo>
                  <a:lnTo>
                    <a:pt x="6631" y="2588"/>
                  </a:lnTo>
                  <a:lnTo>
                    <a:pt x="6008" y="1757"/>
                  </a:lnTo>
                  <a:lnTo>
                    <a:pt x="5838" y="1549"/>
                  </a:lnTo>
                  <a:lnTo>
                    <a:pt x="5611" y="1341"/>
                  </a:lnTo>
                  <a:lnTo>
                    <a:pt x="5346" y="1153"/>
                  </a:lnTo>
                  <a:lnTo>
                    <a:pt x="5063" y="964"/>
                  </a:lnTo>
                  <a:lnTo>
                    <a:pt x="4780" y="794"/>
                  </a:lnTo>
                  <a:lnTo>
                    <a:pt x="4459" y="624"/>
                  </a:lnTo>
                  <a:lnTo>
                    <a:pt x="4156" y="473"/>
                  </a:lnTo>
                  <a:lnTo>
                    <a:pt x="3854" y="340"/>
                  </a:lnTo>
                  <a:lnTo>
                    <a:pt x="3552" y="227"/>
                  </a:lnTo>
                  <a:lnTo>
                    <a:pt x="3250" y="151"/>
                  </a:lnTo>
                  <a:lnTo>
                    <a:pt x="2985" y="76"/>
                  </a:lnTo>
                  <a:lnTo>
                    <a:pt x="2758" y="19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614;p30">
              <a:extLst>
                <a:ext uri="{FF2B5EF4-FFF2-40B4-BE49-F238E27FC236}">
                  <a16:creationId xmlns:a16="http://schemas.microsoft.com/office/drawing/2014/main" id="{EB9D93D9-B36C-6B11-1D89-A3CF932200DD}"/>
                </a:ext>
              </a:extLst>
            </p:cNvPr>
            <p:cNvSpPr/>
            <p:nvPr/>
          </p:nvSpPr>
          <p:spPr>
            <a:xfrm>
              <a:off x="5936075" y="1638350"/>
              <a:ext cx="39700" cy="12300"/>
            </a:xfrm>
            <a:custGeom>
              <a:avLst/>
              <a:gdLst/>
              <a:ahLst/>
              <a:cxnLst/>
              <a:rect l="l" t="t" r="r" b="b"/>
              <a:pathLst>
                <a:path w="1588" h="492" extrusionOk="0">
                  <a:moveTo>
                    <a:pt x="190" y="1"/>
                  </a:moveTo>
                  <a:lnTo>
                    <a:pt x="114" y="20"/>
                  </a:lnTo>
                  <a:lnTo>
                    <a:pt x="58" y="38"/>
                  </a:lnTo>
                  <a:lnTo>
                    <a:pt x="20" y="95"/>
                  </a:lnTo>
                  <a:lnTo>
                    <a:pt x="1" y="171"/>
                  </a:lnTo>
                  <a:lnTo>
                    <a:pt x="1" y="227"/>
                  </a:lnTo>
                  <a:lnTo>
                    <a:pt x="39" y="284"/>
                  </a:lnTo>
                  <a:lnTo>
                    <a:pt x="76" y="341"/>
                  </a:lnTo>
                  <a:lnTo>
                    <a:pt x="152" y="360"/>
                  </a:lnTo>
                  <a:lnTo>
                    <a:pt x="1380" y="492"/>
                  </a:lnTo>
                  <a:lnTo>
                    <a:pt x="1474" y="492"/>
                  </a:lnTo>
                  <a:lnTo>
                    <a:pt x="1531" y="454"/>
                  </a:lnTo>
                  <a:lnTo>
                    <a:pt x="1569" y="416"/>
                  </a:lnTo>
                  <a:lnTo>
                    <a:pt x="1588" y="341"/>
                  </a:lnTo>
                  <a:lnTo>
                    <a:pt x="1569" y="284"/>
                  </a:lnTo>
                  <a:lnTo>
                    <a:pt x="1550" y="227"/>
                  </a:lnTo>
                  <a:lnTo>
                    <a:pt x="1493" y="171"/>
                  </a:lnTo>
                  <a:lnTo>
                    <a:pt x="1418" y="152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615;p30">
              <a:extLst>
                <a:ext uri="{FF2B5EF4-FFF2-40B4-BE49-F238E27FC236}">
                  <a16:creationId xmlns:a16="http://schemas.microsoft.com/office/drawing/2014/main" id="{1CADDA15-B13F-1A41-11A4-91F5860BF171}"/>
                </a:ext>
              </a:extLst>
            </p:cNvPr>
            <p:cNvSpPr/>
            <p:nvPr/>
          </p:nvSpPr>
          <p:spPr>
            <a:xfrm>
              <a:off x="4595350" y="879450"/>
              <a:ext cx="289525" cy="309350"/>
            </a:xfrm>
            <a:custGeom>
              <a:avLst/>
              <a:gdLst/>
              <a:ahLst/>
              <a:cxnLst/>
              <a:rect l="l" t="t" r="r" b="b"/>
              <a:pathLst>
                <a:path w="11581" h="12374" extrusionOk="0">
                  <a:moveTo>
                    <a:pt x="3287" y="0"/>
                  </a:moveTo>
                  <a:lnTo>
                    <a:pt x="3193" y="19"/>
                  </a:lnTo>
                  <a:lnTo>
                    <a:pt x="3098" y="38"/>
                  </a:lnTo>
                  <a:lnTo>
                    <a:pt x="2928" y="151"/>
                  </a:lnTo>
                  <a:lnTo>
                    <a:pt x="2721" y="340"/>
                  </a:lnTo>
                  <a:lnTo>
                    <a:pt x="2494" y="586"/>
                  </a:lnTo>
                  <a:lnTo>
                    <a:pt x="2230" y="869"/>
                  </a:lnTo>
                  <a:lnTo>
                    <a:pt x="1965" y="1209"/>
                  </a:lnTo>
                  <a:lnTo>
                    <a:pt x="1682" y="1587"/>
                  </a:lnTo>
                  <a:lnTo>
                    <a:pt x="1398" y="1965"/>
                  </a:lnTo>
                  <a:lnTo>
                    <a:pt x="1134" y="2380"/>
                  </a:lnTo>
                  <a:lnTo>
                    <a:pt x="869" y="2777"/>
                  </a:lnTo>
                  <a:lnTo>
                    <a:pt x="624" y="3174"/>
                  </a:lnTo>
                  <a:lnTo>
                    <a:pt x="416" y="3533"/>
                  </a:lnTo>
                  <a:lnTo>
                    <a:pt x="246" y="3891"/>
                  </a:lnTo>
                  <a:lnTo>
                    <a:pt x="114" y="4194"/>
                  </a:lnTo>
                  <a:lnTo>
                    <a:pt x="19" y="4439"/>
                  </a:lnTo>
                  <a:lnTo>
                    <a:pt x="0" y="4534"/>
                  </a:lnTo>
                  <a:lnTo>
                    <a:pt x="0" y="4628"/>
                  </a:lnTo>
                  <a:lnTo>
                    <a:pt x="19" y="4704"/>
                  </a:lnTo>
                  <a:lnTo>
                    <a:pt x="38" y="4741"/>
                  </a:lnTo>
                  <a:lnTo>
                    <a:pt x="95" y="4779"/>
                  </a:lnTo>
                  <a:lnTo>
                    <a:pt x="227" y="4779"/>
                  </a:lnTo>
                  <a:lnTo>
                    <a:pt x="303" y="4741"/>
                  </a:lnTo>
                  <a:lnTo>
                    <a:pt x="511" y="4647"/>
                  </a:lnTo>
                  <a:lnTo>
                    <a:pt x="756" y="4477"/>
                  </a:lnTo>
                  <a:lnTo>
                    <a:pt x="1021" y="4269"/>
                  </a:lnTo>
                  <a:lnTo>
                    <a:pt x="1323" y="4024"/>
                  </a:lnTo>
                  <a:lnTo>
                    <a:pt x="1927" y="3476"/>
                  </a:lnTo>
                  <a:lnTo>
                    <a:pt x="2532" y="2909"/>
                  </a:lnTo>
                  <a:lnTo>
                    <a:pt x="3042" y="2399"/>
                  </a:lnTo>
                  <a:lnTo>
                    <a:pt x="3533" y="1889"/>
                  </a:lnTo>
                  <a:lnTo>
                    <a:pt x="3930" y="2002"/>
                  </a:lnTo>
                  <a:lnTo>
                    <a:pt x="4345" y="2154"/>
                  </a:lnTo>
                  <a:lnTo>
                    <a:pt x="4836" y="2342"/>
                  </a:lnTo>
                  <a:lnTo>
                    <a:pt x="5365" y="2588"/>
                  </a:lnTo>
                  <a:lnTo>
                    <a:pt x="5611" y="2720"/>
                  </a:lnTo>
                  <a:lnTo>
                    <a:pt x="5838" y="2852"/>
                  </a:lnTo>
                  <a:lnTo>
                    <a:pt x="6045" y="3004"/>
                  </a:lnTo>
                  <a:lnTo>
                    <a:pt x="6234" y="3155"/>
                  </a:lnTo>
                  <a:lnTo>
                    <a:pt x="6385" y="3325"/>
                  </a:lnTo>
                  <a:lnTo>
                    <a:pt x="6480" y="3476"/>
                  </a:lnTo>
                  <a:lnTo>
                    <a:pt x="6555" y="3646"/>
                  </a:lnTo>
                  <a:lnTo>
                    <a:pt x="6612" y="3835"/>
                  </a:lnTo>
                  <a:lnTo>
                    <a:pt x="6669" y="4005"/>
                  </a:lnTo>
                  <a:lnTo>
                    <a:pt x="6707" y="4194"/>
                  </a:lnTo>
                  <a:lnTo>
                    <a:pt x="6725" y="4383"/>
                  </a:lnTo>
                  <a:lnTo>
                    <a:pt x="6725" y="4571"/>
                  </a:lnTo>
                  <a:lnTo>
                    <a:pt x="6725" y="4760"/>
                  </a:lnTo>
                  <a:lnTo>
                    <a:pt x="6707" y="4930"/>
                  </a:lnTo>
                  <a:lnTo>
                    <a:pt x="6688" y="5100"/>
                  </a:lnTo>
                  <a:lnTo>
                    <a:pt x="6650" y="5270"/>
                  </a:lnTo>
                  <a:lnTo>
                    <a:pt x="6593" y="5403"/>
                  </a:lnTo>
                  <a:lnTo>
                    <a:pt x="6536" y="5535"/>
                  </a:lnTo>
                  <a:lnTo>
                    <a:pt x="6480" y="5648"/>
                  </a:lnTo>
                  <a:lnTo>
                    <a:pt x="6404" y="5724"/>
                  </a:lnTo>
                  <a:lnTo>
                    <a:pt x="6310" y="5780"/>
                  </a:lnTo>
                  <a:lnTo>
                    <a:pt x="6215" y="5818"/>
                  </a:lnTo>
                  <a:lnTo>
                    <a:pt x="5460" y="9067"/>
                  </a:lnTo>
                  <a:lnTo>
                    <a:pt x="5611" y="9407"/>
                  </a:lnTo>
                  <a:lnTo>
                    <a:pt x="5781" y="9747"/>
                  </a:lnTo>
                  <a:lnTo>
                    <a:pt x="5951" y="10069"/>
                  </a:lnTo>
                  <a:lnTo>
                    <a:pt x="6121" y="10390"/>
                  </a:lnTo>
                  <a:lnTo>
                    <a:pt x="6499" y="10956"/>
                  </a:lnTo>
                  <a:lnTo>
                    <a:pt x="6839" y="11429"/>
                  </a:lnTo>
                  <a:lnTo>
                    <a:pt x="7160" y="11825"/>
                  </a:lnTo>
                  <a:lnTo>
                    <a:pt x="7424" y="12128"/>
                  </a:lnTo>
                  <a:lnTo>
                    <a:pt x="7651" y="12373"/>
                  </a:lnTo>
                  <a:lnTo>
                    <a:pt x="11580" y="10616"/>
                  </a:lnTo>
                  <a:lnTo>
                    <a:pt x="11335" y="9559"/>
                  </a:lnTo>
                  <a:lnTo>
                    <a:pt x="11070" y="8463"/>
                  </a:lnTo>
                  <a:lnTo>
                    <a:pt x="10711" y="7178"/>
                  </a:lnTo>
                  <a:lnTo>
                    <a:pt x="10333" y="5837"/>
                  </a:lnTo>
                  <a:lnTo>
                    <a:pt x="10126" y="5214"/>
                  </a:lnTo>
                  <a:lnTo>
                    <a:pt x="9918" y="4609"/>
                  </a:lnTo>
                  <a:lnTo>
                    <a:pt x="9710" y="4080"/>
                  </a:lnTo>
                  <a:lnTo>
                    <a:pt x="9502" y="3627"/>
                  </a:lnTo>
                  <a:lnTo>
                    <a:pt x="9408" y="3438"/>
                  </a:lnTo>
                  <a:lnTo>
                    <a:pt x="9313" y="3287"/>
                  </a:lnTo>
                  <a:lnTo>
                    <a:pt x="9219" y="3155"/>
                  </a:lnTo>
                  <a:lnTo>
                    <a:pt x="9124" y="3041"/>
                  </a:lnTo>
                  <a:lnTo>
                    <a:pt x="8898" y="2852"/>
                  </a:lnTo>
                  <a:lnTo>
                    <a:pt x="8614" y="2645"/>
                  </a:lnTo>
                  <a:lnTo>
                    <a:pt x="8274" y="2399"/>
                  </a:lnTo>
                  <a:lnTo>
                    <a:pt x="7878" y="2135"/>
                  </a:lnTo>
                  <a:lnTo>
                    <a:pt x="6990" y="1606"/>
                  </a:lnTo>
                  <a:lnTo>
                    <a:pt x="6518" y="1322"/>
                  </a:lnTo>
                  <a:lnTo>
                    <a:pt x="6045" y="1058"/>
                  </a:lnTo>
                  <a:lnTo>
                    <a:pt x="5573" y="812"/>
                  </a:lnTo>
                  <a:lnTo>
                    <a:pt x="5101" y="586"/>
                  </a:lnTo>
                  <a:lnTo>
                    <a:pt x="4647" y="397"/>
                  </a:lnTo>
                  <a:lnTo>
                    <a:pt x="4251" y="227"/>
                  </a:lnTo>
                  <a:lnTo>
                    <a:pt x="3873" y="113"/>
                  </a:lnTo>
                  <a:lnTo>
                    <a:pt x="3552" y="38"/>
                  </a:lnTo>
                  <a:lnTo>
                    <a:pt x="3420" y="19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616;p30">
              <a:extLst>
                <a:ext uri="{FF2B5EF4-FFF2-40B4-BE49-F238E27FC236}">
                  <a16:creationId xmlns:a16="http://schemas.microsoft.com/office/drawing/2014/main" id="{A993517E-80FA-BC10-56CE-022ACBB9DBA3}"/>
                </a:ext>
              </a:extLst>
            </p:cNvPr>
            <p:cNvSpPr/>
            <p:nvPr/>
          </p:nvSpPr>
          <p:spPr>
            <a:xfrm>
              <a:off x="4633600" y="941775"/>
              <a:ext cx="123275" cy="70875"/>
            </a:xfrm>
            <a:custGeom>
              <a:avLst/>
              <a:gdLst/>
              <a:ahLst/>
              <a:cxnLst/>
              <a:rect l="l" t="t" r="r" b="b"/>
              <a:pathLst>
                <a:path w="4931" h="2835" extrusionOk="0">
                  <a:moveTo>
                    <a:pt x="2456" y="1"/>
                  </a:moveTo>
                  <a:lnTo>
                    <a:pt x="303" y="832"/>
                  </a:lnTo>
                  <a:lnTo>
                    <a:pt x="19" y="2097"/>
                  </a:lnTo>
                  <a:lnTo>
                    <a:pt x="1" y="2192"/>
                  </a:lnTo>
                  <a:lnTo>
                    <a:pt x="19" y="2381"/>
                  </a:lnTo>
                  <a:lnTo>
                    <a:pt x="38" y="2513"/>
                  </a:lnTo>
                  <a:lnTo>
                    <a:pt x="76" y="2626"/>
                  </a:lnTo>
                  <a:lnTo>
                    <a:pt x="133" y="2740"/>
                  </a:lnTo>
                  <a:lnTo>
                    <a:pt x="227" y="2815"/>
                  </a:lnTo>
                  <a:lnTo>
                    <a:pt x="246" y="2834"/>
                  </a:lnTo>
                  <a:lnTo>
                    <a:pt x="284" y="2834"/>
                  </a:lnTo>
                  <a:lnTo>
                    <a:pt x="378" y="2815"/>
                  </a:lnTo>
                  <a:lnTo>
                    <a:pt x="511" y="2759"/>
                  </a:lnTo>
                  <a:lnTo>
                    <a:pt x="643" y="2683"/>
                  </a:lnTo>
                  <a:lnTo>
                    <a:pt x="964" y="2456"/>
                  </a:lnTo>
                  <a:lnTo>
                    <a:pt x="1323" y="2173"/>
                  </a:lnTo>
                  <a:lnTo>
                    <a:pt x="1946" y="1625"/>
                  </a:lnTo>
                  <a:lnTo>
                    <a:pt x="2230" y="1380"/>
                  </a:lnTo>
                  <a:lnTo>
                    <a:pt x="2456" y="1512"/>
                  </a:lnTo>
                  <a:lnTo>
                    <a:pt x="2702" y="1644"/>
                  </a:lnTo>
                  <a:lnTo>
                    <a:pt x="3023" y="1776"/>
                  </a:lnTo>
                  <a:lnTo>
                    <a:pt x="3382" y="1927"/>
                  </a:lnTo>
                  <a:lnTo>
                    <a:pt x="3760" y="2022"/>
                  </a:lnTo>
                  <a:lnTo>
                    <a:pt x="3949" y="2060"/>
                  </a:lnTo>
                  <a:lnTo>
                    <a:pt x="4156" y="2078"/>
                  </a:lnTo>
                  <a:lnTo>
                    <a:pt x="4326" y="2097"/>
                  </a:lnTo>
                  <a:lnTo>
                    <a:pt x="4515" y="2078"/>
                  </a:lnTo>
                  <a:lnTo>
                    <a:pt x="4666" y="2041"/>
                  </a:lnTo>
                  <a:lnTo>
                    <a:pt x="4780" y="1965"/>
                  </a:lnTo>
                  <a:lnTo>
                    <a:pt x="4855" y="1890"/>
                  </a:lnTo>
                  <a:lnTo>
                    <a:pt x="4912" y="1814"/>
                  </a:lnTo>
                  <a:lnTo>
                    <a:pt x="4931" y="1701"/>
                  </a:lnTo>
                  <a:lnTo>
                    <a:pt x="4931" y="1606"/>
                  </a:lnTo>
                  <a:lnTo>
                    <a:pt x="4931" y="1493"/>
                  </a:lnTo>
                  <a:lnTo>
                    <a:pt x="4893" y="1380"/>
                  </a:lnTo>
                  <a:lnTo>
                    <a:pt x="4799" y="1153"/>
                  </a:lnTo>
                  <a:lnTo>
                    <a:pt x="4704" y="964"/>
                  </a:lnTo>
                  <a:lnTo>
                    <a:pt x="4591" y="794"/>
                  </a:lnTo>
                  <a:lnTo>
                    <a:pt x="2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617;p30">
              <a:extLst>
                <a:ext uri="{FF2B5EF4-FFF2-40B4-BE49-F238E27FC236}">
                  <a16:creationId xmlns:a16="http://schemas.microsoft.com/office/drawing/2014/main" id="{DC550DE8-97D8-1DB6-7778-8676A3FE07DC}"/>
                </a:ext>
              </a:extLst>
            </p:cNvPr>
            <p:cNvSpPr/>
            <p:nvPr/>
          </p:nvSpPr>
          <p:spPr>
            <a:xfrm>
              <a:off x="4629350" y="937525"/>
              <a:ext cx="132250" cy="79375"/>
            </a:xfrm>
            <a:custGeom>
              <a:avLst/>
              <a:gdLst/>
              <a:ahLst/>
              <a:cxnLst/>
              <a:rect l="l" t="t" r="r" b="b"/>
              <a:pathLst>
                <a:path w="5290" h="3175" extrusionOk="0">
                  <a:moveTo>
                    <a:pt x="2626" y="359"/>
                  </a:moveTo>
                  <a:lnTo>
                    <a:pt x="4648" y="1096"/>
                  </a:lnTo>
                  <a:lnTo>
                    <a:pt x="4761" y="1285"/>
                  </a:lnTo>
                  <a:lnTo>
                    <a:pt x="4855" y="1512"/>
                  </a:lnTo>
                  <a:lnTo>
                    <a:pt x="4912" y="1625"/>
                  </a:lnTo>
                  <a:lnTo>
                    <a:pt x="4931" y="1720"/>
                  </a:lnTo>
                  <a:lnTo>
                    <a:pt x="4931" y="1833"/>
                  </a:lnTo>
                  <a:lnTo>
                    <a:pt x="4912" y="1908"/>
                  </a:lnTo>
                  <a:lnTo>
                    <a:pt x="4893" y="1946"/>
                  </a:lnTo>
                  <a:lnTo>
                    <a:pt x="4855" y="1984"/>
                  </a:lnTo>
                  <a:lnTo>
                    <a:pt x="4780" y="2041"/>
                  </a:lnTo>
                  <a:lnTo>
                    <a:pt x="4648" y="2078"/>
                  </a:lnTo>
                  <a:lnTo>
                    <a:pt x="4308" y="2078"/>
                  </a:lnTo>
                  <a:lnTo>
                    <a:pt x="4138" y="2060"/>
                  </a:lnTo>
                  <a:lnTo>
                    <a:pt x="3949" y="2022"/>
                  </a:lnTo>
                  <a:lnTo>
                    <a:pt x="3590" y="1927"/>
                  </a:lnTo>
                  <a:lnTo>
                    <a:pt x="3250" y="1795"/>
                  </a:lnTo>
                  <a:lnTo>
                    <a:pt x="2947" y="1644"/>
                  </a:lnTo>
                  <a:lnTo>
                    <a:pt x="2721" y="1531"/>
                  </a:lnTo>
                  <a:lnTo>
                    <a:pt x="2494" y="1398"/>
                  </a:lnTo>
                  <a:lnTo>
                    <a:pt x="2437" y="1380"/>
                  </a:lnTo>
                  <a:lnTo>
                    <a:pt x="2324" y="1380"/>
                  </a:lnTo>
                  <a:lnTo>
                    <a:pt x="2267" y="1417"/>
                  </a:lnTo>
                  <a:lnTo>
                    <a:pt x="1738" y="1908"/>
                  </a:lnTo>
                  <a:lnTo>
                    <a:pt x="1210" y="2343"/>
                  </a:lnTo>
                  <a:lnTo>
                    <a:pt x="964" y="2532"/>
                  </a:lnTo>
                  <a:lnTo>
                    <a:pt x="756" y="2683"/>
                  </a:lnTo>
                  <a:lnTo>
                    <a:pt x="586" y="2777"/>
                  </a:lnTo>
                  <a:lnTo>
                    <a:pt x="473" y="2834"/>
                  </a:lnTo>
                  <a:lnTo>
                    <a:pt x="435" y="2777"/>
                  </a:lnTo>
                  <a:lnTo>
                    <a:pt x="397" y="2721"/>
                  </a:lnTo>
                  <a:lnTo>
                    <a:pt x="359" y="2570"/>
                  </a:lnTo>
                  <a:lnTo>
                    <a:pt x="359" y="2418"/>
                  </a:lnTo>
                  <a:lnTo>
                    <a:pt x="359" y="2286"/>
                  </a:lnTo>
                  <a:lnTo>
                    <a:pt x="624" y="1115"/>
                  </a:lnTo>
                  <a:lnTo>
                    <a:pt x="2626" y="359"/>
                  </a:lnTo>
                  <a:close/>
                  <a:moveTo>
                    <a:pt x="2626" y="1"/>
                  </a:moveTo>
                  <a:lnTo>
                    <a:pt x="2570" y="19"/>
                  </a:lnTo>
                  <a:lnTo>
                    <a:pt x="416" y="832"/>
                  </a:lnTo>
                  <a:lnTo>
                    <a:pt x="341" y="869"/>
                  </a:lnTo>
                  <a:lnTo>
                    <a:pt x="303" y="945"/>
                  </a:lnTo>
                  <a:lnTo>
                    <a:pt x="19" y="2230"/>
                  </a:lnTo>
                  <a:lnTo>
                    <a:pt x="19" y="2248"/>
                  </a:lnTo>
                  <a:lnTo>
                    <a:pt x="1" y="2381"/>
                  </a:lnTo>
                  <a:lnTo>
                    <a:pt x="1" y="2494"/>
                  </a:lnTo>
                  <a:lnTo>
                    <a:pt x="19" y="2626"/>
                  </a:lnTo>
                  <a:lnTo>
                    <a:pt x="57" y="2759"/>
                  </a:lnTo>
                  <a:lnTo>
                    <a:pt x="114" y="2910"/>
                  </a:lnTo>
                  <a:lnTo>
                    <a:pt x="189" y="3023"/>
                  </a:lnTo>
                  <a:lnTo>
                    <a:pt x="284" y="3136"/>
                  </a:lnTo>
                  <a:lnTo>
                    <a:pt x="341" y="3174"/>
                  </a:lnTo>
                  <a:lnTo>
                    <a:pt x="529" y="3174"/>
                  </a:lnTo>
                  <a:lnTo>
                    <a:pt x="643" y="3136"/>
                  </a:lnTo>
                  <a:lnTo>
                    <a:pt x="813" y="3042"/>
                  </a:lnTo>
                  <a:lnTo>
                    <a:pt x="1021" y="2929"/>
                  </a:lnTo>
                  <a:lnTo>
                    <a:pt x="1285" y="2740"/>
                  </a:lnTo>
                  <a:lnTo>
                    <a:pt x="1587" y="2494"/>
                  </a:lnTo>
                  <a:lnTo>
                    <a:pt x="1965" y="2173"/>
                  </a:lnTo>
                  <a:lnTo>
                    <a:pt x="2419" y="1757"/>
                  </a:lnTo>
                  <a:lnTo>
                    <a:pt x="2815" y="1965"/>
                  </a:lnTo>
                  <a:lnTo>
                    <a:pt x="3080" y="2097"/>
                  </a:lnTo>
                  <a:lnTo>
                    <a:pt x="3382" y="2211"/>
                  </a:lnTo>
                  <a:lnTo>
                    <a:pt x="3722" y="2324"/>
                  </a:lnTo>
                  <a:lnTo>
                    <a:pt x="4062" y="2400"/>
                  </a:lnTo>
                  <a:lnTo>
                    <a:pt x="4232" y="2418"/>
                  </a:lnTo>
                  <a:lnTo>
                    <a:pt x="4383" y="2437"/>
                  </a:lnTo>
                  <a:lnTo>
                    <a:pt x="4553" y="2437"/>
                  </a:lnTo>
                  <a:lnTo>
                    <a:pt x="4704" y="2418"/>
                  </a:lnTo>
                  <a:lnTo>
                    <a:pt x="4818" y="2381"/>
                  </a:lnTo>
                  <a:lnTo>
                    <a:pt x="4931" y="2343"/>
                  </a:lnTo>
                  <a:lnTo>
                    <a:pt x="5006" y="2305"/>
                  </a:lnTo>
                  <a:lnTo>
                    <a:pt x="5082" y="2267"/>
                  </a:lnTo>
                  <a:lnTo>
                    <a:pt x="5176" y="2154"/>
                  </a:lnTo>
                  <a:lnTo>
                    <a:pt x="5233" y="2041"/>
                  </a:lnTo>
                  <a:lnTo>
                    <a:pt x="5271" y="1946"/>
                  </a:lnTo>
                  <a:lnTo>
                    <a:pt x="5290" y="1871"/>
                  </a:lnTo>
                  <a:lnTo>
                    <a:pt x="5271" y="1682"/>
                  </a:lnTo>
                  <a:lnTo>
                    <a:pt x="5233" y="1493"/>
                  </a:lnTo>
                  <a:lnTo>
                    <a:pt x="5158" y="1304"/>
                  </a:lnTo>
                  <a:lnTo>
                    <a:pt x="5082" y="1134"/>
                  </a:lnTo>
                  <a:lnTo>
                    <a:pt x="5006" y="1002"/>
                  </a:lnTo>
                  <a:lnTo>
                    <a:pt x="4893" y="851"/>
                  </a:lnTo>
                  <a:lnTo>
                    <a:pt x="4855" y="813"/>
                  </a:lnTo>
                  <a:lnTo>
                    <a:pt x="4818" y="794"/>
                  </a:lnTo>
                  <a:lnTo>
                    <a:pt x="2683" y="19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618;p30">
              <a:extLst>
                <a:ext uri="{FF2B5EF4-FFF2-40B4-BE49-F238E27FC236}">
                  <a16:creationId xmlns:a16="http://schemas.microsoft.com/office/drawing/2014/main" id="{C2F3E8A0-EF25-0E0B-9039-9D902731FFC9}"/>
                </a:ext>
              </a:extLst>
            </p:cNvPr>
            <p:cNvSpPr/>
            <p:nvPr/>
          </p:nvSpPr>
          <p:spPr>
            <a:xfrm>
              <a:off x="4608575" y="923350"/>
              <a:ext cx="154450" cy="85050"/>
            </a:xfrm>
            <a:custGeom>
              <a:avLst/>
              <a:gdLst/>
              <a:ahLst/>
              <a:cxnLst/>
              <a:rect l="l" t="t" r="r" b="b"/>
              <a:pathLst>
                <a:path w="6178" h="3402" extrusionOk="0">
                  <a:moveTo>
                    <a:pt x="2513" y="1"/>
                  </a:moveTo>
                  <a:lnTo>
                    <a:pt x="473" y="1266"/>
                  </a:lnTo>
                  <a:lnTo>
                    <a:pt x="0" y="2627"/>
                  </a:lnTo>
                  <a:lnTo>
                    <a:pt x="492" y="3004"/>
                  </a:lnTo>
                  <a:lnTo>
                    <a:pt x="492" y="3042"/>
                  </a:lnTo>
                  <a:lnTo>
                    <a:pt x="492" y="3155"/>
                  </a:lnTo>
                  <a:lnTo>
                    <a:pt x="529" y="3231"/>
                  </a:lnTo>
                  <a:lnTo>
                    <a:pt x="567" y="3307"/>
                  </a:lnTo>
                  <a:lnTo>
                    <a:pt x="624" y="3363"/>
                  </a:lnTo>
                  <a:lnTo>
                    <a:pt x="718" y="3401"/>
                  </a:lnTo>
                  <a:lnTo>
                    <a:pt x="794" y="3401"/>
                  </a:lnTo>
                  <a:lnTo>
                    <a:pt x="907" y="3344"/>
                  </a:lnTo>
                  <a:lnTo>
                    <a:pt x="1039" y="3269"/>
                  </a:lnTo>
                  <a:lnTo>
                    <a:pt x="1228" y="3137"/>
                  </a:lnTo>
                  <a:lnTo>
                    <a:pt x="1625" y="2834"/>
                  </a:lnTo>
                  <a:lnTo>
                    <a:pt x="2059" y="2475"/>
                  </a:lnTo>
                  <a:lnTo>
                    <a:pt x="2853" y="1795"/>
                  </a:lnTo>
                  <a:lnTo>
                    <a:pt x="3212" y="1474"/>
                  </a:lnTo>
                  <a:lnTo>
                    <a:pt x="4118" y="1833"/>
                  </a:lnTo>
                  <a:lnTo>
                    <a:pt x="4836" y="2098"/>
                  </a:lnTo>
                  <a:lnTo>
                    <a:pt x="5157" y="2192"/>
                  </a:lnTo>
                  <a:lnTo>
                    <a:pt x="5384" y="2249"/>
                  </a:lnTo>
                  <a:lnTo>
                    <a:pt x="5479" y="2249"/>
                  </a:lnTo>
                  <a:lnTo>
                    <a:pt x="5554" y="2211"/>
                  </a:lnTo>
                  <a:lnTo>
                    <a:pt x="5630" y="2154"/>
                  </a:lnTo>
                  <a:lnTo>
                    <a:pt x="5705" y="2079"/>
                  </a:lnTo>
                  <a:lnTo>
                    <a:pt x="5781" y="1965"/>
                  </a:lnTo>
                  <a:lnTo>
                    <a:pt x="5837" y="1852"/>
                  </a:lnTo>
                  <a:lnTo>
                    <a:pt x="5951" y="1606"/>
                  </a:lnTo>
                  <a:lnTo>
                    <a:pt x="6045" y="1361"/>
                  </a:lnTo>
                  <a:lnTo>
                    <a:pt x="6121" y="1134"/>
                  </a:lnTo>
                  <a:lnTo>
                    <a:pt x="6178" y="908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619;p30">
              <a:extLst>
                <a:ext uri="{FF2B5EF4-FFF2-40B4-BE49-F238E27FC236}">
                  <a16:creationId xmlns:a16="http://schemas.microsoft.com/office/drawing/2014/main" id="{AE9AB59C-CBD2-0E7F-F156-0F7C685B6938}"/>
                </a:ext>
              </a:extLst>
            </p:cNvPr>
            <p:cNvSpPr/>
            <p:nvPr/>
          </p:nvSpPr>
          <p:spPr>
            <a:xfrm>
              <a:off x="4604325" y="915325"/>
              <a:ext cx="180900" cy="110075"/>
            </a:xfrm>
            <a:custGeom>
              <a:avLst/>
              <a:gdLst/>
              <a:ahLst/>
              <a:cxnLst/>
              <a:rect l="l" t="t" r="r" b="b"/>
              <a:pathLst>
                <a:path w="7236" h="4403" extrusionOk="0">
                  <a:moveTo>
                    <a:pt x="3401" y="1"/>
                  </a:moveTo>
                  <a:lnTo>
                    <a:pt x="2003" y="360"/>
                  </a:lnTo>
                  <a:lnTo>
                    <a:pt x="492" y="2079"/>
                  </a:lnTo>
                  <a:lnTo>
                    <a:pt x="170" y="2853"/>
                  </a:lnTo>
                  <a:lnTo>
                    <a:pt x="114" y="2948"/>
                  </a:lnTo>
                  <a:lnTo>
                    <a:pt x="57" y="3042"/>
                  </a:lnTo>
                  <a:lnTo>
                    <a:pt x="19" y="3174"/>
                  </a:lnTo>
                  <a:lnTo>
                    <a:pt x="0" y="3306"/>
                  </a:lnTo>
                  <a:lnTo>
                    <a:pt x="19" y="3439"/>
                  </a:lnTo>
                  <a:lnTo>
                    <a:pt x="57" y="3514"/>
                  </a:lnTo>
                  <a:lnTo>
                    <a:pt x="95" y="3571"/>
                  </a:lnTo>
                  <a:lnTo>
                    <a:pt x="152" y="3628"/>
                  </a:lnTo>
                  <a:lnTo>
                    <a:pt x="227" y="3665"/>
                  </a:lnTo>
                  <a:lnTo>
                    <a:pt x="265" y="3684"/>
                  </a:lnTo>
                  <a:lnTo>
                    <a:pt x="322" y="3684"/>
                  </a:lnTo>
                  <a:lnTo>
                    <a:pt x="473" y="3628"/>
                  </a:lnTo>
                  <a:lnTo>
                    <a:pt x="662" y="3514"/>
                  </a:lnTo>
                  <a:lnTo>
                    <a:pt x="888" y="3363"/>
                  </a:lnTo>
                  <a:lnTo>
                    <a:pt x="1134" y="3174"/>
                  </a:lnTo>
                  <a:lnTo>
                    <a:pt x="1398" y="2948"/>
                  </a:lnTo>
                  <a:lnTo>
                    <a:pt x="1946" y="2456"/>
                  </a:lnTo>
                  <a:lnTo>
                    <a:pt x="2475" y="1965"/>
                  </a:lnTo>
                  <a:lnTo>
                    <a:pt x="2928" y="1512"/>
                  </a:lnTo>
                  <a:lnTo>
                    <a:pt x="3344" y="1077"/>
                  </a:lnTo>
                  <a:lnTo>
                    <a:pt x="5384" y="1927"/>
                  </a:lnTo>
                  <a:lnTo>
                    <a:pt x="5403" y="2192"/>
                  </a:lnTo>
                  <a:lnTo>
                    <a:pt x="5441" y="2456"/>
                  </a:lnTo>
                  <a:lnTo>
                    <a:pt x="5497" y="2796"/>
                  </a:lnTo>
                  <a:lnTo>
                    <a:pt x="5573" y="3155"/>
                  </a:lnTo>
                  <a:lnTo>
                    <a:pt x="5705" y="3533"/>
                  </a:lnTo>
                  <a:lnTo>
                    <a:pt x="5800" y="3722"/>
                  </a:lnTo>
                  <a:lnTo>
                    <a:pt x="5875" y="3911"/>
                  </a:lnTo>
                  <a:lnTo>
                    <a:pt x="5989" y="4062"/>
                  </a:lnTo>
                  <a:lnTo>
                    <a:pt x="6102" y="4213"/>
                  </a:lnTo>
                  <a:lnTo>
                    <a:pt x="6234" y="4327"/>
                  </a:lnTo>
                  <a:lnTo>
                    <a:pt x="6348" y="4383"/>
                  </a:lnTo>
                  <a:lnTo>
                    <a:pt x="6461" y="4402"/>
                  </a:lnTo>
                  <a:lnTo>
                    <a:pt x="6574" y="4364"/>
                  </a:lnTo>
                  <a:lnTo>
                    <a:pt x="6669" y="4308"/>
                  </a:lnTo>
                  <a:lnTo>
                    <a:pt x="6763" y="4213"/>
                  </a:lnTo>
                  <a:lnTo>
                    <a:pt x="6839" y="4081"/>
                  </a:lnTo>
                  <a:lnTo>
                    <a:pt x="6933" y="3949"/>
                  </a:lnTo>
                  <a:lnTo>
                    <a:pt x="7065" y="3665"/>
                  </a:lnTo>
                  <a:lnTo>
                    <a:pt x="7160" y="3401"/>
                  </a:lnTo>
                  <a:lnTo>
                    <a:pt x="7235" y="3136"/>
                  </a:lnTo>
                  <a:lnTo>
                    <a:pt x="6102" y="719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620;p30">
              <a:extLst>
                <a:ext uri="{FF2B5EF4-FFF2-40B4-BE49-F238E27FC236}">
                  <a16:creationId xmlns:a16="http://schemas.microsoft.com/office/drawing/2014/main" id="{EBA4B624-306F-4E85-2F31-7955C8063A86}"/>
                </a:ext>
              </a:extLst>
            </p:cNvPr>
            <p:cNvSpPr/>
            <p:nvPr/>
          </p:nvSpPr>
          <p:spPr>
            <a:xfrm>
              <a:off x="4620375" y="939425"/>
              <a:ext cx="138400" cy="83125"/>
            </a:xfrm>
            <a:custGeom>
              <a:avLst/>
              <a:gdLst/>
              <a:ahLst/>
              <a:cxnLst/>
              <a:rect l="l" t="t" r="r" b="b"/>
              <a:pathLst>
                <a:path w="5536" h="3325" extrusionOk="0">
                  <a:moveTo>
                    <a:pt x="2683" y="0"/>
                  </a:moveTo>
                  <a:lnTo>
                    <a:pt x="2626" y="38"/>
                  </a:lnTo>
                  <a:lnTo>
                    <a:pt x="2343" y="321"/>
                  </a:lnTo>
                  <a:lnTo>
                    <a:pt x="1663" y="1001"/>
                  </a:lnTo>
                  <a:lnTo>
                    <a:pt x="1247" y="1398"/>
                  </a:lnTo>
                  <a:lnTo>
                    <a:pt x="832" y="1776"/>
                  </a:lnTo>
                  <a:lnTo>
                    <a:pt x="416" y="2135"/>
                  </a:lnTo>
                  <a:lnTo>
                    <a:pt x="38" y="2399"/>
                  </a:lnTo>
                  <a:lnTo>
                    <a:pt x="20" y="2437"/>
                  </a:lnTo>
                  <a:lnTo>
                    <a:pt x="1" y="2475"/>
                  </a:lnTo>
                  <a:lnTo>
                    <a:pt x="1" y="2531"/>
                  </a:lnTo>
                  <a:lnTo>
                    <a:pt x="20" y="2569"/>
                  </a:lnTo>
                  <a:lnTo>
                    <a:pt x="38" y="2607"/>
                  </a:lnTo>
                  <a:lnTo>
                    <a:pt x="133" y="2607"/>
                  </a:lnTo>
                  <a:lnTo>
                    <a:pt x="171" y="2588"/>
                  </a:lnTo>
                  <a:lnTo>
                    <a:pt x="511" y="2342"/>
                  </a:lnTo>
                  <a:lnTo>
                    <a:pt x="888" y="2040"/>
                  </a:lnTo>
                  <a:lnTo>
                    <a:pt x="1266" y="1681"/>
                  </a:lnTo>
                  <a:lnTo>
                    <a:pt x="1663" y="1322"/>
                  </a:lnTo>
                  <a:lnTo>
                    <a:pt x="2324" y="661"/>
                  </a:lnTo>
                  <a:lnTo>
                    <a:pt x="2740" y="246"/>
                  </a:lnTo>
                  <a:lnTo>
                    <a:pt x="4629" y="1039"/>
                  </a:lnTo>
                  <a:lnTo>
                    <a:pt x="4685" y="1474"/>
                  </a:lnTo>
                  <a:lnTo>
                    <a:pt x="4742" y="1776"/>
                  </a:lnTo>
                  <a:lnTo>
                    <a:pt x="4818" y="2116"/>
                  </a:lnTo>
                  <a:lnTo>
                    <a:pt x="4912" y="2456"/>
                  </a:lnTo>
                  <a:lnTo>
                    <a:pt x="5025" y="2777"/>
                  </a:lnTo>
                  <a:lnTo>
                    <a:pt x="5101" y="2928"/>
                  </a:lnTo>
                  <a:lnTo>
                    <a:pt x="5177" y="3060"/>
                  </a:lnTo>
                  <a:lnTo>
                    <a:pt x="5252" y="3193"/>
                  </a:lnTo>
                  <a:lnTo>
                    <a:pt x="5347" y="3287"/>
                  </a:lnTo>
                  <a:lnTo>
                    <a:pt x="5384" y="3306"/>
                  </a:lnTo>
                  <a:lnTo>
                    <a:pt x="5422" y="3325"/>
                  </a:lnTo>
                  <a:lnTo>
                    <a:pt x="5460" y="3306"/>
                  </a:lnTo>
                  <a:lnTo>
                    <a:pt x="5498" y="3287"/>
                  </a:lnTo>
                  <a:lnTo>
                    <a:pt x="5535" y="3249"/>
                  </a:lnTo>
                  <a:lnTo>
                    <a:pt x="5535" y="3211"/>
                  </a:lnTo>
                  <a:lnTo>
                    <a:pt x="5535" y="3155"/>
                  </a:lnTo>
                  <a:lnTo>
                    <a:pt x="5498" y="3117"/>
                  </a:lnTo>
                  <a:lnTo>
                    <a:pt x="5422" y="3023"/>
                  </a:lnTo>
                  <a:lnTo>
                    <a:pt x="5347" y="2890"/>
                  </a:lnTo>
                  <a:lnTo>
                    <a:pt x="5271" y="2739"/>
                  </a:lnTo>
                  <a:lnTo>
                    <a:pt x="5195" y="2588"/>
                  </a:lnTo>
                  <a:lnTo>
                    <a:pt x="5082" y="2229"/>
                  </a:lnTo>
                  <a:lnTo>
                    <a:pt x="5007" y="1870"/>
                  </a:lnTo>
                  <a:lnTo>
                    <a:pt x="4931" y="1530"/>
                  </a:lnTo>
                  <a:lnTo>
                    <a:pt x="4893" y="1228"/>
                  </a:lnTo>
                  <a:lnTo>
                    <a:pt x="4855" y="963"/>
                  </a:lnTo>
                  <a:lnTo>
                    <a:pt x="4837" y="907"/>
                  </a:lnTo>
                  <a:lnTo>
                    <a:pt x="4780" y="869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621;p30">
              <a:extLst>
                <a:ext uri="{FF2B5EF4-FFF2-40B4-BE49-F238E27FC236}">
                  <a16:creationId xmlns:a16="http://schemas.microsoft.com/office/drawing/2014/main" id="{467912D4-15D7-014F-2D8C-257FF1F603C5}"/>
                </a:ext>
              </a:extLst>
            </p:cNvPr>
            <p:cNvSpPr/>
            <p:nvPr/>
          </p:nvSpPr>
          <p:spPr>
            <a:xfrm>
              <a:off x="4633600" y="957350"/>
              <a:ext cx="110050" cy="49150"/>
            </a:xfrm>
            <a:custGeom>
              <a:avLst/>
              <a:gdLst/>
              <a:ahLst/>
              <a:cxnLst/>
              <a:rect l="l" t="t" r="r" b="b"/>
              <a:pathLst>
                <a:path w="4402" h="1966" extrusionOk="0">
                  <a:moveTo>
                    <a:pt x="2192" y="1"/>
                  </a:moveTo>
                  <a:lnTo>
                    <a:pt x="2135" y="20"/>
                  </a:lnTo>
                  <a:lnTo>
                    <a:pt x="1342" y="719"/>
                  </a:lnTo>
                  <a:lnTo>
                    <a:pt x="681" y="1285"/>
                  </a:lnTo>
                  <a:lnTo>
                    <a:pt x="341" y="1550"/>
                  </a:lnTo>
                  <a:lnTo>
                    <a:pt x="57" y="1758"/>
                  </a:lnTo>
                  <a:lnTo>
                    <a:pt x="19" y="1795"/>
                  </a:lnTo>
                  <a:lnTo>
                    <a:pt x="1" y="1833"/>
                  </a:lnTo>
                  <a:lnTo>
                    <a:pt x="1" y="1871"/>
                  </a:lnTo>
                  <a:lnTo>
                    <a:pt x="19" y="1928"/>
                  </a:lnTo>
                  <a:lnTo>
                    <a:pt x="57" y="1966"/>
                  </a:lnTo>
                  <a:lnTo>
                    <a:pt x="114" y="1966"/>
                  </a:lnTo>
                  <a:lnTo>
                    <a:pt x="189" y="1947"/>
                  </a:lnTo>
                  <a:lnTo>
                    <a:pt x="454" y="1758"/>
                  </a:lnTo>
                  <a:lnTo>
                    <a:pt x="737" y="1531"/>
                  </a:lnTo>
                  <a:lnTo>
                    <a:pt x="1342" y="1021"/>
                  </a:lnTo>
                  <a:lnTo>
                    <a:pt x="1890" y="549"/>
                  </a:lnTo>
                  <a:lnTo>
                    <a:pt x="2230" y="246"/>
                  </a:lnTo>
                  <a:lnTo>
                    <a:pt x="3155" y="624"/>
                  </a:lnTo>
                  <a:lnTo>
                    <a:pt x="3760" y="832"/>
                  </a:lnTo>
                  <a:lnTo>
                    <a:pt x="4024" y="927"/>
                  </a:lnTo>
                  <a:lnTo>
                    <a:pt x="4251" y="983"/>
                  </a:lnTo>
                  <a:lnTo>
                    <a:pt x="4308" y="983"/>
                  </a:lnTo>
                  <a:lnTo>
                    <a:pt x="4345" y="964"/>
                  </a:lnTo>
                  <a:lnTo>
                    <a:pt x="4364" y="945"/>
                  </a:lnTo>
                  <a:lnTo>
                    <a:pt x="4383" y="889"/>
                  </a:lnTo>
                  <a:lnTo>
                    <a:pt x="4402" y="851"/>
                  </a:lnTo>
                  <a:lnTo>
                    <a:pt x="4383" y="813"/>
                  </a:lnTo>
                  <a:lnTo>
                    <a:pt x="4345" y="775"/>
                  </a:lnTo>
                  <a:lnTo>
                    <a:pt x="4308" y="757"/>
                  </a:lnTo>
                  <a:lnTo>
                    <a:pt x="4062" y="681"/>
                  </a:lnTo>
                  <a:lnTo>
                    <a:pt x="3741" y="587"/>
                  </a:lnTo>
                  <a:lnTo>
                    <a:pt x="3080" y="341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622;p30">
              <a:extLst>
                <a:ext uri="{FF2B5EF4-FFF2-40B4-BE49-F238E27FC236}">
                  <a16:creationId xmlns:a16="http://schemas.microsoft.com/office/drawing/2014/main" id="{F43CBF6C-F7FA-EECE-5C15-ADF3CFB6F949}"/>
                </a:ext>
              </a:extLst>
            </p:cNvPr>
            <p:cNvSpPr/>
            <p:nvPr/>
          </p:nvSpPr>
          <p:spPr>
            <a:xfrm>
              <a:off x="4605750" y="923825"/>
              <a:ext cx="160575" cy="97325"/>
            </a:xfrm>
            <a:custGeom>
              <a:avLst/>
              <a:gdLst/>
              <a:ahLst/>
              <a:cxnLst/>
              <a:rect l="l" t="t" r="r" b="b"/>
              <a:pathLst>
                <a:path w="6423" h="3893" extrusionOk="0">
                  <a:moveTo>
                    <a:pt x="3079" y="1"/>
                  </a:moveTo>
                  <a:lnTo>
                    <a:pt x="3022" y="20"/>
                  </a:lnTo>
                  <a:lnTo>
                    <a:pt x="2682" y="379"/>
                  </a:lnTo>
                  <a:lnTo>
                    <a:pt x="1889" y="1191"/>
                  </a:lnTo>
                  <a:lnTo>
                    <a:pt x="1417" y="1644"/>
                  </a:lnTo>
                  <a:lnTo>
                    <a:pt x="907" y="2098"/>
                  </a:lnTo>
                  <a:lnTo>
                    <a:pt x="453" y="2475"/>
                  </a:lnTo>
                  <a:lnTo>
                    <a:pt x="246" y="2626"/>
                  </a:lnTo>
                  <a:lnTo>
                    <a:pt x="57" y="2759"/>
                  </a:lnTo>
                  <a:lnTo>
                    <a:pt x="19" y="2796"/>
                  </a:lnTo>
                  <a:lnTo>
                    <a:pt x="0" y="2834"/>
                  </a:lnTo>
                  <a:lnTo>
                    <a:pt x="0" y="2872"/>
                  </a:lnTo>
                  <a:lnTo>
                    <a:pt x="0" y="2929"/>
                  </a:lnTo>
                  <a:lnTo>
                    <a:pt x="38" y="2948"/>
                  </a:lnTo>
                  <a:lnTo>
                    <a:pt x="76" y="2966"/>
                  </a:lnTo>
                  <a:lnTo>
                    <a:pt x="132" y="2985"/>
                  </a:lnTo>
                  <a:lnTo>
                    <a:pt x="170" y="2966"/>
                  </a:lnTo>
                  <a:lnTo>
                    <a:pt x="340" y="2834"/>
                  </a:lnTo>
                  <a:lnTo>
                    <a:pt x="548" y="2702"/>
                  </a:lnTo>
                  <a:lnTo>
                    <a:pt x="982" y="2343"/>
                  </a:lnTo>
                  <a:lnTo>
                    <a:pt x="1436" y="1946"/>
                  </a:lnTo>
                  <a:lnTo>
                    <a:pt x="1889" y="1512"/>
                  </a:lnTo>
                  <a:lnTo>
                    <a:pt x="2682" y="737"/>
                  </a:lnTo>
                  <a:lnTo>
                    <a:pt x="3155" y="246"/>
                  </a:lnTo>
                  <a:lnTo>
                    <a:pt x="3703" y="416"/>
                  </a:lnTo>
                  <a:lnTo>
                    <a:pt x="4118" y="567"/>
                  </a:lnTo>
                  <a:lnTo>
                    <a:pt x="4571" y="756"/>
                  </a:lnTo>
                  <a:lnTo>
                    <a:pt x="5025" y="983"/>
                  </a:lnTo>
                  <a:lnTo>
                    <a:pt x="5233" y="1096"/>
                  </a:lnTo>
                  <a:lnTo>
                    <a:pt x="5422" y="1229"/>
                  </a:lnTo>
                  <a:lnTo>
                    <a:pt x="5592" y="1342"/>
                  </a:lnTo>
                  <a:lnTo>
                    <a:pt x="5743" y="1474"/>
                  </a:lnTo>
                  <a:lnTo>
                    <a:pt x="5875" y="1625"/>
                  </a:lnTo>
                  <a:lnTo>
                    <a:pt x="5969" y="1758"/>
                  </a:lnTo>
                  <a:lnTo>
                    <a:pt x="6064" y="2003"/>
                  </a:lnTo>
                  <a:lnTo>
                    <a:pt x="6139" y="2286"/>
                  </a:lnTo>
                  <a:lnTo>
                    <a:pt x="6177" y="2551"/>
                  </a:lnTo>
                  <a:lnTo>
                    <a:pt x="6196" y="2815"/>
                  </a:lnTo>
                  <a:lnTo>
                    <a:pt x="6177" y="3080"/>
                  </a:lnTo>
                  <a:lnTo>
                    <a:pt x="6158" y="3325"/>
                  </a:lnTo>
                  <a:lnTo>
                    <a:pt x="6102" y="3533"/>
                  </a:lnTo>
                  <a:lnTo>
                    <a:pt x="6007" y="3722"/>
                  </a:lnTo>
                  <a:lnTo>
                    <a:pt x="6007" y="3760"/>
                  </a:lnTo>
                  <a:lnTo>
                    <a:pt x="6007" y="3817"/>
                  </a:lnTo>
                  <a:lnTo>
                    <a:pt x="6026" y="3854"/>
                  </a:lnTo>
                  <a:lnTo>
                    <a:pt x="6064" y="3873"/>
                  </a:lnTo>
                  <a:lnTo>
                    <a:pt x="6120" y="3892"/>
                  </a:lnTo>
                  <a:lnTo>
                    <a:pt x="6177" y="3873"/>
                  </a:lnTo>
                  <a:lnTo>
                    <a:pt x="6215" y="3835"/>
                  </a:lnTo>
                  <a:lnTo>
                    <a:pt x="6309" y="3628"/>
                  </a:lnTo>
                  <a:lnTo>
                    <a:pt x="6366" y="3401"/>
                  </a:lnTo>
                  <a:lnTo>
                    <a:pt x="6423" y="3136"/>
                  </a:lnTo>
                  <a:lnTo>
                    <a:pt x="6423" y="2853"/>
                  </a:lnTo>
                  <a:lnTo>
                    <a:pt x="6423" y="2551"/>
                  </a:lnTo>
                  <a:lnTo>
                    <a:pt x="6366" y="2249"/>
                  </a:lnTo>
                  <a:lnTo>
                    <a:pt x="6291" y="1946"/>
                  </a:lnTo>
                  <a:lnTo>
                    <a:pt x="6177" y="1644"/>
                  </a:lnTo>
                  <a:lnTo>
                    <a:pt x="6064" y="1474"/>
                  </a:lnTo>
                  <a:lnTo>
                    <a:pt x="5913" y="1323"/>
                  </a:lnTo>
                  <a:lnTo>
                    <a:pt x="5724" y="1153"/>
                  </a:lnTo>
                  <a:lnTo>
                    <a:pt x="5516" y="1021"/>
                  </a:lnTo>
                  <a:lnTo>
                    <a:pt x="5289" y="870"/>
                  </a:lnTo>
                  <a:lnTo>
                    <a:pt x="5044" y="737"/>
                  </a:lnTo>
                  <a:lnTo>
                    <a:pt x="4534" y="492"/>
                  </a:lnTo>
                  <a:lnTo>
                    <a:pt x="4024" y="284"/>
                  </a:lnTo>
                  <a:lnTo>
                    <a:pt x="3608" y="133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623;p30">
              <a:extLst>
                <a:ext uri="{FF2B5EF4-FFF2-40B4-BE49-F238E27FC236}">
                  <a16:creationId xmlns:a16="http://schemas.microsoft.com/office/drawing/2014/main" id="{267335E2-C529-C5D9-79FF-0DCCFBC6F02A}"/>
                </a:ext>
              </a:extLst>
            </p:cNvPr>
            <p:cNvSpPr/>
            <p:nvPr/>
          </p:nvSpPr>
          <p:spPr>
            <a:xfrm>
              <a:off x="4591100" y="875200"/>
              <a:ext cx="298025" cy="273925"/>
            </a:xfrm>
            <a:custGeom>
              <a:avLst/>
              <a:gdLst/>
              <a:ahLst/>
              <a:cxnLst/>
              <a:rect l="l" t="t" r="r" b="b"/>
              <a:pathLst>
                <a:path w="11921" h="10957" extrusionOk="0">
                  <a:moveTo>
                    <a:pt x="3420" y="0"/>
                  </a:moveTo>
                  <a:lnTo>
                    <a:pt x="3306" y="19"/>
                  </a:lnTo>
                  <a:lnTo>
                    <a:pt x="3193" y="57"/>
                  </a:lnTo>
                  <a:lnTo>
                    <a:pt x="3042" y="151"/>
                  </a:lnTo>
                  <a:lnTo>
                    <a:pt x="2853" y="321"/>
                  </a:lnTo>
                  <a:lnTo>
                    <a:pt x="2645" y="529"/>
                  </a:lnTo>
                  <a:lnTo>
                    <a:pt x="2418" y="775"/>
                  </a:lnTo>
                  <a:lnTo>
                    <a:pt x="2173" y="1058"/>
                  </a:lnTo>
                  <a:lnTo>
                    <a:pt x="1908" y="1379"/>
                  </a:lnTo>
                  <a:lnTo>
                    <a:pt x="1398" y="2078"/>
                  </a:lnTo>
                  <a:lnTo>
                    <a:pt x="907" y="2815"/>
                  </a:lnTo>
                  <a:lnTo>
                    <a:pt x="699" y="3174"/>
                  </a:lnTo>
                  <a:lnTo>
                    <a:pt x="492" y="3514"/>
                  </a:lnTo>
                  <a:lnTo>
                    <a:pt x="322" y="3835"/>
                  </a:lnTo>
                  <a:lnTo>
                    <a:pt x="189" y="4137"/>
                  </a:lnTo>
                  <a:lnTo>
                    <a:pt x="76" y="4401"/>
                  </a:lnTo>
                  <a:lnTo>
                    <a:pt x="19" y="4628"/>
                  </a:lnTo>
                  <a:lnTo>
                    <a:pt x="0" y="4760"/>
                  </a:lnTo>
                  <a:lnTo>
                    <a:pt x="0" y="4874"/>
                  </a:lnTo>
                  <a:lnTo>
                    <a:pt x="38" y="4968"/>
                  </a:lnTo>
                  <a:lnTo>
                    <a:pt x="76" y="5044"/>
                  </a:lnTo>
                  <a:lnTo>
                    <a:pt x="114" y="5063"/>
                  </a:lnTo>
                  <a:lnTo>
                    <a:pt x="170" y="5100"/>
                  </a:lnTo>
                  <a:lnTo>
                    <a:pt x="227" y="5119"/>
                  </a:lnTo>
                  <a:lnTo>
                    <a:pt x="303" y="5138"/>
                  </a:lnTo>
                  <a:lnTo>
                    <a:pt x="322" y="5138"/>
                  </a:lnTo>
                  <a:lnTo>
                    <a:pt x="454" y="5100"/>
                  </a:lnTo>
                  <a:lnTo>
                    <a:pt x="624" y="5044"/>
                  </a:lnTo>
                  <a:lnTo>
                    <a:pt x="832" y="4911"/>
                  </a:lnTo>
                  <a:lnTo>
                    <a:pt x="1058" y="4779"/>
                  </a:lnTo>
                  <a:lnTo>
                    <a:pt x="1285" y="4590"/>
                  </a:lnTo>
                  <a:lnTo>
                    <a:pt x="1531" y="4383"/>
                  </a:lnTo>
                  <a:lnTo>
                    <a:pt x="2059" y="3929"/>
                  </a:lnTo>
                  <a:lnTo>
                    <a:pt x="2588" y="3438"/>
                  </a:lnTo>
                  <a:lnTo>
                    <a:pt x="3061" y="2966"/>
                  </a:lnTo>
                  <a:lnTo>
                    <a:pt x="3760" y="2248"/>
                  </a:lnTo>
                  <a:lnTo>
                    <a:pt x="4081" y="2342"/>
                  </a:lnTo>
                  <a:lnTo>
                    <a:pt x="4459" y="2494"/>
                  </a:lnTo>
                  <a:lnTo>
                    <a:pt x="4874" y="2645"/>
                  </a:lnTo>
                  <a:lnTo>
                    <a:pt x="5290" y="2834"/>
                  </a:lnTo>
                  <a:lnTo>
                    <a:pt x="5686" y="3041"/>
                  </a:lnTo>
                  <a:lnTo>
                    <a:pt x="6045" y="3268"/>
                  </a:lnTo>
                  <a:lnTo>
                    <a:pt x="6196" y="3381"/>
                  </a:lnTo>
                  <a:lnTo>
                    <a:pt x="6310" y="3495"/>
                  </a:lnTo>
                  <a:lnTo>
                    <a:pt x="6423" y="3608"/>
                  </a:lnTo>
                  <a:lnTo>
                    <a:pt x="6499" y="3721"/>
                  </a:lnTo>
                  <a:lnTo>
                    <a:pt x="6593" y="3967"/>
                  </a:lnTo>
                  <a:lnTo>
                    <a:pt x="6669" y="4213"/>
                  </a:lnTo>
                  <a:lnTo>
                    <a:pt x="6706" y="4477"/>
                  </a:lnTo>
                  <a:lnTo>
                    <a:pt x="6725" y="4741"/>
                  </a:lnTo>
                  <a:lnTo>
                    <a:pt x="6725" y="4987"/>
                  </a:lnTo>
                  <a:lnTo>
                    <a:pt x="6688" y="5214"/>
                  </a:lnTo>
                  <a:lnTo>
                    <a:pt x="6650" y="5422"/>
                  </a:lnTo>
                  <a:lnTo>
                    <a:pt x="6574" y="5592"/>
                  </a:lnTo>
                  <a:lnTo>
                    <a:pt x="6518" y="5686"/>
                  </a:lnTo>
                  <a:lnTo>
                    <a:pt x="6480" y="5762"/>
                  </a:lnTo>
                  <a:lnTo>
                    <a:pt x="6423" y="5799"/>
                  </a:lnTo>
                  <a:lnTo>
                    <a:pt x="6348" y="5818"/>
                  </a:lnTo>
                  <a:lnTo>
                    <a:pt x="6291" y="5856"/>
                  </a:lnTo>
                  <a:lnTo>
                    <a:pt x="6253" y="5894"/>
                  </a:lnTo>
                  <a:lnTo>
                    <a:pt x="6215" y="5969"/>
                  </a:lnTo>
                  <a:lnTo>
                    <a:pt x="6215" y="6026"/>
                  </a:lnTo>
                  <a:lnTo>
                    <a:pt x="6253" y="6102"/>
                  </a:lnTo>
                  <a:lnTo>
                    <a:pt x="6310" y="6139"/>
                  </a:lnTo>
                  <a:lnTo>
                    <a:pt x="6366" y="6158"/>
                  </a:lnTo>
                  <a:lnTo>
                    <a:pt x="6442" y="6158"/>
                  </a:lnTo>
                  <a:lnTo>
                    <a:pt x="6536" y="6120"/>
                  </a:lnTo>
                  <a:lnTo>
                    <a:pt x="6650" y="6045"/>
                  </a:lnTo>
                  <a:lnTo>
                    <a:pt x="6782" y="5932"/>
                  </a:lnTo>
                  <a:lnTo>
                    <a:pt x="6839" y="5837"/>
                  </a:lnTo>
                  <a:lnTo>
                    <a:pt x="6895" y="5743"/>
                  </a:lnTo>
                  <a:lnTo>
                    <a:pt x="6971" y="5535"/>
                  </a:lnTo>
                  <a:lnTo>
                    <a:pt x="7028" y="5289"/>
                  </a:lnTo>
                  <a:lnTo>
                    <a:pt x="7065" y="5025"/>
                  </a:lnTo>
                  <a:lnTo>
                    <a:pt x="7065" y="4741"/>
                  </a:lnTo>
                  <a:lnTo>
                    <a:pt x="7047" y="4439"/>
                  </a:lnTo>
                  <a:lnTo>
                    <a:pt x="7009" y="4137"/>
                  </a:lnTo>
                  <a:lnTo>
                    <a:pt x="6914" y="3854"/>
                  </a:lnTo>
                  <a:lnTo>
                    <a:pt x="6801" y="3570"/>
                  </a:lnTo>
                  <a:lnTo>
                    <a:pt x="6706" y="3400"/>
                  </a:lnTo>
                  <a:lnTo>
                    <a:pt x="6555" y="3230"/>
                  </a:lnTo>
                  <a:lnTo>
                    <a:pt x="6385" y="3079"/>
                  </a:lnTo>
                  <a:lnTo>
                    <a:pt x="6178" y="2928"/>
                  </a:lnTo>
                  <a:lnTo>
                    <a:pt x="5951" y="2796"/>
                  </a:lnTo>
                  <a:lnTo>
                    <a:pt x="5705" y="2645"/>
                  </a:lnTo>
                  <a:lnTo>
                    <a:pt x="5214" y="2418"/>
                  </a:lnTo>
                  <a:lnTo>
                    <a:pt x="4723" y="2210"/>
                  </a:lnTo>
                  <a:lnTo>
                    <a:pt x="4270" y="2059"/>
                  </a:lnTo>
                  <a:lnTo>
                    <a:pt x="3760" y="1889"/>
                  </a:lnTo>
                  <a:lnTo>
                    <a:pt x="3703" y="1870"/>
                  </a:lnTo>
                  <a:lnTo>
                    <a:pt x="3665" y="1889"/>
                  </a:lnTo>
                  <a:lnTo>
                    <a:pt x="3608" y="1908"/>
                  </a:lnTo>
                  <a:lnTo>
                    <a:pt x="3571" y="1927"/>
                  </a:lnTo>
                  <a:lnTo>
                    <a:pt x="3080" y="2437"/>
                  </a:lnTo>
                  <a:lnTo>
                    <a:pt x="2588" y="2947"/>
                  </a:lnTo>
                  <a:lnTo>
                    <a:pt x="2097" y="3419"/>
                  </a:lnTo>
                  <a:lnTo>
                    <a:pt x="1625" y="3854"/>
                  </a:lnTo>
                  <a:lnTo>
                    <a:pt x="1209" y="4213"/>
                  </a:lnTo>
                  <a:lnTo>
                    <a:pt x="832" y="4515"/>
                  </a:lnTo>
                  <a:lnTo>
                    <a:pt x="548" y="4704"/>
                  </a:lnTo>
                  <a:lnTo>
                    <a:pt x="435" y="4760"/>
                  </a:lnTo>
                  <a:lnTo>
                    <a:pt x="340" y="4779"/>
                  </a:lnTo>
                  <a:lnTo>
                    <a:pt x="359" y="4647"/>
                  </a:lnTo>
                  <a:lnTo>
                    <a:pt x="435" y="4458"/>
                  </a:lnTo>
                  <a:lnTo>
                    <a:pt x="529" y="4213"/>
                  </a:lnTo>
                  <a:lnTo>
                    <a:pt x="681" y="3910"/>
                  </a:lnTo>
                  <a:lnTo>
                    <a:pt x="1058" y="3249"/>
                  </a:lnTo>
                  <a:lnTo>
                    <a:pt x="1531" y="2512"/>
                  </a:lnTo>
                  <a:lnTo>
                    <a:pt x="2041" y="1795"/>
                  </a:lnTo>
                  <a:lnTo>
                    <a:pt x="2286" y="1455"/>
                  </a:lnTo>
                  <a:lnTo>
                    <a:pt x="2532" y="1152"/>
                  </a:lnTo>
                  <a:lnTo>
                    <a:pt x="2758" y="869"/>
                  </a:lnTo>
                  <a:lnTo>
                    <a:pt x="2985" y="642"/>
                  </a:lnTo>
                  <a:lnTo>
                    <a:pt x="3174" y="472"/>
                  </a:lnTo>
                  <a:lnTo>
                    <a:pt x="3344" y="378"/>
                  </a:lnTo>
                  <a:lnTo>
                    <a:pt x="3420" y="359"/>
                  </a:lnTo>
                  <a:lnTo>
                    <a:pt x="3514" y="340"/>
                  </a:lnTo>
                  <a:lnTo>
                    <a:pt x="3741" y="378"/>
                  </a:lnTo>
                  <a:lnTo>
                    <a:pt x="4043" y="453"/>
                  </a:lnTo>
                  <a:lnTo>
                    <a:pt x="4383" y="567"/>
                  </a:lnTo>
                  <a:lnTo>
                    <a:pt x="4780" y="718"/>
                  </a:lnTo>
                  <a:lnTo>
                    <a:pt x="5195" y="926"/>
                  </a:lnTo>
                  <a:lnTo>
                    <a:pt x="5649" y="1133"/>
                  </a:lnTo>
                  <a:lnTo>
                    <a:pt x="6102" y="1379"/>
                  </a:lnTo>
                  <a:lnTo>
                    <a:pt x="7028" y="1889"/>
                  </a:lnTo>
                  <a:lnTo>
                    <a:pt x="7897" y="2418"/>
                  </a:lnTo>
                  <a:lnTo>
                    <a:pt x="8293" y="2682"/>
                  </a:lnTo>
                  <a:lnTo>
                    <a:pt x="8633" y="2928"/>
                  </a:lnTo>
                  <a:lnTo>
                    <a:pt x="8936" y="3136"/>
                  </a:lnTo>
                  <a:lnTo>
                    <a:pt x="9162" y="3344"/>
                  </a:lnTo>
                  <a:lnTo>
                    <a:pt x="9238" y="3419"/>
                  </a:lnTo>
                  <a:lnTo>
                    <a:pt x="9313" y="3532"/>
                  </a:lnTo>
                  <a:lnTo>
                    <a:pt x="9483" y="3797"/>
                  </a:lnTo>
                  <a:lnTo>
                    <a:pt x="9634" y="4137"/>
                  </a:lnTo>
                  <a:lnTo>
                    <a:pt x="9804" y="4553"/>
                  </a:lnTo>
                  <a:lnTo>
                    <a:pt x="9993" y="5025"/>
                  </a:lnTo>
                  <a:lnTo>
                    <a:pt x="10163" y="5535"/>
                  </a:lnTo>
                  <a:lnTo>
                    <a:pt x="10503" y="6668"/>
                  </a:lnTo>
                  <a:lnTo>
                    <a:pt x="10843" y="7839"/>
                  </a:lnTo>
                  <a:lnTo>
                    <a:pt x="11146" y="8992"/>
                  </a:lnTo>
                  <a:lnTo>
                    <a:pt x="11391" y="10012"/>
                  </a:lnTo>
                  <a:lnTo>
                    <a:pt x="11580" y="10824"/>
                  </a:lnTo>
                  <a:lnTo>
                    <a:pt x="11618" y="10881"/>
                  </a:lnTo>
                  <a:lnTo>
                    <a:pt x="11656" y="10919"/>
                  </a:lnTo>
                  <a:lnTo>
                    <a:pt x="11694" y="10956"/>
                  </a:lnTo>
                  <a:lnTo>
                    <a:pt x="11788" y="10956"/>
                  </a:lnTo>
                  <a:lnTo>
                    <a:pt x="11864" y="10937"/>
                  </a:lnTo>
                  <a:lnTo>
                    <a:pt x="11901" y="10881"/>
                  </a:lnTo>
                  <a:lnTo>
                    <a:pt x="11920" y="10824"/>
                  </a:lnTo>
                  <a:lnTo>
                    <a:pt x="11920" y="10749"/>
                  </a:lnTo>
                  <a:lnTo>
                    <a:pt x="11656" y="9577"/>
                  </a:lnTo>
                  <a:lnTo>
                    <a:pt x="11372" y="8463"/>
                  </a:lnTo>
                  <a:lnTo>
                    <a:pt x="11013" y="7178"/>
                  </a:lnTo>
                  <a:lnTo>
                    <a:pt x="10825" y="6498"/>
                  </a:lnTo>
                  <a:lnTo>
                    <a:pt x="10636" y="5856"/>
                  </a:lnTo>
                  <a:lnTo>
                    <a:pt x="10428" y="5233"/>
                  </a:lnTo>
                  <a:lnTo>
                    <a:pt x="10220" y="4647"/>
                  </a:lnTo>
                  <a:lnTo>
                    <a:pt x="10012" y="4118"/>
                  </a:lnTo>
                  <a:lnTo>
                    <a:pt x="9804" y="3684"/>
                  </a:lnTo>
                  <a:lnTo>
                    <a:pt x="9691" y="3495"/>
                  </a:lnTo>
                  <a:lnTo>
                    <a:pt x="9597" y="3325"/>
                  </a:lnTo>
                  <a:lnTo>
                    <a:pt x="9502" y="3192"/>
                  </a:lnTo>
                  <a:lnTo>
                    <a:pt x="9408" y="3098"/>
                  </a:lnTo>
                  <a:lnTo>
                    <a:pt x="9200" y="2909"/>
                  </a:lnTo>
                  <a:lnTo>
                    <a:pt x="8936" y="2701"/>
                  </a:lnTo>
                  <a:lnTo>
                    <a:pt x="8596" y="2475"/>
                  </a:lnTo>
                  <a:lnTo>
                    <a:pt x="8199" y="2210"/>
                  </a:lnTo>
                  <a:lnTo>
                    <a:pt x="7311" y="1662"/>
                  </a:lnTo>
                  <a:lnTo>
                    <a:pt x="6820" y="1379"/>
                  </a:lnTo>
                  <a:lnTo>
                    <a:pt x="6329" y="1096"/>
                  </a:lnTo>
                  <a:lnTo>
                    <a:pt x="5838" y="850"/>
                  </a:lnTo>
                  <a:lnTo>
                    <a:pt x="5346" y="604"/>
                  </a:lnTo>
                  <a:lnTo>
                    <a:pt x="4893" y="397"/>
                  </a:lnTo>
                  <a:lnTo>
                    <a:pt x="4440" y="227"/>
                  </a:lnTo>
                  <a:lnTo>
                    <a:pt x="4043" y="94"/>
                  </a:lnTo>
                  <a:lnTo>
                    <a:pt x="3703" y="19"/>
                  </a:lnTo>
                  <a:lnTo>
                    <a:pt x="3552" y="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624;p30">
              <a:extLst>
                <a:ext uri="{FF2B5EF4-FFF2-40B4-BE49-F238E27FC236}">
                  <a16:creationId xmlns:a16="http://schemas.microsoft.com/office/drawing/2014/main" id="{659EA755-7C6C-E1BA-5E3D-4699FC955715}"/>
                </a:ext>
              </a:extLst>
            </p:cNvPr>
            <p:cNvSpPr/>
            <p:nvPr/>
          </p:nvSpPr>
          <p:spPr>
            <a:xfrm>
              <a:off x="4727575" y="1101400"/>
              <a:ext cx="63325" cy="91650"/>
            </a:xfrm>
            <a:custGeom>
              <a:avLst/>
              <a:gdLst/>
              <a:ahLst/>
              <a:cxnLst/>
              <a:rect l="l" t="t" r="r" b="b"/>
              <a:pathLst>
                <a:path w="2533" h="3666" extrusionOk="0">
                  <a:moveTo>
                    <a:pt x="190" y="0"/>
                  </a:moveTo>
                  <a:lnTo>
                    <a:pt x="114" y="19"/>
                  </a:lnTo>
                  <a:lnTo>
                    <a:pt x="57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20" y="246"/>
                  </a:lnTo>
                  <a:lnTo>
                    <a:pt x="171" y="605"/>
                  </a:lnTo>
                  <a:lnTo>
                    <a:pt x="322" y="945"/>
                  </a:lnTo>
                  <a:lnTo>
                    <a:pt x="492" y="1266"/>
                  </a:lnTo>
                  <a:lnTo>
                    <a:pt x="681" y="1587"/>
                  </a:lnTo>
                  <a:lnTo>
                    <a:pt x="1040" y="2154"/>
                  </a:lnTo>
                  <a:lnTo>
                    <a:pt x="1399" y="2626"/>
                  </a:lnTo>
                  <a:lnTo>
                    <a:pt x="1720" y="3042"/>
                  </a:lnTo>
                  <a:lnTo>
                    <a:pt x="1984" y="3344"/>
                  </a:lnTo>
                  <a:lnTo>
                    <a:pt x="2249" y="3627"/>
                  </a:lnTo>
                  <a:lnTo>
                    <a:pt x="2305" y="3665"/>
                  </a:lnTo>
                  <a:lnTo>
                    <a:pt x="2438" y="3665"/>
                  </a:lnTo>
                  <a:lnTo>
                    <a:pt x="2494" y="3627"/>
                  </a:lnTo>
                  <a:lnTo>
                    <a:pt x="2532" y="3571"/>
                  </a:lnTo>
                  <a:lnTo>
                    <a:pt x="2532" y="3495"/>
                  </a:lnTo>
                  <a:lnTo>
                    <a:pt x="2532" y="3438"/>
                  </a:lnTo>
                  <a:lnTo>
                    <a:pt x="2494" y="3382"/>
                  </a:lnTo>
                  <a:lnTo>
                    <a:pt x="2249" y="3117"/>
                  </a:lnTo>
                  <a:lnTo>
                    <a:pt x="2003" y="2834"/>
                  </a:lnTo>
                  <a:lnTo>
                    <a:pt x="1682" y="2437"/>
                  </a:lnTo>
                  <a:lnTo>
                    <a:pt x="1342" y="1965"/>
                  </a:lnTo>
                  <a:lnTo>
                    <a:pt x="983" y="1398"/>
                  </a:lnTo>
                  <a:lnTo>
                    <a:pt x="813" y="1115"/>
                  </a:lnTo>
                  <a:lnTo>
                    <a:pt x="643" y="794"/>
                  </a:lnTo>
                  <a:lnTo>
                    <a:pt x="492" y="454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6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625;p30">
              <a:extLst>
                <a:ext uri="{FF2B5EF4-FFF2-40B4-BE49-F238E27FC236}">
                  <a16:creationId xmlns:a16="http://schemas.microsoft.com/office/drawing/2014/main" id="{38F83459-C98F-B20A-BCB8-884F037D634C}"/>
                </a:ext>
              </a:extLst>
            </p:cNvPr>
            <p:cNvSpPr/>
            <p:nvPr/>
          </p:nvSpPr>
          <p:spPr>
            <a:xfrm>
              <a:off x="4820150" y="845425"/>
              <a:ext cx="43475" cy="50575"/>
            </a:xfrm>
            <a:custGeom>
              <a:avLst/>
              <a:gdLst/>
              <a:ahLst/>
              <a:cxnLst/>
              <a:rect l="l" t="t" r="r" b="b"/>
              <a:pathLst>
                <a:path w="1739" h="2023" extrusionOk="0">
                  <a:moveTo>
                    <a:pt x="548" y="1"/>
                  </a:moveTo>
                  <a:lnTo>
                    <a:pt x="472" y="20"/>
                  </a:lnTo>
                  <a:lnTo>
                    <a:pt x="397" y="58"/>
                  </a:lnTo>
                  <a:lnTo>
                    <a:pt x="208" y="190"/>
                  </a:lnTo>
                  <a:lnTo>
                    <a:pt x="0" y="360"/>
                  </a:lnTo>
                  <a:lnTo>
                    <a:pt x="1285" y="2022"/>
                  </a:lnTo>
                  <a:lnTo>
                    <a:pt x="1511" y="1814"/>
                  </a:lnTo>
                  <a:lnTo>
                    <a:pt x="1663" y="1644"/>
                  </a:lnTo>
                  <a:lnTo>
                    <a:pt x="1719" y="1569"/>
                  </a:lnTo>
                  <a:lnTo>
                    <a:pt x="1738" y="1512"/>
                  </a:lnTo>
                  <a:lnTo>
                    <a:pt x="1700" y="1418"/>
                  </a:lnTo>
                  <a:lnTo>
                    <a:pt x="1568" y="1229"/>
                  </a:lnTo>
                  <a:lnTo>
                    <a:pt x="1190" y="719"/>
                  </a:lnTo>
                  <a:lnTo>
                    <a:pt x="983" y="454"/>
                  </a:lnTo>
                  <a:lnTo>
                    <a:pt x="794" y="228"/>
                  </a:lnTo>
                  <a:lnTo>
                    <a:pt x="624" y="76"/>
                  </a:lnTo>
                  <a:lnTo>
                    <a:pt x="586" y="2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626;p30">
              <a:extLst>
                <a:ext uri="{FF2B5EF4-FFF2-40B4-BE49-F238E27FC236}">
                  <a16:creationId xmlns:a16="http://schemas.microsoft.com/office/drawing/2014/main" id="{0044BD53-7F3A-5F81-5248-A9AFDA32A120}"/>
                </a:ext>
              </a:extLst>
            </p:cNvPr>
            <p:cNvSpPr/>
            <p:nvPr/>
          </p:nvSpPr>
          <p:spPr>
            <a:xfrm>
              <a:off x="4572200" y="1039525"/>
              <a:ext cx="27900" cy="33575"/>
            </a:xfrm>
            <a:custGeom>
              <a:avLst/>
              <a:gdLst/>
              <a:ahLst/>
              <a:cxnLst/>
              <a:rect l="l" t="t" r="r" b="b"/>
              <a:pathLst>
                <a:path w="1116" h="1343" extrusionOk="0">
                  <a:moveTo>
                    <a:pt x="624" y="1"/>
                  </a:moveTo>
                  <a:lnTo>
                    <a:pt x="1" y="492"/>
                  </a:lnTo>
                  <a:lnTo>
                    <a:pt x="209" y="1342"/>
                  </a:lnTo>
                  <a:lnTo>
                    <a:pt x="1115" y="681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627;p30">
              <a:extLst>
                <a:ext uri="{FF2B5EF4-FFF2-40B4-BE49-F238E27FC236}">
                  <a16:creationId xmlns:a16="http://schemas.microsoft.com/office/drawing/2014/main" id="{6455331E-16A4-A060-1A3C-E560E1A4E346}"/>
                </a:ext>
              </a:extLst>
            </p:cNvPr>
            <p:cNvSpPr/>
            <p:nvPr/>
          </p:nvSpPr>
          <p:spPr>
            <a:xfrm>
              <a:off x="4593925" y="853475"/>
              <a:ext cx="259775" cy="206850"/>
            </a:xfrm>
            <a:custGeom>
              <a:avLst/>
              <a:gdLst/>
              <a:ahLst/>
              <a:cxnLst/>
              <a:rect l="l" t="t" r="r" b="b"/>
              <a:pathLst>
                <a:path w="10391" h="8274" extrusionOk="0">
                  <a:moveTo>
                    <a:pt x="9049" y="0"/>
                  </a:moveTo>
                  <a:lnTo>
                    <a:pt x="1" y="5875"/>
                  </a:lnTo>
                  <a:lnTo>
                    <a:pt x="1795" y="8274"/>
                  </a:lnTo>
                  <a:lnTo>
                    <a:pt x="10390" y="1700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628;p30">
              <a:extLst>
                <a:ext uri="{FF2B5EF4-FFF2-40B4-BE49-F238E27FC236}">
                  <a16:creationId xmlns:a16="http://schemas.microsoft.com/office/drawing/2014/main" id="{794768C8-429F-2002-197A-208AA34776F8}"/>
                </a:ext>
              </a:extLst>
            </p:cNvPr>
            <p:cNvSpPr/>
            <p:nvPr/>
          </p:nvSpPr>
          <p:spPr>
            <a:xfrm>
              <a:off x="4583075" y="1000325"/>
              <a:ext cx="55750" cy="61425"/>
            </a:xfrm>
            <a:custGeom>
              <a:avLst/>
              <a:gdLst/>
              <a:ahLst/>
              <a:cxnLst/>
              <a:rect l="l" t="t" r="r" b="b"/>
              <a:pathLst>
                <a:path w="2230" h="2457" extrusionOk="0">
                  <a:moveTo>
                    <a:pt x="435" y="1"/>
                  </a:moveTo>
                  <a:lnTo>
                    <a:pt x="0" y="1644"/>
                  </a:lnTo>
                  <a:lnTo>
                    <a:pt x="586" y="2457"/>
                  </a:lnTo>
                  <a:lnTo>
                    <a:pt x="2229" y="240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629;p30">
              <a:extLst>
                <a:ext uri="{FF2B5EF4-FFF2-40B4-BE49-F238E27FC236}">
                  <a16:creationId xmlns:a16="http://schemas.microsoft.com/office/drawing/2014/main" id="{9B03E826-C069-83A9-B5A0-8C3790D51065}"/>
                </a:ext>
              </a:extLst>
            </p:cNvPr>
            <p:cNvSpPr/>
            <p:nvPr/>
          </p:nvSpPr>
          <p:spPr>
            <a:xfrm>
              <a:off x="4640225" y="975300"/>
              <a:ext cx="110525" cy="135100"/>
            </a:xfrm>
            <a:custGeom>
              <a:avLst/>
              <a:gdLst/>
              <a:ahLst/>
              <a:cxnLst/>
              <a:rect l="l" t="t" r="r" b="b"/>
              <a:pathLst>
                <a:path w="4421" h="5404" extrusionOk="0">
                  <a:moveTo>
                    <a:pt x="359" y="1"/>
                  </a:moveTo>
                  <a:lnTo>
                    <a:pt x="265" y="20"/>
                  </a:lnTo>
                  <a:lnTo>
                    <a:pt x="170" y="39"/>
                  </a:lnTo>
                  <a:lnTo>
                    <a:pt x="94" y="76"/>
                  </a:lnTo>
                  <a:lnTo>
                    <a:pt x="38" y="133"/>
                  </a:lnTo>
                  <a:lnTo>
                    <a:pt x="19" y="227"/>
                  </a:lnTo>
                  <a:lnTo>
                    <a:pt x="0" y="303"/>
                  </a:lnTo>
                  <a:lnTo>
                    <a:pt x="0" y="416"/>
                  </a:lnTo>
                  <a:lnTo>
                    <a:pt x="19" y="530"/>
                  </a:lnTo>
                  <a:lnTo>
                    <a:pt x="76" y="662"/>
                  </a:lnTo>
                  <a:lnTo>
                    <a:pt x="208" y="964"/>
                  </a:lnTo>
                  <a:lnTo>
                    <a:pt x="378" y="1285"/>
                  </a:lnTo>
                  <a:lnTo>
                    <a:pt x="623" y="1644"/>
                  </a:lnTo>
                  <a:lnTo>
                    <a:pt x="907" y="2041"/>
                  </a:lnTo>
                  <a:lnTo>
                    <a:pt x="1209" y="2438"/>
                  </a:lnTo>
                  <a:lnTo>
                    <a:pt x="1889" y="3269"/>
                  </a:lnTo>
                  <a:lnTo>
                    <a:pt x="2569" y="4081"/>
                  </a:lnTo>
                  <a:lnTo>
                    <a:pt x="3740" y="5403"/>
                  </a:lnTo>
                  <a:lnTo>
                    <a:pt x="4420" y="1984"/>
                  </a:lnTo>
                  <a:lnTo>
                    <a:pt x="4383" y="2003"/>
                  </a:lnTo>
                  <a:lnTo>
                    <a:pt x="4307" y="1984"/>
                  </a:lnTo>
                  <a:lnTo>
                    <a:pt x="4118" y="1928"/>
                  </a:lnTo>
                  <a:lnTo>
                    <a:pt x="3891" y="1814"/>
                  </a:lnTo>
                  <a:lnTo>
                    <a:pt x="3627" y="1663"/>
                  </a:lnTo>
                  <a:lnTo>
                    <a:pt x="3022" y="1285"/>
                  </a:lnTo>
                  <a:lnTo>
                    <a:pt x="2342" y="870"/>
                  </a:lnTo>
                  <a:lnTo>
                    <a:pt x="1643" y="473"/>
                  </a:lnTo>
                  <a:lnTo>
                    <a:pt x="1322" y="303"/>
                  </a:lnTo>
                  <a:lnTo>
                    <a:pt x="1001" y="152"/>
                  </a:lnTo>
                  <a:lnTo>
                    <a:pt x="718" y="5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630;p30">
              <a:extLst>
                <a:ext uri="{FF2B5EF4-FFF2-40B4-BE49-F238E27FC236}">
                  <a16:creationId xmlns:a16="http://schemas.microsoft.com/office/drawing/2014/main" id="{A602F34F-4FE9-2D9B-533E-8D1E893FCA1C}"/>
                </a:ext>
              </a:extLst>
            </p:cNvPr>
            <p:cNvSpPr/>
            <p:nvPr/>
          </p:nvSpPr>
          <p:spPr>
            <a:xfrm>
              <a:off x="4635975" y="971050"/>
              <a:ext cx="119500" cy="139825"/>
            </a:xfrm>
            <a:custGeom>
              <a:avLst/>
              <a:gdLst/>
              <a:ahLst/>
              <a:cxnLst/>
              <a:rect l="l" t="t" r="r" b="b"/>
              <a:pathLst>
                <a:path w="4780" h="5593" extrusionOk="0">
                  <a:moveTo>
                    <a:pt x="510" y="1"/>
                  </a:moveTo>
                  <a:lnTo>
                    <a:pt x="378" y="20"/>
                  </a:lnTo>
                  <a:lnTo>
                    <a:pt x="264" y="57"/>
                  </a:lnTo>
                  <a:lnTo>
                    <a:pt x="170" y="114"/>
                  </a:lnTo>
                  <a:lnTo>
                    <a:pt x="94" y="171"/>
                  </a:lnTo>
                  <a:lnTo>
                    <a:pt x="38" y="246"/>
                  </a:lnTo>
                  <a:lnTo>
                    <a:pt x="19" y="341"/>
                  </a:lnTo>
                  <a:lnTo>
                    <a:pt x="0" y="435"/>
                  </a:lnTo>
                  <a:lnTo>
                    <a:pt x="0" y="605"/>
                  </a:lnTo>
                  <a:lnTo>
                    <a:pt x="38" y="775"/>
                  </a:lnTo>
                  <a:lnTo>
                    <a:pt x="94" y="964"/>
                  </a:lnTo>
                  <a:lnTo>
                    <a:pt x="208" y="1172"/>
                  </a:lnTo>
                  <a:lnTo>
                    <a:pt x="321" y="1399"/>
                  </a:lnTo>
                  <a:lnTo>
                    <a:pt x="472" y="1644"/>
                  </a:lnTo>
                  <a:lnTo>
                    <a:pt x="850" y="2173"/>
                  </a:lnTo>
                  <a:lnTo>
                    <a:pt x="1303" y="2759"/>
                  </a:lnTo>
                  <a:lnTo>
                    <a:pt x="1832" y="3382"/>
                  </a:lnTo>
                  <a:lnTo>
                    <a:pt x="2418" y="4062"/>
                  </a:lnTo>
                  <a:lnTo>
                    <a:pt x="3041" y="4761"/>
                  </a:lnTo>
                  <a:lnTo>
                    <a:pt x="3740" y="5536"/>
                  </a:lnTo>
                  <a:lnTo>
                    <a:pt x="3797" y="5573"/>
                  </a:lnTo>
                  <a:lnTo>
                    <a:pt x="3873" y="5592"/>
                  </a:lnTo>
                  <a:lnTo>
                    <a:pt x="3929" y="5592"/>
                  </a:lnTo>
                  <a:lnTo>
                    <a:pt x="3986" y="5554"/>
                  </a:lnTo>
                  <a:lnTo>
                    <a:pt x="4024" y="5498"/>
                  </a:lnTo>
                  <a:lnTo>
                    <a:pt x="4043" y="5441"/>
                  </a:lnTo>
                  <a:lnTo>
                    <a:pt x="4043" y="5366"/>
                  </a:lnTo>
                  <a:lnTo>
                    <a:pt x="4005" y="5309"/>
                  </a:lnTo>
                  <a:lnTo>
                    <a:pt x="3306" y="4516"/>
                  </a:lnTo>
                  <a:lnTo>
                    <a:pt x="2361" y="3458"/>
                  </a:lnTo>
                  <a:lnTo>
                    <a:pt x="1851" y="2872"/>
                  </a:lnTo>
                  <a:lnTo>
                    <a:pt x="1379" y="2286"/>
                  </a:lnTo>
                  <a:lnTo>
                    <a:pt x="945" y="1720"/>
                  </a:lnTo>
                  <a:lnTo>
                    <a:pt x="775" y="1455"/>
                  </a:lnTo>
                  <a:lnTo>
                    <a:pt x="623" y="1210"/>
                  </a:lnTo>
                  <a:lnTo>
                    <a:pt x="491" y="983"/>
                  </a:lnTo>
                  <a:lnTo>
                    <a:pt x="397" y="794"/>
                  </a:lnTo>
                  <a:lnTo>
                    <a:pt x="359" y="624"/>
                  </a:lnTo>
                  <a:lnTo>
                    <a:pt x="340" y="473"/>
                  </a:lnTo>
                  <a:lnTo>
                    <a:pt x="359" y="416"/>
                  </a:lnTo>
                  <a:lnTo>
                    <a:pt x="378" y="379"/>
                  </a:lnTo>
                  <a:lnTo>
                    <a:pt x="453" y="360"/>
                  </a:lnTo>
                  <a:lnTo>
                    <a:pt x="548" y="341"/>
                  </a:lnTo>
                  <a:lnTo>
                    <a:pt x="680" y="360"/>
                  </a:lnTo>
                  <a:lnTo>
                    <a:pt x="812" y="379"/>
                  </a:lnTo>
                  <a:lnTo>
                    <a:pt x="1133" y="492"/>
                  </a:lnTo>
                  <a:lnTo>
                    <a:pt x="1492" y="662"/>
                  </a:lnTo>
                  <a:lnTo>
                    <a:pt x="1870" y="870"/>
                  </a:lnTo>
                  <a:lnTo>
                    <a:pt x="2267" y="1096"/>
                  </a:lnTo>
                  <a:lnTo>
                    <a:pt x="2985" y="1531"/>
                  </a:lnTo>
                  <a:lnTo>
                    <a:pt x="3589" y="1909"/>
                  </a:lnTo>
                  <a:lnTo>
                    <a:pt x="4043" y="2173"/>
                  </a:lnTo>
                  <a:lnTo>
                    <a:pt x="4231" y="2249"/>
                  </a:lnTo>
                  <a:lnTo>
                    <a:pt x="4401" y="2305"/>
                  </a:lnTo>
                  <a:lnTo>
                    <a:pt x="4534" y="2343"/>
                  </a:lnTo>
                  <a:lnTo>
                    <a:pt x="4647" y="2324"/>
                  </a:lnTo>
                  <a:lnTo>
                    <a:pt x="4704" y="2305"/>
                  </a:lnTo>
                  <a:lnTo>
                    <a:pt x="4741" y="2249"/>
                  </a:lnTo>
                  <a:lnTo>
                    <a:pt x="4779" y="2192"/>
                  </a:lnTo>
                  <a:lnTo>
                    <a:pt x="4779" y="2116"/>
                  </a:lnTo>
                  <a:lnTo>
                    <a:pt x="4741" y="2060"/>
                  </a:lnTo>
                  <a:lnTo>
                    <a:pt x="4704" y="2022"/>
                  </a:lnTo>
                  <a:lnTo>
                    <a:pt x="4628" y="1984"/>
                  </a:lnTo>
                  <a:lnTo>
                    <a:pt x="4477" y="1984"/>
                  </a:lnTo>
                  <a:lnTo>
                    <a:pt x="4345" y="1928"/>
                  </a:lnTo>
                  <a:lnTo>
                    <a:pt x="4005" y="1739"/>
                  </a:lnTo>
                  <a:lnTo>
                    <a:pt x="3589" y="1493"/>
                  </a:lnTo>
                  <a:lnTo>
                    <a:pt x="3174" y="1247"/>
                  </a:lnTo>
                  <a:lnTo>
                    <a:pt x="2645" y="907"/>
                  </a:lnTo>
                  <a:lnTo>
                    <a:pt x="2154" y="624"/>
                  </a:lnTo>
                  <a:lnTo>
                    <a:pt x="1719" y="379"/>
                  </a:lnTo>
                  <a:lnTo>
                    <a:pt x="1303" y="190"/>
                  </a:lnTo>
                  <a:lnTo>
                    <a:pt x="1115" y="114"/>
                  </a:lnTo>
                  <a:lnTo>
                    <a:pt x="945" y="57"/>
                  </a:lnTo>
                  <a:lnTo>
                    <a:pt x="793" y="20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631;p30">
              <a:extLst>
                <a:ext uri="{FF2B5EF4-FFF2-40B4-BE49-F238E27FC236}">
                  <a16:creationId xmlns:a16="http://schemas.microsoft.com/office/drawing/2014/main" id="{2604094F-5605-7BFF-C292-B14724B5D58B}"/>
                </a:ext>
              </a:extLst>
            </p:cNvPr>
            <p:cNvSpPr/>
            <p:nvPr/>
          </p:nvSpPr>
          <p:spPr>
            <a:xfrm>
              <a:off x="4781900" y="1137775"/>
              <a:ext cx="132725" cy="89275"/>
            </a:xfrm>
            <a:custGeom>
              <a:avLst/>
              <a:gdLst/>
              <a:ahLst/>
              <a:cxnLst/>
              <a:rect l="l" t="t" r="r" b="b"/>
              <a:pathLst>
                <a:path w="5309" h="3571" extrusionOk="0">
                  <a:moveTo>
                    <a:pt x="4685" y="0"/>
                  </a:moveTo>
                  <a:lnTo>
                    <a:pt x="4553" y="19"/>
                  </a:lnTo>
                  <a:lnTo>
                    <a:pt x="4439" y="57"/>
                  </a:lnTo>
                  <a:lnTo>
                    <a:pt x="4326" y="113"/>
                  </a:lnTo>
                  <a:lnTo>
                    <a:pt x="4232" y="189"/>
                  </a:lnTo>
                  <a:lnTo>
                    <a:pt x="4156" y="283"/>
                  </a:lnTo>
                  <a:lnTo>
                    <a:pt x="4099" y="378"/>
                  </a:lnTo>
                  <a:lnTo>
                    <a:pt x="4062" y="510"/>
                  </a:lnTo>
                  <a:lnTo>
                    <a:pt x="4062" y="623"/>
                  </a:lnTo>
                  <a:lnTo>
                    <a:pt x="4062" y="718"/>
                  </a:lnTo>
                  <a:lnTo>
                    <a:pt x="4080" y="793"/>
                  </a:lnTo>
                  <a:lnTo>
                    <a:pt x="4005" y="718"/>
                  </a:lnTo>
                  <a:lnTo>
                    <a:pt x="3910" y="680"/>
                  </a:lnTo>
                  <a:lnTo>
                    <a:pt x="3797" y="642"/>
                  </a:lnTo>
                  <a:lnTo>
                    <a:pt x="3684" y="623"/>
                  </a:lnTo>
                  <a:lnTo>
                    <a:pt x="3551" y="642"/>
                  </a:lnTo>
                  <a:lnTo>
                    <a:pt x="3438" y="680"/>
                  </a:lnTo>
                  <a:lnTo>
                    <a:pt x="3325" y="737"/>
                  </a:lnTo>
                  <a:lnTo>
                    <a:pt x="3230" y="812"/>
                  </a:lnTo>
                  <a:lnTo>
                    <a:pt x="3155" y="907"/>
                  </a:lnTo>
                  <a:lnTo>
                    <a:pt x="3098" y="1020"/>
                  </a:lnTo>
                  <a:lnTo>
                    <a:pt x="3060" y="1133"/>
                  </a:lnTo>
                  <a:lnTo>
                    <a:pt x="3041" y="1266"/>
                  </a:lnTo>
                  <a:lnTo>
                    <a:pt x="3060" y="1341"/>
                  </a:lnTo>
                  <a:lnTo>
                    <a:pt x="2966" y="1266"/>
                  </a:lnTo>
                  <a:lnTo>
                    <a:pt x="2871" y="1209"/>
                  </a:lnTo>
                  <a:lnTo>
                    <a:pt x="2758" y="1171"/>
                  </a:lnTo>
                  <a:lnTo>
                    <a:pt x="2494" y="1171"/>
                  </a:lnTo>
                  <a:lnTo>
                    <a:pt x="2380" y="1209"/>
                  </a:lnTo>
                  <a:lnTo>
                    <a:pt x="2286" y="1266"/>
                  </a:lnTo>
                  <a:lnTo>
                    <a:pt x="2191" y="1341"/>
                  </a:lnTo>
                  <a:lnTo>
                    <a:pt x="2097" y="1436"/>
                  </a:lnTo>
                  <a:lnTo>
                    <a:pt x="2040" y="1549"/>
                  </a:lnTo>
                  <a:lnTo>
                    <a:pt x="2002" y="1662"/>
                  </a:lnTo>
                  <a:lnTo>
                    <a:pt x="2002" y="1795"/>
                  </a:lnTo>
                  <a:lnTo>
                    <a:pt x="2002" y="1870"/>
                  </a:lnTo>
                  <a:lnTo>
                    <a:pt x="2021" y="1927"/>
                  </a:lnTo>
                  <a:lnTo>
                    <a:pt x="1946" y="1870"/>
                  </a:lnTo>
                  <a:lnTo>
                    <a:pt x="1851" y="1832"/>
                  </a:lnTo>
                  <a:lnTo>
                    <a:pt x="1757" y="1813"/>
                  </a:lnTo>
                  <a:lnTo>
                    <a:pt x="1662" y="1795"/>
                  </a:lnTo>
                  <a:lnTo>
                    <a:pt x="1530" y="1813"/>
                  </a:lnTo>
                  <a:lnTo>
                    <a:pt x="1417" y="1851"/>
                  </a:lnTo>
                  <a:lnTo>
                    <a:pt x="1304" y="1908"/>
                  </a:lnTo>
                  <a:lnTo>
                    <a:pt x="1209" y="1983"/>
                  </a:lnTo>
                  <a:lnTo>
                    <a:pt x="1134" y="2078"/>
                  </a:lnTo>
                  <a:lnTo>
                    <a:pt x="1077" y="2172"/>
                  </a:lnTo>
                  <a:lnTo>
                    <a:pt x="1039" y="2305"/>
                  </a:lnTo>
                  <a:lnTo>
                    <a:pt x="1020" y="2418"/>
                  </a:lnTo>
                  <a:lnTo>
                    <a:pt x="1039" y="2475"/>
                  </a:lnTo>
                  <a:lnTo>
                    <a:pt x="945" y="2399"/>
                  </a:lnTo>
                  <a:lnTo>
                    <a:pt x="850" y="2361"/>
                  </a:lnTo>
                  <a:lnTo>
                    <a:pt x="737" y="2324"/>
                  </a:lnTo>
                  <a:lnTo>
                    <a:pt x="642" y="2305"/>
                  </a:lnTo>
                  <a:lnTo>
                    <a:pt x="510" y="2324"/>
                  </a:lnTo>
                  <a:lnTo>
                    <a:pt x="397" y="2361"/>
                  </a:lnTo>
                  <a:lnTo>
                    <a:pt x="283" y="2418"/>
                  </a:lnTo>
                  <a:lnTo>
                    <a:pt x="189" y="2494"/>
                  </a:lnTo>
                  <a:lnTo>
                    <a:pt x="113" y="2588"/>
                  </a:lnTo>
                  <a:lnTo>
                    <a:pt x="57" y="2701"/>
                  </a:lnTo>
                  <a:lnTo>
                    <a:pt x="19" y="2815"/>
                  </a:lnTo>
                  <a:lnTo>
                    <a:pt x="0" y="2947"/>
                  </a:lnTo>
                  <a:lnTo>
                    <a:pt x="19" y="3079"/>
                  </a:lnTo>
                  <a:lnTo>
                    <a:pt x="57" y="3192"/>
                  </a:lnTo>
                  <a:lnTo>
                    <a:pt x="113" y="3287"/>
                  </a:lnTo>
                  <a:lnTo>
                    <a:pt x="189" y="3381"/>
                  </a:lnTo>
                  <a:lnTo>
                    <a:pt x="283" y="3476"/>
                  </a:lnTo>
                  <a:lnTo>
                    <a:pt x="397" y="3532"/>
                  </a:lnTo>
                  <a:lnTo>
                    <a:pt x="510" y="3570"/>
                  </a:lnTo>
                  <a:lnTo>
                    <a:pt x="756" y="3570"/>
                  </a:lnTo>
                  <a:lnTo>
                    <a:pt x="888" y="3532"/>
                  </a:lnTo>
                  <a:lnTo>
                    <a:pt x="982" y="3476"/>
                  </a:lnTo>
                  <a:lnTo>
                    <a:pt x="1077" y="3381"/>
                  </a:lnTo>
                  <a:lnTo>
                    <a:pt x="1152" y="3287"/>
                  </a:lnTo>
                  <a:lnTo>
                    <a:pt x="1209" y="3192"/>
                  </a:lnTo>
                  <a:lnTo>
                    <a:pt x="1247" y="3079"/>
                  </a:lnTo>
                  <a:lnTo>
                    <a:pt x="1266" y="2947"/>
                  </a:lnTo>
                  <a:lnTo>
                    <a:pt x="1266" y="2909"/>
                  </a:lnTo>
                  <a:lnTo>
                    <a:pt x="1341" y="2966"/>
                  </a:lnTo>
                  <a:lnTo>
                    <a:pt x="1436" y="3022"/>
                  </a:lnTo>
                  <a:lnTo>
                    <a:pt x="1549" y="3041"/>
                  </a:lnTo>
                  <a:lnTo>
                    <a:pt x="1662" y="3060"/>
                  </a:lnTo>
                  <a:lnTo>
                    <a:pt x="1776" y="3041"/>
                  </a:lnTo>
                  <a:lnTo>
                    <a:pt x="1908" y="3004"/>
                  </a:lnTo>
                  <a:lnTo>
                    <a:pt x="2002" y="2947"/>
                  </a:lnTo>
                  <a:lnTo>
                    <a:pt x="2097" y="2871"/>
                  </a:lnTo>
                  <a:lnTo>
                    <a:pt x="2172" y="2777"/>
                  </a:lnTo>
                  <a:lnTo>
                    <a:pt x="2229" y="2664"/>
                  </a:lnTo>
                  <a:lnTo>
                    <a:pt x="2267" y="2550"/>
                  </a:lnTo>
                  <a:lnTo>
                    <a:pt x="2286" y="2418"/>
                  </a:lnTo>
                  <a:lnTo>
                    <a:pt x="2267" y="2361"/>
                  </a:lnTo>
                  <a:lnTo>
                    <a:pt x="2267" y="2286"/>
                  </a:lnTo>
                  <a:lnTo>
                    <a:pt x="2343" y="2342"/>
                  </a:lnTo>
                  <a:lnTo>
                    <a:pt x="2437" y="2380"/>
                  </a:lnTo>
                  <a:lnTo>
                    <a:pt x="2531" y="2418"/>
                  </a:lnTo>
                  <a:lnTo>
                    <a:pt x="2758" y="2418"/>
                  </a:lnTo>
                  <a:lnTo>
                    <a:pt x="2871" y="2380"/>
                  </a:lnTo>
                  <a:lnTo>
                    <a:pt x="2985" y="2324"/>
                  </a:lnTo>
                  <a:lnTo>
                    <a:pt x="3079" y="2248"/>
                  </a:lnTo>
                  <a:lnTo>
                    <a:pt x="3155" y="2153"/>
                  </a:lnTo>
                  <a:lnTo>
                    <a:pt x="3211" y="2040"/>
                  </a:lnTo>
                  <a:lnTo>
                    <a:pt x="3249" y="1927"/>
                  </a:lnTo>
                  <a:lnTo>
                    <a:pt x="3268" y="1795"/>
                  </a:lnTo>
                  <a:lnTo>
                    <a:pt x="3249" y="1719"/>
                  </a:lnTo>
                  <a:lnTo>
                    <a:pt x="3344" y="1795"/>
                  </a:lnTo>
                  <a:lnTo>
                    <a:pt x="3438" y="1851"/>
                  </a:lnTo>
                  <a:lnTo>
                    <a:pt x="3551" y="1870"/>
                  </a:lnTo>
                  <a:lnTo>
                    <a:pt x="3684" y="1889"/>
                  </a:lnTo>
                  <a:lnTo>
                    <a:pt x="3816" y="1870"/>
                  </a:lnTo>
                  <a:lnTo>
                    <a:pt x="3929" y="1851"/>
                  </a:lnTo>
                  <a:lnTo>
                    <a:pt x="4043" y="1776"/>
                  </a:lnTo>
                  <a:lnTo>
                    <a:pt x="4118" y="1700"/>
                  </a:lnTo>
                  <a:lnTo>
                    <a:pt x="4213" y="1606"/>
                  </a:lnTo>
                  <a:lnTo>
                    <a:pt x="4269" y="1511"/>
                  </a:lnTo>
                  <a:lnTo>
                    <a:pt x="4307" y="1379"/>
                  </a:lnTo>
                  <a:lnTo>
                    <a:pt x="4307" y="1266"/>
                  </a:lnTo>
                  <a:lnTo>
                    <a:pt x="4307" y="1171"/>
                  </a:lnTo>
                  <a:lnTo>
                    <a:pt x="4288" y="1096"/>
                  </a:lnTo>
                  <a:lnTo>
                    <a:pt x="4364" y="1171"/>
                  </a:lnTo>
                  <a:lnTo>
                    <a:pt x="4458" y="1209"/>
                  </a:lnTo>
                  <a:lnTo>
                    <a:pt x="4572" y="1247"/>
                  </a:lnTo>
                  <a:lnTo>
                    <a:pt x="4685" y="1266"/>
                  </a:lnTo>
                  <a:lnTo>
                    <a:pt x="4817" y="1247"/>
                  </a:lnTo>
                  <a:lnTo>
                    <a:pt x="4930" y="1209"/>
                  </a:lnTo>
                  <a:lnTo>
                    <a:pt x="5044" y="1152"/>
                  </a:lnTo>
                  <a:lnTo>
                    <a:pt x="5138" y="1077"/>
                  </a:lnTo>
                  <a:lnTo>
                    <a:pt x="5214" y="982"/>
                  </a:lnTo>
                  <a:lnTo>
                    <a:pt x="5270" y="869"/>
                  </a:lnTo>
                  <a:lnTo>
                    <a:pt x="5308" y="756"/>
                  </a:lnTo>
                  <a:lnTo>
                    <a:pt x="5308" y="623"/>
                  </a:lnTo>
                  <a:lnTo>
                    <a:pt x="5308" y="510"/>
                  </a:lnTo>
                  <a:lnTo>
                    <a:pt x="5270" y="378"/>
                  </a:lnTo>
                  <a:lnTo>
                    <a:pt x="5214" y="283"/>
                  </a:lnTo>
                  <a:lnTo>
                    <a:pt x="5138" y="189"/>
                  </a:lnTo>
                  <a:lnTo>
                    <a:pt x="5044" y="113"/>
                  </a:lnTo>
                  <a:lnTo>
                    <a:pt x="4930" y="57"/>
                  </a:lnTo>
                  <a:lnTo>
                    <a:pt x="4817" y="19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632;p30">
              <a:extLst>
                <a:ext uri="{FF2B5EF4-FFF2-40B4-BE49-F238E27FC236}">
                  <a16:creationId xmlns:a16="http://schemas.microsoft.com/office/drawing/2014/main" id="{B1A53001-4BCB-0A54-4603-CEB89373CD74}"/>
                </a:ext>
              </a:extLst>
            </p:cNvPr>
            <p:cNvSpPr/>
            <p:nvPr/>
          </p:nvSpPr>
          <p:spPr>
            <a:xfrm>
              <a:off x="4796050" y="1166575"/>
              <a:ext cx="138400" cy="101075"/>
            </a:xfrm>
            <a:custGeom>
              <a:avLst/>
              <a:gdLst/>
              <a:ahLst/>
              <a:cxnLst/>
              <a:rect l="l" t="t" r="r" b="b"/>
              <a:pathLst>
                <a:path w="5536" h="4043" extrusionOk="0">
                  <a:moveTo>
                    <a:pt x="5063" y="0"/>
                  </a:moveTo>
                  <a:lnTo>
                    <a:pt x="4988" y="38"/>
                  </a:lnTo>
                  <a:lnTo>
                    <a:pt x="4912" y="76"/>
                  </a:lnTo>
                  <a:lnTo>
                    <a:pt x="171" y="3306"/>
                  </a:lnTo>
                  <a:lnTo>
                    <a:pt x="114" y="3363"/>
                  </a:lnTo>
                  <a:lnTo>
                    <a:pt x="57" y="3419"/>
                  </a:lnTo>
                  <a:lnTo>
                    <a:pt x="20" y="3495"/>
                  </a:lnTo>
                  <a:lnTo>
                    <a:pt x="1" y="3552"/>
                  </a:lnTo>
                  <a:lnTo>
                    <a:pt x="1" y="3646"/>
                  </a:lnTo>
                  <a:lnTo>
                    <a:pt x="1" y="3722"/>
                  </a:lnTo>
                  <a:lnTo>
                    <a:pt x="20" y="3797"/>
                  </a:lnTo>
                  <a:lnTo>
                    <a:pt x="57" y="3854"/>
                  </a:lnTo>
                  <a:lnTo>
                    <a:pt x="133" y="3929"/>
                  </a:lnTo>
                  <a:lnTo>
                    <a:pt x="209" y="3986"/>
                  </a:lnTo>
                  <a:lnTo>
                    <a:pt x="303" y="4024"/>
                  </a:lnTo>
                  <a:lnTo>
                    <a:pt x="398" y="4043"/>
                  </a:lnTo>
                  <a:lnTo>
                    <a:pt x="511" y="4024"/>
                  </a:lnTo>
                  <a:lnTo>
                    <a:pt x="624" y="3967"/>
                  </a:lnTo>
                  <a:lnTo>
                    <a:pt x="5366" y="737"/>
                  </a:lnTo>
                  <a:lnTo>
                    <a:pt x="5422" y="680"/>
                  </a:lnTo>
                  <a:lnTo>
                    <a:pt x="5479" y="624"/>
                  </a:lnTo>
                  <a:lnTo>
                    <a:pt x="5517" y="548"/>
                  </a:lnTo>
                  <a:lnTo>
                    <a:pt x="5536" y="473"/>
                  </a:lnTo>
                  <a:lnTo>
                    <a:pt x="5536" y="397"/>
                  </a:lnTo>
                  <a:lnTo>
                    <a:pt x="5536" y="321"/>
                  </a:lnTo>
                  <a:lnTo>
                    <a:pt x="5517" y="246"/>
                  </a:lnTo>
                  <a:lnTo>
                    <a:pt x="5460" y="170"/>
                  </a:lnTo>
                  <a:lnTo>
                    <a:pt x="5422" y="114"/>
                  </a:lnTo>
                  <a:lnTo>
                    <a:pt x="5347" y="57"/>
                  </a:lnTo>
                  <a:lnTo>
                    <a:pt x="5290" y="19"/>
                  </a:lnTo>
                  <a:lnTo>
                    <a:pt x="521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0A43D2F-BC49-DB6B-B876-8FC7687C90EC}"/>
              </a:ext>
            </a:extLst>
          </p:cNvPr>
          <p:cNvGrpSpPr/>
          <p:nvPr/>
        </p:nvGrpSpPr>
        <p:grpSpPr>
          <a:xfrm>
            <a:off x="-509100" y="3473513"/>
            <a:ext cx="1682250" cy="1669982"/>
            <a:chOff x="-509100" y="3473513"/>
            <a:chExt cx="1682250" cy="1669982"/>
          </a:xfrm>
        </p:grpSpPr>
        <p:sp>
          <p:nvSpPr>
            <p:cNvPr id="1113" name="Google Shape;1113;p39"/>
            <p:cNvSpPr/>
            <p:nvPr/>
          </p:nvSpPr>
          <p:spPr>
            <a:xfrm flipH="1">
              <a:off x="438756" y="4298880"/>
              <a:ext cx="734394" cy="844615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9"/>
            <p:cNvSpPr/>
            <p:nvPr/>
          </p:nvSpPr>
          <p:spPr>
            <a:xfrm flipH="1">
              <a:off x="-509100" y="3473513"/>
              <a:ext cx="1416133" cy="1628673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47" name="TextBox 1346">
            <a:extLst>
              <a:ext uri="{FF2B5EF4-FFF2-40B4-BE49-F238E27FC236}">
                <a16:creationId xmlns:a16="http://schemas.microsoft.com/office/drawing/2014/main" id="{AF2A3CC5-9EF0-AFA5-9DA6-128B0D7FC5B3}"/>
              </a:ext>
            </a:extLst>
          </p:cNvPr>
          <p:cNvSpPr txBox="1"/>
          <p:nvPr/>
        </p:nvSpPr>
        <p:spPr>
          <a:xfrm>
            <a:off x="2310227" y="1415923"/>
            <a:ext cx="2798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Chuẩn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bị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cho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tiết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sau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396EB3-28CD-DBB2-8063-AFCC1AF6BB84}"/>
              </a:ext>
            </a:extLst>
          </p:cNvPr>
          <p:cNvSpPr txBox="1"/>
          <p:nvPr/>
        </p:nvSpPr>
        <p:spPr>
          <a:xfrm>
            <a:off x="1247970" y="2121144"/>
            <a:ext cx="48764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algn="just"/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Huy</a:t>
            </a:r>
            <a:endParaRPr lang="en-GB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170" algn="just"/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064299"/>
      </p:ext>
    </p:extLst>
  </p:cSld>
  <p:clrMapOvr>
    <a:masterClrMapping/>
  </p:clrMapOvr>
</p:sld>
</file>

<file path=ppt/theme/theme1.xml><?xml version="1.0" encoding="utf-8"?>
<a:theme xmlns:a="http://schemas.openxmlformats.org/drawingml/2006/main" name="Earth Science Subject for Elementary: Tide Cycle by Slidesgo">
  <a:themeElements>
    <a:clrScheme name="Custom 140">
      <a:dk1>
        <a:srgbClr val="0E6814"/>
      </a:dk1>
      <a:lt1>
        <a:srgbClr val="B9D5E3"/>
      </a:lt1>
      <a:dk2>
        <a:srgbClr val="D7EBF3"/>
      </a:dk2>
      <a:lt2>
        <a:srgbClr val="7AB5D3"/>
      </a:lt2>
      <a:accent1>
        <a:srgbClr val="4F92B2"/>
      </a:accent1>
      <a:accent2>
        <a:srgbClr val="22738D"/>
      </a:accent2>
      <a:accent3>
        <a:srgbClr val="92D050"/>
      </a:accent3>
      <a:accent4>
        <a:srgbClr val="FFFFFF"/>
      </a:accent4>
      <a:accent5>
        <a:srgbClr val="FFFFFF"/>
      </a:accent5>
      <a:accent6>
        <a:srgbClr val="FFFFFF"/>
      </a:accent6>
      <a:hlink>
        <a:srgbClr val="0E681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slands and Archipelagos by Slidesgo">
  <a:themeElements>
    <a:clrScheme name="Simple Light">
      <a:dk1>
        <a:srgbClr val="FFFFFF"/>
      </a:dk1>
      <a:lt1>
        <a:srgbClr val="5F5531"/>
      </a:lt1>
      <a:dk2>
        <a:srgbClr val="A18572"/>
      </a:dk2>
      <a:lt2>
        <a:srgbClr val="F2CAA2"/>
      </a:lt2>
      <a:accent1>
        <a:srgbClr val="F9C04E"/>
      </a:accent1>
      <a:accent2>
        <a:srgbClr val="515C16"/>
      </a:accent2>
      <a:accent3>
        <a:srgbClr val="A59A1B"/>
      </a:accent3>
      <a:accent4>
        <a:srgbClr val="D8C72B"/>
      </a:accent4>
      <a:accent5>
        <a:srgbClr val="C3E9F3"/>
      </a:accent5>
      <a:accent6>
        <a:srgbClr val="40BBCD"/>
      </a:accent6>
      <a:hlink>
        <a:srgbClr val="6E643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for Business &amp; Management Workshop by Slidesgo">
  <a:themeElements>
    <a:clrScheme name="Simple Light">
      <a:dk1>
        <a:srgbClr val="2C3045"/>
      </a:dk1>
      <a:lt1>
        <a:srgbClr val="FFFFFF"/>
      </a:lt1>
      <a:dk2>
        <a:srgbClr val="FFB462"/>
      </a:dk2>
      <a:lt2>
        <a:srgbClr val="2D8CB5"/>
      </a:lt2>
      <a:accent1>
        <a:srgbClr val="F28749"/>
      </a:accent1>
      <a:accent2>
        <a:srgbClr val="FFCD50"/>
      </a:accent2>
      <a:accent3>
        <a:srgbClr val="71BDDA"/>
      </a:accent3>
      <a:accent4>
        <a:srgbClr val="F54F4F"/>
      </a:accent4>
      <a:accent5>
        <a:srgbClr val="5EBEA7"/>
      </a:accent5>
      <a:accent6>
        <a:srgbClr val="FFFFFF"/>
      </a:accent6>
      <a:hlink>
        <a:srgbClr val="2C3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ool Doody Thesis by Slidesgo">
  <a:themeElements>
    <a:clrScheme name="Custom 144">
      <a:dk1>
        <a:srgbClr val="C7F9FF"/>
      </a:dk1>
      <a:lt1>
        <a:srgbClr val="F2B0B7"/>
      </a:lt1>
      <a:dk2>
        <a:srgbClr val="4D299A"/>
      </a:dk2>
      <a:lt2>
        <a:srgbClr val="A4C2F4"/>
      </a:lt2>
      <a:accent1>
        <a:srgbClr val="059944"/>
      </a:accent1>
      <a:accent2>
        <a:srgbClr val="E9F5DC"/>
      </a:accent2>
      <a:accent3>
        <a:srgbClr val="B0BFC2"/>
      </a:accent3>
      <a:accent4>
        <a:srgbClr val="75F1FF"/>
      </a:accent4>
      <a:accent5>
        <a:srgbClr val="D3ECB9"/>
      </a:accent5>
      <a:accent6>
        <a:srgbClr val="FBF9E9"/>
      </a:accent6>
      <a:hlink>
        <a:srgbClr val="4D299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Ecology World by Slidesgo">
  <a:themeElements>
    <a:clrScheme name="Custom 101">
      <a:dk1>
        <a:srgbClr val="FFFFFF"/>
      </a:dk1>
      <a:lt1>
        <a:srgbClr val="C0D7A7"/>
      </a:lt1>
      <a:dk2>
        <a:srgbClr val="B2CD9B"/>
      </a:dk2>
      <a:lt2>
        <a:srgbClr val="5F8341"/>
      </a:lt2>
      <a:accent1>
        <a:srgbClr val="76D0ED"/>
      </a:accent1>
      <a:accent2>
        <a:srgbClr val="97BE6D"/>
      </a:accent2>
      <a:accent3>
        <a:srgbClr val="80AD5A"/>
      </a:accent3>
      <a:accent4>
        <a:srgbClr val="719B45"/>
      </a:accent4>
      <a:accent5>
        <a:srgbClr val="CCAB8B"/>
      </a:accent5>
      <a:accent6>
        <a:srgbClr val="AA896D"/>
      </a:accent6>
      <a:hlink>
        <a:srgbClr val="FFFFFF"/>
      </a:hlink>
      <a:folHlink>
        <a:srgbClr val="719B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2783</TotalTime>
  <Words>503</Words>
  <Application>Microsoft Office PowerPoint</Application>
  <PresentationFormat>On-screen Show (16:9)</PresentationFormat>
  <Paragraphs>49</Paragraphs>
  <Slides>9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43" baseType="lpstr">
      <vt:lpstr>Sue Ellen Francisco</vt:lpstr>
      <vt:lpstr>Livvic</vt:lpstr>
      <vt:lpstr>Nunito Light</vt:lpstr>
      <vt:lpstr>Comfortaa</vt:lpstr>
      <vt:lpstr>Staatliches</vt:lpstr>
      <vt:lpstr>Satisfy</vt:lpstr>
      <vt:lpstr>Dancing Script</vt:lpstr>
      <vt:lpstr>Times New Roman</vt:lpstr>
      <vt:lpstr>Fredoka One</vt:lpstr>
      <vt:lpstr>Open Sans</vt:lpstr>
      <vt:lpstr>Raleway ExtraBold</vt:lpstr>
      <vt:lpstr>Public Sans</vt:lpstr>
      <vt:lpstr>Patrick Hand</vt:lpstr>
      <vt:lpstr>Lato</vt:lpstr>
      <vt:lpstr>Barlow Medium</vt:lpstr>
      <vt:lpstr>Montserrat</vt:lpstr>
      <vt:lpstr>DM Sans Medium</vt:lpstr>
      <vt:lpstr>Bebas Neue</vt:lpstr>
      <vt:lpstr>Raleway</vt:lpstr>
      <vt:lpstr>Arial</vt:lpstr>
      <vt:lpstr>Bahnschrift Condensed</vt:lpstr>
      <vt:lpstr>Didact Gothic</vt:lpstr>
      <vt:lpstr>Montserrat Medium</vt:lpstr>
      <vt:lpstr>PT Sans</vt:lpstr>
      <vt:lpstr>BenchNine</vt:lpstr>
      <vt:lpstr>Roboto Slab Light</vt:lpstr>
      <vt:lpstr>Roboto Condensed Light</vt:lpstr>
      <vt:lpstr>Roboto</vt:lpstr>
      <vt:lpstr>Earth Science Subject for Elementary: Tide Cycle by Slidesgo</vt:lpstr>
      <vt:lpstr>1_Islands and Archipelagos by Slidesgo</vt:lpstr>
      <vt:lpstr>Castaway in a Desert Island by Slidesgo</vt:lpstr>
      <vt:lpstr>English for Business &amp; Management Workshop by Slidesgo</vt:lpstr>
      <vt:lpstr>2_Cool Doody Thesis by Slidesgo</vt:lpstr>
      <vt:lpstr>1_Ecology World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15</cp:revision>
  <dcterms:modified xsi:type="dcterms:W3CDTF">2025-05-19T22:18:56Z</dcterms:modified>
</cp:coreProperties>
</file>