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7" r:id="rId1"/>
  </p:sldMasterIdLst>
  <p:notesMasterIdLst>
    <p:notesMasterId r:id="rId11"/>
  </p:notesMasterIdLst>
  <p:handoutMasterIdLst>
    <p:handoutMasterId r:id="rId12"/>
  </p:handoutMasterIdLst>
  <p:sldIdLst>
    <p:sldId id="3240" r:id="rId2"/>
    <p:sldId id="3239" r:id="rId3"/>
    <p:sldId id="3241" r:id="rId4"/>
    <p:sldId id="3183" r:id="rId5"/>
    <p:sldId id="3221" r:id="rId6"/>
    <p:sldId id="3179" r:id="rId7"/>
    <p:sldId id="3180" r:id="rId8"/>
    <p:sldId id="3244" r:id="rId9"/>
    <p:sldId id="3152" r:id="rId10"/>
  </p:sldIdLst>
  <p:sldSz cx="12858750" cy="7232650"/>
  <p:notesSz cx="6858000" cy="9144000"/>
  <p:custDataLst>
    <p:tags r:id="rId1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88BE"/>
    <a:srgbClr val="1B10AC"/>
    <a:srgbClr val="FFE1F0"/>
    <a:srgbClr val="7A1E7C"/>
    <a:srgbClr val="8F0B7F"/>
    <a:srgbClr val="00518E"/>
    <a:srgbClr val="D97F92"/>
    <a:srgbClr val="7EC7CD"/>
    <a:srgbClr val="305D84"/>
    <a:srgbClr val="B4B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75" autoAdjust="0"/>
    <p:restoredTop sz="95317" autoAdjust="0"/>
  </p:normalViewPr>
  <p:slideViewPr>
    <p:cSldViewPr>
      <p:cViewPr varScale="1">
        <p:scale>
          <a:sx n="86" d="100"/>
          <a:sy n="86" d="100"/>
        </p:scale>
        <p:origin x="714" y="78"/>
      </p:cViewPr>
      <p:guideLst>
        <p:guide orient="horz" pos="328"/>
        <p:guide pos="4050"/>
        <p:guide pos="557"/>
        <p:guide orient="horz" pos="4183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660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2025/5/20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165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30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946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180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7CDC0-5976-4E94-9510-2BBFB395B8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227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43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5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72532B-8524-46F7-926B-D96D1E003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5D9AD1-79F3-4D1D-8D93-C5265BE05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25C5D8-B9A5-4C80-9B8F-F2FBBFE2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A121-81BC-44B7-83ED-09510901268C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918B33-C8FB-4FE5-A58B-372EDC456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73C246-4559-434D-92D5-26DDDBD9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01B4-8AEE-4190-AB34-F111476C93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4" y="3798815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86" indent="0" algn="ctr">
              <a:buNone/>
              <a:defRPr sz="2109"/>
            </a:lvl2pPr>
            <a:lvl3pPr marL="964372" indent="0" algn="ctr">
              <a:buNone/>
              <a:defRPr sz="1898"/>
            </a:lvl3pPr>
            <a:lvl4pPr marL="1446558" indent="0" algn="ctr">
              <a:buNone/>
              <a:defRPr sz="1687"/>
            </a:lvl4pPr>
            <a:lvl5pPr marL="1928744" indent="0" algn="ctr">
              <a:buNone/>
              <a:defRPr sz="1687"/>
            </a:lvl5pPr>
            <a:lvl6pPr marL="2410930" indent="0" algn="ctr">
              <a:buNone/>
              <a:defRPr sz="1687"/>
            </a:lvl6pPr>
            <a:lvl7pPr marL="2893116" indent="0" algn="ctr">
              <a:buNone/>
              <a:defRPr sz="1687"/>
            </a:lvl7pPr>
            <a:lvl8pPr marL="3375302" indent="0" algn="ctr">
              <a:buNone/>
              <a:defRPr sz="1687"/>
            </a:lvl8pPr>
            <a:lvl9pPr marL="3857488" indent="0" algn="ctr">
              <a:buNone/>
              <a:defRPr sz="1687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0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4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28" r:id="rId3"/>
    <p:sldLayoutId id="2147483730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youtube.com/watch?v=0LX8sI7TPaw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hyperlink" Target="https://www.youtube.com/watch?v=JnmTeT-aKl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youtube.com/watch?v=WBy3BfV2pJ0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8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o nam hoc moi (Master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4575" y="556054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08A9A-FE66-AA7D-0486-3047B5C09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991351"/>
            <a:ext cx="12858044" cy="3241299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11" y="2480758"/>
            <a:ext cx="2406282" cy="4355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561" t="23422" r="67710" b="60828"/>
          <a:stretch/>
        </p:blipFill>
        <p:spPr>
          <a:xfrm>
            <a:off x="1911472" y="718720"/>
            <a:ext cx="1656185" cy="203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ounded Rectangle 13"/>
          <p:cNvSpPr/>
          <p:nvPr/>
        </p:nvSpPr>
        <p:spPr>
          <a:xfrm>
            <a:off x="2863534" y="2248173"/>
            <a:ext cx="8842476" cy="30963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NĂM HỌC MỚI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	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	- 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Gam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8979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991351"/>
            <a:ext cx="12858044" cy="3241299"/>
          </a:xfrm>
          <a:prstGeom prst="rect">
            <a:avLst/>
          </a:prstGeom>
        </p:spPr>
      </p:pic>
      <p:sp>
        <p:nvSpPr>
          <p:cNvPr id="21" name="圆角矩形 3">
            <a:extLst>
              <a:ext uri="{FF2B5EF4-FFF2-40B4-BE49-F238E27FC236}">
                <a16:creationId xmlns:a16="http://schemas.microsoft.com/office/drawing/2014/main" id="{7A3F1DF8-9893-4AC5-CE72-3E0007A1978C}"/>
              </a:ext>
            </a:extLst>
          </p:cNvPr>
          <p:cNvSpPr/>
          <p:nvPr/>
        </p:nvSpPr>
        <p:spPr>
          <a:xfrm>
            <a:off x="4231495" y="1125730"/>
            <a:ext cx="7567179" cy="82230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椭圆 4">
            <a:extLst>
              <a:ext uri="{FF2B5EF4-FFF2-40B4-BE49-F238E27FC236}">
                <a16:creationId xmlns:a16="http://schemas.microsoft.com/office/drawing/2014/main" id="{89A40762-1230-12ED-C535-9A1A3CAC77EB}"/>
              </a:ext>
            </a:extLst>
          </p:cNvPr>
          <p:cNvSpPr/>
          <p:nvPr/>
        </p:nvSpPr>
        <p:spPr>
          <a:xfrm>
            <a:off x="4451700" y="1216809"/>
            <a:ext cx="562540" cy="5625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椭圆 24">
            <a:extLst>
              <a:ext uri="{FF2B5EF4-FFF2-40B4-BE49-F238E27FC236}">
                <a16:creationId xmlns:a16="http://schemas.microsoft.com/office/drawing/2014/main" id="{9875FC71-616E-F8E2-6611-103B31C75415}"/>
              </a:ext>
            </a:extLst>
          </p:cNvPr>
          <p:cNvSpPr/>
          <p:nvPr/>
        </p:nvSpPr>
        <p:spPr>
          <a:xfrm>
            <a:off x="1048179" y="1308270"/>
            <a:ext cx="3079179" cy="294731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圆角矩形 27">
            <a:extLst>
              <a:ext uri="{FF2B5EF4-FFF2-40B4-BE49-F238E27FC236}">
                <a16:creationId xmlns:a16="http://schemas.microsoft.com/office/drawing/2014/main" id="{F4FB8960-9353-A8E6-1062-13838A9B2CCF}"/>
              </a:ext>
            </a:extLst>
          </p:cNvPr>
          <p:cNvSpPr/>
          <p:nvPr/>
        </p:nvSpPr>
        <p:spPr>
          <a:xfrm>
            <a:off x="4215683" y="2173202"/>
            <a:ext cx="7943302" cy="84810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椭圆 28">
            <a:extLst>
              <a:ext uri="{FF2B5EF4-FFF2-40B4-BE49-F238E27FC236}">
                <a16:creationId xmlns:a16="http://schemas.microsoft.com/office/drawing/2014/main" id="{5FDEB30D-F4A0-3B98-BEF3-74E7F095A1BF}"/>
              </a:ext>
            </a:extLst>
          </p:cNvPr>
          <p:cNvSpPr/>
          <p:nvPr/>
        </p:nvSpPr>
        <p:spPr>
          <a:xfrm>
            <a:off x="4451700" y="2282763"/>
            <a:ext cx="562540" cy="5625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圆角矩形 30">
            <a:extLst>
              <a:ext uri="{FF2B5EF4-FFF2-40B4-BE49-F238E27FC236}">
                <a16:creationId xmlns:a16="http://schemas.microsoft.com/office/drawing/2014/main" id="{D1F81A3D-0A57-C408-1454-6C2F5F88AE8B}"/>
              </a:ext>
            </a:extLst>
          </p:cNvPr>
          <p:cNvSpPr/>
          <p:nvPr/>
        </p:nvSpPr>
        <p:spPr>
          <a:xfrm>
            <a:off x="4231495" y="3168136"/>
            <a:ext cx="7567179" cy="75577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椭圆 31">
            <a:extLst>
              <a:ext uri="{FF2B5EF4-FFF2-40B4-BE49-F238E27FC236}">
                <a16:creationId xmlns:a16="http://schemas.microsoft.com/office/drawing/2014/main" id="{A5629658-C1AF-E01D-40CB-39525323502B}"/>
              </a:ext>
            </a:extLst>
          </p:cNvPr>
          <p:cNvSpPr/>
          <p:nvPr/>
        </p:nvSpPr>
        <p:spPr>
          <a:xfrm>
            <a:off x="4498179" y="3275459"/>
            <a:ext cx="562540" cy="5625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圆角矩形 33">
            <a:extLst>
              <a:ext uri="{FF2B5EF4-FFF2-40B4-BE49-F238E27FC236}">
                <a16:creationId xmlns:a16="http://schemas.microsoft.com/office/drawing/2014/main" id="{74941499-6C67-AEE7-D0B2-A3E61FFD2400}"/>
              </a:ext>
            </a:extLst>
          </p:cNvPr>
          <p:cNvSpPr/>
          <p:nvPr/>
        </p:nvSpPr>
        <p:spPr>
          <a:xfrm>
            <a:off x="4231495" y="4189692"/>
            <a:ext cx="7567179" cy="75577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椭圆 34">
            <a:extLst>
              <a:ext uri="{FF2B5EF4-FFF2-40B4-BE49-F238E27FC236}">
                <a16:creationId xmlns:a16="http://schemas.microsoft.com/office/drawing/2014/main" id="{97147487-5777-A4D6-F5D0-34AF196C9E58}"/>
              </a:ext>
            </a:extLst>
          </p:cNvPr>
          <p:cNvSpPr/>
          <p:nvPr/>
        </p:nvSpPr>
        <p:spPr>
          <a:xfrm>
            <a:off x="4498179" y="4286310"/>
            <a:ext cx="562540" cy="5625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MH_Entry_1">
            <a:extLst>
              <a:ext uri="{FF2B5EF4-FFF2-40B4-BE49-F238E27FC236}">
                <a16:creationId xmlns:a16="http://schemas.microsoft.com/office/drawing/2014/main" id="{1A546001-AA70-9850-68FC-BD6B1CE615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133231" y="1168053"/>
            <a:ext cx="5653256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endParaRPr lang="en-US" altLang="zh-CN" sz="200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Nghe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Bay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lên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nhé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nụ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cười</a:t>
            </a:r>
            <a:endParaRPr lang="zh-CN" altLang="en-US" sz="105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1" name="MH_Entry_2">
            <a:extLst>
              <a:ext uri="{FF2B5EF4-FFF2-40B4-BE49-F238E27FC236}">
                <a16:creationId xmlns:a16="http://schemas.microsoft.com/office/drawing/2014/main" id="{8134D543-A8C2-3532-A28C-712BEE51ACD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060719" y="2258665"/>
            <a:ext cx="7114079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thuyết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Gam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Đô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endParaRPr lang="zh-CN" altLang="en-US" sz="105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2" name="MH_Entry_3">
            <a:extLst>
              <a:ext uri="{FF2B5EF4-FFF2-40B4-BE49-F238E27FC236}">
                <a16:creationId xmlns:a16="http://schemas.microsoft.com/office/drawing/2014/main" id="{34AA906C-5BF3-957F-DEB7-CEDC494C3EC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33231" y="3235656"/>
            <a:ext cx="5653256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endParaRPr lang="en-US" altLang="zh-CN" sz="200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endParaRPr lang="zh-CN" altLang="en-US" sz="105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3" name="MH_Entry_4">
            <a:extLst>
              <a:ext uri="{FF2B5EF4-FFF2-40B4-BE49-F238E27FC236}">
                <a16:creationId xmlns:a16="http://schemas.microsoft.com/office/drawing/2014/main" id="{0E804838-4205-EBC7-5047-87DED19E914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133230" y="4423346"/>
            <a:ext cx="6665443" cy="30777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Vận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Sáng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tạo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4" name="矩形 259">
            <a:extLst>
              <a:ext uri="{FF2B5EF4-FFF2-40B4-BE49-F238E27FC236}">
                <a16:creationId xmlns:a16="http://schemas.microsoft.com/office/drawing/2014/main" id="{43DFF56E-11EA-E235-E202-2B81F4582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317" y="2524468"/>
            <a:ext cx="2870901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</p:spTree>
    <p:extLst>
      <p:ext uri="{BB962C8B-B14F-4D97-AF65-F5344CB8AC3E}">
        <p14:creationId xmlns:p14="http://schemas.microsoft.com/office/powerpoint/2010/main" val="1425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3405039" y="2583755"/>
            <a:ext cx="6524153" cy="1489074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4341143" y="2835849"/>
            <a:ext cx="5040560" cy="98488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2 -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4:</a:t>
            </a:r>
          </a:p>
          <a:p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VẬN DỤNG - SÁNG TẠO</a:t>
            </a:r>
            <a:endParaRPr lang="zh-CN" altLang="en-US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7DB7EA-7924-4540-83F6-DB0756DAC9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440" y="3518485"/>
            <a:ext cx="4816852" cy="2939863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1513088" y="1332141"/>
            <a:ext cx="2540024" cy="1727649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74331" y="1621274"/>
            <a:ext cx="2435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17" descr="A screenshot of a black screen&#10;&#10;Description automatically generated with low confidence">
            <a:extLst>
              <a:ext uri="{FF2B5EF4-FFF2-40B4-BE49-F238E27FC236}">
                <a16:creationId xmlns:a16="http://schemas.microsoft.com/office/drawing/2014/main" id="{EE2A2509-5F39-5BF2-111C-2F90828133F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482" b="18393"/>
          <a:stretch/>
        </p:blipFill>
        <p:spPr>
          <a:xfrm>
            <a:off x="5362509" y="359001"/>
            <a:ext cx="7353740" cy="6209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BA26BC-8746-95F5-9B13-21BF06D2B827}"/>
              </a:ext>
            </a:extLst>
          </p:cNvPr>
          <p:cNvSpPr txBox="1"/>
          <p:nvPr/>
        </p:nvSpPr>
        <p:spPr>
          <a:xfrm>
            <a:off x="696113" y="610445"/>
            <a:ext cx="417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0" name="TextBox 19">
            <a:hlinkClick r:id="rId13"/>
          </p:cNvPr>
          <p:cNvSpPr txBox="1"/>
          <p:nvPr/>
        </p:nvSpPr>
        <p:spPr>
          <a:xfrm>
            <a:off x="740743" y="6301793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https://www.youtube.com/watch?v=0LX8sI7TPaw</a:t>
            </a:r>
            <a:endParaRPr lang="en-US" dirty="0"/>
          </a:p>
        </p:txBody>
      </p:sp>
      <p:sp>
        <p:nvSpPr>
          <p:cNvPr id="3" name="TextBox 2">
            <a:hlinkClick r:id="rId14"/>
          </p:cNvPr>
          <p:cNvSpPr txBox="1"/>
          <p:nvPr/>
        </p:nvSpPr>
        <p:spPr>
          <a:xfrm>
            <a:off x="761005" y="6600354"/>
            <a:ext cx="501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https://www.youtube.com/watch?v=JnmTeT-aKlE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63896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- VẬN DỤNG - SÁNG TẠO</a:t>
            </a:r>
          </a:p>
        </p:txBody>
      </p:sp>
      <p:pic>
        <p:nvPicPr>
          <p:cNvPr id="14" name="Picture 13" descr="A picture containing text, font, screenshot, handwriting&#10;&#10;Description automatically generated">
            <a:extLst>
              <a:ext uri="{FF2B5EF4-FFF2-40B4-BE49-F238E27FC236}">
                <a16:creationId xmlns:a16="http://schemas.microsoft.com/office/drawing/2014/main" id="{695BBD7D-9E4A-2404-1CA1-33D28E7717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t="8034" b="56763"/>
          <a:stretch/>
        </p:blipFill>
        <p:spPr>
          <a:xfrm>
            <a:off x="390202" y="1160691"/>
            <a:ext cx="12577858" cy="5357776"/>
          </a:xfrm>
          <a:prstGeom prst="rect">
            <a:avLst/>
          </a:prstGeom>
        </p:spPr>
      </p:pic>
      <p:pic>
        <p:nvPicPr>
          <p:cNvPr id="16" name="Picture 15" descr="A cartoon of a child playing a musical instrument&#10;&#10;Description automatically generated with medium confidence">
            <a:extLst>
              <a:ext uri="{FF2B5EF4-FFF2-40B4-BE49-F238E27FC236}">
                <a16:creationId xmlns:a16="http://schemas.microsoft.com/office/drawing/2014/main" id="{DB2A6D93-3866-98E8-99F7-D7F5131F1C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552" y="4408413"/>
            <a:ext cx="2270297" cy="2270297"/>
          </a:xfrm>
          <a:prstGeom prst="rect">
            <a:avLst/>
          </a:prstGeom>
        </p:spPr>
      </p:pic>
      <p:pic>
        <p:nvPicPr>
          <p:cNvPr id="3" name="Chao nam hoc moi (Master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60249" y="5988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4" name="Picture 13" descr="A picture containing text, font, screenshot, handwriting&#10;&#10;Description automatically generated">
            <a:extLst>
              <a:ext uri="{FF2B5EF4-FFF2-40B4-BE49-F238E27FC236}">
                <a16:creationId xmlns:a16="http://schemas.microsoft.com/office/drawing/2014/main" id="{1748AB38-05F7-C442-5F25-1BBA478736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l="2009" t="42401" r="-2009" b="25719"/>
          <a:stretch/>
        </p:blipFill>
        <p:spPr>
          <a:xfrm>
            <a:off x="404037" y="435632"/>
            <a:ext cx="12056618" cy="50896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7DB7EA-7924-4540-83F6-DB0756DAC9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2206" y="5032719"/>
            <a:ext cx="4816852" cy="2568492"/>
          </a:xfrm>
          <a:prstGeom prst="rect">
            <a:avLst/>
          </a:prstGeom>
        </p:spPr>
      </p:pic>
      <p:sp>
        <p:nvSpPr>
          <p:cNvPr id="2" name="TextBox 1">
            <a:hlinkClick r:id="rId13"/>
          </p:cNvPr>
          <p:cNvSpPr txBox="1"/>
          <p:nvPr/>
        </p:nvSpPr>
        <p:spPr>
          <a:xfrm>
            <a:off x="8629058" y="5789256"/>
            <a:ext cx="381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https://www.youtube.com/watch?v=WBy3BfV2pJ0</a:t>
            </a:r>
          </a:p>
        </p:txBody>
      </p:sp>
    </p:spTree>
    <p:extLst>
      <p:ext uri="{BB962C8B-B14F-4D97-AF65-F5344CB8AC3E}">
        <p14:creationId xmlns:p14="http://schemas.microsoft.com/office/powerpoint/2010/main" val="287726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21" name="Google Shape;400;p38">
            <a:extLst>
              <a:ext uri="{FF2B5EF4-FFF2-40B4-BE49-F238E27FC236}">
                <a16:creationId xmlns:a16="http://schemas.microsoft.com/office/drawing/2014/main" id="{FC54F29B-62BF-4C23-9444-1E3AF39ACF42}"/>
              </a:ext>
            </a:extLst>
          </p:cNvPr>
          <p:cNvSpPr txBox="1">
            <a:spLocks/>
          </p:cNvSpPr>
          <p:nvPr/>
        </p:nvSpPr>
        <p:spPr>
          <a:xfrm rot="21599640">
            <a:off x="4018598" y="601110"/>
            <a:ext cx="5281216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sym typeface="Sue Ellen Francisco"/>
              </a:rPr>
              <a:t>HUẨN B</a:t>
            </a:r>
            <a:r>
              <a:rPr kumimoji="0" lang="en-US" sz="3200" b="1" i="0" u="none" strike="noStrike" kern="120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sym typeface="Sue Ellen Francisco"/>
              </a:rPr>
              <a:t>Ị BÀI CHO TIẾT SAU</a:t>
            </a:r>
            <a:endParaRPr kumimoji="0" lang="en-US" sz="3200" b="1" i="0" u="none" strike="noStrike" kern="0" cap="none" spc="50" normalizeH="0" baseline="0" noProof="0" dirty="0">
              <a:ln w="0">
                <a:solidFill>
                  <a:srgbClr val="FF0000"/>
                </a:solidFill>
              </a:ln>
              <a:solidFill>
                <a:srgbClr val="7030A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sym typeface="Sue Ellen Francisco"/>
            </a:endParaRPr>
          </a:p>
        </p:txBody>
      </p:sp>
      <p:sp>
        <p:nvSpPr>
          <p:cNvPr id="2" name="Google Shape;445;p40">
            <a:extLst>
              <a:ext uri="{FF2B5EF4-FFF2-40B4-BE49-F238E27FC236}">
                <a16:creationId xmlns:a16="http://schemas.microsoft.com/office/drawing/2014/main" id="{E4D2F9ED-ADF7-E7CD-1257-FB1AEDE5B228}"/>
              </a:ext>
            </a:extLst>
          </p:cNvPr>
          <p:cNvSpPr/>
          <p:nvPr/>
        </p:nvSpPr>
        <p:spPr>
          <a:xfrm>
            <a:off x="1534632" y="1285483"/>
            <a:ext cx="10080625" cy="441753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oogle Shape;3931;p50">
            <a:extLst>
              <a:ext uri="{FF2B5EF4-FFF2-40B4-BE49-F238E27FC236}">
                <a16:creationId xmlns:a16="http://schemas.microsoft.com/office/drawing/2014/main" id="{4FB48B73-A8F3-4D87-B621-B2E6235FA116}"/>
              </a:ext>
            </a:extLst>
          </p:cNvPr>
          <p:cNvGrpSpPr/>
          <p:nvPr/>
        </p:nvGrpSpPr>
        <p:grpSpPr>
          <a:xfrm>
            <a:off x="4018564" y="2233738"/>
            <a:ext cx="325917" cy="379267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20" name="Google Shape;3932;p50">
              <a:extLst>
                <a:ext uri="{FF2B5EF4-FFF2-40B4-BE49-F238E27FC236}">
                  <a16:creationId xmlns:a16="http://schemas.microsoft.com/office/drawing/2014/main" id="{5C3B3852-623D-4D86-9B1D-2707FBC2EB25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Google Shape;3933;p50">
              <a:extLst>
                <a:ext uri="{FF2B5EF4-FFF2-40B4-BE49-F238E27FC236}">
                  <a16:creationId xmlns:a16="http://schemas.microsoft.com/office/drawing/2014/main" id="{44BAE510-FB63-48F6-9615-C5DAA1D5275F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Google Shape;3931;p50">
            <a:extLst>
              <a:ext uri="{FF2B5EF4-FFF2-40B4-BE49-F238E27FC236}">
                <a16:creationId xmlns:a16="http://schemas.microsoft.com/office/drawing/2014/main" id="{7F874CD0-A215-9B23-B398-AE6DA3622DBE}"/>
              </a:ext>
            </a:extLst>
          </p:cNvPr>
          <p:cNvGrpSpPr/>
          <p:nvPr/>
        </p:nvGrpSpPr>
        <p:grpSpPr>
          <a:xfrm>
            <a:off x="2469208" y="3069407"/>
            <a:ext cx="325917" cy="379267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12" name="Google Shape;3932;p50">
              <a:extLst>
                <a:ext uri="{FF2B5EF4-FFF2-40B4-BE49-F238E27FC236}">
                  <a16:creationId xmlns:a16="http://schemas.microsoft.com/office/drawing/2014/main" id="{08057F4B-A207-6C17-6A3B-6C010995BE66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3933;p50">
              <a:extLst>
                <a:ext uri="{FF2B5EF4-FFF2-40B4-BE49-F238E27FC236}">
                  <a16:creationId xmlns:a16="http://schemas.microsoft.com/office/drawing/2014/main" id="{9F497A6A-4116-157A-2A6D-4A58CAED2B02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Google Shape;3931;p50">
            <a:extLst>
              <a:ext uri="{FF2B5EF4-FFF2-40B4-BE49-F238E27FC236}">
                <a16:creationId xmlns:a16="http://schemas.microsoft.com/office/drawing/2014/main" id="{ECA3B64C-C8FE-54AF-0979-CB523D1B2462}"/>
              </a:ext>
            </a:extLst>
          </p:cNvPr>
          <p:cNvGrpSpPr/>
          <p:nvPr/>
        </p:nvGrpSpPr>
        <p:grpSpPr>
          <a:xfrm>
            <a:off x="2447163" y="4185598"/>
            <a:ext cx="325917" cy="379267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14" name="Google Shape;3932;p50">
              <a:extLst>
                <a:ext uri="{FF2B5EF4-FFF2-40B4-BE49-F238E27FC236}">
                  <a16:creationId xmlns:a16="http://schemas.microsoft.com/office/drawing/2014/main" id="{270F8FB5-42FE-B6F6-CCAF-145CA439BF4F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3933;p50">
              <a:extLst>
                <a:ext uri="{FF2B5EF4-FFF2-40B4-BE49-F238E27FC236}">
                  <a16:creationId xmlns:a16="http://schemas.microsoft.com/office/drawing/2014/main" id="{FBCED848-B5C5-E03E-68EF-0D793B973F46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ECD2277-2B33-D8D6-3D1D-B70AEE3926F5}"/>
              </a:ext>
            </a:extLst>
          </p:cNvPr>
          <p:cNvSpPr txBox="1"/>
          <p:nvPr/>
        </p:nvSpPr>
        <p:spPr>
          <a:xfrm>
            <a:off x="4395706" y="2233738"/>
            <a:ext cx="4613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206D7-042C-6B8E-C863-EAAF9E964864}"/>
              </a:ext>
            </a:extLst>
          </p:cNvPr>
          <p:cNvSpPr txBox="1"/>
          <p:nvPr/>
        </p:nvSpPr>
        <p:spPr>
          <a:xfrm>
            <a:off x="2610507" y="2920473"/>
            <a:ext cx="84301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Chuẩn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bị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tiết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sau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Tìm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hiểu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về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bài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hát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Việt</a:t>
            </a:r>
            <a:r>
              <a:rPr lang="en-US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Nam </a:t>
            </a:r>
            <a:r>
              <a:rPr lang="en-US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ơi</a:t>
            </a:r>
            <a:r>
              <a:rPr lang="en-US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 </a:t>
            </a:r>
            <a:r>
              <a:rPr lang="en-US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ủa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nhạc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sĩ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Bùi Quang Minh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và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bài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hát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Ngàn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ước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mơ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Việt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Nam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của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nhạc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sĩ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Nguyễn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Hồng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Thuận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3DEAD4-94CF-8257-272C-633081355D53}"/>
              </a:ext>
            </a:extLst>
          </p:cNvPr>
          <p:cNvSpPr txBox="1"/>
          <p:nvPr/>
        </p:nvSpPr>
        <p:spPr>
          <a:xfrm>
            <a:off x="2808817" y="4153440"/>
            <a:ext cx="8705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GB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911867" y="2104157"/>
            <a:ext cx="11160745" cy="26614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1100783" y="2573109"/>
            <a:ext cx="10513168" cy="172354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“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Non song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Việt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Nam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trở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nên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tươi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đẹp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hay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dân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tộc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Việt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Nam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bước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tới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đài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vinh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quang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sánh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vai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cường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quốc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châu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hay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nhờ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phần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lớn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công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tập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”.</a:t>
            </a:r>
          </a:p>
          <a:p>
            <a:pPr algn="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Hồ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Chí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Minh </a:t>
            </a:r>
            <a:endParaRPr lang="zh-CN" altLang="en-US" sz="1200" i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UUID" val="{C1A8F295-47DC-48FB-81BD-666766343352}"/>
  <p:tag name="ISPRING_RESOURCE_FOLDER" val="E:\素材\正版图-卖\PPT\0变色龙\0包图网\bt369\ppt\bt369\"/>
  <p:tag name="ISPRING_PRESENTATION_PATH" val="E:\素材\正版图-卖\PPT\0变色龙\0包图网\bt369\ppt\bt369.pptx"/>
  <p:tag name="ISPRING_PROJECT_FOLDER_UPDATED" val="1"/>
  <p:tag name="ISPRING_SCREEN_RECS_UPDATED" val="E:\素材\正版图-卖\PPT\0变色龙\0包图网\bt369\ppt\bt36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4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自定义 312">
      <a:dk1>
        <a:sysClr val="windowText" lastClr="000000"/>
      </a:dk1>
      <a:lt1>
        <a:sysClr val="window" lastClr="FFFFFF"/>
      </a:lt1>
      <a:dk2>
        <a:srgbClr val="D97F92"/>
      </a:dk2>
      <a:lt2>
        <a:srgbClr val="E7E6E6"/>
      </a:lt2>
      <a:accent1>
        <a:srgbClr val="7EC7CD"/>
      </a:accent1>
      <a:accent2>
        <a:srgbClr val="D97F92"/>
      </a:accent2>
      <a:accent3>
        <a:srgbClr val="7EC7CD"/>
      </a:accent3>
      <a:accent4>
        <a:srgbClr val="D97F92"/>
      </a:accent4>
      <a:accent5>
        <a:srgbClr val="7EC7CD"/>
      </a:accent5>
      <a:accent6>
        <a:srgbClr val="D97F92"/>
      </a:accent6>
      <a:hlink>
        <a:srgbClr val="7EC7CD"/>
      </a:hlink>
      <a:folHlink>
        <a:srgbClr val="D97F9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330</Words>
  <Application>Microsoft Office PowerPoint</Application>
  <PresentationFormat>Custom</PresentationFormat>
  <Paragraphs>37</Paragraphs>
  <Slides>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微软雅黑</vt:lpstr>
      <vt:lpstr>宋体</vt:lpstr>
      <vt:lpstr>Arial</vt:lpstr>
      <vt:lpstr>Calibri</vt:lpstr>
      <vt:lpstr>Calibri Light</vt:lpstr>
      <vt:lpstr>Short Stack</vt:lpstr>
      <vt:lpstr>Sue Ellen Francisco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- VẬN DỤNG - SÁNG TẠO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bt482</dc:title>
  <dc:creator/>
  <cp:lastModifiedBy/>
  <cp:revision>1</cp:revision>
  <dcterms:created xsi:type="dcterms:W3CDTF">2016-12-28T13:29:10Z</dcterms:created>
  <dcterms:modified xsi:type="dcterms:W3CDTF">2025-05-19T22:03:27Z</dcterms:modified>
</cp:coreProperties>
</file>