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1"/>
  </p:sldMasterIdLst>
  <p:notesMasterIdLst>
    <p:notesMasterId r:id="rId22"/>
  </p:notesMasterIdLst>
  <p:handoutMasterIdLst>
    <p:handoutMasterId r:id="rId23"/>
  </p:handoutMasterIdLst>
  <p:sldIdLst>
    <p:sldId id="3240" r:id="rId2"/>
    <p:sldId id="3239" r:id="rId3"/>
    <p:sldId id="3241" r:id="rId4"/>
    <p:sldId id="3110" r:id="rId5"/>
    <p:sldId id="3190" r:id="rId6"/>
    <p:sldId id="3172" r:id="rId7"/>
    <p:sldId id="3184" r:id="rId8"/>
    <p:sldId id="3185" r:id="rId9"/>
    <p:sldId id="3186" r:id="rId10"/>
    <p:sldId id="3187" r:id="rId11"/>
    <p:sldId id="3188" r:id="rId12"/>
    <p:sldId id="3189" r:id="rId13"/>
    <p:sldId id="3175" r:id="rId14"/>
    <p:sldId id="3173" r:id="rId15"/>
    <p:sldId id="3191" r:id="rId16"/>
    <p:sldId id="3192" r:id="rId17"/>
    <p:sldId id="3196" r:id="rId18"/>
    <p:sldId id="3197" r:id="rId19"/>
    <p:sldId id="3193" r:id="rId20"/>
    <p:sldId id="3194" r:id="rId21"/>
  </p:sldIdLst>
  <p:sldSz cx="12858750" cy="7232650"/>
  <p:notesSz cx="6858000" cy="9144000"/>
  <p:custDataLst>
    <p:tags r:id="rId2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8BE"/>
    <a:srgbClr val="1B10AC"/>
    <a:srgbClr val="FFE1F0"/>
    <a:srgbClr val="7A1E7C"/>
    <a:srgbClr val="8F0B7F"/>
    <a:srgbClr val="00518E"/>
    <a:srgbClr val="D97F92"/>
    <a:srgbClr val="7EC7CD"/>
    <a:srgbClr val="305D84"/>
    <a:srgbClr val="B4B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5" autoAdjust="0"/>
    <p:restoredTop sz="95317" autoAdjust="0"/>
  </p:normalViewPr>
  <p:slideViewPr>
    <p:cSldViewPr>
      <p:cViewPr varScale="1">
        <p:scale>
          <a:sx n="86" d="100"/>
          <a:sy n="86" d="100"/>
        </p:scale>
        <p:origin x="714" y="78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979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41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444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292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16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760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36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38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6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25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1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6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0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7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9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0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2532B-8524-46F7-926B-D96D1E00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5D9AD1-79F3-4D1D-8D93-C5265BE0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25C5D8-B9A5-4C80-9B8F-F2FBBFE2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A121-81BC-44B7-83ED-09510901268C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918B33-C8FB-4FE5-A58B-372EDC45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73C246-4559-434D-92D5-26DDDBD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01B4-8AEE-4190-AB34-F111476C93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4" y="3798815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86" indent="0" algn="ctr">
              <a:buNone/>
              <a:defRPr sz="2109"/>
            </a:lvl2pPr>
            <a:lvl3pPr marL="964372" indent="0" algn="ctr">
              <a:buNone/>
              <a:defRPr sz="1898"/>
            </a:lvl3pPr>
            <a:lvl4pPr marL="1446558" indent="0" algn="ctr">
              <a:buNone/>
              <a:defRPr sz="1687"/>
            </a:lvl4pPr>
            <a:lvl5pPr marL="1928744" indent="0" algn="ctr">
              <a:buNone/>
              <a:defRPr sz="1687"/>
            </a:lvl5pPr>
            <a:lvl6pPr marL="2410930" indent="0" algn="ctr">
              <a:buNone/>
              <a:defRPr sz="1687"/>
            </a:lvl6pPr>
            <a:lvl7pPr marL="2893116" indent="0" algn="ctr">
              <a:buNone/>
              <a:defRPr sz="1687"/>
            </a:lvl7pPr>
            <a:lvl8pPr marL="3375302" indent="0" algn="ctr">
              <a:buNone/>
              <a:defRPr sz="1687"/>
            </a:lvl8pPr>
            <a:lvl9pPr marL="3857488" indent="0" algn="ctr">
              <a:buNone/>
              <a:defRPr sz="1687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4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3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youtube.com/watch?v=snufAO60IWc&amp;t=233s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JnmTeT-aKl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JnmTeT-aKl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hyperlink" Target="https://www.youtube.com/watch?v=rsFTSj0TnjY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youtube.com/watch?v=0LX8sI7TPaw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o nam hoc moi (Maste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55605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08A9A-FE66-AA7D-0486-3047B5C09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6" name="Google Shape;445;p40">
            <a:extLst>
              <a:ext uri="{FF2B5EF4-FFF2-40B4-BE49-F238E27FC236}">
                <a16:creationId xmlns:a16="http://schemas.microsoft.com/office/drawing/2014/main" id="{E61206D3-6326-49DF-870A-894AA1E3DC33}"/>
              </a:ext>
            </a:extLst>
          </p:cNvPr>
          <p:cNvSpPr/>
          <p:nvPr/>
        </p:nvSpPr>
        <p:spPr>
          <a:xfrm>
            <a:off x="1820862" y="137984"/>
            <a:ext cx="10080625" cy="441753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0B4664-6F4E-4CDA-85A5-802D63C2DEFA}"/>
              </a:ext>
            </a:extLst>
          </p:cNvPr>
          <p:cNvGrpSpPr/>
          <p:nvPr/>
        </p:nvGrpSpPr>
        <p:grpSpPr>
          <a:xfrm>
            <a:off x="3721951" y="3401458"/>
            <a:ext cx="6096744" cy="3147260"/>
            <a:chOff x="1403370" y="2977471"/>
            <a:chExt cx="4049455" cy="1904832"/>
          </a:xfrm>
        </p:grpSpPr>
        <p:sp>
          <p:nvSpPr>
            <p:cNvPr id="22" name="Google Shape;5971;p62">
              <a:extLst>
                <a:ext uri="{FF2B5EF4-FFF2-40B4-BE49-F238E27FC236}">
                  <a16:creationId xmlns:a16="http://schemas.microsoft.com/office/drawing/2014/main" id="{B3DE7080-F8E0-4246-A429-51BC82DCC097}"/>
                </a:ext>
              </a:extLst>
            </p:cNvPr>
            <p:cNvSpPr/>
            <p:nvPr/>
          </p:nvSpPr>
          <p:spPr>
            <a:xfrm>
              <a:off x="1583482" y="380888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04D09C-1713-4AE1-88CA-3292644C9B8D}"/>
                </a:ext>
              </a:extLst>
            </p:cNvPr>
            <p:cNvGrpSpPr/>
            <p:nvPr/>
          </p:nvGrpSpPr>
          <p:grpSpPr>
            <a:xfrm>
              <a:off x="1721480" y="387498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17" name="Google Shape;3332;p46">
                <a:extLst>
                  <a:ext uri="{FF2B5EF4-FFF2-40B4-BE49-F238E27FC236}">
                    <a16:creationId xmlns:a16="http://schemas.microsoft.com/office/drawing/2014/main" id="{E81D2412-2830-4EC4-A68E-44DCC6B4681F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2CD724FC-9125-4410-954D-675CE3E42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25" name="Google Shape;5951;p62">
              <a:extLst>
                <a:ext uri="{FF2B5EF4-FFF2-40B4-BE49-F238E27FC236}">
                  <a16:creationId xmlns:a16="http://schemas.microsoft.com/office/drawing/2014/main" id="{E08E72BB-CC43-41F7-AF5B-5C393522535E}"/>
                </a:ext>
              </a:extLst>
            </p:cNvPr>
            <p:cNvSpPr/>
            <p:nvPr/>
          </p:nvSpPr>
          <p:spPr>
            <a:xfrm>
              <a:off x="1403370" y="479812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6" name="Google Shape;5956;p62">
              <a:extLst>
                <a:ext uri="{FF2B5EF4-FFF2-40B4-BE49-F238E27FC236}">
                  <a16:creationId xmlns:a16="http://schemas.microsoft.com/office/drawing/2014/main" id="{F9DABCBE-745E-4069-8518-7F9088D6D19C}"/>
                </a:ext>
              </a:extLst>
            </p:cNvPr>
            <p:cNvSpPr/>
            <p:nvPr/>
          </p:nvSpPr>
          <p:spPr>
            <a:xfrm>
              <a:off x="1997590" y="433655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7" name="Google Shape;5957;p62">
              <a:extLst>
                <a:ext uri="{FF2B5EF4-FFF2-40B4-BE49-F238E27FC236}">
                  <a16:creationId xmlns:a16="http://schemas.microsoft.com/office/drawing/2014/main" id="{B12ACAD1-8BAD-4E6F-B335-C7BBF24B0F7C}"/>
                </a:ext>
              </a:extLst>
            </p:cNvPr>
            <p:cNvSpPr/>
            <p:nvPr/>
          </p:nvSpPr>
          <p:spPr>
            <a:xfrm>
              <a:off x="1992759" y="423949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8" name="Google Shape;5958;p62">
              <a:extLst>
                <a:ext uri="{FF2B5EF4-FFF2-40B4-BE49-F238E27FC236}">
                  <a16:creationId xmlns:a16="http://schemas.microsoft.com/office/drawing/2014/main" id="{86DBAAE6-780E-46B6-A8AD-E8D773C2CE85}"/>
                </a:ext>
              </a:extLst>
            </p:cNvPr>
            <p:cNvSpPr/>
            <p:nvPr/>
          </p:nvSpPr>
          <p:spPr>
            <a:xfrm>
              <a:off x="1899485" y="384195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9" name="Google Shape;5959;p62">
              <a:extLst>
                <a:ext uri="{FF2B5EF4-FFF2-40B4-BE49-F238E27FC236}">
                  <a16:creationId xmlns:a16="http://schemas.microsoft.com/office/drawing/2014/main" id="{7688E1C4-CACA-48B5-A5C9-B5D980F794F8}"/>
                </a:ext>
              </a:extLst>
            </p:cNvPr>
            <p:cNvSpPr/>
            <p:nvPr/>
          </p:nvSpPr>
          <p:spPr>
            <a:xfrm>
              <a:off x="2002828" y="427749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0" name="Google Shape;5962;p62">
              <a:extLst>
                <a:ext uri="{FF2B5EF4-FFF2-40B4-BE49-F238E27FC236}">
                  <a16:creationId xmlns:a16="http://schemas.microsoft.com/office/drawing/2014/main" id="{2FC79BC9-C2FB-47F7-940A-B17DD13D62C1}"/>
                </a:ext>
              </a:extLst>
            </p:cNvPr>
            <p:cNvSpPr/>
            <p:nvPr/>
          </p:nvSpPr>
          <p:spPr>
            <a:xfrm>
              <a:off x="1554051" y="422956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1" name="Google Shape;5963;p62">
              <a:extLst>
                <a:ext uri="{FF2B5EF4-FFF2-40B4-BE49-F238E27FC236}">
                  <a16:creationId xmlns:a16="http://schemas.microsoft.com/office/drawing/2014/main" id="{2782500F-D166-4624-B749-480910068778}"/>
                </a:ext>
              </a:extLst>
            </p:cNvPr>
            <p:cNvSpPr/>
            <p:nvPr/>
          </p:nvSpPr>
          <p:spPr>
            <a:xfrm>
              <a:off x="1598862" y="422831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2" name="Google Shape;5964;p62">
              <a:extLst>
                <a:ext uri="{FF2B5EF4-FFF2-40B4-BE49-F238E27FC236}">
                  <a16:creationId xmlns:a16="http://schemas.microsoft.com/office/drawing/2014/main" id="{F4E0A5C0-8E15-4390-A31F-C5EBB9B6BCBA}"/>
                </a:ext>
              </a:extLst>
            </p:cNvPr>
            <p:cNvSpPr/>
            <p:nvPr/>
          </p:nvSpPr>
          <p:spPr>
            <a:xfrm>
              <a:off x="1792049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3" name="Google Shape;5965;p62">
              <a:extLst>
                <a:ext uri="{FF2B5EF4-FFF2-40B4-BE49-F238E27FC236}">
                  <a16:creationId xmlns:a16="http://schemas.microsoft.com/office/drawing/2014/main" id="{230A204A-5E5E-41B3-AFD6-8BC620F15AD6}"/>
                </a:ext>
              </a:extLst>
            </p:cNvPr>
            <p:cNvSpPr/>
            <p:nvPr/>
          </p:nvSpPr>
          <p:spPr>
            <a:xfrm>
              <a:off x="1534725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4" name="Google Shape;5966;p62">
              <a:extLst>
                <a:ext uri="{FF2B5EF4-FFF2-40B4-BE49-F238E27FC236}">
                  <a16:creationId xmlns:a16="http://schemas.microsoft.com/office/drawing/2014/main" id="{F08F7B67-6DE2-4B2E-81BB-5A916D5E9140}"/>
                </a:ext>
              </a:extLst>
            </p:cNvPr>
            <p:cNvSpPr/>
            <p:nvPr/>
          </p:nvSpPr>
          <p:spPr>
            <a:xfrm>
              <a:off x="1567660" y="417171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5" name="Google Shape;5967;p62">
              <a:extLst>
                <a:ext uri="{FF2B5EF4-FFF2-40B4-BE49-F238E27FC236}">
                  <a16:creationId xmlns:a16="http://schemas.microsoft.com/office/drawing/2014/main" id="{0401B647-0A66-4761-BA9A-60C282398665}"/>
                </a:ext>
              </a:extLst>
            </p:cNvPr>
            <p:cNvSpPr/>
            <p:nvPr/>
          </p:nvSpPr>
          <p:spPr>
            <a:xfrm>
              <a:off x="1596649" y="417872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6" name="Google Shape;5968;p62">
              <a:extLst>
                <a:ext uri="{FF2B5EF4-FFF2-40B4-BE49-F238E27FC236}">
                  <a16:creationId xmlns:a16="http://schemas.microsoft.com/office/drawing/2014/main" id="{478995E9-4151-46AD-A694-9610AFFC49F0}"/>
                </a:ext>
              </a:extLst>
            </p:cNvPr>
            <p:cNvSpPr/>
            <p:nvPr/>
          </p:nvSpPr>
          <p:spPr>
            <a:xfrm>
              <a:off x="1845195" y="417542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7" name="Google Shape;5969;p62">
              <a:extLst>
                <a:ext uri="{FF2B5EF4-FFF2-40B4-BE49-F238E27FC236}">
                  <a16:creationId xmlns:a16="http://schemas.microsoft.com/office/drawing/2014/main" id="{AFB867C9-36C5-4CD5-99D4-77D409B03826}"/>
                </a:ext>
              </a:extLst>
            </p:cNvPr>
            <p:cNvSpPr/>
            <p:nvPr/>
          </p:nvSpPr>
          <p:spPr>
            <a:xfrm>
              <a:off x="1982653" y="417254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8" name="Google Shape;5970;p62">
              <a:extLst>
                <a:ext uri="{FF2B5EF4-FFF2-40B4-BE49-F238E27FC236}">
                  <a16:creationId xmlns:a16="http://schemas.microsoft.com/office/drawing/2014/main" id="{83F2C015-0230-4319-8CA6-B3A92FC50906}"/>
                </a:ext>
              </a:extLst>
            </p:cNvPr>
            <p:cNvSpPr/>
            <p:nvPr/>
          </p:nvSpPr>
          <p:spPr>
            <a:xfrm>
              <a:off x="1805806" y="433659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9" name="Google Shape;5972;p62">
              <a:extLst>
                <a:ext uri="{FF2B5EF4-FFF2-40B4-BE49-F238E27FC236}">
                  <a16:creationId xmlns:a16="http://schemas.microsoft.com/office/drawing/2014/main" id="{FB7DA238-DCF1-4071-BC52-FC6C17AC212F}"/>
                </a:ext>
              </a:extLst>
            </p:cNvPr>
            <p:cNvSpPr/>
            <p:nvPr/>
          </p:nvSpPr>
          <p:spPr>
            <a:xfrm>
              <a:off x="1739382" y="376512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0" name="Google Shape;5973;p62">
              <a:extLst>
                <a:ext uri="{FF2B5EF4-FFF2-40B4-BE49-F238E27FC236}">
                  <a16:creationId xmlns:a16="http://schemas.microsoft.com/office/drawing/2014/main" id="{A5E7BBCF-7BAA-4C7D-8E10-2B702869A653}"/>
                </a:ext>
              </a:extLst>
            </p:cNvPr>
            <p:cNvSpPr/>
            <p:nvPr/>
          </p:nvSpPr>
          <p:spPr>
            <a:xfrm>
              <a:off x="1744213" y="374638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1" name="Google Shape;5974;p62">
              <a:extLst>
                <a:ext uri="{FF2B5EF4-FFF2-40B4-BE49-F238E27FC236}">
                  <a16:creationId xmlns:a16="http://schemas.microsoft.com/office/drawing/2014/main" id="{E17C82DF-75E6-45A7-BAA5-52A7557ABF54}"/>
                </a:ext>
              </a:extLst>
            </p:cNvPr>
            <p:cNvSpPr/>
            <p:nvPr/>
          </p:nvSpPr>
          <p:spPr>
            <a:xfrm>
              <a:off x="1590489" y="380975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2" name="Google Shape;5975;p62">
              <a:extLst>
                <a:ext uri="{FF2B5EF4-FFF2-40B4-BE49-F238E27FC236}">
                  <a16:creationId xmlns:a16="http://schemas.microsoft.com/office/drawing/2014/main" id="{FDA2F09D-1022-4D60-817B-97E62BB73037}"/>
                </a:ext>
              </a:extLst>
            </p:cNvPr>
            <p:cNvSpPr/>
            <p:nvPr/>
          </p:nvSpPr>
          <p:spPr>
            <a:xfrm>
              <a:off x="1904058" y="382432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3" name="Google Shape;5976;p62">
              <a:extLst>
                <a:ext uri="{FF2B5EF4-FFF2-40B4-BE49-F238E27FC236}">
                  <a16:creationId xmlns:a16="http://schemas.microsoft.com/office/drawing/2014/main" id="{1AE16954-57E0-482D-B42F-2E434F34D700}"/>
                </a:ext>
              </a:extLst>
            </p:cNvPr>
            <p:cNvSpPr/>
            <p:nvPr/>
          </p:nvSpPr>
          <p:spPr>
            <a:xfrm>
              <a:off x="1434185" y="425271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4" name="Google Shape;5977;p62">
              <a:extLst>
                <a:ext uri="{FF2B5EF4-FFF2-40B4-BE49-F238E27FC236}">
                  <a16:creationId xmlns:a16="http://schemas.microsoft.com/office/drawing/2014/main" id="{A257D04E-0334-481C-8922-4D32E0F106BA}"/>
                </a:ext>
              </a:extLst>
            </p:cNvPr>
            <p:cNvSpPr/>
            <p:nvPr/>
          </p:nvSpPr>
          <p:spPr>
            <a:xfrm>
              <a:off x="1457125" y="384501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5" name="Google Shape;5978;p62">
              <a:extLst>
                <a:ext uri="{FF2B5EF4-FFF2-40B4-BE49-F238E27FC236}">
                  <a16:creationId xmlns:a16="http://schemas.microsoft.com/office/drawing/2014/main" id="{8CDB6046-D530-496F-8B7D-3C75C7AA18D8}"/>
                </a:ext>
              </a:extLst>
            </p:cNvPr>
            <p:cNvSpPr/>
            <p:nvPr/>
          </p:nvSpPr>
          <p:spPr>
            <a:xfrm>
              <a:off x="1462289" y="430640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6" name="Google Shape;5979;p62">
              <a:extLst>
                <a:ext uri="{FF2B5EF4-FFF2-40B4-BE49-F238E27FC236}">
                  <a16:creationId xmlns:a16="http://schemas.microsoft.com/office/drawing/2014/main" id="{228B63A5-0AA1-4D05-ABFE-D0D277B47116}"/>
                </a:ext>
              </a:extLst>
            </p:cNvPr>
            <p:cNvSpPr/>
            <p:nvPr/>
          </p:nvSpPr>
          <p:spPr>
            <a:xfrm>
              <a:off x="1596206" y="398990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7" name="Google Shape;5980;p62">
              <a:extLst>
                <a:ext uri="{FF2B5EF4-FFF2-40B4-BE49-F238E27FC236}">
                  <a16:creationId xmlns:a16="http://schemas.microsoft.com/office/drawing/2014/main" id="{EF3B4E32-9780-4C63-AA9F-99BD670B1BD3}"/>
                </a:ext>
              </a:extLst>
            </p:cNvPr>
            <p:cNvSpPr/>
            <p:nvPr/>
          </p:nvSpPr>
          <p:spPr>
            <a:xfrm>
              <a:off x="1926003" y="331754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8" name="Google Shape;5981;p62">
              <a:extLst>
                <a:ext uri="{FF2B5EF4-FFF2-40B4-BE49-F238E27FC236}">
                  <a16:creationId xmlns:a16="http://schemas.microsoft.com/office/drawing/2014/main" id="{383A144E-849F-44C7-BCBB-3C5EAFF14D91}"/>
                </a:ext>
              </a:extLst>
            </p:cNvPr>
            <p:cNvSpPr/>
            <p:nvPr/>
          </p:nvSpPr>
          <p:spPr>
            <a:xfrm>
              <a:off x="1613799" y="332428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9" name="Google Shape;5982;p62">
              <a:extLst>
                <a:ext uri="{FF2B5EF4-FFF2-40B4-BE49-F238E27FC236}">
                  <a16:creationId xmlns:a16="http://schemas.microsoft.com/office/drawing/2014/main" id="{32E0409D-EB10-4B14-9ACF-F864A0183EC8}"/>
                </a:ext>
              </a:extLst>
            </p:cNvPr>
            <p:cNvSpPr/>
            <p:nvPr/>
          </p:nvSpPr>
          <p:spPr>
            <a:xfrm>
              <a:off x="1539556" y="324182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0" name="Google Shape;5983;p62">
              <a:extLst>
                <a:ext uri="{FF2B5EF4-FFF2-40B4-BE49-F238E27FC236}">
                  <a16:creationId xmlns:a16="http://schemas.microsoft.com/office/drawing/2014/main" id="{8F0C0B8E-0185-401C-906C-61DEB950A207}"/>
                </a:ext>
              </a:extLst>
            </p:cNvPr>
            <p:cNvSpPr/>
            <p:nvPr/>
          </p:nvSpPr>
          <p:spPr>
            <a:xfrm>
              <a:off x="1543945" y="328211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1" name="Google Shape;5984;p62">
              <a:extLst>
                <a:ext uri="{FF2B5EF4-FFF2-40B4-BE49-F238E27FC236}">
                  <a16:creationId xmlns:a16="http://schemas.microsoft.com/office/drawing/2014/main" id="{763831DF-C7EF-4BB6-BC07-F8FBFAA1FADD}"/>
                </a:ext>
              </a:extLst>
            </p:cNvPr>
            <p:cNvSpPr/>
            <p:nvPr/>
          </p:nvSpPr>
          <p:spPr>
            <a:xfrm>
              <a:off x="1533876" y="354503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2" name="Google Shape;5985;p62">
              <a:extLst>
                <a:ext uri="{FF2B5EF4-FFF2-40B4-BE49-F238E27FC236}">
                  <a16:creationId xmlns:a16="http://schemas.microsoft.com/office/drawing/2014/main" id="{0F9D7F2E-2471-47E4-9A71-7E926C00D34E}"/>
                </a:ext>
              </a:extLst>
            </p:cNvPr>
            <p:cNvSpPr/>
            <p:nvPr/>
          </p:nvSpPr>
          <p:spPr>
            <a:xfrm>
              <a:off x="1560209" y="358664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3" name="Google Shape;5986;p62">
              <a:extLst>
                <a:ext uri="{FF2B5EF4-FFF2-40B4-BE49-F238E27FC236}">
                  <a16:creationId xmlns:a16="http://schemas.microsoft.com/office/drawing/2014/main" id="{23B3EDE8-837C-4704-BE35-C2A67EC1423D}"/>
                </a:ext>
              </a:extLst>
            </p:cNvPr>
            <p:cNvSpPr/>
            <p:nvPr/>
          </p:nvSpPr>
          <p:spPr>
            <a:xfrm>
              <a:off x="1853088" y="364227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4" name="Google Shape;5989;p62">
              <a:extLst>
                <a:ext uri="{FF2B5EF4-FFF2-40B4-BE49-F238E27FC236}">
                  <a16:creationId xmlns:a16="http://schemas.microsoft.com/office/drawing/2014/main" id="{7D9DCD43-A620-4C38-9FF2-86949B440526}"/>
                </a:ext>
              </a:extLst>
            </p:cNvPr>
            <p:cNvSpPr/>
            <p:nvPr/>
          </p:nvSpPr>
          <p:spPr>
            <a:xfrm>
              <a:off x="1835975" y="355974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5" name="Google Shape;5990;p62">
              <a:extLst>
                <a:ext uri="{FF2B5EF4-FFF2-40B4-BE49-F238E27FC236}">
                  <a16:creationId xmlns:a16="http://schemas.microsoft.com/office/drawing/2014/main" id="{118AC317-CF2C-49D4-8512-763B73D047AD}"/>
                </a:ext>
              </a:extLst>
            </p:cNvPr>
            <p:cNvSpPr/>
            <p:nvPr/>
          </p:nvSpPr>
          <p:spPr>
            <a:xfrm>
              <a:off x="1983096" y="355648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6" name="Google Shape;5991;p62">
              <a:extLst>
                <a:ext uri="{FF2B5EF4-FFF2-40B4-BE49-F238E27FC236}">
                  <a16:creationId xmlns:a16="http://schemas.microsoft.com/office/drawing/2014/main" id="{9AB9EEDD-16C3-4994-8F0A-6D5593A676A1}"/>
                </a:ext>
              </a:extLst>
            </p:cNvPr>
            <p:cNvSpPr/>
            <p:nvPr/>
          </p:nvSpPr>
          <p:spPr>
            <a:xfrm>
              <a:off x="1818603" y="345889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7" name="Google Shape;5992;p62">
              <a:extLst>
                <a:ext uri="{FF2B5EF4-FFF2-40B4-BE49-F238E27FC236}">
                  <a16:creationId xmlns:a16="http://schemas.microsoft.com/office/drawing/2014/main" id="{F7496F43-ECD8-4517-8498-9CEB08FA5F5D}"/>
                </a:ext>
              </a:extLst>
            </p:cNvPr>
            <p:cNvSpPr/>
            <p:nvPr/>
          </p:nvSpPr>
          <p:spPr>
            <a:xfrm>
              <a:off x="1955840" y="345230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8" name="Google Shape;5993;p62">
              <a:extLst>
                <a:ext uri="{FF2B5EF4-FFF2-40B4-BE49-F238E27FC236}">
                  <a16:creationId xmlns:a16="http://schemas.microsoft.com/office/drawing/2014/main" id="{063708F7-213C-4262-B11E-4017A0458899}"/>
                </a:ext>
              </a:extLst>
            </p:cNvPr>
            <p:cNvSpPr/>
            <p:nvPr/>
          </p:nvSpPr>
          <p:spPr>
            <a:xfrm>
              <a:off x="1943116" y="355356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9" name="Google Shape;5833;p62">
              <a:extLst>
                <a:ext uri="{FF2B5EF4-FFF2-40B4-BE49-F238E27FC236}">
                  <a16:creationId xmlns:a16="http://schemas.microsoft.com/office/drawing/2014/main" id="{F18F145E-86AD-4396-A9FD-EC554F0301DC}"/>
                </a:ext>
              </a:extLst>
            </p:cNvPr>
            <p:cNvSpPr/>
            <p:nvPr/>
          </p:nvSpPr>
          <p:spPr>
            <a:xfrm>
              <a:off x="3075100" y="4084522"/>
              <a:ext cx="142722" cy="192566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0" name="Google Shape;5834;p62">
              <a:extLst>
                <a:ext uri="{FF2B5EF4-FFF2-40B4-BE49-F238E27FC236}">
                  <a16:creationId xmlns:a16="http://schemas.microsoft.com/office/drawing/2014/main" id="{E8ACE96A-1DB7-45FF-A183-F8F37699F31E}"/>
                </a:ext>
              </a:extLst>
            </p:cNvPr>
            <p:cNvSpPr/>
            <p:nvPr/>
          </p:nvSpPr>
          <p:spPr>
            <a:xfrm>
              <a:off x="2945608" y="3673234"/>
              <a:ext cx="251988" cy="515970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1" name="Google Shape;5835;p62">
              <a:extLst>
                <a:ext uri="{FF2B5EF4-FFF2-40B4-BE49-F238E27FC236}">
                  <a16:creationId xmlns:a16="http://schemas.microsoft.com/office/drawing/2014/main" id="{E3FABCD4-9BE6-4372-A82B-71BBFCB3FE10}"/>
                </a:ext>
              </a:extLst>
            </p:cNvPr>
            <p:cNvSpPr/>
            <p:nvPr/>
          </p:nvSpPr>
          <p:spPr>
            <a:xfrm>
              <a:off x="3077975" y="4121784"/>
              <a:ext cx="111379" cy="46050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2" name="Google Shape;5838;p62">
              <a:extLst>
                <a:ext uri="{FF2B5EF4-FFF2-40B4-BE49-F238E27FC236}">
                  <a16:creationId xmlns:a16="http://schemas.microsoft.com/office/drawing/2014/main" id="{B75B9AA5-A874-4A51-94C3-CF8194727204}"/>
                </a:ext>
              </a:extLst>
            </p:cNvPr>
            <p:cNvSpPr/>
            <p:nvPr/>
          </p:nvSpPr>
          <p:spPr>
            <a:xfrm>
              <a:off x="2463172" y="3239062"/>
              <a:ext cx="367039" cy="736904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3" name="Google Shape;5839;p62">
              <a:extLst>
                <a:ext uri="{FF2B5EF4-FFF2-40B4-BE49-F238E27FC236}">
                  <a16:creationId xmlns:a16="http://schemas.microsoft.com/office/drawing/2014/main" id="{09321B86-0DBC-404E-B93D-CAA977091978}"/>
                </a:ext>
              </a:extLst>
            </p:cNvPr>
            <p:cNvSpPr/>
            <p:nvPr/>
          </p:nvSpPr>
          <p:spPr>
            <a:xfrm>
              <a:off x="2546048" y="3239413"/>
              <a:ext cx="284162" cy="736974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4" name="Google Shape;5840;p62">
              <a:extLst>
                <a:ext uri="{FF2B5EF4-FFF2-40B4-BE49-F238E27FC236}">
                  <a16:creationId xmlns:a16="http://schemas.microsoft.com/office/drawing/2014/main" id="{AC8C411A-EBF6-48A6-AB41-5529892C3E53}"/>
                </a:ext>
              </a:extLst>
            </p:cNvPr>
            <p:cNvSpPr/>
            <p:nvPr/>
          </p:nvSpPr>
          <p:spPr>
            <a:xfrm>
              <a:off x="2468956" y="4622360"/>
              <a:ext cx="722890" cy="84577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5" name="Google Shape;5841;p62">
              <a:extLst>
                <a:ext uri="{FF2B5EF4-FFF2-40B4-BE49-F238E27FC236}">
                  <a16:creationId xmlns:a16="http://schemas.microsoft.com/office/drawing/2014/main" id="{506DFA40-D213-46C5-A6A4-1A4A93683B6C}"/>
                </a:ext>
              </a:extLst>
            </p:cNvPr>
            <p:cNvSpPr/>
            <p:nvPr/>
          </p:nvSpPr>
          <p:spPr>
            <a:xfrm>
              <a:off x="2861104" y="4196695"/>
              <a:ext cx="1247" cy="457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6" name="Google Shape;5842;p62">
              <a:extLst>
                <a:ext uri="{FF2B5EF4-FFF2-40B4-BE49-F238E27FC236}">
                  <a16:creationId xmlns:a16="http://schemas.microsoft.com/office/drawing/2014/main" id="{051D157C-4D5A-49B2-8616-48A8C6DC6459}"/>
                </a:ext>
              </a:extLst>
            </p:cNvPr>
            <p:cNvSpPr/>
            <p:nvPr/>
          </p:nvSpPr>
          <p:spPr>
            <a:xfrm>
              <a:off x="2858610" y="4147305"/>
              <a:ext cx="165822" cy="454980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7" name="Google Shape;5843;p62">
              <a:extLst>
                <a:ext uri="{FF2B5EF4-FFF2-40B4-BE49-F238E27FC236}">
                  <a16:creationId xmlns:a16="http://schemas.microsoft.com/office/drawing/2014/main" id="{9191F768-F02E-408F-94B5-D6F7EAB67553}"/>
                </a:ext>
              </a:extLst>
            </p:cNvPr>
            <p:cNvSpPr/>
            <p:nvPr/>
          </p:nvSpPr>
          <p:spPr>
            <a:xfrm>
              <a:off x="2868931" y="4147305"/>
              <a:ext cx="156298" cy="117656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8" name="Google Shape;5844;p62">
              <a:extLst>
                <a:ext uri="{FF2B5EF4-FFF2-40B4-BE49-F238E27FC236}">
                  <a16:creationId xmlns:a16="http://schemas.microsoft.com/office/drawing/2014/main" id="{8B2ED83C-2ED4-46A7-A2EE-028D2260FC8D}"/>
                </a:ext>
              </a:extLst>
            </p:cNvPr>
            <p:cNvSpPr/>
            <p:nvPr/>
          </p:nvSpPr>
          <p:spPr>
            <a:xfrm>
              <a:off x="2858610" y="4415591"/>
              <a:ext cx="140228" cy="187117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9" name="Google Shape;5845;p62">
              <a:extLst>
                <a:ext uri="{FF2B5EF4-FFF2-40B4-BE49-F238E27FC236}">
                  <a16:creationId xmlns:a16="http://schemas.microsoft.com/office/drawing/2014/main" id="{21C93D55-092D-42C1-8D1E-D6782EF93C7D}"/>
                </a:ext>
              </a:extLst>
            </p:cNvPr>
            <p:cNvSpPr/>
            <p:nvPr/>
          </p:nvSpPr>
          <p:spPr>
            <a:xfrm>
              <a:off x="2863148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0" name="Google Shape;5846;p62">
              <a:extLst>
                <a:ext uri="{FF2B5EF4-FFF2-40B4-BE49-F238E27FC236}">
                  <a16:creationId xmlns:a16="http://schemas.microsoft.com/office/drawing/2014/main" id="{1C932C75-8FBB-4BD9-ACBD-51480B0EC36D}"/>
                </a:ext>
              </a:extLst>
            </p:cNvPr>
            <p:cNvSpPr/>
            <p:nvPr/>
          </p:nvSpPr>
          <p:spPr>
            <a:xfrm>
              <a:off x="2862351" y="4457036"/>
              <a:ext cx="131155" cy="10792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1" name="Google Shape;5847;p62">
              <a:extLst>
                <a:ext uri="{FF2B5EF4-FFF2-40B4-BE49-F238E27FC236}">
                  <a16:creationId xmlns:a16="http://schemas.microsoft.com/office/drawing/2014/main" id="{83997935-3AA4-4ADD-AB9C-9F8A39611D30}"/>
                </a:ext>
              </a:extLst>
            </p:cNvPr>
            <p:cNvSpPr/>
            <p:nvPr/>
          </p:nvSpPr>
          <p:spPr>
            <a:xfrm>
              <a:off x="2840878" y="4596346"/>
              <a:ext cx="215693" cy="68935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2" name="Google Shape;5848;p62">
              <a:extLst>
                <a:ext uri="{FF2B5EF4-FFF2-40B4-BE49-F238E27FC236}">
                  <a16:creationId xmlns:a16="http://schemas.microsoft.com/office/drawing/2014/main" id="{6AB7C8D2-DDE5-4AC4-AC35-B79393C4DF6C}"/>
                </a:ext>
              </a:extLst>
            </p:cNvPr>
            <p:cNvSpPr/>
            <p:nvPr/>
          </p:nvSpPr>
          <p:spPr>
            <a:xfrm>
              <a:off x="2973661" y="4615751"/>
              <a:ext cx="54893" cy="18701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3" name="Google Shape;5849;p62">
              <a:extLst>
                <a:ext uri="{FF2B5EF4-FFF2-40B4-BE49-F238E27FC236}">
                  <a16:creationId xmlns:a16="http://schemas.microsoft.com/office/drawing/2014/main" id="{0472B632-BF28-4C69-B782-933DE038D2AF}"/>
                </a:ext>
              </a:extLst>
            </p:cNvPr>
            <p:cNvSpPr/>
            <p:nvPr/>
          </p:nvSpPr>
          <p:spPr>
            <a:xfrm>
              <a:off x="2952397" y="4606857"/>
              <a:ext cx="56348" cy="2147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4" name="Google Shape;5850;p62">
              <a:extLst>
                <a:ext uri="{FF2B5EF4-FFF2-40B4-BE49-F238E27FC236}">
                  <a16:creationId xmlns:a16="http://schemas.microsoft.com/office/drawing/2014/main" id="{A64A5990-9174-40EA-949D-51B29ABC2E00}"/>
                </a:ext>
              </a:extLst>
            </p:cNvPr>
            <p:cNvSpPr/>
            <p:nvPr/>
          </p:nvSpPr>
          <p:spPr>
            <a:xfrm>
              <a:off x="2941522" y="4597155"/>
              <a:ext cx="49490" cy="18033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5" name="Google Shape;5851;p62">
              <a:extLst>
                <a:ext uri="{FF2B5EF4-FFF2-40B4-BE49-F238E27FC236}">
                  <a16:creationId xmlns:a16="http://schemas.microsoft.com/office/drawing/2014/main" id="{5445983A-9C6B-4DC3-A6F5-CDB0504E0F85}"/>
                </a:ext>
              </a:extLst>
            </p:cNvPr>
            <p:cNvSpPr/>
            <p:nvPr/>
          </p:nvSpPr>
          <p:spPr>
            <a:xfrm>
              <a:off x="2633877" y="4147305"/>
              <a:ext cx="216109" cy="454980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6" name="Google Shape;5852;p62">
              <a:extLst>
                <a:ext uri="{FF2B5EF4-FFF2-40B4-BE49-F238E27FC236}">
                  <a16:creationId xmlns:a16="http://schemas.microsoft.com/office/drawing/2014/main" id="{63AE4F22-B616-4CDF-B229-64ECEA4810A2}"/>
                </a:ext>
              </a:extLst>
            </p:cNvPr>
            <p:cNvSpPr/>
            <p:nvPr/>
          </p:nvSpPr>
          <p:spPr>
            <a:xfrm>
              <a:off x="2680909" y="4147305"/>
              <a:ext cx="169077" cy="117656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7" name="Google Shape;5853;p62">
              <a:extLst>
                <a:ext uri="{FF2B5EF4-FFF2-40B4-BE49-F238E27FC236}">
                  <a16:creationId xmlns:a16="http://schemas.microsoft.com/office/drawing/2014/main" id="{C816F03F-814A-4355-AF30-1065DD012513}"/>
                </a:ext>
              </a:extLst>
            </p:cNvPr>
            <p:cNvSpPr/>
            <p:nvPr/>
          </p:nvSpPr>
          <p:spPr>
            <a:xfrm>
              <a:off x="2634708" y="4415591"/>
              <a:ext cx="160038" cy="187117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8" name="Google Shape;5854;p62">
              <a:extLst>
                <a:ext uri="{FF2B5EF4-FFF2-40B4-BE49-F238E27FC236}">
                  <a16:creationId xmlns:a16="http://schemas.microsoft.com/office/drawing/2014/main" id="{1623AD7A-09E2-42AC-8427-9A6B7240B6F1}"/>
                </a:ext>
              </a:extLst>
            </p:cNvPr>
            <p:cNvSpPr/>
            <p:nvPr/>
          </p:nvSpPr>
          <p:spPr>
            <a:xfrm>
              <a:off x="2656147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9" name="Google Shape;5855;p62">
              <a:extLst>
                <a:ext uri="{FF2B5EF4-FFF2-40B4-BE49-F238E27FC236}">
                  <a16:creationId xmlns:a16="http://schemas.microsoft.com/office/drawing/2014/main" id="{6805E1E0-120C-4524-81AA-8155452D441D}"/>
                </a:ext>
              </a:extLst>
            </p:cNvPr>
            <p:cNvSpPr/>
            <p:nvPr/>
          </p:nvSpPr>
          <p:spPr>
            <a:xfrm>
              <a:off x="2653272" y="4457036"/>
              <a:ext cx="132817" cy="10792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0" name="Google Shape;5856;p62">
              <a:extLst>
                <a:ext uri="{FF2B5EF4-FFF2-40B4-BE49-F238E27FC236}">
                  <a16:creationId xmlns:a16="http://schemas.microsoft.com/office/drawing/2014/main" id="{52A63D62-8972-4E0B-A16B-050E0DE7915F}"/>
                </a:ext>
              </a:extLst>
            </p:cNvPr>
            <p:cNvSpPr/>
            <p:nvPr/>
          </p:nvSpPr>
          <p:spPr>
            <a:xfrm>
              <a:off x="2617392" y="4596346"/>
              <a:ext cx="215277" cy="68935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1" name="Google Shape;5857;p62">
              <a:extLst>
                <a:ext uri="{FF2B5EF4-FFF2-40B4-BE49-F238E27FC236}">
                  <a16:creationId xmlns:a16="http://schemas.microsoft.com/office/drawing/2014/main" id="{64682726-82FA-42FC-9CB6-507A4C9DFAFB}"/>
                </a:ext>
              </a:extLst>
            </p:cNvPr>
            <p:cNvSpPr/>
            <p:nvPr/>
          </p:nvSpPr>
          <p:spPr>
            <a:xfrm>
              <a:off x="2749344" y="4615751"/>
              <a:ext cx="55309" cy="18701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2" name="Google Shape;5858;p62">
              <a:extLst>
                <a:ext uri="{FF2B5EF4-FFF2-40B4-BE49-F238E27FC236}">
                  <a16:creationId xmlns:a16="http://schemas.microsoft.com/office/drawing/2014/main" id="{AE7F4A54-E3C3-4B0B-9640-03A36BAFF00B}"/>
                </a:ext>
              </a:extLst>
            </p:cNvPr>
            <p:cNvSpPr/>
            <p:nvPr/>
          </p:nvSpPr>
          <p:spPr>
            <a:xfrm>
              <a:off x="2728460" y="4606857"/>
              <a:ext cx="55967" cy="2147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3" name="Google Shape;5859;p62">
              <a:extLst>
                <a:ext uri="{FF2B5EF4-FFF2-40B4-BE49-F238E27FC236}">
                  <a16:creationId xmlns:a16="http://schemas.microsoft.com/office/drawing/2014/main" id="{EBDE6720-6681-4568-B529-73D166A0AC44}"/>
                </a:ext>
              </a:extLst>
            </p:cNvPr>
            <p:cNvSpPr/>
            <p:nvPr/>
          </p:nvSpPr>
          <p:spPr>
            <a:xfrm>
              <a:off x="2718001" y="4597155"/>
              <a:ext cx="49525" cy="18033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4" name="Google Shape;5860;p62">
              <a:extLst>
                <a:ext uri="{FF2B5EF4-FFF2-40B4-BE49-F238E27FC236}">
                  <a16:creationId xmlns:a16="http://schemas.microsoft.com/office/drawing/2014/main" id="{9B101D9D-0E12-42F3-A24F-51DF67FF6894}"/>
                </a:ext>
              </a:extLst>
            </p:cNvPr>
            <p:cNvSpPr/>
            <p:nvPr/>
          </p:nvSpPr>
          <p:spPr>
            <a:xfrm>
              <a:off x="2607903" y="3958429"/>
              <a:ext cx="481258" cy="282979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5" name="Google Shape;5861;p62">
              <a:extLst>
                <a:ext uri="{FF2B5EF4-FFF2-40B4-BE49-F238E27FC236}">
                  <a16:creationId xmlns:a16="http://schemas.microsoft.com/office/drawing/2014/main" id="{65117C27-45F1-4CBB-8F73-CA85D46D595C}"/>
                </a:ext>
              </a:extLst>
            </p:cNvPr>
            <p:cNvSpPr/>
            <p:nvPr/>
          </p:nvSpPr>
          <p:spPr>
            <a:xfrm>
              <a:off x="2654103" y="3967323"/>
              <a:ext cx="72590" cy="261219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6" name="Google Shape;5862;p62">
              <a:extLst>
                <a:ext uri="{FF2B5EF4-FFF2-40B4-BE49-F238E27FC236}">
                  <a16:creationId xmlns:a16="http://schemas.microsoft.com/office/drawing/2014/main" id="{A4E99645-209D-476B-9913-453CDC6318C0}"/>
                </a:ext>
              </a:extLst>
            </p:cNvPr>
            <p:cNvSpPr/>
            <p:nvPr/>
          </p:nvSpPr>
          <p:spPr>
            <a:xfrm>
              <a:off x="2705048" y="3971505"/>
              <a:ext cx="83084" cy="113157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7" name="Google Shape;5863;p62">
              <a:extLst>
                <a:ext uri="{FF2B5EF4-FFF2-40B4-BE49-F238E27FC236}">
                  <a16:creationId xmlns:a16="http://schemas.microsoft.com/office/drawing/2014/main" id="{C11FF687-B860-49B2-93D5-ECEA322A6629}"/>
                </a:ext>
              </a:extLst>
            </p:cNvPr>
            <p:cNvSpPr/>
            <p:nvPr/>
          </p:nvSpPr>
          <p:spPr>
            <a:xfrm>
              <a:off x="3012831" y="3961487"/>
              <a:ext cx="36330" cy="64048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8" name="Google Shape;5864;p62">
              <a:extLst>
                <a:ext uri="{FF2B5EF4-FFF2-40B4-BE49-F238E27FC236}">
                  <a16:creationId xmlns:a16="http://schemas.microsoft.com/office/drawing/2014/main" id="{6921691F-E36C-4A9E-A3CB-232C704E6830}"/>
                </a:ext>
              </a:extLst>
            </p:cNvPr>
            <p:cNvSpPr/>
            <p:nvPr/>
          </p:nvSpPr>
          <p:spPr>
            <a:xfrm>
              <a:off x="2926249" y="3969432"/>
              <a:ext cx="27256" cy="90272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9" name="Google Shape;5865;p62">
              <a:extLst>
                <a:ext uri="{FF2B5EF4-FFF2-40B4-BE49-F238E27FC236}">
                  <a16:creationId xmlns:a16="http://schemas.microsoft.com/office/drawing/2014/main" id="{10F76C4A-2386-421B-AD12-7E7DBAF50D5B}"/>
                </a:ext>
              </a:extLst>
            </p:cNvPr>
            <p:cNvSpPr/>
            <p:nvPr/>
          </p:nvSpPr>
          <p:spPr>
            <a:xfrm>
              <a:off x="2664423" y="3642933"/>
              <a:ext cx="398346" cy="420671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0" name="Google Shape;5866;p62">
              <a:extLst>
                <a:ext uri="{FF2B5EF4-FFF2-40B4-BE49-F238E27FC236}">
                  <a16:creationId xmlns:a16="http://schemas.microsoft.com/office/drawing/2014/main" id="{B9C0EBAE-F9D6-4BD3-A1DB-5349028334CE}"/>
                </a:ext>
              </a:extLst>
            </p:cNvPr>
            <p:cNvSpPr/>
            <p:nvPr/>
          </p:nvSpPr>
          <p:spPr>
            <a:xfrm>
              <a:off x="2768184" y="3647643"/>
              <a:ext cx="187363" cy="15020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C8D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1" name="Google Shape;5867;p62">
              <a:extLst>
                <a:ext uri="{FF2B5EF4-FFF2-40B4-BE49-F238E27FC236}">
                  <a16:creationId xmlns:a16="http://schemas.microsoft.com/office/drawing/2014/main" id="{C3A037A8-957E-4460-8862-6F36ECBE0B5E}"/>
                </a:ext>
              </a:extLst>
            </p:cNvPr>
            <p:cNvSpPr/>
            <p:nvPr/>
          </p:nvSpPr>
          <p:spPr>
            <a:xfrm>
              <a:off x="2792219" y="3590660"/>
              <a:ext cx="146843" cy="96318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2" name="Google Shape;5868;p62">
              <a:extLst>
                <a:ext uri="{FF2B5EF4-FFF2-40B4-BE49-F238E27FC236}">
                  <a16:creationId xmlns:a16="http://schemas.microsoft.com/office/drawing/2014/main" id="{8D6A15BD-A013-42D7-8CE2-CB7A8188344B}"/>
                </a:ext>
              </a:extLst>
            </p:cNvPr>
            <p:cNvSpPr/>
            <p:nvPr/>
          </p:nvSpPr>
          <p:spPr>
            <a:xfrm>
              <a:off x="2796756" y="3578497"/>
              <a:ext cx="147259" cy="71571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3" name="Google Shape;5869;p62">
              <a:extLst>
                <a:ext uri="{FF2B5EF4-FFF2-40B4-BE49-F238E27FC236}">
                  <a16:creationId xmlns:a16="http://schemas.microsoft.com/office/drawing/2014/main" id="{664E7E2D-60DA-4039-B229-259AD09E35C9}"/>
                </a:ext>
              </a:extLst>
            </p:cNvPr>
            <p:cNvSpPr/>
            <p:nvPr/>
          </p:nvSpPr>
          <p:spPr>
            <a:xfrm>
              <a:off x="2775145" y="3626587"/>
              <a:ext cx="173822" cy="110238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4" name="Google Shape;5870;p62">
              <a:extLst>
                <a:ext uri="{FF2B5EF4-FFF2-40B4-BE49-F238E27FC236}">
                  <a16:creationId xmlns:a16="http://schemas.microsoft.com/office/drawing/2014/main" id="{3A290AAD-F518-43E4-99B4-EA2ABF74FF43}"/>
                </a:ext>
              </a:extLst>
            </p:cNvPr>
            <p:cNvSpPr/>
            <p:nvPr/>
          </p:nvSpPr>
          <p:spPr>
            <a:xfrm>
              <a:off x="2772236" y="3619591"/>
              <a:ext cx="176732" cy="109711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5" name="Google Shape;5872;p62">
              <a:extLst>
                <a:ext uri="{FF2B5EF4-FFF2-40B4-BE49-F238E27FC236}">
                  <a16:creationId xmlns:a16="http://schemas.microsoft.com/office/drawing/2014/main" id="{B8C72E57-CA11-4430-99AB-C57A744463DE}"/>
                </a:ext>
              </a:extLst>
            </p:cNvPr>
            <p:cNvSpPr/>
            <p:nvPr/>
          </p:nvSpPr>
          <p:spPr>
            <a:xfrm>
              <a:off x="2587296" y="4137251"/>
              <a:ext cx="56520" cy="43343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6" name="Google Shape;5873;p62">
              <a:extLst>
                <a:ext uri="{FF2B5EF4-FFF2-40B4-BE49-F238E27FC236}">
                  <a16:creationId xmlns:a16="http://schemas.microsoft.com/office/drawing/2014/main" id="{3637CBA2-0BCF-4FD8-846D-48870CEA8AFB}"/>
                </a:ext>
              </a:extLst>
            </p:cNvPr>
            <p:cNvSpPr/>
            <p:nvPr/>
          </p:nvSpPr>
          <p:spPr>
            <a:xfrm>
              <a:off x="2598898" y="4071515"/>
              <a:ext cx="113388" cy="108551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7" name="Google Shape;5874;p62">
              <a:extLst>
                <a:ext uri="{FF2B5EF4-FFF2-40B4-BE49-F238E27FC236}">
                  <a16:creationId xmlns:a16="http://schemas.microsoft.com/office/drawing/2014/main" id="{F8ECAD86-DE7B-4605-AE2F-9B7F98E07BC8}"/>
                </a:ext>
              </a:extLst>
            </p:cNvPr>
            <p:cNvSpPr/>
            <p:nvPr/>
          </p:nvSpPr>
          <p:spPr>
            <a:xfrm>
              <a:off x="2611782" y="4141364"/>
              <a:ext cx="20087" cy="29423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8" name="Google Shape;5875;p62">
              <a:extLst>
                <a:ext uri="{FF2B5EF4-FFF2-40B4-BE49-F238E27FC236}">
                  <a16:creationId xmlns:a16="http://schemas.microsoft.com/office/drawing/2014/main" id="{EFD617B9-4791-401D-9F48-FAA25345020E}"/>
                </a:ext>
              </a:extLst>
            </p:cNvPr>
            <p:cNvSpPr/>
            <p:nvPr/>
          </p:nvSpPr>
          <p:spPr>
            <a:xfrm>
              <a:off x="2471830" y="3662724"/>
              <a:ext cx="279626" cy="48085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9" name="Google Shape;5876;p62">
              <a:extLst>
                <a:ext uri="{FF2B5EF4-FFF2-40B4-BE49-F238E27FC236}">
                  <a16:creationId xmlns:a16="http://schemas.microsoft.com/office/drawing/2014/main" id="{D694D642-08D7-41DF-9048-806EC6E6950F}"/>
                </a:ext>
              </a:extLst>
            </p:cNvPr>
            <p:cNvSpPr/>
            <p:nvPr/>
          </p:nvSpPr>
          <p:spPr>
            <a:xfrm>
              <a:off x="2578222" y="4035976"/>
              <a:ext cx="92400" cy="83734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0" name="Google Shape;5877;p62">
              <a:extLst>
                <a:ext uri="{FF2B5EF4-FFF2-40B4-BE49-F238E27FC236}">
                  <a16:creationId xmlns:a16="http://schemas.microsoft.com/office/drawing/2014/main" id="{DB240B6C-7938-4CCA-BB28-AB4890001833}"/>
                </a:ext>
              </a:extLst>
            </p:cNvPr>
            <p:cNvSpPr/>
            <p:nvPr/>
          </p:nvSpPr>
          <p:spPr>
            <a:xfrm>
              <a:off x="2678831" y="3800347"/>
              <a:ext cx="44157" cy="29317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1" name="Google Shape;5878;p62">
              <a:extLst>
                <a:ext uri="{FF2B5EF4-FFF2-40B4-BE49-F238E27FC236}">
                  <a16:creationId xmlns:a16="http://schemas.microsoft.com/office/drawing/2014/main" id="{413D7859-6496-4DE5-8678-45A56455B519}"/>
                </a:ext>
              </a:extLst>
            </p:cNvPr>
            <p:cNvSpPr/>
            <p:nvPr/>
          </p:nvSpPr>
          <p:spPr>
            <a:xfrm>
              <a:off x="2946439" y="3142884"/>
              <a:ext cx="172402" cy="202795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2" name="Google Shape;5879;p62">
              <a:extLst>
                <a:ext uri="{FF2B5EF4-FFF2-40B4-BE49-F238E27FC236}">
                  <a16:creationId xmlns:a16="http://schemas.microsoft.com/office/drawing/2014/main" id="{3C67A1C3-0F9A-4A9D-87CC-2386FAEC06D7}"/>
                </a:ext>
              </a:extLst>
            </p:cNvPr>
            <p:cNvSpPr/>
            <p:nvPr/>
          </p:nvSpPr>
          <p:spPr>
            <a:xfrm>
              <a:off x="2663177" y="3138174"/>
              <a:ext cx="435057" cy="495440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3" name="Google Shape;5880;p62">
              <a:extLst>
                <a:ext uri="{FF2B5EF4-FFF2-40B4-BE49-F238E27FC236}">
                  <a16:creationId xmlns:a16="http://schemas.microsoft.com/office/drawing/2014/main" id="{57736DE5-4B48-4F69-BFF4-0BDEAA870BA5}"/>
                </a:ext>
              </a:extLst>
            </p:cNvPr>
            <p:cNvSpPr/>
            <p:nvPr/>
          </p:nvSpPr>
          <p:spPr>
            <a:xfrm>
              <a:off x="2573686" y="3069520"/>
              <a:ext cx="464738" cy="392690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4" name="Google Shape;5881;p62">
              <a:extLst>
                <a:ext uri="{FF2B5EF4-FFF2-40B4-BE49-F238E27FC236}">
                  <a16:creationId xmlns:a16="http://schemas.microsoft.com/office/drawing/2014/main" id="{97BF98C0-1D20-4059-ACB0-EAB524446039}"/>
                </a:ext>
              </a:extLst>
            </p:cNvPr>
            <p:cNvSpPr/>
            <p:nvPr/>
          </p:nvSpPr>
          <p:spPr>
            <a:xfrm>
              <a:off x="2691195" y="3074160"/>
              <a:ext cx="295695" cy="168346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5" name="Google Shape;5882;p62">
              <a:extLst>
                <a:ext uri="{FF2B5EF4-FFF2-40B4-BE49-F238E27FC236}">
                  <a16:creationId xmlns:a16="http://schemas.microsoft.com/office/drawing/2014/main" id="{B2CB427E-E59B-479C-B245-46D8181DC44A}"/>
                </a:ext>
              </a:extLst>
            </p:cNvPr>
            <p:cNvSpPr/>
            <p:nvPr/>
          </p:nvSpPr>
          <p:spPr>
            <a:xfrm>
              <a:off x="2882126" y="3290561"/>
              <a:ext cx="866" cy="457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6" name="Google Shape;5883;p62">
              <a:extLst>
                <a:ext uri="{FF2B5EF4-FFF2-40B4-BE49-F238E27FC236}">
                  <a16:creationId xmlns:a16="http://schemas.microsoft.com/office/drawing/2014/main" id="{F0375791-616E-4233-BCCC-3AA6F05E4C7F}"/>
                </a:ext>
              </a:extLst>
            </p:cNvPr>
            <p:cNvSpPr/>
            <p:nvPr/>
          </p:nvSpPr>
          <p:spPr>
            <a:xfrm>
              <a:off x="2594292" y="3403823"/>
              <a:ext cx="126652" cy="131154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7" name="Google Shape;5884;p62">
              <a:extLst>
                <a:ext uri="{FF2B5EF4-FFF2-40B4-BE49-F238E27FC236}">
                  <a16:creationId xmlns:a16="http://schemas.microsoft.com/office/drawing/2014/main" id="{DAA87BAC-5C88-4C69-9704-20C5BF27262E}"/>
                </a:ext>
              </a:extLst>
            </p:cNvPr>
            <p:cNvSpPr/>
            <p:nvPr/>
          </p:nvSpPr>
          <p:spPr>
            <a:xfrm>
              <a:off x="2607903" y="3437640"/>
              <a:ext cx="78789" cy="45944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8" name="Google Shape;5887;p62">
              <a:extLst>
                <a:ext uri="{FF2B5EF4-FFF2-40B4-BE49-F238E27FC236}">
                  <a16:creationId xmlns:a16="http://schemas.microsoft.com/office/drawing/2014/main" id="{67FEE4C4-03F1-444E-8E91-B013F4CB9B51}"/>
                </a:ext>
              </a:extLst>
            </p:cNvPr>
            <p:cNvSpPr/>
            <p:nvPr/>
          </p:nvSpPr>
          <p:spPr>
            <a:xfrm>
              <a:off x="2923998" y="3455357"/>
              <a:ext cx="118583" cy="51499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9" name="Google Shape;5888;p62">
              <a:extLst>
                <a:ext uri="{FF2B5EF4-FFF2-40B4-BE49-F238E27FC236}">
                  <a16:creationId xmlns:a16="http://schemas.microsoft.com/office/drawing/2014/main" id="{01837779-62C2-415B-84D8-C8B14F8A4E62}"/>
                </a:ext>
              </a:extLst>
            </p:cNvPr>
            <p:cNvSpPr/>
            <p:nvPr/>
          </p:nvSpPr>
          <p:spPr>
            <a:xfrm>
              <a:off x="2933245" y="3467837"/>
              <a:ext cx="72210" cy="39090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0" name="Google Shape;5889;p62">
              <a:extLst>
                <a:ext uri="{FF2B5EF4-FFF2-40B4-BE49-F238E27FC236}">
                  <a16:creationId xmlns:a16="http://schemas.microsoft.com/office/drawing/2014/main" id="{B460D98E-BF06-4783-8C55-B9C58A67D667}"/>
                </a:ext>
              </a:extLst>
            </p:cNvPr>
            <p:cNvSpPr/>
            <p:nvPr/>
          </p:nvSpPr>
          <p:spPr>
            <a:xfrm>
              <a:off x="2892032" y="3318191"/>
              <a:ext cx="65595" cy="23552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1" name="Google Shape;5890;p62">
              <a:extLst>
                <a:ext uri="{FF2B5EF4-FFF2-40B4-BE49-F238E27FC236}">
                  <a16:creationId xmlns:a16="http://schemas.microsoft.com/office/drawing/2014/main" id="{E90A06FB-221C-4BC9-818F-CB742A787E7A}"/>
                </a:ext>
              </a:extLst>
            </p:cNvPr>
            <p:cNvSpPr/>
            <p:nvPr/>
          </p:nvSpPr>
          <p:spPr>
            <a:xfrm>
              <a:off x="3017853" y="3312602"/>
              <a:ext cx="51776" cy="19228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2" name="Google Shape;5891;p62">
              <a:extLst>
                <a:ext uri="{FF2B5EF4-FFF2-40B4-BE49-F238E27FC236}">
                  <a16:creationId xmlns:a16="http://schemas.microsoft.com/office/drawing/2014/main" id="{CA20CF57-4145-4176-8711-B486A94A9D53}"/>
                </a:ext>
              </a:extLst>
            </p:cNvPr>
            <p:cNvSpPr/>
            <p:nvPr/>
          </p:nvSpPr>
          <p:spPr>
            <a:xfrm>
              <a:off x="2872741" y="3388005"/>
              <a:ext cx="71274" cy="26400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3" name="Google Shape;5892;p62">
              <a:extLst>
                <a:ext uri="{FF2B5EF4-FFF2-40B4-BE49-F238E27FC236}">
                  <a16:creationId xmlns:a16="http://schemas.microsoft.com/office/drawing/2014/main" id="{7289506B-8EE7-4225-A487-BB9CE9DFD538}"/>
                </a:ext>
              </a:extLst>
            </p:cNvPr>
            <p:cNvSpPr/>
            <p:nvPr/>
          </p:nvSpPr>
          <p:spPr>
            <a:xfrm>
              <a:off x="3030148" y="3380482"/>
              <a:ext cx="46581" cy="28755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4" name="Google Shape;5893;p62">
              <a:extLst>
                <a:ext uri="{FF2B5EF4-FFF2-40B4-BE49-F238E27FC236}">
                  <a16:creationId xmlns:a16="http://schemas.microsoft.com/office/drawing/2014/main" id="{C3F5819F-02C7-4140-BBBF-4BDC8711B372}"/>
                </a:ext>
              </a:extLst>
            </p:cNvPr>
            <p:cNvSpPr/>
            <p:nvPr/>
          </p:nvSpPr>
          <p:spPr>
            <a:xfrm>
              <a:off x="2990978" y="3349231"/>
              <a:ext cx="38408" cy="92908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5" name="Google Shape;5895;p62">
              <a:extLst>
                <a:ext uri="{FF2B5EF4-FFF2-40B4-BE49-F238E27FC236}">
                  <a16:creationId xmlns:a16="http://schemas.microsoft.com/office/drawing/2014/main" id="{6E6D1269-F3BA-447C-B38A-4FAE493CBA6F}"/>
                </a:ext>
              </a:extLst>
            </p:cNvPr>
            <p:cNvSpPr/>
            <p:nvPr/>
          </p:nvSpPr>
          <p:spPr>
            <a:xfrm>
              <a:off x="3782676" y="3058916"/>
              <a:ext cx="797651" cy="693754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6" name="Google Shape;5896;p62">
              <a:extLst>
                <a:ext uri="{FF2B5EF4-FFF2-40B4-BE49-F238E27FC236}">
                  <a16:creationId xmlns:a16="http://schemas.microsoft.com/office/drawing/2014/main" id="{D234C453-1F52-4132-8EC5-F1BFFB143968}"/>
                </a:ext>
              </a:extLst>
            </p:cNvPr>
            <p:cNvSpPr/>
            <p:nvPr/>
          </p:nvSpPr>
          <p:spPr>
            <a:xfrm>
              <a:off x="3843552" y="3059613"/>
              <a:ext cx="719991" cy="693545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7" name="Google Shape;5897;p62">
              <a:extLst>
                <a:ext uri="{FF2B5EF4-FFF2-40B4-BE49-F238E27FC236}">
                  <a16:creationId xmlns:a16="http://schemas.microsoft.com/office/drawing/2014/main" id="{8A1D53AB-F4FE-475A-90D2-E3C8B2509AFF}"/>
                </a:ext>
              </a:extLst>
            </p:cNvPr>
            <p:cNvSpPr/>
            <p:nvPr/>
          </p:nvSpPr>
          <p:spPr>
            <a:xfrm>
              <a:off x="3767670" y="4020150"/>
              <a:ext cx="146058" cy="190565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8" name="Google Shape;5898;p62">
              <a:extLst>
                <a:ext uri="{FF2B5EF4-FFF2-40B4-BE49-F238E27FC236}">
                  <a16:creationId xmlns:a16="http://schemas.microsoft.com/office/drawing/2014/main" id="{56EE7261-55C7-4A0F-8022-96232A10C743}"/>
                </a:ext>
              </a:extLst>
            </p:cNvPr>
            <p:cNvSpPr/>
            <p:nvPr/>
          </p:nvSpPr>
          <p:spPr>
            <a:xfrm>
              <a:off x="3787085" y="3604049"/>
              <a:ext cx="241874" cy="515740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9" name="Google Shape;5899;p62">
              <a:extLst>
                <a:ext uri="{FF2B5EF4-FFF2-40B4-BE49-F238E27FC236}">
                  <a16:creationId xmlns:a16="http://schemas.microsoft.com/office/drawing/2014/main" id="{E5238A4C-1741-40F5-B85F-64B379046084}"/>
                </a:ext>
              </a:extLst>
            </p:cNvPr>
            <p:cNvSpPr/>
            <p:nvPr/>
          </p:nvSpPr>
          <p:spPr>
            <a:xfrm>
              <a:off x="3850629" y="3610429"/>
              <a:ext cx="178256" cy="51019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0" name="Google Shape;5900;p62">
              <a:extLst>
                <a:ext uri="{FF2B5EF4-FFF2-40B4-BE49-F238E27FC236}">
                  <a16:creationId xmlns:a16="http://schemas.microsoft.com/office/drawing/2014/main" id="{54BA523B-9CEC-49FC-8DFD-B18685BD2258}"/>
                </a:ext>
              </a:extLst>
            </p:cNvPr>
            <p:cNvSpPr/>
            <p:nvPr/>
          </p:nvSpPr>
          <p:spPr>
            <a:xfrm>
              <a:off x="3793273" y="4059581"/>
              <a:ext cx="121345" cy="3904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1" name="Google Shape;5901;p62">
              <a:extLst>
                <a:ext uri="{FF2B5EF4-FFF2-40B4-BE49-F238E27FC236}">
                  <a16:creationId xmlns:a16="http://schemas.microsoft.com/office/drawing/2014/main" id="{906F6BF8-1E67-45C2-85CF-86C94AB97B24}"/>
                </a:ext>
              </a:extLst>
            </p:cNvPr>
            <p:cNvSpPr/>
            <p:nvPr/>
          </p:nvSpPr>
          <p:spPr>
            <a:xfrm>
              <a:off x="4007211" y="3561828"/>
              <a:ext cx="433691" cy="508976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2" name="Google Shape;5902;p62">
              <a:extLst>
                <a:ext uri="{FF2B5EF4-FFF2-40B4-BE49-F238E27FC236}">
                  <a16:creationId xmlns:a16="http://schemas.microsoft.com/office/drawing/2014/main" id="{AE487802-5178-4FC6-B254-D0EB3DB7BDCD}"/>
                </a:ext>
              </a:extLst>
            </p:cNvPr>
            <p:cNvSpPr/>
            <p:nvPr/>
          </p:nvSpPr>
          <p:spPr>
            <a:xfrm>
              <a:off x="4304996" y="3582224"/>
              <a:ext cx="135461" cy="479481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3" name="Google Shape;5903;p62">
              <a:extLst>
                <a:ext uri="{FF2B5EF4-FFF2-40B4-BE49-F238E27FC236}">
                  <a16:creationId xmlns:a16="http://schemas.microsoft.com/office/drawing/2014/main" id="{88EA12C8-C470-4894-B94D-49CB60F74834}"/>
                </a:ext>
              </a:extLst>
            </p:cNvPr>
            <p:cNvSpPr/>
            <p:nvPr/>
          </p:nvSpPr>
          <p:spPr>
            <a:xfrm>
              <a:off x="4228707" y="3591114"/>
              <a:ext cx="226943" cy="271345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4" name="Google Shape;5904;p62">
              <a:extLst>
                <a:ext uri="{FF2B5EF4-FFF2-40B4-BE49-F238E27FC236}">
                  <a16:creationId xmlns:a16="http://schemas.microsoft.com/office/drawing/2014/main" id="{87ED024C-AC8C-40C2-A3E0-A0A41AC89F16}"/>
                </a:ext>
              </a:extLst>
            </p:cNvPr>
            <p:cNvSpPr/>
            <p:nvPr/>
          </p:nvSpPr>
          <p:spPr>
            <a:xfrm>
              <a:off x="3750478" y="4553150"/>
              <a:ext cx="772938" cy="83882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5" name="Google Shape;5905;p62">
              <a:extLst>
                <a:ext uri="{FF2B5EF4-FFF2-40B4-BE49-F238E27FC236}">
                  <a16:creationId xmlns:a16="http://schemas.microsoft.com/office/drawing/2014/main" id="{1BDF6668-FA16-46FF-9288-E82D7C382E3D}"/>
                </a:ext>
              </a:extLst>
            </p:cNvPr>
            <p:cNvSpPr/>
            <p:nvPr/>
          </p:nvSpPr>
          <p:spPr>
            <a:xfrm>
              <a:off x="3914581" y="4130982"/>
              <a:ext cx="1371" cy="453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6" name="Google Shape;5906;p62">
              <a:extLst>
                <a:ext uri="{FF2B5EF4-FFF2-40B4-BE49-F238E27FC236}">
                  <a16:creationId xmlns:a16="http://schemas.microsoft.com/office/drawing/2014/main" id="{88F0FFFA-7481-4BF6-9B3E-47F9D891F72A}"/>
                </a:ext>
              </a:extLst>
            </p:cNvPr>
            <p:cNvSpPr/>
            <p:nvPr/>
          </p:nvSpPr>
          <p:spPr>
            <a:xfrm>
              <a:off x="3890757" y="3574275"/>
              <a:ext cx="427504" cy="357841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7" name="Google Shape;5907;p62">
              <a:extLst>
                <a:ext uri="{FF2B5EF4-FFF2-40B4-BE49-F238E27FC236}">
                  <a16:creationId xmlns:a16="http://schemas.microsoft.com/office/drawing/2014/main" id="{B068E45E-6DEA-48CC-9744-D206A52B3150}"/>
                </a:ext>
              </a:extLst>
            </p:cNvPr>
            <p:cNvSpPr/>
            <p:nvPr/>
          </p:nvSpPr>
          <p:spPr>
            <a:xfrm>
              <a:off x="4030590" y="3526999"/>
              <a:ext cx="157099" cy="95352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8" name="Google Shape;5908;p62">
              <a:extLst>
                <a:ext uri="{FF2B5EF4-FFF2-40B4-BE49-F238E27FC236}">
                  <a16:creationId xmlns:a16="http://schemas.microsoft.com/office/drawing/2014/main" id="{4D68FCA7-80D0-49DD-B4AC-3F4C36BAC46F}"/>
                </a:ext>
              </a:extLst>
            </p:cNvPr>
            <p:cNvSpPr/>
            <p:nvPr/>
          </p:nvSpPr>
          <p:spPr>
            <a:xfrm>
              <a:off x="4033567" y="3512735"/>
              <a:ext cx="147494" cy="74690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9" name="Google Shape;5911;p62">
              <a:extLst>
                <a:ext uri="{FF2B5EF4-FFF2-40B4-BE49-F238E27FC236}">
                  <a16:creationId xmlns:a16="http://schemas.microsoft.com/office/drawing/2014/main" id="{81000664-9D5A-4399-8428-693C1B7F88A9}"/>
                </a:ext>
              </a:extLst>
            </p:cNvPr>
            <p:cNvSpPr/>
            <p:nvPr/>
          </p:nvSpPr>
          <p:spPr>
            <a:xfrm>
              <a:off x="4172203" y="3642329"/>
              <a:ext cx="154877" cy="15287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0" name="Google Shape;5912;p62">
              <a:extLst>
                <a:ext uri="{FF2B5EF4-FFF2-40B4-BE49-F238E27FC236}">
                  <a16:creationId xmlns:a16="http://schemas.microsoft.com/office/drawing/2014/main" id="{ED42B81A-0439-4356-B278-E45736B7D5D2}"/>
                </a:ext>
              </a:extLst>
            </p:cNvPr>
            <p:cNvSpPr/>
            <p:nvPr/>
          </p:nvSpPr>
          <p:spPr>
            <a:xfrm>
              <a:off x="4248974" y="3685177"/>
              <a:ext cx="236502" cy="196178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1" name="Google Shape;5913;p62">
              <a:extLst>
                <a:ext uri="{FF2B5EF4-FFF2-40B4-BE49-F238E27FC236}">
                  <a16:creationId xmlns:a16="http://schemas.microsoft.com/office/drawing/2014/main" id="{4938B183-63CF-49BC-ADB2-319BF8A58EEA}"/>
                </a:ext>
              </a:extLst>
            </p:cNvPr>
            <p:cNvSpPr/>
            <p:nvPr/>
          </p:nvSpPr>
          <p:spPr>
            <a:xfrm>
              <a:off x="4266166" y="3693893"/>
              <a:ext cx="52984" cy="108356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2" name="Google Shape;5914;p62">
              <a:extLst>
                <a:ext uri="{FF2B5EF4-FFF2-40B4-BE49-F238E27FC236}">
                  <a16:creationId xmlns:a16="http://schemas.microsoft.com/office/drawing/2014/main" id="{0385AD23-6339-46F2-8799-A4D41CFC6758}"/>
                </a:ext>
              </a:extLst>
            </p:cNvPr>
            <p:cNvSpPr/>
            <p:nvPr/>
          </p:nvSpPr>
          <p:spPr>
            <a:xfrm>
              <a:off x="4297957" y="3684759"/>
              <a:ext cx="125309" cy="87195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3" name="Google Shape;5915;p62">
              <a:extLst>
                <a:ext uri="{FF2B5EF4-FFF2-40B4-BE49-F238E27FC236}">
                  <a16:creationId xmlns:a16="http://schemas.microsoft.com/office/drawing/2014/main" id="{BE2DD896-FC42-463D-9D4A-D4F9442F1236}"/>
                </a:ext>
              </a:extLst>
            </p:cNvPr>
            <p:cNvSpPr/>
            <p:nvPr/>
          </p:nvSpPr>
          <p:spPr>
            <a:xfrm>
              <a:off x="3928253" y="4081999"/>
              <a:ext cx="177812" cy="451242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4" name="Google Shape;5916;p62">
              <a:extLst>
                <a:ext uri="{FF2B5EF4-FFF2-40B4-BE49-F238E27FC236}">
                  <a16:creationId xmlns:a16="http://schemas.microsoft.com/office/drawing/2014/main" id="{955BDD5B-4F52-41F8-B223-3E72AFAA832F}"/>
                </a:ext>
              </a:extLst>
            </p:cNvPr>
            <p:cNvSpPr/>
            <p:nvPr/>
          </p:nvSpPr>
          <p:spPr>
            <a:xfrm>
              <a:off x="3928253" y="4081999"/>
              <a:ext cx="167252" cy="114597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5" name="Google Shape;5917;p62">
              <a:extLst>
                <a:ext uri="{FF2B5EF4-FFF2-40B4-BE49-F238E27FC236}">
                  <a16:creationId xmlns:a16="http://schemas.microsoft.com/office/drawing/2014/main" id="{A9B821DC-3E82-417B-956D-3E6E244B800A}"/>
                </a:ext>
              </a:extLst>
            </p:cNvPr>
            <p:cNvSpPr/>
            <p:nvPr/>
          </p:nvSpPr>
          <p:spPr>
            <a:xfrm>
              <a:off x="3960896" y="4384199"/>
              <a:ext cx="145614" cy="149461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" name="Google Shape;5918;p62">
              <a:extLst>
                <a:ext uri="{FF2B5EF4-FFF2-40B4-BE49-F238E27FC236}">
                  <a16:creationId xmlns:a16="http://schemas.microsoft.com/office/drawing/2014/main" id="{E31CF1A4-EF31-4310-B2F4-070C47622BF2}"/>
                </a:ext>
              </a:extLst>
            </p:cNvPr>
            <p:cNvSpPr/>
            <p:nvPr/>
          </p:nvSpPr>
          <p:spPr>
            <a:xfrm>
              <a:off x="3894277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7" name="Google Shape;5919;p62">
              <a:extLst>
                <a:ext uri="{FF2B5EF4-FFF2-40B4-BE49-F238E27FC236}">
                  <a16:creationId xmlns:a16="http://schemas.microsoft.com/office/drawing/2014/main" id="{2134D5B0-A5E3-4E36-ABA1-DFB2341FFD9F}"/>
                </a:ext>
              </a:extLst>
            </p:cNvPr>
            <p:cNvSpPr/>
            <p:nvPr/>
          </p:nvSpPr>
          <p:spPr>
            <a:xfrm>
              <a:off x="3924733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8" name="Google Shape;5920;p62">
              <a:extLst>
                <a:ext uri="{FF2B5EF4-FFF2-40B4-BE49-F238E27FC236}">
                  <a16:creationId xmlns:a16="http://schemas.microsoft.com/office/drawing/2014/main" id="{5B4C469E-7C9E-4DA5-B507-E58062B0B218}"/>
                </a:ext>
              </a:extLst>
            </p:cNvPr>
            <p:cNvSpPr/>
            <p:nvPr/>
          </p:nvSpPr>
          <p:spPr>
            <a:xfrm>
              <a:off x="3945889" y="4537775"/>
              <a:ext cx="60320" cy="21302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9" name="Google Shape;5921;p62">
              <a:extLst>
                <a:ext uri="{FF2B5EF4-FFF2-40B4-BE49-F238E27FC236}">
                  <a16:creationId xmlns:a16="http://schemas.microsoft.com/office/drawing/2014/main" id="{E1D8B7B3-196E-4419-887C-945BC21EBC05}"/>
                </a:ext>
              </a:extLst>
            </p:cNvPr>
            <p:cNvSpPr/>
            <p:nvPr/>
          </p:nvSpPr>
          <p:spPr>
            <a:xfrm>
              <a:off x="3964416" y="4528152"/>
              <a:ext cx="52984" cy="17885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0" name="Google Shape;5922;p62">
              <a:extLst>
                <a:ext uri="{FF2B5EF4-FFF2-40B4-BE49-F238E27FC236}">
                  <a16:creationId xmlns:a16="http://schemas.microsoft.com/office/drawing/2014/main" id="{9FADEC6A-E7B1-454C-BAC2-C1E09B27C48B}"/>
                </a:ext>
              </a:extLst>
            </p:cNvPr>
            <p:cNvSpPr/>
            <p:nvPr/>
          </p:nvSpPr>
          <p:spPr>
            <a:xfrm>
              <a:off x="4114847" y="4081999"/>
              <a:ext cx="231203" cy="451660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1" name="Google Shape;5923;p62">
              <a:extLst>
                <a:ext uri="{FF2B5EF4-FFF2-40B4-BE49-F238E27FC236}">
                  <a16:creationId xmlns:a16="http://schemas.microsoft.com/office/drawing/2014/main" id="{2705A65C-4038-4A62-BEA5-DF4387B77480}"/>
                </a:ext>
              </a:extLst>
            </p:cNvPr>
            <p:cNvSpPr/>
            <p:nvPr/>
          </p:nvSpPr>
          <p:spPr>
            <a:xfrm>
              <a:off x="4115291" y="4081999"/>
              <a:ext cx="179145" cy="114318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2" name="Google Shape;5924;p62">
              <a:extLst>
                <a:ext uri="{FF2B5EF4-FFF2-40B4-BE49-F238E27FC236}">
                  <a16:creationId xmlns:a16="http://schemas.microsoft.com/office/drawing/2014/main" id="{643582F8-6D10-405D-8FDE-84DDEE059AF3}"/>
                </a:ext>
              </a:extLst>
            </p:cNvPr>
            <p:cNvSpPr/>
            <p:nvPr/>
          </p:nvSpPr>
          <p:spPr>
            <a:xfrm>
              <a:off x="4183688" y="4378376"/>
              <a:ext cx="161472" cy="155701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3" name="Google Shape;5925;p62">
              <a:extLst>
                <a:ext uri="{FF2B5EF4-FFF2-40B4-BE49-F238E27FC236}">
                  <a16:creationId xmlns:a16="http://schemas.microsoft.com/office/drawing/2014/main" id="{8473F810-2E7E-4680-A735-82844F8B290A}"/>
                </a:ext>
              </a:extLst>
            </p:cNvPr>
            <p:cNvSpPr/>
            <p:nvPr/>
          </p:nvSpPr>
          <p:spPr>
            <a:xfrm>
              <a:off x="4134261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4" name="Google Shape;5926;p62">
              <a:extLst>
                <a:ext uri="{FF2B5EF4-FFF2-40B4-BE49-F238E27FC236}">
                  <a16:creationId xmlns:a16="http://schemas.microsoft.com/office/drawing/2014/main" id="{51E86AE5-AE93-4841-9A81-74AD0DD5034E}"/>
                </a:ext>
              </a:extLst>
            </p:cNvPr>
            <p:cNvSpPr/>
            <p:nvPr/>
          </p:nvSpPr>
          <p:spPr>
            <a:xfrm>
              <a:off x="4164718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5" name="Google Shape;5927;p62">
              <a:extLst>
                <a:ext uri="{FF2B5EF4-FFF2-40B4-BE49-F238E27FC236}">
                  <a16:creationId xmlns:a16="http://schemas.microsoft.com/office/drawing/2014/main" id="{62DDD7BD-44A1-4641-8C1D-52AA09E9D83D}"/>
                </a:ext>
              </a:extLst>
            </p:cNvPr>
            <p:cNvSpPr/>
            <p:nvPr/>
          </p:nvSpPr>
          <p:spPr>
            <a:xfrm>
              <a:off x="4185430" y="4537775"/>
              <a:ext cx="60283" cy="21302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6" name="Google Shape;5928;p62">
              <a:extLst>
                <a:ext uri="{FF2B5EF4-FFF2-40B4-BE49-F238E27FC236}">
                  <a16:creationId xmlns:a16="http://schemas.microsoft.com/office/drawing/2014/main" id="{4E7170E9-36C7-47BE-A445-C2E42F76E198}"/>
                </a:ext>
              </a:extLst>
            </p:cNvPr>
            <p:cNvSpPr/>
            <p:nvPr/>
          </p:nvSpPr>
          <p:spPr>
            <a:xfrm>
              <a:off x="4203993" y="4528152"/>
              <a:ext cx="52947" cy="17885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7" name="Google Shape;5929;p62">
              <a:extLst>
                <a:ext uri="{FF2B5EF4-FFF2-40B4-BE49-F238E27FC236}">
                  <a16:creationId xmlns:a16="http://schemas.microsoft.com/office/drawing/2014/main" id="{EF53FE62-8892-46DF-B9C0-53310F2AAA55}"/>
                </a:ext>
              </a:extLst>
            </p:cNvPr>
            <p:cNvSpPr/>
            <p:nvPr/>
          </p:nvSpPr>
          <p:spPr>
            <a:xfrm>
              <a:off x="3859892" y="3894674"/>
              <a:ext cx="514834" cy="280653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8" name="Google Shape;5930;p62">
              <a:extLst>
                <a:ext uri="{FF2B5EF4-FFF2-40B4-BE49-F238E27FC236}">
                  <a16:creationId xmlns:a16="http://schemas.microsoft.com/office/drawing/2014/main" id="{6513CFC6-F0B0-46FD-AE10-FCECB9D98E61}"/>
                </a:ext>
              </a:extLst>
            </p:cNvPr>
            <p:cNvSpPr/>
            <p:nvPr/>
          </p:nvSpPr>
          <p:spPr>
            <a:xfrm>
              <a:off x="4247640" y="3903495"/>
              <a:ext cx="77697" cy="25907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9" name="Google Shape;5931;p62">
              <a:extLst>
                <a:ext uri="{FF2B5EF4-FFF2-40B4-BE49-F238E27FC236}">
                  <a16:creationId xmlns:a16="http://schemas.microsoft.com/office/drawing/2014/main" id="{8C553A81-710C-4391-8C95-CBDD777B5CBD}"/>
                </a:ext>
              </a:extLst>
            </p:cNvPr>
            <p:cNvSpPr/>
            <p:nvPr/>
          </p:nvSpPr>
          <p:spPr>
            <a:xfrm>
              <a:off x="4181910" y="3907643"/>
              <a:ext cx="88183" cy="112227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0" name="Google Shape;5932;p62">
              <a:extLst>
                <a:ext uri="{FF2B5EF4-FFF2-40B4-BE49-F238E27FC236}">
                  <a16:creationId xmlns:a16="http://schemas.microsoft.com/office/drawing/2014/main" id="{A6F35AB4-92B6-41BF-AB97-F8D97FD168AF}"/>
                </a:ext>
              </a:extLst>
            </p:cNvPr>
            <p:cNvSpPr/>
            <p:nvPr/>
          </p:nvSpPr>
          <p:spPr>
            <a:xfrm>
              <a:off x="3902243" y="3897708"/>
              <a:ext cx="38831" cy="63522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1" name="Google Shape;5933;p62">
              <a:extLst>
                <a:ext uri="{FF2B5EF4-FFF2-40B4-BE49-F238E27FC236}">
                  <a16:creationId xmlns:a16="http://schemas.microsoft.com/office/drawing/2014/main" id="{8A32CE26-D610-44B8-B278-ADCE0097FE59}"/>
                </a:ext>
              </a:extLst>
            </p:cNvPr>
            <p:cNvSpPr/>
            <p:nvPr/>
          </p:nvSpPr>
          <p:spPr>
            <a:xfrm>
              <a:off x="4004580" y="3905587"/>
              <a:ext cx="29160" cy="89530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2" name="Google Shape;5934;p62">
              <a:extLst>
                <a:ext uri="{FF2B5EF4-FFF2-40B4-BE49-F238E27FC236}">
                  <a16:creationId xmlns:a16="http://schemas.microsoft.com/office/drawing/2014/main" id="{BAF7BDCB-5986-4EAF-AD01-553A1FA8CE20}"/>
                </a:ext>
              </a:extLst>
            </p:cNvPr>
            <p:cNvSpPr/>
            <p:nvPr/>
          </p:nvSpPr>
          <p:spPr>
            <a:xfrm>
              <a:off x="3850185" y="3081159"/>
              <a:ext cx="465444" cy="491369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3" name="Google Shape;5935;p62">
              <a:extLst>
                <a:ext uri="{FF2B5EF4-FFF2-40B4-BE49-F238E27FC236}">
                  <a16:creationId xmlns:a16="http://schemas.microsoft.com/office/drawing/2014/main" id="{69910655-3DC7-44D7-B201-9F633FFAF6C5}"/>
                </a:ext>
              </a:extLst>
            </p:cNvPr>
            <p:cNvSpPr/>
            <p:nvPr/>
          </p:nvSpPr>
          <p:spPr>
            <a:xfrm>
              <a:off x="3846220" y="3013697"/>
              <a:ext cx="580120" cy="379736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4" name="Google Shape;5936;p62">
              <a:extLst>
                <a:ext uri="{FF2B5EF4-FFF2-40B4-BE49-F238E27FC236}">
                  <a16:creationId xmlns:a16="http://schemas.microsoft.com/office/drawing/2014/main" id="{11F2A4FD-DC3B-422A-B20C-B2A85D3FD1BA}"/>
                </a:ext>
              </a:extLst>
            </p:cNvPr>
            <p:cNvSpPr/>
            <p:nvPr/>
          </p:nvSpPr>
          <p:spPr>
            <a:xfrm>
              <a:off x="4157641" y="3146773"/>
              <a:ext cx="248432" cy="136457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5" name="Google Shape;5937;p62">
              <a:extLst>
                <a:ext uri="{FF2B5EF4-FFF2-40B4-BE49-F238E27FC236}">
                  <a16:creationId xmlns:a16="http://schemas.microsoft.com/office/drawing/2014/main" id="{0F9D5F46-ABD6-42D9-9FA7-B995B1E32DF9}"/>
                </a:ext>
              </a:extLst>
            </p:cNvPr>
            <p:cNvSpPr/>
            <p:nvPr/>
          </p:nvSpPr>
          <p:spPr>
            <a:xfrm>
              <a:off x="3856780" y="3075790"/>
              <a:ext cx="269144" cy="133703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6" name="Google Shape;5938;p62">
              <a:extLst>
                <a:ext uri="{FF2B5EF4-FFF2-40B4-BE49-F238E27FC236}">
                  <a16:creationId xmlns:a16="http://schemas.microsoft.com/office/drawing/2014/main" id="{84903364-F43A-4189-9FFE-DE3CBB22252A}"/>
                </a:ext>
              </a:extLst>
            </p:cNvPr>
            <p:cNvSpPr/>
            <p:nvPr/>
          </p:nvSpPr>
          <p:spPr>
            <a:xfrm>
              <a:off x="4080462" y="3232294"/>
              <a:ext cx="926" cy="453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7" name="Google Shape;5939;p62">
              <a:extLst>
                <a:ext uri="{FF2B5EF4-FFF2-40B4-BE49-F238E27FC236}">
                  <a16:creationId xmlns:a16="http://schemas.microsoft.com/office/drawing/2014/main" id="{ABF61F60-4468-47E8-9E7E-661D21701BBC}"/>
                </a:ext>
              </a:extLst>
            </p:cNvPr>
            <p:cNvSpPr/>
            <p:nvPr/>
          </p:nvSpPr>
          <p:spPr>
            <a:xfrm>
              <a:off x="4253828" y="3344626"/>
              <a:ext cx="135461" cy="130076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8" name="Google Shape;5940;p62">
              <a:extLst>
                <a:ext uri="{FF2B5EF4-FFF2-40B4-BE49-F238E27FC236}">
                  <a16:creationId xmlns:a16="http://schemas.microsoft.com/office/drawing/2014/main" id="{6D33B6F6-05C1-4419-B79D-3B0EABA13C50}"/>
                </a:ext>
              </a:extLst>
            </p:cNvPr>
            <p:cNvSpPr/>
            <p:nvPr/>
          </p:nvSpPr>
          <p:spPr>
            <a:xfrm>
              <a:off x="4290435" y="3378165"/>
              <a:ext cx="84293" cy="45567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9" name="Google Shape;5943;p62">
              <a:extLst>
                <a:ext uri="{FF2B5EF4-FFF2-40B4-BE49-F238E27FC236}">
                  <a16:creationId xmlns:a16="http://schemas.microsoft.com/office/drawing/2014/main" id="{5B594410-34AB-467A-AB0C-0A536CDE9BE8}"/>
                </a:ext>
              </a:extLst>
            </p:cNvPr>
            <p:cNvSpPr/>
            <p:nvPr/>
          </p:nvSpPr>
          <p:spPr>
            <a:xfrm>
              <a:off x="3909727" y="3395737"/>
              <a:ext cx="126866" cy="51076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0" name="Google Shape;5944;p62">
              <a:extLst>
                <a:ext uri="{FF2B5EF4-FFF2-40B4-BE49-F238E27FC236}">
                  <a16:creationId xmlns:a16="http://schemas.microsoft.com/office/drawing/2014/main" id="{A2113969-83EF-409F-B6D6-B8BA4E317819}"/>
                </a:ext>
              </a:extLst>
            </p:cNvPr>
            <p:cNvSpPr/>
            <p:nvPr/>
          </p:nvSpPr>
          <p:spPr>
            <a:xfrm>
              <a:off x="3949446" y="3408113"/>
              <a:ext cx="77216" cy="38768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1" name="Google Shape;5945;p62">
              <a:extLst>
                <a:ext uri="{FF2B5EF4-FFF2-40B4-BE49-F238E27FC236}">
                  <a16:creationId xmlns:a16="http://schemas.microsoft.com/office/drawing/2014/main" id="{907FC8F9-7F5F-429F-B171-83BBE398C9CC}"/>
                </a:ext>
              </a:extLst>
            </p:cNvPr>
            <p:cNvSpPr/>
            <p:nvPr/>
          </p:nvSpPr>
          <p:spPr>
            <a:xfrm>
              <a:off x="3922954" y="3310843"/>
              <a:ext cx="48575" cy="80012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2" name="Google Shape;5946;p62">
              <a:extLst>
                <a:ext uri="{FF2B5EF4-FFF2-40B4-BE49-F238E27FC236}">
                  <a16:creationId xmlns:a16="http://schemas.microsoft.com/office/drawing/2014/main" id="{D4AF5B17-D1D5-46E9-ACD3-A40E1A9E3046}"/>
                </a:ext>
              </a:extLst>
            </p:cNvPr>
            <p:cNvSpPr/>
            <p:nvPr/>
          </p:nvSpPr>
          <p:spPr>
            <a:xfrm>
              <a:off x="4032369" y="3319454"/>
              <a:ext cx="31345" cy="44486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3" name="Google Shape;5947;p62">
              <a:extLst>
                <a:ext uri="{FF2B5EF4-FFF2-40B4-BE49-F238E27FC236}">
                  <a16:creationId xmlns:a16="http://schemas.microsoft.com/office/drawing/2014/main" id="{C69CC520-EFE1-4D53-A6AF-38B2788FAE23}"/>
                </a:ext>
              </a:extLst>
            </p:cNvPr>
            <p:cNvSpPr/>
            <p:nvPr/>
          </p:nvSpPr>
          <p:spPr>
            <a:xfrm>
              <a:off x="3891201" y="3316142"/>
              <a:ext cx="25195" cy="36990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4" name="Google Shape;5948;p62">
              <a:extLst>
                <a:ext uri="{FF2B5EF4-FFF2-40B4-BE49-F238E27FC236}">
                  <a16:creationId xmlns:a16="http://schemas.microsoft.com/office/drawing/2014/main" id="{7B07F0FD-BC30-4443-830A-410A30742DE6}"/>
                </a:ext>
              </a:extLst>
            </p:cNvPr>
            <p:cNvSpPr/>
            <p:nvPr/>
          </p:nvSpPr>
          <p:spPr>
            <a:xfrm>
              <a:off x="4002802" y="3254293"/>
              <a:ext cx="62692" cy="38106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5" name="Google Shape;5949;p62">
              <a:extLst>
                <a:ext uri="{FF2B5EF4-FFF2-40B4-BE49-F238E27FC236}">
                  <a16:creationId xmlns:a16="http://schemas.microsoft.com/office/drawing/2014/main" id="{24722102-2275-4EEC-921D-42E864F39119}"/>
                </a:ext>
              </a:extLst>
            </p:cNvPr>
            <p:cNvSpPr/>
            <p:nvPr/>
          </p:nvSpPr>
          <p:spPr>
            <a:xfrm>
              <a:off x="3893832" y="3250981"/>
              <a:ext cx="47241" cy="31621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6" name="Google Shape;5785;p62">
              <a:extLst>
                <a:ext uri="{FF2B5EF4-FFF2-40B4-BE49-F238E27FC236}">
                  <a16:creationId xmlns:a16="http://schemas.microsoft.com/office/drawing/2014/main" id="{EED352DD-AEFC-4EFF-8E7C-9C728E07A2C6}"/>
                </a:ext>
              </a:extLst>
            </p:cNvPr>
            <p:cNvSpPr/>
            <p:nvPr/>
          </p:nvSpPr>
          <p:spPr>
            <a:xfrm>
              <a:off x="4678713" y="4124736"/>
              <a:ext cx="55320" cy="50119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7" name="Google Shape;5786;p62">
              <a:extLst>
                <a:ext uri="{FF2B5EF4-FFF2-40B4-BE49-F238E27FC236}">
                  <a16:creationId xmlns:a16="http://schemas.microsoft.com/office/drawing/2014/main" id="{E412294B-BF17-41AA-832A-6970B7FDC181}"/>
                </a:ext>
              </a:extLst>
            </p:cNvPr>
            <p:cNvSpPr/>
            <p:nvPr/>
          </p:nvSpPr>
          <p:spPr>
            <a:xfrm>
              <a:off x="4695830" y="4063874"/>
              <a:ext cx="118857" cy="111638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8" name="Google Shape;5787;p62">
              <a:extLst>
                <a:ext uri="{FF2B5EF4-FFF2-40B4-BE49-F238E27FC236}">
                  <a16:creationId xmlns:a16="http://schemas.microsoft.com/office/drawing/2014/main" id="{E446DC44-8B65-4AD2-A17A-C7205F907366}"/>
                </a:ext>
              </a:extLst>
            </p:cNvPr>
            <p:cNvSpPr/>
            <p:nvPr/>
          </p:nvSpPr>
          <p:spPr>
            <a:xfrm>
              <a:off x="4703928" y="4131537"/>
              <a:ext cx="17237" cy="33619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9" name="Google Shape;5788;p62">
              <a:extLst>
                <a:ext uri="{FF2B5EF4-FFF2-40B4-BE49-F238E27FC236}">
                  <a16:creationId xmlns:a16="http://schemas.microsoft.com/office/drawing/2014/main" id="{73F050DF-13C9-4BEB-8720-DAE556251544}"/>
                </a:ext>
              </a:extLst>
            </p:cNvPr>
            <p:cNvSpPr/>
            <p:nvPr/>
          </p:nvSpPr>
          <p:spPr>
            <a:xfrm>
              <a:off x="4586514" y="3637412"/>
              <a:ext cx="316965" cy="492770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0" name="Google Shape;5789;p62">
              <a:extLst>
                <a:ext uri="{FF2B5EF4-FFF2-40B4-BE49-F238E27FC236}">
                  <a16:creationId xmlns:a16="http://schemas.microsoft.com/office/drawing/2014/main" id="{6F81FC39-9CC3-49D8-A573-F1637F1383AE}"/>
                </a:ext>
              </a:extLst>
            </p:cNvPr>
            <p:cNvSpPr/>
            <p:nvPr/>
          </p:nvSpPr>
          <p:spPr>
            <a:xfrm>
              <a:off x="4702004" y="3758866"/>
              <a:ext cx="181432" cy="340943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1" name="Google Shape;5790;p62">
              <a:extLst>
                <a:ext uri="{FF2B5EF4-FFF2-40B4-BE49-F238E27FC236}">
                  <a16:creationId xmlns:a16="http://schemas.microsoft.com/office/drawing/2014/main" id="{031A781E-256F-469C-B293-6D60A8188404}"/>
                </a:ext>
              </a:extLst>
            </p:cNvPr>
            <p:cNvSpPr/>
            <p:nvPr/>
          </p:nvSpPr>
          <p:spPr>
            <a:xfrm>
              <a:off x="4674344" y="4026158"/>
              <a:ext cx="105027" cy="77788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2" name="Google Shape;5791;p62">
              <a:extLst>
                <a:ext uri="{FF2B5EF4-FFF2-40B4-BE49-F238E27FC236}">
                  <a16:creationId xmlns:a16="http://schemas.microsoft.com/office/drawing/2014/main" id="{FA5A9C54-0951-4A98-86CD-CB40C9F5E41A}"/>
                </a:ext>
              </a:extLst>
            </p:cNvPr>
            <p:cNvSpPr/>
            <p:nvPr/>
          </p:nvSpPr>
          <p:spPr>
            <a:xfrm>
              <a:off x="4616098" y="4691471"/>
              <a:ext cx="836727" cy="92974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3" name="Google Shape;5794;p62">
              <a:extLst>
                <a:ext uri="{FF2B5EF4-FFF2-40B4-BE49-F238E27FC236}">
                  <a16:creationId xmlns:a16="http://schemas.microsoft.com/office/drawing/2014/main" id="{2DDAFEC0-1601-4F6F-A316-31DE32766411}"/>
                </a:ext>
              </a:extLst>
            </p:cNvPr>
            <p:cNvSpPr/>
            <p:nvPr/>
          </p:nvSpPr>
          <p:spPr>
            <a:xfrm>
              <a:off x="4803183" y="4071719"/>
              <a:ext cx="473503" cy="59861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4" name="Google Shape;5795;p62">
              <a:extLst>
                <a:ext uri="{FF2B5EF4-FFF2-40B4-BE49-F238E27FC236}">
                  <a16:creationId xmlns:a16="http://schemas.microsoft.com/office/drawing/2014/main" id="{BF622B8D-1D3B-455F-95E9-9DC6A0C8344F}"/>
                </a:ext>
              </a:extLst>
            </p:cNvPr>
            <p:cNvSpPr/>
            <p:nvPr/>
          </p:nvSpPr>
          <p:spPr>
            <a:xfrm>
              <a:off x="5125840" y="4580102"/>
              <a:ext cx="150404" cy="8976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5" name="Google Shape;5796;p62">
              <a:extLst>
                <a:ext uri="{FF2B5EF4-FFF2-40B4-BE49-F238E27FC236}">
                  <a16:creationId xmlns:a16="http://schemas.microsoft.com/office/drawing/2014/main" id="{78311981-F707-41AC-AC6F-B9513C7DD07C}"/>
                </a:ext>
              </a:extLst>
            </p:cNvPr>
            <p:cNvSpPr/>
            <p:nvPr/>
          </p:nvSpPr>
          <p:spPr>
            <a:xfrm>
              <a:off x="4851407" y="4599887"/>
              <a:ext cx="146076" cy="70445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6" name="Google Shape;5797;p62">
              <a:extLst>
                <a:ext uri="{FF2B5EF4-FFF2-40B4-BE49-F238E27FC236}">
                  <a16:creationId xmlns:a16="http://schemas.microsoft.com/office/drawing/2014/main" id="{D0A88E47-42A3-4E57-AA7D-5E5CA08578B0}"/>
                </a:ext>
              </a:extLst>
            </p:cNvPr>
            <p:cNvSpPr/>
            <p:nvPr/>
          </p:nvSpPr>
          <p:spPr>
            <a:xfrm>
              <a:off x="4803663" y="4072182"/>
              <a:ext cx="441554" cy="374987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7" name="Google Shape;5798;p62">
              <a:extLst>
                <a:ext uri="{FF2B5EF4-FFF2-40B4-BE49-F238E27FC236}">
                  <a16:creationId xmlns:a16="http://schemas.microsoft.com/office/drawing/2014/main" id="{D7A6B4C9-7F00-42D3-9F73-49D69B81F1AA}"/>
                </a:ext>
              </a:extLst>
            </p:cNvPr>
            <p:cNvSpPr/>
            <p:nvPr/>
          </p:nvSpPr>
          <p:spPr>
            <a:xfrm>
              <a:off x="4768828" y="4662875"/>
              <a:ext cx="249660" cy="75778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8" name="Google Shape;5799;p62">
              <a:extLst>
                <a:ext uri="{FF2B5EF4-FFF2-40B4-BE49-F238E27FC236}">
                  <a16:creationId xmlns:a16="http://schemas.microsoft.com/office/drawing/2014/main" id="{654FA08D-33BA-4602-9D74-C4B5F31ECD13}"/>
                </a:ext>
              </a:extLst>
            </p:cNvPr>
            <p:cNvSpPr/>
            <p:nvPr/>
          </p:nvSpPr>
          <p:spPr>
            <a:xfrm>
              <a:off x="5048994" y="4662875"/>
              <a:ext cx="249178" cy="7577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9" name="Google Shape;5800;p62">
              <a:extLst>
                <a:ext uri="{FF2B5EF4-FFF2-40B4-BE49-F238E27FC236}">
                  <a16:creationId xmlns:a16="http://schemas.microsoft.com/office/drawing/2014/main" id="{AD3D1A59-EF15-449C-AA39-3C4F1210FF6D}"/>
                </a:ext>
              </a:extLst>
            </p:cNvPr>
            <p:cNvSpPr/>
            <p:nvPr/>
          </p:nvSpPr>
          <p:spPr>
            <a:xfrm>
              <a:off x="4759769" y="4065728"/>
              <a:ext cx="522168" cy="353463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0" name="Google Shape;5801;p62">
              <a:extLst>
                <a:ext uri="{FF2B5EF4-FFF2-40B4-BE49-F238E27FC236}">
                  <a16:creationId xmlns:a16="http://schemas.microsoft.com/office/drawing/2014/main" id="{D8A1B75C-D1AF-4DB7-8358-07601E70DBAE}"/>
                </a:ext>
              </a:extLst>
            </p:cNvPr>
            <p:cNvSpPr/>
            <p:nvPr/>
          </p:nvSpPr>
          <p:spPr>
            <a:xfrm>
              <a:off x="5096738" y="4076316"/>
              <a:ext cx="152770" cy="330394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1" name="Google Shape;5802;p62">
              <a:extLst>
                <a:ext uri="{FF2B5EF4-FFF2-40B4-BE49-F238E27FC236}">
                  <a16:creationId xmlns:a16="http://schemas.microsoft.com/office/drawing/2014/main" id="{DC542C6D-6566-48A6-8D95-6D092AF431A3}"/>
                </a:ext>
              </a:extLst>
            </p:cNvPr>
            <p:cNvSpPr/>
            <p:nvPr/>
          </p:nvSpPr>
          <p:spPr>
            <a:xfrm>
              <a:off x="4937793" y="4070791"/>
              <a:ext cx="27740" cy="141277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2" name="Google Shape;5803;p62">
              <a:extLst>
                <a:ext uri="{FF2B5EF4-FFF2-40B4-BE49-F238E27FC236}">
                  <a16:creationId xmlns:a16="http://schemas.microsoft.com/office/drawing/2014/main" id="{B050EBB6-8587-487C-AC1D-5B8147C5A991}"/>
                </a:ext>
              </a:extLst>
            </p:cNvPr>
            <p:cNvSpPr/>
            <p:nvPr/>
          </p:nvSpPr>
          <p:spPr>
            <a:xfrm>
              <a:off x="4763577" y="4067583"/>
              <a:ext cx="46821" cy="83777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3" name="Google Shape;5804;p62">
              <a:extLst>
                <a:ext uri="{FF2B5EF4-FFF2-40B4-BE49-F238E27FC236}">
                  <a16:creationId xmlns:a16="http://schemas.microsoft.com/office/drawing/2014/main" id="{6EC4933A-6BC1-4CB0-9D77-49BBA211F192}"/>
                </a:ext>
              </a:extLst>
            </p:cNvPr>
            <p:cNvSpPr/>
            <p:nvPr/>
          </p:nvSpPr>
          <p:spPr>
            <a:xfrm>
              <a:off x="4926329" y="4274167"/>
              <a:ext cx="84944" cy="26934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4" name="Google Shape;5805;p62">
              <a:extLst>
                <a:ext uri="{FF2B5EF4-FFF2-40B4-BE49-F238E27FC236}">
                  <a16:creationId xmlns:a16="http://schemas.microsoft.com/office/drawing/2014/main" id="{350091C4-CB89-462B-AF4B-B62B22DC7A90}"/>
                </a:ext>
              </a:extLst>
            </p:cNvPr>
            <p:cNvSpPr/>
            <p:nvPr/>
          </p:nvSpPr>
          <p:spPr>
            <a:xfrm>
              <a:off x="4817053" y="3607928"/>
              <a:ext cx="316925" cy="473603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5" name="Google Shape;5806;p62">
              <a:extLst>
                <a:ext uri="{FF2B5EF4-FFF2-40B4-BE49-F238E27FC236}">
                  <a16:creationId xmlns:a16="http://schemas.microsoft.com/office/drawing/2014/main" id="{69F214C1-1DD7-4BDB-80ED-C9F88FAA766D}"/>
                </a:ext>
              </a:extLst>
            </p:cNvPr>
            <p:cNvSpPr/>
            <p:nvPr/>
          </p:nvSpPr>
          <p:spPr>
            <a:xfrm>
              <a:off x="4732069" y="3604566"/>
              <a:ext cx="531749" cy="589106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6" name="Google Shape;5809;p62">
              <a:extLst>
                <a:ext uri="{FF2B5EF4-FFF2-40B4-BE49-F238E27FC236}">
                  <a16:creationId xmlns:a16="http://schemas.microsoft.com/office/drawing/2014/main" id="{D1920B44-DEEA-4D67-9D31-AC671EB8FF6D}"/>
                </a:ext>
              </a:extLst>
            </p:cNvPr>
            <p:cNvSpPr/>
            <p:nvPr/>
          </p:nvSpPr>
          <p:spPr>
            <a:xfrm>
              <a:off x="4905805" y="3555026"/>
              <a:ext cx="169967" cy="105880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7" name="Google Shape;5810;p62">
              <a:extLst>
                <a:ext uri="{FF2B5EF4-FFF2-40B4-BE49-F238E27FC236}">
                  <a16:creationId xmlns:a16="http://schemas.microsoft.com/office/drawing/2014/main" id="{44AFF2ED-3C1C-4A40-BC48-3E9A182A9E32}"/>
                </a:ext>
              </a:extLst>
            </p:cNvPr>
            <p:cNvSpPr/>
            <p:nvPr/>
          </p:nvSpPr>
          <p:spPr>
            <a:xfrm>
              <a:off x="4905785" y="3530763"/>
              <a:ext cx="168546" cy="88173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8" name="Google Shape;5811;p62">
              <a:extLst>
                <a:ext uri="{FF2B5EF4-FFF2-40B4-BE49-F238E27FC236}">
                  <a16:creationId xmlns:a16="http://schemas.microsoft.com/office/drawing/2014/main" id="{E855BB99-992F-41BA-B9E9-B772F949C7BB}"/>
                </a:ext>
              </a:extLst>
            </p:cNvPr>
            <p:cNvSpPr/>
            <p:nvPr/>
          </p:nvSpPr>
          <p:spPr>
            <a:xfrm>
              <a:off x="4890531" y="3584936"/>
              <a:ext cx="198268" cy="118825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9" name="Google Shape;5812;p62">
              <a:extLst>
                <a:ext uri="{FF2B5EF4-FFF2-40B4-BE49-F238E27FC236}">
                  <a16:creationId xmlns:a16="http://schemas.microsoft.com/office/drawing/2014/main" id="{D331A0CB-6488-4427-AE7F-0A19B75D403F}"/>
                </a:ext>
              </a:extLst>
            </p:cNvPr>
            <p:cNvSpPr/>
            <p:nvPr/>
          </p:nvSpPr>
          <p:spPr>
            <a:xfrm>
              <a:off x="4890531" y="3577593"/>
              <a:ext cx="201676" cy="117435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0" name="Google Shape;5813;p62">
              <a:extLst>
                <a:ext uri="{FF2B5EF4-FFF2-40B4-BE49-F238E27FC236}">
                  <a16:creationId xmlns:a16="http://schemas.microsoft.com/office/drawing/2014/main" id="{110DEC6B-8E06-4F10-8CAC-A76359FFC54C}"/>
                </a:ext>
              </a:extLst>
            </p:cNvPr>
            <p:cNvSpPr/>
            <p:nvPr/>
          </p:nvSpPr>
          <p:spPr>
            <a:xfrm>
              <a:off x="4719201" y="3069093"/>
              <a:ext cx="149924" cy="226059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1" name="Google Shape;5814;p62">
              <a:extLst>
                <a:ext uri="{FF2B5EF4-FFF2-40B4-BE49-F238E27FC236}">
                  <a16:creationId xmlns:a16="http://schemas.microsoft.com/office/drawing/2014/main" id="{1D0F5AFE-4861-4233-8B9B-68967B8E6308}"/>
                </a:ext>
              </a:extLst>
            </p:cNvPr>
            <p:cNvSpPr/>
            <p:nvPr/>
          </p:nvSpPr>
          <p:spPr>
            <a:xfrm>
              <a:off x="4724933" y="3064069"/>
              <a:ext cx="487333" cy="536552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2" name="Google Shape;5815;p62">
              <a:extLst>
                <a:ext uri="{FF2B5EF4-FFF2-40B4-BE49-F238E27FC236}">
                  <a16:creationId xmlns:a16="http://schemas.microsoft.com/office/drawing/2014/main" id="{40D627E3-D079-41A3-BE6A-B08BC957DD6D}"/>
                </a:ext>
              </a:extLst>
            </p:cNvPr>
            <p:cNvSpPr/>
            <p:nvPr/>
          </p:nvSpPr>
          <p:spPr>
            <a:xfrm>
              <a:off x="4704409" y="2977471"/>
              <a:ext cx="600938" cy="411775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3" name="Google Shape;5816;p62">
              <a:extLst>
                <a:ext uri="{FF2B5EF4-FFF2-40B4-BE49-F238E27FC236}">
                  <a16:creationId xmlns:a16="http://schemas.microsoft.com/office/drawing/2014/main" id="{6E9C9125-7EFD-4967-A3CC-D67D066A1A9C}"/>
                </a:ext>
              </a:extLst>
            </p:cNvPr>
            <p:cNvSpPr/>
            <p:nvPr/>
          </p:nvSpPr>
          <p:spPr>
            <a:xfrm>
              <a:off x="5101507" y="2999149"/>
              <a:ext cx="203840" cy="239391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4" name="Google Shape;5817;p62">
              <a:extLst>
                <a:ext uri="{FF2B5EF4-FFF2-40B4-BE49-F238E27FC236}">
                  <a16:creationId xmlns:a16="http://schemas.microsoft.com/office/drawing/2014/main" id="{CA02923D-9CE5-491F-B3C8-3A454C984B37}"/>
                </a:ext>
              </a:extLst>
            </p:cNvPr>
            <p:cNvSpPr/>
            <p:nvPr/>
          </p:nvSpPr>
          <p:spPr>
            <a:xfrm>
              <a:off x="5149692" y="3309953"/>
              <a:ext cx="148962" cy="173118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5" name="Google Shape;5818;p62">
              <a:extLst>
                <a:ext uri="{FF2B5EF4-FFF2-40B4-BE49-F238E27FC236}">
                  <a16:creationId xmlns:a16="http://schemas.microsoft.com/office/drawing/2014/main" id="{27A407D9-CDF1-480F-B918-6ED7F073309F}"/>
                </a:ext>
              </a:extLst>
            </p:cNvPr>
            <p:cNvSpPr/>
            <p:nvPr/>
          </p:nvSpPr>
          <p:spPr>
            <a:xfrm>
              <a:off x="5196954" y="3356286"/>
              <a:ext cx="73559" cy="81922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6" name="Google Shape;5821;p62">
              <a:extLst>
                <a:ext uri="{FF2B5EF4-FFF2-40B4-BE49-F238E27FC236}">
                  <a16:creationId xmlns:a16="http://schemas.microsoft.com/office/drawing/2014/main" id="{CD5BD602-8CBD-45EA-9440-10A027F017E3}"/>
                </a:ext>
              </a:extLst>
            </p:cNvPr>
            <p:cNvSpPr/>
            <p:nvPr/>
          </p:nvSpPr>
          <p:spPr>
            <a:xfrm>
              <a:off x="4911056" y="3241092"/>
              <a:ext cx="86026" cy="30257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7" name="Google Shape;5822;p62">
              <a:extLst>
                <a:ext uri="{FF2B5EF4-FFF2-40B4-BE49-F238E27FC236}">
                  <a16:creationId xmlns:a16="http://schemas.microsoft.com/office/drawing/2014/main" id="{44EEB6F2-340A-413C-AA55-93EB9AD567A0}"/>
                </a:ext>
              </a:extLst>
            </p:cNvPr>
            <p:cNvSpPr/>
            <p:nvPr/>
          </p:nvSpPr>
          <p:spPr>
            <a:xfrm>
              <a:off x="4761452" y="3239431"/>
              <a:ext cx="65662" cy="29987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8" name="Google Shape;5823;p62">
              <a:extLst>
                <a:ext uri="{FF2B5EF4-FFF2-40B4-BE49-F238E27FC236}">
                  <a16:creationId xmlns:a16="http://schemas.microsoft.com/office/drawing/2014/main" id="{6C554BC9-7E28-4953-9430-EE694360D1D9}"/>
                </a:ext>
              </a:extLst>
            </p:cNvPr>
            <p:cNvSpPr/>
            <p:nvPr/>
          </p:nvSpPr>
          <p:spPr>
            <a:xfrm>
              <a:off x="4818455" y="3303810"/>
              <a:ext cx="40167" cy="100934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9" name="Google Shape;5824;p62">
              <a:extLst>
                <a:ext uri="{FF2B5EF4-FFF2-40B4-BE49-F238E27FC236}">
                  <a16:creationId xmlns:a16="http://schemas.microsoft.com/office/drawing/2014/main" id="{5C94B650-3B17-4578-9F77-A051EA05B798}"/>
                </a:ext>
              </a:extLst>
            </p:cNvPr>
            <p:cNvSpPr/>
            <p:nvPr/>
          </p:nvSpPr>
          <p:spPr>
            <a:xfrm>
              <a:off x="4912980" y="3336655"/>
              <a:ext cx="83460" cy="30876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0" name="Google Shape;5825;p62">
              <a:extLst>
                <a:ext uri="{FF2B5EF4-FFF2-40B4-BE49-F238E27FC236}">
                  <a16:creationId xmlns:a16="http://schemas.microsoft.com/office/drawing/2014/main" id="{0DF12069-17FE-4CD4-97D6-9E4A2503CF99}"/>
                </a:ext>
              </a:extLst>
            </p:cNvPr>
            <p:cNvSpPr/>
            <p:nvPr/>
          </p:nvSpPr>
          <p:spPr>
            <a:xfrm>
              <a:off x="4759448" y="3336655"/>
              <a:ext cx="53797" cy="30876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1" name="Google Shape;5826;p62">
              <a:extLst>
                <a:ext uri="{FF2B5EF4-FFF2-40B4-BE49-F238E27FC236}">
                  <a16:creationId xmlns:a16="http://schemas.microsoft.com/office/drawing/2014/main" id="{A0EECE6B-04E3-44AF-81A6-6D443DCB4BBB}"/>
                </a:ext>
              </a:extLst>
            </p:cNvPr>
            <p:cNvSpPr/>
            <p:nvPr/>
          </p:nvSpPr>
          <p:spPr>
            <a:xfrm>
              <a:off x="4808314" y="3402310"/>
              <a:ext cx="122144" cy="38758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2" name="Google Shape;5827;p62">
              <a:extLst>
                <a:ext uri="{FF2B5EF4-FFF2-40B4-BE49-F238E27FC236}">
                  <a16:creationId xmlns:a16="http://schemas.microsoft.com/office/drawing/2014/main" id="{962AB878-064A-42F4-92BB-0C0DCAD7D3AF}"/>
                </a:ext>
              </a:extLst>
            </p:cNvPr>
            <p:cNvSpPr/>
            <p:nvPr/>
          </p:nvSpPr>
          <p:spPr>
            <a:xfrm>
              <a:off x="5238484" y="4146686"/>
              <a:ext cx="65061" cy="47647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3" name="Google Shape;5828;p62">
              <a:extLst>
                <a:ext uri="{FF2B5EF4-FFF2-40B4-BE49-F238E27FC236}">
                  <a16:creationId xmlns:a16="http://schemas.microsoft.com/office/drawing/2014/main" id="{F38D902B-56B1-4D6F-AD71-4EB237EB842A}"/>
                </a:ext>
              </a:extLst>
            </p:cNvPr>
            <p:cNvSpPr/>
            <p:nvPr/>
          </p:nvSpPr>
          <p:spPr>
            <a:xfrm>
              <a:off x="5159273" y="4074423"/>
              <a:ext cx="131645" cy="119367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4" name="Google Shape;5829;p62">
              <a:extLst>
                <a:ext uri="{FF2B5EF4-FFF2-40B4-BE49-F238E27FC236}">
                  <a16:creationId xmlns:a16="http://schemas.microsoft.com/office/drawing/2014/main" id="{3E4A84F8-08AC-411A-AC97-9A1EECB01B64}"/>
                </a:ext>
              </a:extLst>
            </p:cNvPr>
            <p:cNvSpPr/>
            <p:nvPr/>
          </p:nvSpPr>
          <p:spPr>
            <a:xfrm>
              <a:off x="5252795" y="4151670"/>
              <a:ext cx="23251" cy="32807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5" name="Google Shape;5830;p62">
              <a:extLst>
                <a:ext uri="{FF2B5EF4-FFF2-40B4-BE49-F238E27FC236}">
                  <a16:creationId xmlns:a16="http://schemas.microsoft.com/office/drawing/2014/main" id="{53453703-0D7F-4973-9129-5B0E105ED38C}"/>
                </a:ext>
              </a:extLst>
            </p:cNvPr>
            <p:cNvSpPr/>
            <p:nvPr/>
          </p:nvSpPr>
          <p:spPr>
            <a:xfrm>
              <a:off x="5144681" y="3630225"/>
              <a:ext cx="293354" cy="522949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6" name="Google Shape;5831;p62">
              <a:extLst>
                <a:ext uri="{FF2B5EF4-FFF2-40B4-BE49-F238E27FC236}">
                  <a16:creationId xmlns:a16="http://schemas.microsoft.com/office/drawing/2014/main" id="{B579B775-C973-4862-9F8C-661B0541D76B}"/>
                </a:ext>
              </a:extLst>
            </p:cNvPr>
            <p:cNvSpPr/>
            <p:nvPr/>
          </p:nvSpPr>
          <p:spPr>
            <a:xfrm>
              <a:off x="5208419" y="4035355"/>
              <a:ext cx="106470" cy="92047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7" name="Google Shape;5832;p62">
              <a:extLst>
                <a:ext uri="{FF2B5EF4-FFF2-40B4-BE49-F238E27FC236}">
                  <a16:creationId xmlns:a16="http://schemas.microsoft.com/office/drawing/2014/main" id="{15C728E6-8350-431B-927B-44A8B35D0163}"/>
                </a:ext>
              </a:extLst>
            </p:cNvPr>
            <p:cNvSpPr/>
            <p:nvPr/>
          </p:nvSpPr>
          <p:spPr>
            <a:xfrm>
              <a:off x="5175467" y="3798437"/>
              <a:ext cx="51110" cy="31764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BA116197-2671-441E-A903-AE2325BA97C1}"/>
                </a:ext>
              </a:extLst>
            </p:cNvPr>
            <p:cNvGrpSpPr/>
            <p:nvPr/>
          </p:nvGrpSpPr>
          <p:grpSpPr>
            <a:xfrm>
              <a:off x="2771647" y="3696738"/>
              <a:ext cx="253072" cy="332471"/>
              <a:chOff x="1755056" y="3605854"/>
              <a:chExt cx="356055" cy="467763"/>
            </a:xfrm>
          </p:grpSpPr>
          <p:sp>
            <p:nvSpPr>
              <p:cNvPr id="215" name="Google Shape;3332;p46">
                <a:extLst>
                  <a:ext uri="{FF2B5EF4-FFF2-40B4-BE49-F238E27FC236}">
                    <a16:creationId xmlns:a16="http://schemas.microsoft.com/office/drawing/2014/main" id="{683AECC3-584A-4E5A-AFEC-F7A88396FD8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B3EA772B-859D-491C-9CB0-61214D84F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900E727-1B0C-4EDD-95D4-192F0E5DFA34}"/>
                </a:ext>
              </a:extLst>
            </p:cNvPr>
            <p:cNvGrpSpPr/>
            <p:nvPr/>
          </p:nvGrpSpPr>
          <p:grpSpPr>
            <a:xfrm>
              <a:off x="3949390" y="3615604"/>
              <a:ext cx="253072" cy="332471"/>
              <a:chOff x="1755056" y="3605854"/>
              <a:chExt cx="356055" cy="467763"/>
            </a:xfrm>
          </p:grpSpPr>
          <p:sp>
            <p:nvSpPr>
              <p:cNvPr id="213" name="Google Shape;3332;p46">
                <a:extLst>
                  <a:ext uri="{FF2B5EF4-FFF2-40B4-BE49-F238E27FC236}">
                    <a16:creationId xmlns:a16="http://schemas.microsoft.com/office/drawing/2014/main" id="{AAA8A8A3-7EB8-46B8-9483-2DD56906407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D9BBE278-4035-459E-B2D5-47E13D1BF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461C0D3-61AC-4882-B6AD-F0EE1FD440CF}"/>
                </a:ext>
              </a:extLst>
            </p:cNvPr>
            <p:cNvGrpSpPr/>
            <p:nvPr/>
          </p:nvGrpSpPr>
          <p:grpSpPr>
            <a:xfrm>
              <a:off x="4801749" y="3672117"/>
              <a:ext cx="253072" cy="332471"/>
              <a:chOff x="1755056" y="3605854"/>
              <a:chExt cx="356055" cy="467763"/>
            </a:xfrm>
          </p:grpSpPr>
          <p:sp>
            <p:nvSpPr>
              <p:cNvPr id="211" name="Google Shape;3332;p46">
                <a:extLst>
                  <a:ext uri="{FF2B5EF4-FFF2-40B4-BE49-F238E27FC236}">
                    <a16:creationId xmlns:a16="http://schemas.microsoft.com/office/drawing/2014/main" id="{593A21B1-182D-4235-A046-5638410E0C5C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2" name="Picture 211">
                <a:extLst>
                  <a:ext uri="{FF2B5EF4-FFF2-40B4-BE49-F238E27FC236}">
                    <a16:creationId xmlns:a16="http://schemas.microsoft.com/office/drawing/2014/main" id="{4987B01A-0FD8-4836-B2E3-1D32AB5C3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  <p:sp>
        <p:nvSpPr>
          <p:cNvPr id="219" name="TextBox 218"/>
          <p:cNvSpPr txBox="1"/>
          <p:nvPr/>
        </p:nvSpPr>
        <p:spPr>
          <a:xfrm>
            <a:off x="3419306" y="1453364"/>
            <a:ext cx="639694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lvl="0" algn="ctr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-109538">
              <a:lnSpc>
                <a:spcPct val="107000"/>
              </a:lnSpc>
              <a:buFontTx/>
              <a:buChar char="-"/>
              <a:defRPr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762" lvl="0">
              <a:lnSpc>
                <a:spcPct val="107000"/>
              </a:lnSpc>
              <a:defRPr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6651D-3A56-6D7B-CF4C-7BC2A98CC15E}"/>
              </a:ext>
            </a:extLst>
          </p:cNvPr>
          <p:cNvSpPr txBox="1"/>
          <p:nvPr/>
        </p:nvSpPr>
        <p:spPr>
          <a:xfrm>
            <a:off x="2268547" y="1626904"/>
            <a:ext cx="8698463" cy="204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algn="ctr">
              <a:lnSpc>
                <a:spcPct val="107000"/>
              </a:lnSpc>
              <a:defRPr/>
            </a:pP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2/4.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763" algn="ctr">
              <a:lnSpc>
                <a:spcPct val="107000"/>
              </a:lnSpc>
              <a:defRPr/>
            </a:pP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dirty="0">
                <a:solidFill>
                  <a:srgbClr val="7030A0"/>
                </a:solidFill>
                <a:latin typeface="+mj-lt"/>
              </a:rPr>
              <a:t>. </a:t>
            </a:r>
          </a:p>
          <a:p>
            <a:pPr marL="4763" algn="ctr">
              <a:lnSpc>
                <a:spcPct val="107000"/>
              </a:lnSpc>
              <a:defRPr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763" algn="ctr">
              <a:lnSpc>
                <a:spcPct val="107000"/>
              </a:lnSpc>
              <a:defRPr/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3">
              <a:lnSpc>
                <a:spcPct val="107000"/>
              </a:lnSpc>
              <a:defRPr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0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https://www.youtube.com/watch?v=snufAO60IWc&amp;t=233s</a:t>
            </a: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0743" y="519981"/>
            <a:ext cx="2831544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63" lvl="0" algn="ctr">
              <a:lnSpc>
                <a:spcPct val="107000"/>
              </a:lnSpc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EE2A2509-5F39-5BF2-111C-2F90828133F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482" b="18393"/>
          <a:stretch/>
        </p:blipFill>
        <p:spPr>
          <a:xfrm>
            <a:off x="5362509" y="359001"/>
            <a:ext cx="7353740" cy="6209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655E73-C330-8C04-1FB3-C0FD9C47D8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944" y="2333749"/>
            <a:ext cx="4816852" cy="2939863"/>
          </a:xfrm>
          <a:prstGeom prst="rect">
            <a:avLst/>
          </a:prstGeom>
        </p:spPr>
      </p:pic>
      <p:sp>
        <p:nvSpPr>
          <p:cNvPr id="5" name="TextBox 4">
            <a:hlinkClick r:id="rId13"/>
          </p:cNvPr>
          <p:cNvSpPr txBox="1"/>
          <p:nvPr/>
        </p:nvSpPr>
        <p:spPr>
          <a:xfrm>
            <a:off x="295897" y="5598555"/>
            <a:ext cx="570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https://www.youtube.com/watch?v=snufAO60IWc&amp;t=233s</a:t>
            </a:r>
          </a:p>
        </p:txBody>
      </p:sp>
    </p:spTree>
    <p:extLst>
      <p:ext uri="{BB962C8B-B14F-4D97-AF65-F5344CB8AC3E}">
        <p14:creationId xmlns:p14="http://schemas.microsoft.com/office/powerpoint/2010/main" val="8955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9990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DB7EA-7924-4540-83F6-DB0756DAC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6145" y="3400301"/>
            <a:ext cx="4816852" cy="29398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E6A97A-9093-4588-A190-AB8F3A874949}"/>
              </a:ext>
            </a:extLst>
          </p:cNvPr>
          <p:cNvSpPr txBox="1"/>
          <p:nvPr/>
        </p:nvSpPr>
        <p:spPr>
          <a:xfrm>
            <a:off x="3536714" y="414672"/>
            <a:ext cx="5090321" cy="63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z="4400" noProof="0" dirty="0">
                <a:ln w="12700">
                  <a:solidFill>
                    <a:srgbClr val="FFFBEE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LUYỆN TẬP</a:t>
            </a:r>
            <a:endParaRPr kumimoji="0" lang="en-US" sz="44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sp>
        <p:nvSpPr>
          <p:cNvPr id="18" name="Google Shape;1883;p35">
            <a:extLst>
              <a:ext uri="{FF2B5EF4-FFF2-40B4-BE49-F238E27FC236}">
                <a16:creationId xmlns:a16="http://schemas.microsoft.com/office/drawing/2014/main" id="{1116409A-5E2C-4018-BA18-820402E799B5}"/>
              </a:ext>
            </a:extLst>
          </p:cNvPr>
          <p:cNvSpPr txBox="1">
            <a:spLocks/>
          </p:cNvSpPr>
          <p:nvPr/>
        </p:nvSpPr>
        <p:spPr>
          <a:xfrm>
            <a:off x="2515759" y="997044"/>
            <a:ext cx="8122399" cy="2690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vi-VN" sz="2400" dirty="0">
                <a:solidFill>
                  <a:srgbClr val="7030A0"/>
                </a:solidFill>
                <a:latin typeface="+mj-lt"/>
              </a:rPr>
              <a:t>* Luyện tập theo nhóm với các hình thức lĩnh xướng, hòa giọng.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vi-VN" sz="2400" dirty="0">
                <a:solidFill>
                  <a:srgbClr val="7030A0"/>
                </a:solidFill>
                <a:latin typeface="+mj-lt"/>
              </a:rPr>
              <a:t>+ Lĩnh xướng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: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vi-VN" sz="2400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+ Hòa giọng: 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vi-VN" sz="24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Nêu cảm nhận sau khi học bài hát.</a:t>
            </a:r>
          </a:p>
          <a:p>
            <a:pPr marL="0" indent="0" algn="ctr">
              <a:spcBef>
                <a:spcPts val="0"/>
              </a:spcBef>
              <a:spcAft>
                <a:spcPts val="1600"/>
              </a:spcAft>
            </a:pPr>
            <a:endParaRPr lang="vi-VN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TextBox 1">
            <a:hlinkClick r:id="rId12"/>
          </p:cNvPr>
          <p:cNvSpPr txBox="1"/>
          <p:nvPr/>
        </p:nvSpPr>
        <p:spPr>
          <a:xfrm>
            <a:off x="2688882" y="6424637"/>
            <a:ext cx="698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https://www.youtube.com/watch?v=JnmTeT-aKlE</a:t>
            </a:r>
          </a:p>
        </p:txBody>
      </p:sp>
    </p:spTree>
    <p:extLst>
      <p:ext uri="{BB962C8B-B14F-4D97-AF65-F5344CB8AC3E}">
        <p14:creationId xmlns:p14="http://schemas.microsoft.com/office/powerpoint/2010/main" val="2549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4065" t="18500" r="6278" b="28344"/>
          <a:stretch/>
        </p:blipFill>
        <p:spPr>
          <a:xfrm>
            <a:off x="493113" y="573385"/>
            <a:ext cx="12084436" cy="5779244"/>
          </a:xfrm>
          <a:prstGeom prst="rect">
            <a:avLst/>
          </a:prstGeom>
        </p:spPr>
      </p:pic>
      <p:sp>
        <p:nvSpPr>
          <p:cNvPr id="14" name="TextBox 13">
            <a:hlinkClick r:id="rId12"/>
          </p:cNvPr>
          <p:cNvSpPr txBox="1"/>
          <p:nvPr/>
        </p:nvSpPr>
        <p:spPr>
          <a:xfrm>
            <a:off x="2828975" y="6302252"/>
            <a:ext cx="698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https://www.youtube.com/watch?v=JnmTeT-aKlE</a:t>
            </a:r>
          </a:p>
        </p:txBody>
      </p:sp>
    </p:spTree>
    <p:extLst>
      <p:ext uri="{BB962C8B-B14F-4D97-AF65-F5344CB8AC3E}">
        <p14:creationId xmlns:p14="http://schemas.microsoft.com/office/powerpoint/2010/main" val="24510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2756967" y="1751779"/>
            <a:ext cx="7467180" cy="3017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E6A97A-9093-4588-A190-AB8F3A874949}"/>
              </a:ext>
            </a:extLst>
          </p:cNvPr>
          <p:cNvSpPr txBox="1"/>
          <p:nvPr/>
        </p:nvSpPr>
        <p:spPr>
          <a:xfrm>
            <a:off x="5162543" y="2116473"/>
            <a:ext cx="32607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VẬN</a:t>
            </a:r>
            <a:r>
              <a:rPr kumimoji="0" lang="en-US" sz="4400" b="1" i="0" u="none" strike="noStrike" kern="0" cap="none" spc="50" normalizeH="0" noProof="0" dirty="0">
                <a:ln w="12700">
                  <a:solidFill>
                    <a:srgbClr val="FFFBE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DỤNG</a:t>
            </a:r>
            <a:endParaRPr kumimoji="0" lang="en-US" sz="44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ue Ellen Francisc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22205" y="2923827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fr-FR" sz="28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56967" y="1713818"/>
            <a:ext cx="8161709" cy="231839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2753458" y="1570005"/>
            <a:ext cx="7776864" cy="295465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2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nụ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cười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Nguyễn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Hoàng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Linh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772F1DFE-9C5C-B04D-372A-D4F593AD338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46059" b="46333"/>
          <a:stretch/>
        </p:blipFill>
        <p:spPr>
          <a:xfrm>
            <a:off x="232880" y="254429"/>
            <a:ext cx="7079813" cy="751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/>
          <a:srcRect l="5725" t="19485" r="8492" b="14563"/>
          <a:stretch/>
        </p:blipFill>
        <p:spPr>
          <a:xfrm>
            <a:off x="382399" y="1144690"/>
            <a:ext cx="7139317" cy="5595311"/>
          </a:xfrm>
          <a:prstGeom prst="rect">
            <a:avLst/>
          </a:prstGeom>
        </p:spPr>
      </p:pic>
      <p:pic>
        <p:nvPicPr>
          <p:cNvPr id="5" name="BayLenNheNuCuoi-MiuLe_34ac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25719" y="5964731"/>
            <a:ext cx="609600" cy="609600"/>
          </a:xfrm>
          <a:prstGeom prst="rect">
            <a:avLst/>
          </a:prstGeom>
        </p:spPr>
      </p:pic>
      <p:pic>
        <p:nvPicPr>
          <p:cNvPr id="8" name="Picture 7" descr="A group of people with musical instruments&#10;&#10;Description automatically generated">
            <a:extLst>
              <a:ext uri="{FF2B5EF4-FFF2-40B4-BE49-F238E27FC236}">
                <a16:creationId xmlns:a16="http://schemas.microsoft.com/office/drawing/2014/main" id="{93BB72CC-EBB4-207E-8030-1BC0BD3797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27" y="2547568"/>
            <a:ext cx="5393290" cy="3851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BADCA9-4E81-5274-6767-99CB0488C946}"/>
              </a:ext>
            </a:extLst>
          </p:cNvPr>
          <p:cNvSpPr txBox="1"/>
          <p:nvPr/>
        </p:nvSpPr>
        <p:spPr>
          <a:xfrm>
            <a:off x="3772786" y="428601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</p:spTree>
    <p:extLst>
      <p:ext uri="{BB962C8B-B14F-4D97-AF65-F5344CB8AC3E}">
        <p14:creationId xmlns:p14="http://schemas.microsoft.com/office/powerpoint/2010/main" val="15373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6033" y="276505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938780" y="414230"/>
            <a:ext cx="7168027" cy="295201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0B4664-6F4E-4CDA-85A5-802D63C2DEFA}"/>
              </a:ext>
            </a:extLst>
          </p:cNvPr>
          <p:cNvGrpSpPr/>
          <p:nvPr/>
        </p:nvGrpSpPr>
        <p:grpSpPr>
          <a:xfrm>
            <a:off x="2684959" y="3412158"/>
            <a:ext cx="6096744" cy="3147260"/>
            <a:chOff x="1403370" y="2977471"/>
            <a:chExt cx="4049455" cy="1904832"/>
          </a:xfrm>
        </p:grpSpPr>
        <p:sp>
          <p:nvSpPr>
            <p:cNvPr id="20" name="Google Shape;5971;p62">
              <a:extLst>
                <a:ext uri="{FF2B5EF4-FFF2-40B4-BE49-F238E27FC236}">
                  <a16:creationId xmlns:a16="http://schemas.microsoft.com/office/drawing/2014/main" id="{B3DE7080-F8E0-4246-A429-51BC82DCC097}"/>
                </a:ext>
              </a:extLst>
            </p:cNvPr>
            <p:cNvSpPr/>
            <p:nvPr/>
          </p:nvSpPr>
          <p:spPr>
            <a:xfrm>
              <a:off x="1583482" y="380888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04D09C-1713-4AE1-88CA-3292644C9B8D}"/>
                </a:ext>
              </a:extLst>
            </p:cNvPr>
            <p:cNvGrpSpPr/>
            <p:nvPr/>
          </p:nvGrpSpPr>
          <p:grpSpPr>
            <a:xfrm>
              <a:off x="1721480" y="387498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16" name="Google Shape;3332;p46">
                <a:extLst>
                  <a:ext uri="{FF2B5EF4-FFF2-40B4-BE49-F238E27FC236}">
                    <a16:creationId xmlns:a16="http://schemas.microsoft.com/office/drawing/2014/main" id="{E81D2412-2830-4EC4-A68E-44DCC6B4681F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2CD724FC-9125-4410-954D-675CE3E42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24" name="Google Shape;5951;p62">
              <a:extLst>
                <a:ext uri="{FF2B5EF4-FFF2-40B4-BE49-F238E27FC236}">
                  <a16:creationId xmlns:a16="http://schemas.microsoft.com/office/drawing/2014/main" id="{E08E72BB-CC43-41F7-AF5B-5C393522535E}"/>
                </a:ext>
              </a:extLst>
            </p:cNvPr>
            <p:cNvSpPr/>
            <p:nvPr/>
          </p:nvSpPr>
          <p:spPr>
            <a:xfrm>
              <a:off x="1403370" y="479812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" name="Google Shape;5956;p62">
              <a:extLst>
                <a:ext uri="{FF2B5EF4-FFF2-40B4-BE49-F238E27FC236}">
                  <a16:creationId xmlns:a16="http://schemas.microsoft.com/office/drawing/2014/main" id="{F9DABCBE-745E-4069-8518-7F9088D6D19C}"/>
                </a:ext>
              </a:extLst>
            </p:cNvPr>
            <p:cNvSpPr/>
            <p:nvPr/>
          </p:nvSpPr>
          <p:spPr>
            <a:xfrm>
              <a:off x="1997590" y="433655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6" name="Google Shape;5957;p62">
              <a:extLst>
                <a:ext uri="{FF2B5EF4-FFF2-40B4-BE49-F238E27FC236}">
                  <a16:creationId xmlns:a16="http://schemas.microsoft.com/office/drawing/2014/main" id="{B12ACAD1-8BAD-4E6F-B335-C7BBF24B0F7C}"/>
                </a:ext>
              </a:extLst>
            </p:cNvPr>
            <p:cNvSpPr/>
            <p:nvPr/>
          </p:nvSpPr>
          <p:spPr>
            <a:xfrm>
              <a:off x="1992759" y="423949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7" name="Google Shape;5958;p62">
              <a:extLst>
                <a:ext uri="{FF2B5EF4-FFF2-40B4-BE49-F238E27FC236}">
                  <a16:creationId xmlns:a16="http://schemas.microsoft.com/office/drawing/2014/main" id="{86DBAAE6-780E-46B6-A8AD-E8D773C2CE85}"/>
                </a:ext>
              </a:extLst>
            </p:cNvPr>
            <p:cNvSpPr/>
            <p:nvPr/>
          </p:nvSpPr>
          <p:spPr>
            <a:xfrm>
              <a:off x="1899485" y="384195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8" name="Google Shape;5959;p62">
              <a:extLst>
                <a:ext uri="{FF2B5EF4-FFF2-40B4-BE49-F238E27FC236}">
                  <a16:creationId xmlns:a16="http://schemas.microsoft.com/office/drawing/2014/main" id="{7688E1C4-CACA-48B5-A5C9-B5D980F794F8}"/>
                </a:ext>
              </a:extLst>
            </p:cNvPr>
            <p:cNvSpPr/>
            <p:nvPr/>
          </p:nvSpPr>
          <p:spPr>
            <a:xfrm>
              <a:off x="2002828" y="427749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9" name="Google Shape;5962;p62">
              <a:extLst>
                <a:ext uri="{FF2B5EF4-FFF2-40B4-BE49-F238E27FC236}">
                  <a16:creationId xmlns:a16="http://schemas.microsoft.com/office/drawing/2014/main" id="{2FC79BC9-C2FB-47F7-940A-B17DD13D62C1}"/>
                </a:ext>
              </a:extLst>
            </p:cNvPr>
            <p:cNvSpPr/>
            <p:nvPr/>
          </p:nvSpPr>
          <p:spPr>
            <a:xfrm>
              <a:off x="1554051" y="422956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0" name="Google Shape;5963;p62">
              <a:extLst>
                <a:ext uri="{FF2B5EF4-FFF2-40B4-BE49-F238E27FC236}">
                  <a16:creationId xmlns:a16="http://schemas.microsoft.com/office/drawing/2014/main" id="{2782500F-D166-4624-B749-480910068778}"/>
                </a:ext>
              </a:extLst>
            </p:cNvPr>
            <p:cNvSpPr/>
            <p:nvPr/>
          </p:nvSpPr>
          <p:spPr>
            <a:xfrm>
              <a:off x="1598862" y="422831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1" name="Google Shape;5964;p62">
              <a:extLst>
                <a:ext uri="{FF2B5EF4-FFF2-40B4-BE49-F238E27FC236}">
                  <a16:creationId xmlns:a16="http://schemas.microsoft.com/office/drawing/2014/main" id="{F4E0A5C0-8E15-4390-A31F-C5EBB9B6BCBA}"/>
                </a:ext>
              </a:extLst>
            </p:cNvPr>
            <p:cNvSpPr/>
            <p:nvPr/>
          </p:nvSpPr>
          <p:spPr>
            <a:xfrm>
              <a:off x="1792049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2" name="Google Shape;5965;p62">
              <a:extLst>
                <a:ext uri="{FF2B5EF4-FFF2-40B4-BE49-F238E27FC236}">
                  <a16:creationId xmlns:a16="http://schemas.microsoft.com/office/drawing/2014/main" id="{230A204A-5E5E-41B3-AFD6-8BC620F15AD6}"/>
                </a:ext>
              </a:extLst>
            </p:cNvPr>
            <p:cNvSpPr/>
            <p:nvPr/>
          </p:nvSpPr>
          <p:spPr>
            <a:xfrm>
              <a:off x="1534725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3" name="Google Shape;5966;p62">
              <a:extLst>
                <a:ext uri="{FF2B5EF4-FFF2-40B4-BE49-F238E27FC236}">
                  <a16:creationId xmlns:a16="http://schemas.microsoft.com/office/drawing/2014/main" id="{F08F7B67-6DE2-4B2E-81BB-5A916D5E9140}"/>
                </a:ext>
              </a:extLst>
            </p:cNvPr>
            <p:cNvSpPr/>
            <p:nvPr/>
          </p:nvSpPr>
          <p:spPr>
            <a:xfrm>
              <a:off x="1567660" y="417171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4" name="Google Shape;5967;p62">
              <a:extLst>
                <a:ext uri="{FF2B5EF4-FFF2-40B4-BE49-F238E27FC236}">
                  <a16:creationId xmlns:a16="http://schemas.microsoft.com/office/drawing/2014/main" id="{0401B647-0A66-4761-BA9A-60C282398665}"/>
                </a:ext>
              </a:extLst>
            </p:cNvPr>
            <p:cNvSpPr/>
            <p:nvPr/>
          </p:nvSpPr>
          <p:spPr>
            <a:xfrm>
              <a:off x="1596649" y="417872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5" name="Google Shape;5968;p62">
              <a:extLst>
                <a:ext uri="{FF2B5EF4-FFF2-40B4-BE49-F238E27FC236}">
                  <a16:creationId xmlns:a16="http://schemas.microsoft.com/office/drawing/2014/main" id="{478995E9-4151-46AD-A694-9610AFFC49F0}"/>
                </a:ext>
              </a:extLst>
            </p:cNvPr>
            <p:cNvSpPr/>
            <p:nvPr/>
          </p:nvSpPr>
          <p:spPr>
            <a:xfrm>
              <a:off x="1845195" y="417542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6" name="Google Shape;5969;p62">
              <a:extLst>
                <a:ext uri="{FF2B5EF4-FFF2-40B4-BE49-F238E27FC236}">
                  <a16:creationId xmlns:a16="http://schemas.microsoft.com/office/drawing/2014/main" id="{AFB867C9-36C5-4CD5-99D4-77D409B03826}"/>
                </a:ext>
              </a:extLst>
            </p:cNvPr>
            <p:cNvSpPr/>
            <p:nvPr/>
          </p:nvSpPr>
          <p:spPr>
            <a:xfrm>
              <a:off x="1982653" y="417254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7" name="Google Shape;5970;p62">
              <a:extLst>
                <a:ext uri="{FF2B5EF4-FFF2-40B4-BE49-F238E27FC236}">
                  <a16:creationId xmlns:a16="http://schemas.microsoft.com/office/drawing/2014/main" id="{83F2C015-0230-4319-8CA6-B3A92FC50906}"/>
                </a:ext>
              </a:extLst>
            </p:cNvPr>
            <p:cNvSpPr/>
            <p:nvPr/>
          </p:nvSpPr>
          <p:spPr>
            <a:xfrm>
              <a:off x="1805806" y="433659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8" name="Google Shape;5972;p62">
              <a:extLst>
                <a:ext uri="{FF2B5EF4-FFF2-40B4-BE49-F238E27FC236}">
                  <a16:creationId xmlns:a16="http://schemas.microsoft.com/office/drawing/2014/main" id="{FB7DA238-DCF1-4071-BC52-FC6C17AC212F}"/>
                </a:ext>
              </a:extLst>
            </p:cNvPr>
            <p:cNvSpPr/>
            <p:nvPr/>
          </p:nvSpPr>
          <p:spPr>
            <a:xfrm>
              <a:off x="1739382" y="376512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9" name="Google Shape;5973;p62">
              <a:extLst>
                <a:ext uri="{FF2B5EF4-FFF2-40B4-BE49-F238E27FC236}">
                  <a16:creationId xmlns:a16="http://schemas.microsoft.com/office/drawing/2014/main" id="{A5E7BBCF-7BAA-4C7D-8E10-2B702869A653}"/>
                </a:ext>
              </a:extLst>
            </p:cNvPr>
            <p:cNvSpPr/>
            <p:nvPr/>
          </p:nvSpPr>
          <p:spPr>
            <a:xfrm>
              <a:off x="1744213" y="374638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0" name="Google Shape;5974;p62">
              <a:extLst>
                <a:ext uri="{FF2B5EF4-FFF2-40B4-BE49-F238E27FC236}">
                  <a16:creationId xmlns:a16="http://schemas.microsoft.com/office/drawing/2014/main" id="{E17C82DF-75E6-45A7-BAA5-52A7557ABF54}"/>
                </a:ext>
              </a:extLst>
            </p:cNvPr>
            <p:cNvSpPr/>
            <p:nvPr/>
          </p:nvSpPr>
          <p:spPr>
            <a:xfrm>
              <a:off x="1590489" y="380975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1" name="Google Shape;5975;p62">
              <a:extLst>
                <a:ext uri="{FF2B5EF4-FFF2-40B4-BE49-F238E27FC236}">
                  <a16:creationId xmlns:a16="http://schemas.microsoft.com/office/drawing/2014/main" id="{FDA2F09D-1022-4D60-817B-97E62BB73037}"/>
                </a:ext>
              </a:extLst>
            </p:cNvPr>
            <p:cNvSpPr/>
            <p:nvPr/>
          </p:nvSpPr>
          <p:spPr>
            <a:xfrm>
              <a:off x="1904058" y="382432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2" name="Google Shape;5976;p62">
              <a:extLst>
                <a:ext uri="{FF2B5EF4-FFF2-40B4-BE49-F238E27FC236}">
                  <a16:creationId xmlns:a16="http://schemas.microsoft.com/office/drawing/2014/main" id="{1AE16954-57E0-482D-B42F-2E434F34D700}"/>
                </a:ext>
              </a:extLst>
            </p:cNvPr>
            <p:cNvSpPr/>
            <p:nvPr/>
          </p:nvSpPr>
          <p:spPr>
            <a:xfrm>
              <a:off x="1434185" y="425271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3" name="Google Shape;5977;p62">
              <a:extLst>
                <a:ext uri="{FF2B5EF4-FFF2-40B4-BE49-F238E27FC236}">
                  <a16:creationId xmlns:a16="http://schemas.microsoft.com/office/drawing/2014/main" id="{A257D04E-0334-481C-8922-4D32E0F106BA}"/>
                </a:ext>
              </a:extLst>
            </p:cNvPr>
            <p:cNvSpPr/>
            <p:nvPr/>
          </p:nvSpPr>
          <p:spPr>
            <a:xfrm>
              <a:off x="1457125" y="384501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4" name="Google Shape;5978;p62">
              <a:extLst>
                <a:ext uri="{FF2B5EF4-FFF2-40B4-BE49-F238E27FC236}">
                  <a16:creationId xmlns:a16="http://schemas.microsoft.com/office/drawing/2014/main" id="{8CDB6046-D530-496F-8B7D-3C75C7AA18D8}"/>
                </a:ext>
              </a:extLst>
            </p:cNvPr>
            <p:cNvSpPr/>
            <p:nvPr/>
          </p:nvSpPr>
          <p:spPr>
            <a:xfrm>
              <a:off x="1462289" y="430640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5" name="Google Shape;5979;p62">
              <a:extLst>
                <a:ext uri="{FF2B5EF4-FFF2-40B4-BE49-F238E27FC236}">
                  <a16:creationId xmlns:a16="http://schemas.microsoft.com/office/drawing/2014/main" id="{228B63A5-0AA1-4D05-ABFE-D0D277B47116}"/>
                </a:ext>
              </a:extLst>
            </p:cNvPr>
            <p:cNvSpPr/>
            <p:nvPr/>
          </p:nvSpPr>
          <p:spPr>
            <a:xfrm>
              <a:off x="1596206" y="398990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6" name="Google Shape;5980;p62">
              <a:extLst>
                <a:ext uri="{FF2B5EF4-FFF2-40B4-BE49-F238E27FC236}">
                  <a16:creationId xmlns:a16="http://schemas.microsoft.com/office/drawing/2014/main" id="{EF3B4E32-9780-4C63-AA9F-99BD670B1BD3}"/>
                </a:ext>
              </a:extLst>
            </p:cNvPr>
            <p:cNvSpPr/>
            <p:nvPr/>
          </p:nvSpPr>
          <p:spPr>
            <a:xfrm>
              <a:off x="1926003" y="331754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7" name="Google Shape;5981;p62">
              <a:extLst>
                <a:ext uri="{FF2B5EF4-FFF2-40B4-BE49-F238E27FC236}">
                  <a16:creationId xmlns:a16="http://schemas.microsoft.com/office/drawing/2014/main" id="{383A144E-849F-44C7-BCBB-3C5EAFF14D91}"/>
                </a:ext>
              </a:extLst>
            </p:cNvPr>
            <p:cNvSpPr/>
            <p:nvPr/>
          </p:nvSpPr>
          <p:spPr>
            <a:xfrm>
              <a:off x="1613799" y="332428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8" name="Google Shape;5982;p62">
              <a:extLst>
                <a:ext uri="{FF2B5EF4-FFF2-40B4-BE49-F238E27FC236}">
                  <a16:creationId xmlns:a16="http://schemas.microsoft.com/office/drawing/2014/main" id="{32E0409D-EB10-4B14-9ACF-F864A0183EC8}"/>
                </a:ext>
              </a:extLst>
            </p:cNvPr>
            <p:cNvSpPr/>
            <p:nvPr/>
          </p:nvSpPr>
          <p:spPr>
            <a:xfrm>
              <a:off x="1539556" y="324182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9" name="Google Shape;5983;p62">
              <a:extLst>
                <a:ext uri="{FF2B5EF4-FFF2-40B4-BE49-F238E27FC236}">
                  <a16:creationId xmlns:a16="http://schemas.microsoft.com/office/drawing/2014/main" id="{8F0C0B8E-0185-401C-906C-61DEB950A207}"/>
                </a:ext>
              </a:extLst>
            </p:cNvPr>
            <p:cNvSpPr/>
            <p:nvPr/>
          </p:nvSpPr>
          <p:spPr>
            <a:xfrm>
              <a:off x="1543945" y="328211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0" name="Google Shape;5984;p62">
              <a:extLst>
                <a:ext uri="{FF2B5EF4-FFF2-40B4-BE49-F238E27FC236}">
                  <a16:creationId xmlns:a16="http://schemas.microsoft.com/office/drawing/2014/main" id="{763831DF-C7EF-4BB6-BC07-F8FBFAA1FADD}"/>
                </a:ext>
              </a:extLst>
            </p:cNvPr>
            <p:cNvSpPr/>
            <p:nvPr/>
          </p:nvSpPr>
          <p:spPr>
            <a:xfrm>
              <a:off x="1533876" y="354503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1" name="Google Shape;5985;p62">
              <a:extLst>
                <a:ext uri="{FF2B5EF4-FFF2-40B4-BE49-F238E27FC236}">
                  <a16:creationId xmlns:a16="http://schemas.microsoft.com/office/drawing/2014/main" id="{0F9D7F2E-2471-47E4-9A71-7E926C00D34E}"/>
                </a:ext>
              </a:extLst>
            </p:cNvPr>
            <p:cNvSpPr/>
            <p:nvPr/>
          </p:nvSpPr>
          <p:spPr>
            <a:xfrm>
              <a:off x="1560209" y="358664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2" name="Google Shape;5986;p62">
              <a:extLst>
                <a:ext uri="{FF2B5EF4-FFF2-40B4-BE49-F238E27FC236}">
                  <a16:creationId xmlns:a16="http://schemas.microsoft.com/office/drawing/2014/main" id="{23B3EDE8-837C-4704-BE35-C2A67EC1423D}"/>
                </a:ext>
              </a:extLst>
            </p:cNvPr>
            <p:cNvSpPr/>
            <p:nvPr/>
          </p:nvSpPr>
          <p:spPr>
            <a:xfrm>
              <a:off x="1853088" y="364227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3" name="Google Shape;5989;p62">
              <a:extLst>
                <a:ext uri="{FF2B5EF4-FFF2-40B4-BE49-F238E27FC236}">
                  <a16:creationId xmlns:a16="http://schemas.microsoft.com/office/drawing/2014/main" id="{7D9DCD43-A620-4C38-9FF2-86949B440526}"/>
                </a:ext>
              </a:extLst>
            </p:cNvPr>
            <p:cNvSpPr/>
            <p:nvPr/>
          </p:nvSpPr>
          <p:spPr>
            <a:xfrm>
              <a:off x="1835975" y="355974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4" name="Google Shape;5990;p62">
              <a:extLst>
                <a:ext uri="{FF2B5EF4-FFF2-40B4-BE49-F238E27FC236}">
                  <a16:creationId xmlns:a16="http://schemas.microsoft.com/office/drawing/2014/main" id="{118AC317-CF2C-49D4-8512-763B73D047AD}"/>
                </a:ext>
              </a:extLst>
            </p:cNvPr>
            <p:cNvSpPr/>
            <p:nvPr/>
          </p:nvSpPr>
          <p:spPr>
            <a:xfrm>
              <a:off x="1983096" y="355648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5" name="Google Shape;5991;p62">
              <a:extLst>
                <a:ext uri="{FF2B5EF4-FFF2-40B4-BE49-F238E27FC236}">
                  <a16:creationId xmlns:a16="http://schemas.microsoft.com/office/drawing/2014/main" id="{9AB9EEDD-16C3-4994-8F0A-6D5593A676A1}"/>
                </a:ext>
              </a:extLst>
            </p:cNvPr>
            <p:cNvSpPr/>
            <p:nvPr/>
          </p:nvSpPr>
          <p:spPr>
            <a:xfrm>
              <a:off x="1818603" y="345889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6" name="Google Shape;5992;p62">
              <a:extLst>
                <a:ext uri="{FF2B5EF4-FFF2-40B4-BE49-F238E27FC236}">
                  <a16:creationId xmlns:a16="http://schemas.microsoft.com/office/drawing/2014/main" id="{F7496F43-ECD8-4517-8498-9CEB08FA5F5D}"/>
                </a:ext>
              </a:extLst>
            </p:cNvPr>
            <p:cNvSpPr/>
            <p:nvPr/>
          </p:nvSpPr>
          <p:spPr>
            <a:xfrm>
              <a:off x="1955840" y="345230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7" name="Google Shape;5993;p62">
              <a:extLst>
                <a:ext uri="{FF2B5EF4-FFF2-40B4-BE49-F238E27FC236}">
                  <a16:creationId xmlns:a16="http://schemas.microsoft.com/office/drawing/2014/main" id="{063708F7-213C-4262-B11E-4017A0458899}"/>
                </a:ext>
              </a:extLst>
            </p:cNvPr>
            <p:cNvSpPr/>
            <p:nvPr/>
          </p:nvSpPr>
          <p:spPr>
            <a:xfrm>
              <a:off x="1943116" y="355356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8" name="Google Shape;5833;p62">
              <a:extLst>
                <a:ext uri="{FF2B5EF4-FFF2-40B4-BE49-F238E27FC236}">
                  <a16:creationId xmlns:a16="http://schemas.microsoft.com/office/drawing/2014/main" id="{F18F145E-86AD-4396-A9FD-EC554F0301DC}"/>
                </a:ext>
              </a:extLst>
            </p:cNvPr>
            <p:cNvSpPr/>
            <p:nvPr/>
          </p:nvSpPr>
          <p:spPr>
            <a:xfrm>
              <a:off x="3075100" y="4084522"/>
              <a:ext cx="142722" cy="192566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9" name="Google Shape;5834;p62">
              <a:extLst>
                <a:ext uri="{FF2B5EF4-FFF2-40B4-BE49-F238E27FC236}">
                  <a16:creationId xmlns:a16="http://schemas.microsoft.com/office/drawing/2014/main" id="{E8ACE96A-1DB7-45FF-A183-F8F37699F31E}"/>
                </a:ext>
              </a:extLst>
            </p:cNvPr>
            <p:cNvSpPr/>
            <p:nvPr/>
          </p:nvSpPr>
          <p:spPr>
            <a:xfrm>
              <a:off x="2945608" y="3673234"/>
              <a:ext cx="251988" cy="515970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0" name="Google Shape;5835;p62">
              <a:extLst>
                <a:ext uri="{FF2B5EF4-FFF2-40B4-BE49-F238E27FC236}">
                  <a16:creationId xmlns:a16="http://schemas.microsoft.com/office/drawing/2014/main" id="{E3FABCD4-9BE6-4372-A82B-71BBFCB3FE10}"/>
                </a:ext>
              </a:extLst>
            </p:cNvPr>
            <p:cNvSpPr/>
            <p:nvPr/>
          </p:nvSpPr>
          <p:spPr>
            <a:xfrm>
              <a:off x="3077975" y="4121784"/>
              <a:ext cx="111379" cy="46050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1" name="Google Shape;5838;p62">
              <a:extLst>
                <a:ext uri="{FF2B5EF4-FFF2-40B4-BE49-F238E27FC236}">
                  <a16:creationId xmlns:a16="http://schemas.microsoft.com/office/drawing/2014/main" id="{B75B9AA5-A874-4A51-94C3-CF8194727204}"/>
                </a:ext>
              </a:extLst>
            </p:cNvPr>
            <p:cNvSpPr/>
            <p:nvPr/>
          </p:nvSpPr>
          <p:spPr>
            <a:xfrm>
              <a:off x="2463172" y="3239062"/>
              <a:ext cx="367039" cy="736904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2" name="Google Shape;5839;p62">
              <a:extLst>
                <a:ext uri="{FF2B5EF4-FFF2-40B4-BE49-F238E27FC236}">
                  <a16:creationId xmlns:a16="http://schemas.microsoft.com/office/drawing/2014/main" id="{09321B86-0DBC-404E-B93D-CAA977091978}"/>
                </a:ext>
              </a:extLst>
            </p:cNvPr>
            <p:cNvSpPr/>
            <p:nvPr/>
          </p:nvSpPr>
          <p:spPr>
            <a:xfrm>
              <a:off x="2546048" y="3239413"/>
              <a:ext cx="284162" cy="736974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3" name="Google Shape;5840;p62">
              <a:extLst>
                <a:ext uri="{FF2B5EF4-FFF2-40B4-BE49-F238E27FC236}">
                  <a16:creationId xmlns:a16="http://schemas.microsoft.com/office/drawing/2014/main" id="{AC8C411A-EBF6-48A6-AB41-5529892C3E53}"/>
                </a:ext>
              </a:extLst>
            </p:cNvPr>
            <p:cNvSpPr/>
            <p:nvPr/>
          </p:nvSpPr>
          <p:spPr>
            <a:xfrm>
              <a:off x="2468956" y="4622360"/>
              <a:ext cx="722890" cy="84577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4" name="Google Shape;5841;p62">
              <a:extLst>
                <a:ext uri="{FF2B5EF4-FFF2-40B4-BE49-F238E27FC236}">
                  <a16:creationId xmlns:a16="http://schemas.microsoft.com/office/drawing/2014/main" id="{506DFA40-D213-46C5-A6A4-1A4A93683B6C}"/>
                </a:ext>
              </a:extLst>
            </p:cNvPr>
            <p:cNvSpPr/>
            <p:nvPr/>
          </p:nvSpPr>
          <p:spPr>
            <a:xfrm>
              <a:off x="2861104" y="4196695"/>
              <a:ext cx="1247" cy="457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5" name="Google Shape;5842;p62">
              <a:extLst>
                <a:ext uri="{FF2B5EF4-FFF2-40B4-BE49-F238E27FC236}">
                  <a16:creationId xmlns:a16="http://schemas.microsoft.com/office/drawing/2014/main" id="{051D157C-4D5A-49B2-8616-48A8C6DC6459}"/>
                </a:ext>
              </a:extLst>
            </p:cNvPr>
            <p:cNvSpPr/>
            <p:nvPr/>
          </p:nvSpPr>
          <p:spPr>
            <a:xfrm>
              <a:off x="2858610" y="4147305"/>
              <a:ext cx="165822" cy="454980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6" name="Google Shape;5843;p62">
              <a:extLst>
                <a:ext uri="{FF2B5EF4-FFF2-40B4-BE49-F238E27FC236}">
                  <a16:creationId xmlns:a16="http://schemas.microsoft.com/office/drawing/2014/main" id="{9191F768-F02E-408F-94B5-D6F7EAB67553}"/>
                </a:ext>
              </a:extLst>
            </p:cNvPr>
            <p:cNvSpPr/>
            <p:nvPr/>
          </p:nvSpPr>
          <p:spPr>
            <a:xfrm>
              <a:off x="2868931" y="4147305"/>
              <a:ext cx="156298" cy="117656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7" name="Google Shape;5844;p62">
              <a:extLst>
                <a:ext uri="{FF2B5EF4-FFF2-40B4-BE49-F238E27FC236}">
                  <a16:creationId xmlns:a16="http://schemas.microsoft.com/office/drawing/2014/main" id="{8B2ED83C-2ED4-46A7-A2EE-028D2260FC8D}"/>
                </a:ext>
              </a:extLst>
            </p:cNvPr>
            <p:cNvSpPr/>
            <p:nvPr/>
          </p:nvSpPr>
          <p:spPr>
            <a:xfrm>
              <a:off x="2858610" y="4415591"/>
              <a:ext cx="140228" cy="187117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8" name="Google Shape;5845;p62">
              <a:extLst>
                <a:ext uri="{FF2B5EF4-FFF2-40B4-BE49-F238E27FC236}">
                  <a16:creationId xmlns:a16="http://schemas.microsoft.com/office/drawing/2014/main" id="{21C93D55-092D-42C1-8D1E-D6782EF93C7D}"/>
                </a:ext>
              </a:extLst>
            </p:cNvPr>
            <p:cNvSpPr/>
            <p:nvPr/>
          </p:nvSpPr>
          <p:spPr>
            <a:xfrm>
              <a:off x="2863148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9" name="Google Shape;5846;p62">
              <a:extLst>
                <a:ext uri="{FF2B5EF4-FFF2-40B4-BE49-F238E27FC236}">
                  <a16:creationId xmlns:a16="http://schemas.microsoft.com/office/drawing/2014/main" id="{1C932C75-8FBB-4BD9-ACBD-51480B0EC36D}"/>
                </a:ext>
              </a:extLst>
            </p:cNvPr>
            <p:cNvSpPr/>
            <p:nvPr/>
          </p:nvSpPr>
          <p:spPr>
            <a:xfrm>
              <a:off x="2862351" y="4457036"/>
              <a:ext cx="131155" cy="10792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0" name="Google Shape;5847;p62">
              <a:extLst>
                <a:ext uri="{FF2B5EF4-FFF2-40B4-BE49-F238E27FC236}">
                  <a16:creationId xmlns:a16="http://schemas.microsoft.com/office/drawing/2014/main" id="{83997935-3AA4-4ADD-AB9C-9F8A39611D30}"/>
                </a:ext>
              </a:extLst>
            </p:cNvPr>
            <p:cNvSpPr/>
            <p:nvPr/>
          </p:nvSpPr>
          <p:spPr>
            <a:xfrm>
              <a:off x="2840878" y="4596346"/>
              <a:ext cx="215693" cy="68935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1" name="Google Shape;5848;p62">
              <a:extLst>
                <a:ext uri="{FF2B5EF4-FFF2-40B4-BE49-F238E27FC236}">
                  <a16:creationId xmlns:a16="http://schemas.microsoft.com/office/drawing/2014/main" id="{6AB7C8D2-DDE5-4AC4-AC35-B79393C4DF6C}"/>
                </a:ext>
              </a:extLst>
            </p:cNvPr>
            <p:cNvSpPr/>
            <p:nvPr/>
          </p:nvSpPr>
          <p:spPr>
            <a:xfrm>
              <a:off x="2973661" y="4615751"/>
              <a:ext cx="54893" cy="18701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2" name="Google Shape;5849;p62">
              <a:extLst>
                <a:ext uri="{FF2B5EF4-FFF2-40B4-BE49-F238E27FC236}">
                  <a16:creationId xmlns:a16="http://schemas.microsoft.com/office/drawing/2014/main" id="{0472B632-BF28-4C69-B782-933DE038D2AF}"/>
                </a:ext>
              </a:extLst>
            </p:cNvPr>
            <p:cNvSpPr/>
            <p:nvPr/>
          </p:nvSpPr>
          <p:spPr>
            <a:xfrm>
              <a:off x="2952397" y="4606857"/>
              <a:ext cx="56348" cy="2147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3" name="Google Shape;5850;p62">
              <a:extLst>
                <a:ext uri="{FF2B5EF4-FFF2-40B4-BE49-F238E27FC236}">
                  <a16:creationId xmlns:a16="http://schemas.microsoft.com/office/drawing/2014/main" id="{A64A5990-9174-40EA-949D-51B29ABC2E00}"/>
                </a:ext>
              </a:extLst>
            </p:cNvPr>
            <p:cNvSpPr/>
            <p:nvPr/>
          </p:nvSpPr>
          <p:spPr>
            <a:xfrm>
              <a:off x="2941522" y="4597155"/>
              <a:ext cx="49490" cy="18033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4" name="Google Shape;5851;p62">
              <a:extLst>
                <a:ext uri="{FF2B5EF4-FFF2-40B4-BE49-F238E27FC236}">
                  <a16:creationId xmlns:a16="http://schemas.microsoft.com/office/drawing/2014/main" id="{5445983A-9C6B-4DC3-A6F5-CDB0504E0F85}"/>
                </a:ext>
              </a:extLst>
            </p:cNvPr>
            <p:cNvSpPr/>
            <p:nvPr/>
          </p:nvSpPr>
          <p:spPr>
            <a:xfrm>
              <a:off x="2633877" y="4147305"/>
              <a:ext cx="216109" cy="454980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5" name="Google Shape;5852;p62">
              <a:extLst>
                <a:ext uri="{FF2B5EF4-FFF2-40B4-BE49-F238E27FC236}">
                  <a16:creationId xmlns:a16="http://schemas.microsoft.com/office/drawing/2014/main" id="{63AE4F22-B616-4CDF-B229-64ECEA4810A2}"/>
                </a:ext>
              </a:extLst>
            </p:cNvPr>
            <p:cNvSpPr/>
            <p:nvPr/>
          </p:nvSpPr>
          <p:spPr>
            <a:xfrm>
              <a:off x="2680909" y="4147305"/>
              <a:ext cx="169077" cy="117656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6" name="Google Shape;5853;p62">
              <a:extLst>
                <a:ext uri="{FF2B5EF4-FFF2-40B4-BE49-F238E27FC236}">
                  <a16:creationId xmlns:a16="http://schemas.microsoft.com/office/drawing/2014/main" id="{C816F03F-814A-4355-AF30-1065DD012513}"/>
                </a:ext>
              </a:extLst>
            </p:cNvPr>
            <p:cNvSpPr/>
            <p:nvPr/>
          </p:nvSpPr>
          <p:spPr>
            <a:xfrm>
              <a:off x="2634708" y="4415591"/>
              <a:ext cx="160038" cy="187117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7" name="Google Shape;5854;p62">
              <a:extLst>
                <a:ext uri="{FF2B5EF4-FFF2-40B4-BE49-F238E27FC236}">
                  <a16:creationId xmlns:a16="http://schemas.microsoft.com/office/drawing/2014/main" id="{1623AD7A-09E2-42AC-8427-9A6B7240B6F1}"/>
                </a:ext>
              </a:extLst>
            </p:cNvPr>
            <p:cNvSpPr/>
            <p:nvPr/>
          </p:nvSpPr>
          <p:spPr>
            <a:xfrm>
              <a:off x="2656147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8" name="Google Shape;5855;p62">
              <a:extLst>
                <a:ext uri="{FF2B5EF4-FFF2-40B4-BE49-F238E27FC236}">
                  <a16:creationId xmlns:a16="http://schemas.microsoft.com/office/drawing/2014/main" id="{6805E1E0-120C-4524-81AA-8155452D441D}"/>
                </a:ext>
              </a:extLst>
            </p:cNvPr>
            <p:cNvSpPr/>
            <p:nvPr/>
          </p:nvSpPr>
          <p:spPr>
            <a:xfrm>
              <a:off x="2653272" y="4457036"/>
              <a:ext cx="132817" cy="10792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9" name="Google Shape;5856;p62">
              <a:extLst>
                <a:ext uri="{FF2B5EF4-FFF2-40B4-BE49-F238E27FC236}">
                  <a16:creationId xmlns:a16="http://schemas.microsoft.com/office/drawing/2014/main" id="{52A63D62-8972-4E0B-A16B-050E0DE7915F}"/>
                </a:ext>
              </a:extLst>
            </p:cNvPr>
            <p:cNvSpPr/>
            <p:nvPr/>
          </p:nvSpPr>
          <p:spPr>
            <a:xfrm>
              <a:off x="2617392" y="4596346"/>
              <a:ext cx="215277" cy="68935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0" name="Google Shape;5857;p62">
              <a:extLst>
                <a:ext uri="{FF2B5EF4-FFF2-40B4-BE49-F238E27FC236}">
                  <a16:creationId xmlns:a16="http://schemas.microsoft.com/office/drawing/2014/main" id="{64682726-82FA-42FC-9CB6-507A4C9DFAFB}"/>
                </a:ext>
              </a:extLst>
            </p:cNvPr>
            <p:cNvSpPr/>
            <p:nvPr/>
          </p:nvSpPr>
          <p:spPr>
            <a:xfrm>
              <a:off x="2749344" y="4615751"/>
              <a:ext cx="55309" cy="18701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1" name="Google Shape;5858;p62">
              <a:extLst>
                <a:ext uri="{FF2B5EF4-FFF2-40B4-BE49-F238E27FC236}">
                  <a16:creationId xmlns:a16="http://schemas.microsoft.com/office/drawing/2014/main" id="{AE7F4A54-E3C3-4B0B-9640-03A36BAFF00B}"/>
                </a:ext>
              </a:extLst>
            </p:cNvPr>
            <p:cNvSpPr/>
            <p:nvPr/>
          </p:nvSpPr>
          <p:spPr>
            <a:xfrm>
              <a:off x="2728460" y="4606857"/>
              <a:ext cx="55967" cy="2147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2" name="Google Shape;5859;p62">
              <a:extLst>
                <a:ext uri="{FF2B5EF4-FFF2-40B4-BE49-F238E27FC236}">
                  <a16:creationId xmlns:a16="http://schemas.microsoft.com/office/drawing/2014/main" id="{EBDE6720-6681-4568-B529-73D166A0AC44}"/>
                </a:ext>
              </a:extLst>
            </p:cNvPr>
            <p:cNvSpPr/>
            <p:nvPr/>
          </p:nvSpPr>
          <p:spPr>
            <a:xfrm>
              <a:off x="2718001" y="4597155"/>
              <a:ext cx="49525" cy="18033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3" name="Google Shape;5860;p62">
              <a:extLst>
                <a:ext uri="{FF2B5EF4-FFF2-40B4-BE49-F238E27FC236}">
                  <a16:creationId xmlns:a16="http://schemas.microsoft.com/office/drawing/2014/main" id="{9B101D9D-0E12-42F3-A24F-51DF67FF6894}"/>
                </a:ext>
              </a:extLst>
            </p:cNvPr>
            <p:cNvSpPr/>
            <p:nvPr/>
          </p:nvSpPr>
          <p:spPr>
            <a:xfrm>
              <a:off x="2607903" y="3958429"/>
              <a:ext cx="481258" cy="282979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4" name="Google Shape;5861;p62">
              <a:extLst>
                <a:ext uri="{FF2B5EF4-FFF2-40B4-BE49-F238E27FC236}">
                  <a16:creationId xmlns:a16="http://schemas.microsoft.com/office/drawing/2014/main" id="{65117C27-45F1-4CBB-8F73-CA85D46D595C}"/>
                </a:ext>
              </a:extLst>
            </p:cNvPr>
            <p:cNvSpPr/>
            <p:nvPr/>
          </p:nvSpPr>
          <p:spPr>
            <a:xfrm>
              <a:off x="2654103" y="3967323"/>
              <a:ext cx="72590" cy="261219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5" name="Google Shape;5862;p62">
              <a:extLst>
                <a:ext uri="{FF2B5EF4-FFF2-40B4-BE49-F238E27FC236}">
                  <a16:creationId xmlns:a16="http://schemas.microsoft.com/office/drawing/2014/main" id="{A4E99645-209D-476B-9913-453CDC6318C0}"/>
                </a:ext>
              </a:extLst>
            </p:cNvPr>
            <p:cNvSpPr/>
            <p:nvPr/>
          </p:nvSpPr>
          <p:spPr>
            <a:xfrm>
              <a:off x="2705048" y="3971505"/>
              <a:ext cx="83084" cy="113157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6" name="Google Shape;5863;p62">
              <a:extLst>
                <a:ext uri="{FF2B5EF4-FFF2-40B4-BE49-F238E27FC236}">
                  <a16:creationId xmlns:a16="http://schemas.microsoft.com/office/drawing/2014/main" id="{C11FF687-B860-49B2-93D5-ECEA322A6629}"/>
                </a:ext>
              </a:extLst>
            </p:cNvPr>
            <p:cNvSpPr/>
            <p:nvPr/>
          </p:nvSpPr>
          <p:spPr>
            <a:xfrm>
              <a:off x="3012831" y="3961487"/>
              <a:ext cx="36330" cy="64048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7" name="Google Shape;5864;p62">
              <a:extLst>
                <a:ext uri="{FF2B5EF4-FFF2-40B4-BE49-F238E27FC236}">
                  <a16:creationId xmlns:a16="http://schemas.microsoft.com/office/drawing/2014/main" id="{6921691F-E36C-4A9E-A3CB-232C704E6830}"/>
                </a:ext>
              </a:extLst>
            </p:cNvPr>
            <p:cNvSpPr/>
            <p:nvPr/>
          </p:nvSpPr>
          <p:spPr>
            <a:xfrm>
              <a:off x="2926249" y="3969432"/>
              <a:ext cx="27256" cy="90272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8" name="Google Shape;5865;p62">
              <a:extLst>
                <a:ext uri="{FF2B5EF4-FFF2-40B4-BE49-F238E27FC236}">
                  <a16:creationId xmlns:a16="http://schemas.microsoft.com/office/drawing/2014/main" id="{10F76C4A-2386-421B-AD12-7E7DBAF50D5B}"/>
                </a:ext>
              </a:extLst>
            </p:cNvPr>
            <p:cNvSpPr/>
            <p:nvPr/>
          </p:nvSpPr>
          <p:spPr>
            <a:xfrm>
              <a:off x="2664423" y="3642933"/>
              <a:ext cx="398346" cy="420671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9" name="Google Shape;5866;p62">
              <a:extLst>
                <a:ext uri="{FF2B5EF4-FFF2-40B4-BE49-F238E27FC236}">
                  <a16:creationId xmlns:a16="http://schemas.microsoft.com/office/drawing/2014/main" id="{B9C0EBAE-F9D6-4BD3-A1DB-5349028334CE}"/>
                </a:ext>
              </a:extLst>
            </p:cNvPr>
            <p:cNvSpPr/>
            <p:nvPr/>
          </p:nvSpPr>
          <p:spPr>
            <a:xfrm>
              <a:off x="2768184" y="3647643"/>
              <a:ext cx="187363" cy="15020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C8D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0" name="Google Shape;5867;p62">
              <a:extLst>
                <a:ext uri="{FF2B5EF4-FFF2-40B4-BE49-F238E27FC236}">
                  <a16:creationId xmlns:a16="http://schemas.microsoft.com/office/drawing/2014/main" id="{C3A037A8-957E-4460-8862-6F36ECBE0B5E}"/>
                </a:ext>
              </a:extLst>
            </p:cNvPr>
            <p:cNvSpPr/>
            <p:nvPr/>
          </p:nvSpPr>
          <p:spPr>
            <a:xfrm>
              <a:off x="2792219" y="3590660"/>
              <a:ext cx="146843" cy="96318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1" name="Google Shape;5868;p62">
              <a:extLst>
                <a:ext uri="{FF2B5EF4-FFF2-40B4-BE49-F238E27FC236}">
                  <a16:creationId xmlns:a16="http://schemas.microsoft.com/office/drawing/2014/main" id="{8D6A15BD-A013-42D7-8CE2-CB7A8188344B}"/>
                </a:ext>
              </a:extLst>
            </p:cNvPr>
            <p:cNvSpPr/>
            <p:nvPr/>
          </p:nvSpPr>
          <p:spPr>
            <a:xfrm>
              <a:off x="2796756" y="3578497"/>
              <a:ext cx="147259" cy="71571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2" name="Google Shape;5869;p62">
              <a:extLst>
                <a:ext uri="{FF2B5EF4-FFF2-40B4-BE49-F238E27FC236}">
                  <a16:creationId xmlns:a16="http://schemas.microsoft.com/office/drawing/2014/main" id="{664E7E2D-60DA-4039-B229-259AD09E35C9}"/>
                </a:ext>
              </a:extLst>
            </p:cNvPr>
            <p:cNvSpPr/>
            <p:nvPr/>
          </p:nvSpPr>
          <p:spPr>
            <a:xfrm>
              <a:off x="2775145" y="3626587"/>
              <a:ext cx="173822" cy="110238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3" name="Google Shape;5870;p62">
              <a:extLst>
                <a:ext uri="{FF2B5EF4-FFF2-40B4-BE49-F238E27FC236}">
                  <a16:creationId xmlns:a16="http://schemas.microsoft.com/office/drawing/2014/main" id="{3A290AAD-F518-43E4-99B4-EA2ABF74FF43}"/>
                </a:ext>
              </a:extLst>
            </p:cNvPr>
            <p:cNvSpPr/>
            <p:nvPr/>
          </p:nvSpPr>
          <p:spPr>
            <a:xfrm>
              <a:off x="2772236" y="3619591"/>
              <a:ext cx="176732" cy="109711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4" name="Google Shape;5872;p62">
              <a:extLst>
                <a:ext uri="{FF2B5EF4-FFF2-40B4-BE49-F238E27FC236}">
                  <a16:creationId xmlns:a16="http://schemas.microsoft.com/office/drawing/2014/main" id="{B8C72E57-CA11-4430-99AB-C57A744463DE}"/>
                </a:ext>
              </a:extLst>
            </p:cNvPr>
            <p:cNvSpPr/>
            <p:nvPr/>
          </p:nvSpPr>
          <p:spPr>
            <a:xfrm>
              <a:off x="2587296" y="4137251"/>
              <a:ext cx="56520" cy="43343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5" name="Google Shape;5873;p62">
              <a:extLst>
                <a:ext uri="{FF2B5EF4-FFF2-40B4-BE49-F238E27FC236}">
                  <a16:creationId xmlns:a16="http://schemas.microsoft.com/office/drawing/2014/main" id="{3637CBA2-0BCF-4FD8-846D-48870CEA8AFB}"/>
                </a:ext>
              </a:extLst>
            </p:cNvPr>
            <p:cNvSpPr/>
            <p:nvPr/>
          </p:nvSpPr>
          <p:spPr>
            <a:xfrm>
              <a:off x="2598898" y="4071515"/>
              <a:ext cx="113388" cy="108551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6" name="Google Shape;5874;p62">
              <a:extLst>
                <a:ext uri="{FF2B5EF4-FFF2-40B4-BE49-F238E27FC236}">
                  <a16:creationId xmlns:a16="http://schemas.microsoft.com/office/drawing/2014/main" id="{F8ECAD86-DE7B-4605-AE2F-9B7F98E07BC8}"/>
                </a:ext>
              </a:extLst>
            </p:cNvPr>
            <p:cNvSpPr/>
            <p:nvPr/>
          </p:nvSpPr>
          <p:spPr>
            <a:xfrm>
              <a:off x="2611782" y="4141364"/>
              <a:ext cx="20087" cy="29423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7" name="Google Shape;5875;p62">
              <a:extLst>
                <a:ext uri="{FF2B5EF4-FFF2-40B4-BE49-F238E27FC236}">
                  <a16:creationId xmlns:a16="http://schemas.microsoft.com/office/drawing/2014/main" id="{EFD617B9-4791-401D-9F48-FAA25345020E}"/>
                </a:ext>
              </a:extLst>
            </p:cNvPr>
            <p:cNvSpPr/>
            <p:nvPr/>
          </p:nvSpPr>
          <p:spPr>
            <a:xfrm>
              <a:off x="2471830" y="3662724"/>
              <a:ext cx="279626" cy="48085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8" name="Google Shape;5876;p62">
              <a:extLst>
                <a:ext uri="{FF2B5EF4-FFF2-40B4-BE49-F238E27FC236}">
                  <a16:creationId xmlns:a16="http://schemas.microsoft.com/office/drawing/2014/main" id="{D694D642-08D7-41DF-9048-806EC6E6950F}"/>
                </a:ext>
              </a:extLst>
            </p:cNvPr>
            <p:cNvSpPr/>
            <p:nvPr/>
          </p:nvSpPr>
          <p:spPr>
            <a:xfrm>
              <a:off x="2578222" y="4035976"/>
              <a:ext cx="92400" cy="83734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9" name="Google Shape;5877;p62">
              <a:extLst>
                <a:ext uri="{FF2B5EF4-FFF2-40B4-BE49-F238E27FC236}">
                  <a16:creationId xmlns:a16="http://schemas.microsoft.com/office/drawing/2014/main" id="{DB240B6C-7938-4CCA-BB28-AB4890001833}"/>
                </a:ext>
              </a:extLst>
            </p:cNvPr>
            <p:cNvSpPr/>
            <p:nvPr/>
          </p:nvSpPr>
          <p:spPr>
            <a:xfrm>
              <a:off x="2678831" y="3800347"/>
              <a:ext cx="44157" cy="29317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0" name="Google Shape;5878;p62">
              <a:extLst>
                <a:ext uri="{FF2B5EF4-FFF2-40B4-BE49-F238E27FC236}">
                  <a16:creationId xmlns:a16="http://schemas.microsoft.com/office/drawing/2014/main" id="{413D7859-6496-4DE5-8678-45A56455B519}"/>
                </a:ext>
              </a:extLst>
            </p:cNvPr>
            <p:cNvSpPr/>
            <p:nvPr/>
          </p:nvSpPr>
          <p:spPr>
            <a:xfrm>
              <a:off x="2946439" y="3142884"/>
              <a:ext cx="172402" cy="202795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1" name="Google Shape;5879;p62">
              <a:extLst>
                <a:ext uri="{FF2B5EF4-FFF2-40B4-BE49-F238E27FC236}">
                  <a16:creationId xmlns:a16="http://schemas.microsoft.com/office/drawing/2014/main" id="{3C67A1C3-0F9A-4A9D-87CC-2386FAEC06D7}"/>
                </a:ext>
              </a:extLst>
            </p:cNvPr>
            <p:cNvSpPr/>
            <p:nvPr/>
          </p:nvSpPr>
          <p:spPr>
            <a:xfrm>
              <a:off x="2663177" y="3138174"/>
              <a:ext cx="435057" cy="495440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2" name="Google Shape;5880;p62">
              <a:extLst>
                <a:ext uri="{FF2B5EF4-FFF2-40B4-BE49-F238E27FC236}">
                  <a16:creationId xmlns:a16="http://schemas.microsoft.com/office/drawing/2014/main" id="{57736DE5-4B48-4F69-BFF4-0BDEAA870BA5}"/>
                </a:ext>
              </a:extLst>
            </p:cNvPr>
            <p:cNvSpPr/>
            <p:nvPr/>
          </p:nvSpPr>
          <p:spPr>
            <a:xfrm>
              <a:off x="2573686" y="3069520"/>
              <a:ext cx="464738" cy="392690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3" name="Google Shape;5881;p62">
              <a:extLst>
                <a:ext uri="{FF2B5EF4-FFF2-40B4-BE49-F238E27FC236}">
                  <a16:creationId xmlns:a16="http://schemas.microsoft.com/office/drawing/2014/main" id="{97BF98C0-1D20-4059-ACB0-EAB524446039}"/>
                </a:ext>
              </a:extLst>
            </p:cNvPr>
            <p:cNvSpPr/>
            <p:nvPr/>
          </p:nvSpPr>
          <p:spPr>
            <a:xfrm>
              <a:off x="2691195" y="3074160"/>
              <a:ext cx="295695" cy="168346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4" name="Google Shape;5882;p62">
              <a:extLst>
                <a:ext uri="{FF2B5EF4-FFF2-40B4-BE49-F238E27FC236}">
                  <a16:creationId xmlns:a16="http://schemas.microsoft.com/office/drawing/2014/main" id="{B2CB427E-E59B-479C-B245-46D8181DC44A}"/>
                </a:ext>
              </a:extLst>
            </p:cNvPr>
            <p:cNvSpPr/>
            <p:nvPr/>
          </p:nvSpPr>
          <p:spPr>
            <a:xfrm>
              <a:off x="2882126" y="3290561"/>
              <a:ext cx="866" cy="457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5" name="Google Shape;5883;p62">
              <a:extLst>
                <a:ext uri="{FF2B5EF4-FFF2-40B4-BE49-F238E27FC236}">
                  <a16:creationId xmlns:a16="http://schemas.microsoft.com/office/drawing/2014/main" id="{F0375791-616E-4233-BCCC-3AA6F05E4C7F}"/>
                </a:ext>
              </a:extLst>
            </p:cNvPr>
            <p:cNvSpPr/>
            <p:nvPr/>
          </p:nvSpPr>
          <p:spPr>
            <a:xfrm>
              <a:off x="2594292" y="3403823"/>
              <a:ext cx="126652" cy="131154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6" name="Google Shape;5884;p62">
              <a:extLst>
                <a:ext uri="{FF2B5EF4-FFF2-40B4-BE49-F238E27FC236}">
                  <a16:creationId xmlns:a16="http://schemas.microsoft.com/office/drawing/2014/main" id="{DAA87BAC-5C88-4C69-9704-20C5BF27262E}"/>
                </a:ext>
              </a:extLst>
            </p:cNvPr>
            <p:cNvSpPr/>
            <p:nvPr/>
          </p:nvSpPr>
          <p:spPr>
            <a:xfrm>
              <a:off x="2607903" y="3437640"/>
              <a:ext cx="78789" cy="45944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7" name="Google Shape;5887;p62">
              <a:extLst>
                <a:ext uri="{FF2B5EF4-FFF2-40B4-BE49-F238E27FC236}">
                  <a16:creationId xmlns:a16="http://schemas.microsoft.com/office/drawing/2014/main" id="{67FEE4C4-03F1-444E-8E91-B013F4CB9B51}"/>
                </a:ext>
              </a:extLst>
            </p:cNvPr>
            <p:cNvSpPr/>
            <p:nvPr/>
          </p:nvSpPr>
          <p:spPr>
            <a:xfrm>
              <a:off x="2923998" y="3455357"/>
              <a:ext cx="118583" cy="51499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8" name="Google Shape;5888;p62">
              <a:extLst>
                <a:ext uri="{FF2B5EF4-FFF2-40B4-BE49-F238E27FC236}">
                  <a16:creationId xmlns:a16="http://schemas.microsoft.com/office/drawing/2014/main" id="{01837779-62C2-415B-84D8-C8B14F8A4E62}"/>
                </a:ext>
              </a:extLst>
            </p:cNvPr>
            <p:cNvSpPr/>
            <p:nvPr/>
          </p:nvSpPr>
          <p:spPr>
            <a:xfrm>
              <a:off x="2933245" y="3467837"/>
              <a:ext cx="72210" cy="39090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9" name="Google Shape;5889;p62">
              <a:extLst>
                <a:ext uri="{FF2B5EF4-FFF2-40B4-BE49-F238E27FC236}">
                  <a16:creationId xmlns:a16="http://schemas.microsoft.com/office/drawing/2014/main" id="{B460D98E-BF06-4783-8C55-B9C58A67D667}"/>
                </a:ext>
              </a:extLst>
            </p:cNvPr>
            <p:cNvSpPr/>
            <p:nvPr/>
          </p:nvSpPr>
          <p:spPr>
            <a:xfrm>
              <a:off x="2892032" y="3318191"/>
              <a:ext cx="65595" cy="23552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0" name="Google Shape;5890;p62">
              <a:extLst>
                <a:ext uri="{FF2B5EF4-FFF2-40B4-BE49-F238E27FC236}">
                  <a16:creationId xmlns:a16="http://schemas.microsoft.com/office/drawing/2014/main" id="{E90A06FB-221C-4BC9-818F-CB742A787E7A}"/>
                </a:ext>
              </a:extLst>
            </p:cNvPr>
            <p:cNvSpPr/>
            <p:nvPr/>
          </p:nvSpPr>
          <p:spPr>
            <a:xfrm>
              <a:off x="3017853" y="3312602"/>
              <a:ext cx="51776" cy="19228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1" name="Google Shape;5891;p62">
              <a:extLst>
                <a:ext uri="{FF2B5EF4-FFF2-40B4-BE49-F238E27FC236}">
                  <a16:creationId xmlns:a16="http://schemas.microsoft.com/office/drawing/2014/main" id="{CA20CF57-4145-4176-8711-B486A94A9D53}"/>
                </a:ext>
              </a:extLst>
            </p:cNvPr>
            <p:cNvSpPr/>
            <p:nvPr/>
          </p:nvSpPr>
          <p:spPr>
            <a:xfrm>
              <a:off x="2872741" y="3388005"/>
              <a:ext cx="71274" cy="26400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2" name="Google Shape;5892;p62">
              <a:extLst>
                <a:ext uri="{FF2B5EF4-FFF2-40B4-BE49-F238E27FC236}">
                  <a16:creationId xmlns:a16="http://schemas.microsoft.com/office/drawing/2014/main" id="{7289506B-8EE7-4225-A487-BB9CE9DFD538}"/>
                </a:ext>
              </a:extLst>
            </p:cNvPr>
            <p:cNvSpPr/>
            <p:nvPr/>
          </p:nvSpPr>
          <p:spPr>
            <a:xfrm>
              <a:off x="3030148" y="3380482"/>
              <a:ext cx="46581" cy="28755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3" name="Google Shape;5893;p62">
              <a:extLst>
                <a:ext uri="{FF2B5EF4-FFF2-40B4-BE49-F238E27FC236}">
                  <a16:creationId xmlns:a16="http://schemas.microsoft.com/office/drawing/2014/main" id="{C3F5819F-02C7-4140-BBBF-4BDC8711B372}"/>
                </a:ext>
              </a:extLst>
            </p:cNvPr>
            <p:cNvSpPr/>
            <p:nvPr/>
          </p:nvSpPr>
          <p:spPr>
            <a:xfrm>
              <a:off x="2990978" y="3349231"/>
              <a:ext cx="38408" cy="92908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4" name="Google Shape;5895;p62">
              <a:extLst>
                <a:ext uri="{FF2B5EF4-FFF2-40B4-BE49-F238E27FC236}">
                  <a16:creationId xmlns:a16="http://schemas.microsoft.com/office/drawing/2014/main" id="{6E6D1269-F3BA-447C-B38A-4FAE493CBA6F}"/>
                </a:ext>
              </a:extLst>
            </p:cNvPr>
            <p:cNvSpPr/>
            <p:nvPr/>
          </p:nvSpPr>
          <p:spPr>
            <a:xfrm>
              <a:off x="3782676" y="3058916"/>
              <a:ext cx="797651" cy="693754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5" name="Google Shape;5896;p62">
              <a:extLst>
                <a:ext uri="{FF2B5EF4-FFF2-40B4-BE49-F238E27FC236}">
                  <a16:creationId xmlns:a16="http://schemas.microsoft.com/office/drawing/2014/main" id="{D234C453-1F52-4132-8EC5-F1BFFB143968}"/>
                </a:ext>
              </a:extLst>
            </p:cNvPr>
            <p:cNvSpPr/>
            <p:nvPr/>
          </p:nvSpPr>
          <p:spPr>
            <a:xfrm>
              <a:off x="3843552" y="3059613"/>
              <a:ext cx="719991" cy="693545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6" name="Google Shape;5897;p62">
              <a:extLst>
                <a:ext uri="{FF2B5EF4-FFF2-40B4-BE49-F238E27FC236}">
                  <a16:creationId xmlns:a16="http://schemas.microsoft.com/office/drawing/2014/main" id="{8A1D53AB-F4FE-475A-90D2-E3C8B2509AFF}"/>
                </a:ext>
              </a:extLst>
            </p:cNvPr>
            <p:cNvSpPr/>
            <p:nvPr/>
          </p:nvSpPr>
          <p:spPr>
            <a:xfrm>
              <a:off x="3767670" y="4020150"/>
              <a:ext cx="146058" cy="190565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7" name="Google Shape;5898;p62">
              <a:extLst>
                <a:ext uri="{FF2B5EF4-FFF2-40B4-BE49-F238E27FC236}">
                  <a16:creationId xmlns:a16="http://schemas.microsoft.com/office/drawing/2014/main" id="{56EE7261-55C7-4A0F-8022-96232A10C743}"/>
                </a:ext>
              </a:extLst>
            </p:cNvPr>
            <p:cNvSpPr/>
            <p:nvPr/>
          </p:nvSpPr>
          <p:spPr>
            <a:xfrm>
              <a:off x="3787085" y="3604049"/>
              <a:ext cx="241874" cy="515740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8" name="Google Shape;5899;p62">
              <a:extLst>
                <a:ext uri="{FF2B5EF4-FFF2-40B4-BE49-F238E27FC236}">
                  <a16:creationId xmlns:a16="http://schemas.microsoft.com/office/drawing/2014/main" id="{E5238A4C-1741-40F5-B85F-64B379046084}"/>
                </a:ext>
              </a:extLst>
            </p:cNvPr>
            <p:cNvSpPr/>
            <p:nvPr/>
          </p:nvSpPr>
          <p:spPr>
            <a:xfrm>
              <a:off x="3850629" y="3610429"/>
              <a:ext cx="178256" cy="51019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9" name="Google Shape;5900;p62">
              <a:extLst>
                <a:ext uri="{FF2B5EF4-FFF2-40B4-BE49-F238E27FC236}">
                  <a16:creationId xmlns:a16="http://schemas.microsoft.com/office/drawing/2014/main" id="{54BA523B-9CEC-49FC-8DFD-B18685BD2258}"/>
                </a:ext>
              </a:extLst>
            </p:cNvPr>
            <p:cNvSpPr/>
            <p:nvPr/>
          </p:nvSpPr>
          <p:spPr>
            <a:xfrm>
              <a:off x="3793273" y="4059581"/>
              <a:ext cx="121345" cy="3904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0" name="Google Shape;5901;p62">
              <a:extLst>
                <a:ext uri="{FF2B5EF4-FFF2-40B4-BE49-F238E27FC236}">
                  <a16:creationId xmlns:a16="http://schemas.microsoft.com/office/drawing/2014/main" id="{906F6BF8-1E67-45C2-85CF-86C94AB97B24}"/>
                </a:ext>
              </a:extLst>
            </p:cNvPr>
            <p:cNvSpPr/>
            <p:nvPr/>
          </p:nvSpPr>
          <p:spPr>
            <a:xfrm>
              <a:off x="4007211" y="3561828"/>
              <a:ext cx="433691" cy="508976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1" name="Google Shape;5902;p62">
              <a:extLst>
                <a:ext uri="{FF2B5EF4-FFF2-40B4-BE49-F238E27FC236}">
                  <a16:creationId xmlns:a16="http://schemas.microsoft.com/office/drawing/2014/main" id="{AE487802-5178-4FC6-B254-D0EB3DB7BDCD}"/>
                </a:ext>
              </a:extLst>
            </p:cNvPr>
            <p:cNvSpPr/>
            <p:nvPr/>
          </p:nvSpPr>
          <p:spPr>
            <a:xfrm>
              <a:off x="4304996" y="3582224"/>
              <a:ext cx="135461" cy="479481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2" name="Google Shape;5903;p62">
              <a:extLst>
                <a:ext uri="{FF2B5EF4-FFF2-40B4-BE49-F238E27FC236}">
                  <a16:creationId xmlns:a16="http://schemas.microsoft.com/office/drawing/2014/main" id="{88EA12C8-C470-4894-B94D-49CB60F74834}"/>
                </a:ext>
              </a:extLst>
            </p:cNvPr>
            <p:cNvSpPr/>
            <p:nvPr/>
          </p:nvSpPr>
          <p:spPr>
            <a:xfrm>
              <a:off x="4228707" y="3591114"/>
              <a:ext cx="226943" cy="271345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3" name="Google Shape;5904;p62">
              <a:extLst>
                <a:ext uri="{FF2B5EF4-FFF2-40B4-BE49-F238E27FC236}">
                  <a16:creationId xmlns:a16="http://schemas.microsoft.com/office/drawing/2014/main" id="{87ED024C-AC8C-40C2-A3E0-A0A41AC89F16}"/>
                </a:ext>
              </a:extLst>
            </p:cNvPr>
            <p:cNvSpPr/>
            <p:nvPr/>
          </p:nvSpPr>
          <p:spPr>
            <a:xfrm>
              <a:off x="3750478" y="4553150"/>
              <a:ext cx="772938" cy="83882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4" name="Google Shape;5905;p62">
              <a:extLst>
                <a:ext uri="{FF2B5EF4-FFF2-40B4-BE49-F238E27FC236}">
                  <a16:creationId xmlns:a16="http://schemas.microsoft.com/office/drawing/2014/main" id="{1BDF6668-FA16-46FF-9288-E82D7C382E3D}"/>
                </a:ext>
              </a:extLst>
            </p:cNvPr>
            <p:cNvSpPr/>
            <p:nvPr/>
          </p:nvSpPr>
          <p:spPr>
            <a:xfrm>
              <a:off x="3914581" y="4130982"/>
              <a:ext cx="1371" cy="453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5" name="Google Shape;5906;p62">
              <a:extLst>
                <a:ext uri="{FF2B5EF4-FFF2-40B4-BE49-F238E27FC236}">
                  <a16:creationId xmlns:a16="http://schemas.microsoft.com/office/drawing/2014/main" id="{88F0FFFA-7481-4BF6-9B3E-47F9D891F72A}"/>
                </a:ext>
              </a:extLst>
            </p:cNvPr>
            <p:cNvSpPr/>
            <p:nvPr/>
          </p:nvSpPr>
          <p:spPr>
            <a:xfrm>
              <a:off x="3890757" y="3574275"/>
              <a:ext cx="427504" cy="357841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6" name="Google Shape;5907;p62">
              <a:extLst>
                <a:ext uri="{FF2B5EF4-FFF2-40B4-BE49-F238E27FC236}">
                  <a16:creationId xmlns:a16="http://schemas.microsoft.com/office/drawing/2014/main" id="{B068E45E-6DEA-48CC-9744-D206A52B3150}"/>
                </a:ext>
              </a:extLst>
            </p:cNvPr>
            <p:cNvSpPr/>
            <p:nvPr/>
          </p:nvSpPr>
          <p:spPr>
            <a:xfrm>
              <a:off x="4030590" y="3526999"/>
              <a:ext cx="157099" cy="95352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7" name="Google Shape;5908;p62">
              <a:extLst>
                <a:ext uri="{FF2B5EF4-FFF2-40B4-BE49-F238E27FC236}">
                  <a16:creationId xmlns:a16="http://schemas.microsoft.com/office/drawing/2014/main" id="{4D68FCA7-80D0-49DD-B4AC-3F4C36BAC46F}"/>
                </a:ext>
              </a:extLst>
            </p:cNvPr>
            <p:cNvSpPr/>
            <p:nvPr/>
          </p:nvSpPr>
          <p:spPr>
            <a:xfrm>
              <a:off x="4033567" y="3512735"/>
              <a:ext cx="147494" cy="74690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8" name="Google Shape;5911;p62">
              <a:extLst>
                <a:ext uri="{FF2B5EF4-FFF2-40B4-BE49-F238E27FC236}">
                  <a16:creationId xmlns:a16="http://schemas.microsoft.com/office/drawing/2014/main" id="{81000664-9D5A-4399-8428-693C1B7F88A9}"/>
                </a:ext>
              </a:extLst>
            </p:cNvPr>
            <p:cNvSpPr/>
            <p:nvPr/>
          </p:nvSpPr>
          <p:spPr>
            <a:xfrm>
              <a:off x="4172203" y="3642329"/>
              <a:ext cx="154877" cy="15287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9" name="Google Shape;5912;p62">
              <a:extLst>
                <a:ext uri="{FF2B5EF4-FFF2-40B4-BE49-F238E27FC236}">
                  <a16:creationId xmlns:a16="http://schemas.microsoft.com/office/drawing/2014/main" id="{ED42B81A-0439-4356-B278-E45736B7D5D2}"/>
                </a:ext>
              </a:extLst>
            </p:cNvPr>
            <p:cNvSpPr/>
            <p:nvPr/>
          </p:nvSpPr>
          <p:spPr>
            <a:xfrm>
              <a:off x="4248974" y="3685177"/>
              <a:ext cx="236502" cy="196178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0" name="Google Shape;5913;p62">
              <a:extLst>
                <a:ext uri="{FF2B5EF4-FFF2-40B4-BE49-F238E27FC236}">
                  <a16:creationId xmlns:a16="http://schemas.microsoft.com/office/drawing/2014/main" id="{4938B183-63CF-49BC-ADB2-319BF8A58EEA}"/>
                </a:ext>
              </a:extLst>
            </p:cNvPr>
            <p:cNvSpPr/>
            <p:nvPr/>
          </p:nvSpPr>
          <p:spPr>
            <a:xfrm>
              <a:off x="4266166" y="3693893"/>
              <a:ext cx="52984" cy="108356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1" name="Google Shape;5914;p62">
              <a:extLst>
                <a:ext uri="{FF2B5EF4-FFF2-40B4-BE49-F238E27FC236}">
                  <a16:creationId xmlns:a16="http://schemas.microsoft.com/office/drawing/2014/main" id="{0385AD23-6339-46F2-8799-A4D41CFC6758}"/>
                </a:ext>
              </a:extLst>
            </p:cNvPr>
            <p:cNvSpPr/>
            <p:nvPr/>
          </p:nvSpPr>
          <p:spPr>
            <a:xfrm>
              <a:off x="4297957" y="3684759"/>
              <a:ext cx="125309" cy="87195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2" name="Google Shape;5915;p62">
              <a:extLst>
                <a:ext uri="{FF2B5EF4-FFF2-40B4-BE49-F238E27FC236}">
                  <a16:creationId xmlns:a16="http://schemas.microsoft.com/office/drawing/2014/main" id="{BE2DD896-FC42-463D-9D4A-D4F9442F1236}"/>
                </a:ext>
              </a:extLst>
            </p:cNvPr>
            <p:cNvSpPr/>
            <p:nvPr/>
          </p:nvSpPr>
          <p:spPr>
            <a:xfrm>
              <a:off x="3928253" y="4081999"/>
              <a:ext cx="177812" cy="451242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3" name="Google Shape;5916;p62">
              <a:extLst>
                <a:ext uri="{FF2B5EF4-FFF2-40B4-BE49-F238E27FC236}">
                  <a16:creationId xmlns:a16="http://schemas.microsoft.com/office/drawing/2014/main" id="{955BDD5B-4F52-41F8-B223-3E72AFAA832F}"/>
                </a:ext>
              </a:extLst>
            </p:cNvPr>
            <p:cNvSpPr/>
            <p:nvPr/>
          </p:nvSpPr>
          <p:spPr>
            <a:xfrm>
              <a:off x="3928253" y="4081999"/>
              <a:ext cx="167252" cy="114597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4" name="Google Shape;5917;p62">
              <a:extLst>
                <a:ext uri="{FF2B5EF4-FFF2-40B4-BE49-F238E27FC236}">
                  <a16:creationId xmlns:a16="http://schemas.microsoft.com/office/drawing/2014/main" id="{A9B821DC-3E82-417B-956D-3E6E244B800A}"/>
                </a:ext>
              </a:extLst>
            </p:cNvPr>
            <p:cNvSpPr/>
            <p:nvPr/>
          </p:nvSpPr>
          <p:spPr>
            <a:xfrm>
              <a:off x="3960896" y="4384199"/>
              <a:ext cx="145614" cy="149461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5" name="Google Shape;5918;p62">
              <a:extLst>
                <a:ext uri="{FF2B5EF4-FFF2-40B4-BE49-F238E27FC236}">
                  <a16:creationId xmlns:a16="http://schemas.microsoft.com/office/drawing/2014/main" id="{E31CF1A4-EF31-4310-B2F4-070C47622BF2}"/>
                </a:ext>
              </a:extLst>
            </p:cNvPr>
            <p:cNvSpPr/>
            <p:nvPr/>
          </p:nvSpPr>
          <p:spPr>
            <a:xfrm>
              <a:off x="3894277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" name="Google Shape;5919;p62">
              <a:extLst>
                <a:ext uri="{FF2B5EF4-FFF2-40B4-BE49-F238E27FC236}">
                  <a16:creationId xmlns:a16="http://schemas.microsoft.com/office/drawing/2014/main" id="{2134D5B0-A5E3-4E36-ABA1-DFB2341FFD9F}"/>
                </a:ext>
              </a:extLst>
            </p:cNvPr>
            <p:cNvSpPr/>
            <p:nvPr/>
          </p:nvSpPr>
          <p:spPr>
            <a:xfrm>
              <a:off x="3924733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7" name="Google Shape;5920;p62">
              <a:extLst>
                <a:ext uri="{FF2B5EF4-FFF2-40B4-BE49-F238E27FC236}">
                  <a16:creationId xmlns:a16="http://schemas.microsoft.com/office/drawing/2014/main" id="{5B4C469E-7C9E-4DA5-B507-E58062B0B218}"/>
                </a:ext>
              </a:extLst>
            </p:cNvPr>
            <p:cNvSpPr/>
            <p:nvPr/>
          </p:nvSpPr>
          <p:spPr>
            <a:xfrm>
              <a:off x="3945889" y="4537775"/>
              <a:ext cx="60320" cy="21302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8" name="Google Shape;5921;p62">
              <a:extLst>
                <a:ext uri="{FF2B5EF4-FFF2-40B4-BE49-F238E27FC236}">
                  <a16:creationId xmlns:a16="http://schemas.microsoft.com/office/drawing/2014/main" id="{E1D8B7B3-196E-4419-887C-945BC21EBC05}"/>
                </a:ext>
              </a:extLst>
            </p:cNvPr>
            <p:cNvSpPr/>
            <p:nvPr/>
          </p:nvSpPr>
          <p:spPr>
            <a:xfrm>
              <a:off x="3964416" y="4528152"/>
              <a:ext cx="52984" cy="17885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9" name="Google Shape;5922;p62">
              <a:extLst>
                <a:ext uri="{FF2B5EF4-FFF2-40B4-BE49-F238E27FC236}">
                  <a16:creationId xmlns:a16="http://schemas.microsoft.com/office/drawing/2014/main" id="{9FADEC6A-E7B1-454C-BAC2-C1E09B27C48B}"/>
                </a:ext>
              </a:extLst>
            </p:cNvPr>
            <p:cNvSpPr/>
            <p:nvPr/>
          </p:nvSpPr>
          <p:spPr>
            <a:xfrm>
              <a:off x="4114847" y="4081999"/>
              <a:ext cx="231203" cy="451660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0" name="Google Shape;5923;p62">
              <a:extLst>
                <a:ext uri="{FF2B5EF4-FFF2-40B4-BE49-F238E27FC236}">
                  <a16:creationId xmlns:a16="http://schemas.microsoft.com/office/drawing/2014/main" id="{2705A65C-4038-4A62-BEA5-DF4387B77480}"/>
                </a:ext>
              </a:extLst>
            </p:cNvPr>
            <p:cNvSpPr/>
            <p:nvPr/>
          </p:nvSpPr>
          <p:spPr>
            <a:xfrm>
              <a:off x="4115291" y="4081999"/>
              <a:ext cx="179145" cy="114318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1" name="Google Shape;5924;p62">
              <a:extLst>
                <a:ext uri="{FF2B5EF4-FFF2-40B4-BE49-F238E27FC236}">
                  <a16:creationId xmlns:a16="http://schemas.microsoft.com/office/drawing/2014/main" id="{643582F8-6D10-405D-8FDE-84DDEE059AF3}"/>
                </a:ext>
              </a:extLst>
            </p:cNvPr>
            <p:cNvSpPr/>
            <p:nvPr/>
          </p:nvSpPr>
          <p:spPr>
            <a:xfrm>
              <a:off x="4183688" y="4378376"/>
              <a:ext cx="161472" cy="155701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2" name="Google Shape;5925;p62">
              <a:extLst>
                <a:ext uri="{FF2B5EF4-FFF2-40B4-BE49-F238E27FC236}">
                  <a16:creationId xmlns:a16="http://schemas.microsoft.com/office/drawing/2014/main" id="{8473F810-2E7E-4680-A735-82844F8B290A}"/>
                </a:ext>
              </a:extLst>
            </p:cNvPr>
            <p:cNvSpPr/>
            <p:nvPr/>
          </p:nvSpPr>
          <p:spPr>
            <a:xfrm>
              <a:off x="4134261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3" name="Google Shape;5926;p62">
              <a:extLst>
                <a:ext uri="{FF2B5EF4-FFF2-40B4-BE49-F238E27FC236}">
                  <a16:creationId xmlns:a16="http://schemas.microsoft.com/office/drawing/2014/main" id="{51E86AE5-AE93-4841-9A81-74AD0DD5034E}"/>
                </a:ext>
              </a:extLst>
            </p:cNvPr>
            <p:cNvSpPr/>
            <p:nvPr/>
          </p:nvSpPr>
          <p:spPr>
            <a:xfrm>
              <a:off x="4164718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4" name="Google Shape;5927;p62">
              <a:extLst>
                <a:ext uri="{FF2B5EF4-FFF2-40B4-BE49-F238E27FC236}">
                  <a16:creationId xmlns:a16="http://schemas.microsoft.com/office/drawing/2014/main" id="{62DDD7BD-44A1-4641-8C1D-52AA09E9D83D}"/>
                </a:ext>
              </a:extLst>
            </p:cNvPr>
            <p:cNvSpPr/>
            <p:nvPr/>
          </p:nvSpPr>
          <p:spPr>
            <a:xfrm>
              <a:off x="4185430" y="4537775"/>
              <a:ext cx="60283" cy="21302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5" name="Google Shape;5928;p62">
              <a:extLst>
                <a:ext uri="{FF2B5EF4-FFF2-40B4-BE49-F238E27FC236}">
                  <a16:creationId xmlns:a16="http://schemas.microsoft.com/office/drawing/2014/main" id="{4E7170E9-36C7-47BE-A445-C2E42F76E198}"/>
                </a:ext>
              </a:extLst>
            </p:cNvPr>
            <p:cNvSpPr/>
            <p:nvPr/>
          </p:nvSpPr>
          <p:spPr>
            <a:xfrm>
              <a:off x="4203993" y="4528152"/>
              <a:ext cx="52947" cy="17885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6" name="Google Shape;5929;p62">
              <a:extLst>
                <a:ext uri="{FF2B5EF4-FFF2-40B4-BE49-F238E27FC236}">
                  <a16:creationId xmlns:a16="http://schemas.microsoft.com/office/drawing/2014/main" id="{EF53FE62-8892-46DF-B9C0-53310F2AAA55}"/>
                </a:ext>
              </a:extLst>
            </p:cNvPr>
            <p:cNvSpPr/>
            <p:nvPr/>
          </p:nvSpPr>
          <p:spPr>
            <a:xfrm>
              <a:off x="3859892" y="3894674"/>
              <a:ext cx="514834" cy="280653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7" name="Google Shape;5930;p62">
              <a:extLst>
                <a:ext uri="{FF2B5EF4-FFF2-40B4-BE49-F238E27FC236}">
                  <a16:creationId xmlns:a16="http://schemas.microsoft.com/office/drawing/2014/main" id="{6513CFC6-F0B0-46FD-AE10-FCECB9D98E61}"/>
                </a:ext>
              </a:extLst>
            </p:cNvPr>
            <p:cNvSpPr/>
            <p:nvPr/>
          </p:nvSpPr>
          <p:spPr>
            <a:xfrm>
              <a:off x="4247640" y="3903495"/>
              <a:ext cx="77697" cy="25907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8" name="Google Shape;5931;p62">
              <a:extLst>
                <a:ext uri="{FF2B5EF4-FFF2-40B4-BE49-F238E27FC236}">
                  <a16:creationId xmlns:a16="http://schemas.microsoft.com/office/drawing/2014/main" id="{8C553A81-710C-4391-8C95-CBDD777B5CBD}"/>
                </a:ext>
              </a:extLst>
            </p:cNvPr>
            <p:cNvSpPr/>
            <p:nvPr/>
          </p:nvSpPr>
          <p:spPr>
            <a:xfrm>
              <a:off x="4181910" y="3907643"/>
              <a:ext cx="88183" cy="112227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9" name="Google Shape;5932;p62">
              <a:extLst>
                <a:ext uri="{FF2B5EF4-FFF2-40B4-BE49-F238E27FC236}">
                  <a16:creationId xmlns:a16="http://schemas.microsoft.com/office/drawing/2014/main" id="{A6F35AB4-92B6-41BF-AB97-F8D97FD168AF}"/>
                </a:ext>
              </a:extLst>
            </p:cNvPr>
            <p:cNvSpPr/>
            <p:nvPr/>
          </p:nvSpPr>
          <p:spPr>
            <a:xfrm>
              <a:off x="3902243" y="3897708"/>
              <a:ext cx="38831" cy="63522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0" name="Google Shape;5933;p62">
              <a:extLst>
                <a:ext uri="{FF2B5EF4-FFF2-40B4-BE49-F238E27FC236}">
                  <a16:creationId xmlns:a16="http://schemas.microsoft.com/office/drawing/2014/main" id="{8A32CE26-D610-44B8-B278-ADCE0097FE59}"/>
                </a:ext>
              </a:extLst>
            </p:cNvPr>
            <p:cNvSpPr/>
            <p:nvPr/>
          </p:nvSpPr>
          <p:spPr>
            <a:xfrm>
              <a:off x="4004580" y="3905587"/>
              <a:ext cx="29160" cy="89530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1" name="Google Shape;5934;p62">
              <a:extLst>
                <a:ext uri="{FF2B5EF4-FFF2-40B4-BE49-F238E27FC236}">
                  <a16:creationId xmlns:a16="http://schemas.microsoft.com/office/drawing/2014/main" id="{BAF7BDCB-5986-4EAF-AD01-553A1FA8CE20}"/>
                </a:ext>
              </a:extLst>
            </p:cNvPr>
            <p:cNvSpPr/>
            <p:nvPr/>
          </p:nvSpPr>
          <p:spPr>
            <a:xfrm>
              <a:off x="3850185" y="3081159"/>
              <a:ext cx="465444" cy="491369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2" name="Google Shape;5935;p62">
              <a:extLst>
                <a:ext uri="{FF2B5EF4-FFF2-40B4-BE49-F238E27FC236}">
                  <a16:creationId xmlns:a16="http://schemas.microsoft.com/office/drawing/2014/main" id="{69910655-3DC7-44D7-B201-9F633FFAF6C5}"/>
                </a:ext>
              </a:extLst>
            </p:cNvPr>
            <p:cNvSpPr/>
            <p:nvPr/>
          </p:nvSpPr>
          <p:spPr>
            <a:xfrm>
              <a:off x="3846220" y="3013697"/>
              <a:ext cx="580120" cy="379736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3" name="Google Shape;5936;p62">
              <a:extLst>
                <a:ext uri="{FF2B5EF4-FFF2-40B4-BE49-F238E27FC236}">
                  <a16:creationId xmlns:a16="http://schemas.microsoft.com/office/drawing/2014/main" id="{11F2A4FD-DC3B-422A-B20C-B2A85D3FD1BA}"/>
                </a:ext>
              </a:extLst>
            </p:cNvPr>
            <p:cNvSpPr/>
            <p:nvPr/>
          </p:nvSpPr>
          <p:spPr>
            <a:xfrm>
              <a:off x="4157641" y="3146773"/>
              <a:ext cx="248432" cy="136457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4" name="Google Shape;5937;p62">
              <a:extLst>
                <a:ext uri="{FF2B5EF4-FFF2-40B4-BE49-F238E27FC236}">
                  <a16:creationId xmlns:a16="http://schemas.microsoft.com/office/drawing/2014/main" id="{0F9D5F46-ABD6-42D9-9FA7-B995B1E32DF9}"/>
                </a:ext>
              </a:extLst>
            </p:cNvPr>
            <p:cNvSpPr/>
            <p:nvPr/>
          </p:nvSpPr>
          <p:spPr>
            <a:xfrm>
              <a:off x="3856780" y="3075790"/>
              <a:ext cx="269144" cy="133703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5" name="Google Shape;5938;p62">
              <a:extLst>
                <a:ext uri="{FF2B5EF4-FFF2-40B4-BE49-F238E27FC236}">
                  <a16:creationId xmlns:a16="http://schemas.microsoft.com/office/drawing/2014/main" id="{84903364-F43A-4189-9FFE-DE3CBB22252A}"/>
                </a:ext>
              </a:extLst>
            </p:cNvPr>
            <p:cNvSpPr/>
            <p:nvPr/>
          </p:nvSpPr>
          <p:spPr>
            <a:xfrm>
              <a:off x="4080462" y="3232294"/>
              <a:ext cx="926" cy="453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6" name="Google Shape;5939;p62">
              <a:extLst>
                <a:ext uri="{FF2B5EF4-FFF2-40B4-BE49-F238E27FC236}">
                  <a16:creationId xmlns:a16="http://schemas.microsoft.com/office/drawing/2014/main" id="{ABF61F60-4468-47E8-9E7E-661D21701BBC}"/>
                </a:ext>
              </a:extLst>
            </p:cNvPr>
            <p:cNvSpPr/>
            <p:nvPr/>
          </p:nvSpPr>
          <p:spPr>
            <a:xfrm>
              <a:off x="4253828" y="3344626"/>
              <a:ext cx="135461" cy="130076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7" name="Google Shape;5940;p62">
              <a:extLst>
                <a:ext uri="{FF2B5EF4-FFF2-40B4-BE49-F238E27FC236}">
                  <a16:creationId xmlns:a16="http://schemas.microsoft.com/office/drawing/2014/main" id="{6D33B6F6-05C1-4419-B79D-3B0EABA13C50}"/>
                </a:ext>
              </a:extLst>
            </p:cNvPr>
            <p:cNvSpPr/>
            <p:nvPr/>
          </p:nvSpPr>
          <p:spPr>
            <a:xfrm>
              <a:off x="4290435" y="3378165"/>
              <a:ext cx="84293" cy="45567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8" name="Google Shape;5943;p62">
              <a:extLst>
                <a:ext uri="{FF2B5EF4-FFF2-40B4-BE49-F238E27FC236}">
                  <a16:creationId xmlns:a16="http://schemas.microsoft.com/office/drawing/2014/main" id="{5B594410-34AB-467A-AB0C-0A536CDE9BE8}"/>
                </a:ext>
              </a:extLst>
            </p:cNvPr>
            <p:cNvSpPr/>
            <p:nvPr/>
          </p:nvSpPr>
          <p:spPr>
            <a:xfrm>
              <a:off x="3909727" y="3395737"/>
              <a:ext cx="126866" cy="51076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9" name="Google Shape;5944;p62">
              <a:extLst>
                <a:ext uri="{FF2B5EF4-FFF2-40B4-BE49-F238E27FC236}">
                  <a16:creationId xmlns:a16="http://schemas.microsoft.com/office/drawing/2014/main" id="{A2113969-83EF-409F-B6D6-B8BA4E317819}"/>
                </a:ext>
              </a:extLst>
            </p:cNvPr>
            <p:cNvSpPr/>
            <p:nvPr/>
          </p:nvSpPr>
          <p:spPr>
            <a:xfrm>
              <a:off x="3949446" y="3408113"/>
              <a:ext cx="77216" cy="38768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0" name="Google Shape;5945;p62">
              <a:extLst>
                <a:ext uri="{FF2B5EF4-FFF2-40B4-BE49-F238E27FC236}">
                  <a16:creationId xmlns:a16="http://schemas.microsoft.com/office/drawing/2014/main" id="{907FC8F9-7F5F-429F-B171-83BBE398C9CC}"/>
                </a:ext>
              </a:extLst>
            </p:cNvPr>
            <p:cNvSpPr/>
            <p:nvPr/>
          </p:nvSpPr>
          <p:spPr>
            <a:xfrm>
              <a:off x="3922954" y="3310843"/>
              <a:ext cx="48575" cy="80012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1" name="Google Shape;5946;p62">
              <a:extLst>
                <a:ext uri="{FF2B5EF4-FFF2-40B4-BE49-F238E27FC236}">
                  <a16:creationId xmlns:a16="http://schemas.microsoft.com/office/drawing/2014/main" id="{D4AF5B17-D1D5-46E9-ACD3-A40E1A9E3046}"/>
                </a:ext>
              </a:extLst>
            </p:cNvPr>
            <p:cNvSpPr/>
            <p:nvPr/>
          </p:nvSpPr>
          <p:spPr>
            <a:xfrm>
              <a:off x="4032369" y="3319454"/>
              <a:ext cx="31345" cy="44486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2" name="Google Shape;5947;p62">
              <a:extLst>
                <a:ext uri="{FF2B5EF4-FFF2-40B4-BE49-F238E27FC236}">
                  <a16:creationId xmlns:a16="http://schemas.microsoft.com/office/drawing/2014/main" id="{C69CC520-EFE1-4D53-A6AF-38B2788FAE23}"/>
                </a:ext>
              </a:extLst>
            </p:cNvPr>
            <p:cNvSpPr/>
            <p:nvPr/>
          </p:nvSpPr>
          <p:spPr>
            <a:xfrm>
              <a:off x="3891201" y="3316142"/>
              <a:ext cx="25195" cy="36990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3" name="Google Shape;5948;p62">
              <a:extLst>
                <a:ext uri="{FF2B5EF4-FFF2-40B4-BE49-F238E27FC236}">
                  <a16:creationId xmlns:a16="http://schemas.microsoft.com/office/drawing/2014/main" id="{7B07F0FD-BC30-4443-830A-410A30742DE6}"/>
                </a:ext>
              </a:extLst>
            </p:cNvPr>
            <p:cNvSpPr/>
            <p:nvPr/>
          </p:nvSpPr>
          <p:spPr>
            <a:xfrm>
              <a:off x="4002802" y="3254293"/>
              <a:ext cx="62692" cy="38106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4" name="Google Shape;5949;p62">
              <a:extLst>
                <a:ext uri="{FF2B5EF4-FFF2-40B4-BE49-F238E27FC236}">
                  <a16:creationId xmlns:a16="http://schemas.microsoft.com/office/drawing/2014/main" id="{24722102-2275-4EEC-921D-42E864F39119}"/>
                </a:ext>
              </a:extLst>
            </p:cNvPr>
            <p:cNvSpPr/>
            <p:nvPr/>
          </p:nvSpPr>
          <p:spPr>
            <a:xfrm>
              <a:off x="3893832" y="3250981"/>
              <a:ext cx="47241" cy="31621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5" name="Google Shape;5785;p62">
              <a:extLst>
                <a:ext uri="{FF2B5EF4-FFF2-40B4-BE49-F238E27FC236}">
                  <a16:creationId xmlns:a16="http://schemas.microsoft.com/office/drawing/2014/main" id="{EED352DD-AEFC-4EFF-8E7C-9C728E07A2C6}"/>
                </a:ext>
              </a:extLst>
            </p:cNvPr>
            <p:cNvSpPr/>
            <p:nvPr/>
          </p:nvSpPr>
          <p:spPr>
            <a:xfrm>
              <a:off x="4678713" y="4124736"/>
              <a:ext cx="55320" cy="50119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6" name="Google Shape;5786;p62">
              <a:extLst>
                <a:ext uri="{FF2B5EF4-FFF2-40B4-BE49-F238E27FC236}">
                  <a16:creationId xmlns:a16="http://schemas.microsoft.com/office/drawing/2014/main" id="{E412294B-BF17-41AA-832A-6970B7FDC181}"/>
                </a:ext>
              </a:extLst>
            </p:cNvPr>
            <p:cNvSpPr/>
            <p:nvPr/>
          </p:nvSpPr>
          <p:spPr>
            <a:xfrm>
              <a:off x="4695830" y="4063874"/>
              <a:ext cx="118857" cy="111638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7" name="Google Shape;5787;p62">
              <a:extLst>
                <a:ext uri="{FF2B5EF4-FFF2-40B4-BE49-F238E27FC236}">
                  <a16:creationId xmlns:a16="http://schemas.microsoft.com/office/drawing/2014/main" id="{E446DC44-8B65-4AD2-A17A-C7205F907366}"/>
                </a:ext>
              </a:extLst>
            </p:cNvPr>
            <p:cNvSpPr/>
            <p:nvPr/>
          </p:nvSpPr>
          <p:spPr>
            <a:xfrm>
              <a:off x="4703928" y="4131537"/>
              <a:ext cx="17237" cy="33619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8" name="Google Shape;5788;p62">
              <a:extLst>
                <a:ext uri="{FF2B5EF4-FFF2-40B4-BE49-F238E27FC236}">
                  <a16:creationId xmlns:a16="http://schemas.microsoft.com/office/drawing/2014/main" id="{73F050DF-13C9-4BEB-8720-DAE556251544}"/>
                </a:ext>
              </a:extLst>
            </p:cNvPr>
            <p:cNvSpPr/>
            <p:nvPr/>
          </p:nvSpPr>
          <p:spPr>
            <a:xfrm>
              <a:off x="4586514" y="3637412"/>
              <a:ext cx="316965" cy="492770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9" name="Google Shape;5789;p62">
              <a:extLst>
                <a:ext uri="{FF2B5EF4-FFF2-40B4-BE49-F238E27FC236}">
                  <a16:creationId xmlns:a16="http://schemas.microsoft.com/office/drawing/2014/main" id="{6F81FC39-9CC3-49D8-A573-F1637F1383AE}"/>
                </a:ext>
              </a:extLst>
            </p:cNvPr>
            <p:cNvSpPr/>
            <p:nvPr/>
          </p:nvSpPr>
          <p:spPr>
            <a:xfrm>
              <a:off x="4702004" y="3758866"/>
              <a:ext cx="181432" cy="340943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0" name="Google Shape;5790;p62">
              <a:extLst>
                <a:ext uri="{FF2B5EF4-FFF2-40B4-BE49-F238E27FC236}">
                  <a16:creationId xmlns:a16="http://schemas.microsoft.com/office/drawing/2014/main" id="{031A781E-256F-469C-B293-6D60A8188404}"/>
                </a:ext>
              </a:extLst>
            </p:cNvPr>
            <p:cNvSpPr/>
            <p:nvPr/>
          </p:nvSpPr>
          <p:spPr>
            <a:xfrm>
              <a:off x="4674344" y="4026158"/>
              <a:ext cx="105027" cy="77788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1" name="Google Shape;5791;p62">
              <a:extLst>
                <a:ext uri="{FF2B5EF4-FFF2-40B4-BE49-F238E27FC236}">
                  <a16:creationId xmlns:a16="http://schemas.microsoft.com/office/drawing/2014/main" id="{FA5A9C54-0951-4A98-86CD-CB40C9F5E41A}"/>
                </a:ext>
              </a:extLst>
            </p:cNvPr>
            <p:cNvSpPr/>
            <p:nvPr/>
          </p:nvSpPr>
          <p:spPr>
            <a:xfrm>
              <a:off x="4616098" y="4691471"/>
              <a:ext cx="836727" cy="92974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2" name="Google Shape;5794;p62">
              <a:extLst>
                <a:ext uri="{FF2B5EF4-FFF2-40B4-BE49-F238E27FC236}">
                  <a16:creationId xmlns:a16="http://schemas.microsoft.com/office/drawing/2014/main" id="{2DDAFEC0-1601-4F6F-A316-31DE32766411}"/>
                </a:ext>
              </a:extLst>
            </p:cNvPr>
            <p:cNvSpPr/>
            <p:nvPr/>
          </p:nvSpPr>
          <p:spPr>
            <a:xfrm>
              <a:off x="4803183" y="4071719"/>
              <a:ext cx="473503" cy="59861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3" name="Google Shape;5795;p62">
              <a:extLst>
                <a:ext uri="{FF2B5EF4-FFF2-40B4-BE49-F238E27FC236}">
                  <a16:creationId xmlns:a16="http://schemas.microsoft.com/office/drawing/2014/main" id="{BF622B8D-1D3B-455F-95E9-9DC6A0C8344F}"/>
                </a:ext>
              </a:extLst>
            </p:cNvPr>
            <p:cNvSpPr/>
            <p:nvPr/>
          </p:nvSpPr>
          <p:spPr>
            <a:xfrm>
              <a:off x="5125840" y="4580102"/>
              <a:ext cx="150404" cy="8976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4" name="Google Shape;5796;p62">
              <a:extLst>
                <a:ext uri="{FF2B5EF4-FFF2-40B4-BE49-F238E27FC236}">
                  <a16:creationId xmlns:a16="http://schemas.microsoft.com/office/drawing/2014/main" id="{78311981-F707-41AC-AC6F-B9513C7DD07C}"/>
                </a:ext>
              </a:extLst>
            </p:cNvPr>
            <p:cNvSpPr/>
            <p:nvPr/>
          </p:nvSpPr>
          <p:spPr>
            <a:xfrm>
              <a:off x="4851407" y="4599887"/>
              <a:ext cx="146076" cy="70445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5" name="Google Shape;5797;p62">
              <a:extLst>
                <a:ext uri="{FF2B5EF4-FFF2-40B4-BE49-F238E27FC236}">
                  <a16:creationId xmlns:a16="http://schemas.microsoft.com/office/drawing/2014/main" id="{D0A88E47-42A3-4E57-AA7D-5E5CA08578B0}"/>
                </a:ext>
              </a:extLst>
            </p:cNvPr>
            <p:cNvSpPr/>
            <p:nvPr/>
          </p:nvSpPr>
          <p:spPr>
            <a:xfrm>
              <a:off x="4803663" y="4072182"/>
              <a:ext cx="441554" cy="374987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6" name="Google Shape;5798;p62">
              <a:extLst>
                <a:ext uri="{FF2B5EF4-FFF2-40B4-BE49-F238E27FC236}">
                  <a16:creationId xmlns:a16="http://schemas.microsoft.com/office/drawing/2014/main" id="{D7A6B4C9-7F00-42D3-9F73-49D69B81F1AA}"/>
                </a:ext>
              </a:extLst>
            </p:cNvPr>
            <p:cNvSpPr/>
            <p:nvPr/>
          </p:nvSpPr>
          <p:spPr>
            <a:xfrm>
              <a:off x="4768828" y="4662875"/>
              <a:ext cx="249660" cy="75778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7" name="Google Shape;5799;p62">
              <a:extLst>
                <a:ext uri="{FF2B5EF4-FFF2-40B4-BE49-F238E27FC236}">
                  <a16:creationId xmlns:a16="http://schemas.microsoft.com/office/drawing/2014/main" id="{654FA08D-33BA-4602-9D74-C4B5F31ECD13}"/>
                </a:ext>
              </a:extLst>
            </p:cNvPr>
            <p:cNvSpPr/>
            <p:nvPr/>
          </p:nvSpPr>
          <p:spPr>
            <a:xfrm>
              <a:off x="5048994" y="4662875"/>
              <a:ext cx="249178" cy="7577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8" name="Google Shape;5800;p62">
              <a:extLst>
                <a:ext uri="{FF2B5EF4-FFF2-40B4-BE49-F238E27FC236}">
                  <a16:creationId xmlns:a16="http://schemas.microsoft.com/office/drawing/2014/main" id="{AD3D1A59-EF15-449C-AA39-3C4F1210FF6D}"/>
                </a:ext>
              </a:extLst>
            </p:cNvPr>
            <p:cNvSpPr/>
            <p:nvPr/>
          </p:nvSpPr>
          <p:spPr>
            <a:xfrm>
              <a:off x="4759769" y="4065728"/>
              <a:ext cx="522168" cy="353463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9" name="Google Shape;5801;p62">
              <a:extLst>
                <a:ext uri="{FF2B5EF4-FFF2-40B4-BE49-F238E27FC236}">
                  <a16:creationId xmlns:a16="http://schemas.microsoft.com/office/drawing/2014/main" id="{D8A1B75C-D1AF-4DB7-8358-07601E70DBAE}"/>
                </a:ext>
              </a:extLst>
            </p:cNvPr>
            <p:cNvSpPr/>
            <p:nvPr/>
          </p:nvSpPr>
          <p:spPr>
            <a:xfrm>
              <a:off x="5096738" y="4076316"/>
              <a:ext cx="152770" cy="330394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0" name="Google Shape;5802;p62">
              <a:extLst>
                <a:ext uri="{FF2B5EF4-FFF2-40B4-BE49-F238E27FC236}">
                  <a16:creationId xmlns:a16="http://schemas.microsoft.com/office/drawing/2014/main" id="{DC542C6D-6566-48A6-8D95-6D092AF431A3}"/>
                </a:ext>
              </a:extLst>
            </p:cNvPr>
            <p:cNvSpPr/>
            <p:nvPr/>
          </p:nvSpPr>
          <p:spPr>
            <a:xfrm>
              <a:off x="4937793" y="4070791"/>
              <a:ext cx="27740" cy="141277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1" name="Google Shape;5803;p62">
              <a:extLst>
                <a:ext uri="{FF2B5EF4-FFF2-40B4-BE49-F238E27FC236}">
                  <a16:creationId xmlns:a16="http://schemas.microsoft.com/office/drawing/2014/main" id="{B050EBB6-8587-487C-AC1D-5B8147C5A991}"/>
                </a:ext>
              </a:extLst>
            </p:cNvPr>
            <p:cNvSpPr/>
            <p:nvPr/>
          </p:nvSpPr>
          <p:spPr>
            <a:xfrm>
              <a:off x="4763577" y="4067583"/>
              <a:ext cx="46821" cy="83777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2" name="Google Shape;5804;p62">
              <a:extLst>
                <a:ext uri="{FF2B5EF4-FFF2-40B4-BE49-F238E27FC236}">
                  <a16:creationId xmlns:a16="http://schemas.microsoft.com/office/drawing/2014/main" id="{6EC4933A-6BC1-4CB0-9D77-49BBA211F192}"/>
                </a:ext>
              </a:extLst>
            </p:cNvPr>
            <p:cNvSpPr/>
            <p:nvPr/>
          </p:nvSpPr>
          <p:spPr>
            <a:xfrm>
              <a:off x="4926329" y="4274167"/>
              <a:ext cx="84944" cy="26934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3" name="Google Shape;5805;p62">
              <a:extLst>
                <a:ext uri="{FF2B5EF4-FFF2-40B4-BE49-F238E27FC236}">
                  <a16:creationId xmlns:a16="http://schemas.microsoft.com/office/drawing/2014/main" id="{350091C4-CB89-462B-AF4B-B62B22DC7A90}"/>
                </a:ext>
              </a:extLst>
            </p:cNvPr>
            <p:cNvSpPr/>
            <p:nvPr/>
          </p:nvSpPr>
          <p:spPr>
            <a:xfrm>
              <a:off x="4817053" y="3607928"/>
              <a:ext cx="316925" cy="473603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4" name="Google Shape;5806;p62">
              <a:extLst>
                <a:ext uri="{FF2B5EF4-FFF2-40B4-BE49-F238E27FC236}">
                  <a16:creationId xmlns:a16="http://schemas.microsoft.com/office/drawing/2014/main" id="{69F214C1-1DD7-4BDB-80ED-C9F88FAA766D}"/>
                </a:ext>
              </a:extLst>
            </p:cNvPr>
            <p:cNvSpPr/>
            <p:nvPr/>
          </p:nvSpPr>
          <p:spPr>
            <a:xfrm>
              <a:off x="4732069" y="3604566"/>
              <a:ext cx="531749" cy="589106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5" name="Google Shape;5809;p62">
              <a:extLst>
                <a:ext uri="{FF2B5EF4-FFF2-40B4-BE49-F238E27FC236}">
                  <a16:creationId xmlns:a16="http://schemas.microsoft.com/office/drawing/2014/main" id="{D1920B44-DEEA-4D67-9D31-AC671EB8FF6D}"/>
                </a:ext>
              </a:extLst>
            </p:cNvPr>
            <p:cNvSpPr/>
            <p:nvPr/>
          </p:nvSpPr>
          <p:spPr>
            <a:xfrm>
              <a:off x="4905805" y="3555026"/>
              <a:ext cx="169967" cy="105880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6" name="Google Shape;5810;p62">
              <a:extLst>
                <a:ext uri="{FF2B5EF4-FFF2-40B4-BE49-F238E27FC236}">
                  <a16:creationId xmlns:a16="http://schemas.microsoft.com/office/drawing/2014/main" id="{44AFF2ED-3C1C-4A40-BC48-3E9A182A9E32}"/>
                </a:ext>
              </a:extLst>
            </p:cNvPr>
            <p:cNvSpPr/>
            <p:nvPr/>
          </p:nvSpPr>
          <p:spPr>
            <a:xfrm>
              <a:off x="4905785" y="3530763"/>
              <a:ext cx="168546" cy="88173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7" name="Google Shape;5811;p62">
              <a:extLst>
                <a:ext uri="{FF2B5EF4-FFF2-40B4-BE49-F238E27FC236}">
                  <a16:creationId xmlns:a16="http://schemas.microsoft.com/office/drawing/2014/main" id="{E855BB99-992F-41BA-B9E9-B772F949C7BB}"/>
                </a:ext>
              </a:extLst>
            </p:cNvPr>
            <p:cNvSpPr/>
            <p:nvPr/>
          </p:nvSpPr>
          <p:spPr>
            <a:xfrm>
              <a:off x="4890531" y="3584936"/>
              <a:ext cx="198268" cy="118825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8" name="Google Shape;5812;p62">
              <a:extLst>
                <a:ext uri="{FF2B5EF4-FFF2-40B4-BE49-F238E27FC236}">
                  <a16:creationId xmlns:a16="http://schemas.microsoft.com/office/drawing/2014/main" id="{D331A0CB-6488-4427-AE7F-0A19B75D403F}"/>
                </a:ext>
              </a:extLst>
            </p:cNvPr>
            <p:cNvSpPr/>
            <p:nvPr/>
          </p:nvSpPr>
          <p:spPr>
            <a:xfrm>
              <a:off x="4890531" y="3577593"/>
              <a:ext cx="201676" cy="117435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9" name="Google Shape;5813;p62">
              <a:extLst>
                <a:ext uri="{FF2B5EF4-FFF2-40B4-BE49-F238E27FC236}">
                  <a16:creationId xmlns:a16="http://schemas.microsoft.com/office/drawing/2014/main" id="{110DEC6B-8E06-4F10-8CAC-A76359FFC54C}"/>
                </a:ext>
              </a:extLst>
            </p:cNvPr>
            <p:cNvSpPr/>
            <p:nvPr/>
          </p:nvSpPr>
          <p:spPr>
            <a:xfrm>
              <a:off x="4719201" y="3069093"/>
              <a:ext cx="149924" cy="226059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0" name="Google Shape;5814;p62">
              <a:extLst>
                <a:ext uri="{FF2B5EF4-FFF2-40B4-BE49-F238E27FC236}">
                  <a16:creationId xmlns:a16="http://schemas.microsoft.com/office/drawing/2014/main" id="{1D0F5AFE-4861-4233-8B9B-68967B8E6308}"/>
                </a:ext>
              </a:extLst>
            </p:cNvPr>
            <p:cNvSpPr/>
            <p:nvPr/>
          </p:nvSpPr>
          <p:spPr>
            <a:xfrm>
              <a:off x="4724933" y="3064069"/>
              <a:ext cx="487333" cy="536552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1" name="Google Shape;5815;p62">
              <a:extLst>
                <a:ext uri="{FF2B5EF4-FFF2-40B4-BE49-F238E27FC236}">
                  <a16:creationId xmlns:a16="http://schemas.microsoft.com/office/drawing/2014/main" id="{40D627E3-D079-41A3-BE6A-B08BC957DD6D}"/>
                </a:ext>
              </a:extLst>
            </p:cNvPr>
            <p:cNvSpPr/>
            <p:nvPr/>
          </p:nvSpPr>
          <p:spPr>
            <a:xfrm>
              <a:off x="4704409" y="2977471"/>
              <a:ext cx="600938" cy="411775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2" name="Google Shape;5816;p62">
              <a:extLst>
                <a:ext uri="{FF2B5EF4-FFF2-40B4-BE49-F238E27FC236}">
                  <a16:creationId xmlns:a16="http://schemas.microsoft.com/office/drawing/2014/main" id="{6E9C9125-7EFD-4967-A3CC-D67D066A1A9C}"/>
                </a:ext>
              </a:extLst>
            </p:cNvPr>
            <p:cNvSpPr/>
            <p:nvPr/>
          </p:nvSpPr>
          <p:spPr>
            <a:xfrm>
              <a:off x="5101507" y="2999149"/>
              <a:ext cx="203840" cy="239391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3" name="Google Shape;5817;p62">
              <a:extLst>
                <a:ext uri="{FF2B5EF4-FFF2-40B4-BE49-F238E27FC236}">
                  <a16:creationId xmlns:a16="http://schemas.microsoft.com/office/drawing/2014/main" id="{CA02923D-9CE5-491F-B3C8-3A454C984B37}"/>
                </a:ext>
              </a:extLst>
            </p:cNvPr>
            <p:cNvSpPr/>
            <p:nvPr/>
          </p:nvSpPr>
          <p:spPr>
            <a:xfrm>
              <a:off x="5149692" y="3309953"/>
              <a:ext cx="148962" cy="173118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4" name="Google Shape;5818;p62">
              <a:extLst>
                <a:ext uri="{FF2B5EF4-FFF2-40B4-BE49-F238E27FC236}">
                  <a16:creationId xmlns:a16="http://schemas.microsoft.com/office/drawing/2014/main" id="{27A407D9-CDF1-480F-B918-6ED7F073309F}"/>
                </a:ext>
              </a:extLst>
            </p:cNvPr>
            <p:cNvSpPr/>
            <p:nvPr/>
          </p:nvSpPr>
          <p:spPr>
            <a:xfrm>
              <a:off x="5196954" y="3356286"/>
              <a:ext cx="73559" cy="81922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5" name="Google Shape;5821;p62">
              <a:extLst>
                <a:ext uri="{FF2B5EF4-FFF2-40B4-BE49-F238E27FC236}">
                  <a16:creationId xmlns:a16="http://schemas.microsoft.com/office/drawing/2014/main" id="{CD5BD602-8CBD-45EA-9440-10A027F017E3}"/>
                </a:ext>
              </a:extLst>
            </p:cNvPr>
            <p:cNvSpPr/>
            <p:nvPr/>
          </p:nvSpPr>
          <p:spPr>
            <a:xfrm>
              <a:off x="4911056" y="3241092"/>
              <a:ext cx="86026" cy="30257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6" name="Google Shape;5822;p62">
              <a:extLst>
                <a:ext uri="{FF2B5EF4-FFF2-40B4-BE49-F238E27FC236}">
                  <a16:creationId xmlns:a16="http://schemas.microsoft.com/office/drawing/2014/main" id="{44EEB6F2-340A-413C-AA55-93EB9AD567A0}"/>
                </a:ext>
              </a:extLst>
            </p:cNvPr>
            <p:cNvSpPr/>
            <p:nvPr/>
          </p:nvSpPr>
          <p:spPr>
            <a:xfrm>
              <a:off x="4761452" y="3239431"/>
              <a:ext cx="65662" cy="29987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7" name="Google Shape;5823;p62">
              <a:extLst>
                <a:ext uri="{FF2B5EF4-FFF2-40B4-BE49-F238E27FC236}">
                  <a16:creationId xmlns:a16="http://schemas.microsoft.com/office/drawing/2014/main" id="{6C554BC9-7E28-4953-9430-EE694360D1D9}"/>
                </a:ext>
              </a:extLst>
            </p:cNvPr>
            <p:cNvSpPr/>
            <p:nvPr/>
          </p:nvSpPr>
          <p:spPr>
            <a:xfrm>
              <a:off x="4818455" y="3303810"/>
              <a:ext cx="40167" cy="100934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8" name="Google Shape;5824;p62">
              <a:extLst>
                <a:ext uri="{FF2B5EF4-FFF2-40B4-BE49-F238E27FC236}">
                  <a16:creationId xmlns:a16="http://schemas.microsoft.com/office/drawing/2014/main" id="{5C94B650-3B17-4578-9F77-A051EA05B798}"/>
                </a:ext>
              </a:extLst>
            </p:cNvPr>
            <p:cNvSpPr/>
            <p:nvPr/>
          </p:nvSpPr>
          <p:spPr>
            <a:xfrm>
              <a:off x="4912980" y="3336655"/>
              <a:ext cx="83460" cy="30876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9" name="Google Shape;5825;p62">
              <a:extLst>
                <a:ext uri="{FF2B5EF4-FFF2-40B4-BE49-F238E27FC236}">
                  <a16:creationId xmlns:a16="http://schemas.microsoft.com/office/drawing/2014/main" id="{0DF12069-17FE-4CD4-97D6-9E4A2503CF99}"/>
                </a:ext>
              </a:extLst>
            </p:cNvPr>
            <p:cNvSpPr/>
            <p:nvPr/>
          </p:nvSpPr>
          <p:spPr>
            <a:xfrm>
              <a:off x="4759448" y="3336655"/>
              <a:ext cx="53797" cy="30876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0" name="Google Shape;5826;p62">
              <a:extLst>
                <a:ext uri="{FF2B5EF4-FFF2-40B4-BE49-F238E27FC236}">
                  <a16:creationId xmlns:a16="http://schemas.microsoft.com/office/drawing/2014/main" id="{A0EECE6B-04E3-44AF-81A6-6D443DCB4BBB}"/>
                </a:ext>
              </a:extLst>
            </p:cNvPr>
            <p:cNvSpPr/>
            <p:nvPr/>
          </p:nvSpPr>
          <p:spPr>
            <a:xfrm>
              <a:off x="4808314" y="3402310"/>
              <a:ext cx="122144" cy="38758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1" name="Google Shape;5827;p62">
              <a:extLst>
                <a:ext uri="{FF2B5EF4-FFF2-40B4-BE49-F238E27FC236}">
                  <a16:creationId xmlns:a16="http://schemas.microsoft.com/office/drawing/2014/main" id="{962AB878-064A-42F4-92BB-0C0DCAD7D3AF}"/>
                </a:ext>
              </a:extLst>
            </p:cNvPr>
            <p:cNvSpPr/>
            <p:nvPr/>
          </p:nvSpPr>
          <p:spPr>
            <a:xfrm>
              <a:off x="5238484" y="4146686"/>
              <a:ext cx="65061" cy="47647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2" name="Google Shape;5828;p62">
              <a:extLst>
                <a:ext uri="{FF2B5EF4-FFF2-40B4-BE49-F238E27FC236}">
                  <a16:creationId xmlns:a16="http://schemas.microsoft.com/office/drawing/2014/main" id="{F38D902B-56B1-4D6F-AD71-4EB237EB842A}"/>
                </a:ext>
              </a:extLst>
            </p:cNvPr>
            <p:cNvSpPr/>
            <p:nvPr/>
          </p:nvSpPr>
          <p:spPr>
            <a:xfrm>
              <a:off x="5159273" y="4074423"/>
              <a:ext cx="131645" cy="119367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3" name="Google Shape;5829;p62">
              <a:extLst>
                <a:ext uri="{FF2B5EF4-FFF2-40B4-BE49-F238E27FC236}">
                  <a16:creationId xmlns:a16="http://schemas.microsoft.com/office/drawing/2014/main" id="{3E4A84F8-08AC-411A-AC97-9A1EECB01B64}"/>
                </a:ext>
              </a:extLst>
            </p:cNvPr>
            <p:cNvSpPr/>
            <p:nvPr/>
          </p:nvSpPr>
          <p:spPr>
            <a:xfrm>
              <a:off x="5252795" y="4151670"/>
              <a:ext cx="23251" cy="32807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4" name="Google Shape;5830;p62">
              <a:extLst>
                <a:ext uri="{FF2B5EF4-FFF2-40B4-BE49-F238E27FC236}">
                  <a16:creationId xmlns:a16="http://schemas.microsoft.com/office/drawing/2014/main" id="{53453703-0D7F-4973-9129-5B0E105ED38C}"/>
                </a:ext>
              </a:extLst>
            </p:cNvPr>
            <p:cNvSpPr/>
            <p:nvPr/>
          </p:nvSpPr>
          <p:spPr>
            <a:xfrm>
              <a:off x="5144681" y="3630225"/>
              <a:ext cx="293354" cy="522949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5" name="Google Shape;5831;p62">
              <a:extLst>
                <a:ext uri="{FF2B5EF4-FFF2-40B4-BE49-F238E27FC236}">
                  <a16:creationId xmlns:a16="http://schemas.microsoft.com/office/drawing/2014/main" id="{B579B775-C973-4862-9F8C-661B0541D76B}"/>
                </a:ext>
              </a:extLst>
            </p:cNvPr>
            <p:cNvSpPr/>
            <p:nvPr/>
          </p:nvSpPr>
          <p:spPr>
            <a:xfrm>
              <a:off x="5208419" y="4035355"/>
              <a:ext cx="106470" cy="92047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6" name="Google Shape;5832;p62">
              <a:extLst>
                <a:ext uri="{FF2B5EF4-FFF2-40B4-BE49-F238E27FC236}">
                  <a16:creationId xmlns:a16="http://schemas.microsoft.com/office/drawing/2014/main" id="{15C728E6-8350-431B-927B-44A8B35D0163}"/>
                </a:ext>
              </a:extLst>
            </p:cNvPr>
            <p:cNvSpPr/>
            <p:nvPr/>
          </p:nvSpPr>
          <p:spPr>
            <a:xfrm>
              <a:off x="5175467" y="3798437"/>
              <a:ext cx="51110" cy="31764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A116197-2671-441E-A903-AE2325BA97C1}"/>
                </a:ext>
              </a:extLst>
            </p:cNvPr>
            <p:cNvGrpSpPr/>
            <p:nvPr/>
          </p:nvGrpSpPr>
          <p:grpSpPr>
            <a:xfrm>
              <a:off x="2771647" y="3696738"/>
              <a:ext cx="253072" cy="332471"/>
              <a:chOff x="1755056" y="3605854"/>
              <a:chExt cx="356055" cy="467763"/>
            </a:xfrm>
          </p:grpSpPr>
          <p:sp>
            <p:nvSpPr>
              <p:cNvPr id="214" name="Google Shape;3332;p46">
                <a:extLst>
                  <a:ext uri="{FF2B5EF4-FFF2-40B4-BE49-F238E27FC236}">
                    <a16:creationId xmlns:a16="http://schemas.microsoft.com/office/drawing/2014/main" id="{683AECC3-584A-4E5A-AFEC-F7A88396FD8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B3EA772B-859D-491C-9CB0-61214D84F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900E727-1B0C-4EDD-95D4-192F0E5DFA34}"/>
                </a:ext>
              </a:extLst>
            </p:cNvPr>
            <p:cNvGrpSpPr/>
            <p:nvPr/>
          </p:nvGrpSpPr>
          <p:grpSpPr>
            <a:xfrm>
              <a:off x="3949390" y="3615604"/>
              <a:ext cx="253072" cy="332471"/>
              <a:chOff x="1755056" y="3605854"/>
              <a:chExt cx="356055" cy="467763"/>
            </a:xfrm>
          </p:grpSpPr>
          <p:sp>
            <p:nvSpPr>
              <p:cNvPr id="212" name="Google Shape;3332;p46">
                <a:extLst>
                  <a:ext uri="{FF2B5EF4-FFF2-40B4-BE49-F238E27FC236}">
                    <a16:creationId xmlns:a16="http://schemas.microsoft.com/office/drawing/2014/main" id="{AAA8A8A3-7EB8-46B8-9483-2DD56906407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D9BBE278-4035-459E-B2D5-47E13D1BF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461C0D3-61AC-4882-B6AD-F0EE1FD440CF}"/>
                </a:ext>
              </a:extLst>
            </p:cNvPr>
            <p:cNvGrpSpPr/>
            <p:nvPr/>
          </p:nvGrpSpPr>
          <p:grpSpPr>
            <a:xfrm>
              <a:off x="4801749" y="3672117"/>
              <a:ext cx="253072" cy="332471"/>
              <a:chOff x="1755056" y="3605854"/>
              <a:chExt cx="356055" cy="467763"/>
            </a:xfrm>
          </p:grpSpPr>
          <p:sp>
            <p:nvSpPr>
              <p:cNvPr id="210" name="Google Shape;3332;p46">
                <a:extLst>
                  <a:ext uri="{FF2B5EF4-FFF2-40B4-BE49-F238E27FC236}">
                    <a16:creationId xmlns:a16="http://schemas.microsoft.com/office/drawing/2014/main" id="{593A21B1-182D-4235-A046-5638410E0C5C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4987B01A-0FD8-4836-B2E3-1D32AB5C3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8BFBFB-2BF1-EA83-0F99-389A88579F9B}"/>
              </a:ext>
            </a:extLst>
          </p:cNvPr>
          <p:cNvSpPr txBox="1"/>
          <p:nvPr/>
        </p:nvSpPr>
        <p:spPr>
          <a:xfrm>
            <a:off x="3254285" y="1148355"/>
            <a:ext cx="6498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Linh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38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4834" y="804979"/>
            <a:ext cx="6027564" cy="576367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8531" y="1133196"/>
            <a:ext cx="56616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>
              <a:lnSpc>
                <a:spcPct val="200000"/>
              </a:lnSpc>
            </a:pP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sĩ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Nguyễn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Hoàng Linh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sinh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1979,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hội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viên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Hội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sĩ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Việt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Nam.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Hiện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đang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sinh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tại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Hà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Nội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marL="118745">
              <a:lnSpc>
                <a:spcPct val="200000"/>
              </a:lnSpc>
            </a:pP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hát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Bay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nhé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nụ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cười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được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2010.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Nội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dung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hát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nói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về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ước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mơ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hoài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bão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tuổi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trẻ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được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đứng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trước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lựa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chọn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tương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lai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marL="118745">
              <a:lnSpc>
                <a:spcPct val="200000"/>
              </a:lnSpc>
            </a:pPr>
            <a:br>
              <a:rPr lang="en-US" sz="2000" b="1" dirty="0">
                <a:solidFill>
                  <a:srgbClr val="7030A0"/>
                </a:solidFill>
              </a:rPr>
            </a:br>
            <a:endParaRPr lang="en-GB" sz="2000" b="1" i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2206" y="5554869"/>
            <a:ext cx="5517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18E"/>
                </a:solidFill>
              </a:rPr>
              <a:t>*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519" y="804979"/>
            <a:ext cx="4174121" cy="5612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8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568AC2-9B38-7E64-A041-B72BB268F33B}"/>
              </a:ext>
            </a:extLst>
          </p:cNvPr>
          <p:cNvGrpSpPr/>
          <p:nvPr/>
        </p:nvGrpSpPr>
        <p:grpSpPr>
          <a:xfrm>
            <a:off x="1923763" y="5598555"/>
            <a:ext cx="9147779" cy="771432"/>
            <a:chOff x="1982036" y="1656680"/>
            <a:chExt cx="9147779" cy="771432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E0B591CD-5253-48CF-8E13-E602D352F4AC}"/>
                </a:ext>
              </a:extLst>
            </p:cNvPr>
            <p:cNvSpPr/>
            <p:nvPr/>
          </p:nvSpPr>
          <p:spPr>
            <a:xfrm>
              <a:off x="1982036" y="1656680"/>
              <a:ext cx="9147779" cy="771432"/>
            </a:xfrm>
            <a:custGeom>
              <a:avLst/>
              <a:gdLst>
                <a:gd name="connsiteX0" fmla="*/ 452469 w 11666851"/>
                <a:gd name="connsiteY0" fmla="*/ 787469 h 6184999"/>
                <a:gd name="connsiteX1" fmla="*/ 1836769 w 11666851"/>
                <a:gd name="connsiteY1" fmla="*/ 342969 h 6184999"/>
                <a:gd name="connsiteX2" fmla="*/ 3843369 w 11666851"/>
                <a:gd name="connsiteY2" fmla="*/ 266769 h 6184999"/>
                <a:gd name="connsiteX3" fmla="*/ 6218269 w 11666851"/>
                <a:gd name="connsiteY3" fmla="*/ 88969 h 6184999"/>
                <a:gd name="connsiteX4" fmla="*/ 8491569 w 11666851"/>
                <a:gd name="connsiteY4" fmla="*/ 69 h 6184999"/>
                <a:gd name="connsiteX5" fmla="*/ 10777569 w 11666851"/>
                <a:gd name="connsiteY5" fmla="*/ 101669 h 6184999"/>
                <a:gd name="connsiteX6" fmla="*/ 11501469 w 11666851"/>
                <a:gd name="connsiteY6" fmla="*/ 152469 h 6184999"/>
                <a:gd name="connsiteX7" fmla="*/ 11463369 w 11666851"/>
                <a:gd name="connsiteY7" fmla="*/ 1371669 h 6184999"/>
                <a:gd name="connsiteX8" fmla="*/ 11666569 w 11666851"/>
                <a:gd name="connsiteY8" fmla="*/ 2540069 h 6184999"/>
                <a:gd name="connsiteX9" fmla="*/ 11412569 w 11666851"/>
                <a:gd name="connsiteY9" fmla="*/ 3365569 h 6184999"/>
                <a:gd name="connsiteX10" fmla="*/ 11564969 w 11666851"/>
                <a:gd name="connsiteY10" fmla="*/ 4394269 h 6184999"/>
                <a:gd name="connsiteX11" fmla="*/ 11590369 w 11666851"/>
                <a:gd name="connsiteY11" fmla="*/ 5181669 h 6184999"/>
                <a:gd name="connsiteX12" fmla="*/ 11336369 w 11666851"/>
                <a:gd name="connsiteY12" fmla="*/ 5867469 h 6184999"/>
                <a:gd name="connsiteX13" fmla="*/ 10764869 w 11666851"/>
                <a:gd name="connsiteY13" fmla="*/ 5943669 h 6184999"/>
                <a:gd name="connsiteX14" fmla="*/ 9317069 w 11666851"/>
                <a:gd name="connsiteY14" fmla="*/ 5905569 h 6184999"/>
                <a:gd name="connsiteX15" fmla="*/ 8682069 w 11666851"/>
                <a:gd name="connsiteY15" fmla="*/ 5753169 h 6184999"/>
                <a:gd name="connsiteX16" fmla="*/ 6345269 w 11666851"/>
                <a:gd name="connsiteY16" fmla="*/ 5930969 h 6184999"/>
                <a:gd name="connsiteX17" fmla="*/ 4325969 w 11666851"/>
                <a:gd name="connsiteY17" fmla="*/ 5702369 h 6184999"/>
                <a:gd name="connsiteX18" fmla="*/ 2611469 w 11666851"/>
                <a:gd name="connsiteY18" fmla="*/ 6184969 h 6184999"/>
                <a:gd name="connsiteX19" fmla="*/ 947769 w 11666851"/>
                <a:gd name="connsiteY19" fmla="*/ 5676969 h 6184999"/>
                <a:gd name="connsiteX20" fmla="*/ 71469 w 11666851"/>
                <a:gd name="connsiteY20" fmla="*/ 5702369 h 6184999"/>
                <a:gd name="connsiteX21" fmla="*/ 71469 w 11666851"/>
                <a:gd name="connsiteY21" fmla="*/ 4483169 h 6184999"/>
                <a:gd name="connsiteX22" fmla="*/ 236569 w 11666851"/>
                <a:gd name="connsiteY22" fmla="*/ 3022669 h 6184999"/>
                <a:gd name="connsiteX23" fmla="*/ 33369 w 11666851"/>
                <a:gd name="connsiteY23" fmla="*/ 2260669 h 6184999"/>
                <a:gd name="connsiteX24" fmla="*/ 261969 w 11666851"/>
                <a:gd name="connsiteY24" fmla="*/ 1346269 h 6184999"/>
                <a:gd name="connsiteX25" fmla="*/ 452469 w 11666851"/>
                <a:gd name="connsiteY25" fmla="*/ 787469 h 6184999"/>
                <a:gd name="connsiteX0" fmla="*/ 452469 w 11666851"/>
                <a:gd name="connsiteY0" fmla="*/ 792368 h 6189898"/>
                <a:gd name="connsiteX1" fmla="*/ 1798669 w 11666851"/>
                <a:gd name="connsiteY1" fmla="*/ 14493 h 6189898"/>
                <a:gd name="connsiteX2" fmla="*/ 3843369 w 11666851"/>
                <a:gd name="connsiteY2" fmla="*/ 271668 h 6189898"/>
                <a:gd name="connsiteX3" fmla="*/ 6218269 w 11666851"/>
                <a:gd name="connsiteY3" fmla="*/ 93868 h 6189898"/>
                <a:gd name="connsiteX4" fmla="*/ 8491569 w 11666851"/>
                <a:gd name="connsiteY4" fmla="*/ 4968 h 6189898"/>
                <a:gd name="connsiteX5" fmla="*/ 10777569 w 11666851"/>
                <a:gd name="connsiteY5" fmla="*/ 106568 h 6189898"/>
                <a:gd name="connsiteX6" fmla="*/ 11501469 w 11666851"/>
                <a:gd name="connsiteY6" fmla="*/ 157368 h 6189898"/>
                <a:gd name="connsiteX7" fmla="*/ 11463369 w 11666851"/>
                <a:gd name="connsiteY7" fmla="*/ 1376568 h 6189898"/>
                <a:gd name="connsiteX8" fmla="*/ 11666569 w 11666851"/>
                <a:gd name="connsiteY8" fmla="*/ 2544968 h 6189898"/>
                <a:gd name="connsiteX9" fmla="*/ 11412569 w 11666851"/>
                <a:gd name="connsiteY9" fmla="*/ 3370468 h 6189898"/>
                <a:gd name="connsiteX10" fmla="*/ 11564969 w 11666851"/>
                <a:gd name="connsiteY10" fmla="*/ 4399168 h 6189898"/>
                <a:gd name="connsiteX11" fmla="*/ 11590369 w 11666851"/>
                <a:gd name="connsiteY11" fmla="*/ 5186568 h 6189898"/>
                <a:gd name="connsiteX12" fmla="*/ 11336369 w 11666851"/>
                <a:gd name="connsiteY12" fmla="*/ 5872368 h 6189898"/>
                <a:gd name="connsiteX13" fmla="*/ 10764869 w 11666851"/>
                <a:gd name="connsiteY13" fmla="*/ 5948568 h 6189898"/>
                <a:gd name="connsiteX14" fmla="*/ 9317069 w 11666851"/>
                <a:gd name="connsiteY14" fmla="*/ 5910468 h 6189898"/>
                <a:gd name="connsiteX15" fmla="*/ 8682069 w 11666851"/>
                <a:gd name="connsiteY15" fmla="*/ 5758068 h 6189898"/>
                <a:gd name="connsiteX16" fmla="*/ 6345269 w 11666851"/>
                <a:gd name="connsiteY16" fmla="*/ 5935868 h 6189898"/>
                <a:gd name="connsiteX17" fmla="*/ 4325969 w 11666851"/>
                <a:gd name="connsiteY17" fmla="*/ 5707268 h 6189898"/>
                <a:gd name="connsiteX18" fmla="*/ 2611469 w 11666851"/>
                <a:gd name="connsiteY18" fmla="*/ 6189868 h 6189898"/>
                <a:gd name="connsiteX19" fmla="*/ 947769 w 11666851"/>
                <a:gd name="connsiteY19" fmla="*/ 5681868 h 6189898"/>
                <a:gd name="connsiteX20" fmla="*/ 71469 w 11666851"/>
                <a:gd name="connsiteY20" fmla="*/ 5707268 h 6189898"/>
                <a:gd name="connsiteX21" fmla="*/ 71469 w 11666851"/>
                <a:gd name="connsiteY21" fmla="*/ 4488068 h 6189898"/>
                <a:gd name="connsiteX22" fmla="*/ 236569 w 11666851"/>
                <a:gd name="connsiteY22" fmla="*/ 3027568 h 6189898"/>
                <a:gd name="connsiteX23" fmla="*/ 33369 w 11666851"/>
                <a:gd name="connsiteY23" fmla="*/ 2265568 h 6189898"/>
                <a:gd name="connsiteX24" fmla="*/ 261969 w 11666851"/>
                <a:gd name="connsiteY24" fmla="*/ 1351168 h 6189898"/>
                <a:gd name="connsiteX25" fmla="*/ 452469 w 11666851"/>
                <a:gd name="connsiteY25" fmla="*/ 792368 h 6189898"/>
                <a:gd name="connsiteX0" fmla="*/ 290544 w 11666851"/>
                <a:gd name="connsiteY0" fmla="*/ 108417 h 6286997"/>
                <a:gd name="connsiteX1" fmla="*/ 1798669 w 11666851"/>
                <a:gd name="connsiteY1" fmla="*/ 111592 h 6286997"/>
                <a:gd name="connsiteX2" fmla="*/ 3843369 w 11666851"/>
                <a:gd name="connsiteY2" fmla="*/ 368767 h 6286997"/>
                <a:gd name="connsiteX3" fmla="*/ 6218269 w 11666851"/>
                <a:gd name="connsiteY3" fmla="*/ 190967 h 6286997"/>
                <a:gd name="connsiteX4" fmla="*/ 8491569 w 11666851"/>
                <a:gd name="connsiteY4" fmla="*/ 102067 h 6286997"/>
                <a:gd name="connsiteX5" fmla="*/ 10777569 w 11666851"/>
                <a:gd name="connsiteY5" fmla="*/ 203667 h 6286997"/>
                <a:gd name="connsiteX6" fmla="*/ 11501469 w 11666851"/>
                <a:gd name="connsiteY6" fmla="*/ 254467 h 6286997"/>
                <a:gd name="connsiteX7" fmla="*/ 11463369 w 11666851"/>
                <a:gd name="connsiteY7" fmla="*/ 1473667 h 6286997"/>
                <a:gd name="connsiteX8" fmla="*/ 11666569 w 11666851"/>
                <a:gd name="connsiteY8" fmla="*/ 2642067 h 6286997"/>
                <a:gd name="connsiteX9" fmla="*/ 11412569 w 11666851"/>
                <a:gd name="connsiteY9" fmla="*/ 3467567 h 6286997"/>
                <a:gd name="connsiteX10" fmla="*/ 11564969 w 11666851"/>
                <a:gd name="connsiteY10" fmla="*/ 4496267 h 6286997"/>
                <a:gd name="connsiteX11" fmla="*/ 11590369 w 11666851"/>
                <a:gd name="connsiteY11" fmla="*/ 5283667 h 6286997"/>
                <a:gd name="connsiteX12" fmla="*/ 11336369 w 11666851"/>
                <a:gd name="connsiteY12" fmla="*/ 5969467 h 6286997"/>
                <a:gd name="connsiteX13" fmla="*/ 10764869 w 11666851"/>
                <a:gd name="connsiteY13" fmla="*/ 6045667 h 6286997"/>
                <a:gd name="connsiteX14" fmla="*/ 9317069 w 11666851"/>
                <a:gd name="connsiteY14" fmla="*/ 6007567 h 6286997"/>
                <a:gd name="connsiteX15" fmla="*/ 8682069 w 11666851"/>
                <a:gd name="connsiteY15" fmla="*/ 5855167 h 6286997"/>
                <a:gd name="connsiteX16" fmla="*/ 6345269 w 11666851"/>
                <a:gd name="connsiteY16" fmla="*/ 6032967 h 6286997"/>
                <a:gd name="connsiteX17" fmla="*/ 4325969 w 11666851"/>
                <a:gd name="connsiteY17" fmla="*/ 5804367 h 6286997"/>
                <a:gd name="connsiteX18" fmla="*/ 2611469 w 11666851"/>
                <a:gd name="connsiteY18" fmla="*/ 6286967 h 6286997"/>
                <a:gd name="connsiteX19" fmla="*/ 947769 w 11666851"/>
                <a:gd name="connsiteY19" fmla="*/ 5778967 h 6286997"/>
                <a:gd name="connsiteX20" fmla="*/ 71469 w 11666851"/>
                <a:gd name="connsiteY20" fmla="*/ 5804367 h 6286997"/>
                <a:gd name="connsiteX21" fmla="*/ 71469 w 11666851"/>
                <a:gd name="connsiteY21" fmla="*/ 4585167 h 6286997"/>
                <a:gd name="connsiteX22" fmla="*/ 236569 w 11666851"/>
                <a:gd name="connsiteY22" fmla="*/ 3124667 h 6286997"/>
                <a:gd name="connsiteX23" fmla="*/ 33369 w 11666851"/>
                <a:gd name="connsiteY23" fmla="*/ 2362667 h 6286997"/>
                <a:gd name="connsiteX24" fmla="*/ 261969 w 11666851"/>
                <a:gd name="connsiteY24" fmla="*/ 1448267 h 6286997"/>
                <a:gd name="connsiteX25" fmla="*/ 290544 w 11666851"/>
                <a:gd name="connsiteY25" fmla="*/ 108417 h 6286997"/>
                <a:gd name="connsiteX0" fmla="*/ 287043 w 11663350"/>
                <a:gd name="connsiteY0" fmla="*/ 108417 h 6292818"/>
                <a:gd name="connsiteX1" fmla="*/ 1795168 w 11663350"/>
                <a:gd name="connsiteY1" fmla="*/ 111592 h 6292818"/>
                <a:gd name="connsiteX2" fmla="*/ 3839868 w 11663350"/>
                <a:gd name="connsiteY2" fmla="*/ 368767 h 6292818"/>
                <a:gd name="connsiteX3" fmla="*/ 6214768 w 11663350"/>
                <a:gd name="connsiteY3" fmla="*/ 190967 h 6292818"/>
                <a:gd name="connsiteX4" fmla="*/ 8488068 w 11663350"/>
                <a:gd name="connsiteY4" fmla="*/ 102067 h 6292818"/>
                <a:gd name="connsiteX5" fmla="*/ 10774068 w 11663350"/>
                <a:gd name="connsiteY5" fmla="*/ 203667 h 6292818"/>
                <a:gd name="connsiteX6" fmla="*/ 11497968 w 11663350"/>
                <a:gd name="connsiteY6" fmla="*/ 254467 h 6292818"/>
                <a:gd name="connsiteX7" fmla="*/ 11459868 w 11663350"/>
                <a:gd name="connsiteY7" fmla="*/ 1473667 h 6292818"/>
                <a:gd name="connsiteX8" fmla="*/ 11663068 w 11663350"/>
                <a:gd name="connsiteY8" fmla="*/ 2642067 h 6292818"/>
                <a:gd name="connsiteX9" fmla="*/ 11409068 w 11663350"/>
                <a:gd name="connsiteY9" fmla="*/ 3467567 h 6292818"/>
                <a:gd name="connsiteX10" fmla="*/ 11561468 w 11663350"/>
                <a:gd name="connsiteY10" fmla="*/ 4496267 h 6292818"/>
                <a:gd name="connsiteX11" fmla="*/ 11586868 w 11663350"/>
                <a:gd name="connsiteY11" fmla="*/ 5283667 h 6292818"/>
                <a:gd name="connsiteX12" fmla="*/ 11332868 w 11663350"/>
                <a:gd name="connsiteY12" fmla="*/ 5969467 h 6292818"/>
                <a:gd name="connsiteX13" fmla="*/ 10761368 w 11663350"/>
                <a:gd name="connsiteY13" fmla="*/ 6045667 h 6292818"/>
                <a:gd name="connsiteX14" fmla="*/ 9313568 w 11663350"/>
                <a:gd name="connsiteY14" fmla="*/ 6007567 h 6292818"/>
                <a:gd name="connsiteX15" fmla="*/ 8678568 w 11663350"/>
                <a:gd name="connsiteY15" fmla="*/ 5855167 h 6292818"/>
                <a:gd name="connsiteX16" fmla="*/ 6341768 w 11663350"/>
                <a:gd name="connsiteY16" fmla="*/ 6032967 h 6292818"/>
                <a:gd name="connsiteX17" fmla="*/ 4322468 w 11663350"/>
                <a:gd name="connsiteY17" fmla="*/ 5804367 h 6292818"/>
                <a:gd name="connsiteX18" fmla="*/ 2607968 w 11663350"/>
                <a:gd name="connsiteY18" fmla="*/ 6286967 h 6292818"/>
                <a:gd name="connsiteX19" fmla="*/ 896643 w 11663350"/>
                <a:gd name="connsiteY19" fmla="*/ 6055192 h 6292818"/>
                <a:gd name="connsiteX20" fmla="*/ 67968 w 11663350"/>
                <a:gd name="connsiteY20" fmla="*/ 5804367 h 6292818"/>
                <a:gd name="connsiteX21" fmla="*/ 67968 w 11663350"/>
                <a:gd name="connsiteY21" fmla="*/ 4585167 h 6292818"/>
                <a:gd name="connsiteX22" fmla="*/ 233068 w 11663350"/>
                <a:gd name="connsiteY22" fmla="*/ 3124667 h 6292818"/>
                <a:gd name="connsiteX23" fmla="*/ 29868 w 11663350"/>
                <a:gd name="connsiteY23" fmla="*/ 2362667 h 6292818"/>
                <a:gd name="connsiteX24" fmla="*/ 258468 w 11663350"/>
                <a:gd name="connsiteY24" fmla="*/ 1448267 h 6292818"/>
                <a:gd name="connsiteX25" fmla="*/ 287043 w 11663350"/>
                <a:gd name="connsiteY25" fmla="*/ 108417 h 6292818"/>
                <a:gd name="connsiteX0" fmla="*/ 260670 w 11636977"/>
                <a:gd name="connsiteY0" fmla="*/ 108417 h 6292447"/>
                <a:gd name="connsiteX1" fmla="*/ 1768795 w 11636977"/>
                <a:gd name="connsiteY1" fmla="*/ 111592 h 6292447"/>
                <a:gd name="connsiteX2" fmla="*/ 3813495 w 11636977"/>
                <a:gd name="connsiteY2" fmla="*/ 368767 h 6292447"/>
                <a:gd name="connsiteX3" fmla="*/ 6188395 w 11636977"/>
                <a:gd name="connsiteY3" fmla="*/ 190967 h 6292447"/>
                <a:gd name="connsiteX4" fmla="*/ 8461695 w 11636977"/>
                <a:gd name="connsiteY4" fmla="*/ 102067 h 6292447"/>
                <a:gd name="connsiteX5" fmla="*/ 10747695 w 11636977"/>
                <a:gd name="connsiteY5" fmla="*/ 203667 h 6292447"/>
                <a:gd name="connsiteX6" fmla="*/ 11471595 w 11636977"/>
                <a:gd name="connsiteY6" fmla="*/ 254467 h 6292447"/>
                <a:gd name="connsiteX7" fmla="*/ 11433495 w 11636977"/>
                <a:gd name="connsiteY7" fmla="*/ 1473667 h 6292447"/>
                <a:gd name="connsiteX8" fmla="*/ 11636695 w 11636977"/>
                <a:gd name="connsiteY8" fmla="*/ 2642067 h 6292447"/>
                <a:gd name="connsiteX9" fmla="*/ 11382695 w 11636977"/>
                <a:gd name="connsiteY9" fmla="*/ 3467567 h 6292447"/>
                <a:gd name="connsiteX10" fmla="*/ 11535095 w 11636977"/>
                <a:gd name="connsiteY10" fmla="*/ 4496267 h 6292447"/>
                <a:gd name="connsiteX11" fmla="*/ 11560495 w 11636977"/>
                <a:gd name="connsiteY11" fmla="*/ 5283667 h 6292447"/>
                <a:gd name="connsiteX12" fmla="*/ 11306495 w 11636977"/>
                <a:gd name="connsiteY12" fmla="*/ 5969467 h 6292447"/>
                <a:gd name="connsiteX13" fmla="*/ 10734995 w 11636977"/>
                <a:gd name="connsiteY13" fmla="*/ 6045667 h 6292447"/>
                <a:gd name="connsiteX14" fmla="*/ 9287195 w 11636977"/>
                <a:gd name="connsiteY14" fmla="*/ 6007567 h 6292447"/>
                <a:gd name="connsiteX15" fmla="*/ 8652195 w 11636977"/>
                <a:gd name="connsiteY15" fmla="*/ 5855167 h 6292447"/>
                <a:gd name="connsiteX16" fmla="*/ 6315395 w 11636977"/>
                <a:gd name="connsiteY16" fmla="*/ 6032967 h 6292447"/>
                <a:gd name="connsiteX17" fmla="*/ 4296095 w 11636977"/>
                <a:gd name="connsiteY17" fmla="*/ 5804367 h 6292447"/>
                <a:gd name="connsiteX18" fmla="*/ 2581595 w 11636977"/>
                <a:gd name="connsiteY18" fmla="*/ 6286967 h 6292447"/>
                <a:gd name="connsiteX19" fmla="*/ 870270 w 11636977"/>
                <a:gd name="connsiteY19" fmla="*/ 6055192 h 6292447"/>
                <a:gd name="connsiteX20" fmla="*/ 79695 w 11636977"/>
                <a:gd name="connsiteY20" fmla="*/ 5899617 h 6292447"/>
                <a:gd name="connsiteX21" fmla="*/ 41595 w 11636977"/>
                <a:gd name="connsiteY21" fmla="*/ 4585167 h 6292447"/>
                <a:gd name="connsiteX22" fmla="*/ 206695 w 11636977"/>
                <a:gd name="connsiteY22" fmla="*/ 3124667 h 6292447"/>
                <a:gd name="connsiteX23" fmla="*/ 3495 w 11636977"/>
                <a:gd name="connsiteY23" fmla="*/ 2362667 h 6292447"/>
                <a:gd name="connsiteX24" fmla="*/ 232095 w 11636977"/>
                <a:gd name="connsiteY24" fmla="*/ 1448267 h 6292447"/>
                <a:gd name="connsiteX25" fmla="*/ 260670 w 11636977"/>
                <a:gd name="connsiteY25" fmla="*/ 108417 h 6292447"/>
                <a:gd name="connsiteX0" fmla="*/ 260670 w 11636977"/>
                <a:gd name="connsiteY0" fmla="*/ 93006 h 6277036"/>
                <a:gd name="connsiteX1" fmla="*/ 1768795 w 11636977"/>
                <a:gd name="connsiteY1" fmla="*/ 96181 h 6277036"/>
                <a:gd name="connsiteX2" fmla="*/ 3813495 w 11636977"/>
                <a:gd name="connsiteY2" fmla="*/ 353356 h 6277036"/>
                <a:gd name="connsiteX3" fmla="*/ 6188395 w 11636977"/>
                <a:gd name="connsiteY3" fmla="*/ 175556 h 6277036"/>
                <a:gd name="connsiteX4" fmla="*/ 8461695 w 11636977"/>
                <a:gd name="connsiteY4" fmla="*/ 86656 h 6277036"/>
                <a:gd name="connsiteX5" fmla="*/ 10747695 w 11636977"/>
                <a:gd name="connsiteY5" fmla="*/ 188256 h 6277036"/>
                <a:gd name="connsiteX6" fmla="*/ 11471595 w 11636977"/>
                <a:gd name="connsiteY6" fmla="*/ 239056 h 6277036"/>
                <a:gd name="connsiteX7" fmla="*/ 11433495 w 11636977"/>
                <a:gd name="connsiteY7" fmla="*/ 1458256 h 6277036"/>
                <a:gd name="connsiteX8" fmla="*/ 11636695 w 11636977"/>
                <a:gd name="connsiteY8" fmla="*/ 2626656 h 6277036"/>
                <a:gd name="connsiteX9" fmla="*/ 11382695 w 11636977"/>
                <a:gd name="connsiteY9" fmla="*/ 3452156 h 6277036"/>
                <a:gd name="connsiteX10" fmla="*/ 11535095 w 11636977"/>
                <a:gd name="connsiteY10" fmla="*/ 4480856 h 6277036"/>
                <a:gd name="connsiteX11" fmla="*/ 11560495 w 11636977"/>
                <a:gd name="connsiteY11" fmla="*/ 5268256 h 6277036"/>
                <a:gd name="connsiteX12" fmla="*/ 11306495 w 11636977"/>
                <a:gd name="connsiteY12" fmla="*/ 5954056 h 6277036"/>
                <a:gd name="connsiteX13" fmla="*/ 10734995 w 11636977"/>
                <a:gd name="connsiteY13" fmla="*/ 6030256 h 6277036"/>
                <a:gd name="connsiteX14" fmla="*/ 9287195 w 11636977"/>
                <a:gd name="connsiteY14" fmla="*/ 5992156 h 6277036"/>
                <a:gd name="connsiteX15" fmla="*/ 8652195 w 11636977"/>
                <a:gd name="connsiteY15" fmla="*/ 5839756 h 6277036"/>
                <a:gd name="connsiteX16" fmla="*/ 6315395 w 11636977"/>
                <a:gd name="connsiteY16" fmla="*/ 6017556 h 6277036"/>
                <a:gd name="connsiteX17" fmla="*/ 4296095 w 11636977"/>
                <a:gd name="connsiteY17" fmla="*/ 5788956 h 6277036"/>
                <a:gd name="connsiteX18" fmla="*/ 2581595 w 11636977"/>
                <a:gd name="connsiteY18" fmla="*/ 6271556 h 6277036"/>
                <a:gd name="connsiteX19" fmla="*/ 870270 w 11636977"/>
                <a:gd name="connsiteY19" fmla="*/ 6039781 h 6277036"/>
                <a:gd name="connsiteX20" fmla="*/ 79695 w 11636977"/>
                <a:gd name="connsiteY20" fmla="*/ 5884206 h 6277036"/>
                <a:gd name="connsiteX21" fmla="*/ 41595 w 11636977"/>
                <a:gd name="connsiteY21" fmla="*/ 4569756 h 6277036"/>
                <a:gd name="connsiteX22" fmla="*/ 206695 w 11636977"/>
                <a:gd name="connsiteY22" fmla="*/ 3109256 h 6277036"/>
                <a:gd name="connsiteX23" fmla="*/ 3495 w 11636977"/>
                <a:gd name="connsiteY23" fmla="*/ 2347256 h 6277036"/>
                <a:gd name="connsiteX24" fmla="*/ 193995 w 11636977"/>
                <a:gd name="connsiteY24" fmla="*/ 1223306 h 6277036"/>
                <a:gd name="connsiteX25" fmla="*/ 260670 w 11636977"/>
                <a:gd name="connsiteY25" fmla="*/ 93006 h 6277036"/>
                <a:gd name="connsiteX0" fmla="*/ 260670 w 11636977"/>
                <a:gd name="connsiteY0" fmla="*/ 93006 h 6277036"/>
                <a:gd name="connsiteX1" fmla="*/ 1768795 w 11636977"/>
                <a:gd name="connsiteY1" fmla="*/ 96181 h 6277036"/>
                <a:gd name="connsiteX2" fmla="*/ 3813495 w 11636977"/>
                <a:gd name="connsiteY2" fmla="*/ 353356 h 6277036"/>
                <a:gd name="connsiteX3" fmla="*/ 6188395 w 11636977"/>
                <a:gd name="connsiteY3" fmla="*/ 175556 h 6277036"/>
                <a:gd name="connsiteX4" fmla="*/ 8461695 w 11636977"/>
                <a:gd name="connsiteY4" fmla="*/ 86656 h 6277036"/>
                <a:gd name="connsiteX5" fmla="*/ 10747695 w 11636977"/>
                <a:gd name="connsiteY5" fmla="*/ 188256 h 6277036"/>
                <a:gd name="connsiteX6" fmla="*/ 11471595 w 11636977"/>
                <a:gd name="connsiteY6" fmla="*/ 239056 h 6277036"/>
                <a:gd name="connsiteX7" fmla="*/ 11433495 w 11636977"/>
                <a:gd name="connsiteY7" fmla="*/ 1458256 h 6277036"/>
                <a:gd name="connsiteX8" fmla="*/ 11636695 w 11636977"/>
                <a:gd name="connsiteY8" fmla="*/ 2626656 h 6277036"/>
                <a:gd name="connsiteX9" fmla="*/ 11382695 w 11636977"/>
                <a:gd name="connsiteY9" fmla="*/ 3452156 h 6277036"/>
                <a:gd name="connsiteX10" fmla="*/ 11535095 w 11636977"/>
                <a:gd name="connsiteY10" fmla="*/ 4480856 h 6277036"/>
                <a:gd name="connsiteX11" fmla="*/ 11560495 w 11636977"/>
                <a:gd name="connsiteY11" fmla="*/ 5268256 h 6277036"/>
                <a:gd name="connsiteX12" fmla="*/ 11306495 w 11636977"/>
                <a:gd name="connsiteY12" fmla="*/ 5954056 h 6277036"/>
                <a:gd name="connsiteX13" fmla="*/ 10734995 w 11636977"/>
                <a:gd name="connsiteY13" fmla="*/ 6030256 h 6277036"/>
                <a:gd name="connsiteX14" fmla="*/ 9287195 w 11636977"/>
                <a:gd name="connsiteY14" fmla="*/ 5992156 h 6277036"/>
                <a:gd name="connsiteX15" fmla="*/ 8652195 w 11636977"/>
                <a:gd name="connsiteY15" fmla="*/ 5839756 h 6277036"/>
                <a:gd name="connsiteX16" fmla="*/ 6315395 w 11636977"/>
                <a:gd name="connsiteY16" fmla="*/ 6017556 h 6277036"/>
                <a:gd name="connsiteX17" fmla="*/ 4296095 w 11636977"/>
                <a:gd name="connsiteY17" fmla="*/ 5788956 h 6277036"/>
                <a:gd name="connsiteX18" fmla="*/ 2581595 w 11636977"/>
                <a:gd name="connsiteY18" fmla="*/ 6271556 h 6277036"/>
                <a:gd name="connsiteX19" fmla="*/ 870270 w 11636977"/>
                <a:gd name="connsiteY19" fmla="*/ 6039781 h 6277036"/>
                <a:gd name="connsiteX20" fmla="*/ 79695 w 11636977"/>
                <a:gd name="connsiteY20" fmla="*/ 5884206 h 6277036"/>
                <a:gd name="connsiteX21" fmla="*/ 41595 w 11636977"/>
                <a:gd name="connsiteY21" fmla="*/ 4569756 h 6277036"/>
                <a:gd name="connsiteX22" fmla="*/ 206695 w 11636977"/>
                <a:gd name="connsiteY22" fmla="*/ 3109256 h 6277036"/>
                <a:gd name="connsiteX23" fmla="*/ 127320 w 11636977"/>
                <a:gd name="connsiteY23" fmla="*/ 2394881 h 6277036"/>
                <a:gd name="connsiteX24" fmla="*/ 193995 w 11636977"/>
                <a:gd name="connsiteY24" fmla="*/ 1223306 h 6277036"/>
                <a:gd name="connsiteX25" fmla="*/ 260670 w 11636977"/>
                <a:gd name="connsiteY25" fmla="*/ 93006 h 6277036"/>
                <a:gd name="connsiteX0" fmla="*/ 261190 w 11637497"/>
                <a:gd name="connsiteY0" fmla="*/ 93006 h 6277036"/>
                <a:gd name="connsiteX1" fmla="*/ 1769315 w 11637497"/>
                <a:gd name="connsiteY1" fmla="*/ 96181 h 6277036"/>
                <a:gd name="connsiteX2" fmla="*/ 3814015 w 11637497"/>
                <a:gd name="connsiteY2" fmla="*/ 353356 h 6277036"/>
                <a:gd name="connsiteX3" fmla="*/ 6188915 w 11637497"/>
                <a:gd name="connsiteY3" fmla="*/ 175556 h 6277036"/>
                <a:gd name="connsiteX4" fmla="*/ 8462215 w 11637497"/>
                <a:gd name="connsiteY4" fmla="*/ 86656 h 6277036"/>
                <a:gd name="connsiteX5" fmla="*/ 10748215 w 11637497"/>
                <a:gd name="connsiteY5" fmla="*/ 188256 h 6277036"/>
                <a:gd name="connsiteX6" fmla="*/ 11472115 w 11637497"/>
                <a:gd name="connsiteY6" fmla="*/ 239056 h 6277036"/>
                <a:gd name="connsiteX7" fmla="*/ 11434015 w 11637497"/>
                <a:gd name="connsiteY7" fmla="*/ 1458256 h 6277036"/>
                <a:gd name="connsiteX8" fmla="*/ 11637215 w 11637497"/>
                <a:gd name="connsiteY8" fmla="*/ 2626656 h 6277036"/>
                <a:gd name="connsiteX9" fmla="*/ 11383215 w 11637497"/>
                <a:gd name="connsiteY9" fmla="*/ 3452156 h 6277036"/>
                <a:gd name="connsiteX10" fmla="*/ 11535615 w 11637497"/>
                <a:gd name="connsiteY10" fmla="*/ 4480856 h 6277036"/>
                <a:gd name="connsiteX11" fmla="*/ 11561015 w 11637497"/>
                <a:gd name="connsiteY11" fmla="*/ 5268256 h 6277036"/>
                <a:gd name="connsiteX12" fmla="*/ 11307015 w 11637497"/>
                <a:gd name="connsiteY12" fmla="*/ 5954056 h 6277036"/>
                <a:gd name="connsiteX13" fmla="*/ 10735515 w 11637497"/>
                <a:gd name="connsiteY13" fmla="*/ 6030256 h 6277036"/>
                <a:gd name="connsiteX14" fmla="*/ 9287715 w 11637497"/>
                <a:gd name="connsiteY14" fmla="*/ 5992156 h 6277036"/>
                <a:gd name="connsiteX15" fmla="*/ 8652715 w 11637497"/>
                <a:gd name="connsiteY15" fmla="*/ 5839756 h 6277036"/>
                <a:gd name="connsiteX16" fmla="*/ 6315915 w 11637497"/>
                <a:gd name="connsiteY16" fmla="*/ 6017556 h 6277036"/>
                <a:gd name="connsiteX17" fmla="*/ 4296615 w 11637497"/>
                <a:gd name="connsiteY17" fmla="*/ 5788956 h 6277036"/>
                <a:gd name="connsiteX18" fmla="*/ 2582115 w 11637497"/>
                <a:gd name="connsiteY18" fmla="*/ 6271556 h 6277036"/>
                <a:gd name="connsiteX19" fmla="*/ 870790 w 11637497"/>
                <a:gd name="connsiteY19" fmla="*/ 6039781 h 6277036"/>
                <a:gd name="connsiteX20" fmla="*/ 80215 w 11637497"/>
                <a:gd name="connsiteY20" fmla="*/ 5884206 h 6277036"/>
                <a:gd name="connsiteX21" fmla="*/ 42115 w 11637497"/>
                <a:gd name="connsiteY21" fmla="*/ 4569756 h 6277036"/>
                <a:gd name="connsiteX22" fmla="*/ 216740 w 11637497"/>
                <a:gd name="connsiteY22" fmla="*/ 3442631 h 6277036"/>
                <a:gd name="connsiteX23" fmla="*/ 127840 w 11637497"/>
                <a:gd name="connsiteY23" fmla="*/ 2394881 h 6277036"/>
                <a:gd name="connsiteX24" fmla="*/ 194515 w 11637497"/>
                <a:gd name="connsiteY24" fmla="*/ 1223306 h 6277036"/>
                <a:gd name="connsiteX25" fmla="*/ 261190 w 11637497"/>
                <a:gd name="connsiteY25" fmla="*/ 93006 h 6277036"/>
                <a:gd name="connsiteX0" fmla="*/ 238248 w 11614555"/>
                <a:gd name="connsiteY0" fmla="*/ 93006 h 6277036"/>
                <a:gd name="connsiteX1" fmla="*/ 1746373 w 11614555"/>
                <a:gd name="connsiteY1" fmla="*/ 96181 h 6277036"/>
                <a:gd name="connsiteX2" fmla="*/ 3791073 w 11614555"/>
                <a:gd name="connsiteY2" fmla="*/ 353356 h 6277036"/>
                <a:gd name="connsiteX3" fmla="*/ 6165973 w 11614555"/>
                <a:gd name="connsiteY3" fmla="*/ 175556 h 6277036"/>
                <a:gd name="connsiteX4" fmla="*/ 8439273 w 11614555"/>
                <a:gd name="connsiteY4" fmla="*/ 86656 h 6277036"/>
                <a:gd name="connsiteX5" fmla="*/ 10725273 w 11614555"/>
                <a:gd name="connsiteY5" fmla="*/ 188256 h 6277036"/>
                <a:gd name="connsiteX6" fmla="*/ 11449173 w 11614555"/>
                <a:gd name="connsiteY6" fmla="*/ 239056 h 6277036"/>
                <a:gd name="connsiteX7" fmla="*/ 11411073 w 11614555"/>
                <a:gd name="connsiteY7" fmla="*/ 1458256 h 6277036"/>
                <a:gd name="connsiteX8" fmla="*/ 11614273 w 11614555"/>
                <a:gd name="connsiteY8" fmla="*/ 2626656 h 6277036"/>
                <a:gd name="connsiteX9" fmla="*/ 11360273 w 11614555"/>
                <a:gd name="connsiteY9" fmla="*/ 3452156 h 6277036"/>
                <a:gd name="connsiteX10" fmla="*/ 11512673 w 11614555"/>
                <a:gd name="connsiteY10" fmla="*/ 4480856 h 6277036"/>
                <a:gd name="connsiteX11" fmla="*/ 11538073 w 11614555"/>
                <a:gd name="connsiteY11" fmla="*/ 5268256 h 6277036"/>
                <a:gd name="connsiteX12" fmla="*/ 11284073 w 11614555"/>
                <a:gd name="connsiteY12" fmla="*/ 5954056 h 6277036"/>
                <a:gd name="connsiteX13" fmla="*/ 10712573 w 11614555"/>
                <a:gd name="connsiteY13" fmla="*/ 6030256 h 6277036"/>
                <a:gd name="connsiteX14" fmla="*/ 9264773 w 11614555"/>
                <a:gd name="connsiteY14" fmla="*/ 5992156 h 6277036"/>
                <a:gd name="connsiteX15" fmla="*/ 8629773 w 11614555"/>
                <a:gd name="connsiteY15" fmla="*/ 5839756 h 6277036"/>
                <a:gd name="connsiteX16" fmla="*/ 6292973 w 11614555"/>
                <a:gd name="connsiteY16" fmla="*/ 6017556 h 6277036"/>
                <a:gd name="connsiteX17" fmla="*/ 4273673 w 11614555"/>
                <a:gd name="connsiteY17" fmla="*/ 5788956 h 6277036"/>
                <a:gd name="connsiteX18" fmla="*/ 2559173 w 11614555"/>
                <a:gd name="connsiteY18" fmla="*/ 6271556 h 6277036"/>
                <a:gd name="connsiteX19" fmla="*/ 847848 w 11614555"/>
                <a:gd name="connsiteY19" fmla="*/ 6039781 h 6277036"/>
                <a:gd name="connsiteX20" fmla="*/ 57273 w 11614555"/>
                <a:gd name="connsiteY20" fmla="*/ 5884206 h 6277036"/>
                <a:gd name="connsiteX21" fmla="*/ 76323 w 11614555"/>
                <a:gd name="connsiteY21" fmla="*/ 4960281 h 6277036"/>
                <a:gd name="connsiteX22" fmla="*/ 193798 w 11614555"/>
                <a:gd name="connsiteY22" fmla="*/ 3442631 h 6277036"/>
                <a:gd name="connsiteX23" fmla="*/ 104898 w 11614555"/>
                <a:gd name="connsiteY23" fmla="*/ 2394881 h 6277036"/>
                <a:gd name="connsiteX24" fmla="*/ 171573 w 11614555"/>
                <a:gd name="connsiteY24" fmla="*/ 1223306 h 6277036"/>
                <a:gd name="connsiteX25" fmla="*/ 238248 w 11614555"/>
                <a:gd name="connsiteY25" fmla="*/ 93006 h 6277036"/>
                <a:gd name="connsiteX0" fmla="*/ 238596 w 11614903"/>
                <a:gd name="connsiteY0" fmla="*/ 93006 h 6277036"/>
                <a:gd name="connsiteX1" fmla="*/ 1746721 w 11614903"/>
                <a:gd name="connsiteY1" fmla="*/ 96181 h 6277036"/>
                <a:gd name="connsiteX2" fmla="*/ 3791421 w 11614903"/>
                <a:gd name="connsiteY2" fmla="*/ 353356 h 6277036"/>
                <a:gd name="connsiteX3" fmla="*/ 6166321 w 11614903"/>
                <a:gd name="connsiteY3" fmla="*/ 175556 h 6277036"/>
                <a:gd name="connsiteX4" fmla="*/ 8439621 w 11614903"/>
                <a:gd name="connsiteY4" fmla="*/ 86656 h 6277036"/>
                <a:gd name="connsiteX5" fmla="*/ 10725621 w 11614903"/>
                <a:gd name="connsiteY5" fmla="*/ 188256 h 6277036"/>
                <a:gd name="connsiteX6" fmla="*/ 11449521 w 11614903"/>
                <a:gd name="connsiteY6" fmla="*/ 239056 h 6277036"/>
                <a:gd name="connsiteX7" fmla="*/ 11411421 w 11614903"/>
                <a:gd name="connsiteY7" fmla="*/ 1458256 h 6277036"/>
                <a:gd name="connsiteX8" fmla="*/ 11614621 w 11614903"/>
                <a:gd name="connsiteY8" fmla="*/ 2626656 h 6277036"/>
                <a:gd name="connsiteX9" fmla="*/ 11360621 w 11614903"/>
                <a:gd name="connsiteY9" fmla="*/ 3452156 h 6277036"/>
                <a:gd name="connsiteX10" fmla="*/ 11513021 w 11614903"/>
                <a:gd name="connsiteY10" fmla="*/ 4480856 h 6277036"/>
                <a:gd name="connsiteX11" fmla="*/ 11538421 w 11614903"/>
                <a:gd name="connsiteY11" fmla="*/ 5268256 h 6277036"/>
                <a:gd name="connsiteX12" fmla="*/ 11284421 w 11614903"/>
                <a:gd name="connsiteY12" fmla="*/ 5954056 h 6277036"/>
                <a:gd name="connsiteX13" fmla="*/ 10712921 w 11614903"/>
                <a:gd name="connsiteY13" fmla="*/ 6030256 h 6277036"/>
                <a:gd name="connsiteX14" fmla="*/ 9265121 w 11614903"/>
                <a:gd name="connsiteY14" fmla="*/ 5992156 h 6277036"/>
                <a:gd name="connsiteX15" fmla="*/ 8630121 w 11614903"/>
                <a:gd name="connsiteY15" fmla="*/ 5839756 h 6277036"/>
                <a:gd name="connsiteX16" fmla="*/ 6293321 w 11614903"/>
                <a:gd name="connsiteY16" fmla="*/ 6017556 h 6277036"/>
                <a:gd name="connsiteX17" fmla="*/ 4274021 w 11614903"/>
                <a:gd name="connsiteY17" fmla="*/ 5788956 h 6277036"/>
                <a:gd name="connsiteX18" fmla="*/ 2559521 w 11614903"/>
                <a:gd name="connsiteY18" fmla="*/ 6271556 h 6277036"/>
                <a:gd name="connsiteX19" fmla="*/ 848196 w 11614903"/>
                <a:gd name="connsiteY19" fmla="*/ 6039781 h 6277036"/>
                <a:gd name="connsiteX20" fmla="*/ 57621 w 11614903"/>
                <a:gd name="connsiteY20" fmla="*/ 5884206 h 6277036"/>
                <a:gd name="connsiteX21" fmla="*/ 76671 w 11614903"/>
                <a:gd name="connsiteY21" fmla="*/ 4960281 h 6277036"/>
                <a:gd name="connsiteX22" fmla="*/ 203671 w 11614903"/>
                <a:gd name="connsiteY22" fmla="*/ 3842681 h 6277036"/>
                <a:gd name="connsiteX23" fmla="*/ 105246 w 11614903"/>
                <a:gd name="connsiteY23" fmla="*/ 2394881 h 6277036"/>
                <a:gd name="connsiteX24" fmla="*/ 171921 w 11614903"/>
                <a:gd name="connsiteY24" fmla="*/ 1223306 h 6277036"/>
                <a:gd name="connsiteX25" fmla="*/ 238596 w 11614903"/>
                <a:gd name="connsiteY25" fmla="*/ 93006 h 6277036"/>
                <a:gd name="connsiteX0" fmla="*/ 236217 w 11612524"/>
                <a:gd name="connsiteY0" fmla="*/ 93006 h 6277036"/>
                <a:gd name="connsiteX1" fmla="*/ 1744342 w 11612524"/>
                <a:gd name="connsiteY1" fmla="*/ 96181 h 6277036"/>
                <a:gd name="connsiteX2" fmla="*/ 3789042 w 11612524"/>
                <a:gd name="connsiteY2" fmla="*/ 353356 h 6277036"/>
                <a:gd name="connsiteX3" fmla="*/ 6163942 w 11612524"/>
                <a:gd name="connsiteY3" fmla="*/ 175556 h 6277036"/>
                <a:gd name="connsiteX4" fmla="*/ 8437242 w 11612524"/>
                <a:gd name="connsiteY4" fmla="*/ 86656 h 6277036"/>
                <a:gd name="connsiteX5" fmla="*/ 10723242 w 11612524"/>
                <a:gd name="connsiteY5" fmla="*/ 188256 h 6277036"/>
                <a:gd name="connsiteX6" fmla="*/ 11447142 w 11612524"/>
                <a:gd name="connsiteY6" fmla="*/ 239056 h 6277036"/>
                <a:gd name="connsiteX7" fmla="*/ 11409042 w 11612524"/>
                <a:gd name="connsiteY7" fmla="*/ 1458256 h 6277036"/>
                <a:gd name="connsiteX8" fmla="*/ 11612242 w 11612524"/>
                <a:gd name="connsiteY8" fmla="*/ 2626656 h 6277036"/>
                <a:gd name="connsiteX9" fmla="*/ 11358242 w 11612524"/>
                <a:gd name="connsiteY9" fmla="*/ 3452156 h 6277036"/>
                <a:gd name="connsiteX10" fmla="*/ 11510642 w 11612524"/>
                <a:gd name="connsiteY10" fmla="*/ 4480856 h 6277036"/>
                <a:gd name="connsiteX11" fmla="*/ 11536042 w 11612524"/>
                <a:gd name="connsiteY11" fmla="*/ 5268256 h 6277036"/>
                <a:gd name="connsiteX12" fmla="*/ 11282042 w 11612524"/>
                <a:gd name="connsiteY12" fmla="*/ 5954056 h 6277036"/>
                <a:gd name="connsiteX13" fmla="*/ 10710542 w 11612524"/>
                <a:gd name="connsiteY13" fmla="*/ 6030256 h 6277036"/>
                <a:gd name="connsiteX14" fmla="*/ 9262742 w 11612524"/>
                <a:gd name="connsiteY14" fmla="*/ 5992156 h 6277036"/>
                <a:gd name="connsiteX15" fmla="*/ 8627742 w 11612524"/>
                <a:gd name="connsiteY15" fmla="*/ 5839756 h 6277036"/>
                <a:gd name="connsiteX16" fmla="*/ 6290942 w 11612524"/>
                <a:gd name="connsiteY16" fmla="*/ 6017556 h 6277036"/>
                <a:gd name="connsiteX17" fmla="*/ 4271642 w 11612524"/>
                <a:gd name="connsiteY17" fmla="*/ 5788956 h 6277036"/>
                <a:gd name="connsiteX18" fmla="*/ 2557142 w 11612524"/>
                <a:gd name="connsiteY18" fmla="*/ 6271556 h 6277036"/>
                <a:gd name="connsiteX19" fmla="*/ 845817 w 11612524"/>
                <a:gd name="connsiteY19" fmla="*/ 6039781 h 6277036"/>
                <a:gd name="connsiteX20" fmla="*/ 55242 w 11612524"/>
                <a:gd name="connsiteY20" fmla="*/ 5884206 h 6277036"/>
                <a:gd name="connsiteX21" fmla="*/ 74292 w 11612524"/>
                <a:gd name="connsiteY21" fmla="*/ 4960281 h 6277036"/>
                <a:gd name="connsiteX22" fmla="*/ 134617 w 11612524"/>
                <a:gd name="connsiteY22" fmla="*/ 3842681 h 6277036"/>
                <a:gd name="connsiteX23" fmla="*/ 102867 w 11612524"/>
                <a:gd name="connsiteY23" fmla="*/ 2394881 h 6277036"/>
                <a:gd name="connsiteX24" fmla="*/ 169542 w 11612524"/>
                <a:gd name="connsiteY24" fmla="*/ 1223306 h 6277036"/>
                <a:gd name="connsiteX25" fmla="*/ 236217 w 11612524"/>
                <a:gd name="connsiteY25" fmla="*/ 93006 h 6277036"/>
                <a:gd name="connsiteX0" fmla="*/ 163227 w 11539534"/>
                <a:gd name="connsiteY0" fmla="*/ 93006 h 6276333"/>
                <a:gd name="connsiteX1" fmla="*/ 1671352 w 11539534"/>
                <a:gd name="connsiteY1" fmla="*/ 96181 h 6276333"/>
                <a:gd name="connsiteX2" fmla="*/ 3716052 w 11539534"/>
                <a:gd name="connsiteY2" fmla="*/ 353356 h 6276333"/>
                <a:gd name="connsiteX3" fmla="*/ 6090952 w 11539534"/>
                <a:gd name="connsiteY3" fmla="*/ 175556 h 6276333"/>
                <a:gd name="connsiteX4" fmla="*/ 8364252 w 11539534"/>
                <a:gd name="connsiteY4" fmla="*/ 86656 h 6276333"/>
                <a:gd name="connsiteX5" fmla="*/ 10650252 w 11539534"/>
                <a:gd name="connsiteY5" fmla="*/ 188256 h 6276333"/>
                <a:gd name="connsiteX6" fmla="*/ 11374152 w 11539534"/>
                <a:gd name="connsiteY6" fmla="*/ 239056 h 6276333"/>
                <a:gd name="connsiteX7" fmla="*/ 11336052 w 11539534"/>
                <a:gd name="connsiteY7" fmla="*/ 1458256 h 6276333"/>
                <a:gd name="connsiteX8" fmla="*/ 11539252 w 11539534"/>
                <a:gd name="connsiteY8" fmla="*/ 2626656 h 6276333"/>
                <a:gd name="connsiteX9" fmla="*/ 11285252 w 11539534"/>
                <a:gd name="connsiteY9" fmla="*/ 3452156 h 6276333"/>
                <a:gd name="connsiteX10" fmla="*/ 11437652 w 11539534"/>
                <a:gd name="connsiteY10" fmla="*/ 4480856 h 6276333"/>
                <a:gd name="connsiteX11" fmla="*/ 11463052 w 11539534"/>
                <a:gd name="connsiteY11" fmla="*/ 5268256 h 6276333"/>
                <a:gd name="connsiteX12" fmla="*/ 11209052 w 11539534"/>
                <a:gd name="connsiteY12" fmla="*/ 5954056 h 6276333"/>
                <a:gd name="connsiteX13" fmla="*/ 10637552 w 11539534"/>
                <a:gd name="connsiteY13" fmla="*/ 6030256 h 6276333"/>
                <a:gd name="connsiteX14" fmla="*/ 9189752 w 11539534"/>
                <a:gd name="connsiteY14" fmla="*/ 5992156 h 6276333"/>
                <a:gd name="connsiteX15" fmla="*/ 8554752 w 11539534"/>
                <a:gd name="connsiteY15" fmla="*/ 5839756 h 6276333"/>
                <a:gd name="connsiteX16" fmla="*/ 6217952 w 11539534"/>
                <a:gd name="connsiteY16" fmla="*/ 6017556 h 6276333"/>
                <a:gd name="connsiteX17" fmla="*/ 4198652 w 11539534"/>
                <a:gd name="connsiteY17" fmla="*/ 5788956 h 6276333"/>
                <a:gd name="connsiteX18" fmla="*/ 2484152 w 11539534"/>
                <a:gd name="connsiteY18" fmla="*/ 6271556 h 6276333"/>
                <a:gd name="connsiteX19" fmla="*/ 772827 w 11539534"/>
                <a:gd name="connsiteY19" fmla="*/ 6039781 h 6276333"/>
                <a:gd name="connsiteX20" fmla="*/ 96552 w 11539534"/>
                <a:gd name="connsiteY20" fmla="*/ 6103281 h 6276333"/>
                <a:gd name="connsiteX21" fmla="*/ 1302 w 11539534"/>
                <a:gd name="connsiteY21" fmla="*/ 4960281 h 6276333"/>
                <a:gd name="connsiteX22" fmla="*/ 61627 w 11539534"/>
                <a:gd name="connsiteY22" fmla="*/ 3842681 h 6276333"/>
                <a:gd name="connsiteX23" fmla="*/ 29877 w 11539534"/>
                <a:gd name="connsiteY23" fmla="*/ 2394881 h 6276333"/>
                <a:gd name="connsiteX24" fmla="*/ 96552 w 11539534"/>
                <a:gd name="connsiteY24" fmla="*/ 1223306 h 6276333"/>
                <a:gd name="connsiteX25" fmla="*/ 163227 w 11539534"/>
                <a:gd name="connsiteY25" fmla="*/ 93006 h 6276333"/>
                <a:gd name="connsiteX0" fmla="*/ 133783 w 11510090"/>
                <a:gd name="connsiteY0" fmla="*/ 93006 h 6276333"/>
                <a:gd name="connsiteX1" fmla="*/ 1641908 w 11510090"/>
                <a:gd name="connsiteY1" fmla="*/ 96181 h 6276333"/>
                <a:gd name="connsiteX2" fmla="*/ 3686608 w 11510090"/>
                <a:gd name="connsiteY2" fmla="*/ 353356 h 6276333"/>
                <a:gd name="connsiteX3" fmla="*/ 6061508 w 11510090"/>
                <a:gd name="connsiteY3" fmla="*/ 175556 h 6276333"/>
                <a:gd name="connsiteX4" fmla="*/ 8334808 w 11510090"/>
                <a:gd name="connsiteY4" fmla="*/ 86656 h 6276333"/>
                <a:gd name="connsiteX5" fmla="*/ 10620808 w 11510090"/>
                <a:gd name="connsiteY5" fmla="*/ 188256 h 6276333"/>
                <a:gd name="connsiteX6" fmla="*/ 11344708 w 11510090"/>
                <a:gd name="connsiteY6" fmla="*/ 239056 h 6276333"/>
                <a:gd name="connsiteX7" fmla="*/ 11306608 w 11510090"/>
                <a:gd name="connsiteY7" fmla="*/ 1458256 h 6276333"/>
                <a:gd name="connsiteX8" fmla="*/ 11509808 w 11510090"/>
                <a:gd name="connsiteY8" fmla="*/ 2626656 h 6276333"/>
                <a:gd name="connsiteX9" fmla="*/ 11255808 w 11510090"/>
                <a:gd name="connsiteY9" fmla="*/ 3452156 h 6276333"/>
                <a:gd name="connsiteX10" fmla="*/ 11408208 w 11510090"/>
                <a:gd name="connsiteY10" fmla="*/ 4480856 h 6276333"/>
                <a:gd name="connsiteX11" fmla="*/ 11433608 w 11510090"/>
                <a:gd name="connsiteY11" fmla="*/ 5268256 h 6276333"/>
                <a:gd name="connsiteX12" fmla="*/ 11179608 w 11510090"/>
                <a:gd name="connsiteY12" fmla="*/ 5954056 h 6276333"/>
                <a:gd name="connsiteX13" fmla="*/ 10608108 w 11510090"/>
                <a:gd name="connsiteY13" fmla="*/ 6030256 h 6276333"/>
                <a:gd name="connsiteX14" fmla="*/ 9160308 w 11510090"/>
                <a:gd name="connsiteY14" fmla="*/ 5992156 h 6276333"/>
                <a:gd name="connsiteX15" fmla="*/ 8525308 w 11510090"/>
                <a:gd name="connsiteY15" fmla="*/ 5839756 h 6276333"/>
                <a:gd name="connsiteX16" fmla="*/ 6188508 w 11510090"/>
                <a:gd name="connsiteY16" fmla="*/ 6017556 h 6276333"/>
                <a:gd name="connsiteX17" fmla="*/ 4169208 w 11510090"/>
                <a:gd name="connsiteY17" fmla="*/ 5788956 h 6276333"/>
                <a:gd name="connsiteX18" fmla="*/ 2454708 w 11510090"/>
                <a:gd name="connsiteY18" fmla="*/ 6271556 h 6276333"/>
                <a:gd name="connsiteX19" fmla="*/ 743383 w 11510090"/>
                <a:gd name="connsiteY19" fmla="*/ 6039781 h 6276333"/>
                <a:gd name="connsiteX20" fmla="*/ 67108 w 11510090"/>
                <a:gd name="connsiteY20" fmla="*/ 6103281 h 6276333"/>
                <a:gd name="connsiteX21" fmla="*/ 48058 w 11510090"/>
                <a:gd name="connsiteY21" fmla="*/ 4960281 h 6276333"/>
                <a:gd name="connsiteX22" fmla="*/ 32183 w 11510090"/>
                <a:gd name="connsiteY22" fmla="*/ 3842681 h 6276333"/>
                <a:gd name="connsiteX23" fmla="*/ 433 w 11510090"/>
                <a:gd name="connsiteY23" fmla="*/ 2394881 h 6276333"/>
                <a:gd name="connsiteX24" fmla="*/ 67108 w 11510090"/>
                <a:gd name="connsiteY24" fmla="*/ 1223306 h 6276333"/>
                <a:gd name="connsiteX25" fmla="*/ 133783 w 11510090"/>
                <a:gd name="connsiteY25" fmla="*/ 93006 h 6276333"/>
                <a:gd name="connsiteX0" fmla="*/ 144180 w 11520487"/>
                <a:gd name="connsiteY0" fmla="*/ 93006 h 6276557"/>
                <a:gd name="connsiteX1" fmla="*/ 1652305 w 11520487"/>
                <a:gd name="connsiteY1" fmla="*/ 96181 h 6276557"/>
                <a:gd name="connsiteX2" fmla="*/ 3697005 w 11520487"/>
                <a:gd name="connsiteY2" fmla="*/ 353356 h 6276557"/>
                <a:gd name="connsiteX3" fmla="*/ 6071905 w 11520487"/>
                <a:gd name="connsiteY3" fmla="*/ 175556 h 6276557"/>
                <a:gd name="connsiteX4" fmla="*/ 8345205 w 11520487"/>
                <a:gd name="connsiteY4" fmla="*/ 86656 h 6276557"/>
                <a:gd name="connsiteX5" fmla="*/ 10631205 w 11520487"/>
                <a:gd name="connsiteY5" fmla="*/ 188256 h 6276557"/>
                <a:gd name="connsiteX6" fmla="*/ 11355105 w 11520487"/>
                <a:gd name="connsiteY6" fmla="*/ 239056 h 6276557"/>
                <a:gd name="connsiteX7" fmla="*/ 11317005 w 11520487"/>
                <a:gd name="connsiteY7" fmla="*/ 1458256 h 6276557"/>
                <a:gd name="connsiteX8" fmla="*/ 11520205 w 11520487"/>
                <a:gd name="connsiteY8" fmla="*/ 2626656 h 6276557"/>
                <a:gd name="connsiteX9" fmla="*/ 11266205 w 11520487"/>
                <a:gd name="connsiteY9" fmla="*/ 3452156 h 6276557"/>
                <a:gd name="connsiteX10" fmla="*/ 11418605 w 11520487"/>
                <a:gd name="connsiteY10" fmla="*/ 4480856 h 6276557"/>
                <a:gd name="connsiteX11" fmla="*/ 11444005 w 11520487"/>
                <a:gd name="connsiteY11" fmla="*/ 5268256 h 6276557"/>
                <a:gd name="connsiteX12" fmla="*/ 11190005 w 11520487"/>
                <a:gd name="connsiteY12" fmla="*/ 5954056 h 6276557"/>
                <a:gd name="connsiteX13" fmla="*/ 10618505 w 11520487"/>
                <a:gd name="connsiteY13" fmla="*/ 6030256 h 6276557"/>
                <a:gd name="connsiteX14" fmla="*/ 9170705 w 11520487"/>
                <a:gd name="connsiteY14" fmla="*/ 5992156 h 6276557"/>
                <a:gd name="connsiteX15" fmla="*/ 8535705 w 11520487"/>
                <a:gd name="connsiteY15" fmla="*/ 5839756 h 6276557"/>
                <a:gd name="connsiteX16" fmla="*/ 6198905 w 11520487"/>
                <a:gd name="connsiteY16" fmla="*/ 6017556 h 6276557"/>
                <a:gd name="connsiteX17" fmla="*/ 4179605 w 11520487"/>
                <a:gd name="connsiteY17" fmla="*/ 5788956 h 6276557"/>
                <a:gd name="connsiteX18" fmla="*/ 2465105 w 11520487"/>
                <a:gd name="connsiteY18" fmla="*/ 6271556 h 6276557"/>
                <a:gd name="connsiteX19" fmla="*/ 753780 w 11520487"/>
                <a:gd name="connsiteY19" fmla="*/ 6039781 h 6276557"/>
                <a:gd name="connsiteX20" fmla="*/ 48930 w 11520487"/>
                <a:gd name="connsiteY20" fmla="*/ 6027081 h 6276557"/>
                <a:gd name="connsiteX21" fmla="*/ 58455 w 11520487"/>
                <a:gd name="connsiteY21" fmla="*/ 4960281 h 6276557"/>
                <a:gd name="connsiteX22" fmla="*/ 42580 w 11520487"/>
                <a:gd name="connsiteY22" fmla="*/ 3842681 h 6276557"/>
                <a:gd name="connsiteX23" fmla="*/ 10830 w 11520487"/>
                <a:gd name="connsiteY23" fmla="*/ 2394881 h 6276557"/>
                <a:gd name="connsiteX24" fmla="*/ 77505 w 11520487"/>
                <a:gd name="connsiteY24" fmla="*/ 1223306 h 6276557"/>
                <a:gd name="connsiteX25" fmla="*/ 144180 w 11520487"/>
                <a:gd name="connsiteY25" fmla="*/ 93006 h 6276557"/>
                <a:gd name="connsiteX0" fmla="*/ 172358 w 11548665"/>
                <a:gd name="connsiteY0" fmla="*/ 93006 h 6281330"/>
                <a:gd name="connsiteX1" fmla="*/ 1680483 w 11548665"/>
                <a:gd name="connsiteY1" fmla="*/ 96181 h 6281330"/>
                <a:gd name="connsiteX2" fmla="*/ 3725183 w 11548665"/>
                <a:gd name="connsiteY2" fmla="*/ 353356 h 6281330"/>
                <a:gd name="connsiteX3" fmla="*/ 6100083 w 11548665"/>
                <a:gd name="connsiteY3" fmla="*/ 175556 h 6281330"/>
                <a:gd name="connsiteX4" fmla="*/ 8373383 w 11548665"/>
                <a:gd name="connsiteY4" fmla="*/ 86656 h 6281330"/>
                <a:gd name="connsiteX5" fmla="*/ 10659383 w 11548665"/>
                <a:gd name="connsiteY5" fmla="*/ 188256 h 6281330"/>
                <a:gd name="connsiteX6" fmla="*/ 11383283 w 11548665"/>
                <a:gd name="connsiteY6" fmla="*/ 239056 h 6281330"/>
                <a:gd name="connsiteX7" fmla="*/ 11345183 w 11548665"/>
                <a:gd name="connsiteY7" fmla="*/ 1458256 h 6281330"/>
                <a:gd name="connsiteX8" fmla="*/ 11548383 w 11548665"/>
                <a:gd name="connsiteY8" fmla="*/ 2626656 h 6281330"/>
                <a:gd name="connsiteX9" fmla="*/ 11294383 w 11548665"/>
                <a:gd name="connsiteY9" fmla="*/ 3452156 h 6281330"/>
                <a:gd name="connsiteX10" fmla="*/ 11446783 w 11548665"/>
                <a:gd name="connsiteY10" fmla="*/ 4480856 h 6281330"/>
                <a:gd name="connsiteX11" fmla="*/ 11472183 w 11548665"/>
                <a:gd name="connsiteY11" fmla="*/ 5268256 h 6281330"/>
                <a:gd name="connsiteX12" fmla="*/ 11218183 w 11548665"/>
                <a:gd name="connsiteY12" fmla="*/ 5954056 h 6281330"/>
                <a:gd name="connsiteX13" fmla="*/ 10646683 w 11548665"/>
                <a:gd name="connsiteY13" fmla="*/ 6030256 h 6281330"/>
                <a:gd name="connsiteX14" fmla="*/ 9198883 w 11548665"/>
                <a:gd name="connsiteY14" fmla="*/ 5992156 h 6281330"/>
                <a:gd name="connsiteX15" fmla="*/ 8563883 w 11548665"/>
                <a:gd name="connsiteY15" fmla="*/ 5839756 h 6281330"/>
                <a:gd name="connsiteX16" fmla="*/ 6227083 w 11548665"/>
                <a:gd name="connsiteY16" fmla="*/ 6017556 h 6281330"/>
                <a:gd name="connsiteX17" fmla="*/ 4207783 w 11548665"/>
                <a:gd name="connsiteY17" fmla="*/ 5788956 h 6281330"/>
                <a:gd name="connsiteX18" fmla="*/ 2493283 w 11548665"/>
                <a:gd name="connsiteY18" fmla="*/ 6271556 h 6281330"/>
                <a:gd name="connsiteX19" fmla="*/ 1162958 w 11548665"/>
                <a:gd name="connsiteY19" fmla="*/ 6106456 h 6281330"/>
                <a:gd name="connsiteX20" fmla="*/ 77108 w 11548665"/>
                <a:gd name="connsiteY20" fmla="*/ 6027081 h 6281330"/>
                <a:gd name="connsiteX21" fmla="*/ 86633 w 11548665"/>
                <a:gd name="connsiteY21" fmla="*/ 4960281 h 6281330"/>
                <a:gd name="connsiteX22" fmla="*/ 70758 w 11548665"/>
                <a:gd name="connsiteY22" fmla="*/ 3842681 h 6281330"/>
                <a:gd name="connsiteX23" fmla="*/ 39008 w 11548665"/>
                <a:gd name="connsiteY23" fmla="*/ 2394881 h 6281330"/>
                <a:gd name="connsiteX24" fmla="*/ 105683 w 11548665"/>
                <a:gd name="connsiteY24" fmla="*/ 1223306 h 6281330"/>
                <a:gd name="connsiteX25" fmla="*/ 172358 w 11548665"/>
                <a:gd name="connsiteY25" fmla="*/ 93006 h 6281330"/>
                <a:gd name="connsiteX0" fmla="*/ 172358 w 11548665"/>
                <a:gd name="connsiteY0" fmla="*/ 93006 h 6263058"/>
                <a:gd name="connsiteX1" fmla="*/ 1680483 w 11548665"/>
                <a:gd name="connsiteY1" fmla="*/ 96181 h 6263058"/>
                <a:gd name="connsiteX2" fmla="*/ 3725183 w 11548665"/>
                <a:gd name="connsiteY2" fmla="*/ 353356 h 6263058"/>
                <a:gd name="connsiteX3" fmla="*/ 6100083 w 11548665"/>
                <a:gd name="connsiteY3" fmla="*/ 175556 h 6263058"/>
                <a:gd name="connsiteX4" fmla="*/ 8373383 w 11548665"/>
                <a:gd name="connsiteY4" fmla="*/ 86656 h 6263058"/>
                <a:gd name="connsiteX5" fmla="*/ 10659383 w 11548665"/>
                <a:gd name="connsiteY5" fmla="*/ 188256 h 6263058"/>
                <a:gd name="connsiteX6" fmla="*/ 11383283 w 11548665"/>
                <a:gd name="connsiteY6" fmla="*/ 239056 h 6263058"/>
                <a:gd name="connsiteX7" fmla="*/ 11345183 w 11548665"/>
                <a:gd name="connsiteY7" fmla="*/ 1458256 h 6263058"/>
                <a:gd name="connsiteX8" fmla="*/ 11548383 w 11548665"/>
                <a:gd name="connsiteY8" fmla="*/ 2626656 h 6263058"/>
                <a:gd name="connsiteX9" fmla="*/ 11294383 w 11548665"/>
                <a:gd name="connsiteY9" fmla="*/ 3452156 h 6263058"/>
                <a:gd name="connsiteX10" fmla="*/ 11446783 w 11548665"/>
                <a:gd name="connsiteY10" fmla="*/ 4480856 h 6263058"/>
                <a:gd name="connsiteX11" fmla="*/ 11472183 w 11548665"/>
                <a:gd name="connsiteY11" fmla="*/ 5268256 h 6263058"/>
                <a:gd name="connsiteX12" fmla="*/ 11218183 w 11548665"/>
                <a:gd name="connsiteY12" fmla="*/ 5954056 h 6263058"/>
                <a:gd name="connsiteX13" fmla="*/ 10646683 w 11548665"/>
                <a:gd name="connsiteY13" fmla="*/ 6030256 h 6263058"/>
                <a:gd name="connsiteX14" fmla="*/ 9198883 w 11548665"/>
                <a:gd name="connsiteY14" fmla="*/ 5992156 h 6263058"/>
                <a:gd name="connsiteX15" fmla="*/ 8563883 w 11548665"/>
                <a:gd name="connsiteY15" fmla="*/ 5839756 h 6263058"/>
                <a:gd name="connsiteX16" fmla="*/ 6227083 w 11548665"/>
                <a:gd name="connsiteY16" fmla="*/ 6017556 h 6263058"/>
                <a:gd name="connsiteX17" fmla="*/ 4207783 w 11548665"/>
                <a:gd name="connsiteY17" fmla="*/ 5788956 h 6263058"/>
                <a:gd name="connsiteX18" fmla="*/ 2798083 w 11548665"/>
                <a:gd name="connsiteY18" fmla="*/ 6252506 h 6263058"/>
                <a:gd name="connsiteX19" fmla="*/ 1162958 w 11548665"/>
                <a:gd name="connsiteY19" fmla="*/ 6106456 h 6263058"/>
                <a:gd name="connsiteX20" fmla="*/ 77108 w 11548665"/>
                <a:gd name="connsiteY20" fmla="*/ 6027081 h 6263058"/>
                <a:gd name="connsiteX21" fmla="*/ 86633 w 11548665"/>
                <a:gd name="connsiteY21" fmla="*/ 4960281 h 6263058"/>
                <a:gd name="connsiteX22" fmla="*/ 70758 w 11548665"/>
                <a:gd name="connsiteY22" fmla="*/ 3842681 h 6263058"/>
                <a:gd name="connsiteX23" fmla="*/ 39008 w 11548665"/>
                <a:gd name="connsiteY23" fmla="*/ 2394881 h 6263058"/>
                <a:gd name="connsiteX24" fmla="*/ 105683 w 11548665"/>
                <a:gd name="connsiteY24" fmla="*/ 1223306 h 6263058"/>
                <a:gd name="connsiteX25" fmla="*/ 172358 w 11548665"/>
                <a:gd name="connsiteY25" fmla="*/ 93006 h 6263058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72183 w 11548665"/>
                <a:gd name="connsiteY11" fmla="*/ 5268256 h 6252535"/>
                <a:gd name="connsiteX12" fmla="*/ 11218183 w 11548665"/>
                <a:gd name="connsiteY12" fmla="*/ 5954056 h 6252535"/>
                <a:gd name="connsiteX13" fmla="*/ 10646683 w 11548665"/>
                <a:gd name="connsiteY13" fmla="*/ 6030256 h 6252535"/>
                <a:gd name="connsiteX14" fmla="*/ 9198883 w 11548665"/>
                <a:gd name="connsiteY14" fmla="*/ 5992156 h 6252535"/>
                <a:gd name="connsiteX15" fmla="*/ 8563883 w 11548665"/>
                <a:gd name="connsiteY15" fmla="*/ 5839756 h 6252535"/>
                <a:gd name="connsiteX16" fmla="*/ 6227083 w 11548665"/>
                <a:gd name="connsiteY16" fmla="*/ 6017556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72183 w 11548665"/>
                <a:gd name="connsiteY11" fmla="*/ 5268256 h 6252535"/>
                <a:gd name="connsiteX12" fmla="*/ 11218183 w 11548665"/>
                <a:gd name="connsiteY12" fmla="*/ 5954056 h 6252535"/>
                <a:gd name="connsiteX13" fmla="*/ 10646683 w 11548665"/>
                <a:gd name="connsiteY13" fmla="*/ 6030256 h 6252535"/>
                <a:gd name="connsiteX14" fmla="*/ 9198883 w 11548665"/>
                <a:gd name="connsiteY14" fmla="*/ 5992156 h 6252535"/>
                <a:gd name="connsiteX15" fmla="*/ 8563883 w 11548665"/>
                <a:gd name="connsiteY15" fmla="*/ 583975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72183 w 11548665"/>
                <a:gd name="connsiteY11" fmla="*/ 5268256 h 6252535"/>
                <a:gd name="connsiteX12" fmla="*/ 11218183 w 11548665"/>
                <a:gd name="connsiteY12" fmla="*/ 5954056 h 6252535"/>
                <a:gd name="connsiteX13" fmla="*/ 10646683 w 11548665"/>
                <a:gd name="connsiteY13" fmla="*/ 6030256 h 6252535"/>
                <a:gd name="connsiteX14" fmla="*/ 9198883 w 11548665"/>
                <a:gd name="connsiteY14" fmla="*/ 5992156 h 6252535"/>
                <a:gd name="connsiteX15" fmla="*/ 7878083 w 11548665"/>
                <a:gd name="connsiteY15" fmla="*/ 601120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72183 w 11548665"/>
                <a:gd name="connsiteY11" fmla="*/ 5268256 h 6252535"/>
                <a:gd name="connsiteX12" fmla="*/ 11218183 w 11548665"/>
                <a:gd name="connsiteY12" fmla="*/ 5954056 h 6252535"/>
                <a:gd name="connsiteX13" fmla="*/ 10646683 w 11548665"/>
                <a:gd name="connsiteY13" fmla="*/ 6030256 h 6252535"/>
                <a:gd name="connsiteX14" fmla="*/ 9351283 w 11548665"/>
                <a:gd name="connsiteY14" fmla="*/ 6135031 h 6252535"/>
                <a:gd name="connsiteX15" fmla="*/ 7878083 w 11548665"/>
                <a:gd name="connsiteY15" fmla="*/ 601120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72183 w 11548665"/>
                <a:gd name="connsiteY11" fmla="*/ 5268256 h 6252535"/>
                <a:gd name="connsiteX12" fmla="*/ 11218183 w 11548665"/>
                <a:gd name="connsiteY12" fmla="*/ 5954056 h 6252535"/>
                <a:gd name="connsiteX13" fmla="*/ 10722883 w 11548665"/>
                <a:gd name="connsiteY13" fmla="*/ 6173131 h 6252535"/>
                <a:gd name="connsiteX14" fmla="*/ 9351283 w 11548665"/>
                <a:gd name="connsiteY14" fmla="*/ 6135031 h 6252535"/>
                <a:gd name="connsiteX15" fmla="*/ 7878083 w 11548665"/>
                <a:gd name="connsiteY15" fmla="*/ 601120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72183 w 11548665"/>
                <a:gd name="connsiteY11" fmla="*/ 5268256 h 6252535"/>
                <a:gd name="connsiteX12" fmla="*/ 11418208 w 11548665"/>
                <a:gd name="connsiteY12" fmla="*/ 6011206 h 6252535"/>
                <a:gd name="connsiteX13" fmla="*/ 10722883 w 11548665"/>
                <a:gd name="connsiteY13" fmla="*/ 6173131 h 6252535"/>
                <a:gd name="connsiteX14" fmla="*/ 9351283 w 11548665"/>
                <a:gd name="connsiteY14" fmla="*/ 6135031 h 6252535"/>
                <a:gd name="connsiteX15" fmla="*/ 7878083 w 11548665"/>
                <a:gd name="connsiteY15" fmla="*/ 601120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424558 w 11548665"/>
                <a:gd name="connsiteY11" fmla="*/ 5306356 h 6252535"/>
                <a:gd name="connsiteX12" fmla="*/ 11418208 w 11548665"/>
                <a:gd name="connsiteY12" fmla="*/ 6011206 h 6252535"/>
                <a:gd name="connsiteX13" fmla="*/ 10722883 w 11548665"/>
                <a:gd name="connsiteY13" fmla="*/ 6173131 h 6252535"/>
                <a:gd name="connsiteX14" fmla="*/ 9351283 w 11548665"/>
                <a:gd name="connsiteY14" fmla="*/ 6135031 h 6252535"/>
                <a:gd name="connsiteX15" fmla="*/ 7878083 w 11548665"/>
                <a:gd name="connsiteY15" fmla="*/ 601120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48665"/>
                <a:gd name="connsiteY0" fmla="*/ 93006 h 6252535"/>
                <a:gd name="connsiteX1" fmla="*/ 1680483 w 11548665"/>
                <a:gd name="connsiteY1" fmla="*/ 96181 h 6252535"/>
                <a:gd name="connsiteX2" fmla="*/ 3725183 w 11548665"/>
                <a:gd name="connsiteY2" fmla="*/ 353356 h 6252535"/>
                <a:gd name="connsiteX3" fmla="*/ 6100083 w 11548665"/>
                <a:gd name="connsiteY3" fmla="*/ 175556 h 6252535"/>
                <a:gd name="connsiteX4" fmla="*/ 8373383 w 11548665"/>
                <a:gd name="connsiteY4" fmla="*/ 86656 h 6252535"/>
                <a:gd name="connsiteX5" fmla="*/ 10659383 w 11548665"/>
                <a:gd name="connsiteY5" fmla="*/ 188256 h 6252535"/>
                <a:gd name="connsiteX6" fmla="*/ 11383283 w 11548665"/>
                <a:gd name="connsiteY6" fmla="*/ 239056 h 6252535"/>
                <a:gd name="connsiteX7" fmla="*/ 11345183 w 11548665"/>
                <a:gd name="connsiteY7" fmla="*/ 1458256 h 6252535"/>
                <a:gd name="connsiteX8" fmla="*/ 11548383 w 11548665"/>
                <a:gd name="connsiteY8" fmla="*/ 2626656 h 6252535"/>
                <a:gd name="connsiteX9" fmla="*/ 11294383 w 11548665"/>
                <a:gd name="connsiteY9" fmla="*/ 3452156 h 6252535"/>
                <a:gd name="connsiteX10" fmla="*/ 11446783 w 11548665"/>
                <a:gd name="connsiteY10" fmla="*/ 4480856 h 6252535"/>
                <a:gd name="connsiteX11" fmla="*/ 11338833 w 11548665"/>
                <a:gd name="connsiteY11" fmla="*/ 5315881 h 6252535"/>
                <a:gd name="connsiteX12" fmla="*/ 11418208 w 11548665"/>
                <a:gd name="connsiteY12" fmla="*/ 6011206 h 6252535"/>
                <a:gd name="connsiteX13" fmla="*/ 10722883 w 11548665"/>
                <a:gd name="connsiteY13" fmla="*/ 6173131 h 6252535"/>
                <a:gd name="connsiteX14" fmla="*/ 9351283 w 11548665"/>
                <a:gd name="connsiteY14" fmla="*/ 6135031 h 6252535"/>
                <a:gd name="connsiteX15" fmla="*/ 7878083 w 11548665"/>
                <a:gd name="connsiteY15" fmla="*/ 6011206 h 6252535"/>
                <a:gd name="connsiteX16" fmla="*/ 6312808 w 11548665"/>
                <a:gd name="connsiteY16" fmla="*/ 6160431 h 6252535"/>
                <a:gd name="connsiteX17" fmla="*/ 4293508 w 11548665"/>
                <a:gd name="connsiteY17" fmla="*/ 6093756 h 6252535"/>
                <a:gd name="connsiteX18" fmla="*/ 2798083 w 11548665"/>
                <a:gd name="connsiteY18" fmla="*/ 6252506 h 6252535"/>
                <a:gd name="connsiteX19" fmla="*/ 1162958 w 11548665"/>
                <a:gd name="connsiteY19" fmla="*/ 6106456 h 6252535"/>
                <a:gd name="connsiteX20" fmla="*/ 77108 w 11548665"/>
                <a:gd name="connsiteY20" fmla="*/ 6027081 h 6252535"/>
                <a:gd name="connsiteX21" fmla="*/ 86633 w 11548665"/>
                <a:gd name="connsiteY21" fmla="*/ 4960281 h 6252535"/>
                <a:gd name="connsiteX22" fmla="*/ 70758 w 11548665"/>
                <a:gd name="connsiteY22" fmla="*/ 3842681 h 6252535"/>
                <a:gd name="connsiteX23" fmla="*/ 39008 w 11548665"/>
                <a:gd name="connsiteY23" fmla="*/ 2394881 h 6252535"/>
                <a:gd name="connsiteX24" fmla="*/ 105683 w 11548665"/>
                <a:gd name="connsiteY24" fmla="*/ 1223306 h 6252535"/>
                <a:gd name="connsiteX25" fmla="*/ 172358 w 11548665"/>
                <a:gd name="connsiteY25" fmla="*/ 93006 h 6252535"/>
                <a:gd name="connsiteX0" fmla="*/ 172358 w 11563976"/>
                <a:gd name="connsiteY0" fmla="*/ 93006 h 6252535"/>
                <a:gd name="connsiteX1" fmla="*/ 1680483 w 11563976"/>
                <a:gd name="connsiteY1" fmla="*/ 96181 h 6252535"/>
                <a:gd name="connsiteX2" fmla="*/ 3725183 w 11563976"/>
                <a:gd name="connsiteY2" fmla="*/ 353356 h 6252535"/>
                <a:gd name="connsiteX3" fmla="*/ 6100083 w 11563976"/>
                <a:gd name="connsiteY3" fmla="*/ 175556 h 6252535"/>
                <a:gd name="connsiteX4" fmla="*/ 8373383 w 11563976"/>
                <a:gd name="connsiteY4" fmla="*/ 86656 h 6252535"/>
                <a:gd name="connsiteX5" fmla="*/ 10659383 w 11563976"/>
                <a:gd name="connsiteY5" fmla="*/ 188256 h 6252535"/>
                <a:gd name="connsiteX6" fmla="*/ 11383283 w 11563976"/>
                <a:gd name="connsiteY6" fmla="*/ 239056 h 6252535"/>
                <a:gd name="connsiteX7" fmla="*/ 11345183 w 11563976"/>
                <a:gd name="connsiteY7" fmla="*/ 1458256 h 6252535"/>
                <a:gd name="connsiteX8" fmla="*/ 11548383 w 11563976"/>
                <a:gd name="connsiteY8" fmla="*/ 2626656 h 6252535"/>
                <a:gd name="connsiteX9" fmla="*/ 11294383 w 11563976"/>
                <a:gd name="connsiteY9" fmla="*/ 3452156 h 6252535"/>
                <a:gd name="connsiteX10" fmla="*/ 11446783 w 11563976"/>
                <a:gd name="connsiteY10" fmla="*/ 4480856 h 6252535"/>
                <a:gd name="connsiteX11" fmla="*/ 11338833 w 11563976"/>
                <a:gd name="connsiteY11" fmla="*/ 5315881 h 6252535"/>
                <a:gd name="connsiteX12" fmla="*/ 11542033 w 11563976"/>
                <a:gd name="connsiteY12" fmla="*/ 6039781 h 6252535"/>
                <a:gd name="connsiteX13" fmla="*/ 10722883 w 11563976"/>
                <a:gd name="connsiteY13" fmla="*/ 6173131 h 6252535"/>
                <a:gd name="connsiteX14" fmla="*/ 9351283 w 11563976"/>
                <a:gd name="connsiteY14" fmla="*/ 6135031 h 6252535"/>
                <a:gd name="connsiteX15" fmla="*/ 7878083 w 11563976"/>
                <a:gd name="connsiteY15" fmla="*/ 6011206 h 6252535"/>
                <a:gd name="connsiteX16" fmla="*/ 6312808 w 11563976"/>
                <a:gd name="connsiteY16" fmla="*/ 6160431 h 6252535"/>
                <a:gd name="connsiteX17" fmla="*/ 4293508 w 11563976"/>
                <a:gd name="connsiteY17" fmla="*/ 6093756 h 6252535"/>
                <a:gd name="connsiteX18" fmla="*/ 2798083 w 11563976"/>
                <a:gd name="connsiteY18" fmla="*/ 6252506 h 6252535"/>
                <a:gd name="connsiteX19" fmla="*/ 1162958 w 11563976"/>
                <a:gd name="connsiteY19" fmla="*/ 6106456 h 6252535"/>
                <a:gd name="connsiteX20" fmla="*/ 77108 w 11563976"/>
                <a:gd name="connsiteY20" fmla="*/ 6027081 h 6252535"/>
                <a:gd name="connsiteX21" fmla="*/ 86633 w 11563976"/>
                <a:gd name="connsiteY21" fmla="*/ 4960281 h 6252535"/>
                <a:gd name="connsiteX22" fmla="*/ 70758 w 11563976"/>
                <a:gd name="connsiteY22" fmla="*/ 3842681 h 6252535"/>
                <a:gd name="connsiteX23" fmla="*/ 39008 w 11563976"/>
                <a:gd name="connsiteY23" fmla="*/ 2394881 h 6252535"/>
                <a:gd name="connsiteX24" fmla="*/ 105683 w 11563976"/>
                <a:gd name="connsiteY24" fmla="*/ 1223306 h 6252535"/>
                <a:gd name="connsiteX25" fmla="*/ 172358 w 11563976"/>
                <a:gd name="connsiteY25" fmla="*/ 93006 h 6252535"/>
                <a:gd name="connsiteX0" fmla="*/ 172358 w 11581839"/>
                <a:gd name="connsiteY0" fmla="*/ 93006 h 6252535"/>
                <a:gd name="connsiteX1" fmla="*/ 1680483 w 11581839"/>
                <a:gd name="connsiteY1" fmla="*/ 96181 h 6252535"/>
                <a:gd name="connsiteX2" fmla="*/ 3725183 w 11581839"/>
                <a:gd name="connsiteY2" fmla="*/ 353356 h 6252535"/>
                <a:gd name="connsiteX3" fmla="*/ 6100083 w 11581839"/>
                <a:gd name="connsiteY3" fmla="*/ 175556 h 6252535"/>
                <a:gd name="connsiteX4" fmla="*/ 8373383 w 11581839"/>
                <a:gd name="connsiteY4" fmla="*/ 86656 h 6252535"/>
                <a:gd name="connsiteX5" fmla="*/ 10659383 w 11581839"/>
                <a:gd name="connsiteY5" fmla="*/ 188256 h 6252535"/>
                <a:gd name="connsiteX6" fmla="*/ 11383283 w 11581839"/>
                <a:gd name="connsiteY6" fmla="*/ 239056 h 6252535"/>
                <a:gd name="connsiteX7" fmla="*/ 11345183 w 11581839"/>
                <a:gd name="connsiteY7" fmla="*/ 1458256 h 6252535"/>
                <a:gd name="connsiteX8" fmla="*/ 11548383 w 11581839"/>
                <a:gd name="connsiteY8" fmla="*/ 2626656 h 6252535"/>
                <a:gd name="connsiteX9" fmla="*/ 11294383 w 11581839"/>
                <a:gd name="connsiteY9" fmla="*/ 3452156 h 6252535"/>
                <a:gd name="connsiteX10" fmla="*/ 11446783 w 11581839"/>
                <a:gd name="connsiteY10" fmla="*/ 4480856 h 6252535"/>
                <a:gd name="connsiteX11" fmla="*/ 11453133 w 11581839"/>
                <a:gd name="connsiteY11" fmla="*/ 5296831 h 6252535"/>
                <a:gd name="connsiteX12" fmla="*/ 11542033 w 11581839"/>
                <a:gd name="connsiteY12" fmla="*/ 6039781 h 6252535"/>
                <a:gd name="connsiteX13" fmla="*/ 10722883 w 11581839"/>
                <a:gd name="connsiteY13" fmla="*/ 6173131 h 6252535"/>
                <a:gd name="connsiteX14" fmla="*/ 9351283 w 11581839"/>
                <a:gd name="connsiteY14" fmla="*/ 6135031 h 6252535"/>
                <a:gd name="connsiteX15" fmla="*/ 7878083 w 11581839"/>
                <a:gd name="connsiteY15" fmla="*/ 6011206 h 6252535"/>
                <a:gd name="connsiteX16" fmla="*/ 6312808 w 11581839"/>
                <a:gd name="connsiteY16" fmla="*/ 6160431 h 6252535"/>
                <a:gd name="connsiteX17" fmla="*/ 4293508 w 11581839"/>
                <a:gd name="connsiteY17" fmla="*/ 6093756 h 6252535"/>
                <a:gd name="connsiteX18" fmla="*/ 2798083 w 11581839"/>
                <a:gd name="connsiteY18" fmla="*/ 6252506 h 6252535"/>
                <a:gd name="connsiteX19" fmla="*/ 1162958 w 11581839"/>
                <a:gd name="connsiteY19" fmla="*/ 6106456 h 6252535"/>
                <a:gd name="connsiteX20" fmla="*/ 77108 w 11581839"/>
                <a:gd name="connsiteY20" fmla="*/ 6027081 h 6252535"/>
                <a:gd name="connsiteX21" fmla="*/ 86633 w 11581839"/>
                <a:gd name="connsiteY21" fmla="*/ 4960281 h 6252535"/>
                <a:gd name="connsiteX22" fmla="*/ 70758 w 11581839"/>
                <a:gd name="connsiteY22" fmla="*/ 3842681 h 6252535"/>
                <a:gd name="connsiteX23" fmla="*/ 39008 w 11581839"/>
                <a:gd name="connsiteY23" fmla="*/ 2394881 h 6252535"/>
                <a:gd name="connsiteX24" fmla="*/ 105683 w 11581839"/>
                <a:gd name="connsiteY24" fmla="*/ 1223306 h 6252535"/>
                <a:gd name="connsiteX25" fmla="*/ 172358 w 11581839"/>
                <a:gd name="connsiteY25" fmla="*/ 93006 h 6252535"/>
                <a:gd name="connsiteX0" fmla="*/ 172358 w 11581839"/>
                <a:gd name="connsiteY0" fmla="*/ 93006 h 6252535"/>
                <a:gd name="connsiteX1" fmla="*/ 1680483 w 11581839"/>
                <a:gd name="connsiteY1" fmla="*/ 96181 h 6252535"/>
                <a:gd name="connsiteX2" fmla="*/ 3725183 w 11581839"/>
                <a:gd name="connsiteY2" fmla="*/ 353356 h 6252535"/>
                <a:gd name="connsiteX3" fmla="*/ 6100083 w 11581839"/>
                <a:gd name="connsiteY3" fmla="*/ 175556 h 6252535"/>
                <a:gd name="connsiteX4" fmla="*/ 8373383 w 11581839"/>
                <a:gd name="connsiteY4" fmla="*/ 86656 h 6252535"/>
                <a:gd name="connsiteX5" fmla="*/ 10659383 w 11581839"/>
                <a:gd name="connsiteY5" fmla="*/ 188256 h 6252535"/>
                <a:gd name="connsiteX6" fmla="*/ 11383283 w 11581839"/>
                <a:gd name="connsiteY6" fmla="*/ 239056 h 6252535"/>
                <a:gd name="connsiteX7" fmla="*/ 11345183 w 11581839"/>
                <a:gd name="connsiteY7" fmla="*/ 1458256 h 6252535"/>
                <a:gd name="connsiteX8" fmla="*/ 11548383 w 11581839"/>
                <a:gd name="connsiteY8" fmla="*/ 2626656 h 6252535"/>
                <a:gd name="connsiteX9" fmla="*/ 11399158 w 11581839"/>
                <a:gd name="connsiteY9" fmla="*/ 3461681 h 6252535"/>
                <a:gd name="connsiteX10" fmla="*/ 11446783 w 11581839"/>
                <a:gd name="connsiteY10" fmla="*/ 4480856 h 6252535"/>
                <a:gd name="connsiteX11" fmla="*/ 11453133 w 11581839"/>
                <a:gd name="connsiteY11" fmla="*/ 5296831 h 6252535"/>
                <a:gd name="connsiteX12" fmla="*/ 11542033 w 11581839"/>
                <a:gd name="connsiteY12" fmla="*/ 6039781 h 6252535"/>
                <a:gd name="connsiteX13" fmla="*/ 10722883 w 11581839"/>
                <a:gd name="connsiteY13" fmla="*/ 6173131 h 6252535"/>
                <a:gd name="connsiteX14" fmla="*/ 9351283 w 11581839"/>
                <a:gd name="connsiteY14" fmla="*/ 6135031 h 6252535"/>
                <a:gd name="connsiteX15" fmla="*/ 7878083 w 11581839"/>
                <a:gd name="connsiteY15" fmla="*/ 6011206 h 6252535"/>
                <a:gd name="connsiteX16" fmla="*/ 6312808 w 11581839"/>
                <a:gd name="connsiteY16" fmla="*/ 6160431 h 6252535"/>
                <a:gd name="connsiteX17" fmla="*/ 4293508 w 11581839"/>
                <a:gd name="connsiteY17" fmla="*/ 6093756 h 6252535"/>
                <a:gd name="connsiteX18" fmla="*/ 2798083 w 11581839"/>
                <a:gd name="connsiteY18" fmla="*/ 6252506 h 6252535"/>
                <a:gd name="connsiteX19" fmla="*/ 1162958 w 11581839"/>
                <a:gd name="connsiteY19" fmla="*/ 6106456 h 6252535"/>
                <a:gd name="connsiteX20" fmla="*/ 77108 w 11581839"/>
                <a:gd name="connsiteY20" fmla="*/ 6027081 h 6252535"/>
                <a:gd name="connsiteX21" fmla="*/ 86633 w 11581839"/>
                <a:gd name="connsiteY21" fmla="*/ 4960281 h 6252535"/>
                <a:gd name="connsiteX22" fmla="*/ 70758 w 11581839"/>
                <a:gd name="connsiteY22" fmla="*/ 3842681 h 6252535"/>
                <a:gd name="connsiteX23" fmla="*/ 39008 w 11581839"/>
                <a:gd name="connsiteY23" fmla="*/ 2394881 h 6252535"/>
                <a:gd name="connsiteX24" fmla="*/ 105683 w 11581839"/>
                <a:gd name="connsiteY24" fmla="*/ 1223306 h 6252535"/>
                <a:gd name="connsiteX25" fmla="*/ 172358 w 11581839"/>
                <a:gd name="connsiteY25" fmla="*/ 93006 h 6252535"/>
                <a:gd name="connsiteX0" fmla="*/ 172358 w 11581839"/>
                <a:gd name="connsiteY0" fmla="*/ 93006 h 6252535"/>
                <a:gd name="connsiteX1" fmla="*/ 1680483 w 11581839"/>
                <a:gd name="connsiteY1" fmla="*/ 96181 h 6252535"/>
                <a:gd name="connsiteX2" fmla="*/ 3725183 w 11581839"/>
                <a:gd name="connsiteY2" fmla="*/ 353356 h 6252535"/>
                <a:gd name="connsiteX3" fmla="*/ 6100083 w 11581839"/>
                <a:gd name="connsiteY3" fmla="*/ 175556 h 6252535"/>
                <a:gd name="connsiteX4" fmla="*/ 8373383 w 11581839"/>
                <a:gd name="connsiteY4" fmla="*/ 86656 h 6252535"/>
                <a:gd name="connsiteX5" fmla="*/ 10659383 w 11581839"/>
                <a:gd name="connsiteY5" fmla="*/ 188256 h 6252535"/>
                <a:gd name="connsiteX6" fmla="*/ 11383283 w 11581839"/>
                <a:gd name="connsiteY6" fmla="*/ 239056 h 6252535"/>
                <a:gd name="connsiteX7" fmla="*/ 11345183 w 11581839"/>
                <a:gd name="connsiteY7" fmla="*/ 1458256 h 6252535"/>
                <a:gd name="connsiteX8" fmla="*/ 11434083 w 11581839"/>
                <a:gd name="connsiteY8" fmla="*/ 2331381 h 6252535"/>
                <a:gd name="connsiteX9" fmla="*/ 11399158 w 11581839"/>
                <a:gd name="connsiteY9" fmla="*/ 3461681 h 6252535"/>
                <a:gd name="connsiteX10" fmla="*/ 11446783 w 11581839"/>
                <a:gd name="connsiteY10" fmla="*/ 4480856 h 6252535"/>
                <a:gd name="connsiteX11" fmla="*/ 11453133 w 11581839"/>
                <a:gd name="connsiteY11" fmla="*/ 5296831 h 6252535"/>
                <a:gd name="connsiteX12" fmla="*/ 11542033 w 11581839"/>
                <a:gd name="connsiteY12" fmla="*/ 6039781 h 6252535"/>
                <a:gd name="connsiteX13" fmla="*/ 10722883 w 11581839"/>
                <a:gd name="connsiteY13" fmla="*/ 6173131 h 6252535"/>
                <a:gd name="connsiteX14" fmla="*/ 9351283 w 11581839"/>
                <a:gd name="connsiteY14" fmla="*/ 6135031 h 6252535"/>
                <a:gd name="connsiteX15" fmla="*/ 7878083 w 11581839"/>
                <a:gd name="connsiteY15" fmla="*/ 6011206 h 6252535"/>
                <a:gd name="connsiteX16" fmla="*/ 6312808 w 11581839"/>
                <a:gd name="connsiteY16" fmla="*/ 6160431 h 6252535"/>
                <a:gd name="connsiteX17" fmla="*/ 4293508 w 11581839"/>
                <a:gd name="connsiteY17" fmla="*/ 6093756 h 6252535"/>
                <a:gd name="connsiteX18" fmla="*/ 2798083 w 11581839"/>
                <a:gd name="connsiteY18" fmla="*/ 6252506 h 6252535"/>
                <a:gd name="connsiteX19" fmla="*/ 1162958 w 11581839"/>
                <a:gd name="connsiteY19" fmla="*/ 6106456 h 6252535"/>
                <a:gd name="connsiteX20" fmla="*/ 77108 w 11581839"/>
                <a:gd name="connsiteY20" fmla="*/ 6027081 h 6252535"/>
                <a:gd name="connsiteX21" fmla="*/ 86633 w 11581839"/>
                <a:gd name="connsiteY21" fmla="*/ 4960281 h 6252535"/>
                <a:gd name="connsiteX22" fmla="*/ 70758 w 11581839"/>
                <a:gd name="connsiteY22" fmla="*/ 3842681 h 6252535"/>
                <a:gd name="connsiteX23" fmla="*/ 39008 w 11581839"/>
                <a:gd name="connsiteY23" fmla="*/ 2394881 h 6252535"/>
                <a:gd name="connsiteX24" fmla="*/ 105683 w 11581839"/>
                <a:gd name="connsiteY24" fmla="*/ 1223306 h 6252535"/>
                <a:gd name="connsiteX25" fmla="*/ 172358 w 11581839"/>
                <a:gd name="connsiteY25" fmla="*/ 93006 h 6252535"/>
                <a:gd name="connsiteX0" fmla="*/ 172358 w 11596332"/>
                <a:gd name="connsiteY0" fmla="*/ 93006 h 6252535"/>
                <a:gd name="connsiteX1" fmla="*/ 1680483 w 11596332"/>
                <a:gd name="connsiteY1" fmla="*/ 96181 h 6252535"/>
                <a:gd name="connsiteX2" fmla="*/ 3725183 w 11596332"/>
                <a:gd name="connsiteY2" fmla="*/ 353356 h 6252535"/>
                <a:gd name="connsiteX3" fmla="*/ 6100083 w 11596332"/>
                <a:gd name="connsiteY3" fmla="*/ 175556 h 6252535"/>
                <a:gd name="connsiteX4" fmla="*/ 8373383 w 11596332"/>
                <a:gd name="connsiteY4" fmla="*/ 86656 h 6252535"/>
                <a:gd name="connsiteX5" fmla="*/ 10659383 w 11596332"/>
                <a:gd name="connsiteY5" fmla="*/ 188256 h 6252535"/>
                <a:gd name="connsiteX6" fmla="*/ 11383283 w 11596332"/>
                <a:gd name="connsiteY6" fmla="*/ 239056 h 6252535"/>
                <a:gd name="connsiteX7" fmla="*/ 11345183 w 11596332"/>
                <a:gd name="connsiteY7" fmla="*/ 1458256 h 6252535"/>
                <a:gd name="connsiteX8" fmla="*/ 11596008 w 11596332"/>
                <a:gd name="connsiteY8" fmla="*/ 2321856 h 6252535"/>
                <a:gd name="connsiteX9" fmla="*/ 11399158 w 11596332"/>
                <a:gd name="connsiteY9" fmla="*/ 3461681 h 6252535"/>
                <a:gd name="connsiteX10" fmla="*/ 11446783 w 11596332"/>
                <a:gd name="connsiteY10" fmla="*/ 4480856 h 6252535"/>
                <a:gd name="connsiteX11" fmla="*/ 11453133 w 11596332"/>
                <a:gd name="connsiteY11" fmla="*/ 5296831 h 6252535"/>
                <a:gd name="connsiteX12" fmla="*/ 11542033 w 11596332"/>
                <a:gd name="connsiteY12" fmla="*/ 6039781 h 6252535"/>
                <a:gd name="connsiteX13" fmla="*/ 10722883 w 11596332"/>
                <a:gd name="connsiteY13" fmla="*/ 6173131 h 6252535"/>
                <a:gd name="connsiteX14" fmla="*/ 9351283 w 11596332"/>
                <a:gd name="connsiteY14" fmla="*/ 6135031 h 6252535"/>
                <a:gd name="connsiteX15" fmla="*/ 7878083 w 11596332"/>
                <a:gd name="connsiteY15" fmla="*/ 6011206 h 6252535"/>
                <a:gd name="connsiteX16" fmla="*/ 6312808 w 11596332"/>
                <a:gd name="connsiteY16" fmla="*/ 6160431 h 6252535"/>
                <a:gd name="connsiteX17" fmla="*/ 4293508 w 11596332"/>
                <a:gd name="connsiteY17" fmla="*/ 6093756 h 6252535"/>
                <a:gd name="connsiteX18" fmla="*/ 2798083 w 11596332"/>
                <a:gd name="connsiteY18" fmla="*/ 6252506 h 6252535"/>
                <a:gd name="connsiteX19" fmla="*/ 1162958 w 11596332"/>
                <a:gd name="connsiteY19" fmla="*/ 6106456 h 6252535"/>
                <a:gd name="connsiteX20" fmla="*/ 77108 w 11596332"/>
                <a:gd name="connsiteY20" fmla="*/ 6027081 h 6252535"/>
                <a:gd name="connsiteX21" fmla="*/ 86633 w 11596332"/>
                <a:gd name="connsiteY21" fmla="*/ 4960281 h 6252535"/>
                <a:gd name="connsiteX22" fmla="*/ 70758 w 11596332"/>
                <a:gd name="connsiteY22" fmla="*/ 3842681 h 6252535"/>
                <a:gd name="connsiteX23" fmla="*/ 39008 w 11596332"/>
                <a:gd name="connsiteY23" fmla="*/ 2394881 h 6252535"/>
                <a:gd name="connsiteX24" fmla="*/ 105683 w 11596332"/>
                <a:gd name="connsiteY24" fmla="*/ 1223306 h 6252535"/>
                <a:gd name="connsiteX25" fmla="*/ 172358 w 11596332"/>
                <a:gd name="connsiteY25" fmla="*/ 93006 h 6252535"/>
                <a:gd name="connsiteX0" fmla="*/ 172358 w 11581839"/>
                <a:gd name="connsiteY0" fmla="*/ 93006 h 6252535"/>
                <a:gd name="connsiteX1" fmla="*/ 1680483 w 11581839"/>
                <a:gd name="connsiteY1" fmla="*/ 96181 h 6252535"/>
                <a:gd name="connsiteX2" fmla="*/ 3725183 w 11581839"/>
                <a:gd name="connsiteY2" fmla="*/ 353356 h 6252535"/>
                <a:gd name="connsiteX3" fmla="*/ 6100083 w 11581839"/>
                <a:gd name="connsiteY3" fmla="*/ 175556 h 6252535"/>
                <a:gd name="connsiteX4" fmla="*/ 8373383 w 11581839"/>
                <a:gd name="connsiteY4" fmla="*/ 86656 h 6252535"/>
                <a:gd name="connsiteX5" fmla="*/ 10659383 w 11581839"/>
                <a:gd name="connsiteY5" fmla="*/ 188256 h 6252535"/>
                <a:gd name="connsiteX6" fmla="*/ 11383283 w 11581839"/>
                <a:gd name="connsiteY6" fmla="*/ 239056 h 6252535"/>
                <a:gd name="connsiteX7" fmla="*/ 11345183 w 11581839"/>
                <a:gd name="connsiteY7" fmla="*/ 1458256 h 6252535"/>
                <a:gd name="connsiteX8" fmla="*/ 11538858 w 11581839"/>
                <a:gd name="connsiteY8" fmla="*/ 2321856 h 6252535"/>
                <a:gd name="connsiteX9" fmla="*/ 11399158 w 11581839"/>
                <a:gd name="connsiteY9" fmla="*/ 3461681 h 6252535"/>
                <a:gd name="connsiteX10" fmla="*/ 11446783 w 11581839"/>
                <a:gd name="connsiteY10" fmla="*/ 4480856 h 6252535"/>
                <a:gd name="connsiteX11" fmla="*/ 11453133 w 11581839"/>
                <a:gd name="connsiteY11" fmla="*/ 5296831 h 6252535"/>
                <a:gd name="connsiteX12" fmla="*/ 11542033 w 11581839"/>
                <a:gd name="connsiteY12" fmla="*/ 6039781 h 6252535"/>
                <a:gd name="connsiteX13" fmla="*/ 10722883 w 11581839"/>
                <a:gd name="connsiteY13" fmla="*/ 6173131 h 6252535"/>
                <a:gd name="connsiteX14" fmla="*/ 9351283 w 11581839"/>
                <a:gd name="connsiteY14" fmla="*/ 6135031 h 6252535"/>
                <a:gd name="connsiteX15" fmla="*/ 7878083 w 11581839"/>
                <a:gd name="connsiteY15" fmla="*/ 6011206 h 6252535"/>
                <a:gd name="connsiteX16" fmla="*/ 6312808 w 11581839"/>
                <a:gd name="connsiteY16" fmla="*/ 6160431 h 6252535"/>
                <a:gd name="connsiteX17" fmla="*/ 4293508 w 11581839"/>
                <a:gd name="connsiteY17" fmla="*/ 6093756 h 6252535"/>
                <a:gd name="connsiteX18" fmla="*/ 2798083 w 11581839"/>
                <a:gd name="connsiteY18" fmla="*/ 6252506 h 6252535"/>
                <a:gd name="connsiteX19" fmla="*/ 1162958 w 11581839"/>
                <a:gd name="connsiteY19" fmla="*/ 6106456 h 6252535"/>
                <a:gd name="connsiteX20" fmla="*/ 77108 w 11581839"/>
                <a:gd name="connsiteY20" fmla="*/ 6027081 h 6252535"/>
                <a:gd name="connsiteX21" fmla="*/ 86633 w 11581839"/>
                <a:gd name="connsiteY21" fmla="*/ 4960281 h 6252535"/>
                <a:gd name="connsiteX22" fmla="*/ 70758 w 11581839"/>
                <a:gd name="connsiteY22" fmla="*/ 3842681 h 6252535"/>
                <a:gd name="connsiteX23" fmla="*/ 39008 w 11581839"/>
                <a:gd name="connsiteY23" fmla="*/ 2394881 h 6252535"/>
                <a:gd name="connsiteX24" fmla="*/ 105683 w 11581839"/>
                <a:gd name="connsiteY24" fmla="*/ 1223306 h 6252535"/>
                <a:gd name="connsiteX25" fmla="*/ 172358 w 11581839"/>
                <a:gd name="connsiteY25" fmla="*/ 93006 h 6252535"/>
                <a:gd name="connsiteX0" fmla="*/ 172358 w 11580086"/>
                <a:gd name="connsiteY0" fmla="*/ 93006 h 6252535"/>
                <a:gd name="connsiteX1" fmla="*/ 1680483 w 11580086"/>
                <a:gd name="connsiteY1" fmla="*/ 96181 h 6252535"/>
                <a:gd name="connsiteX2" fmla="*/ 3725183 w 11580086"/>
                <a:gd name="connsiteY2" fmla="*/ 353356 h 6252535"/>
                <a:gd name="connsiteX3" fmla="*/ 6100083 w 11580086"/>
                <a:gd name="connsiteY3" fmla="*/ 175556 h 6252535"/>
                <a:gd name="connsiteX4" fmla="*/ 8373383 w 11580086"/>
                <a:gd name="connsiteY4" fmla="*/ 86656 h 6252535"/>
                <a:gd name="connsiteX5" fmla="*/ 10659383 w 11580086"/>
                <a:gd name="connsiteY5" fmla="*/ 188256 h 6252535"/>
                <a:gd name="connsiteX6" fmla="*/ 11383283 w 11580086"/>
                <a:gd name="connsiteY6" fmla="*/ 239056 h 6252535"/>
                <a:gd name="connsiteX7" fmla="*/ 11345183 w 11580086"/>
                <a:gd name="connsiteY7" fmla="*/ 1458256 h 6252535"/>
                <a:gd name="connsiteX8" fmla="*/ 11538858 w 11580086"/>
                <a:gd name="connsiteY8" fmla="*/ 2321856 h 6252535"/>
                <a:gd name="connsiteX9" fmla="*/ 11399158 w 11580086"/>
                <a:gd name="connsiteY9" fmla="*/ 3461681 h 6252535"/>
                <a:gd name="connsiteX10" fmla="*/ 11532508 w 11580086"/>
                <a:gd name="connsiteY10" fmla="*/ 4471331 h 6252535"/>
                <a:gd name="connsiteX11" fmla="*/ 11453133 w 11580086"/>
                <a:gd name="connsiteY11" fmla="*/ 5296831 h 6252535"/>
                <a:gd name="connsiteX12" fmla="*/ 11542033 w 11580086"/>
                <a:gd name="connsiteY12" fmla="*/ 6039781 h 6252535"/>
                <a:gd name="connsiteX13" fmla="*/ 10722883 w 11580086"/>
                <a:gd name="connsiteY13" fmla="*/ 6173131 h 6252535"/>
                <a:gd name="connsiteX14" fmla="*/ 9351283 w 11580086"/>
                <a:gd name="connsiteY14" fmla="*/ 6135031 h 6252535"/>
                <a:gd name="connsiteX15" fmla="*/ 7878083 w 11580086"/>
                <a:gd name="connsiteY15" fmla="*/ 6011206 h 6252535"/>
                <a:gd name="connsiteX16" fmla="*/ 6312808 w 11580086"/>
                <a:gd name="connsiteY16" fmla="*/ 6160431 h 6252535"/>
                <a:gd name="connsiteX17" fmla="*/ 4293508 w 11580086"/>
                <a:gd name="connsiteY17" fmla="*/ 6093756 h 6252535"/>
                <a:gd name="connsiteX18" fmla="*/ 2798083 w 11580086"/>
                <a:gd name="connsiteY18" fmla="*/ 6252506 h 6252535"/>
                <a:gd name="connsiteX19" fmla="*/ 1162958 w 11580086"/>
                <a:gd name="connsiteY19" fmla="*/ 6106456 h 6252535"/>
                <a:gd name="connsiteX20" fmla="*/ 77108 w 11580086"/>
                <a:gd name="connsiteY20" fmla="*/ 6027081 h 6252535"/>
                <a:gd name="connsiteX21" fmla="*/ 86633 w 11580086"/>
                <a:gd name="connsiteY21" fmla="*/ 4960281 h 6252535"/>
                <a:gd name="connsiteX22" fmla="*/ 70758 w 11580086"/>
                <a:gd name="connsiteY22" fmla="*/ 3842681 h 6252535"/>
                <a:gd name="connsiteX23" fmla="*/ 39008 w 11580086"/>
                <a:gd name="connsiteY23" fmla="*/ 2394881 h 6252535"/>
                <a:gd name="connsiteX24" fmla="*/ 105683 w 11580086"/>
                <a:gd name="connsiteY24" fmla="*/ 1223306 h 6252535"/>
                <a:gd name="connsiteX25" fmla="*/ 172358 w 11580086"/>
                <a:gd name="connsiteY25" fmla="*/ 93006 h 6252535"/>
                <a:gd name="connsiteX0" fmla="*/ 172358 w 11580086"/>
                <a:gd name="connsiteY0" fmla="*/ 93006 h 6252535"/>
                <a:gd name="connsiteX1" fmla="*/ 1680483 w 11580086"/>
                <a:gd name="connsiteY1" fmla="*/ 96181 h 6252535"/>
                <a:gd name="connsiteX2" fmla="*/ 3725183 w 11580086"/>
                <a:gd name="connsiteY2" fmla="*/ 353356 h 6252535"/>
                <a:gd name="connsiteX3" fmla="*/ 6100083 w 11580086"/>
                <a:gd name="connsiteY3" fmla="*/ 175556 h 6252535"/>
                <a:gd name="connsiteX4" fmla="*/ 8373383 w 11580086"/>
                <a:gd name="connsiteY4" fmla="*/ 86656 h 6252535"/>
                <a:gd name="connsiteX5" fmla="*/ 10659383 w 11580086"/>
                <a:gd name="connsiteY5" fmla="*/ 188256 h 6252535"/>
                <a:gd name="connsiteX6" fmla="*/ 11516633 w 11580086"/>
                <a:gd name="connsiteY6" fmla="*/ 239056 h 6252535"/>
                <a:gd name="connsiteX7" fmla="*/ 11345183 w 11580086"/>
                <a:gd name="connsiteY7" fmla="*/ 1458256 h 6252535"/>
                <a:gd name="connsiteX8" fmla="*/ 11538858 w 11580086"/>
                <a:gd name="connsiteY8" fmla="*/ 2321856 h 6252535"/>
                <a:gd name="connsiteX9" fmla="*/ 11399158 w 11580086"/>
                <a:gd name="connsiteY9" fmla="*/ 3461681 h 6252535"/>
                <a:gd name="connsiteX10" fmla="*/ 11532508 w 11580086"/>
                <a:gd name="connsiteY10" fmla="*/ 4471331 h 6252535"/>
                <a:gd name="connsiteX11" fmla="*/ 11453133 w 11580086"/>
                <a:gd name="connsiteY11" fmla="*/ 5296831 h 6252535"/>
                <a:gd name="connsiteX12" fmla="*/ 11542033 w 11580086"/>
                <a:gd name="connsiteY12" fmla="*/ 6039781 h 6252535"/>
                <a:gd name="connsiteX13" fmla="*/ 10722883 w 11580086"/>
                <a:gd name="connsiteY13" fmla="*/ 6173131 h 6252535"/>
                <a:gd name="connsiteX14" fmla="*/ 9351283 w 11580086"/>
                <a:gd name="connsiteY14" fmla="*/ 6135031 h 6252535"/>
                <a:gd name="connsiteX15" fmla="*/ 7878083 w 11580086"/>
                <a:gd name="connsiteY15" fmla="*/ 6011206 h 6252535"/>
                <a:gd name="connsiteX16" fmla="*/ 6312808 w 11580086"/>
                <a:gd name="connsiteY16" fmla="*/ 6160431 h 6252535"/>
                <a:gd name="connsiteX17" fmla="*/ 4293508 w 11580086"/>
                <a:gd name="connsiteY17" fmla="*/ 6093756 h 6252535"/>
                <a:gd name="connsiteX18" fmla="*/ 2798083 w 11580086"/>
                <a:gd name="connsiteY18" fmla="*/ 6252506 h 6252535"/>
                <a:gd name="connsiteX19" fmla="*/ 1162958 w 11580086"/>
                <a:gd name="connsiteY19" fmla="*/ 6106456 h 6252535"/>
                <a:gd name="connsiteX20" fmla="*/ 77108 w 11580086"/>
                <a:gd name="connsiteY20" fmla="*/ 6027081 h 6252535"/>
                <a:gd name="connsiteX21" fmla="*/ 86633 w 11580086"/>
                <a:gd name="connsiteY21" fmla="*/ 4960281 h 6252535"/>
                <a:gd name="connsiteX22" fmla="*/ 70758 w 11580086"/>
                <a:gd name="connsiteY22" fmla="*/ 3842681 h 6252535"/>
                <a:gd name="connsiteX23" fmla="*/ 39008 w 11580086"/>
                <a:gd name="connsiteY23" fmla="*/ 2394881 h 6252535"/>
                <a:gd name="connsiteX24" fmla="*/ 105683 w 11580086"/>
                <a:gd name="connsiteY24" fmla="*/ 1223306 h 6252535"/>
                <a:gd name="connsiteX25" fmla="*/ 172358 w 11580086"/>
                <a:gd name="connsiteY25" fmla="*/ 93006 h 6252535"/>
                <a:gd name="connsiteX0" fmla="*/ 172358 w 11580086"/>
                <a:gd name="connsiteY0" fmla="*/ 93006 h 6252535"/>
                <a:gd name="connsiteX1" fmla="*/ 1680483 w 11580086"/>
                <a:gd name="connsiteY1" fmla="*/ 96181 h 6252535"/>
                <a:gd name="connsiteX2" fmla="*/ 3725183 w 11580086"/>
                <a:gd name="connsiteY2" fmla="*/ 353356 h 6252535"/>
                <a:gd name="connsiteX3" fmla="*/ 6100083 w 11580086"/>
                <a:gd name="connsiteY3" fmla="*/ 175556 h 6252535"/>
                <a:gd name="connsiteX4" fmla="*/ 8373383 w 11580086"/>
                <a:gd name="connsiteY4" fmla="*/ 86656 h 6252535"/>
                <a:gd name="connsiteX5" fmla="*/ 10659383 w 11580086"/>
                <a:gd name="connsiteY5" fmla="*/ 188256 h 6252535"/>
                <a:gd name="connsiteX6" fmla="*/ 11516633 w 11580086"/>
                <a:gd name="connsiteY6" fmla="*/ 239056 h 6252535"/>
                <a:gd name="connsiteX7" fmla="*/ 11449958 w 11580086"/>
                <a:gd name="connsiteY7" fmla="*/ 1439206 h 6252535"/>
                <a:gd name="connsiteX8" fmla="*/ 11538858 w 11580086"/>
                <a:gd name="connsiteY8" fmla="*/ 2321856 h 6252535"/>
                <a:gd name="connsiteX9" fmla="*/ 11399158 w 11580086"/>
                <a:gd name="connsiteY9" fmla="*/ 3461681 h 6252535"/>
                <a:gd name="connsiteX10" fmla="*/ 11532508 w 11580086"/>
                <a:gd name="connsiteY10" fmla="*/ 4471331 h 6252535"/>
                <a:gd name="connsiteX11" fmla="*/ 11453133 w 11580086"/>
                <a:gd name="connsiteY11" fmla="*/ 5296831 h 6252535"/>
                <a:gd name="connsiteX12" fmla="*/ 11542033 w 11580086"/>
                <a:gd name="connsiteY12" fmla="*/ 6039781 h 6252535"/>
                <a:gd name="connsiteX13" fmla="*/ 10722883 w 11580086"/>
                <a:gd name="connsiteY13" fmla="*/ 6173131 h 6252535"/>
                <a:gd name="connsiteX14" fmla="*/ 9351283 w 11580086"/>
                <a:gd name="connsiteY14" fmla="*/ 6135031 h 6252535"/>
                <a:gd name="connsiteX15" fmla="*/ 7878083 w 11580086"/>
                <a:gd name="connsiteY15" fmla="*/ 6011206 h 6252535"/>
                <a:gd name="connsiteX16" fmla="*/ 6312808 w 11580086"/>
                <a:gd name="connsiteY16" fmla="*/ 6160431 h 6252535"/>
                <a:gd name="connsiteX17" fmla="*/ 4293508 w 11580086"/>
                <a:gd name="connsiteY17" fmla="*/ 6093756 h 6252535"/>
                <a:gd name="connsiteX18" fmla="*/ 2798083 w 11580086"/>
                <a:gd name="connsiteY18" fmla="*/ 6252506 h 6252535"/>
                <a:gd name="connsiteX19" fmla="*/ 1162958 w 11580086"/>
                <a:gd name="connsiteY19" fmla="*/ 6106456 h 6252535"/>
                <a:gd name="connsiteX20" fmla="*/ 77108 w 11580086"/>
                <a:gd name="connsiteY20" fmla="*/ 6027081 h 6252535"/>
                <a:gd name="connsiteX21" fmla="*/ 86633 w 11580086"/>
                <a:gd name="connsiteY21" fmla="*/ 4960281 h 6252535"/>
                <a:gd name="connsiteX22" fmla="*/ 70758 w 11580086"/>
                <a:gd name="connsiteY22" fmla="*/ 3842681 h 6252535"/>
                <a:gd name="connsiteX23" fmla="*/ 39008 w 11580086"/>
                <a:gd name="connsiteY23" fmla="*/ 2394881 h 6252535"/>
                <a:gd name="connsiteX24" fmla="*/ 105683 w 11580086"/>
                <a:gd name="connsiteY24" fmla="*/ 1223306 h 6252535"/>
                <a:gd name="connsiteX25" fmla="*/ 172358 w 11580086"/>
                <a:gd name="connsiteY25" fmla="*/ 93006 h 6252535"/>
                <a:gd name="connsiteX0" fmla="*/ 172358 w 11580086"/>
                <a:gd name="connsiteY0" fmla="*/ 128654 h 6288183"/>
                <a:gd name="connsiteX1" fmla="*/ 1680483 w 11580086"/>
                <a:gd name="connsiteY1" fmla="*/ 131829 h 6288183"/>
                <a:gd name="connsiteX2" fmla="*/ 3725183 w 11580086"/>
                <a:gd name="connsiteY2" fmla="*/ 389004 h 6288183"/>
                <a:gd name="connsiteX3" fmla="*/ 6100083 w 11580086"/>
                <a:gd name="connsiteY3" fmla="*/ 211204 h 6288183"/>
                <a:gd name="connsiteX4" fmla="*/ 8373383 w 11580086"/>
                <a:gd name="connsiteY4" fmla="*/ 122304 h 6288183"/>
                <a:gd name="connsiteX5" fmla="*/ 10659383 w 11580086"/>
                <a:gd name="connsiteY5" fmla="*/ 223904 h 6288183"/>
                <a:gd name="connsiteX6" fmla="*/ 11507108 w 11580086"/>
                <a:gd name="connsiteY6" fmla="*/ 65154 h 6288183"/>
                <a:gd name="connsiteX7" fmla="*/ 11449958 w 11580086"/>
                <a:gd name="connsiteY7" fmla="*/ 1474854 h 6288183"/>
                <a:gd name="connsiteX8" fmla="*/ 11538858 w 11580086"/>
                <a:gd name="connsiteY8" fmla="*/ 2357504 h 6288183"/>
                <a:gd name="connsiteX9" fmla="*/ 11399158 w 11580086"/>
                <a:gd name="connsiteY9" fmla="*/ 3497329 h 6288183"/>
                <a:gd name="connsiteX10" fmla="*/ 11532508 w 11580086"/>
                <a:gd name="connsiteY10" fmla="*/ 4506979 h 6288183"/>
                <a:gd name="connsiteX11" fmla="*/ 11453133 w 11580086"/>
                <a:gd name="connsiteY11" fmla="*/ 5332479 h 6288183"/>
                <a:gd name="connsiteX12" fmla="*/ 11542033 w 11580086"/>
                <a:gd name="connsiteY12" fmla="*/ 6075429 h 6288183"/>
                <a:gd name="connsiteX13" fmla="*/ 10722883 w 11580086"/>
                <a:gd name="connsiteY13" fmla="*/ 6208779 h 6288183"/>
                <a:gd name="connsiteX14" fmla="*/ 9351283 w 11580086"/>
                <a:gd name="connsiteY14" fmla="*/ 6170679 h 6288183"/>
                <a:gd name="connsiteX15" fmla="*/ 7878083 w 11580086"/>
                <a:gd name="connsiteY15" fmla="*/ 6046854 h 6288183"/>
                <a:gd name="connsiteX16" fmla="*/ 6312808 w 11580086"/>
                <a:gd name="connsiteY16" fmla="*/ 6196079 h 6288183"/>
                <a:gd name="connsiteX17" fmla="*/ 4293508 w 11580086"/>
                <a:gd name="connsiteY17" fmla="*/ 6129404 h 6288183"/>
                <a:gd name="connsiteX18" fmla="*/ 2798083 w 11580086"/>
                <a:gd name="connsiteY18" fmla="*/ 6288154 h 6288183"/>
                <a:gd name="connsiteX19" fmla="*/ 1162958 w 11580086"/>
                <a:gd name="connsiteY19" fmla="*/ 6142104 h 6288183"/>
                <a:gd name="connsiteX20" fmla="*/ 77108 w 11580086"/>
                <a:gd name="connsiteY20" fmla="*/ 6062729 h 6288183"/>
                <a:gd name="connsiteX21" fmla="*/ 86633 w 11580086"/>
                <a:gd name="connsiteY21" fmla="*/ 4995929 h 6288183"/>
                <a:gd name="connsiteX22" fmla="*/ 70758 w 11580086"/>
                <a:gd name="connsiteY22" fmla="*/ 3878329 h 6288183"/>
                <a:gd name="connsiteX23" fmla="*/ 39008 w 11580086"/>
                <a:gd name="connsiteY23" fmla="*/ 2430529 h 6288183"/>
                <a:gd name="connsiteX24" fmla="*/ 105683 w 11580086"/>
                <a:gd name="connsiteY24" fmla="*/ 1258954 h 6288183"/>
                <a:gd name="connsiteX25" fmla="*/ 172358 w 11580086"/>
                <a:gd name="connsiteY25" fmla="*/ 128654 h 6288183"/>
                <a:gd name="connsiteX0" fmla="*/ 172358 w 11580086"/>
                <a:gd name="connsiteY0" fmla="*/ 178015 h 6337544"/>
                <a:gd name="connsiteX1" fmla="*/ 1680483 w 11580086"/>
                <a:gd name="connsiteY1" fmla="*/ 181190 h 6337544"/>
                <a:gd name="connsiteX2" fmla="*/ 3725183 w 11580086"/>
                <a:gd name="connsiteY2" fmla="*/ 438365 h 6337544"/>
                <a:gd name="connsiteX3" fmla="*/ 6100083 w 11580086"/>
                <a:gd name="connsiteY3" fmla="*/ 260565 h 6337544"/>
                <a:gd name="connsiteX4" fmla="*/ 8373383 w 11580086"/>
                <a:gd name="connsiteY4" fmla="*/ 171665 h 6337544"/>
                <a:gd name="connsiteX5" fmla="*/ 10554608 w 11580086"/>
                <a:gd name="connsiteY5" fmla="*/ 92290 h 6337544"/>
                <a:gd name="connsiteX6" fmla="*/ 11507108 w 11580086"/>
                <a:gd name="connsiteY6" fmla="*/ 114515 h 6337544"/>
                <a:gd name="connsiteX7" fmla="*/ 11449958 w 11580086"/>
                <a:gd name="connsiteY7" fmla="*/ 1524215 h 6337544"/>
                <a:gd name="connsiteX8" fmla="*/ 11538858 w 11580086"/>
                <a:gd name="connsiteY8" fmla="*/ 2406865 h 6337544"/>
                <a:gd name="connsiteX9" fmla="*/ 11399158 w 11580086"/>
                <a:gd name="connsiteY9" fmla="*/ 3546690 h 6337544"/>
                <a:gd name="connsiteX10" fmla="*/ 11532508 w 11580086"/>
                <a:gd name="connsiteY10" fmla="*/ 4556340 h 6337544"/>
                <a:gd name="connsiteX11" fmla="*/ 11453133 w 11580086"/>
                <a:gd name="connsiteY11" fmla="*/ 5381840 h 6337544"/>
                <a:gd name="connsiteX12" fmla="*/ 11542033 w 11580086"/>
                <a:gd name="connsiteY12" fmla="*/ 6124790 h 6337544"/>
                <a:gd name="connsiteX13" fmla="*/ 10722883 w 11580086"/>
                <a:gd name="connsiteY13" fmla="*/ 6258140 h 6337544"/>
                <a:gd name="connsiteX14" fmla="*/ 9351283 w 11580086"/>
                <a:gd name="connsiteY14" fmla="*/ 6220040 h 6337544"/>
                <a:gd name="connsiteX15" fmla="*/ 7878083 w 11580086"/>
                <a:gd name="connsiteY15" fmla="*/ 6096215 h 6337544"/>
                <a:gd name="connsiteX16" fmla="*/ 6312808 w 11580086"/>
                <a:gd name="connsiteY16" fmla="*/ 6245440 h 6337544"/>
                <a:gd name="connsiteX17" fmla="*/ 4293508 w 11580086"/>
                <a:gd name="connsiteY17" fmla="*/ 6178765 h 6337544"/>
                <a:gd name="connsiteX18" fmla="*/ 2798083 w 11580086"/>
                <a:gd name="connsiteY18" fmla="*/ 6337515 h 6337544"/>
                <a:gd name="connsiteX19" fmla="*/ 1162958 w 11580086"/>
                <a:gd name="connsiteY19" fmla="*/ 6191465 h 6337544"/>
                <a:gd name="connsiteX20" fmla="*/ 77108 w 11580086"/>
                <a:gd name="connsiteY20" fmla="*/ 6112090 h 6337544"/>
                <a:gd name="connsiteX21" fmla="*/ 86633 w 11580086"/>
                <a:gd name="connsiteY21" fmla="*/ 5045290 h 6337544"/>
                <a:gd name="connsiteX22" fmla="*/ 70758 w 11580086"/>
                <a:gd name="connsiteY22" fmla="*/ 3927690 h 6337544"/>
                <a:gd name="connsiteX23" fmla="*/ 39008 w 11580086"/>
                <a:gd name="connsiteY23" fmla="*/ 2479890 h 6337544"/>
                <a:gd name="connsiteX24" fmla="*/ 105683 w 11580086"/>
                <a:gd name="connsiteY24" fmla="*/ 1308315 h 6337544"/>
                <a:gd name="connsiteX25" fmla="*/ 172358 w 11580086"/>
                <a:gd name="connsiteY25" fmla="*/ 178015 h 6337544"/>
                <a:gd name="connsiteX0" fmla="*/ 172358 w 11580086"/>
                <a:gd name="connsiteY0" fmla="*/ 173362 h 6332891"/>
                <a:gd name="connsiteX1" fmla="*/ 1680483 w 11580086"/>
                <a:gd name="connsiteY1" fmla="*/ 176537 h 6332891"/>
                <a:gd name="connsiteX2" fmla="*/ 3725183 w 11580086"/>
                <a:gd name="connsiteY2" fmla="*/ 433712 h 6332891"/>
                <a:gd name="connsiteX3" fmla="*/ 6100083 w 11580086"/>
                <a:gd name="connsiteY3" fmla="*/ 255912 h 6332891"/>
                <a:gd name="connsiteX4" fmla="*/ 8401958 w 11580086"/>
                <a:gd name="connsiteY4" fmla="*/ 52712 h 6332891"/>
                <a:gd name="connsiteX5" fmla="*/ 10554608 w 11580086"/>
                <a:gd name="connsiteY5" fmla="*/ 87637 h 6332891"/>
                <a:gd name="connsiteX6" fmla="*/ 11507108 w 11580086"/>
                <a:gd name="connsiteY6" fmla="*/ 109862 h 6332891"/>
                <a:gd name="connsiteX7" fmla="*/ 11449958 w 11580086"/>
                <a:gd name="connsiteY7" fmla="*/ 1519562 h 6332891"/>
                <a:gd name="connsiteX8" fmla="*/ 11538858 w 11580086"/>
                <a:gd name="connsiteY8" fmla="*/ 2402212 h 6332891"/>
                <a:gd name="connsiteX9" fmla="*/ 11399158 w 11580086"/>
                <a:gd name="connsiteY9" fmla="*/ 3542037 h 6332891"/>
                <a:gd name="connsiteX10" fmla="*/ 11532508 w 11580086"/>
                <a:gd name="connsiteY10" fmla="*/ 4551687 h 6332891"/>
                <a:gd name="connsiteX11" fmla="*/ 11453133 w 11580086"/>
                <a:gd name="connsiteY11" fmla="*/ 5377187 h 6332891"/>
                <a:gd name="connsiteX12" fmla="*/ 11542033 w 11580086"/>
                <a:gd name="connsiteY12" fmla="*/ 6120137 h 6332891"/>
                <a:gd name="connsiteX13" fmla="*/ 10722883 w 11580086"/>
                <a:gd name="connsiteY13" fmla="*/ 6253487 h 6332891"/>
                <a:gd name="connsiteX14" fmla="*/ 9351283 w 11580086"/>
                <a:gd name="connsiteY14" fmla="*/ 6215387 h 6332891"/>
                <a:gd name="connsiteX15" fmla="*/ 7878083 w 11580086"/>
                <a:gd name="connsiteY15" fmla="*/ 6091562 h 6332891"/>
                <a:gd name="connsiteX16" fmla="*/ 6312808 w 11580086"/>
                <a:gd name="connsiteY16" fmla="*/ 6240787 h 6332891"/>
                <a:gd name="connsiteX17" fmla="*/ 4293508 w 11580086"/>
                <a:gd name="connsiteY17" fmla="*/ 6174112 h 6332891"/>
                <a:gd name="connsiteX18" fmla="*/ 2798083 w 11580086"/>
                <a:gd name="connsiteY18" fmla="*/ 6332862 h 6332891"/>
                <a:gd name="connsiteX19" fmla="*/ 1162958 w 11580086"/>
                <a:gd name="connsiteY19" fmla="*/ 6186812 h 6332891"/>
                <a:gd name="connsiteX20" fmla="*/ 77108 w 11580086"/>
                <a:gd name="connsiteY20" fmla="*/ 6107437 h 6332891"/>
                <a:gd name="connsiteX21" fmla="*/ 86633 w 11580086"/>
                <a:gd name="connsiteY21" fmla="*/ 5040637 h 6332891"/>
                <a:gd name="connsiteX22" fmla="*/ 70758 w 11580086"/>
                <a:gd name="connsiteY22" fmla="*/ 3923037 h 6332891"/>
                <a:gd name="connsiteX23" fmla="*/ 39008 w 11580086"/>
                <a:gd name="connsiteY23" fmla="*/ 2475237 h 6332891"/>
                <a:gd name="connsiteX24" fmla="*/ 105683 w 11580086"/>
                <a:gd name="connsiteY24" fmla="*/ 1303662 h 6332891"/>
                <a:gd name="connsiteX25" fmla="*/ 172358 w 11580086"/>
                <a:gd name="connsiteY25" fmla="*/ 173362 h 6332891"/>
                <a:gd name="connsiteX0" fmla="*/ 172358 w 11580086"/>
                <a:gd name="connsiteY0" fmla="*/ 173362 h 6332891"/>
                <a:gd name="connsiteX1" fmla="*/ 1680483 w 11580086"/>
                <a:gd name="connsiteY1" fmla="*/ 176537 h 6332891"/>
                <a:gd name="connsiteX2" fmla="*/ 3906158 w 11580086"/>
                <a:gd name="connsiteY2" fmla="*/ 52712 h 6332891"/>
                <a:gd name="connsiteX3" fmla="*/ 6100083 w 11580086"/>
                <a:gd name="connsiteY3" fmla="*/ 255912 h 6332891"/>
                <a:gd name="connsiteX4" fmla="*/ 8401958 w 11580086"/>
                <a:gd name="connsiteY4" fmla="*/ 52712 h 6332891"/>
                <a:gd name="connsiteX5" fmla="*/ 10554608 w 11580086"/>
                <a:gd name="connsiteY5" fmla="*/ 87637 h 6332891"/>
                <a:gd name="connsiteX6" fmla="*/ 11507108 w 11580086"/>
                <a:gd name="connsiteY6" fmla="*/ 109862 h 6332891"/>
                <a:gd name="connsiteX7" fmla="*/ 11449958 w 11580086"/>
                <a:gd name="connsiteY7" fmla="*/ 1519562 h 6332891"/>
                <a:gd name="connsiteX8" fmla="*/ 11538858 w 11580086"/>
                <a:gd name="connsiteY8" fmla="*/ 2402212 h 6332891"/>
                <a:gd name="connsiteX9" fmla="*/ 11399158 w 11580086"/>
                <a:gd name="connsiteY9" fmla="*/ 3542037 h 6332891"/>
                <a:gd name="connsiteX10" fmla="*/ 11532508 w 11580086"/>
                <a:gd name="connsiteY10" fmla="*/ 4551687 h 6332891"/>
                <a:gd name="connsiteX11" fmla="*/ 11453133 w 11580086"/>
                <a:gd name="connsiteY11" fmla="*/ 5377187 h 6332891"/>
                <a:gd name="connsiteX12" fmla="*/ 11542033 w 11580086"/>
                <a:gd name="connsiteY12" fmla="*/ 6120137 h 6332891"/>
                <a:gd name="connsiteX13" fmla="*/ 10722883 w 11580086"/>
                <a:gd name="connsiteY13" fmla="*/ 6253487 h 6332891"/>
                <a:gd name="connsiteX14" fmla="*/ 9351283 w 11580086"/>
                <a:gd name="connsiteY14" fmla="*/ 6215387 h 6332891"/>
                <a:gd name="connsiteX15" fmla="*/ 7878083 w 11580086"/>
                <a:gd name="connsiteY15" fmla="*/ 6091562 h 6332891"/>
                <a:gd name="connsiteX16" fmla="*/ 6312808 w 11580086"/>
                <a:gd name="connsiteY16" fmla="*/ 6240787 h 6332891"/>
                <a:gd name="connsiteX17" fmla="*/ 4293508 w 11580086"/>
                <a:gd name="connsiteY17" fmla="*/ 6174112 h 6332891"/>
                <a:gd name="connsiteX18" fmla="*/ 2798083 w 11580086"/>
                <a:gd name="connsiteY18" fmla="*/ 6332862 h 6332891"/>
                <a:gd name="connsiteX19" fmla="*/ 1162958 w 11580086"/>
                <a:gd name="connsiteY19" fmla="*/ 6186812 h 6332891"/>
                <a:gd name="connsiteX20" fmla="*/ 77108 w 11580086"/>
                <a:gd name="connsiteY20" fmla="*/ 6107437 h 6332891"/>
                <a:gd name="connsiteX21" fmla="*/ 86633 w 11580086"/>
                <a:gd name="connsiteY21" fmla="*/ 5040637 h 6332891"/>
                <a:gd name="connsiteX22" fmla="*/ 70758 w 11580086"/>
                <a:gd name="connsiteY22" fmla="*/ 3923037 h 6332891"/>
                <a:gd name="connsiteX23" fmla="*/ 39008 w 11580086"/>
                <a:gd name="connsiteY23" fmla="*/ 2475237 h 6332891"/>
                <a:gd name="connsiteX24" fmla="*/ 105683 w 11580086"/>
                <a:gd name="connsiteY24" fmla="*/ 1303662 h 6332891"/>
                <a:gd name="connsiteX25" fmla="*/ 172358 w 11580086"/>
                <a:gd name="connsiteY25" fmla="*/ 173362 h 6332891"/>
                <a:gd name="connsiteX0" fmla="*/ 172358 w 11580086"/>
                <a:gd name="connsiteY0" fmla="*/ 173362 h 6332891"/>
                <a:gd name="connsiteX1" fmla="*/ 1680483 w 11580086"/>
                <a:gd name="connsiteY1" fmla="*/ 176537 h 6332891"/>
                <a:gd name="connsiteX2" fmla="*/ 3906158 w 11580086"/>
                <a:gd name="connsiteY2" fmla="*/ 52712 h 6332891"/>
                <a:gd name="connsiteX3" fmla="*/ 6100083 w 11580086"/>
                <a:gd name="connsiteY3" fmla="*/ 151137 h 6332891"/>
                <a:gd name="connsiteX4" fmla="*/ 8401958 w 11580086"/>
                <a:gd name="connsiteY4" fmla="*/ 52712 h 6332891"/>
                <a:gd name="connsiteX5" fmla="*/ 10554608 w 11580086"/>
                <a:gd name="connsiteY5" fmla="*/ 87637 h 6332891"/>
                <a:gd name="connsiteX6" fmla="*/ 11507108 w 11580086"/>
                <a:gd name="connsiteY6" fmla="*/ 109862 h 6332891"/>
                <a:gd name="connsiteX7" fmla="*/ 11449958 w 11580086"/>
                <a:gd name="connsiteY7" fmla="*/ 1519562 h 6332891"/>
                <a:gd name="connsiteX8" fmla="*/ 11538858 w 11580086"/>
                <a:gd name="connsiteY8" fmla="*/ 2402212 h 6332891"/>
                <a:gd name="connsiteX9" fmla="*/ 11399158 w 11580086"/>
                <a:gd name="connsiteY9" fmla="*/ 3542037 h 6332891"/>
                <a:gd name="connsiteX10" fmla="*/ 11532508 w 11580086"/>
                <a:gd name="connsiteY10" fmla="*/ 4551687 h 6332891"/>
                <a:gd name="connsiteX11" fmla="*/ 11453133 w 11580086"/>
                <a:gd name="connsiteY11" fmla="*/ 5377187 h 6332891"/>
                <a:gd name="connsiteX12" fmla="*/ 11542033 w 11580086"/>
                <a:gd name="connsiteY12" fmla="*/ 6120137 h 6332891"/>
                <a:gd name="connsiteX13" fmla="*/ 10722883 w 11580086"/>
                <a:gd name="connsiteY13" fmla="*/ 6253487 h 6332891"/>
                <a:gd name="connsiteX14" fmla="*/ 9351283 w 11580086"/>
                <a:gd name="connsiteY14" fmla="*/ 6215387 h 6332891"/>
                <a:gd name="connsiteX15" fmla="*/ 7878083 w 11580086"/>
                <a:gd name="connsiteY15" fmla="*/ 6091562 h 6332891"/>
                <a:gd name="connsiteX16" fmla="*/ 6312808 w 11580086"/>
                <a:gd name="connsiteY16" fmla="*/ 6240787 h 6332891"/>
                <a:gd name="connsiteX17" fmla="*/ 4293508 w 11580086"/>
                <a:gd name="connsiteY17" fmla="*/ 6174112 h 6332891"/>
                <a:gd name="connsiteX18" fmla="*/ 2798083 w 11580086"/>
                <a:gd name="connsiteY18" fmla="*/ 6332862 h 6332891"/>
                <a:gd name="connsiteX19" fmla="*/ 1162958 w 11580086"/>
                <a:gd name="connsiteY19" fmla="*/ 6186812 h 6332891"/>
                <a:gd name="connsiteX20" fmla="*/ 77108 w 11580086"/>
                <a:gd name="connsiteY20" fmla="*/ 6107437 h 6332891"/>
                <a:gd name="connsiteX21" fmla="*/ 86633 w 11580086"/>
                <a:gd name="connsiteY21" fmla="*/ 5040637 h 6332891"/>
                <a:gd name="connsiteX22" fmla="*/ 70758 w 11580086"/>
                <a:gd name="connsiteY22" fmla="*/ 3923037 h 6332891"/>
                <a:gd name="connsiteX23" fmla="*/ 39008 w 11580086"/>
                <a:gd name="connsiteY23" fmla="*/ 2475237 h 6332891"/>
                <a:gd name="connsiteX24" fmla="*/ 105683 w 11580086"/>
                <a:gd name="connsiteY24" fmla="*/ 1303662 h 6332891"/>
                <a:gd name="connsiteX25" fmla="*/ 172358 w 11580086"/>
                <a:gd name="connsiteY25" fmla="*/ 173362 h 6332891"/>
                <a:gd name="connsiteX0" fmla="*/ 172358 w 11580086"/>
                <a:gd name="connsiteY0" fmla="*/ 173442 h 6332971"/>
                <a:gd name="connsiteX1" fmla="*/ 1670958 w 11580086"/>
                <a:gd name="connsiteY1" fmla="*/ 5167 h 6332971"/>
                <a:gd name="connsiteX2" fmla="*/ 3906158 w 11580086"/>
                <a:gd name="connsiteY2" fmla="*/ 52792 h 6332971"/>
                <a:gd name="connsiteX3" fmla="*/ 6100083 w 11580086"/>
                <a:gd name="connsiteY3" fmla="*/ 151217 h 6332971"/>
                <a:gd name="connsiteX4" fmla="*/ 8401958 w 11580086"/>
                <a:gd name="connsiteY4" fmla="*/ 52792 h 6332971"/>
                <a:gd name="connsiteX5" fmla="*/ 10554608 w 11580086"/>
                <a:gd name="connsiteY5" fmla="*/ 87717 h 6332971"/>
                <a:gd name="connsiteX6" fmla="*/ 11507108 w 11580086"/>
                <a:gd name="connsiteY6" fmla="*/ 109942 h 6332971"/>
                <a:gd name="connsiteX7" fmla="*/ 11449958 w 11580086"/>
                <a:gd name="connsiteY7" fmla="*/ 1519642 h 6332971"/>
                <a:gd name="connsiteX8" fmla="*/ 11538858 w 11580086"/>
                <a:gd name="connsiteY8" fmla="*/ 2402292 h 6332971"/>
                <a:gd name="connsiteX9" fmla="*/ 11399158 w 11580086"/>
                <a:gd name="connsiteY9" fmla="*/ 3542117 h 6332971"/>
                <a:gd name="connsiteX10" fmla="*/ 11532508 w 11580086"/>
                <a:gd name="connsiteY10" fmla="*/ 4551767 h 6332971"/>
                <a:gd name="connsiteX11" fmla="*/ 11453133 w 11580086"/>
                <a:gd name="connsiteY11" fmla="*/ 5377267 h 6332971"/>
                <a:gd name="connsiteX12" fmla="*/ 11542033 w 11580086"/>
                <a:gd name="connsiteY12" fmla="*/ 6120217 h 6332971"/>
                <a:gd name="connsiteX13" fmla="*/ 10722883 w 11580086"/>
                <a:gd name="connsiteY13" fmla="*/ 6253567 h 6332971"/>
                <a:gd name="connsiteX14" fmla="*/ 9351283 w 11580086"/>
                <a:gd name="connsiteY14" fmla="*/ 6215467 h 6332971"/>
                <a:gd name="connsiteX15" fmla="*/ 7878083 w 11580086"/>
                <a:gd name="connsiteY15" fmla="*/ 6091642 h 6332971"/>
                <a:gd name="connsiteX16" fmla="*/ 6312808 w 11580086"/>
                <a:gd name="connsiteY16" fmla="*/ 6240867 h 6332971"/>
                <a:gd name="connsiteX17" fmla="*/ 4293508 w 11580086"/>
                <a:gd name="connsiteY17" fmla="*/ 6174192 h 6332971"/>
                <a:gd name="connsiteX18" fmla="*/ 2798083 w 11580086"/>
                <a:gd name="connsiteY18" fmla="*/ 6332942 h 6332971"/>
                <a:gd name="connsiteX19" fmla="*/ 1162958 w 11580086"/>
                <a:gd name="connsiteY19" fmla="*/ 6186892 h 6332971"/>
                <a:gd name="connsiteX20" fmla="*/ 77108 w 11580086"/>
                <a:gd name="connsiteY20" fmla="*/ 6107517 h 6332971"/>
                <a:gd name="connsiteX21" fmla="*/ 86633 w 11580086"/>
                <a:gd name="connsiteY21" fmla="*/ 5040717 h 6332971"/>
                <a:gd name="connsiteX22" fmla="*/ 70758 w 11580086"/>
                <a:gd name="connsiteY22" fmla="*/ 3923117 h 6332971"/>
                <a:gd name="connsiteX23" fmla="*/ 39008 w 11580086"/>
                <a:gd name="connsiteY23" fmla="*/ 2475317 h 6332971"/>
                <a:gd name="connsiteX24" fmla="*/ 105683 w 11580086"/>
                <a:gd name="connsiteY24" fmla="*/ 1303742 h 6332971"/>
                <a:gd name="connsiteX25" fmla="*/ 172358 w 11580086"/>
                <a:gd name="connsiteY25" fmla="*/ 173442 h 6332971"/>
                <a:gd name="connsiteX0" fmla="*/ 172358 w 11580086"/>
                <a:gd name="connsiteY0" fmla="*/ 173362 h 6332891"/>
                <a:gd name="connsiteX1" fmla="*/ 1709058 w 11580086"/>
                <a:gd name="connsiteY1" fmla="*/ 71762 h 6332891"/>
                <a:gd name="connsiteX2" fmla="*/ 3906158 w 11580086"/>
                <a:gd name="connsiteY2" fmla="*/ 52712 h 6332891"/>
                <a:gd name="connsiteX3" fmla="*/ 6100083 w 11580086"/>
                <a:gd name="connsiteY3" fmla="*/ 151137 h 6332891"/>
                <a:gd name="connsiteX4" fmla="*/ 8401958 w 11580086"/>
                <a:gd name="connsiteY4" fmla="*/ 52712 h 6332891"/>
                <a:gd name="connsiteX5" fmla="*/ 10554608 w 11580086"/>
                <a:gd name="connsiteY5" fmla="*/ 87637 h 6332891"/>
                <a:gd name="connsiteX6" fmla="*/ 11507108 w 11580086"/>
                <a:gd name="connsiteY6" fmla="*/ 109862 h 6332891"/>
                <a:gd name="connsiteX7" fmla="*/ 11449958 w 11580086"/>
                <a:gd name="connsiteY7" fmla="*/ 1519562 h 6332891"/>
                <a:gd name="connsiteX8" fmla="*/ 11538858 w 11580086"/>
                <a:gd name="connsiteY8" fmla="*/ 2402212 h 6332891"/>
                <a:gd name="connsiteX9" fmla="*/ 11399158 w 11580086"/>
                <a:gd name="connsiteY9" fmla="*/ 3542037 h 6332891"/>
                <a:gd name="connsiteX10" fmla="*/ 11532508 w 11580086"/>
                <a:gd name="connsiteY10" fmla="*/ 4551687 h 6332891"/>
                <a:gd name="connsiteX11" fmla="*/ 11453133 w 11580086"/>
                <a:gd name="connsiteY11" fmla="*/ 5377187 h 6332891"/>
                <a:gd name="connsiteX12" fmla="*/ 11542033 w 11580086"/>
                <a:gd name="connsiteY12" fmla="*/ 6120137 h 6332891"/>
                <a:gd name="connsiteX13" fmla="*/ 10722883 w 11580086"/>
                <a:gd name="connsiteY13" fmla="*/ 6253487 h 6332891"/>
                <a:gd name="connsiteX14" fmla="*/ 9351283 w 11580086"/>
                <a:gd name="connsiteY14" fmla="*/ 6215387 h 6332891"/>
                <a:gd name="connsiteX15" fmla="*/ 7878083 w 11580086"/>
                <a:gd name="connsiteY15" fmla="*/ 6091562 h 6332891"/>
                <a:gd name="connsiteX16" fmla="*/ 6312808 w 11580086"/>
                <a:gd name="connsiteY16" fmla="*/ 6240787 h 6332891"/>
                <a:gd name="connsiteX17" fmla="*/ 4293508 w 11580086"/>
                <a:gd name="connsiteY17" fmla="*/ 6174112 h 6332891"/>
                <a:gd name="connsiteX18" fmla="*/ 2798083 w 11580086"/>
                <a:gd name="connsiteY18" fmla="*/ 6332862 h 6332891"/>
                <a:gd name="connsiteX19" fmla="*/ 1162958 w 11580086"/>
                <a:gd name="connsiteY19" fmla="*/ 6186812 h 6332891"/>
                <a:gd name="connsiteX20" fmla="*/ 77108 w 11580086"/>
                <a:gd name="connsiteY20" fmla="*/ 6107437 h 6332891"/>
                <a:gd name="connsiteX21" fmla="*/ 86633 w 11580086"/>
                <a:gd name="connsiteY21" fmla="*/ 5040637 h 6332891"/>
                <a:gd name="connsiteX22" fmla="*/ 70758 w 11580086"/>
                <a:gd name="connsiteY22" fmla="*/ 3923037 h 6332891"/>
                <a:gd name="connsiteX23" fmla="*/ 39008 w 11580086"/>
                <a:gd name="connsiteY23" fmla="*/ 2475237 h 6332891"/>
                <a:gd name="connsiteX24" fmla="*/ 105683 w 11580086"/>
                <a:gd name="connsiteY24" fmla="*/ 1303662 h 6332891"/>
                <a:gd name="connsiteX25" fmla="*/ 172358 w 11580086"/>
                <a:gd name="connsiteY25" fmla="*/ 173362 h 6332891"/>
                <a:gd name="connsiteX0" fmla="*/ 143783 w 11580086"/>
                <a:gd name="connsiteY0" fmla="*/ 94173 h 6339427"/>
                <a:gd name="connsiteX1" fmla="*/ 1709058 w 11580086"/>
                <a:gd name="connsiteY1" fmla="*/ 78298 h 6339427"/>
                <a:gd name="connsiteX2" fmla="*/ 3906158 w 11580086"/>
                <a:gd name="connsiteY2" fmla="*/ 59248 h 6339427"/>
                <a:gd name="connsiteX3" fmla="*/ 6100083 w 11580086"/>
                <a:gd name="connsiteY3" fmla="*/ 157673 h 6339427"/>
                <a:gd name="connsiteX4" fmla="*/ 8401958 w 11580086"/>
                <a:gd name="connsiteY4" fmla="*/ 59248 h 6339427"/>
                <a:gd name="connsiteX5" fmla="*/ 10554608 w 11580086"/>
                <a:gd name="connsiteY5" fmla="*/ 94173 h 6339427"/>
                <a:gd name="connsiteX6" fmla="*/ 11507108 w 11580086"/>
                <a:gd name="connsiteY6" fmla="*/ 116398 h 6339427"/>
                <a:gd name="connsiteX7" fmla="*/ 11449958 w 11580086"/>
                <a:gd name="connsiteY7" fmla="*/ 1526098 h 6339427"/>
                <a:gd name="connsiteX8" fmla="*/ 11538858 w 11580086"/>
                <a:gd name="connsiteY8" fmla="*/ 2408748 h 6339427"/>
                <a:gd name="connsiteX9" fmla="*/ 11399158 w 11580086"/>
                <a:gd name="connsiteY9" fmla="*/ 3548573 h 6339427"/>
                <a:gd name="connsiteX10" fmla="*/ 11532508 w 11580086"/>
                <a:gd name="connsiteY10" fmla="*/ 4558223 h 6339427"/>
                <a:gd name="connsiteX11" fmla="*/ 11453133 w 11580086"/>
                <a:gd name="connsiteY11" fmla="*/ 5383723 h 6339427"/>
                <a:gd name="connsiteX12" fmla="*/ 11542033 w 11580086"/>
                <a:gd name="connsiteY12" fmla="*/ 6126673 h 6339427"/>
                <a:gd name="connsiteX13" fmla="*/ 10722883 w 11580086"/>
                <a:gd name="connsiteY13" fmla="*/ 6260023 h 6339427"/>
                <a:gd name="connsiteX14" fmla="*/ 9351283 w 11580086"/>
                <a:gd name="connsiteY14" fmla="*/ 6221923 h 6339427"/>
                <a:gd name="connsiteX15" fmla="*/ 7878083 w 11580086"/>
                <a:gd name="connsiteY15" fmla="*/ 6098098 h 6339427"/>
                <a:gd name="connsiteX16" fmla="*/ 6312808 w 11580086"/>
                <a:gd name="connsiteY16" fmla="*/ 6247323 h 6339427"/>
                <a:gd name="connsiteX17" fmla="*/ 4293508 w 11580086"/>
                <a:gd name="connsiteY17" fmla="*/ 6180648 h 6339427"/>
                <a:gd name="connsiteX18" fmla="*/ 2798083 w 11580086"/>
                <a:gd name="connsiteY18" fmla="*/ 6339398 h 6339427"/>
                <a:gd name="connsiteX19" fmla="*/ 1162958 w 11580086"/>
                <a:gd name="connsiteY19" fmla="*/ 6193348 h 6339427"/>
                <a:gd name="connsiteX20" fmla="*/ 77108 w 11580086"/>
                <a:gd name="connsiteY20" fmla="*/ 6113973 h 6339427"/>
                <a:gd name="connsiteX21" fmla="*/ 86633 w 11580086"/>
                <a:gd name="connsiteY21" fmla="*/ 5047173 h 6339427"/>
                <a:gd name="connsiteX22" fmla="*/ 70758 w 11580086"/>
                <a:gd name="connsiteY22" fmla="*/ 3929573 h 6339427"/>
                <a:gd name="connsiteX23" fmla="*/ 39008 w 11580086"/>
                <a:gd name="connsiteY23" fmla="*/ 2481773 h 6339427"/>
                <a:gd name="connsiteX24" fmla="*/ 105683 w 11580086"/>
                <a:gd name="connsiteY24" fmla="*/ 1310198 h 6339427"/>
                <a:gd name="connsiteX25" fmla="*/ 143783 w 11580086"/>
                <a:gd name="connsiteY25" fmla="*/ 94173 h 6339427"/>
                <a:gd name="connsiteX0" fmla="*/ 143783 w 11580086"/>
                <a:gd name="connsiteY0" fmla="*/ 94173 h 6339427"/>
                <a:gd name="connsiteX1" fmla="*/ 1709058 w 11580086"/>
                <a:gd name="connsiteY1" fmla="*/ 78298 h 6339427"/>
                <a:gd name="connsiteX2" fmla="*/ 3906158 w 11580086"/>
                <a:gd name="connsiteY2" fmla="*/ 59248 h 6339427"/>
                <a:gd name="connsiteX3" fmla="*/ 6128658 w 11580086"/>
                <a:gd name="connsiteY3" fmla="*/ 52898 h 6339427"/>
                <a:gd name="connsiteX4" fmla="*/ 8401958 w 11580086"/>
                <a:gd name="connsiteY4" fmla="*/ 59248 h 6339427"/>
                <a:gd name="connsiteX5" fmla="*/ 10554608 w 11580086"/>
                <a:gd name="connsiteY5" fmla="*/ 94173 h 6339427"/>
                <a:gd name="connsiteX6" fmla="*/ 11507108 w 11580086"/>
                <a:gd name="connsiteY6" fmla="*/ 116398 h 6339427"/>
                <a:gd name="connsiteX7" fmla="*/ 11449958 w 11580086"/>
                <a:gd name="connsiteY7" fmla="*/ 1526098 h 6339427"/>
                <a:gd name="connsiteX8" fmla="*/ 11538858 w 11580086"/>
                <a:gd name="connsiteY8" fmla="*/ 2408748 h 6339427"/>
                <a:gd name="connsiteX9" fmla="*/ 11399158 w 11580086"/>
                <a:gd name="connsiteY9" fmla="*/ 3548573 h 6339427"/>
                <a:gd name="connsiteX10" fmla="*/ 11532508 w 11580086"/>
                <a:gd name="connsiteY10" fmla="*/ 4558223 h 6339427"/>
                <a:gd name="connsiteX11" fmla="*/ 11453133 w 11580086"/>
                <a:gd name="connsiteY11" fmla="*/ 5383723 h 6339427"/>
                <a:gd name="connsiteX12" fmla="*/ 11542033 w 11580086"/>
                <a:gd name="connsiteY12" fmla="*/ 6126673 h 6339427"/>
                <a:gd name="connsiteX13" fmla="*/ 10722883 w 11580086"/>
                <a:gd name="connsiteY13" fmla="*/ 6260023 h 6339427"/>
                <a:gd name="connsiteX14" fmla="*/ 9351283 w 11580086"/>
                <a:gd name="connsiteY14" fmla="*/ 6221923 h 6339427"/>
                <a:gd name="connsiteX15" fmla="*/ 7878083 w 11580086"/>
                <a:gd name="connsiteY15" fmla="*/ 6098098 h 6339427"/>
                <a:gd name="connsiteX16" fmla="*/ 6312808 w 11580086"/>
                <a:gd name="connsiteY16" fmla="*/ 6247323 h 6339427"/>
                <a:gd name="connsiteX17" fmla="*/ 4293508 w 11580086"/>
                <a:gd name="connsiteY17" fmla="*/ 6180648 h 6339427"/>
                <a:gd name="connsiteX18" fmla="*/ 2798083 w 11580086"/>
                <a:gd name="connsiteY18" fmla="*/ 6339398 h 6339427"/>
                <a:gd name="connsiteX19" fmla="*/ 1162958 w 11580086"/>
                <a:gd name="connsiteY19" fmla="*/ 6193348 h 6339427"/>
                <a:gd name="connsiteX20" fmla="*/ 77108 w 11580086"/>
                <a:gd name="connsiteY20" fmla="*/ 6113973 h 6339427"/>
                <a:gd name="connsiteX21" fmla="*/ 86633 w 11580086"/>
                <a:gd name="connsiteY21" fmla="*/ 5047173 h 6339427"/>
                <a:gd name="connsiteX22" fmla="*/ 70758 w 11580086"/>
                <a:gd name="connsiteY22" fmla="*/ 3929573 h 6339427"/>
                <a:gd name="connsiteX23" fmla="*/ 39008 w 11580086"/>
                <a:gd name="connsiteY23" fmla="*/ 2481773 h 6339427"/>
                <a:gd name="connsiteX24" fmla="*/ 105683 w 11580086"/>
                <a:gd name="connsiteY24" fmla="*/ 1310198 h 6339427"/>
                <a:gd name="connsiteX25" fmla="*/ 143783 w 11580086"/>
                <a:gd name="connsiteY25" fmla="*/ 94173 h 6339427"/>
                <a:gd name="connsiteX0" fmla="*/ 143783 w 11580086"/>
                <a:gd name="connsiteY0" fmla="*/ 101600 h 6346854"/>
                <a:gd name="connsiteX1" fmla="*/ 1709058 w 11580086"/>
                <a:gd name="connsiteY1" fmla="*/ 85725 h 6346854"/>
                <a:gd name="connsiteX2" fmla="*/ 3906158 w 11580086"/>
                <a:gd name="connsiteY2" fmla="*/ 0 h 6346854"/>
                <a:gd name="connsiteX3" fmla="*/ 6128658 w 11580086"/>
                <a:gd name="connsiteY3" fmla="*/ 60325 h 6346854"/>
                <a:gd name="connsiteX4" fmla="*/ 8401958 w 11580086"/>
                <a:gd name="connsiteY4" fmla="*/ 66675 h 6346854"/>
                <a:gd name="connsiteX5" fmla="*/ 10554608 w 11580086"/>
                <a:gd name="connsiteY5" fmla="*/ 101600 h 6346854"/>
                <a:gd name="connsiteX6" fmla="*/ 11507108 w 11580086"/>
                <a:gd name="connsiteY6" fmla="*/ 123825 h 6346854"/>
                <a:gd name="connsiteX7" fmla="*/ 11449958 w 11580086"/>
                <a:gd name="connsiteY7" fmla="*/ 1533525 h 6346854"/>
                <a:gd name="connsiteX8" fmla="*/ 11538858 w 11580086"/>
                <a:gd name="connsiteY8" fmla="*/ 2416175 h 6346854"/>
                <a:gd name="connsiteX9" fmla="*/ 11399158 w 11580086"/>
                <a:gd name="connsiteY9" fmla="*/ 3556000 h 6346854"/>
                <a:gd name="connsiteX10" fmla="*/ 11532508 w 11580086"/>
                <a:gd name="connsiteY10" fmla="*/ 4565650 h 6346854"/>
                <a:gd name="connsiteX11" fmla="*/ 11453133 w 11580086"/>
                <a:gd name="connsiteY11" fmla="*/ 5391150 h 6346854"/>
                <a:gd name="connsiteX12" fmla="*/ 11542033 w 11580086"/>
                <a:gd name="connsiteY12" fmla="*/ 6134100 h 6346854"/>
                <a:gd name="connsiteX13" fmla="*/ 10722883 w 11580086"/>
                <a:gd name="connsiteY13" fmla="*/ 6267450 h 6346854"/>
                <a:gd name="connsiteX14" fmla="*/ 9351283 w 11580086"/>
                <a:gd name="connsiteY14" fmla="*/ 6229350 h 6346854"/>
                <a:gd name="connsiteX15" fmla="*/ 7878083 w 11580086"/>
                <a:gd name="connsiteY15" fmla="*/ 6105525 h 6346854"/>
                <a:gd name="connsiteX16" fmla="*/ 6312808 w 11580086"/>
                <a:gd name="connsiteY16" fmla="*/ 6254750 h 6346854"/>
                <a:gd name="connsiteX17" fmla="*/ 4293508 w 11580086"/>
                <a:gd name="connsiteY17" fmla="*/ 6188075 h 6346854"/>
                <a:gd name="connsiteX18" fmla="*/ 2798083 w 11580086"/>
                <a:gd name="connsiteY18" fmla="*/ 6346825 h 6346854"/>
                <a:gd name="connsiteX19" fmla="*/ 1162958 w 11580086"/>
                <a:gd name="connsiteY19" fmla="*/ 6200775 h 6346854"/>
                <a:gd name="connsiteX20" fmla="*/ 77108 w 11580086"/>
                <a:gd name="connsiteY20" fmla="*/ 6121400 h 6346854"/>
                <a:gd name="connsiteX21" fmla="*/ 86633 w 11580086"/>
                <a:gd name="connsiteY21" fmla="*/ 5054600 h 6346854"/>
                <a:gd name="connsiteX22" fmla="*/ 70758 w 11580086"/>
                <a:gd name="connsiteY22" fmla="*/ 3937000 h 6346854"/>
                <a:gd name="connsiteX23" fmla="*/ 39008 w 11580086"/>
                <a:gd name="connsiteY23" fmla="*/ 2489200 h 6346854"/>
                <a:gd name="connsiteX24" fmla="*/ 105683 w 11580086"/>
                <a:gd name="connsiteY24" fmla="*/ 1317625 h 6346854"/>
                <a:gd name="connsiteX25" fmla="*/ 143783 w 11580086"/>
                <a:gd name="connsiteY25" fmla="*/ 101600 h 6346854"/>
                <a:gd name="connsiteX0" fmla="*/ 143783 w 11580086"/>
                <a:gd name="connsiteY0" fmla="*/ 101869 h 6347123"/>
                <a:gd name="connsiteX1" fmla="*/ 1709058 w 11580086"/>
                <a:gd name="connsiteY1" fmla="*/ 85994 h 6347123"/>
                <a:gd name="connsiteX2" fmla="*/ 3906158 w 11580086"/>
                <a:gd name="connsiteY2" fmla="*/ 269 h 6347123"/>
                <a:gd name="connsiteX3" fmla="*/ 6185808 w 11580086"/>
                <a:gd name="connsiteY3" fmla="*/ 117744 h 6347123"/>
                <a:gd name="connsiteX4" fmla="*/ 8401958 w 11580086"/>
                <a:gd name="connsiteY4" fmla="*/ 66944 h 6347123"/>
                <a:gd name="connsiteX5" fmla="*/ 10554608 w 11580086"/>
                <a:gd name="connsiteY5" fmla="*/ 101869 h 6347123"/>
                <a:gd name="connsiteX6" fmla="*/ 11507108 w 11580086"/>
                <a:gd name="connsiteY6" fmla="*/ 124094 h 6347123"/>
                <a:gd name="connsiteX7" fmla="*/ 11449958 w 11580086"/>
                <a:gd name="connsiteY7" fmla="*/ 1533794 h 6347123"/>
                <a:gd name="connsiteX8" fmla="*/ 11538858 w 11580086"/>
                <a:gd name="connsiteY8" fmla="*/ 2416444 h 6347123"/>
                <a:gd name="connsiteX9" fmla="*/ 11399158 w 11580086"/>
                <a:gd name="connsiteY9" fmla="*/ 3556269 h 6347123"/>
                <a:gd name="connsiteX10" fmla="*/ 11532508 w 11580086"/>
                <a:gd name="connsiteY10" fmla="*/ 4565919 h 6347123"/>
                <a:gd name="connsiteX11" fmla="*/ 11453133 w 11580086"/>
                <a:gd name="connsiteY11" fmla="*/ 5391419 h 6347123"/>
                <a:gd name="connsiteX12" fmla="*/ 11542033 w 11580086"/>
                <a:gd name="connsiteY12" fmla="*/ 6134369 h 6347123"/>
                <a:gd name="connsiteX13" fmla="*/ 10722883 w 11580086"/>
                <a:gd name="connsiteY13" fmla="*/ 6267719 h 6347123"/>
                <a:gd name="connsiteX14" fmla="*/ 9351283 w 11580086"/>
                <a:gd name="connsiteY14" fmla="*/ 6229619 h 6347123"/>
                <a:gd name="connsiteX15" fmla="*/ 7878083 w 11580086"/>
                <a:gd name="connsiteY15" fmla="*/ 6105794 h 6347123"/>
                <a:gd name="connsiteX16" fmla="*/ 6312808 w 11580086"/>
                <a:gd name="connsiteY16" fmla="*/ 6255019 h 6347123"/>
                <a:gd name="connsiteX17" fmla="*/ 4293508 w 11580086"/>
                <a:gd name="connsiteY17" fmla="*/ 6188344 h 6347123"/>
                <a:gd name="connsiteX18" fmla="*/ 2798083 w 11580086"/>
                <a:gd name="connsiteY18" fmla="*/ 6347094 h 6347123"/>
                <a:gd name="connsiteX19" fmla="*/ 1162958 w 11580086"/>
                <a:gd name="connsiteY19" fmla="*/ 6201044 h 6347123"/>
                <a:gd name="connsiteX20" fmla="*/ 77108 w 11580086"/>
                <a:gd name="connsiteY20" fmla="*/ 6121669 h 6347123"/>
                <a:gd name="connsiteX21" fmla="*/ 86633 w 11580086"/>
                <a:gd name="connsiteY21" fmla="*/ 5054869 h 6347123"/>
                <a:gd name="connsiteX22" fmla="*/ 70758 w 11580086"/>
                <a:gd name="connsiteY22" fmla="*/ 3937269 h 6347123"/>
                <a:gd name="connsiteX23" fmla="*/ 39008 w 11580086"/>
                <a:gd name="connsiteY23" fmla="*/ 2489469 h 6347123"/>
                <a:gd name="connsiteX24" fmla="*/ 105683 w 11580086"/>
                <a:gd name="connsiteY24" fmla="*/ 1317894 h 6347123"/>
                <a:gd name="connsiteX25" fmla="*/ 143783 w 11580086"/>
                <a:gd name="connsiteY25" fmla="*/ 101869 h 6347123"/>
                <a:gd name="connsiteX0" fmla="*/ 143783 w 11580086"/>
                <a:gd name="connsiteY0" fmla="*/ 101869 h 6347123"/>
                <a:gd name="connsiteX1" fmla="*/ 1709058 w 11580086"/>
                <a:gd name="connsiteY1" fmla="*/ 85994 h 6347123"/>
                <a:gd name="connsiteX2" fmla="*/ 3906158 w 11580086"/>
                <a:gd name="connsiteY2" fmla="*/ 269 h 6347123"/>
                <a:gd name="connsiteX3" fmla="*/ 6185808 w 11580086"/>
                <a:gd name="connsiteY3" fmla="*/ 117744 h 6347123"/>
                <a:gd name="connsiteX4" fmla="*/ 8401958 w 11580086"/>
                <a:gd name="connsiteY4" fmla="*/ 9794 h 6347123"/>
                <a:gd name="connsiteX5" fmla="*/ 10554608 w 11580086"/>
                <a:gd name="connsiteY5" fmla="*/ 101869 h 6347123"/>
                <a:gd name="connsiteX6" fmla="*/ 11507108 w 11580086"/>
                <a:gd name="connsiteY6" fmla="*/ 124094 h 6347123"/>
                <a:gd name="connsiteX7" fmla="*/ 11449958 w 11580086"/>
                <a:gd name="connsiteY7" fmla="*/ 1533794 h 6347123"/>
                <a:gd name="connsiteX8" fmla="*/ 11538858 w 11580086"/>
                <a:gd name="connsiteY8" fmla="*/ 2416444 h 6347123"/>
                <a:gd name="connsiteX9" fmla="*/ 11399158 w 11580086"/>
                <a:gd name="connsiteY9" fmla="*/ 3556269 h 6347123"/>
                <a:gd name="connsiteX10" fmla="*/ 11532508 w 11580086"/>
                <a:gd name="connsiteY10" fmla="*/ 4565919 h 6347123"/>
                <a:gd name="connsiteX11" fmla="*/ 11453133 w 11580086"/>
                <a:gd name="connsiteY11" fmla="*/ 5391419 h 6347123"/>
                <a:gd name="connsiteX12" fmla="*/ 11542033 w 11580086"/>
                <a:gd name="connsiteY12" fmla="*/ 6134369 h 6347123"/>
                <a:gd name="connsiteX13" fmla="*/ 10722883 w 11580086"/>
                <a:gd name="connsiteY13" fmla="*/ 6267719 h 6347123"/>
                <a:gd name="connsiteX14" fmla="*/ 9351283 w 11580086"/>
                <a:gd name="connsiteY14" fmla="*/ 6229619 h 6347123"/>
                <a:gd name="connsiteX15" fmla="*/ 7878083 w 11580086"/>
                <a:gd name="connsiteY15" fmla="*/ 6105794 h 6347123"/>
                <a:gd name="connsiteX16" fmla="*/ 6312808 w 11580086"/>
                <a:gd name="connsiteY16" fmla="*/ 6255019 h 6347123"/>
                <a:gd name="connsiteX17" fmla="*/ 4293508 w 11580086"/>
                <a:gd name="connsiteY17" fmla="*/ 6188344 h 6347123"/>
                <a:gd name="connsiteX18" fmla="*/ 2798083 w 11580086"/>
                <a:gd name="connsiteY18" fmla="*/ 6347094 h 6347123"/>
                <a:gd name="connsiteX19" fmla="*/ 1162958 w 11580086"/>
                <a:gd name="connsiteY19" fmla="*/ 6201044 h 6347123"/>
                <a:gd name="connsiteX20" fmla="*/ 77108 w 11580086"/>
                <a:gd name="connsiteY20" fmla="*/ 6121669 h 6347123"/>
                <a:gd name="connsiteX21" fmla="*/ 86633 w 11580086"/>
                <a:gd name="connsiteY21" fmla="*/ 5054869 h 6347123"/>
                <a:gd name="connsiteX22" fmla="*/ 70758 w 11580086"/>
                <a:gd name="connsiteY22" fmla="*/ 3937269 h 6347123"/>
                <a:gd name="connsiteX23" fmla="*/ 39008 w 11580086"/>
                <a:gd name="connsiteY23" fmla="*/ 2489469 h 6347123"/>
                <a:gd name="connsiteX24" fmla="*/ 105683 w 11580086"/>
                <a:gd name="connsiteY24" fmla="*/ 1317894 h 6347123"/>
                <a:gd name="connsiteX25" fmla="*/ 143783 w 11580086"/>
                <a:gd name="connsiteY25" fmla="*/ 101869 h 6347123"/>
                <a:gd name="connsiteX0" fmla="*/ 143783 w 11580086"/>
                <a:gd name="connsiteY0" fmla="*/ 101805 h 6347059"/>
                <a:gd name="connsiteX1" fmla="*/ 1709058 w 11580086"/>
                <a:gd name="connsiteY1" fmla="*/ 85930 h 6347059"/>
                <a:gd name="connsiteX2" fmla="*/ 3906158 w 11580086"/>
                <a:gd name="connsiteY2" fmla="*/ 205 h 6347059"/>
                <a:gd name="connsiteX3" fmla="*/ 6195333 w 11580086"/>
                <a:gd name="connsiteY3" fmla="*/ 60530 h 6347059"/>
                <a:gd name="connsiteX4" fmla="*/ 8401958 w 11580086"/>
                <a:gd name="connsiteY4" fmla="*/ 9730 h 6347059"/>
                <a:gd name="connsiteX5" fmla="*/ 10554608 w 11580086"/>
                <a:gd name="connsiteY5" fmla="*/ 101805 h 6347059"/>
                <a:gd name="connsiteX6" fmla="*/ 11507108 w 11580086"/>
                <a:gd name="connsiteY6" fmla="*/ 124030 h 6347059"/>
                <a:gd name="connsiteX7" fmla="*/ 11449958 w 11580086"/>
                <a:gd name="connsiteY7" fmla="*/ 1533730 h 6347059"/>
                <a:gd name="connsiteX8" fmla="*/ 11538858 w 11580086"/>
                <a:gd name="connsiteY8" fmla="*/ 2416380 h 6347059"/>
                <a:gd name="connsiteX9" fmla="*/ 11399158 w 11580086"/>
                <a:gd name="connsiteY9" fmla="*/ 3556205 h 6347059"/>
                <a:gd name="connsiteX10" fmla="*/ 11532508 w 11580086"/>
                <a:gd name="connsiteY10" fmla="*/ 4565855 h 6347059"/>
                <a:gd name="connsiteX11" fmla="*/ 11453133 w 11580086"/>
                <a:gd name="connsiteY11" fmla="*/ 5391355 h 6347059"/>
                <a:gd name="connsiteX12" fmla="*/ 11542033 w 11580086"/>
                <a:gd name="connsiteY12" fmla="*/ 6134305 h 6347059"/>
                <a:gd name="connsiteX13" fmla="*/ 10722883 w 11580086"/>
                <a:gd name="connsiteY13" fmla="*/ 6267655 h 6347059"/>
                <a:gd name="connsiteX14" fmla="*/ 9351283 w 11580086"/>
                <a:gd name="connsiteY14" fmla="*/ 6229555 h 6347059"/>
                <a:gd name="connsiteX15" fmla="*/ 7878083 w 11580086"/>
                <a:gd name="connsiteY15" fmla="*/ 6105730 h 6347059"/>
                <a:gd name="connsiteX16" fmla="*/ 6312808 w 11580086"/>
                <a:gd name="connsiteY16" fmla="*/ 6254955 h 6347059"/>
                <a:gd name="connsiteX17" fmla="*/ 4293508 w 11580086"/>
                <a:gd name="connsiteY17" fmla="*/ 6188280 h 6347059"/>
                <a:gd name="connsiteX18" fmla="*/ 2798083 w 11580086"/>
                <a:gd name="connsiteY18" fmla="*/ 6347030 h 6347059"/>
                <a:gd name="connsiteX19" fmla="*/ 1162958 w 11580086"/>
                <a:gd name="connsiteY19" fmla="*/ 6200980 h 6347059"/>
                <a:gd name="connsiteX20" fmla="*/ 77108 w 11580086"/>
                <a:gd name="connsiteY20" fmla="*/ 6121605 h 6347059"/>
                <a:gd name="connsiteX21" fmla="*/ 86633 w 11580086"/>
                <a:gd name="connsiteY21" fmla="*/ 5054805 h 6347059"/>
                <a:gd name="connsiteX22" fmla="*/ 70758 w 11580086"/>
                <a:gd name="connsiteY22" fmla="*/ 3937205 h 6347059"/>
                <a:gd name="connsiteX23" fmla="*/ 39008 w 11580086"/>
                <a:gd name="connsiteY23" fmla="*/ 2489405 h 6347059"/>
                <a:gd name="connsiteX24" fmla="*/ 105683 w 11580086"/>
                <a:gd name="connsiteY24" fmla="*/ 1317830 h 6347059"/>
                <a:gd name="connsiteX25" fmla="*/ 143783 w 11580086"/>
                <a:gd name="connsiteY25" fmla="*/ 101805 h 6347059"/>
                <a:gd name="connsiteX0" fmla="*/ 143783 w 11585839"/>
                <a:gd name="connsiteY0" fmla="*/ 101805 h 6347059"/>
                <a:gd name="connsiteX1" fmla="*/ 1709058 w 11585839"/>
                <a:gd name="connsiteY1" fmla="*/ 85930 h 6347059"/>
                <a:gd name="connsiteX2" fmla="*/ 3906158 w 11585839"/>
                <a:gd name="connsiteY2" fmla="*/ 205 h 6347059"/>
                <a:gd name="connsiteX3" fmla="*/ 6195333 w 11585839"/>
                <a:gd name="connsiteY3" fmla="*/ 60530 h 6347059"/>
                <a:gd name="connsiteX4" fmla="*/ 8401958 w 11585839"/>
                <a:gd name="connsiteY4" fmla="*/ 9730 h 6347059"/>
                <a:gd name="connsiteX5" fmla="*/ 10202183 w 11585839"/>
                <a:gd name="connsiteY5" fmla="*/ 92280 h 6347059"/>
                <a:gd name="connsiteX6" fmla="*/ 11507108 w 11585839"/>
                <a:gd name="connsiteY6" fmla="*/ 124030 h 6347059"/>
                <a:gd name="connsiteX7" fmla="*/ 11449958 w 11585839"/>
                <a:gd name="connsiteY7" fmla="*/ 1533730 h 6347059"/>
                <a:gd name="connsiteX8" fmla="*/ 11538858 w 11585839"/>
                <a:gd name="connsiteY8" fmla="*/ 2416380 h 6347059"/>
                <a:gd name="connsiteX9" fmla="*/ 11399158 w 11585839"/>
                <a:gd name="connsiteY9" fmla="*/ 3556205 h 6347059"/>
                <a:gd name="connsiteX10" fmla="*/ 11532508 w 11585839"/>
                <a:gd name="connsiteY10" fmla="*/ 4565855 h 6347059"/>
                <a:gd name="connsiteX11" fmla="*/ 11453133 w 11585839"/>
                <a:gd name="connsiteY11" fmla="*/ 5391355 h 6347059"/>
                <a:gd name="connsiteX12" fmla="*/ 11542033 w 11585839"/>
                <a:gd name="connsiteY12" fmla="*/ 6134305 h 6347059"/>
                <a:gd name="connsiteX13" fmla="*/ 10722883 w 11585839"/>
                <a:gd name="connsiteY13" fmla="*/ 6267655 h 6347059"/>
                <a:gd name="connsiteX14" fmla="*/ 9351283 w 11585839"/>
                <a:gd name="connsiteY14" fmla="*/ 6229555 h 6347059"/>
                <a:gd name="connsiteX15" fmla="*/ 7878083 w 11585839"/>
                <a:gd name="connsiteY15" fmla="*/ 6105730 h 6347059"/>
                <a:gd name="connsiteX16" fmla="*/ 6312808 w 11585839"/>
                <a:gd name="connsiteY16" fmla="*/ 6254955 h 6347059"/>
                <a:gd name="connsiteX17" fmla="*/ 4293508 w 11585839"/>
                <a:gd name="connsiteY17" fmla="*/ 6188280 h 6347059"/>
                <a:gd name="connsiteX18" fmla="*/ 2798083 w 11585839"/>
                <a:gd name="connsiteY18" fmla="*/ 6347030 h 6347059"/>
                <a:gd name="connsiteX19" fmla="*/ 1162958 w 11585839"/>
                <a:gd name="connsiteY19" fmla="*/ 6200980 h 6347059"/>
                <a:gd name="connsiteX20" fmla="*/ 77108 w 11585839"/>
                <a:gd name="connsiteY20" fmla="*/ 6121605 h 6347059"/>
                <a:gd name="connsiteX21" fmla="*/ 86633 w 11585839"/>
                <a:gd name="connsiteY21" fmla="*/ 5054805 h 6347059"/>
                <a:gd name="connsiteX22" fmla="*/ 70758 w 11585839"/>
                <a:gd name="connsiteY22" fmla="*/ 3937205 h 6347059"/>
                <a:gd name="connsiteX23" fmla="*/ 39008 w 11585839"/>
                <a:gd name="connsiteY23" fmla="*/ 2489405 h 6347059"/>
                <a:gd name="connsiteX24" fmla="*/ 105683 w 11585839"/>
                <a:gd name="connsiteY24" fmla="*/ 1317830 h 6347059"/>
                <a:gd name="connsiteX25" fmla="*/ 143783 w 11585839"/>
                <a:gd name="connsiteY25" fmla="*/ 101805 h 6347059"/>
                <a:gd name="connsiteX0" fmla="*/ 143783 w 11585839"/>
                <a:gd name="connsiteY0" fmla="*/ 101805 h 6347059"/>
                <a:gd name="connsiteX1" fmla="*/ 1709058 w 11585839"/>
                <a:gd name="connsiteY1" fmla="*/ 85930 h 6347059"/>
                <a:gd name="connsiteX2" fmla="*/ 3906158 w 11585839"/>
                <a:gd name="connsiteY2" fmla="*/ 205 h 6347059"/>
                <a:gd name="connsiteX3" fmla="*/ 6195333 w 11585839"/>
                <a:gd name="connsiteY3" fmla="*/ 60530 h 6347059"/>
                <a:gd name="connsiteX4" fmla="*/ 8401958 w 11585839"/>
                <a:gd name="connsiteY4" fmla="*/ 9730 h 6347059"/>
                <a:gd name="connsiteX5" fmla="*/ 10202183 w 11585839"/>
                <a:gd name="connsiteY5" fmla="*/ 92280 h 6347059"/>
                <a:gd name="connsiteX6" fmla="*/ 11507108 w 11585839"/>
                <a:gd name="connsiteY6" fmla="*/ 124030 h 6347059"/>
                <a:gd name="connsiteX7" fmla="*/ 11449958 w 11585839"/>
                <a:gd name="connsiteY7" fmla="*/ 1533730 h 6347059"/>
                <a:gd name="connsiteX8" fmla="*/ 11538858 w 11585839"/>
                <a:gd name="connsiteY8" fmla="*/ 2416380 h 6347059"/>
                <a:gd name="connsiteX9" fmla="*/ 11475358 w 11585839"/>
                <a:gd name="connsiteY9" fmla="*/ 3556205 h 6347059"/>
                <a:gd name="connsiteX10" fmla="*/ 11532508 w 11585839"/>
                <a:gd name="connsiteY10" fmla="*/ 4565855 h 6347059"/>
                <a:gd name="connsiteX11" fmla="*/ 11453133 w 11585839"/>
                <a:gd name="connsiteY11" fmla="*/ 5391355 h 6347059"/>
                <a:gd name="connsiteX12" fmla="*/ 11542033 w 11585839"/>
                <a:gd name="connsiteY12" fmla="*/ 6134305 h 6347059"/>
                <a:gd name="connsiteX13" fmla="*/ 10722883 w 11585839"/>
                <a:gd name="connsiteY13" fmla="*/ 6267655 h 6347059"/>
                <a:gd name="connsiteX14" fmla="*/ 9351283 w 11585839"/>
                <a:gd name="connsiteY14" fmla="*/ 6229555 h 6347059"/>
                <a:gd name="connsiteX15" fmla="*/ 7878083 w 11585839"/>
                <a:gd name="connsiteY15" fmla="*/ 6105730 h 6347059"/>
                <a:gd name="connsiteX16" fmla="*/ 6312808 w 11585839"/>
                <a:gd name="connsiteY16" fmla="*/ 6254955 h 6347059"/>
                <a:gd name="connsiteX17" fmla="*/ 4293508 w 11585839"/>
                <a:gd name="connsiteY17" fmla="*/ 6188280 h 6347059"/>
                <a:gd name="connsiteX18" fmla="*/ 2798083 w 11585839"/>
                <a:gd name="connsiteY18" fmla="*/ 6347030 h 6347059"/>
                <a:gd name="connsiteX19" fmla="*/ 1162958 w 11585839"/>
                <a:gd name="connsiteY19" fmla="*/ 6200980 h 6347059"/>
                <a:gd name="connsiteX20" fmla="*/ 77108 w 11585839"/>
                <a:gd name="connsiteY20" fmla="*/ 6121605 h 6347059"/>
                <a:gd name="connsiteX21" fmla="*/ 86633 w 11585839"/>
                <a:gd name="connsiteY21" fmla="*/ 5054805 h 6347059"/>
                <a:gd name="connsiteX22" fmla="*/ 70758 w 11585839"/>
                <a:gd name="connsiteY22" fmla="*/ 3937205 h 6347059"/>
                <a:gd name="connsiteX23" fmla="*/ 39008 w 11585839"/>
                <a:gd name="connsiteY23" fmla="*/ 2489405 h 6347059"/>
                <a:gd name="connsiteX24" fmla="*/ 105683 w 11585839"/>
                <a:gd name="connsiteY24" fmla="*/ 1317830 h 6347059"/>
                <a:gd name="connsiteX25" fmla="*/ 143783 w 11585839"/>
                <a:gd name="connsiteY25" fmla="*/ 101805 h 6347059"/>
                <a:gd name="connsiteX0" fmla="*/ 143783 w 11585839"/>
                <a:gd name="connsiteY0" fmla="*/ 101805 h 6347059"/>
                <a:gd name="connsiteX1" fmla="*/ 1709058 w 11585839"/>
                <a:gd name="connsiteY1" fmla="*/ 85930 h 6347059"/>
                <a:gd name="connsiteX2" fmla="*/ 3906158 w 11585839"/>
                <a:gd name="connsiteY2" fmla="*/ 205 h 6347059"/>
                <a:gd name="connsiteX3" fmla="*/ 6195333 w 11585839"/>
                <a:gd name="connsiteY3" fmla="*/ 60530 h 6347059"/>
                <a:gd name="connsiteX4" fmla="*/ 8401958 w 11585839"/>
                <a:gd name="connsiteY4" fmla="*/ 9730 h 6347059"/>
                <a:gd name="connsiteX5" fmla="*/ 10202183 w 11585839"/>
                <a:gd name="connsiteY5" fmla="*/ 92280 h 6347059"/>
                <a:gd name="connsiteX6" fmla="*/ 11507108 w 11585839"/>
                <a:gd name="connsiteY6" fmla="*/ 124030 h 6347059"/>
                <a:gd name="connsiteX7" fmla="*/ 11449958 w 11585839"/>
                <a:gd name="connsiteY7" fmla="*/ 1533730 h 6347059"/>
                <a:gd name="connsiteX8" fmla="*/ 11538858 w 11585839"/>
                <a:gd name="connsiteY8" fmla="*/ 2416380 h 6347059"/>
                <a:gd name="connsiteX9" fmla="*/ 11475358 w 11585839"/>
                <a:gd name="connsiteY9" fmla="*/ 3556205 h 6347059"/>
                <a:gd name="connsiteX10" fmla="*/ 11532508 w 11585839"/>
                <a:gd name="connsiteY10" fmla="*/ 4565855 h 6347059"/>
                <a:gd name="connsiteX11" fmla="*/ 11453133 w 11585839"/>
                <a:gd name="connsiteY11" fmla="*/ 5391355 h 6347059"/>
                <a:gd name="connsiteX12" fmla="*/ 11542033 w 11585839"/>
                <a:gd name="connsiteY12" fmla="*/ 6134305 h 6347059"/>
                <a:gd name="connsiteX13" fmla="*/ 10722883 w 11585839"/>
                <a:gd name="connsiteY13" fmla="*/ 6267655 h 6347059"/>
                <a:gd name="connsiteX14" fmla="*/ 9351283 w 11585839"/>
                <a:gd name="connsiteY14" fmla="*/ 6229555 h 6347059"/>
                <a:gd name="connsiteX15" fmla="*/ 7887608 w 11585839"/>
                <a:gd name="connsiteY15" fmla="*/ 6172405 h 6347059"/>
                <a:gd name="connsiteX16" fmla="*/ 6312808 w 11585839"/>
                <a:gd name="connsiteY16" fmla="*/ 6254955 h 6347059"/>
                <a:gd name="connsiteX17" fmla="*/ 4293508 w 11585839"/>
                <a:gd name="connsiteY17" fmla="*/ 6188280 h 6347059"/>
                <a:gd name="connsiteX18" fmla="*/ 2798083 w 11585839"/>
                <a:gd name="connsiteY18" fmla="*/ 6347030 h 6347059"/>
                <a:gd name="connsiteX19" fmla="*/ 1162958 w 11585839"/>
                <a:gd name="connsiteY19" fmla="*/ 6200980 h 6347059"/>
                <a:gd name="connsiteX20" fmla="*/ 77108 w 11585839"/>
                <a:gd name="connsiteY20" fmla="*/ 6121605 h 6347059"/>
                <a:gd name="connsiteX21" fmla="*/ 86633 w 11585839"/>
                <a:gd name="connsiteY21" fmla="*/ 5054805 h 6347059"/>
                <a:gd name="connsiteX22" fmla="*/ 70758 w 11585839"/>
                <a:gd name="connsiteY22" fmla="*/ 3937205 h 6347059"/>
                <a:gd name="connsiteX23" fmla="*/ 39008 w 11585839"/>
                <a:gd name="connsiteY23" fmla="*/ 2489405 h 6347059"/>
                <a:gd name="connsiteX24" fmla="*/ 105683 w 11585839"/>
                <a:gd name="connsiteY24" fmla="*/ 1317830 h 6347059"/>
                <a:gd name="connsiteX25" fmla="*/ 143783 w 11585839"/>
                <a:gd name="connsiteY25" fmla="*/ 101805 h 6347059"/>
                <a:gd name="connsiteX0" fmla="*/ 143783 w 11585839"/>
                <a:gd name="connsiteY0" fmla="*/ 101805 h 6289932"/>
                <a:gd name="connsiteX1" fmla="*/ 1709058 w 11585839"/>
                <a:gd name="connsiteY1" fmla="*/ 85930 h 6289932"/>
                <a:gd name="connsiteX2" fmla="*/ 3906158 w 11585839"/>
                <a:gd name="connsiteY2" fmla="*/ 205 h 6289932"/>
                <a:gd name="connsiteX3" fmla="*/ 6195333 w 11585839"/>
                <a:gd name="connsiteY3" fmla="*/ 60530 h 6289932"/>
                <a:gd name="connsiteX4" fmla="*/ 8401958 w 11585839"/>
                <a:gd name="connsiteY4" fmla="*/ 9730 h 6289932"/>
                <a:gd name="connsiteX5" fmla="*/ 10202183 w 11585839"/>
                <a:gd name="connsiteY5" fmla="*/ 92280 h 6289932"/>
                <a:gd name="connsiteX6" fmla="*/ 11507108 w 11585839"/>
                <a:gd name="connsiteY6" fmla="*/ 124030 h 6289932"/>
                <a:gd name="connsiteX7" fmla="*/ 11449958 w 11585839"/>
                <a:gd name="connsiteY7" fmla="*/ 1533730 h 6289932"/>
                <a:gd name="connsiteX8" fmla="*/ 11538858 w 11585839"/>
                <a:gd name="connsiteY8" fmla="*/ 2416380 h 6289932"/>
                <a:gd name="connsiteX9" fmla="*/ 11475358 w 11585839"/>
                <a:gd name="connsiteY9" fmla="*/ 3556205 h 6289932"/>
                <a:gd name="connsiteX10" fmla="*/ 11532508 w 11585839"/>
                <a:gd name="connsiteY10" fmla="*/ 4565855 h 6289932"/>
                <a:gd name="connsiteX11" fmla="*/ 11453133 w 11585839"/>
                <a:gd name="connsiteY11" fmla="*/ 5391355 h 6289932"/>
                <a:gd name="connsiteX12" fmla="*/ 11542033 w 11585839"/>
                <a:gd name="connsiteY12" fmla="*/ 6134305 h 6289932"/>
                <a:gd name="connsiteX13" fmla="*/ 10722883 w 11585839"/>
                <a:gd name="connsiteY13" fmla="*/ 6267655 h 6289932"/>
                <a:gd name="connsiteX14" fmla="*/ 9351283 w 11585839"/>
                <a:gd name="connsiteY14" fmla="*/ 6229555 h 6289932"/>
                <a:gd name="connsiteX15" fmla="*/ 7887608 w 11585839"/>
                <a:gd name="connsiteY15" fmla="*/ 6172405 h 6289932"/>
                <a:gd name="connsiteX16" fmla="*/ 6312808 w 11585839"/>
                <a:gd name="connsiteY16" fmla="*/ 6254955 h 6289932"/>
                <a:gd name="connsiteX17" fmla="*/ 4293508 w 11585839"/>
                <a:gd name="connsiteY17" fmla="*/ 6188280 h 6289932"/>
                <a:gd name="connsiteX18" fmla="*/ 2712358 w 11585839"/>
                <a:gd name="connsiteY18" fmla="*/ 6289880 h 6289932"/>
                <a:gd name="connsiteX19" fmla="*/ 1162958 w 11585839"/>
                <a:gd name="connsiteY19" fmla="*/ 6200980 h 6289932"/>
                <a:gd name="connsiteX20" fmla="*/ 77108 w 11585839"/>
                <a:gd name="connsiteY20" fmla="*/ 6121605 h 6289932"/>
                <a:gd name="connsiteX21" fmla="*/ 86633 w 11585839"/>
                <a:gd name="connsiteY21" fmla="*/ 5054805 h 6289932"/>
                <a:gd name="connsiteX22" fmla="*/ 70758 w 11585839"/>
                <a:gd name="connsiteY22" fmla="*/ 3937205 h 6289932"/>
                <a:gd name="connsiteX23" fmla="*/ 39008 w 11585839"/>
                <a:gd name="connsiteY23" fmla="*/ 2489405 h 6289932"/>
                <a:gd name="connsiteX24" fmla="*/ 105683 w 11585839"/>
                <a:gd name="connsiteY24" fmla="*/ 1317830 h 6289932"/>
                <a:gd name="connsiteX25" fmla="*/ 143783 w 11585839"/>
                <a:gd name="connsiteY25" fmla="*/ 101805 h 6289932"/>
                <a:gd name="connsiteX0" fmla="*/ 143783 w 11585839"/>
                <a:gd name="connsiteY0" fmla="*/ 101805 h 6291080"/>
                <a:gd name="connsiteX1" fmla="*/ 1709058 w 11585839"/>
                <a:gd name="connsiteY1" fmla="*/ 85930 h 6291080"/>
                <a:gd name="connsiteX2" fmla="*/ 3906158 w 11585839"/>
                <a:gd name="connsiteY2" fmla="*/ 205 h 6291080"/>
                <a:gd name="connsiteX3" fmla="*/ 6195333 w 11585839"/>
                <a:gd name="connsiteY3" fmla="*/ 60530 h 6291080"/>
                <a:gd name="connsiteX4" fmla="*/ 8401958 w 11585839"/>
                <a:gd name="connsiteY4" fmla="*/ 9730 h 6291080"/>
                <a:gd name="connsiteX5" fmla="*/ 10202183 w 11585839"/>
                <a:gd name="connsiteY5" fmla="*/ 92280 h 6291080"/>
                <a:gd name="connsiteX6" fmla="*/ 11507108 w 11585839"/>
                <a:gd name="connsiteY6" fmla="*/ 124030 h 6291080"/>
                <a:gd name="connsiteX7" fmla="*/ 11449958 w 11585839"/>
                <a:gd name="connsiteY7" fmla="*/ 1533730 h 6291080"/>
                <a:gd name="connsiteX8" fmla="*/ 11538858 w 11585839"/>
                <a:gd name="connsiteY8" fmla="*/ 2416380 h 6291080"/>
                <a:gd name="connsiteX9" fmla="*/ 11475358 w 11585839"/>
                <a:gd name="connsiteY9" fmla="*/ 3556205 h 6291080"/>
                <a:gd name="connsiteX10" fmla="*/ 11532508 w 11585839"/>
                <a:gd name="connsiteY10" fmla="*/ 4565855 h 6291080"/>
                <a:gd name="connsiteX11" fmla="*/ 11453133 w 11585839"/>
                <a:gd name="connsiteY11" fmla="*/ 5391355 h 6291080"/>
                <a:gd name="connsiteX12" fmla="*/ 11542033 w 11585839"/>
                <a:gd name="connsiteY12" fmla="*/ 6134305 h 6291080"/>
                <a:gd name="connsiteX13" fmla="*/ 10722883 w 11585839"/>
                <a:gd name="connsiteY13" fmla="*/ 6267655 h 6291080"/>
                <a:gd name="connsiteX14" fmla="*/ 9351283 w 11585839"/>
                <a:gd name="connsiteY14" fmla="*/ 6229555 h 6291080"/>
                <a:gd name="connsiteX15" fmla="*/ 7887608 w 11585839"/>
                <a:gd name="connsiteY15" fmla="*/ 6172405 h 6291080"/>
                <a:gd name="connsiteX16" fmla="*/ 6312808 w 11585839"/>
                <a:gd name="connsiteY16" fmla="*/ 6254955 h 6291080"/>
                <a:gd name="connsiteX17" fmla="*/ 4302744 w 11585839"/>
                <a:gd name="connsiteY17" fmla="*/ 6132862 h 6291080"/>
                <a:gd name="connsiteX18" fmla="*/ 2712358 w 11585839"/>
                <a:gd name="connsiteY18" fmla="*/ 6289880 h 6291080"/>
                <a:gd name="connsiteX19" fmla="*/ 1162958 w 11585839"/>
                <a:gd name="connsiteY19" fmla="*/ 6200980 h 6291080"/>
                <a:gd name="connsiteX20" fmla="*/ 77108 w 11585839"/>
                <a:gd name="connsiteY20" fmla="*/ 6121605 h 6291080"/>
                <a:gd name="connsiteX21" fmla="*/ 86633 w 11585839"/>
                <a:gd name="connsiteY21" fmla="*/ 5054805 h 6291080"/>
                <a:gd name="connsiteX22" fmla="*/ 70758 w 11585839"/>
                <a:gd name="connsiteY22" fmla="*/ 3937205 h 6291080"/>
                <a:gd name="connsiteX23" fmla="*/ 39008 w 11585839"/>
                <a:gd name="connsiteY23" fmla="*/ 2489405 h 6291080"/>
                <a:gd name="connsiteX24" fmla="*/ 105683 w 11585839"/>
                <a:gd name="connsiteY24" fmla="*/ 1317830 h 6291080"/>
                <a:gd name="connsiteX25" fmla="*/ 143783 w 11585839"/>
                <a:gd name="connsiteY25" fmla="*/ 101805 h 6291080"/>
                <a:gd name="connsiteX0" fmla="*/ 143783 w 11585839"/>
                <a:gd name="connsiteY0" fmla="*/ 101805 h 6291080"/>
                <a:gd name="connsiteX1" fmla="*/ 1709058 w 11585839"/>
                <a:gd name="connsiteY1" fmla="*/ 85930 h 6291080"/>
                <a:gd name="connsiteX2" fmla="*/ 3906158 w 11585839"/>
                <a:gd name="connsiteY2" fmla="*/ 205 h 6291080"/>
                <a:gd name="connsiteX3" fmla="*/ 6195333 w 11585839"/>
                <a:gd name="connsiteY3" fmla="*/ 60530 h 6291080"/>
                <a:gd name="connsiteX4" fmla="*/ 8401958 w 11585839"/>
                <a:gd name="connsiteY4" fmla="*/ 9730 h 6291080"/>
                <a:gd name="connsiteX5" fmla="*/ 10202183 w 11585839"/>
                <a:gd name="connsiteY5" fmla="*/ 92280 h 6291080"/>
                <a:gd name="connsiteX6" fmla="*/ 11507108 w 11585839"/>
                <a:gd name="connsiteY6" fmla="*/ 124030 h 6291080"/>
                <a:gd name="connsiteX7" fmla="*/ 11449958 w 11585839"/>
                <a:gd name="connsiteY7" fmla="*/ 1533730 h 6291080"/>
                <a:gd name="connsiteX8" fmla="*/ 11538858 w 11585839"/>
                <a:gd name="connsiteY8" fmla="*/ 2416380 h 6291080"/>
                <a:gd name="connsiteX9" fmla="*/ 11475358 w 11585839"/>
                <a:gd name="connsiteY9" fmla="*/ 3556205 h 6291080"/>
                <a:gd name="connsiteX10" fmla="*/ 11532508 w 11585839"/>
                <a:gd name="connsiteY10" fmla="*/ 4565855 h 6291080"/>
                <a:gd name="connsiteX11" fmla="*/ 11453133 w 11585839"/>
                <a:gd name="connsiteY11" fmla="*/ 5391355 h 6291080"/>
                <a:gd name="connsiteX12" fmla="*/ 11542033 w 11585839"/>
                <a:gd name="connsiteY12" fmla="*/ 6134305 h 6291080"/>
                <a:gd name="connsiteX13" fmla="*/ 10722883 w 11585839"/>
                <a:gd name="connsiteY13" fmla="*/ 6267655 h 6291080"/>
                <a:gd name="connsiteX14" fmla="*/ 9351283 w 11585839"/>
                <a:gd name="connsiteY14" fmla="*/ 6229555 h 6291080"/>
                <a:gd name="connsiteX15" fmla="*/ 7887608 w 11585839"/>
                <a:gd name="connsiteY15" fmla="*/ 6172405 h 6291080"/>
                <a:gd name="connsiteX16" fmla="*/ 6312808 w 11585839"/>
                <a:gd name="connsiteY16" fmla="*/ 6134883 h 6291080"/>
                <a:gd name="connsiteX17" fmla="*/ 4302744 w 11585839"/>
                <a:gd name="connsiteY17" fmla="*/ 6132862 h 6291080"/>
                <a:gd name="connsiteX18" fmla="*/ 2712358 w 11585839"/>
                <a:gd name="connsiteY18" fmla="*/ 6289880 h 6291080"/>
                <a:gd name="connsiteX19" fmla="*/ 1162958 w 11585839"/>
                <a:gd name="connsiteY19" fmla="*/ 6200980 h 6291080"/>
                <a:gd name="connsiteX20" fmla="*/ 77108 w 11585839"/>
                <a:gd name="connsiteY20" fmla="*/ 6121605 h 6291080"/>
                <a:gd name="connsiteX21" fmla="*/ 86633 w 11585839"/>
                <a:gd name="connsiteY21" fmla="*/ 5054805 h 6291080"/>
                <a:gd name="connsiteX22" fmla="*/ 70758 w 11585839"/>
                <a:gd name="connsiteY22" fmla="*/ 3937205 h 6291080"/>
                <a:gd name="connsiteX23" fmla="*/ 39008 w 11585839"/>
                <a:gd name="connsiteY23" fmla="*/ 2489405 h 6291080"/>
                <a:gd name="connsiteX24" fmla="*/ 105683 w 11585839"/>
                <a:gd name="connsiteY24" fmla="*/ 1317830 h 6291080"/>
                <a:gd name="connsiteX25" fmla="*/ 143783 w 11585839"/>
                <a:gd name="connsiteY25" fmla="*/ 101805 h 6291080"/>
                <a:gd name="connsiteX0" fmla="*/ 143783 w 11585839"/>
                <a:gd name="connsiteY0" fmla="*/ 101805 h 6291080"/>
                <a:gd name="connsiteX1" fmla="*/ 1709058 w 11585839"/>
                <a:gd name="connsiteY1" fmla="*/ 85930 h 6291080"/>
                <a:gd name="connsiteX2" fmla="*/ 3906158 w 11585839"/>
                <a:gd name="connsiteY2" fmla="*/ 205 h 6291080"/>
                <a:gd name="connsiteX3" fmla="*/ 6195333 w 11585839"/>
                <a:gd name="connsiteY3" fmla="*/ 60530 h 6291080"/>
                <a:gd name="connsiteX4" fmla="*/ 8401958 w 11585839"/>
                <a:gd name="connsiteY4" fmla="*/ 9730 h 6291080"/>
                <a:gd name="connsiteX5" fmla="*/ 10202183 w 11585839"/>
                <a:gd name="connsiteY5" fmla="*/ 92280 h 6291080"/>
                <a:gd name="connsiteX6" fmla="*/ 11507108 w 11585839"/>
                <a:gd name="connsiteY6" fmla="*/ 124030 h 6291080"/>
                <a:gd name="connsiteX7" fmla="*/ 11449958 w 11585839"/>
                <a:gd name="connsiteY7" fmla="*/ 1533730 h 6291080"/>
                <a:gd name="connsiteX8" fmla="*/ 11538858 w 11585839"/>
                <a:gd name="connsiteY8" fmla="*/ 2416380 h 6291080"/>
                <a:gd name="connsiteX9" fmla="*/ 11475358 w 11585839"/>
                <a:gd name="connsiteY9" fmla="*/ 3556205 h 6291080"/>
                <a:gd name="connsiteX10" fmla="*/ 11532508 w 11585839"/>
                <a:gd name="connsiteY10" fmla="*/ 4565855 h 6291080"/>
                <a:gd name="connsiteX11" fmla="*/ 11453133 w 11585839"/>
                <a:gd name="connsiteY11" fmla="*/ 5391355 h 6291080"/>
                <a:gd name="connsiteX12" fmla="*/ 11542033 w 11585839"/>
                <a:gd name="connsiteY12" fmla="*/ 6134305 h 6291080"/>
                <a:gd name="connsiteX13" fmla="*/ 10722883 w 11585839"/>
                <a:gd name="connsiteY13" fmla="*/ 6267655 h 6291080"/>
                <a:gd name="connsiteX14" fmla="*/ 9351283 w 11585839"/>
                <a:gd name="connsiteY14" fmla="*/ 6229555 h 6291080"/>
                <a:gd name="connsiteX15" fmla="*/ 7896844 w 11585839"/>
                <a:gd name="connsiteY15" fmla="*/ 6135459 h 6291080"/>
                <a:gd name="connsiteX16" fmla="*/ 6312808 w 11585839"/>
                <a:gd name="connsiteY16" fmla="*/ 6134883 h 6291080"/>
                <a:gd name="connsiteX17" fmla="*/ 4302744 w 11585839"/>
                <a:gd name="connsiteY17" fmla="*/ 6132862 h 6291080"/>
                <a:gd name="connsiteX18" fmla="*/ 2712358 w 11585839"/>
                <a:gd name="connsiteY18" fmla="*/ 6289880 h 6291080"/>
                <a:gd name="connsiteX19" fmla="*/ 1162958 w 11585839"/>
                <a:gd name="connsiteY19" fmla="*/ 6200980 h 6291080"/>
                <a:gd name="connsiteX20" fmla="*/ 77108 w 11585839"/>
                <a:gd name="connsiteY20" fmla="*/ 6121605 h 6291080"/>
                <a:gd name="connsiteX21" fmla="*/ 86633 w 11585839"/>
                <a:gd name="connsiteY21" fmla="*/ 5054805 h 6291080"/>
                <a:gd name="connsiteX22" fmla="*/ 70758 w 11585839"/>
                <a:gd name="connsiteY22" fmla="*/ 3937205 h 6291080"/>
                <a:gd name="connsiteX23" fmla="*/ 39008 w 11585839"/>
                <a:gd name="connsiteY23" fmla="*/ 2489405 h 6291080"/>
                <a:gd name="connsiteX24" fmla="*/ 105683 w 11585839"/>
                <a:gd name="connsiteY24" fmla="*/ 1317830 h 6291080"/>
                <a:gd name="connsiteX25" fmla="*/ 143783 w 11585839"/>
                <a:gd name="connsiteY25" fmla="*/ 101805 h 6291080"/>
                <a:gd name="connsiteX0" fmla="*/ 143783 w 11585839"/>
                <a:gd name="connsiteY0" fmla="*/ 101805 h 6271922"/>
                <a:gd name="connsiteX1" fmla="*/ 1709058 w 11585839"/>
                <a:gd name="connsiteY1" fmla="*/ 85930 h 6271922"/>
                <a:gd name="connsiteX2" fmla="*/ 3906158 w 11585839"/>
                <a:gd name="connsiteY2" fmla="*/ 205 h 6271922"/>
                <a:gd name="connsiteX3" fmla="*/ 6195333 w 11585839"/>
                <a:gd name="connsiteY3" fmla="*/ 60530 h 6271922"/>
                <a:gd name="connsiteX4" fmla="*/ 8401958 w 11585839"/>
                <a:gd name="connsiteY4" fmla="*/ 9730 h 6271922"/>
                <a:gd name="connsiteX5" fmla="*/ 10202183 w 11585839"/>
                <a:gd name="connsiteY5" fmla="*/ 92280 h 6271922"/>
                <a:gd name="connsiteX6" fmla="*/ 11507108 w 11585839"/>
                <a:gd name="connsiteY6" fmla="*/ 124030 h 6271922"/>
                <a:gd name="connsiteX7" fmla="*/ 11449958 w 11585839"/>
                <a:gd name="connsiteY7" fmla="*/ 1533730 h 6271922"/>
                <a:gd name="connsiteX8" fmla="*/ 11538858 w 11585839"/>
                <a:gd name="connsiteY8" fmla="*/ 2416380 h 6271922"/>
                <a:gd name="connsiteX9" fmla="*/ 11475358 w 11585839"/>
                <a:gd name="connsiteY9" fmla="*/ 3556205 h 6271922"/>
                <a:gd name="connsiteX10" fmla="*/ 11532508 w 11585839"/>
                <a:gd name="connsiteY10" fmla="*/ 4565855 h 6271922"/>
                <a:gd name="connsiteX11" fmla="*/ 11453133 w 11585839"/>
                <a:gd name="connsiteY11" fmla="*/ 5391355 h 6271922"/>
                <a:gd name="connsiteX12" fmla="*/ 11542033 w 11585839"/>
                <a:gd name="connsiteY12" fmla="*/ 6134305 h 6271922"/>
                <a:gd name="connsiteX13" fmla="*/ 10722883 w 11585839"/>
                <a:gd name="connsiteY13" fmla="*/ 6267655 h 6271922"/>
                <a:gd name="connsiteX14" fmla="*/ 9351283 w 11585839"/>
                <a:gd name="connsiteY14" fmla="*/ 6229555 h 6271922"/>
                <a:gd name="connsiteX15" fmla="*/ 7896844 w 11585839"/>
                <a:gd name="connsiteY15" fmla="*/ 6135459 h 6271922"/>
                <a:gd name="connsiteX16" fmla="*/ 6312808 w 11585839"/>
                <a:gd name="connsiteY16" fmla="*/ 6134883 h 6271922"/>
                <a:gd name="connsiteX17" fmla="*/ 4302744 w 11585839"/>
                <a:gd name="connsiteY17" fmla="*/ 6132862 h 6271922"/>
                <a:gd name="connsiteX18" fmla="*/ 2777012 w 11585839"/>
                <a:gd name="connsiteY18" fmla="*/ 6142098 h 6271922"/>
                <a:gd name="connsiteX19" fmla="*/ 1162958 w 11585839"/>
                <a:gd name="connsiteY19" fmla="*/ 6200980 h 6271922"/>
                <a:gd name="connsiteX20" fmla="*/ 77108 w 11585839"/>
                <a:gd name="connsiteY20" fmla="*/ 6121605 h 6271922"/>
                <a:gd name="connsiteX21" fmla="*/ 86633 w 11585839"/>
                <a:gd name="connsiteY21" fmla="*/ 5054805 h 6271922"/>
                <a:gd name="connsiteX22" fmla="*/ 70758 w 11585839"/>
                <a:gd name="connsiteY22" fmla="*/ 3937205 h 6271922"/>
                <a:gd name="connsiteX23" fmla="*/ 39008 w 11585839"/>
                <a:gd name="connsiteY23" fmla="*/ 2489405 h 6271922"/>
                <a:gd name="connsiteX24" fmla="*/ 105683 w 11585839"/>
                <a:gd name="connsiteY24" fmla="*/ 1317830 h 6271922"/>
                <a:gd name="connsiteX25" fmla="*/ 143783 w 11585839"/>
                <a:gd name="connsiteY25" fmla="*/ 101805 h 6271922"/>
                <a:gd name="connsiteX0" fmla="*/ 143783 w 11585839"/>
                <a:gd name="connsiteY0" fmla="*/ 101805 h 6271343"/>
                <a:gd name="connsiteX1" fmla="*/ 1709058 w 11585839"/>
                <a:gd name="connsiteY1" fmla="*/ 85930 h 6271343"/>
                <a:gd name="connsiteX2" fmla="*/ 3906158 w 11585839"/>
                <a:gd name="connsiteY2" fmla="*/ 205 h 6271343"/>
                <a:gd name="connsiteX3" fmla="*/ 6195333 w 11585839"/>
                <a:gd name="connsiteY3" fmla="*/ 60530 h 6271343"/>
                <a:gd name="connsiteX4" fmla="*/ 8401958 w 11585839"/>
                <a:gd name="connsiteY4" fmla="*/ 9730 h 6271343"/>
                <a:gd name="connsiteX5" fmla="*/ 10202183 w 11585839"/>
                <a:gd name="connsiteY5" fmla="*/ 92280 h 6271343"/>
                <a:gd name="connsiteX6" fmla="*/ 11507108 w 11585839"/>
                <a:gd name="connsiteY6" fmla="*/ 124030 h 6271343"/>
                <a:gd name="connsiteX7" fmla="*/ 11449958 w 11585839"/>
                <a:gd name="connsiteY7" fmla="*/ 1533730 h 6271343"/>
                <a:gd name="connsiteX8" fmla="*/ 11538858 w 11585839"/>
                <a:gd name="connsiteY8" fmla="*/ 2416380 h 6271343"/>
                <a:gd name="connsiteX9" fmla="*/ 11475358 w 11585839"/>
                <a:gd name="connsiteY9" fmla="*/ 3556205 h 6271343"/>
                <a:gd name="connsiteX10" fmla="*/ 11532508 w 11585839"/>
                <a:gd name="connsiteY10" fmla="*/ 4565855 h 6271343"/>
                <a:gd name="connsiteX11" fmla="*/ 11453133 w 11585839"/>
                <a:gd name="connsiteY11" fmla="*/ 5391355 h 6271343"/>
                <a:gd name="connsiteX12" fmla="*/ 11542033 w 11585839"/>
                <a:gd name="connsiteY12" fmla="*/ 6134305 h 6271343"/>
                <a:gd name="connsiteX13" fmla="*/ 10722883 w 11585839"/>
                <a:gd name="connsiteY13" fmla="*/ 6267655 h 6271343"/>
                <a:gd name="connsiteX14" fmla="*/ 9351283 w 11585839"/>
                <a:gd name="connsiteY14" fmla="*/ 6229555 h 6271343"/>
                <a:gd name="connsiteX15" fmla="*/ 7896844 w 11585839"/>
                <a:gd name="connsiteY15" fmla="*/ 6181640 h 6271343"/>
                <a:gd name="connsiteX16" fmla="*/ 6312808 w 11585839"/>
                <a:gd name="connsiteY16" fmla="*/ 6134883 h 6271343"/>
                <a:gd name="connsiteX17" fmla="*/ 4302744 w 11585839"/>
                <a:gd name="connsiteY17" fmla="*/ 6132862 h 6271343"/>
                <a:gd name="connsiteX18" fmla="*/ 2777012 w 11585839"/>
                <a:gd name="connsiteY18" fmla="*/ 6142098 h 6271343"/>
                <a:gd name="connsiteX19" fmla="*/ 1162958 w 11585839"/>
                <a:gd name="connsiteY19" fmla="*/ 6200980 h 6271343"/>
                <a:gd name="connsiteX20" fmla="*/ 77108 w 11585839"/>
                <a:gd name="connsiteY20" fmla="*/ 6121605 h 6271343"/>
                <a:gd name="connsiteX21" fmla="*/ 86633 w 11585839"/>
                <a:gd name="connsiteY21" fmla="*/ 5054805 h 6271343"/>
                <a:gd name="connsiteX22" fmla="*/ 70758 w 11585839"/>
                <a:gd name="connsiteY22" fmla="*/ 3937205 h 6271343"/>
                <a:gd name="connsiteX23" fmla="*/ 39008 w 11585839"/>
                <a:gd name="connsiteY23" fmla="*/ 2489405 h 6271343"/>
                <a:gd name="connsiteX24" fmla="*/ 105683 w 11585839"/>
                <a:gd name="connsiteY24" fmla="*/ 1317830 h 6271343"/>
                <a:gd name="connsiteX25" fmla="*/ 143783 w 11585839"/>
                <a:gd name="connsiteY25" fmla="*/ 101805 h 6271343"/>
                <a:gd name="connsiteX0" fmla="*/ 143783 w 11585839"/>
                <a:gd name="connsiteY0" fmla="*/ 101805 h 6271343"/>
                <a:gd name="connsiteX1" fmla="*/ 1709058 w 11585839"/>
                <a:gd name="connsiteY1" fmla="*/ 85930 h 6271343"/>
                <a:gd name="connsiteX2" fmla="*/ 3906158 w 11585839"/>
                <a:gd name="connsiteY2" fmla="*/ 205 h 6271343"/>
                <a:gd name="connsiteX3" fmla="*/ 6195333 w 11585839"/>
                <a:gd name="connsiteY3" fmla="*/ 60530 h 6271343"/>
                <a:gd name="connsiteX4" fmla="*/ 8401958 w 11585839"/>
                <a:gd name="connsiteY4" fmla="*/ 9730 h 6271343"/>
                <a:gd name="connsiteX5" fmla="*/ 10202183 w 11585839"/>
                <a:gd name="connsiteY5" fmla="*/ 92280 h 6271343"/>
                <a:gd name="connsiteX6" fmla="*/ 11507108 w 11585839"/>
                <a:gd name="connsiteY6" fmla="*/ 124030 h 6271343"/>
                <a:gd name="connsiteX7" fmla="*/ 11449958 w 11585839"/>
                <a:gd name="connsiteY7" fmla="*/ 1533730 h 6271343"/>
                <a:gd name="connsiteX8" fmla="*/ 11538858 w 11585839"/>
                <a:gd name="connsiteY8" fmla="*/ 2416380 h 6271343"/>
                <a:gd name="connsiteX9" fmla="*/ 11475358 w 11585839"/>
                <a:gd name="connsiteY9" fmla="*/ 3556205 h 6271343"/>
                <a:gd name="connsiteX10" fmla="*/ 11532508 w 11585839"/>
                <a:gd name="connsiteY10" fmla="*/ 4565855 h 6271343"/>
                <a:gd name="connsiteX11" fmla="*/ 11453133 w 11585839"/>
                <a:gd name="connsiteY11" fmla="*/ 5391355 h 6271343"/>
                <a:gd name="connsiteX12" fmla="*/ 11542033 w 11585839"/>
                <a:gd name="connsiteY12" fmla="*/ 6134305 h 6271343"/>
                <a:gd name="connsiteX13" fmla="*/ 10722883 w 11585839"/>
                <a:gd name="connsiteY13" fmla="*/ 6267655 h 6271343"/>
                <a:gd name="connsiteX14" fmla="*/ 9351283 w 11585839"/>
                <a:gd name="connsiteY14" fmla="*/ 6229555 h 6271343"/>
                <a:gd name="connsiteX15" fmla="*/ 7896844 w 11585839"/>
                <a:gd name="connsiteY15" fmla="*/ 6181640 h 6271343"/>
                <a:gd name="connsiteX16" fmla="*/ 6312808 w 11585839"/>
                <a:gd name="connsiteY16" fmla="*/ 6199538 h 6271343"/>
                <a:gd name="connsiteX17" fmla="*/ 4302744 w 11585839"/>
                <a:gd name="connsiteY17" fmla="*/ 6132862 h 6271343"/>
                <a:gd name="connsiteX18" fmla="*/ 2777012 w 11585839"/>
                <a:gd name="connsiteY18" fmla="*/ 6142098 h 6271343"/>
                <a:gd name="connsiteX19" fmla="*/ 1162958 w 11585839"/>
                <a:gd name="connsiteY19" fmla="*/ 6200980 h 6271343"/>
                <a:gd name="connsiteX20" fmla="*/ 77108 w 11585839"/>
                <a:gd name="connsiteY20" fmla="*/ 6121605 h 6271343"/>
                <a:gd name="connsiteX21" fmla="*/ 86633 w 11585839"/>
                <a:gd name="connsiteY21" fmla="*/ 5054805 h 6271343"/>
                <a:gd name="connsiteX22" fmla="*/ 70758 w 11585839"/>
                <a:gd name="connsiteY22" fmla="*/ 3937205 h 6271343"/>
                <a:gd name="connsiteX23" fmla="*/ 39008 w 11585839"/>
                <a:gd name="connsiteY23" fmla="*/ 2489405 h 6271343"/>
                <a:gd name="connsiteX24" fmla="*/ 105683 w 11585839"/>
                <a:gd name="connsiteY24" fmla="*/ 1317830 h 6271343"/>
                <a:gd name="connsiteX25" fmla="*/ 143783 w 11585839"/>
                <a:gd name="connsiteY25" fmla="*/ 101805 h 6271343"/>
                <a:gd name="connsiteX0" fmla="*/ 143783 w 11585839"/>
                <a:gd name="connsiteY0" fmla="*/ 101805 h 6271343"/>
                <a:gd name="connsiteX1" fmla="*/ 1709058 w 11585839"/>
                <a:gd name="connsiteY1" fmla="*/ 85930 h 6271343"/>
                <a:gd name="connsiteX2" fmla="*/ 3906158 w 11585839"/>
                <a:gd name="connsiteY2" fmla="*/ 205 h 6271343"/>
                <a:gd name="connsiteX3" fmla="*/ 6195333 w 11585839"/>
                <a:gd name="connsiteY3" fmla="*/ 60530 h 6271343"/>
                <a:gd name="connsiteX4" fmla="*/ 8401958 w 11585839"/>
                <a:gd name="connsiteY4" fmla="*/ 9730 h 6271343"/>
                <a:gd name="connsiteX5" fmla="*/ 10202183 w 11585839"/>
                <a:gd name="connsiteY5" fmla="*/ 92280 h 6271343"/>
                <a:gd name="connsiteX6" fmla="*/ 11507108 w 11585839"/>
                <a:gd name="connsiteY6" fmla="*/ 124030 h 6271343"/>
                <a:gd name="connsiteX7" fmla="*/ 11449958 w 11585839"/>
                <a:gd name="connsiteY7" fmla="*/ 1533730 h 6271343"/>
                <a:gd name="connsiteX8" fmla="*/ 11538858 w 11585839"/>
                <a:gd name="connsiteY8" fmla="*/ 2416380 h 6271343"/>
                <a:gd name="connsiteX9" fmla="*/ 11475358 w 11585839"/>
                <a:gd name="connsiteY9" fmla="*/ 3556205 h 6271343"/>
                <a:gd name="connsiteX10" fmla="*/ 11532508 w 11585839"/>
                <a:gd name="connsiteY10" fmla="*/ 4565855 h 6271343"/>
                <a:gd name="connsiteX11" fmla="*/ 11453133 w 11585839"/>
                <a:gd name="connsiteY11" fmla="*/ 5391355 h 6271343"/>
                <a:gd name="connsiteX12" fmla="*/ 11542033 w 11585839"/>
                <a:gd name="connsiteY12" fmla="*/ 6134305 h 6271343"/>
                <a:gd name="connsiteX13" fmla="*/ 10722883 w 11585839"/>
                <a:gd name="connsiteY13" fmla="*/ 6267655 h 6271343"/>
                <a:gd name="connsiteX14" fmla="*/ 9351283 w 11585839"/>
                <a:gd name="connsiteY14" fmla="*/ 6229555 h 6271343"/>
                <a:gd name="connsiteX15" fmla="*/ 7896844 w 11585839"/>
                <a:gd name="connsiteY15" fmla="*/ 6181640 h 6271343"/>
                <a:gd name="connsiteX16" fmla="*/ 6312808 w 11585839"/>
                <a:gd name="connsiteY16" fmla="*/ 6199538 h 6271343"/>
                <a:gd name="connsiteX17" fmla="*/ 4302744 w 11585839"/>
                <a:gd name="connsiteY17" fmla="*/ 6132862 h 6271343"/>
                <a:gd name="connsiteX18" fmla="*/ 2777012 w 11585839"/>
                <a:gd name="connsiteY18" fmla="*/ 6142098 h 6271343"/>
                <a:gd name="connsiteX19" fmla="*/ 1162958 w 11585839"/>
                <a:gd name="connsiteY19" fmla="*/ 6200980 h 6271343"/>
                <a:gd name="connsiteX20" fmla="*/ 77108 w 11585839"/>
                <a:gd name="connsiteY20" fmla="*/ 6121605 h 6271343"/>
                <a:gd name="connsiteX21" fmla="*/ 86633 w 11585839"/>
                <a:gd name="connsiteY21" fmla="*/ 5054805 h 6271343"/>
                <a:gd name="connsiteX22" fmla="*/ 70758 w 11585839"/>
                <a:gd name="connsiteY22" fmla="*/ 3937205 h 6271343"/>
                <a:gd name="connsiteX23" fmla="*/ 39008 w 11585839"/>
                <a:gd name="connsiteY23" fmla="*/ 2489405 h 6271343"/>
                <a:gd name="connsiteX24" fmla="*/ 105683 w 11585839"/>
                <a:gd name="connsiteY24" fmla="*/ 1317830 h 6271343"/>
                <a:gd name="connsiteX25" fmla="*/ 143783 w 11585839"/>
                <a:gd name="connsiteY25" fmla="*/ 101805 h 6271343"/>
                <a:gd name="connsiteX0" fmla="*/ 143783 w 11585839"/>
                <a:gd name="connsiteY0" fmla="*/ 101805 h 6271343"/>
                <a:gd name="connsiteX1" fmla="*/ 1709058 w 11585839"/>
                <a:gd name="connsiteY1" fmla="*/ 85930 h 6271343"/>
                <a:gd name="connsiteX2" fmla="*/ 3906158 w 11585839"/>
                <a:gd name="connsiteY2" fmla="*/ 205 h 6271343"/>
                <a:gd name="connsiteX3" fmla="*/ 6195333 w 11585839"/>
                <a:gd name="connsiteY3" fmla="*/ 60530 h 6271343"/>
                <a:gd name="connsiteX4" fmla="*/ 8401958 w 11585839"/>
                <a:gd name="connsiteY4" fmla="*/ 9730 h 6271343"/>
                <a:gd name="connsiteX5" fmla="*/ 10202183 w 11585839"/>
                <a:gd name="connsiteY5" fmla="*/ 92280 h 6271343"/>
                <a:gd name="connsiteX6" fmla="*/ 11507108 w 11585839"/>
                <a:gd name="connsiteY6" fmla="*/ 124030 h 6271343"/>
                <a:gd name="connsiteX7" fmla="*/ 11449958 w 11585839"/>
                <a:gd name="connsiteY7" fmla="*/ 1533730 h 6271343"/>
                <a:gd name="connsiteX8" fmla="*/ 11538858 w 11585839"/>
                <a:gd name="connsiteY8" fmla="*/ 2416380 h 6271343"/>
                <a:gd name="connsiteX9" fmla="*/ 11475358 w 11585839"/>
                <a:gd name="connsiteY9" fmla="*/ 3556205 h 6271343"/>
                <a:gd name="connsiteX10" fmla="*/ 11532508 w 11585839"/>
                <a:gd name="connsiteY10" fmla="*/ 4565855 h 6271343"/>
                <a:gd name="connsiteX11" fmla="*/ 11453133 w 11585839"/>
                <a:gd name="connsiteY11" fmla="*/ 5391355 h 6271343"/>
                <a:gd name="connsiteX12" fmla="*/ 11542033 w 11585839"/>
                <a:gd name="connsiteY12" fmla="*/ 6134305 h 6271343"/>
                <a:gd name="connsiteX13" fmla="*/ 10722883 w 11585839"/>
                <a:gd name="connsiteY13" fmla="*/ 6267655 h 6271343"/>
                <a:gd name="connsiteX14" fmla="*/ 9351283 w 11585839"/>
                <a:gd name="connsiteY14" fmla="*/ 6229555 h 6271343"/>
                <a:gd name="connsiteX15" fmla="*/ 7896844 w 11585839"/>
                <a:gd name="connsiteY15" fmla="*/ 6181640 h 6271343"/>
                <a:gd name="connsiteX16" fmla="*/ 6312808 w 11585839"/>
                <a:gd name="connsiteY16" fmla="*/ 6199538 h 6271343"/>
                <a:gd name="connsiteX17" fmla="*/ 4330453 w 11585839"/>
                <a:gd name="connsiteY17" fmla="*/ 6197517 h 6271343"/>
                <a:gd name="connsiteX18" fmla="*/ 2777012 w 11585839"/>
                <a:gd name="connsiteY18" fmla="*/ 6142098 h 6271343"/>
                <a:gd name="connsiteX19" fmla="*/ 1162958 w 11585839"/>
                <a:gd name="connsiteY19" fmla="*/ 6200980 h 6271343"/>
                <a:gd name="connsiteX20" fmla="*/ 77108 w 11585839"/>
                <a:gd name="connsiteY20" fmla="*/ 6121605 h 6271343"/>
                <a:gd name="connsiteX21" fmla="*/ 86633 w 11585839"/>
                <a:gd name="connsiteY21" fmla="*/ 5054805 h 6271343"/>
                <a:gd name="connsiteX22" fmla="*/ 70758 w 11585839"/>
                <a:gd name="connsiteY22" fmla="*/ 3937205 h 6271343"/>
                <a:gd name="connsiteX23" fmla="*/ 39008 w 11585839"/>
                <a:gd name="connsiteY23" fmla="*/ 2489405 h 6271343"/>
                <a:gd name="connsiteX24" fmla="*/ 105683 w 11585839"/>
                <a:gd name="connsiteY24" fmla="*/ 1317830 h 6271343"/>
                <a:gd name="connsiteX25" fmla="*/ 143783 w 11585839"/>
                <a:gd name="connsiteY25" fmla="*/ 101805 h 6271343"/>
                <a:gd name="connsiteX0" fmla="*/ 143783 w 11585839"/>
                <a:gd name="connsiteY0" fmla="*/ 101805 h 6271343"/>
                <a:gd name="connsiteX1" fmla="*/ 1709058 w 11585839"/>
                <a:gd name="connsiteY1" fmla="*/ 85930 h 6271343"/>
                <a:gd name="connsiteX2" fmla="*/ 3906158 w 11585839"/>
                <a:gd name="connsiteY2" fmla="*/ 205 h 6271343"/>
                <a:gd name="connsiteX3" fmla="*/ 6195333 w 11585839"/>
                <a:gd name="connsiteY3" fmla="*/ 60530 h 6271343"/>
                <a:gd name="connsiteX4" fmla="*/ 8401958 w 11585839"/>
                <a:gd name="connsiteY4" fmla="*/ 9730 h 6271343"/>
                <a:gd name="connsiteX5" fmla="*/ 10202183 w 11585839"/>
                <a:gd name="connsiteY5" fmla="*/ 92280 h 6271343"/>
                <a:gd name="connsiteX6" fmla="*/ 11507108 w 11585839"/>
                <a:gd name="connsiteY6" fmla="*/ 124030 h 6271343"/>
                <a:gd name="connsiteX7" fmla="*/ 11449958 w 11585839"/>
                <a:gd name="connsiteY7" fmla="*/ 1533730 h 6271343"/>
                <a:gd name="connsiteX8" fmla="*/ 11538858 w 11585839"/>
                <a:gd name="connsiteY8" fmla="*/ 2416380 h 6271343"/>
                <a:gd name="connsiteX9" fmla="*/ 11475358 w 11585839"/>
                <a:gd name="connsiteY9" fmla="*/ 3556205 h 6271343"/>
                <a:gd name="connsiteX10" fmla="*/ 11532508 w 11585839"/>
                <a:gd name="connsiteY10" fmla="*/ 4565855 h 6271343"/>
                <a:gd name="connsiteX11" fmla="*/ 11453133 w 11585839"/>
                <a:gd name="connsiteY11" fmla="*/ 5391355 h 6271343"/>
                <a:gd name="connsiteX12" fmla="*/ 11542033 w 11585839"/>
                <a:gd name="connsiteY12" fmla="*/ 6134305 h 6271343"/>
                <a:gd name="connsiteX13" fmla="*/ 10722883 w 11585839"/>
                <a:gd name="connsiteY13" fmla="*/ 6267655 h 6271343"/>
                <a:gd name="connsiteX14" fmla="*/ 9351283 w 11585839"/>
                <a:gd name="connsiteY14" fmla="*/ 6229555 h 6271343"/>
                <a:gd name="connsiteX15" fmla="*/ 7896844 w 11585839"/>
                <a:gd name="connsiteY15" fmla="*/ 6181640 h 6271343"/>
                <a:gd name="connsiteX16" fmla="*/ 6312808 w 11585839"/>
                <a:gd name="connsiteY16" fmla="*/ 6199538 h 6271343"/>
                <a:gd name="connsiteX17" fmla="*/ 4330453 w 11585839"/>
                <a:gd name="connsiteY17" fmla="*/ 6197517 h 6271343"/>
                <a:gd name="connsiteX18" fmla="*/ 2878612 w 11585839"/>
                <a:gd name="connsiteY18" fmla="*/ 6188280 h 6271343"/>
                <a:gd name="connsiteX19" fmla="*/ 1162958 w 11585839"/>
                <a:gd name="connsiteY19" fmla="*/ 6200980 h 6271343"/>
                <a:gd name="connsiteX20" fmla="*/ 77108 w 11585839"/>
                <a:gd name="connsiteY20" fmla="*/ 6121605 h 6271343"/>
                <a:gd name="connsiteX21" fmla="*/ 86633 w 11585839"/>
                <a:gd name="connsiteY21" fmla="*/ 5054805 h 6271343"/>
                <a:gd name="connsiteX22" fmla="*/ 70758 w 11585839"/>
                <a:gd name="connsiteY22" fmla="*/ 3937205 h 6271343"/>
                <a:gd name="connsiteX23" fmla="*/ 39008 w 11585839"/>
                <a:gd name="connsiteY23" fmla="*/ 2489405 h 6271343"/>
                <a:gd name="connsiteX24" fmla="*/ 105683 w 11585839"/>
                <a:gd name="connsiteY24" fmla="*/ 1317830 h 6271343"/>
                <a:gd name="connsiteX25" fmla="*/ 143783 w 11585839"/>
                <a:gd name="connsiteY25" fmla="*/ 101805 h 6271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585839" h="6271343">
                  <a:moveTo>
                    <a:pt x="143783" y="101805"/>
                  </a:moveTo>
                  <a:cubicBezTo>
                    <a:pt x="411012" y="-103512"/>
                    <a:pt x="1081996" y="102863"/>
                    <a:pt x="1709058" y="85930"/>
                  </a:cubicBezTo>
                  <a:cubicBezTo>
                    <a:pt x="2336121" y="68997"/>
                    <a:pt x="3158446" y="4438"/>
                    <a:pt x="3906158" y="205"/>
                  </a:cubicBezTo>
                  <a:cubicBezTo>
                    <a:pt x="4653870" y="-4028"/>
                    <a:pt x="5446033" y="58943"/>
                    <a:pt x="6195333" y="60530"/>
                  </a:cubicBezTo>
                  <a:cubicBezTo>
                    <a:pt x="6944633" y="62118"/>
                    <a:pt x="7734150" y="4438"/>
                    <a:pt x="8401958" y="9730"/>
                  </a:cubicBezTo>
                  <a:cubicBezTo>
                    <a:pt x="9069766" y="15022"/>
                    <a:pt x="9684658" y="73230"/>
                    <a:pt x="10202183" y="92280"/>
                  </a:cubicBezTo>
                  <a:cubicBezTo>
                    <a:pt x="10719708" y="111330"/>
                    <a:pt x="11299146" y="-116212"/>
                    <a:pt x="11507108" y="124030"/>
                  </a:cubicBezTo>
                  <a:cubicBezTo>
                    <a:pt x="11715070" y="364272"/>
                    <a:pt x="11444666" y="1151672"/>
                    <a:pt x="11449958" y="1533730"/>
                  </a:cubicBezTo>
                  <a:cubicBezTo>
                    <a:pt x="11455250" y="1915788"/>
                    <a:pt x="11534625" y="2079301"/>
                    <a:pt x="11538858" y="2416380"/>
                  </a:cubicBezTo>
                  <a:cubicBezTo>
                    <a:pt x="11543091" y="2753459"/>
                    <a:pt x="11476416" y="3197959"/>
                    <a:pt x="11475358" y="3556205"/>
                  </a:cubicBezTo>
                  <a:cubicBezTo>
                    <a:pt x="11474300" y="3914451"/>
                    <a:pt x="11536212" y="4259997"/>
                    <a:pt x="11532508" y="4565855"/>
                  </a:cubicBezTo>
                  <a:cubicBezTo>
                    <a:pt x="11528804" y="4871713"/>
                    <a:pt x="11451546" y="5129947"/>
                    <a:pt x="11453133" y="5391355"/>
                  </a:cubicBezTo>
                  <a:cubicBezTo>
                    <a:pt x="11454720" y="5652763"/>
                    <a:pt x="11663741" y="5988255"/>
                    <a:pt x="11542033" y="6134305"/>
                  </a:cubicBezTo>
                  <a:cubicBezTo>
                    <a:pt x="11420325" y="6280355"/>
                    <a:pt x="11088008" y="6251780"/>
                    <a:pt x="10722883" y="6267655"/>
                  </a:cubicBezTo>
                  <a:cubicBezTo>
                    <a:pt x="10357758" y="6283530"/>
                    <a:pt x="9822289" y="6243891"/>
                    <a:pt x="9351283" y="6229555"/>
                  </a:cubicBezTo>
                  <a:cubicBezTo>
                    <a:pt x="8880277" y="6215219"/>
                    <a:pt x="8403256" y="6186643"/>
                    <a:pt x="7896844" y="6181640"/>
                  </a:cubicBezTo>
                  <a:lnTo>
                    <a:pt x="6312808" y="6199538"/>
                  </a:lnTo>
                  <a:lnTo>
                    <a:pt x="4330453" y="6197517"/>
                  </a:lnTo>
                  <a:lnTo>
                    <a:pt x="2878612" y="6188280"/>
                  </a:lnTo>
                  <a:cubicBezTo>
                    <a:pt x="2350696" y="6188857"/>
                    <a:pt x="1629875" y="6212092"/>
                    <a:pt x="1162958" y="6200980"/>
                  </a:cubicBezTo>
                  <a:cubicBezTo>
                    <a:pt x="696041" y="6189868"/>
                    <a:pt x="256496" y="6312634"/>
                    <a:pt x="77108" y="6121605"/>
                  </a:cubicBezTo>
                  <a:cubicBezTo>
                    <a:pt x="-102280" y="5930576"/>
                    <a:pt x="87691" y="5418872"/>
                    <a:pt x="86633" y="5054805"/>
                  </a:cubicBezTo>
                  <a:cubicBezTo>
                    <a:pt x="85575" y="4690738"/>
                    <a:pt x="78696" y="4364772"/>
                    <a:pt x="70758" y="3937205"/>
                  </a:cubicBezTo>
                  <a:cubicBezTo>
                    <a:pt x="62821" y="3509638"/>
                    <a:pt x="34775" y="2768805"/>
                    <a:pt x="39008" y="2489405"/>
                  </a:cubicBezTo>
                  <a:cubicBezTo>
                    <a:pt x="43241" y="2210005"/>
                    <a:pt x="88221" y="1715763"/>
                    <a:pt x="105683" y="1317830"/>
                  </a:cubicBezTo>
                  <a:cubicBezTo>
                    <a:pt x="123145" y="919897"/>
                    <a:pt x="-123446" y="307122"/>
                    <a:pt x="143783" y="1018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C88D0C-FBD4-4F0A-80A3-8400F7FDE98D}"/>
                </a:ext>
              </a:extLst>
            </p:cNvPr>
            <p:cNvSpPr txBox="1"/>
            <p:nvPr/>
          </p:nvSpPr>
          <p:spPr>
            <a:xfrm>
              <a:off x="2068864" y="1758935"/>
              <a:ext cx="8689827" cy="522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Bay </a:t>
              </a:r>
              <a:r>
                <a:rPr kumimoji="0" lang="en-US" sz="2800" b="1" i="1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kumimoji="0" lang="en-US" sz="2800" b="1" i="1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2800" b="1" i="1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nụ</a:t>
              </a:r>
              <a:r>
                <a:rPr kumimoji="0" lang="en-US" sz="2800" b="1" i="1" u="none" strike="noStrike" kern="0" cap="none" spc="0" normalizeH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70" y="1321390"/>
            <a:ext cx="6384347" cy="3582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BayLenNheNuCuoi-MiuLe_34ac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034189" y="406259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5F11F-410F-F589-2677-D01C06C53886}"/>
              </a:ext>
            </a:extLst>
          </p:cNvPr>
          <p:cNvSpPr txBox="1"/>
          <p:nvPr/>
        </p:nvSpPr>
        <p:spPr>
          <a:xfrm>
            <a:off x="5493271" y="549958"/>
            <a:ext cx="2405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180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1" y="2480758"/>
            <a:ext cx="2406282" cy="4355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561" t="23422" r="67710" b="60828"/>
          <a:stretch/>
        </p:blipFill>
        <p:spPr>
          <a:xfrm>
            <a:off x="1911472" y="718720"/>
            <a:ext cx="1656185" cy="203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2863534" y="2248173"/>
            <a:ext cx="8842476" cy="30963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NĂM HỌC MỚI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	-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Gam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97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21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3728297" y="439696"/>
            <a:ext cx="5281216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sym typeface="Sue Ellen Francisco"/>
              </a:rPr>
              <a:t>HUẨN B</a:t>
            </a:r>
            <a:r>
              <a:rPr lang="en-US" sz="3200" spc="5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Ị BÀI CHO TIẾT SAU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7030A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sym typeface="Sue Ellen Francisco"/>
            </a:endParaRPr>
          </a:p>
        </p:txBody>
      </p:sp>
      <p:sp>
        <p:nvSpPr>
          <p:cNvPr id="2" name="Google Shape;445;p40">
            <a:extLst>
              <a:ext uri="{FF2B5EF4-FFF2-40B4-BE49-F238E27FC236}">
                <a16:creationId xmlns:a16="http://schemas.microsoft.com/office/drawing/2014/main" id="{E4D2F9ED-ADF7-E7CD-1257-FB1AEDE5B228}"/>
              </a:ext>
            </a:extLst>
          </p:cNvPr>
          <p:cNvSpPr/>
          <p:nvPr/>
        </p:nvSpPr>
        <p:spPr>
          <a:xfrm>
            <a:off x="1614966" y="1239907"/>
            <a:ext cx="10080625" cy="441753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Google Shape;3930;p50">
            <a:extLst>
              <a:ext uri="{FF2B5EF4-FFF2-40B4-BE49-F238E27FC236}">
                <a16:creationId xmlns:a16="http://schemas.microsoft.com/office/drawing/2014/main" id="{B0B5690F-6E3F-4EE8-B29A-8282C474B8D4}"/>
              </a:ext>
            </a:extLst>
          </p:cNvPr>
          <p:cNvSpPr txBox="1"/>
          <p:nvPr/>
        </p:nvSpPr>
        <p:spPr>
          <a:xfrm>
            <a:off x="4285223" y="2148656"/>
            <a:ext cx="4708536" cy="134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A388BE"/>
                </a:solidFill>
                <a:cs typeface="Times New Roman" panose="02020603050405020304" pitchFamily="18" charset="0"/>
                <a:sym typeface="Short Stack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A388BE"/>
                </a:solidFill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A388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A388BE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18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3712475" y="2581113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20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388BE"/>
                </a:solidFill>
                <a:latin typeface="+mj-lt"/>
              </a:endParaRPr>
            </a:p>
          </p:txBody>
        </p:sp>
        <p:sp>
          <p:nvSpPr>
            <p:cNvPr id="2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388BE"/>
                </a:solidFill>
                <a:latin typeface="+mj-lt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A696DC05-14CF-4B1A-B043-43FD78E31CB4}"/>
              </a:ext>
            </a:extLst>
          </p:cNvPr>
          <p:cNvSpPr txBox="1"/>
          <p:nvPr/>
        </p:nvSpPr>
        <p:spPr>
          <a:xfrm>
            <a:off x="2957203" y="3229890"/>
            <a:ext cx="8574747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Chuẩn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bị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tiết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sau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: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Tìm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hiểu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về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gam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trưởng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,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giọng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trưởng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,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giọng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Đô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trưởng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,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cao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độ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,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trường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độ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….</a:t>
            </a:r>
            <a:r>
              <a:rPr lang="en-US" sz="2400" b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trong</a:t>
            </a:r>
            <a:r>
              <a:rPr lang="en-US" sz="2400" b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24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đọc</a:t>
            </a:r>
            <a:r>
              <a:rPr lang="en-US" sz="24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24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i="1" dirty="0" err="1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số</a:t>
            </a:r>
            <a:r>
              <a:rPr lang="en-US" sz="2400" b="1" i="1" dirty="0">
                <a:solidFill>
                  <a:srgbClr val="A388B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1</a:t>
            </a:r>
          </a:p>
        </p:txBody>
      </p:sp>
      <p:grpSp>
        <p:nvGrpSpPr>
          <p:cNvPr id="10" name="Google Shape;3931;p50">
            <a:extLst>
              <a:ext uri="{FF2B5EF4-FFF2-40B4-BE49-F238E27FC236}">
                <a16:creationId xmlns:a16="http://schemas.microsoft.com/office/drawing/2014/main" id="{7F874CD0-A215-9B23-B398-AE6DA3622DBE}"/>
              </a:ext>
            </a:extLst>
          </p:cNvPr>
          <p:cNvGrpSpPr/>
          <p:nvPr/>
        </p:nvGrpSpPr>
        <p:grpSpPr>
          <a:xfrm>
            <a:off x="2820643" y="3412702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2" name="Google Shape;3932;p50">
              <a:extLst>
                <a:ext uri="{FF2B5EF4-FFF2-40B4-BE49-F238E27FC236}">
                  <a16:creationId xmlns:a16="http://schemas.microsoft.com/office/drawing/2014/main" id="{08057F4B-A207-6C17-6A3B-6C010995BE66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A388BE"/>
                </a:solidFill>
                <a:latin typeface="+mj-lt"/>
              </a:endParaRPr>
            </a:p>
          </p:txBody>
        </p:sp>
        <p:sp>
          <p:nvSpPr>
            <p:cNvPr id="24" name="Google Shape;3933;p50">
              <a:extLst>
                <a:ext uri="{FF2B5EF4-FFF2-40B4-BE49-F238E27FC236}">
                  <a16:creationId xmlns:a16="http://schemas.microsoft.com/office/drawing/2014/main" id="{9F497A6A-4116-157A-2A6D-4A58CAED2B02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388B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1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sp>
        <p:nvSpPr>
          <p:cNvPr id="21" name="圆角矩形 3">
            <a:extLst>
              <a:ext uri="{FF2B5EF4-FFF2-40B4-BE49-F238E27FC236}">
                <a16:creationId xmlns:a16="http://schemas.microsoft.com/office/drawing/2014/main" id="{7A3F1DF8-9893-4AC5-CE72-3E0007A1978C}"/>
              </a:ext>
            </a:extLst>
          </p:cNvPr>
          <p:cNvSpPr/>
          <p:nvPr/>
        </p:nvSpPr>
        <p:spPr>
          <a:xfrm>
            <a:off x="4231495" y="1125730"/>
            <a:ext cx="7567179" cy="82230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4">
            <a:extLst>
              <a:ext uri="{FF2B5EF4-FFF2-40B4-BE49-F238E27FC236}">
                <a16:creationId xmlns:a16="http://schemas.microsoft.com/office/drawing/2014/main" id="{89A40762-1230-12ED-C535-9A1A3CAC77EB}"/>
              </a:ext>
            </a:extLst>
          </p:cNvPr>
          <p:cNvSpPr/>
          <p:nvPr/>
        </p:nvSpPr>
        <p:spPr>
          <a:xfrm>
            <a:off x="4451700" y="1216809"/>
            <a:ext cx="562540" cy="562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4">
            <a:extLst>
              <a:ext uri="{FF2B5EF4-FFF2-40B4-BE49-F238E27FC236}">
                <a16:creationId xmlns:a16="http://schemas.microsoft.com/office/drawing/2014/main" id="{9875FC71-616E-F8E2-6611-103B31C75415}"/>
              </a:ext>
            </a:extLst>
          </p:cNvPr>
          <p:cNvSpPr/>
          <p:nvPr/>
        </p:nvSpPr>
        <p:spPr>
          <a:xfrm>
            <a:off x="1048179" y="1308270"/>
            <a:ext cx="3079179" cy="294731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27">
            <a:extLst>
              <a:ext uri="{FF2B5EF4-FFF2-40B4-BE49-F238E27FC236}">
                <a16:creationId xmlns:a16="http://schemas.microsoft.com/office/drawing/2014/main" id="{F4FB8960-9353-A8E6-1062-13838A9B2CCF}"/>
              </a:ext>
            </a:extLst>
          </p:cNvPr>
          <p:cNvSpPr/>
          <p:nvPr/>
        </p:nvSpPr>
        <p:spPr>
          <a:xfrm>
            <a:off x="4215683" y="2173202"/>
            <a:ext cx="7943302" cy="84810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8">
            <a:extLst>
              <a:ext uri="{FF2B5EF4-FFF2-40B4-BE49-F238E27FC236}">
                <a16:creationId xmlns:a16="http://schemas.microsoft.com/office/drawing/2014/main" id="{5FDEB30D-F4A0-3B98-BEF3-74E7F095A1BF}"/>
              </a:ext>
            </a:extLst>
          </p:cNvPr>
          <p:cNvSpPr/>
          <p:nvPr/>
        </p:nvSpPr>
        <p:spPr>
          <a:xfrm>
            <a:off x="4451700" y="2282763"/>
            <a:ext cx="562540" cy="5625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30">
            <a:extLst>
              <a:ext uri="{FF2B5EF4-FFF2-40B4-BE49-F238E27FC236}">
                <a16:creationId xmlns:a16="http://schemas.microsoft.com/office/drawing/2014/main" id="{D1F81A3D-0A57-C408-1454-6C2F5F88AE8B}"/>
              </a:ext>
            </a:extLst>
          </p:cNvPr>
          <p:cNvSpPr/>
          <p:nvPr/>
        </p:nvSpPr>
        <p:spPr>
          <a:xfrm>
            <a:off x="4231495" y="3168136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A5629658-C1AF-E01D-40CB-39525323502B}"/>
              </a:ext>
            </a:extLst>
          </p:cNvPr>
          <p:cNvSpPr/>
          <p:nvPr/>
        </p:nvSpPr>
        <p:spPr>
          <a:xfrm>
            <a:off x="4498179" y="3275459"/>
            <a:ext cx="562540" cy="5625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圆角矩形 33">
            <a:extLst>
              <a:ext uri="{FF2B5EF4-FFF2-40B4-BE49-F238E27FC236}">
                <a16:creationId xmlns:a16="http://schemas.microsoft.com/office/drawing/2014/main" id="{74941499-6C67-AEE7-D0B2-A3E61FFD2400}"/>
              </a:ext>
            </a:extLst>
          </p:cNvPr>
          <p:cNvSpPr/>
          <p:nvPr/>
        </p:nvSpPr>
        <p:spPr>
          <a:xfrm>
            <a:off x="4231495" y="4189692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34">
            <a:extLst>
              <a:ext uri="{FF2B5EF4-FFF2-40B4-BE49-F238E27FC236}">
                <a16:creationId xmlns:a16="http://schemas.microsoft.com/office/drawing/2014/main" id="{97147487-5777-A4D6-F5D0-34AF196C9E58}"/>
              </a:ext>
            </a:extLst>
          </p:cNvPr>
          <p:cNvSpPr/>
          <p:nvPr/>
        </p:nvSpPr>
        <p:spPr>
          <a:xfrm>
            <a:off x="4498179" y="4286310"/>
            <a:ext cx="562540" cy="5625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MH_Entry_1">
            <a:extLst>
              <a:ext uri="{FF2B5EF4-FFF2-40B4-BE49-F238E27FC236}">
                <a16:creationId xmlns:a16="http://schemas.microsoft.com/office/drawing/2014/main" id="{1A546001-AA70-9850-68FC-BD6B1CE615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33231" y="1168053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nụ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cười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1" name="MH_Entry_2">
            <a:extLst>
              <a:ext uri="{FF2B5EF4-FFF2-40B4-BE49-F238E27FC236}">
                <a16:creationId xmlns:a16="http://schemas.microsoft.com/office/drawing/2014/main" id="{8134D543-A8C2-3532-A28C-712BEE51ACD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60719" y="2258665"/>
            <a:ext cx="7114079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Gam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2" name="MH_Entry_3">
            <a:extLst>
              <a:ext uri="{FF2B5EF4-FFF2-40B4-BE49-F238E27FC236}">
                <a16:creationId xmlns:a16="http://schemas.microsoft.com/office/drawing/2014/main" id="{34AA906C-5BF3-957F-DEB7-CEDC494C3E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3231" y="3235656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3" name="MH_Entry_4">
            <a:extLst>
              <a:ext uri="{FF2B5EF4-FFF2-40B4-BE49-F238E27FC236}">
                <a16:creationId xmlns:a16="http://schemas.microsoft.com/office/drawing/2014/main" id="{0E804838-4205-EBC7-5047-87DED19E91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33230" y="4423346"/>
            <a:ext cx="6665443" cy="30777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Sáng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43DFF56E-11EA-E235-E202-2B81F458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317" y="2524468"/>
            <a:ext cx="2870901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1425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6869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639450" y="2194641"/>
            <a:ext cx="8470445" cy="278983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3405039" y="2364424"/>
            <a:ext cx="7173014" cy="212750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1 -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nụ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cười</a:t>
            </a: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56967" y="1713818"/>
            <a:ext cx="8161709" cy="231839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2753458" y="1614248"/>
            <a:ext cx="7776864" cy="286616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1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Hải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Đăng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9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63759" y="349597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https://www.youtube.com/watch?v=rsFTSj0TnjY</a:t>
            </a: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71748B0-74F3-49F3-97EF-E40638F63950}"/>
              </a:ext>
            </a:extLst>
          </p:cNvPr>
          <p:cNvGrpSpPr/>
          <p:nvPr/>
        </p:nvGrpSpPr>
        <p:grpSpPr>
          <a:xfrm>
            <a:off x="3033454" y="761258"/>
            <a:ext cx="7416825" cy="2795251"/>
            <a:chOff x="-201576" y="1996384"/>
            <a:chExt cx="5576184" cy="1901166"/>
          </a:xfrm>
          <a:solidFill>
            <a:schemeClr val="bg1"/>
          </a:solidFill>
        </p:grpSpPr>
        <p:sp>
          <p:nvSpPr>
            <p:cNvPr id="24" name="Google Shape;445;p40">
              <a:extLst>
                <a:ext uri="{FF2B5EF4-FFF2-40B4-BE49-F238E27FC236}">
                  <a16:creationId xmlns:a16="http://schemas.microsoft.com/office/drawing/2014/main" id="{E61206D3-6326-49DF-870A-894AA1E3DC33}"/>
                </a:ext>
              </a:extLst>
            </p:cNvPr>
            <p:cNvSpPr/>
            <p:nvPr/>
          </p:nvSpPr>
          <p:spPr>
            <a:xfrm>
              <a:off x="-201576" y="1996384"/>
              <a:ext cx="5576184" cy="1901166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60B694-9769-4F60-A505-CD8690C7C0EA}"/>
                </a:ext>
              </a:extLst>
            </p:cNvPr>
            <p:cNvSpPr txBox="1"/>
            <p:nvPr/>
          </p:nvSpPr>
          <p:spPr>
            <a:xfrm>
              <a:off x="799391" y="2656588"/>
              <a:ext cx="3645003" cy="68992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4763" algn="ctr">
                <a:lnSpc>
                  <a:spcPct val="107000"/>
                </a:lnSpc>
                <a:defRPr/>
              </a:pP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4763" algn="ctr">
                <a:lnSpc>
                  <a:spcPct val="107000"/>
                </a:lnSpc>
                <a:defRPr/>
              </a:pP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2800" b="1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68735" y="73600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" name="TextBox 9">
            <a:hlinkClick r:id="rId11"/>
          </p:cNvPr>
          <p:cNvSpPr txBox="1"/>
          <p:nvPr/>
        </p:nvSpPr>
        <p:spPr>
          <a:xfrm>
            <a:off x="4482555" y="6538639"/>
            <a:ext cx="531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https://www.youtube.com/watch?v=rsFTSj0TnjY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271285-DA04-47C8-30C4-01621140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16" y="3721572"/>
            <a:ext cx="49577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https://www.youtube.com/watch?v=0LX8sI7TPaw</a:t>
            </a: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6048" y="39381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3" y="3701661"/>
            <a:ext cx="4308674" cy="260013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1513087" y="1335465"/>
            <a:ext cx="2934267" cy="1724325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06433" y="1435538"/>
            <a:ext cx="2618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1" name="Picture 30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EE2A2509-5F39-5BF2-111C-2F90828133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82" b="18393"/>
          <a:stretch/>
        </p:blipFill>
        <p:spPr>
          <a:xfrm>
            <a:off x="5362509" y="359001"/>
            <a:ext cx="7353740" cy="6209652"/>
          </a:xfrm>
          <a:prstGeom prst="rect">
            <a:avLst/>
          </a:prstGeom>
        </p:spPr>
      </p:pic>
      <p:sp>
        <p:nvSpPr>
          <p:cNvPr id="2" name="TextBox 1">
            <a:hlinkClick r:id="rId13"/>
          </p:cNvPr>
          <p:cNvSpPr txBox="1"/>
          <p:nvPr/>
        </p:nvSpPr>
        <p:spPr>
          <a:xfrm>
            <a:off x="740743" y="630179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https://www.youtube.com/watch?v=0LX8sI7TPaw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6033" y="276505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684959" y="682284"/>
            <a:ext cx="7848872" cy="2529931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0B4664-6F4E-4CDA-85A5-802D63C2DEFA}"/>
              </a:ext>
            </a:extLst>
          </p:cNvPr>
          <p:cNvGrpSpPr/>
          <p:nvPr/>
        </p:nvGrpSpPr>
        <p:grpSpPr>
          <a:xfrm>
            <a:off x="2684959" y="3412158"/>
            <a:ext cx="6096744" cy="3147260"/>
            <a:chOff x="1403370" y="2977471"/>
            <a:chExt cx="4049455" cy="1904832"/>
          </a:xfrm>
        </p:grpSpPr>
        <p:sp>
          <p:nvSpPr>
            <p:cNvPr id="20" name="Google Shape;5971;p62">
              <a:extLst>
                <a:ext uri="{FF2B5EF4-FFF2-40B4-BE49-F238E27FC236}">
                  <a16:creationId xmlns:a16="http://schemas.microsoft.com/office/drawing/2014/main" id="{B3DE7080-F8E0-4246-A429-51BC82DCC097}"/>
                </a:ext>
              </a:extLst>
            </p:cNvPr>
            <p:cNvSpPr/>
            <p:nvPr/>
          </p:nvSpPr>
          <p:spPr>
            <a:xfrm>
              <a:off x="1583482" y="380888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04D09C-1713-4AE1-88CA-3292644C9B8D}"/>
                </a:ext>
              </a:extLst>
            </p:cNvPr>
            <p:cNvGrpSpPr/>
            <p:nvPr/>
          </p:nvGrpSpPr>
          <p:grpSpPr>
            <a:xfrm>
              <a:off x="1721480" y="387498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16" name="Google Shape;3332;p46">
                <a:extLst>
                  <a:ext uri="{FF2B5EF4-FFF2-40B4-BE49-F238E27FC236}">
                    <a16:creationId xmlns:a16="http://schemas.microsoft.com/office/drawing/2014/main" id="{E81D2412-2830-4EC4-A68E-44DCC6B4681F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7" name="Picture 216">
                <a:extLst>
                  <a:ext uri="{FF2B5EF4-FFF2-40B4-BE49-F238E27FC236}">
                    <a16:creationId xmlns:a16="http://schemas.microsoft.com/office/drawing/2014/main" id="{2CD724FC-9125-4410-954D-675CE3E42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24" name="Google Shape;5951;p62">
              <a:extLst>
                <a:ext uri="{FF2B5EF4-FFF2-40B4-BE49-F238E27FC236}">
                  <a16:creationId xmlns:a16="http://schemas.microsoft.com/office/drawing/2014/main" id="{E08E72BB-CC43-41F7-AF5B-5C393522535E}"/>
                </a:ext>
              </a:extLst>
            </p:cNvPr>
            <p:cNvSpPr/>
            <p:nvPr/>
          </p:nvSpPr>
          <p:spPr>
            <a:xfrm>
              <a:off x="1403370" y="479812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5" name="Google Shape;5956;p62">
              <a:extLst>
                <a:ext uri="{FF2B5EF4-FFF2-40B4-BE49-F238E27FC236}">
                  <a16:creationId xmlns:a16="http://schemas.microsoft.com/office/drawing/2014/main" id="{F9DABCBE-745E-4069-8518-7F9088D6D19C}"/>
                </a:ext>
              </a:extLst>
            </p:cNvPr>
            <p:cNvSpPr/>
            <p:nvPr/>
          </p:nvSpPr>
          <p:spPr>
            <a:xfrm>
              <a:off x="1997590" y="433655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6" name="Google Shape;5957;p62">
              <a:extLst>
                <a:ext uri="{FF2B5EF4-FFF2-40B4-BE49-F238E27FC236}">
                  <a16:creationId xmlns:a16="http://schemas.microsoft.com/office/drawing/2014/main" id="{B12ACAD1-8BAD-4E6F-B335-C7BBF24B0F7C}"/>
                </a:ext>
              </a:extLst>
            </p:cNvPr>
            <p:cNvSpPr/>
            <p:nvPr/>
          </p:nvSpPr>
          <p:spPr>
            <a:xfrm>
              <a:off x="1992759" y="423949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7" name="Google Shape;5958;p62">
              <a:extLst>
                <a:ext uri="{FF2B5EF4-FFF2-40B4-BE49-F238E27FC236}">
                  <a16:creationId xmlns:a16="http://schemas.microsoft.com/office/drawing/2014/main" id="{86DBAAE6-780E-46B6-A8AD-E8D773C2CE85}"/>
                </a:ext>
              </a:extLst>
            </p:cNvPr>
            <p:cNvSpPr/>
            <p:nvPr/>
          </p:nvSpPr>
          <p:spPr>
            <a:xfrm>
              <a:off x="1899485" y="384195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8" name="Google Shape;5959;p62">
              <a:extLst>
                <a:ext uri="{FF2B5EF4-FFF2-40B4-BE49-F238E27FC236}">
                  <a16:creationId xmlns:a16="http://schemas.microsoft.com/office/drawing/2014/main" id="{7688E1C4-CACA-48B5-A5C9-B5D980F794F8}"/>
                </a:ext>
              </a:extLst>
            </p:cNvPr>
            <p:cNvSpPr/>
            <p:nvPr/>
          </p:nvSpPr>
          <p:spPr>
            <a:xfrm>
              <a:off x="2002828" y="427749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9" name="Google Shape;5962;p62">
              <a:extLst>
                <a:ext uri="{FF2B5EF4-FFF2-40B4-BE49-F238E27FC236}">
                  <a16:creationId xmlns:a16="http://schemas.microsoft.com/office/drawing/2014/main" id="{2FC79BC9-C2FB-47F7-940A-B17DD13D62C1}"/>
                </a:ext>
              </a:extLst>
            </p:cNvPr>
            <p:cNvSpPr/>
            <p:nvPr/>
          </p:nvSpPr>
          <p:spPr>
            <a:xfrm>
              <a:off x="1554051" y="422956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0" name="Google Shape;5963;p62">
              <a:extLst>
                <a:ext uri="{FF2B5EF4-FFF2-40B4-BE49-F238E27FC236}">
                  <a16:creationId xmlns:a16="http://schemas.microsoft.com/office/drawing/2014/main" id="{2782500F-D166-4624-B749-480910068778}"/>
                </a:ext>
              </a:extLst>
            </p:cNvPr>
            <p:cNvSpPr/>
            <p:nvPr/>
          </p:nvSpPr>
          <p:spPr>
            <a:xfrm>
              <a:off x="1598862" y="422831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1" name="Google Shape;5964;p62">
              <a:extLst>
                <a:ext uri="{FF2B5EF4-FFF2-40B4-BE49-F238E27FC236}">
                  <a16:creationId xmlns:a16="http://schemas.microsoft.com/office/drawing/2014/main" id="{F4E0A5C0-8E15-4390-A31F-C5EBB9B6BCBA}"/>
                </a:ext>
              </a:extLst>
            </p:cNvPr>
            <p:cNvSpPr/>
            <p:nvPr/>
          </p:nvSpPr>
          <p:spPr>
            <a:xfrm>
              <a:off x="1792049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2" name="Google Shape;5965;p62">
              <a:extLst>
                <a:ext uri="{FF2B5EF4-FFF2-40B4-BE49-F238E27FC236}">
                  <a16:creationId xmlns:a16="http://schemas.microsoft.com/office/drawing/2014/main" id="{230A204A-5E5E-41B3-AFD6-8BC620F15AD6}"/>
                </a:ext>
              </a:extLst>
            </p:cNvPr>
            <p:cNvSpPr/>
            <p:nvPr/>
          </p:nvSpPr>
          <p:spPr>
            <a:xfrm>
              <a:off x="1534725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3" name="Google Shape;5966;p62">
              <a:extLst>
                <a:ext uri="{FF2B5EF4-FFF2-40B4-BE49-F238E27FC236}">
                  <a16:creationId xmlns:a16="http://schemas.microsoft.com/office/drawing/2014/main" id="{F08F7B67-6DE2-4B2E-81BB-5A916D5E9140}"/>
                </a:ext>
              </a:extLst>
            </p:cNvPr>
            <p:cNvSpPr/>
            <p:nvPr/>
          </p:nvSpPr>
          <p:spPr>
            <a:xfrm>
              <a:off x="1567660" y="417171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4" name="Google Shape;5967;p62">
              <a:extLst>
                <a:ext uri="{FF2B5EF4-FFF2-40B4-BE49-F238E27FC236}">
                  <a16:creationId xmlns:a16="http://schemas.microsoft.com/office/drawing/2014/main" id="{0401B647-0A66-4761-BA9A-60C282398665}"/>
                </a:ext>
              </a:extLst>
            </p:cNvPr>
            <p:cNvSpPr/>
            <p:nvPr/>
          </p:nvSpPr>
          <p:spPr>
            <a:xfrm>
              <a:off x="1596649" y="417872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5" name="Google Shape;5968;p62">
              <a:extLst>
                <a:ext uri="{FF2B5EF4-FFF2-40B4-BE49-F238E27FC236}">
                  <a16:creationId xmlns:a16="http://schemas.microsoft.com/office/drawing/2014/main" id="{478995E9-4151-46AD-A694-9610AFFC49F0}"/>
                </a:ext>
              </a:extLst>
            </p:cNvPr>
            <p:cNvSpPr/>
            <p:nvPr/>
          </p:nvSpPr>
          <p:spPr>
            <a:xfrm>
              <a:off x="1845195" y="417542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6" name="Google Shape;5969;p62">
              <a:extLst>
                <a:ext uri="{FF2B5EF4-FFF2-40B4-BE49-F238E27FC236}">
                  <a16:creationId xmlns:a16="http://schemas.microsoft.com/office/drawing/2014/main" id="{AFB867C9-36C5-4CD5-99D4-77D409B03826}"/>
                </a:ext>
              </a:extLst>
            </p:cNvPr>
            <p:cNvSpPr/>
            <p:nvPr/>
          </p:nvSpPr>
          <p:spPr>
            <a:xfrm>
              <a:off x="1982653" y="417254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7" name="Google Shape;5970;p62">
              <a:extLst>
                <a:ext uri="{FF2B5EF4-FFF2-40B4-BE49-F238E27FC236}">
                  <a16:creationId xmlns:a16="http://schemas.microsoft.com/office/drawing/2014/main" id="{83F2C015-0230-4319-8CA6-B3A92FC50906}"/>
                </a:ext>
              </a:extLst>
            </p:cNvPr>
            <p:cNvSpPr/>
            <p:nvPr/>
          </p:nvSpPr>
          <p:spPr>
            <a:xfrm>
              <a:off x="1805806" y="433659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8" name="Google Shape;5972;p62">
              <a:extLst>
                <a:ext uri="{FF2B5EF4-FFF2-40B4-BE49-F238E27FC236}">
                  <a16:creationId xmlns:a16="http://schemas.microsoft.com/office/drawing/2014/main" id="{FB7DA238-DCF1-4071-BC52-FC6C17AC212F}"/>
                </a:ext>
              </a:extLst>
            </p:cNvPr>
            <p:cNvSpPr/>
            <p:nvPr/>
          </p:nvSpPr>
          <p:spPr>
            <a:xfrm>
              <a:off x="1739382" y="376512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39" name="Google Shape;5973;p62">
              <a:extLst>
                <a:ext uri="{FF2B5EF4-FFF2-40B4-BE49-F238E27FC236}">
                  <a16:creationId xmlns:a16="http://schemas.microsoft.com/office/drawing/2014/main" id="{A5E7BBCF-7BAA-4C7D-8E10-2B702869A653}"/>
                </a:ext>
              </a:extLst>
            </p:cNvPr>
            <p:cNvSpPr/>
            <p:nvPr/>
          </p:nvSpPr>
          <p:spPr>
            <a:xfrm>
              <a:off x="1744213" y="374638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0" name="Google Shape;5974;p62">
              <a:extLst>
                <a:ext uri="{FF2B5EF4-FFF2-40B4-BE49-F238E27FC236}">
                  <a16:creationId xmlns:a16="http://schemas.microsoft.com/office/drawing/2014/main" id="{E17C82DF-75E6-45A7-BAA5-52A7557ABF54}"/>
                </a:ext>
              </a:extLst>
            </p:cNvPr>
            <p:cNvSpPr/>
            <p:nvPr/>
          </p:nvSpPr>
          <p:spPr>
            <a:xfrm>
              <a:off x="1590489" y="380975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1" name="Google Shape;5975;p62">
              <a:extLst>
                <a:ext uri="{FF2B5EF4-FFF2-40B4-BE49-F238E27FC236}">
                  <a16:creationId xmlns:a16="http://schemas.microsoft.com/office/drawing/2014/main" id="{FDA2F09D-1022-4D60-817B-97E62BB73037}"/>
                </a:ext>
              </a:extLst>
            </p:cNvPr>
            <p:cNvSpPr/>
            <p:nvPr/>
          </p:nvSpPr>
          <p:spPr>
            <a:xfrm>
              <a:off x="1904058" y="382432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2" name="Google Shape;5976;p62">
              <a:extLst>
                <a:ext uri="{FF2B5EF4-FFF2-40B4-BE49-F238E27FC236}">
                  <a16:creationId xmlns:a16="http://schemas.microsoft.com/office/drawing/2014/main" id="{1AE16954-57E0-482D-B42F-2E434F34D700}"/>
                </a:ext>
              </a:extLst>
            </p:cNvPr>
            <p:cNvSpPr/>
            <p:nvPr/>
          </p:nvSpPr>
          <p:spPr>
            <a:xfrm>
              <a:off x="1434185" y="425271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3" name="Google Shape;5977;p62">
              <a:extLst>
                <a:ext uri="{FF2B5EF4-FFF2-40B4-BE49-F238E27FC236}">
                  <a16:creationId xmlns:a16="http://schemas.microsoft.com/office/drawing/2014/main" id="{A257D04E-0334-481C-8922-4D32E0F106BA}"/>
                </a:ext>
              </a:extLst>
            </p:cNvPr>
            <p:cNvSpPr/>
            <p:nvPr/>
          </p:nvSpPr>
          <p:spPr>
            <a:xfrm>
              <a:off x="1457125" y="384501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4" name="Google Shape;5978;p62">
              <a:extLst>
                <a:ext uri="{FF2B5EF4-FFF2-40B4-BE49-F238E27FC236}">
                  <a16:creationId xmlns:a16="http://schemas.microsoft.com/office/drawing/2014/main" id="{8CDB6046-D530-496F-8B7D-3C75C7AA18D8}"/>
                </a:ext>
              </a:extLst>
            </p:cNvPr>
            <p:cNvSpPr/>
            <p:nvPr/>
          </p:nvSpPr>
          <p:spPr>
            <a:xfrm>
              <a:off x="1462289" y="430640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5" name="Google Shape;5979;p62">
              <a:extLst>
                <a:ext uri="{FF2B5EF4-FFF2-40B4-BE49-F238E27FC236}">
                  <a16:creationId xmlns:a16="http://schemas.microsoft.com/office/drawing/2014/main" id="{228B63A5-0AA1-4D05-ABFE-D0D277B47116}"/>
                </a:ext>
              </a:extLst>
            </p:cNvPr>
            <p:cNvSpPr/>
            <p:nvPr/>
          </p:nvSpPr>
          <p:spPr>
            <a:xfrm>
              <a:off x="1596206" y="398990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6" name="Google Shape;5980;p62">
              <a:extLst>
                <a:ext uri="{FF2B5EF4-FFF2-40B4-BE49-F238E27FC236}">
                  <a16:creationId xmlns:a16="http://schemas.microsoft.com/office/drawing/2014/main" id="{EF3B4E32-9780-4C63-AA9F-99BD670B1BD3}"/>
                </a:ext>
              </a:extLst>
            </p:cNvPr>
            <p:cNvSpPr/>
            <p:nvPr/>
          </p:nvSpPr>
          <p:spPr>
            <a:xfrm>
              <a:off x="1926003" y="331754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7" name="Google Shape;5981;p62">
              <a:extLst>
                <a:ext uri="{FF2B5EF4-FFF2-40B4-BE49-F238E27FC236}">
                  <a16:creationId xmlns:a16="http://schemas.microsoft.com/office/drawing/2014/main" id="{383A144E-849F-44C7-BCBB-3C5EAFF14D91}"/>
                </a:ext>
              </a:extLst>
            </p:cNvPr>
            <p:cNvSpPr/>
            <p:nvPr/>
          </p:nvSpPr>
          <p:spPr>
            <a:xfrm>
              <a:off x="1613799" y="332428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8" name="Google Shape;5982;p62">
              <a:extLst>
                <a:ext uri="{FF2B5EF4-FFF2-40B4-BE49-F238E27FC236}">
                  <a16:creationId xmlns:a16="http://schemas.microsoft.com/office/drawing/2014/main" id="{32E0409D-EB10-4B14-9ACF-F864A0183EC8}"/>
                </a:ext>
              </a:extLst>
            </p:cNvPr>
            <p:cNvSpPr/>
            <p:nvPr/>
          </p:nvSpPr>
          <p:spPr>
            <a:xfrm>
              <a:off x="1539556" y="324182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49" name="Google Shape;5983;p62">
              <a:extLst>
                <a:ext uri="{FF2B5EF4-FFF2-40B4-BE49-F238E27FC236}">
                  <a16:creationId xmlns:a16="http://schemas.microsoft.com/office/drawing/2014/main" id="{8F0C0B8E-0185-401C-906C-61DEB950A207}"/>
                </a:ext>
              </a:extLst>
            </p:cNvPr>
            <p:cNvSpPr/>
            <p:nvPr/>
          </p:nvSpPr>
          <p:spPr>
            <a:xfrm>
              <a:off x="1543945" y="328211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0" name="Google Shape;5984;p62">
              <a:extLst>
                <a:ext uri="{FF2B5EF4-FFF2-40B4-BE49-F238E27FC236}">
                  <a16:creationId xmlns:a16="http://schemas.microsoft.com/office/drawing/2014/main" id="{763831DF-C7EF-4BB6-BC07-F8FBFAA1FADD}"/>
                </a:ext>
              </a:extLst>
            </p:cNvPr>
            <p:cNvSpPr/>
            <p:nvPr/>
          </p:nvSpPr>
          <p:spPr>
            <a:xfrm>
              <a:off x="1533876" y="354503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1" name="Google Shape;5985;p62">
              <a:extLst>
                <a:ext uri="{FF2B5EF4-FFF2-40B4-BE49-F238E27FC236}">
                  <a16:creationId xmlns:a16="http://schemas.microsoft.com/office/drawing/2014/main" id="{0F9D7F2E-2471-47E4-9A71-7E926C00D34E}"/>
                </a:ext>
              </a:extLst>
            </p:cNvPr>
            <p:cNvSpPr/>
            <p:nvPr/>
          </p:nvSpPr>
          <p:spPr>
            <a:xfrm>
              <a:off x="1560209" y="358664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2" name="Google Shape;5986;p62">
              <a:extLst>
                <a:ext uri="{FF2B5EF4-FFF2-40B4-BE49-F238E27FC236}">
                  <a16:creationId xmlns:a16="http://schemas.microsoft.com/office/drawing/2014/main" id="{23B3EDE8-837C-4704-BE35-C2A67EC1423D}"/>
                </a:ext>
              </a:extLst>
            </p:cNvPr>
            <p:cNvSpPr/>
            <p:nvPr/>
          </p:nvSpPr>
          <p:spPr>
            <a:xfrm>
              <a:off x="1853088" y="364227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3" name="Google Shape;5989;p62">
              <a:extLst>
                <a:ext uri="{FF2B5EF4-FFF2-40B4-BE49-F238E27FC236}">
                  <a16:creationId xmlns:a16="http://schemas.microsoft.com/office/drawing/2014/main" id="{7D9DCD43-A620-4C38-9FF2-86949B440526}"/>
                </a:ext>
              </a:extLst>
            </p:cNvPr>
            <p:cNvSpPr/>
            <p:nvPr/>
          </p:nvSpPr>
          <p:spPr>
            <a:xfrm>
              <a:off x="1835975" y="355974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4" name="Google Shape;5990;p62">
              <a:extLst>
                <a:ext uri="{FF2B5EF4-FFF2-40B4-BE49-F238E27FC236}">
                  <a16:creationId xmlns:a16="http://schemas.microsoft.com/office/drawing/2014/main" id="{118AC317-CF2C-49D4-8512-763B73D047AD}"/>
                </a:ext>
              </a:extLst>
            </p:cNvPr>
            <p:cNvSpPr/>
            <p:nvPr/>
          </p:nvSpPr>
          <p:spPr>
            <a:xfrm>
              <a:off x="1983096" y="355648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5" name="Google Shape;5991;p62">
              <a:extLst>
                <a:ext uri="{FF2B5EF4-FFF2-40B4-BE49-F238E27FC236}">
                  <a16:creationId xmlns:a16="http://schemas.microsoft.com/office/drawing/2014/main" id="{9AB9EEDD-16C3-4994-8F0A-6D5593A676A1}"/>
                </a:ext>
              </a:extLst>
            </p:cNvPr>
            <p:cNvSpPr/>
            <p:nvPr/>
          </p:nvSpPr>
          <p:spPr>
            <a:xfrm>
              <a:off x="1818603" y="345889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6" name="Google Shape;5992;p62">
              <a:extLst>
                <a:ext uri="{FF2B5EF4-FFF2-40B4-BE49-F238E27FC236}">
                  <a16:creationId xmlns:a16="http://schemas.microsoft.com/office/drawing/2014/main" id="{F7496F43-ECD8-4517-8498-9CEB08FA5F5D}"/>
                </a:ext>
              </a:extLst>
            </p:cNvPr>
            <p:cNvSpPr/>
            <p:nvPr/>
          </p:nvSpPr>
          <p:spPr>
            <a:xfrm>
              <a:off x="1955840" y="345230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7" name="Google Shape;5993;p62">
              <a:extLst>
                <a:ext uri="{FF2B5EF4-FFF2-40B4-BE49-F238E27FC236}">
                  <a16:creationId xmlns:a16="http://schemas.microsoft.com/office/drawing/2014/main" id="{063708F7-213C-4262-B11E-4017A0458899}"/>
                </a:ext>
              </a:extLst>
            </p:cNvPr>
            <p:cNvSpPr/>
            <p:nvPr/>
          </p:nvSpPr>
          <p:spPr>
            <a:xfrm>
              <a:off x="1943116" y="355356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8" name="Google Shape;5833;p62">
              <a:extLst>
                <a:ext uri="{FF2B5EF4-FFF2-40B4-BE49-F238E27FC236}">
                  <a16:creationId xmlns:a16="http://schemas.microsoft.com/office/drawing/2014/main" id="{F18F145E-86AD-4396-A9FD-EC554F0301DC}"/>
                </a:ext>
              </a:extLst>
            </p:cNvPr>
            <p:cNvSpPr/>
            <p:nvPr/>
          </p:nvSpPr>
          <p:spPr>
            <a:xfrm>
              <a:off x="3075100" y="4084522"/>
              <a:ext cx="142722" cy="192566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9" name="Google Shape;5834;p62">
              <a:extLst>
                <a:ext uri="{FF2B5EF4-FFF2-40B4-BE49-F238E27FC236}">
                  <a16:creationId xmlns:a16="http://schemas.microsoft.com/office/drawing/2014/main" id="{E8ACE96A-1DB7-45FF-A183-F8F37699F31E}"/>
                </a:ext>
              </a:extLst>
            </p:cNvPr>
            <p:cNvSpPr/>
            <p:nvPr/>
          </p:nvSpPr>
          <p:spPr>
            <a:xfrm>
              <a:off x="2945608" y="3673234"/>
              <a:ext cx="251988" cy="515970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0" name="Google Shape;5835;p62">
              <a:extLst>
                <a:ext uri="{FF2B5EF4-FFF2-40B4-BE49-F238E27FC236}">
                  <a16:creationId xmlns:a16="http://schemas.microsoft.com/office/drawing/2014/main" id="{E3FABCD4-9BE6-4372-A82B-71BBFCB3FE10}"/>
                </a:ext>
              </a:extLst>
            </p:cNvPr>
            <p:cNvSpPr/>
            <p:nvPr/>
          </p:nvSpPr>
          <p:spPr>
            <a:xfrm>
              <a:off x="3077975" y="4121784"/>
              <a:ext cx="111379" cy="46050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1" name="Google Shape;5838;p62">
              <a:extLst>
                <a:ext uri="{FF2B5EF4-FFF2-40B4-BE49-F238E27FC236}">
                  <a16:creationId xmlns:a16="http://schemas.microsoft.com/office/drawing/2014/main" id="{B75B9AA5-A874-4A51-94C3-CF8194727204}"/>
                </a:ext>
              </a:extLst>
            </p:cNvPr>
            <p:cNvSpPr/>
            <p:nvPr/>
          </p:nvSpPr>
          <p:spPr>
            <a:xfrm>
              <a:off x="2463172" y="3239062"/>
              <a:ext cx="367039" cy="736904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2" name="Google Shape;5839;p62">
              <a:extLst>
                <a:ext uri="{FF2B5EF4-FFF2-40B4-BE49-F238E27FC236}">
                  <a16:creationId xmlns:a16="http://schemas.microsoft.com/office/drawing/2014/main" id="{09321B86-0DBC-404E-B93D-CAA977091978}"/>
                </a:ext>
              </a:extLst>
            </p:cNvPr>
            <p:cNvSpPr/>
            <p:nvPr/>
          </p:nvSpPr>
          <p:spPr>
            <a:xfrm>
              <a:off x="2546048" y="3239413"/>
              <a:ext cx="284162" cy="736974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3" name="Google Shape;5840;p62">
              <a:extLst>
                <a:ext uri="{FF2B5EF4-FFF2-40B4-BE49-F238E27FC236}">
                  <a16:creationId xmlns:a16="http://schemas.microsoft.com/office/drawing/2014/main" id="{AC8C411A-EBF6-48A6-AB41-5529892C3E53}"/>
                </a:ext>
              </a:extLst>
            </p:cNvPr>
            <p:cNvSpPr/>
            <p:nvPr/>
          </p:nvSpPr>
          <p:spPr>
            <a:xfrm>
              <a:off x="2468956" y="4622360"/>
              <a:ext cx="722890" cy="84577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4" name="Google Shape;5841;p62">
              <a:extLst>
                <a:ext uri="{FF2B5EF4-FFF2-40B4-BE49-F238E27FC236}">
                  <a16:creationId xmlns:a16="http://schemas.microsoft.com/office/drawing/2014/main" id="{506DFA40-D213-46C5-A6A4-1A4A93683B6C}"/>
                </a:ext>
              </a:extLst>
            </p:cNvPr>
            <p:cNvSpPr/>
            <p:nvPr/>
          </p:nvSpPr>
          <p:spPr>
            <a:xfrm>
              <a:off x="2861104" y="4196695"/>
              <a:ext cx="1247" cy="457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5" name="Google Shape;5842;p62">
              <a:extLst>
                <a:ext uri="{FF2B5EF4-FFF2-40B4-BE49-F238E27FC236}">
                  <a16:creationId xmlns:a16="http://schemas.microsoft.com/office/drawing/2014/main" id="{051D157C-4D5A-49B2-8616-48A8C6DC6459}"/>
                </a:ext>
              </a:extLst>
            </p:cNvPr>
            <p:cNvSpPr/>
            <p:nvPr/>
          </p:nvSpPr>
          <p:spPr>
            <a:xfrm>
              <a:off x="2858610" y="4147305"/>
              <a:ext cx="165822" cy="454980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6" name="Google Shape;5843;p62">
              <a:extLst>
                <a:ext uri="{FF2B5EF4-FFF2-40B4-BE49-F238E27FC236}">
                  <a16:creationId xmlns:a16="http://schemas.microsoft.com/office/drawing/2014/main" id="{9191F768-F02E-408F-94B5-D6F7EAB67553}"/>
                </a:ext>
              </a:extLst>
            </p:cNvPr>
            <p:cNvSpPr/>
            <p:nvPr/>
          </p:nvSpPr>
          <p:spPr>
            <a:xfrm>
              <a:off x="2868931" y="4147305"/>
              <a:ext cx="156298" cy="117656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7" name="Google Shape;5844;p62">
              <a:extLst>
                <a:ext uri="{FF2B5EF4-FFF2-40B4-BE49-F238E27FC236}">
                  <a16:creationId xmlns:a16="http://schemas.microsoft.com/office/drawing/2014/main" id="{8B2ED83C-2ED4-46A7-A2EE-028D2260FC8D}"/>
                </a:ext>
              </a:extLst>
            </p:cNvPr>
            <p:cNvSpPr/>
            <p:nvPr/>
          </p:nvSpPr>
          <p:spPr>
            <a:xfrm>
              <a:off x="2858610" y="4415591"/>
              <a:ext cx="140228" cy="187117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8" name="Google Shape;5845;p62">
              <a:extLst>
                <a:ext uri="{FF2B5EF4-FFF2-40B4-BE49-F238E27FC236}">
                  <a16:creationId xmlns:a16="http://schemas.microsoft.com/office/drawing/2014/main" id="{21C93D55-092D-42C1-8D1E-D6782EF93C7D}"/>
                </a:ext>
              </a:extLst>
            </p:cNvPr>
            <p:cNvSpPr/>
            <p:nvPr/>
          </p:nvSpPr>
          <p:spPr>
            <a:xfrm>
              <a:off x="2863148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69" name="Google Shape;5846;p62">
              <a:extLst>
                <a:ext uri="{FF2B5EF4-FFF2-40B4-BE49-F238E27FC236}">
                  <a16:creationId xmlns:a16="http://schemas.microsoft.com/office/drawing/2014/main" id="{1C932C75-8FBB-4BD9-ACBD-51480B0EC36D}"/>
                </a:ext>
              </a:extLst>
            </p:cNvPr>
            <p:cNvSpPr/>
            <p:nvPr/>
          </p:nvSpPr>
          <p:spPr>
            <a:xfrm>
              <a:off x="2862351" y="4457036"/>
              <a:ext cx="131155" cy="10792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0" name="Google Shape;5847;p62">
              <a:extLst>
                <a:ext uri="{FF2B5EF4-FFF2-40B4-BE49-F238E27FC236}">
                  <a16:creationId xmlns:a16="http://schemas.microsoft.com/office/drawing/2014/main" id="{83997935-3AA4-4ADD-AB9C-9F8A39611D30}"/>
                </a:ext>
              </a:extLst>
            </p:cNvPr>
            <p:cNvSpPr/>
            <p:nvPr/>
          </p:nvSpPr>
          <p:spPr>
            <a:xfrm>
              <a:off x="2840878" y="4596346"/>
              <a:ext cx="215693" cy="68935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1" name="Google Shape;5848;p62">
              <a:extLst>
                <a:ext uri="{FF2B5EF4-FFF2-40B4-BE49-F238E27FC236}">
                  <a16:creationId xmlns:a16="http://schemas.microsoft.com/office/drawing/2014/main" id="{6AB7C8D2-DDE5-4AC4-AC35-B79393C4DF6C}"/>
                </a:ext>
              </a:extLst>
            </p:cNvPr>
            <p:cNvSpPr/>
            <p:nvPr/>
          </p:nvSpPr>
          <p:spPr>
            <a:xfrm>
              <a:off x="2973661" y="4615751"/>
              <a:ext cx="54893" cy="18701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2" name="Google Shape;5849;p62">
              <a:extLst>
                <a:ext uri="{FF2B5EF4-FFF2-40B4-BE49-F238E27FC236}">
                  <a16:creationId xmlns:a16="http://schemas.microsoft.com/office/drawing/2014/main" id="{0472B632-BF28-4C69-B782-933DE038D2AF}"/>
                </a:ext>
              </a:extLst>
            </p:cNvPr>
            <p:cNvSpPr/>
            <p:nvPr/>
          </p:nvSpPr>
          <p:spPr>
            <a:xfrm>
              <a:off x="2952397" y="4606857"/>
              <a:ext cx="56348" cy="2147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3" name="Google Shape;5850;p62">
              <a:extLst>
                <a:ext uri="{FF2B5EF4-FFF2-40B4-BE49-F238E27FC236}">
                  <a16:creationId xmlns:a16="http://schemas.microsoft.com/office/drawing/2014/main" id="{A64A5990-9174-40EA-949D-51B29ABC2E00}"/>
                </a:ext>
              </a:extLst>
            </p:cNvPr>
            <p:cNvSpPr/>
            <p:nvPr/>
          </p:nvSpPr>
          <p:spPr>
            <a:xfrm>
              <a:off x="2941522" y="4597155"/>
              <a:ext cx="49490" cy="18033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4" name="Google Shape;5851;p62">
              <a:extLst>
                <a:ext uri="{FF2B5EF4-FFF2-40B4-BE49-F238E27FC236}">
                  <a16:creationId xmlns:a16="http://schemas.microsoft.com/office/drawing/2014/main" id="{5445983A-9C6B-4DC3-A6F5-CDB0504E0F85}"/>
                </a:ext>
              </a:extLst>
            </p:cNvPr>
            <p:cNvSpPr/>
            <p:nvPr/>
          </p:nvSpPr>
          <p:spPr>
            <a:xfrm>
              <a:off x="2633877" y="4147305"/>
              <a:ext cx="216109" cy="454980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5" name="Google Shape;5852;p62">
              <a:extLst>
                <a:ext uri="{FF2B5EF4-FFF2-40B4-BE49-F238E27FC236}">
                  <a16:creationId xmlns:a16="http://schemas.microsoft.com/office/drawing/2014/main" id="{63AE4F22-B616-4CDF-B229-64ECEA4810A2}"/>
                </a:ext>
              </a:extLst>
            </p:cNvPr>
            <p:cNvSpPr/>
            <p:nvPr/>
          </p:nvSpPr>
          <p:spPr>
            <a:xfrm>
              <a:off x="2680909" y="4147305"/>
              <a:ext cx="169077" cy="117656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6" name="Google Shape;5853;p62">
              <a:extLst>
                <a:ext uri="{FF2B5EF4-FFF2-40B4-BE49-F238E27FC236}">
                  <a16:creationId xmlns:a16="http://schemas.microsoft.com/office/drawing/2014/main" id="{C816F03F-814A-4355-AF30-1065DD012513}"/>
                </a:ext>
              </a:extLst>
            </p:cNvPr>
            <p:cNvSpPr/>
            <p:nvPr/>
          </p:nvSpPr>
          <p:spPr>
            <a:xfrm>
              <a:off x="2634708" y="4415591"/>
              <a:ext cx="160038" cy="187117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7" name="Google Shape;5854;p62">
              <a:extLst>
                <a:ext uri="{FF2B5EF4-FFF2-40B4-BE49-F238E27FC236}">
                  <a16:creationId xmlns:a16="http://schemas.microsoft.com/office/drawing/2014/main" id="{1623AD7A-09E2-42AC-8427-9A6B7240B6F1}"/>
                </a:ext>
              </a:extLst>
            </p:cNvPr>
            <p:cNvSpPr/>
            <p:nvPr/>
          </p:nvSpPr>
          <p:spPr>
            <a:xfrm>
              <a:off x="2656147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8" name="Google Shape;5855;p62">
              <a:extLst>
                <a:ext uri="{FF2B5EF4-FFF2-40B4-BE49-F238E27FC236}">
                  <a16:creationId xmlns:a16="http://schemas.microsoft.com/office/drawing/2014/main" id="{6805E1E0-120C-4524-81AA-8155452D441D}"/>
                </a:ext>
              </a:extLst>
            </p:cNvPr>
            <p:cNvSpPr/>
            <p:nvPr/>
          </p:nvSpPr>
          <p:spPr>
            <a:xfrm>
              <a:off x="2653272" y="4457036"/>
              <a:ext cx="132817" cy="10792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79" name="Google Shape;5856;p62">
              <a:extLst>
                <a:ext uri="{FF2B5EF4-FFF2-40B4-BE49-F238E27FC236}">
                  <a16:creationId xmlns:a16="http://schemas.microsoft.com/office/drawing/2014/main" id="{52A63D62-8972-4E0B-A16B-050E0DE7915F}"/>
                </a:ext>
              </a:extLst>
            </p:cNvPr>
            <p:cNvSpPr/>
            <p:nvPr/>
          </p:nvSpPr>
          <p:spPr>
            <a:xfrm>
              <a:off x="2617392" y="4596346"/>
              <a:ext cx="215277" cy="68935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0" name="Google Shape;5857;p62">
              <a:extLst>
                <a:ext uri="{FF2B5EF4-FFF2-40B4-BE49-F238E27FC236}">
                  <a16:creationId xmlns:a16="http://schemas.microsoft.com/office/drawing/2014/main" id="{64682726-82FA-42FC-9CB6-507A4C9DFAFB}"/>
                </a:ext>
              </a:extLst>
            </p:cNvPr>
            <p:cNvSpPr/>
            <p:nvPr/>
          </p:nvSpPr>
          <p:spPr>
            <a:xfrm>
              <a:off x="2749344" y="4615751"/>
              <a:ext cx="55309" cy="18701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1" name="Google Shape;5858;p62">
              <a:extLst>
                <a:ext uri="{FF2B5EF4-FFF2-40B4-BE49-F238E27FC236}">
                  <a16:creationId xmlns:a16="http://schemas.microsoft.com/office/drawing/2014/main" id="{AE7F4A54-E3C3-4B0B-9640-03A36BAFF00B}"/>
                </a:ext>
              </a:extLst>
            </p:cNvPr>
            <p:cNvSpPr/>
            <p:nvPr/>
          </p:nvSpPr>
          <p:spPr>
            <a:xfrm>
              <a:off x="2728460" y="4606857"/>
              <a:ext cx="55967" cy="2147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2" name="Google Shape;5859;p62">
              <a:extLst>
                <a:ext uri="{FF2B5EF4-FFF2-40B4-BE49-F238E27FC236}">
                  <a16:creationId xmlns:a16="http://schemas.microsoft.com/office/drawing/2014/main" id="{EBDE6720-6681-4568-B529-73D166A0AC44}"/>
                </a:ext>
              </a:extLst>
            </p:cNvPr>
            <p:cNvSpPr/>
            <p:nvPr/>
          </p:nvSpPr>
          <p:spPr>
            <a:xfrm>
              <a:off x="2718001" y="4597155"/>
              <a:ext cx="49525" cy="18033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3" name="Google Shape;5860;p62">
              <a:extLst>
                <a:ext uri="{FF2B5EF4-FFF2-40B4-BE49-F238E27FC236}">
                  <a16:creationId xmlns:a16="http://schemas.microsoft.com/office/drawing/2014/main" id="{9B101D9D-0E12-42F3-A24F-51DF67FF6894}"/>
                </a:ext>
              </a:extLst>
            </p:cNvPr>
            <p:cNvSpPr/>
            <p:nvPr/>
          </p:nvSpPr>
          <p:spPr>
            <a:xfrm>
              <a:off x="2607903" y="3958429"/>
              <a:ext cx="481258" cy="282979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4" name="Google Shape;5861;p62">
              <a:extLst>
                <a:ext uri="{FF2B5EF4-FFF2-40B4-BE49-F238E27FC236}">
                  <a16:creationId xmlns:a16="http://schemas.microsoft.com/office/drawing/2014/main" id="{65117C27-45F1-4CBB-8F73-CA85D46D595C}"/>
                </a:ext>
              </a:extLst>
            </p:cNvPr>
            <p:cNvSpPr/>
            <p:nvPr/>
          </p:nvSpPr>
          <p:spPr>
            <a:xfrm>
              <a:off x="2654103" y="3967323"/>
              <a:ext cx="72590" cy="261219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5" name="Google Shape;5862;p62">
              <a:extLst>
                <a:ext uri="{FF2B5EF4-FFF2-40B4-BE49-F238E27FC236}">
                  <a16:creationId xmlns:a16="http://schemas.microsoft.com/office/drawing/2014/main" id="{A4E99645-209D-476B-9913-453CDC6318C0}"/>
                </a:ext>
              </a:extLst>
            </p:cNvPr>
            <p:cNvSpPr/>
            <p:nvPr/>
          </p:nvSpPr>
          <p:spPr>
            <a:xfrm>
              <a:off x="2705048" y="3971505"/>
              <a:ext cx="83084" cy="113157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6" name="Google Shape;5863;p62">
              <a:extLst>
                <a:ext uri="{FF2B5EF4-FFF2-40B4-BE49-F238E27FC236}">
                  <a16:creationId xmlns:a16="http://schemas.microsoft.com/office/drawing/2014/main" id="{C11FF687-B860-49B2-93D5-ECEA322A6629}"/>
                </a:ext>
              </a:extLst>
            </p:cNvPr>
            <p:cNvSpPr/>
            <p:nvPr/>
          </p:nvSpPr>
          <p:spPr>
            <a:xfrm>
              <a:off x="3012831" y="3961487"/>
              <a:ext cx="36330" cy="64048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7" name="Google Shape;5864;p62">
              <a:extLst>
                <a:ext uri="{FF2B5EF4-FFF2-40B4-BE49-F238E27FC236}">
                  <a16:creationId xmlns:a16="http://schemas.microsoft.com/office/drawing/2014/main" id="{6921691F-E36C-4A9E-A3CB-232C704E6830}"/>
                </a:ext>
              </a:extLst>
            </p:cNvPr>
            <p:cNvSpPr/>
            <p:nvPr/>
          </p:nvSpPr>
          <p:spPr>
            <a:xfrm>
              <a:off x="2926249" y="3969432"/>
              <a:ext cx="27256" cy="90272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8" name="Google Shape;5865;p62">
              <a:extLst>
                <a:ext uri="{FF2B5EF4-FFF2-40B4-BE49-F238E27FC236}">
                  <a16:creationId xmlns:a16="http://schemas.microsoft.com/office/drawing/2014/main" id="{10F76C4A-2386-421B-AD12-7E7DBAF50D5B}"/>
                </a:ext>
              </a:extLst>
            </p:cNvPr>
            <p:cNvSpPr/>
            <p:nvPr/>
          </p:nvSpPr>
          <p:spPr>
            <a:xfrm>
              <a:off x="2664423" y="3642933"/>
              <a:ext cx="398346" cy="420671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89" name="Google Shape;5866;p62">
              <a:extLst>
                <a:ext uri="{FF2B5EF4-FFF2-40B4-BE49-F238E27FC236}">
                  <a16:creationId xmlns:a16="http://schemas.microsoft.com/office/drawing/2014/main" id="{B9C0EBAE-F9D6-4BD3-A1DB-5349028334CE}"/>
                </a:ext>
              </a:extLst>
            </p:cNvPr>
            <p:cNvSpPr/>
            <p:nvPr/>
          </p:nvSpPr>
          <p:spPr>
            <a:xfrm>
              <a:off x="2768184" y="3647643"/>
              <a:ext cx="187363" cy="15020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C8D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0" name="Google Shape;5867;p62">
              <a:extLst>
                <a:ext uri="{FF2B5EF4-FFF2-40B4-BE49-F238E27FC236}">
                  <a16:creationId xmlns:a16="http://schemas.microsoft.com/office/drawing/2014/main" id="{C3A037A8-957E-4460-8862-6F36ECBE0B5E}"/>
                </a:ext>
              </a:extLst>
            </p:cNvPr>
            <p:cNvSpPr/>
            <p:nvPr/>
          </p:nvSpPr>
          <p:spPr>
            <a:xfrm>
              <a:off x="2792219" y="3590660"/>
              <a:ext cx="146843" cy="96318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1" name="Google Shape;5868;p62">
              <a:extLst>
                <a:ext uri="{FF2B5EF4-FFF2-40B4-BE49-F238E27FC236}">
                  <a16:creationId xmlns:a16="http://schemas.microsoft.com/office/drawing/2014/main" id="{8D6A15BD-A013-42D7-8CE2-CB7A8188344B}"/>
                </a:ext>
              </a:extLst>
            </p:cNvPr>
            <p:cNvSpPr/>
            <p:nvPr/>
          </p:nvSpPr>
          <p:spPr>
            <a:xfrm>
              <a:off x="2796756" y="3578497"/>
              <a:ext cx="147259" cy="71571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2" name="Google Shape;5869;p62">
              <a:extLst>
                <a:ext uri="{FF2B5EF4-FFF2-40B4-BE49-F238E27FC236}">
                  <a16:creationId xmlns:a16="http://schemas.microsoft.com/office/drawing/2014/main" id="{664E7E2D-60DA-4039-B229-259AD09E35C9}"/>
                </a:ext>
              </a:extLst>
            </p:cNvPr>
            <p:cNvSpPr/>
            <p:nvPr/>
          </p:nvSpPr>
          <p:spPr>
            <a:xfrm>
              <a:off x="2775145" y="3626587"/>
              <a:ext cx="173822" cy="110238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3" name="Google Shape;5870;p62">
              <a:extLst>
                <a:ext uri="{FF2B5EF4-FFF2-40B4-BE49-F238E27FC236}">
                  <a16:creationId xmlns:a16="http://schemas.microsoft.com/office/drawing/2014/main" id="{3A290AAD-F518-43E4-99B4-EA2ABF74FF43}"/>
                </a:ext>
              </a:extLst>
            </p:cNvPr>
            <p:cNvSpPr/>
            <p:nvPr/>
          </p:nvSpPr>
          <p:spPr>
            <a:xfrm>
              <a:off x="2772236" y="3619591"/>
              <a:ext cx="176732" cy="109711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4" name="Google Shape;5872;p62">
              <a:extLst>
                <a:ext uri="{FF2B5EF4-FFF2-40B4-BE49-F238E27FC236}">
                  <a16:creationId xmlns:a16="http://schemas.microsoft.com/office/drawing/2014/main" id="{B8C72E57-CA11-4430-99AB-C57A744463DE}"/>
                </a:ext>
              </a:extLst>
            </p:cNvPr>
            <p:cNvSpPr/>
            <p:nvPr/>
          </p:nvSpPr>
          <p:spPr>
            <a:xfrm>
              <a:off x="2587296" y="4137251"/>
              <a:ext cx="56520" cy="43343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5" name="Google Shape;5873;p62">
              <a:extLst>
                <a:ext uri="{FF2B5EF4-FFF2-40B4-BE49-F238E27FC236}">
                  <a16:creationId xmlns:a16="http://schemas.microsoft.com/office/drawing/2014/main" id="{3637CBA2-0BCF-4FD8-846D-48870CEA8AFB}"/>
                </a:ext>
              </a:extLst>
            </p:cNvPr>
            <p:cNvSpPr/>
            <p:nvPr/>
          </p:nvSpPr>
          <p:spPr>
            <a:xfrm>
              <a:off x="2598898" y="4071515"/>
              <a:ext cx="113388" cy="108551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6" name="Google Shape;5874;p62">
              <a:extLst>
                <a:ext uri="{FF2B5EF4-FFF2-40B4-BE49-F238E27FC236}">
                  <a16:creationId xmlns:a16="http://schemas.microsoft.com/office/drawing/2014/main" id="{F8ECAD86-DE7B-4605-AE2F-9B7F98E07BC8}"/>
                </a:ext>
              </a:extLst>
            </p:cNvPr>
            <p:cNvSpPr/>
            <p:nvPr/>
          </p:nvSpPr>
          <p:spPr>
            <a:xfrm>
              <a:off x="2611782" y="4141364"/>
              <a:ext cx="20087" cy="29423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7" name="Google Shape;5875;p62">
              <a:extLst>
                <a:ext uri="{FF2B5EF4-FFF2-40B4-BE49-F238E27FC236}">
                  <a16:creationId xmlns:a16="http://schemas.microsoft.com/office/drawing/2014/main" id="{EFD617B9-4791-401D-9F48-FAA25345020E}"/>
                </a:ext>
              </a:extLst>
            </p:cNvPr>
            <p:cNvSpPr/>
            <p:nvPr/>
          </p:nvSpPr>
          <p:spPr>
            <a:xfrm>
              <a:off x="2471830" y="3662724"/>
              <a:ext cx="279626" cy="48085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8" name="Google Shape;5876;p62">
              <a:extLst>
                <a:ext uri="{FF2B5EF4-FFF2-40B4-BE49-F238E27FC236}">
                  <a16:creationId xmlns:a16="http://schemas.microsoft.com/office/drawing/2014/main" id="{D694D642-08D7-41DF-9048-806EC6E6950F}"/>
                </a:ext>
              </a:extLst>
            </p:cNvPr>
            <p:cNvSpPr/>
            <p:nvPr/>
          </p:nvSpPr>
          <p:spPr>
            <a:xfrm>
              <a:off x="2578222" y="4035976"/>
              <a:ext cx="92400" cy="83734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99" name="Google Shape;5877;p62">
              <a:extLst>
                <a:ext uri="{FF2B5EF4-FFF2-40B4-BE49-F238E27FC236}">
                  <a16:creationId xmlns:a16="http://schemas.microsoft.com/office/drawing/2014/main" id="{DB240B6C-7938-4CCA-BB28-AB4890001833}"/>
                </a:ext>
              </a:extLst>
            </p:cNvPr>
            <p:cNvSpPr/>
            <p:nvPr/>
          </p:nvSpPr>
          <p:spPr>
            <a:xfrm>
              <a:off x="2678831" y="3800347"/>
              <a:ext cx="44157" cy="29317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0" name="Google Shape;5878;p62">
              <a:extLst>
                <a:ext uri="{FF2B5EF4-FFF2-40B4-BE49-F238E27FC236}">
                  <a16:creationId xmlns:a16="http://schemas.microsoft.com/office/drawing/2014/main" id="{413D7859-6496-4DE5-8678-45A56455B519}"/>
                </a:ext>
              </a:extLst>
            </p:cNvPr>
            <p:cNvSpPr/>
            <p:nvPr/>
          </p:nvSpPr>
          <p:spPr>
            <a:xfrm>
              <a:off x="2946439" y="3142884"/>
              <a:ext cx="172402" cy="202795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1" name="Google Shape;5879;p62">
              <a:extLst>
                <a:ext uri="{FF2B5EF4-FFF2-40B4-BE49-F238E27FC236}">
                  <a16:creationId xmlns:a16="http://schemas.microsoft.com/office/drawing/2014/main" id="{3C67A1C3-0F9A-4A9D-87CC-2386FAEC06D7}"/>
                </a:ext>
              </a:extLst>
            </p:cNvPr>
            <p:cNvSpPr/>
            <p:nvPr/>
          </p:nvSpPr>
          <p:spPr>
            <a:xfrm>
              <a:off x="2663177" y="3138174"/>
              <a:ext cx="435057" cy="495440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2" name="Google Shape;5880;p62">
              <a:extLst>
                <a:ext uri="{FF2B5EF4-FFF2-40B4-BE49-F238E27FC236}">
                  <a16:creationId xmlns:a16="http://schemas.microsoft.com/office/drawing/2014/main" id="{57736DE5-4B48-4F69-BFF4-0BDEAA870BA5}"/>
                </a:ext>
              </a:extLst>
            </p:cNvPr>
            <p:cNvSpPr/>
            <p:nvPr/>
          </p:nvSpPr>
          <p:spPr>
            <a:xfrm>
              <a:off x="2573686" y="3069520"/>
              <a:ext cx="464738" cy="392690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3" name="Google Shape;5881;p62">
              <a:extLst>
                <a:ext uri="{FF2B5EF4-FFF2-40B4-BE49-F238E27FC236}">
                  <a16:creationId xmlns:a16="http://schemas.microsoft.com/office/drawing/2014/main" id="{97BF98C0-1D20-4059-ACB0-EAB524446039}"/>
                </a:ext>
              </a:extLst>
            </p:cNvPr>
            <p:cNvSpPr/>
            <p:nvPr/>
          </p:nvSpPr>
          <p:spPr>
            <a:xfrm>
              <a:off x="2691195" y="3074160"/>
              <a:ext cx="295695" cy="168346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4" name="Google Shape;5882;p62">
              <a:extLst>
                <a:ext uri="{FF2B5EF4-FFF2-40B4-BE49-F238E27FC236}">
                  <a16:creationId xmlns:a16="http://schemas.microsoft.com/office/drawing/2014/main" id="{B2CB427E-E59B-479C-B245-46D8181DC44A}"/>
                </a:ext>
              </a:extLst>
            </p:cNvPr>
            <p:cNvSpPr/>
            <p:nvPr/>
          </p:nvSpPr>
          <p:spPr>
            <a:xfrm>
              <a:off x="2882126" y="3290561"/>
              <a:ext cx="866" cy="457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5" name="Google Shape;5883;p62">
              <a:extLst>
                <a:ext uri="{FF2B5EF4-FFF2-40B4-BE49-F238E27FC236}">
                  <a16:creationId xmlns:a16="http://schemas.microsoft.com/office/drawing/2014/main" id="{F0375791-616E-4233-BCCC-3AA6F05E4C7F}"/>
                </a:ext>
              </a:extLst>
            </p:cNvPr>
            <p:cNvSpPr/>
            <p:nvPr/>
          </p:nvSpPr>
          <p:spPr>
            <a:xfrm>
              <a:off x="2594292" y="3403823"/>
              <a:ext cx="126652" cy="131154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6" name="Google Shape;5884;p62">
              <a:extLst>
                <a:ext uri="{FF2B5EF4-FFF2-40B4-BE49-F238E27FC236}">
                  <a16:creationId xmlns:a16="http://schemas.microsoft.com/office/drawing/2014/main" id="{DAA87BAC-5C88-4C69-9704-20C5BF27262E}"/>
                </a:ext>
              </a:extLst>
            </p:cNvPr>
            <p:cNvSpPr/>
            <p:nvPr/>
          </p:nvSpPr>
          <p:spPr>
            <a:xfrm>
              <a:off x="2607903" y="3437640"/>
              <a:ext cx="78789" cy="45944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7" name="Google Shape;5887;p62">
              <a:extLst>
                <a:ext uri="{FF2B5EF4-FFF2-40B4-BE49-F238E27FC236}">
                  <a16:creationId xmlns:a16="http://schemas.microsoft.com/office/drawing/2014/main" id="{67FEE4C4-03F1-444E-8E91-B013F4CB9B51}"/>
                </a:ext>
              </a:extLst>
            </p:cNvPr>
            <p:cNvSpPr/>
            <p:nvPr/>
          </p:nvSpPr>
          <p:spPr>
            <a:xfrm>
              <a:off x="2923998" y="3455357"/>
              <a:ext cx="118583" cy="51499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8" name="Google Shape;5888;p62">
              <a:extLst>
                <a:ext uri="{FF2B5EF4-FFF2-40B4-BE49-F238E27FC236}">
                  <a16:creationId xmlns:a16="http://schemas.microsoft.com/office/drawing/2014/main" id="{01837779-62C2-415B-84D8-C8B14F8A4E62}"/>
                </a:ext>
              </a:extLst>
            </p:cNvPr>
            <p:cNvSpPr/>
            <p:nvPr/>
          </p:nvSpPr>
          <p:spPr>
            <a:xfrm>
              <a:off x="2933245" y="3467837"/>
              <a:ext cx="72210" cy="39090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09" name="Google Shape;5889;p62">
              <a:extLst>
                <a:ext uri="{FF2B5EF4-FFF2-40B4-BE49-F238E27FC236}">
                  <a16:creationId xmlns:a16="http://schemas.microsoft.com/office/drawing/2014/main" id="{B460D98E-BF06-4783-8C55-B9C58A67D667}"/>
                </a:ext>
              </a:extLst>
            </p:cNvPr>
            <p:cNvSpPr/>
            <p:nvPr/>
          </p:nvSpPr>
          <p:spPr>
            <a:xfrm>
              <a:off x="2892032" y="3318191"/>
              <a:ext cx="65595" cy="23552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0" name="Google Shape;5890;p62">
              <a:extLst>
                <a:ext uri="{FF2B5EF4-FFF2-40B4-BE49-F238E27FC236}">
                  <a16:creationId xmlns:a16="http://schemas.microsoft.com/office/drawing/2014/main" id="{E90A06FB-221C-4BC9-818F-CB742A787E7A}"/>
                </a:ext>
              </a:extLst>
            </p:cNvPr>
            <p:cNvSpPr/>
            <p:nvPr/>
          </p:nvSpPr>
          <p:spPr>
            <a:xfrm>
              <a:off x="3017853" y="3312602"/>
              <a:ext cx="51776" cy="19228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1" name="Google Shape;5891;p62">
              <a:extLst>
                <a:ext uri="{FF2B5EF4-FFF2-40B4-BE49-F238E27FC236}">
                  <a16:creationId xmlns:a16="http://schemas.microsoft.com/office/drawing/2014/main" id="{CA20CF57-4145-4176-8711-B486A94A9D53}"/>
                </a:ext>
              </a:extLst>
            </p:cNvPr>
            <p:cNvSpPr/>
            <p:nvPr/>
          </p:nvSpPr>
          <p:spPr>
            <a:xfrm>
              <a:off x="2872741" y="3388005"/>
              <a:ext cx="71274" cy="26400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2" name="Google Shape;5892;p62">
              <a:extLst>
                <a:ext uri="{FF2B5EF4-FFF2-40B4-BE49-F238E27FC236}">
                  <a16:creationId xmlns:a16="http://schemas.microsoft.com/office/drawing/2014/main" id="{7289506B-8EE7-4225-A487-BB9CE9DFD538}"/>
                </a:ext>
              </a:extLst>
            </p:cNvPr>
            <p:cNvSpPr/>
            <p:nvPr/>
          </p:nvSpPr>
          <p:spPr>
            <a:xfrm>
              <a:off x="3030148" y="3380482"/>
              <a:ext cx="46581" cy="28755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3" name="Google Shape;5893;p62">
              <a:extLst>
                <a:ext uri="{FF2B5EF4-FFF2-40B4-BE49-F238E27FC236}">
                  <a16:creationId xmlns:a16="http://schemas.microsoft.com/office/drawing/2014/main" id="{C3F5819F-02C7-4140-BBBF-4BDC8711B372}"/>
                </a:ext>
              </a:extLst>
            </p:cNvPr>
            <p:cNvSpPr/>
            <p:nvPr/>
          </p:nvSpPr>
          <p:spPr>
            <a:xfrm>
              <a:off x="2990978" y="3349231"/>
              <a:ext cx="38408" cy="92908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4" name="Google Shape;5895;p62">
              <a:extLst>
                <a:ext uri="{FF2B5EF4-FFF2-40B4-BE49-F238E27FC236}">
                  <a16:creationId xmlns:a16="http://schemas.microsoft.com/office/drawing/2014/main" id="{6E6D1269-F3BA-447C-B38A-4FAE493CBA6F}"/>
                </a:ext>
              </a:extLst>
            </p:cNvPr>
            <p:cNvSpPr/>
            <p:nvPr/>
          </p:nvSpPr>
          <p:spPr>
            <a:xfrm>
              <a:off x="3782676" y="3058916"/>
              <a:ext cx="797651" cy="693754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5" name="Google Shape;5896;p62">
              <a:extLst>
                <a:ext uri="{FF2B5EF4-FFF2-40B4-BE49-F238E27FC236}">
                  <a16:creationId xmlns:a16="http://schemas.microsoft.com/office/drawing/2014/main" id="{D234C453-1F52-4132-8EC5-F1BFFB143968}"/>
                </a:ext>
              </a:extLst>
            </p:cNvPr>
            <p:cNvSpPr/>
            <p:nvPr/>
          </p:nvSpPr>
          <p:spPr>
            <a:xfrm>
              <a:off x="3843552" y="3059613"/>
              <a:ext cx="719991" cy="693545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6" name="Google Shape;5897;p62">
              <a:extLst>
                <a:ext uri="{FF2B5EF4-FFF2-40B4-BE49-F238E27FC236}">
                  <a16:creationId xmlns:a16="http://schemas.microsoft.com/office/drawing/2014/main" id="{8A1D53AB-F4FE-475A-90D2-E3C8B2509AFF}"/>
                </a:ext>
              </a:extLst>
            </p:cNvPr>
            <p:cNvSpPr/>
            <p:nvPr/>
          </p:nvSpPr>
          <p:spPr>
            <a:xfrm>
              <a:off x="3767670" y="4020150"/>
              <a:ext cx="146058" cy="190565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7" name="Google Shape;5898;p62">
              <a:extLst>
                <a:ext uri="{FF2B5EF4-FFF2-40B4-BE49-F238E27FC236}">
                  <a16:creationId xmlns:a16="http://schemas.microsoft.com/office/drawing/2014/main" id="{56EE7261-55C7-4A0F-8022-96232A10C743}"/>
                </a:ext>
              </a:extLst>
            </p:cNvPr>
            <p:cNvSpPr/>
            <p:nvPr/>
          </p:nvSpPr>
          <p:spPr>
            <a:xfrm>
              <a:off x="3787085" y="3604049"/>
              <a:ext cx="241874" cy="515740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8" name="Google Shape;5899;p62">
              <a:extLst>
                <a:ext uri="{FF2B5EF4-FFF2-40B4-BE49-F238E27FC236}">
                  <a16:creationId xmlns:a16="http://schemas.microsoft.com/office/drawing/2014/main" id="{E5238A4C-1741-40F5-B85F-64B379046084}"/>
                </a:ext>
              </a:extLst>
            </p:cNvPr>
            <p:cNvSpPr/>
            <p:nvPr/>
          </p:nvSpPr>
          <p:spPr>
            <a:xfrm>
              <a:off x="3850629" y="3610429"/>
              <a:ext cx="178256" cy="51019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19" name="Google Shape;5900;p62">
              <a:extLst>
                <a:ext uri="{FF2B5EF4-FFF2-40B4-BE49-F238E27FC236}">
                  <a16:creationId xmlns:a16="http://schemas.microsoft.com/office/drawing/2014/main" id="{54BA523B-9CEC-49FC-8DFD-B18685BD2258}"/>
                </a:ext>
              </a:extLst>
            </p:cNvPr>
            <p:cNvSpPr/>
            <p:nvPr/>
          </p:nvSpPr>
          <p:spPr>
            <a:xfrm>
              <a:off x="3793273" y="4059581"/>
              <a:ext cx="121345" cy="3904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0" name="Google Shape;5901;p62">
              <a:extLst>
                <a:ext uri="{FF2B5EF4-FFF2-40B4-BE49-F238E27FC236}">
                  <a16:creationId xmlns:a16="http://schemas.microsoft.com/office/drawing/2014/main" id="{906F6BF8-1E67-45C2-85CF-86C94AB97B24}"/>
                </a:ext>
              </a:extLst>
            </p:cNvPr>
            <p:cNvSpPr/>
            <p:nvPr/>
          </p:nvSpPr>
          <p:spPr>
            <a:xfrm>
              <a:off x="4007211" y="3561828"/>
              <a:ext cx="433691" cy="508976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1" name="Google Shape;5902;p62">
              <a:extLst>
                <a:ext uri="{FF2B5EF4-FFF2-40B4-BE49-F238E27FC236}">
                  <a16:creationId xmlns:a16="http://schemas.microsoft.com/office/drawing/2014/main" id="{AE487802-5178-4FC6-B254-D0EB3DB7BDCD}"/>
                </a:ext>
              </a:extLst>
            </p:cNvPr>
            <p:cNvSpPr/>
            <p:nvPr/>
          </p:nvSpPr>
          <p:spPr>
            <a:xfrm>
              <a:off x="4304996" y="3582224"/>
              <a:ext cx="135461" cy="479481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2" name="Google Shape;5903;p62">
              <a:extLst>
                <a:ext uri="{FF2B5EF4-FFF2-40B4-BE49-F238E27FC236}">
                  <a16:creationId xmlns:a16="http://schemas.microsoft.com/office/drawing/2014/main" id="{88EA12C8-C470-4894-B94D-49CB60F74834}"/>
                </a:ext>
              </a:extLst>
            </p:cNvPr>
            <p:cNvSpPr/>
            <p:nvPr/>
          </p:nvSpPr>
          <p:spPr>
            <a:xfrm>
              <a:off x="4228707" y="3591114"/>
              <a:ext cx="226943" cy="271345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3" name="Google Shape;5904;p62">
              <a:extLst>
                <a:ext uri="{FF2B5EF4-FFF2-40B4-BE49-F238E27FC236}">
                  <a16:creationId xmlns:a16="http://schemas.microsoft.com/office/drawing/2014/main" id="{87ED024C-AC8C-40C2-A3E0-A0A41AC89F16}"/>
                </a:ext>
              </a:extLst>
            </p:cNvPr>
            <p:cNvSpPr/>
            <p:nvPr/>
          </p:nvSpPr>
          <p:spPr>
            <a:xfrm>
              <a:off x="3750478" y="4553150"/>
              <a:ext cx="772938" cy="83882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4" name="Google Shape;5905;p62">
              <a:extLst>
                <a:ext uri="{FF2B5EF4-FFF2-40B4-BE49-F238E27FC236}">
                  <a16:creationId xmlns:a16="http://schemas.microsoft.com/office/drawing/2014/main" id="{1BDF6668-FA16-46FF-9288-E82D7C382E3D}"/>
                </a:ext>
              </a:extLst>
            </p:cNvPr>
            <p:cNvSpPr/>
            <p:nvPr/>
          </p:nvSpPr>
          <p:spPr>
            <a:xfrm>
              <a:off x="3914581" y="4130982"/>
              <a:ext cx="1371" cy="453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5" name="Google Shape;5906;p62">
              <a:extLst>
                <a:ext uri="{FF2B5EF4-FFF2-40B4-BE49-F238E27FC236}">
                  <a16:creationId xmlns:a16="http://schemas.microsoft.com/office/drawing/2014/main" id="{88F0FFFA-7481-4BF6-9B3E-47F9D891F72A}"/>
                </a:ext>
              </a:extLst>
            </p:cNvPr>
            <p:cNvSpPr/>
            <p:nvPr/>
          </p:nvSpPr>
          <p:spPr>
            <a:xfrm>
              <a:off x="3890757" y="3574275"/>
              <a:ext cx="427504" cy="357841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6" name="Google Shape;5907;p62">
              <a:extLst>
                <a:ext uri="{FF2B5EF4-FFF2-40B4-BE49-F238E27FC236}">
                  <a16:creationId xmlns:a16="http://schemas.microsoft.com/office/drawing/2014/main" id="{B068E45E-6DEA-48CC-9744-D206A52B3150}"/>
                </a:ext>
              </a:extLst>
            </p:cNvPr>
            <p:cNvSpPr/>
            <p:nvPr/>
          </p:nvSpPr>
          <p:spPr>
            <a:xfrm>
              <a:off x="4030590" y="3526999"/>
              <a:ext cx="157099" cy="95352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7" name="Google Shape;5908;p62">
              <a:extLst>
                <a:ext uri="{FF2B5EF4-FFF2-40B4-BE49-F238E27FC236}">
                  <a16:creationId xmlns:a16="http://schemas.microsoft.com/office/drawing/2014/main" id="{4D68FCA7-80D0-49DD-B4AC-3F4C36BAC46F}"/>
                </a:ext>
              </a:extLst>
            </p:cNvPr>
            <p:cNvSpPr/>
            <p:nvPr/>
          </p:nvSpPr>
          <p:spPr>
            <a:xfrm>
              <a:off x="4033567" y="3512735"/>
              <a:ext cx="147494" cy="74690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8" name="Google Shape;5911;p62">
              <a:extLst>
                <a:ext uri="{FF2B5EF4-FFF2-40B4-BE49-F238E27FC236}">
                  <a16:creationId xmlns:a16="http://schemas.microsoft.com/office/drawing/2014/main" id="{81000664-9D5A-4399-8428-693C1B7F88A9}"/>
                </a:ext>
              </a:extLst>
            </p:cNvPr>
            <p:cNvSpPr/>
            <p:nvPr/>
          </p:nvSpPr>
          <p:spPr>
            <a:xfrm>
              <a:off x="4172203" y="3642329"/>
              <a:ext cx="154877" cy="15287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29" name="Google Shape;5912;p62">
              <a:extLst>
                <a:ext uri="{FF2B5EF4-FFF2-40B4-BE49-F238E27FC236}">
                  <a16:creationId xmlns:a16="http://schemas.microsoft.com/office/drawing/2014/main" id="{ED42B81A-0439-4356-B278-E45736B7D5D2}"/>
                </a:ext>
              </a:extLst>
            </p:cNvPr>
            <p:cNvSpPr/>
            <p:nvPr/>
          </p:nvSpPr>
          <p:spPr>
            <a:xfrm>
              <a:off x="4248974" y="3685177"/>
              <a:ext cx="236502" cy="196178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0" name="Google Shape;5913;p62">
              <a:extLst>
                <a:ext uri="{FF2B5EF4-FFF2-40B4-BE49-F238E27FC236}">
                  <a16:creationId xmlns:a16="http://schemas.microsoft.com/office/drawing/2014/main" id="{4938B183-63CF-49BC-ADB2-319BF8A58EEA}"/>
                </a:ext>
              </a:extLst>
            </p:cNvPr>
            <p:cNvSpPr/>
            <p:nvPr/>
          </p:nvSpPr>
          <p:spPr>
            <a:xfrm>
              <a:off x="4266166" y="3693893"/>
              <a:ext cx="52984" cy="108356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1" name="Google Shape;5914;p62">
              <a:extLst>
                <a:ext uri="{FF2B5EF4-FFF2-40B4-BE49-F238E27FC236}">
                  <a16:creationId xmlns:a16="http://schemas.microsoft.com/office/drawing/2014/main" id="{0385AD23-6339-46F2-8799-A4D41CFC6758}"/>
                </a:ext>
              </a:extLst>
            </p:cNvPr>
            <p:cNvSpPr/>
            <p:nvPr/>
          </p:nvSpPr>
          <p:spPr>
            <a:xfrm>
              <a:off x="4297957" y="3684759"/>
              <a:ext cx="125309" cy="87195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2" name="Google Shape;5915;p62">
              <a:extLst>
                <a:ext uri="{FF2B5EF4-FFF2-40B4-BE49-F238E27FC236}">
                  <a16:creationId xmlns:a16="http://schemas.microsoft.com/office/drawing/2014/main" id="{BE2DD896-FC42-463D-9D4A-D4F9442F1236}"/>
                </a:ext>
              </a:extLst>
            </p:cNvPr>
            <p:cNvSpPr/>
            <p:nvPr/>
          </p:nvSpPr>
          <p:spPr>
            <a:xfrm>
              <a:off x="3928253" y="4081999"/>
              <a:ext cx="177812" cy="451242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3" name="Google Shape;5916;p62">
              <a:extLst>
                <a:ext uri="{FF2B5EF4-FFF2-40B4-BE49-F238E27FC236}">
                  <a16:creationId xmlns:a16="http://schemas.microsoft.com/office/drawing/2014/main" id="{955BDD5B-4F52-41F8-B223-3E72AFAA832F}"/>
                </a:ext>
              </a:extLst>
            </p:cNvPr>
            <p:cNvSpPr/>
            <p:nvPr/>
          </p:nvSpPr>
          <p:spPr>
            <a:xfrm>
              <a:off x="3928253" y="4081999"/>
              <a:ext cx="167252" cy="114597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4" name="Google Shape;5917;p62">
              <a:extLst>
                <a:ext uri="{FF2B5EF4-FFF2-40B4-BE49-F238E27FC236}">
                  <a16:creationId xmlns:a16="http://schemas.microsoft.com/office/drawing/2014/main" id="{A9B821DC-3E82-417B-956D-3E6E244B800A}"/>
                </a:ext>
              </a:extLst>
            </p:cNvPr>
            <p:cNvSpPr/>
            <p:nvPr/>
          </p:nvSpPr>
          <p:spPr>
            <a:xfrm>
              <a:off x="3960896" y="4384199"/>
              <a:ext cx="145614" cy="149461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5" name="Google Shape;5918;p62">
              <a:extLst>
                <a:ext uri="{FF2B5EF4-FFF2-40B4-BE49-F238E27FC236}">
                  <a16:creationId xmlns:a16="http://schemas.microsoft.com/office/drawing/2014/main" id="{E31CF1A4-EF31-4310-B2F4-070C47622BF2}"/>
                </a:ext>
              </a:extLst>
            </p:cNvPr>
            <p:cNvSpPr/>
            <p:nvPr/>
          </p:nvSpPr>
          <p:spPr>
            <a:xfrm>
              <a:off x="3894277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6" name="Google Shape;5919;p62">
              <a:extLst>
                <a:ext uri="{FF2B5EF4-FFF2-40B4-BE49-F238E27FC236}">
                  <a16:creationId xmlns:a16="http://schemas.microsoft.com/office/drawing/2014/main" id="{2134D5B0-A5E3-4E36-ABA1-DFB2341FFD9F}"/>
                </a:ext>
              </a:extLst>
            </p:cNvPr>
            <p:cNvSpPr/>
            <p:nvPr/>
          </p:nvSpPr>
          <p:spPr>
            <a:xfrm>
              <a:off x="3924733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7" name="Google Shape;5920;p62">
              <a:extLst>
                <a:ext uri="{FF2B5EF4-FFF2-40B4-BE49-F238E27FC236}">
                  <a16:creationId xmlns:a16="http://schemas.microsoft.com/office/drawing/2014/main" id="{5B4C469E-7C9E-4DA5-B507-E58062B0B218}"/>
                </a:ext>
              </a:extLst>
            </p:cNvPr>
            <p:cNvSpPr/>
            <p:nvPr/>
          </p:nvSpPr>
          <p:spPr>
            <a:xfrm>
              <a:off x="3945889" y="4537775"/>
              <a:ext cx="60320" cy="21302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8" name="Google Shape;5921;p62">
              <a:extLst>
                <a:ext uri="{FF2B5EF4-FFF2-40B4-BE49-F238E27FC236}">
                  <a16:creationId xmlns:a16="http://schemas.microsoft.com/office/drawing/2014/main" id="{E1D8B7B3-196E-4419-887C-945BC21EBC05}"/>
                </a:ext>
              </a:extLst>
            </p:cNvPr>
            <p:cNvSpPr/>
            <p:nvPr/>
          </p:nvSpPr>
          <p:spPr>
            <a:xfrm>
              <a:off x="3964416" y="4528152"/>
              <a:ext cx="52984" cy="17885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39" name="Google Shape;5922;p62">
              <a:extLst>
                <a:ext uri="{FF2B5EF4-FFF2-40B4-BE49-F238E27FC236}">
                  <a16:creationId xmlns:a16="http://schemas.microsoft.com/office/drawing/2014/main" id="{9FADEC6A-E7B1-454C-BAC2-C1E09B27C48B}"/>
                </a:ext>
              </a:extLst>
            </p:cNvPr>
            <p:cNvSpPr/>
            <p:nvPr/>
          </p:nvSpPr>
          <p:spPr>
            <a:xfrm>
              <a:off x="4114847" y="4081999"/>
              <a:ext cx="231203" cy="451660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0" name="Google Shape;5923;p62">
              <a:extLst>
                <a:ext uri="{FF2B5EF4-FFF2-40B4-BE49-F238E27FC236}">
                  <a16:creationId xmlns:a16="http://schemas.microsoft.com/office/drawing/2014/main" id="{2705A65C-4038-4A62-BEA5-DF4387B77480}"/>
                </a:ext>
              </a:extLst>
            </p:cNvPr>
            <p:cNvSpPr/>
            <p:nvPr/>
          </p:nvSpPr>
          <p:spPr>
            <a:xfrm>
              <a:off x="4115291" y="4081999"/>
              <a:ext cx="179145" cy="114318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1" name="Google Shape;5924;p62">
              <a:extLst>
                <a:ext uri="{FF2B5EF4-FFF2-40B4-BE49-F238E27FC236}">
                  <a16:creationId xmlns:a16="http://schemas.microsoft.com/office/drawing/2014/main" id="{643582F8-6D10-405D-8FDE-84DDEE059AF3}"/>
                </a:ext>
              </a:extLst>
            </p:cNvPr>
            <p:cNvSpPr/>
            <p:nvPr/>
          </p:nvSpPr>
          <p:spPr>
            <a:xfrm>
              <a:off x="4183688" y="4378376"/>
              <a:ext cx="161472" cy="155701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2" name="Google Shape;5925;p62">
              <a:extLst>
                <a:ext uri="{FF2B5EF4-FFF2-40B4-BE49-F238E27FC236}">
                  <a16:creationId xmlns:a16="http://schemas.microsoft.com/office/drawing/2014/main" id="{8473F810-2E7E-4680-A735-82844F8B290A}"/>
                </a:ext>
              </a:extLst>
            </p:cNvPr>
            <p:cNvSpPr/>
            <p:nvPr/>
          </p:nvSpPr>
          <p:spPr>
            <a:xfrm>
              <a:off x="4134261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1E3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3" name="Google Shape;5926;p62">
              <a:extLst>
                <a:ext uri="{FF2B5EF4-FFF2-40B4-BE49-F238E27FC236}">
                  <a16:creationId xmlns:a16="http://schemas.microsoft.com/office/drawing/2014/main" id="{51E86AE5-AE93-4841-9A81-74AD0DD5034E}"/>
                </a:ext>
              </a:extLst>
            </p:cNvPr>
            <p:cNvSpPr/>
            <p:nvPr/>
          </p:nvSpPr>
          <p:spPr>
            <a:xfrm>
              <a:off x="4164718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4" name="Google Shape;5927;p62">
              <a:extLst>
                <a:ext uri="{FF2B5EF4-FFF2-40B4-BE49-F238E27FC236}">
                  <a16:creationId xmlns:a16="http://schemas.microsoft.com/office/drawing/2014/main" id="{62DDD7BD-44A1-4641-8C1D-52AA09E9D83D}"/>
                </a:ext>
              </a:extLst>
            </p:cNvPr>
            <p:cNvSpPr/>
            <p:nvPr/>
          </p:nvSpPr>
          <p:spPr>
            <a:xfrm>
              <a:off x="4185430" y="4537775"/>
              <a:ext cx="60283" cy="21302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5" name="Google Shape;5928;p62">
              <a:extLst>
                <a:ext uri="{FF2B5EF4-FFF2-40B4-BE49-F238E27FC236}">
                  <a16:creationId xmlns:a16="http://schemas.microsoft.com/office/drawing/2014/main" id="{4E7170E9-36C7-47BE-A445-C2E42F76E198}"/>
                </a:ext>
              </a:extLst>
            </p:cNvPr>
            <p:cNvSpPr/>
            <p:nvPr/>
          </p:nvSpPr>
          <p:spPr>
            <a:xfrm>
              <a:off x="4203993" y="4528152"/>
              <a:ext cx="52947" cy="17885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6" name="Google Shape;5929;p62">
              <a:extLst>
                <a:ext uri="{FF2B5EF4-FFF2-40B4-BE49-F238E27FC236}">
                  <a16:creationId xmlns:a16="http://schemas.microsoft.com/office/drawing/2014/main" id="{EF53FE62-8892-46DF-B9C0-53310F2AAA55}"/>
                </a:ext>
              </a:extLst>
            </p:cNvPr>
            <p:cNvSpPr/>
            <p:nvPr/>
          </p:nvSpPr>
          <p:spPr>
            <a:xfrm>
              <a:off x="3859892" y="3894674"/>
              <a:ext cx="514834" cy="280653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7" name="Google Shape;5930;p62">
              <a:extLst>
                <a:ext uri="{FF2B5EF4-FFF2-40B4-BE49-F238E27FC236}">
                  <a16:creationId xmlns:a16="http://schemas.microsoft.com/office/drawing/2014/main" id="{6513CFC6-F0B0-46FD-AE10-FCECB9D98E61}"/>
                </a:ext>
              </a:extLst>
            </p:cNvPr>
            <p:cNvSpPr/>
            <p:nvPr/>
          </p:nvSpPr>
          <p:spPr>
            <a:xfrm>
              <a:off x="4247640" y="3903495"/>
              <a:ext cx="77697" cy="25907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8" name="Google Shape;5931;p62">
              <a:extLst>
                <a:ext uri="{FF2B5EF4-FFF2-40B4-BE49-F238E27FC236}">
                  <a16:creationId xmlns:a16="http://schemas.microsoft.com/office/drawing/2014/main" id="{8C553A81-710C-4391-8C95-CBDD777B5CBD}"/>
                </a:ext>
              </a:extLst>
            </p:cNvPr>
            <p:cNvSpPr/>
            <p:nvPr/>
          </p:nvSpPr>
          <p:spPr>
            <a:xfrm>
              <a:off x="4181910" y="3907643"/>
              <a:ext cx="88183" cy="112227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9" name="Google Shape;5932;p62">
              <a:extLst>
                <a:ext uri="{FF2B5EF4-FFF2-40B4-BE49-F238E27FC236}">
                  <a16:creationId xmlns:a16="http://schemas.microsoft.com/office/drawing/2014/main" id="{A6F35AB4-92B6-41BF-AB97-F8D97FD168AF}"/>
                </a:ext>
              </a:extLst>
            </p:cNvPr>
            <p:cNvSpPr/>
            <p:nvPr/>
          </p:nvSpPr>
          <p:spPr>
            <a:xfrm>
              <a:off x="3902243" y="3897708"/>
              <a:ext cx="38831" cy="63522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0" name="Google Shape;5933;p62">
              <a:extLst>
                <a:ext uri="{FF2B5EF4-FFF2-40B4-BE49-F238E27FC236}">
                  <a16:creationId xmlns:a16="http://schemas.microsoft.com/office/drawing/2014/main" id="{8A32CE26-D610-44B8-B278-ADCE0097FE59}"/>
                </a:ext>
              </a:extLst>
            </p:cNvPr>
            <p:cNvSpPr/>
            <p:nvPr/>
          </p:nvSpPr>
          <p:spPr>
            <a:xfrm>
              <a:off x="4004580" y="3905587"/>
              <a:ext cx="29160" cy="89530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1" name="Google Shape;5934;p62">
              <a:extLst>
                <a:ext uri="{FF2B5EF4-FFF2-40B4-BE49-F238E27FC236}">
                  <a16:creationId xmlns:a16="http://schemas.microsoft.com/office/drawing/2014/main" id="{BAF7BDCB-5986-4EAF-AD01-553A1FA8CE20}"/>
                </a:ext>
              </a:extLst>
            </p:cNvPr>
            <p:cNvSpPr/>
            <p:nvPr/>
          </p:nvSpPr>
          <p:spPr>
            <a:xfrm>
              <a:off x="3850185" y="3081159"/>
              <a:ext cx="465444" cy="491369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2" name="Google Shape;5935;p62">
              <a:extLst>
                <a:ext uri="{FF2B5EF4-FFF2-40B4-BE49-F238E27FC236}">
                  <a16:creationId xmlns:a16="http://schemas.microsoft.com/office/drawing/2014/main" id="{69910655-3DC7-44D7-B201-9F633FFAF6C5}"/>
                </a:ext>
              </a:extLst>
            </p:cNvPr>
            <p:cNvSpPr/>
            <p:nvPr/>
          </p:nvSpPr>
          <p:spPr>
            <a:xfrm>
              <a:off x="3846220" y="3013697"/>
              <a:ext cx="580120" cy="379736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3" name="Google Shape;5936;p62">
              <a:extLst>
                <a:ext uri="{FF2B5EF4-FFF2-40B4-BE49-F238E27FC236}">
                  <a16:creationId xmlns:a16="http://schemas.microsoft.com/office/drawing/2014/main" id="{11F2A4FD-DC3B-422A-B20C-B2A85D3FD1BA}"/>
                </a:ext>
              </a:extLst>
            </p:cNvPr>
            <p:cNvSpPr/>
            <p:nvPr/>
          </p:nvSpPr>
          <p:spPr>
            <a:xfrm>
              <a:off x="4157641" y="3146773"/>
              <a:ext cx="248432" cy="136457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4" name="Google Shape;5937;p62">
              <a:extLst>
                <a:ext uri="{FF2B5EF4-FFF2-40B4-BE49-F238E27FC236}">
                  <a16:creationId xmlns:a16="http://schemas.microsoft.com/office/drawing/2014/main" id="{0F9D5F46-ABD6-42D9-9FA7-B995B1E32DF9}"/>
                </a:ext>
              </a:extLst>
            </p:cNvPr>
            <p:cNvSpPr/>
            <p:nvPr/>
          </p:nvSpPr>
          <p:spPr>
            <a:xfrm>
              <a:off x="3856780" y="3075790"/>
              <a:ext cx="269144" cy="133703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5" name="Google Shape;5938;p62">
              <a:extLst>
                <a:ext uri="{FF2B5EF4-FFF2-40B4-BE49-F238E27FC236}">
                  <a16:creationId xmlns:a16="http://schemas.microsoft.com/office/drawing/2014/main" id="{84903364-F43A-4189-9FFE-DE3CBB22252A}"/>
                </a:ext>
              </a:extLst>
            </p:cNvPr>
            <p:cNvSpPr/>
            <p:nvPr/>
          </p:nvSpPr>
          <p:spPr>
            <a:xfrm>
              <a:off x="4080462" y="3232294"/>
              <a:ext cx="926" cy="453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6" name="Google Shape;5939;p62">
              <a:extLst>
                <a:ext uri="{FF2B5EF4-FFF2-40B4-BE49-F238E27FC236}">
                  <a16:creationId xmlns:a16="http://schemas.microsoft.com/office/drawing/2014/main" id="{ABF61F60-4468-47E8-9E7E-661D21701BBC}"/>
                </a:ext>
              </a:extLst>
            </p:cNvPr>
            <p:cNvSpPr/>
            <p:nvPr/>
          </p:nvSpPr>
          <p:spPr>
            <a:xfrm>
              <a:off x="4253828" y="3344626"/>
              <a:ext cx="135461" cy="130076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7" name="Google Shape;5940;p62">
              <a:extLst>
                <a:ext uri="{FF2B5EF4-FFF2-40B4-BE49-F238E27FC236}">
                  <a16:creationId xmlns:a16="http://schemas.microsoft.com/office/drawing/2014/main" id="{6D33B6F6-05C1-4419-B79D-3B0EABA13C50}"/>
                </a:ext>
              </a:extLst>
            </p:cNvPr>
            <p:cNvSpPr/>
            <p:nvPr/>
          </p:nvSpPr>
          <p:spPr>
            <a:xfrm>
              <a:off x="4290435" y="3378165"/>
              <a:ext cx="84293" cy="45567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8" name="Google Shape;5943;p62">
              <a:extLst>
                <a:ext uri="{FF2B5EF4-FFF2-40B4-BE49-F238E27FC236}">
                  <a16:creationId xmlns:a16="http://schemas.microsoft.com/office/drawing/2014/main" id="{5B594410-34AB-467A-AB0C-0A536CDE9BE8}"/>
                </a:ext>
              </a:extLst>
            </p:cNvPr>
            <p:cNvSpPr/>
            <p:nvPr/>
          </p:nvSpPr>
          <p:spPr>
            <a:xfrm>
              <a:off x="3909727" y="3395737"/>
              <a:ext cx="126866" cy="51076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59" name="Google Shape;5944;p62">
              <a:extLst>
                <a:ext uri="{FF2B5EF4-FFF2-40B4-BE49-F238E27FC236}">
                  <a16:creationId xmlns:a16="http://schemas.microsoft.com/office/drawing/2014/main" id="{A2113969-83EF-409F-B6D6-B8BA4E317819}"/>
                </a:ext>
              </a:extLst>
            </p:cNvPr>
            <p:cNvSpPr/>
            <p:nvPr/>
          </p:nvSpPr>
          <p:spPr>
            <a:xfrm>
              <a:off x="3949446" y="3408113"/>
              <a:ext cx="77216" cy="38768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0" name="Google Shape;5945;p62">
              <a:extLst>
                <a:ext uri="{FF2B5EF4-FFF2-40B4-BE49-F238E27FC236}">
                  <a16:creationId xmlns:a16="http://schemas.microsoft.com/office/drawing/2014/main" id="{907FC8F9-7F5F-429F-B171-83BBE398C9CC}"/>
                </a:ext>
              </a:extLst>
            </p:cNvPr>
            <p:cNvSpPr/>
            <p:nvPr/>
          </p:nvSpPr>
          <p:spPr>
            <a:xfrm>
              <a:off x="3922954" y="3310843"/>
              <a:ext cx="48575" cy="80012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1" name="Google Shape;5946;p62">
              <a:extLst>
                <a:ext uri="{FF2B5EF4-FFF2-40B4-BE49-F238E27FC236}">
                  <a16:creationId xmlns:a16="http://schemas.microsoft.com/office/drawing/2014/main" id="{D4AF5B17-D1D5-46E9-ACD3-A40E1A9E3046}"/>
                </a:ext>
              </a:extLst>
            </p:cNvPr>
            <p:cNvSpPr/>
            <p:nvPr/>
          </p:nvSpPr>
          <p:spPr>
            <a:xfrm>
              <a:off x="4032369" y="3319454"/>
              <a:ext cx="31345" cy="44486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2" name="Google Shape;5947;p62">
              <a:extLst>
                <a:ext uri="{FF2B5EF4-FFF2-40B4-BE49-F238E27FC236}">
                  <a16:creationId xmlns:a16="http://schemas.microsoft.com/office/drawing/2014/main" id="{C69CC520-EFE1-4D53-A6AF-38B2788FAE23}"/>
                </a:ext>
              </a:extLst>
            </p:cNvPr>
            <p:cNvSpPr/>
            <p:nvPr/>
          </p:nvSpPr>
          <p:spPr>
            <a:xfrm>
              <a:off x="3891201" y="3316142"/>
              <a:ext cx="25195" cy="36990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3" name="Google Shape;5948;p62">
              <a:extLst>
                <a:ext uri="{FF2B5EF4-FFF2-40B4-BE49-F238E27FC236}">
                  <a16:creationId xmlns:a16="http://schemas.microsoft.com/office/drawing/2014/main" id="{7B07F0FD-BC30-4443-830A-410A30742DE6}"/>
                </a:ext>
              </a:extLst>
            </p:cNvPr>
            <p:cNvSpPr/>
            <p:nvPr/>
          </p:nvSpPr>
          <p:spPr>
            <a:xfrm>
              <a:off x="4002802" y="3254293"/>
              <a:ext cx="62692" cy="38106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4" name="Google Shape;5949;p62">
              <a:extLst>
                <a:ext uri="{FF2B5EF4-FFF2-40B4-BE49-F238E27FC236}">
                  <a16:creationId xmlns:a16="http://schemas.microsoft.com/office/drawing/2014/main" id="{24722102-2275-4EEC-921D-42E864F39119}"/>
                </a:ext>
              </a:extLst>
            </p:cNvPr>
            <p:cNvSpPr/>
            <p:nvPr/>
          </p:nvSpPr>
          <p:spPr>
            <a:xfrm>
              <a:off x="3893832" y="3250981"/>
              <a:ext cx="47241" cy="31621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5" name="Google Shape;5785;p62">
              <a:extLst>
                <a:ext uri="{FF2B5EF4-FFF2-40B4-BE49-F238E27FC236}">
                  <a16:creationId xmlns:a16="http://schemas.microsoft.com/office/drawing/2014/main" id="{EED352DD-AEFC-4EFF-8E7C-9C728E07A2C6}"/>
                </a:ext>
              </a:extLst>
            </p:cNvPr>
            <p:cNvSpPr/>
            <p:nvPr/>
          </p:nvSpPr>
          <p:spPr>
            <a:xfrm>
              <a:off x="4678713" y="4124736"/>
              <a:ext cx="55320" cy="50119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6" name="Google Shape;5786;p62">
              <a:extLst>
                <a:ext uri="{FF2B5EF4-FFF2-40B4-BE49-F238E27FC236}">
                  <a16:creationId xmlns:a16="http://schemas.microsoft.com/office/drawing/2014/main" id="{E412294B-BF17-41AA-832A-6970B7FDC181}"/>
                </a:ext>
              </a:extLst>
            </p:cNvPr>
            <p:cNvSpPr/>
            <p:nvPr/>
          </p:nvSpPr>
          <p:spPr>
            <a:xfrm>
              <a:off x="4695830" y="4063874"/>
              <a:ext cx="118857" cy="111638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7" name="Google Shape;5787;p62">
              <a:extLst>
                <a:ext uri="{FF2B5EF4-FFF2-40B4-BE49-F238E27FC236}">
                  <a16:creationId xmlns:a16="http://schemas.microsoft.com/office/drawing/2014/main" id="{E446DC44-8B65-4AD2-A17A-C7205F907366}"/>
                </a:ext>
              </a:extLst>
            </p:cNvPr>
            <p:cNvSpPr/>
            <p:nvPr/>
          </p:nvSpPr>
          <p:spPr>
            <a:xfrm>
              <a:off x="4703928" y="4131537"/>
              <a:ext cx="17237" cy="33619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8" name="Google Shape;5788;p62">
              <a:extLst>
                <a:ext uri="{FF2B5EF4-FFF2-40B4-BE49-F238E27FC236}">
                  <a16:creationId xmlns:a16="http://schemas.microsoft.com/office/drawing/2014/main" id="{73F050DF-13C9-4BEB-8720-DAE556251544}"/>
                </a:ext>
              </a:extLst>
            </p:cNvPr>
            <p:cNvSpPr/>
            <p:nvPr/>
          </p:nvSpPr>
          <p:spPr>
            <a:xfrm>
              <a:off x="4586514" y="3637412"/>
              <a:ext cx="316965" cy="492770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69" name="Google Shape;5789;p62">
              <a:extLst>
                <a:ext uri="{FF2B5EF4-FFF2-40B4-BE49-F238E27FC236}">
                  <a16:creationId xmlns:a16="http://schemas.microsoft.com/office/drawing/2014/main" id="{6F81FC39-9CC3-49D8-A573-F1637F1383AE}"/>
                </a:ext>
              </a:extLst>
            </p:cNvPr>
            <p:cNvSpPr/>
            <p:nvPr/>
          </p:nvSpPr>
          <p:spPr>
            <a:xfrm>
              <a:off x="4702004" y="3758866"/>
              <a:ext cx="181432" cy="340943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0" name="Google Shape;5790;p62">
              <a:extLst>
                <a:ext uri="{FF2B5EF4-FFF2-40B4-BE49-F238E27FC236}">
                  <a16:creationId xmlns:a16="http://schemas.microsoft.com/office/drawing/2014/main" id="{031A781E-256F-469C-B293-6D60A8188404}"/>
                </a:ext>
              </a:extLst>
            </p:cNvPr>
            <p:cNvSpPr/>
            <p:nvPr/>
          </p:nvSpPr>
          <p:spPr>
            <a:xfrm>
              <a:off x="4674344" y="4026158"/>
              <a:ext cx="105027" cy="77788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1" name="Google Shape;5791;p62">
              <a:extLst>
                <a:ext uri="{FF2B5EF4-FFF2-40B4-BE49-F238E27FC236}">
                  <a16:creationId xmlns:a16="http://schemas.microsoft.com/office/drawing/2014/main" id="{FA5A9C54-0951-4A98-86CD-CB40C9F5E41A}"/>
                </a:ext>
              </a:extLst>
            </p:cNvPr>
            <p:cNvSpPr/>
            <p:nvPr/>
          </p:nvSpPr>
          <p:spPr>
            <a:xfrm>
              <a:off x="4616098" y="4691471"/>
              <a:ext cx="836727" cy="92974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2" name="Google Shape;5794;p62">
              <a:extLst>
                <a:ext uri="{FF2B5EF4-FFF2-40B4-BE49-F238E27FC236}">
                  <a16:creationId xmlns:a16="http://schemas.microsoft.com/office/drawing/2014/main" id="{2DDAFEC0-1601-4F6F-A316-31DE32766411}"/>
                </a:ext>
              </a:extLst>
            </p:cNvPr>
            <p:cNvSpPr/>
            <p:nvPr/>
          </p:nvSpPr>
          <p:spPr>
            <a:xfrm>
              <a:off x="4803183" y="4071719"/>
              <a:ext cx="473503" cy="59861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3" name="Google Shape;5795;p62">
              <a:extLst>
                <a:ext uri="{FF2B5EF4-FFF2-40B4-BE49-F238E27FC236}">
                  <a16:creationId xmlns:a16="http://schemas.microsoft.com/office/drawing/2014/main" id="{BF622B8D-1D3B-455F-95E9-9DC6A0C8344F}"/>
                </a:ext>
              </a:extLst>
            </p:cNvPr>
            <p:cNvSpPr/>
            <p:nvPr/>
          </p:nvSpPr>
          <p:spPr>
            <a:xfrm>
              <a:off x="5125840" y="4580102"/>
              <a:ext cx="150404" cy="8976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4" name="Google Shape;5796;p62">
              <a:extLst>
                <a:ext uri="{FF2B5EF4-FFF2-40B4-BE49-F238E27FC236}">
                  <a16:creationId xmlns:a16="http://schemas.microsoft.com/office/drawing/2014/main" id="{78311981-F707-41AC-AC6F-B9513C7DD07C}"/>
                </a:ext>
              </a:extLst>
            </p:cNvPr>
            <p:cNvSpPr/>
            <p:nvPr/>
          </p:nvSpPr>
          <p:spPr>
            <a:xfrm>
              <a:off x="4851407" y="4599887"/>
              <a:ext cx="146076" cy="70445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5" name="Google Shape;5797;p62">
              <a:extLst>
                <a:ext uri="{FF2B5EF4-FFF2-40B4-BE49-F238E27FC236}">
                  <a16:creationId xmlns:a16="http://schemas.microsoft.com/office/drawing/2014/main" id="{D0A88E47-42A3-4E57-AA7D-5E5CA08578B0}"/>
                </a:ext>
              </a:extLst>
            </p:cNvPr>
            <p:cNvSpPr/>
            <p:nvPr/>
          </p:nvSpPr>
          <p:spPr>
            <a:xfrm>
              <a:off x="4803663" y="4072182"/>
              <a:ext cx="441554" cy="374987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6" name="Google Shape;5798;p62">
              <a:extLst>
                <a:ext uri="{FF2B5EF4-FFF2-40B4-BE49-F238E27FC236}">
                  <a16:creationId xmlns:a16="http://schemas.microsoft.com/office/drawing/2014/main" id="{D7A6B4C9-7F00-42D3-9F73-49D69B81F1AA}"/>
                </a:ext>
              </a:extLst>
            </p:cNvPr>
            <p:cNvSpPr/>
            <p:nvPr/>
          </p:nvSpPr>
          <p:spPr>
            <a:xfrm>
              <a:off x="4768828" y="4662875"/>
              <a:ext cx="249660" cy="75778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7" name="Google Shape;5799;p62">
              <a:extLst>
                <a:ext uri="{FF2B5EF4-FFF2-40B4-BE49-F238E27FC236}">
                  <a16:creationId xmlns:a16="http://schemas.microsoft.com/office/drawing/2014/main" id="{654FA08D-33BA-4602-9D74-C4B5F31ECD13}"/>
                </a:ext>
              </a:extLst>
            </p:cNvPr>
            <p:cNvSpPr/>
            <p:nvPr/>
          </p:nvSpPr>
          <p:spPr>
            <a:xfrm>
              <a:off x="5048994" y="4662875"/>
              <a:ext cx="249178" cy="7577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8" name="Google Shape;5800;p62">
              <a:extLst>
                <a:ext uri="{FF2B5EF4-FFF2-40B4-BE49-F238E27FC236}">
                  <a16:creationId xmlns:a16="http://schemas.microsoft.com/office/drawing/2014/main" id="{AD3D1A59-EF15-449C-AA39-3C4F1210FF6D}"/>
                </a:ext>
              </a:extLst>
            </p:cNvPr>
            <p:cNvSpPr/>
            <p:nvPr/>
          </p:nvSpPr>
          <p:spPr>
            <a:xfrm>
              <a:off x="4759769" y="4065728"/>
              <a:ext cx="522168" cy="353463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79" name="Google Shape;5801;p62">
              <a:extLst>
                <a:ext uri="{FF2B5EF4-FFF2-40B4-BE49-F238E27FC236}">
                  <a16:creationId xmlns:a16="http://schemas.microsoft.com/office/drawing/2014/main" id="{D8A1B75C-D1AF-4DB7-8358-07601E70DBAE}"/>
                </a:ext>
              </a:extLst>
            </p:cNvPr>
            <p:cNvSpPr/>
            <p:nvPr/>
          </p:nvSpPr>
          <p:spPr>
            <a:xfrm>
              <a:off x="5096738" y="4076316"/>
              <a:ext cx="152770" cy="330394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0" name="Google Shape;5802;p62">
              <a:extLst>
                <a:ext uri="{FF2B5EF4-FFF2-40B4-BE49-F238E27FC236}">
                  <a16:creationId xmlns:a16="http://schemas.microsoft.com/office/drawing/2014/main" id="{DC542C6D-6566-48A6-8D95-6D092AF431A3}"/>
                </a:ext>
              </a:extLst>
            </p:cNvPr>
            <p:cNvSpPr/>
            <p:nvPr/>
          </p:nvSpPr>
          <p:spPr>
            <a:xfrm>
              <a:off x="4937793" y="4070791"/>
              <a:ext cx="27740" cy="141277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1" name="Google Shape;5803;p62">
              <a:extLst>
                <a:ext uri="{FF2B5EF4-FFF2-40B4-BE49-F238E27FC236}">
                  <a16:creationId xmlns:a16="http://schemas.microsoft.com/office/drawing/2014/main" id="{B050EBB6-8587-487C-AC1D-5B8147C5A991}"/>
                </a:ext>
              </a:extLst>
            </p:cNvPr>
            <p:cNvSpPr/>
            <p:nvPr/>
          </p:nvSpPr>
          <p:spPr>
            <a:xfrm>
              <a:off x="4763577" y="4067583"/>
              <a:ext cx="46821" cy="83777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2" name="Google Shape;5804;p62">
              <a:extLst>
                <a:ext uri="{FF2B5EF4-FFF2-40B4-BE49-F238E27FC236}">
                  <a16:creationId xmlns:a16="http://schemas.microsoft.com/office/drawing/2014/main" id="{6EC4933A-6BC1-4CB0-9D77-49BBA211F192}"/>
                </a:ext>
              </a:extLst>
            </p:cNvPr>
            <p:cNvSpPr/>
            <p:nvPr/>
          </p:nvSpPr>
          <p:spPr>
            <a:xfrm>
              <a:off x="4926329" y="4274167"/>
              <a:ext cx="84944" cy="26934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3" name="Google Shape;5805;p62">
              <a:extLst>
                <a:ext uri="{FF2B5EF4-FFF2-40B4-BE49-F238E27FC236}">
                  <a16:creationId xmlns:a16="http://schemas.microsoft.com/office/drawing/2014/main" id="{350091C4-CB89-462B-AF4B-B62B22DC7A90}"/>
                </a:ext>
              </a:extLst>
            </p:cNvPr>
            <p:cNvSpPr/>
            <p:nvPr/>
          </p:nvSpPr>
          <p:spPr>
            <a:xfrm>
              <a:off x="4817053" y="3607928"/>
              <a:ext cx="316925" cy="473603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4" name="Google Shape;5806;p62">
              <a:extLst>
                <a:ext uri="{FF2B5EF4-FFF2-40B4-BE49-F238E27FC236}">
                  <a16:creationId xmlns:a16="http://schemas.microsoft.com/office/drawing/2014/main" id="{69F214C1-1DD7-4BDB-80ED-C9F88FAA766D}"/>
                </a:ext>
              </a:extLst>
            </p:cNvPr>
            <p:cNvSpPr/>
            <p:nvPr/>
          </p:nvSpPr>
          <p:spPr>
            <a:xfrm>
              <a:off x="4732069" y="3604566"/>
              <a:ext cx="531749" cy="589106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5" name="Google Shape;5809;p62">
              <a:extLst>
                <a:ext uri="{FF2B5EF4-FFF2-40B4-BE49-F238E27FC236}">
                  <a16:creationId xmlns:a16="http://schemas.microsoft.com/office/drawing/2014/main" id="{D1920B44-DEEA-4D67-9D31-AC671EB8FF6D}"/>
                </a:ext>
              </a:extLst>
            </p:cNvPr>
            <p:cNvSpPr/>
            <p:nvPr/>
          </p:nvSpPr>
          <p:spPr>
            <a:xfrm>
              <a:off x="4905805" y="3555026"/>
              <a:ext cx="169967" cy="105880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6" name="Google Shape;5810;p62">
              <a:extLst>
                <a:ext uri="{FF2B5EF4-FFF2-40B4-BE49-F238E27FC236}">
                  <a16:creationId xmlns:a16="http://schemas.microsoft.com/office/drawing/2014/main" id="{44AFF2ED-3C1C-4A40-BC48-3E9A182A9E32}"/>
                </a:ext>
              </a:extLst>
            </p:cNvPr>
            <p:cNvSpPr/>
            <p:nvPr/>
          </p:nvSpPr>
          <p:spPr>
            <a:xfrm>
              <a:off x="4905785" y="3530763"/>
              <a:ext cx="168546" cy="88173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7" name="Google Shape;5811;p62">
              <a:extLst>
                <a:ext uri="{FF2B5EF4-FFF2-40B4-BE49-F238E27FC236}">
                  <a16:creationId xmlns:a16="http://schemas.microsoft.com/office/drawing/2014/main" id="{E855BB99-992F-41BA-B9E9-B772F949C7BB}"/>
                </a:ext>
              </a:extLst>
            </p:cNvPr>
            <p:cNvSpPr/>
            <p:nvPr/>
          </p:nvSpPr>
          <p:spPr>
            <a:xfrm>
              <a:off x="4890531" y="3584936"/>
              <a:ext cx="198268" cy="118825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8" name="Google Shape;5812;p62">
              <a:extLst>
                <a:ext uri="{FF2B5EF4-FFF2-40B4-BE49-F238E27FC236}">
                  <a16:creationId xmlns:a16="http://schemas.microsoft.com/office/drawing/2014/main" id="{D331A0CB-6488-4427-AE7F-0A19B75D403F}"/>
                </a:ext>
              </a:extLst>
            </p:cNvPr>
            <p:cNvSpPr/>
            <p:nvPr/>
          </p:nvSpPr>
          <p:spPr>
            <a:xfrm>
              <a:off x="4890531" y="3577593"/>
              <a:ext cx="201676" cy="117435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89" name="Google Shape;5813;p62">
              <a:extLst>
                <a:ext uri="{FF2B5EF4-FFF2-40B4-BE49-F238E27FC236}">
                  <a16:creationId xmlns:a16="http://schemas.microsoft.com/office/drawing/2014/main" id="{110DEC6B-8E06-4F10-8CAC-A76359FFC54C}"/>
                </a:ext>
              </a:extLst>
            </p:cNvPr>
            <p:cNvSpPr/>
            <p:nvPr/>
          </p:nvSpPr>
          <p:spPr>
            <a:xfrm>
              <a:off x="4719201" y="3069093"/>
              <a:ext cx="149924" cy="226059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0" name="Google Shape;5814;p62">
              <a:extLst>
                <a:ext uri="{FF2B5EF4-FFF2-40B4-BE49-F238E27FC236}">
                  <a16:creationId xmlns:a16="http://schemas.microsoft.com/office/drawing/2014/main" id="{1D0F5AFE-4861-4233-8B9B-68967B8E6308}"/>
                </a:ext>
              </a:extLst>
            </p:cNvPr>
            <p:cNvSpPr/>
            <p:nvPr/>
          </p:nvSpPr>
          <p:spPr>
            <a:xfrm>
              <a:off x="4724933" y="3064069"/>
              <a:ext cx="487333" cy="536552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1" name="Google Shape;5815;p62">
              <a:extLst>
                <a:ext uri="{FF2B5EF4-FFF2-40B4-BE49-F238E27FC236}">
                  <a16:creationId xmlns:a16="http://schemas.microsoft.com/office/drawing/2014/main" id="{40D627E3-D079-41A3-BE6A-B08BC957DD6D}"/>
                </a:ext>
              </a:extLst>
            </p:cNvPr>
            <p:cNvSpPr/>
            <p:nvPr/>
          </p:nvSpPr>
          <p:spPr>
            <a:xfrm>
              <a:off x="4704409" y="2977471"/>
              <a:ext cx="600938" cy="411775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2" name="Google Shape;5816;p62">
              <a:extLst>
                <a:ext uri="{FF2B5EF4-FFF2-40B4-BE49-F238E27FC236}">
                  <a16:creationId xmlns:a16="http://schemas.microsoft.com/office/drawing/2014/main" id="{6E9C9125-7EFD-4967-A3CC-D67D066A1A9C}"/>
                </a:ext>
              </a:extLst>
            </p:cNvPr>
            <p:cNvSpPr/>
            <p:nvPr/>
          </p:nvSpPr>
          <p:spPr>
            <a:xfrm>
              <a:off x="5101507" y="2999149"/>
              <a:ext cx="203840" cy="239391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3" name="Google Shape;5817;p62">
              <a:extLst>
                <a:ext uri="{FF2B5EF4-FFF2-40B4-BE49-F238E27FC236}">
                  <a16:creationId xmlns:a16="http://schemas.microsoft.com/office/drawing/2014/main" id="{CA02923D-9CE5-491F-B3C8-3A454C984B37}"/>
                </a:ext>
              </a:extLst>
            </p:cNvPr>
            <p:cNvSpPr/>
            <p:nvPr/>
          </p:nvSpPr>
          <p:spPr>
            <a:xfrm>
              <a:off x="5149692" y="3309953"/>
              <a:ext cx="148962" cy="173118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4" name="Google Shape;5818;p62">
              <a:extLst>
                <a:ext uri="{FF2B5EF4-FFF2-40B4-BE49-F238E27FC236}">
                  <a16:creationId xmlns:a16="http://schemas.microsoft.com/office/drawing/2014/main" id="{27A407D9-CDF1-480F-B918-6ED7F073309F}"/>
                </a:ext>
              </a:extLst>
            </p:cNvPr>
            <p:cNvSpPr/>
            <p:nvPr/>
          </p:nvSpPr>
          <p:spPr>
            <a:xfrm>
              <a:off x="5196954" y="3356286"/>
              <a:ext cx="73559" cy="81922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5" name="Google Shape;5821;p62">
              <a:extLst>
                <a:ext uri="{FF2B5EF4-FFF2-40B4-BE49-F238E27FC236}">
                  <a16:creationId xmlns:a16="http://schemas.microsoft.com/office/drawing/2014/main" id="{CD5BD602-8CBD-45EA-9440-10A027F017E3}"/>
                </a:ext>
              </a:extLst>
            </p:cNvPr>
            <p:cNvSpPr/>
            <p:nvPr/>
          </p:nvSpPr>
          <p:spPr>
            <a:xfrm>
              <a:off x="4911056" y="3241092"/>
              <a:ext cx="86026" cy="30257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6" name="Google Shape;5822;p62">
              <a:extLst>
                <a:ext uri="{FF2B5EF4-FFF2-40B4-BE49-F238E27FC236}">
                  <a16:creationId xmlns:a16="http://schemas.microsoft.com/office/drawing/2014/main" id="{44EEB6F2-340A-413C-AA55-93EB9AD567A0}"/>
                </a:ext>
              </a:extLst>
            </p:cNvPr>
            <p:cNvSpPr/>
            <p:nvPr/>
          </p:nvSpPr>
          <p:spPr>
            <a:xfrm>
              <a:off x="4761452" y="3239431"/>
              <a:ext cx="65662" cy="29987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7" name="Google Shape;5823;p62">
              <a:extLst>
                <a:ext uri="{FF2B5EF4-FFF2-40B4-BE49-F238E27FC236}">
                  <a16:creationId xmlns:a16="http://schemas.microsoft.com/office/drawing/2014/main" id="{6C554BC9-7E28-4953-9430-EE694360D1D9}"/>
                </a:ext>
              </a:extLst>
            </p:cNvPr>
            <p:cNvSpPr/>
            <p:nvPr/>
          </p:nvSpPr>
          <p:spPr>
            <a:xfrm>
              <a:off x="4818455" y="3303810"/>
              <a:ext cx="40167" cy="100934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8" name="Google Shape;5824;p62">
              <a:extLst>
                <a:ext uri="{FF2B5EF4-FFF2-40B4-BE49-F238E27FC236}">
                  <a16:creationId xmlns:a16="http://schemas.microsoft.com/office/drawing/2014/main" id="{5C94B650-3B17-4578-9F77-A051EA05B798}"/>
                </a:ext>
              </a:extLst>
            </p:cNvPr>
            <p:cNvSpPr/>
            <p:nvPr/>
          </p:nvSpPr>
          <p:spPr>
            <a:xfrm>
              <a:off x="4912980" y="3336655"/>
              <a:ext cx="83460" cy="30876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9" name="Google Shape;5825;p62">
              <a:extLst>
                <a:ext uri="{FF2B5EF4-FFF2-40B4-BE49-F238E27FC236}">
                  <a16:creationId xmlns:a16="http://schemas.microsoft.com/office/drawing/2014/main" id="{0DF12069-17FE-4CD4-97D6-9E4A2503CF99}"/>
                </a:ext>
              </a:extLst>
            </p:cNvPr>
            <p:cNvSpPr/>
            <p:nvPr/>
          </p:nvSpPr>
          <p:spPr>
            <a:xfrm>
              <a:off x="4759448" y="3336655"/>
              <a:ext cx="53797" cy="30876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0" name="Google Shape;5826;p62">
              <a:extLst>
                <a:ext uri="{FF2B5EF4-FFF2-40B4-BE49-F238E27FC236}">
                  <a16:creationId xmlns:a16="http://schemas.microsoft.com/office/drawing/2014/main" id="{A0EECE6B-04E3-44AF-81A6-6D443DCB4BBB}"/>
                </a:ext>
              </a:extLst>
            </p:cNvPr>
            <p:cNvSpPr/>
            <p:nvPr/>
          </p:nvSpPr>
          <p:spPr>
            <a:xfrm>
              <a:off x="4808314" y="3402310"/>
              <a:ext cx="122144" cy="38758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1" name="Google Shape;5827;p62">
              <a:extLst>
                <a:ext uri="{FF2B5EF4-FFF2-40B4-BE49-F238E27FC236}">
                  <a16:creationId xmlns:a16="http://schemas.microsoft.com/office/drawing/2014/main" id="{962AB878-064A-42F4-92BB-0C0DCAD7D3AF}"/>
                </a:ext>
              </a:extLst>
            </p:cNvPr>
            <p:cNvSpPr/>
            <p:nvPr/>
          </p:nvSpPr>
          <p:spPr>
            <a:xfrm>
              <a:off x="5238484" y="4146686"/>
              <a:ext cx="65061" cy="47647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2" name="Google Shape;5828;p62">
              <a:extLst>
                <a:ext uri="{FF2B5EF4-FFF2-40B4-BE49-F238E27FC236}">
                  <a16:creationId xmlns:a16="http://schemas.microsoft.com/office/drawing/2014/main" id="{F38D902B-56B1-4D6F-AD71-4EB237EB842A}"/>
                </a:ext>
              </a:extLst>
            </p:cNvPr>
            <p:cNvSpPr/>
            <p:nvPr/>
          </p:nvSpPr>
          <p:spPr>
            <a:xfrm>
              <a:off x="5159273" y="4074423"/>
              <a:ext cx="131645" cy="119367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3" name="Google Shape;5829;p62">
              <a:extLst>
                <a:ext uri="{FF2B5EF4-FFF2-40B4-BE49-F238E27FC236}">
                  <a16:creationId xmlns:a16="http://schemas.microsoft.com/office/drawing/2014/main" id="{3E4A84F8-08AC-411A-AC97-9A1EECB01B64}"/>
                </a:ext>
              </a:extLst>
            </p:cNvPr>
            <p:cNvSpPr/>
            <p:nvPr/>
          </p:nvSpPr>
          <p:spPr>
            <a:xfrm>
              <a:off x="5252795" y="4151670"/>
              <a:ext cx="23251" cy="32807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4" name="Google Shape;5830;p62">
              <a:extLst>
                <a:ext uri="{FF2B5EF4-FFF2-40B4-BE49-F238E27FC236}">
                  <a16:creationId xmlns:a16="http://schemas.microsoft.com/office/drawing/2014/main" id="{53453703-0D7F-4973-9129-5B0E105ED38C}"/>
                </a:ext>
              </a:extLst>
            </p:cNvPr>
            <p:cNvSpPr/>
            <p:nvPr/>
          </p:nvSpPr>
          <p:spPr>
            <a:xfrm>
              <a:off x="5144681" y="3630225"/>
              <a:ext cx="293354" cy="522949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5" name="Google Shape;5831;p62">
              <a:extLst>
                <a:ext uri="{FF2B5EF4-FFF2-40B4-BE49-F238E27FC236}">
                  <a16:creationId xmlns:a16="http://schemas.microsoft.com/office/drawing/2014/main" id="{B579B775-C973-4862-9F8C-661B0541D76B}"/>
                </a:ext>
              </a:extLst>
            </p:cNvPr>
            <p:cNvSpPr/>
            <p:nvPr/>
          </p:nvSpPr>
          <p:spPr>
            <a:xfrm>
              <a:off x="5208419" y="4035355"/>
              <a:ext cx="106470" cy="92047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206" name="Google Shape;5832;p62">
              <a:extLst>
                <a:ext uri="{FF2B5EF4-FFF2-40B4-BE49-F238E27FC236}">
                  <a16:creationId xmlns:a16="http://schemas.microsoft.com/office/drawing/2014/main" id="{15C728E6-8350-431B-927B-44A8B35D0163}"/>
                </a:ext>
              </a:extLst>
            </p:cNvPr>
            <p:cNvSpPr/>
            <p:nvPr/>
          </p:nvSpPr>
          <p:spPr>
            <a:xfrm>
              <a:off x="5175467" y="3798437"/>
              <a:ext cx="51110" cy="31764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ea typeface="+mn-ea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A116197-2671-441E-A903-AE2325BA97C1}"/>
                </a:ext>
              </a:extLst>
            </p:cNvPr>
            <p:cNvGrpSpPr/>
            <p:nvPr/>
          </p:nvGrpSpPr>
          <p:grpSpPr>
            <a:xfrm>
              <a:off x="2771647" y="3696738"/>
              <a:ext cx="253072" cy="332471"/>
              <a:chOff x="1755056" y="3605854"/>
              <a:chExt cx="356055" cy="467763"/>
            </a:xfrm>
          </p:grpSpPr>
          <p:sp>
            <p:nvSpPr>
              <p:cNvPr id="214" name="Google Shape;3332;p46">
                <a:extLst>
                  <a:ext uri="{FF2B5EF4-FFF2-40B4-BE49-F238E27FC236}">
                    <a16:creationId xmlns:a16="http://schemas.microsoft.com/office/drawing/2014/main" id="{683AECC3-584A-4E5A-AFEC-F7A88396FD8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5" name="Picture 214">
                <a:extLst>
                  <a:ext uri="{FF2B5EF4-FFF2-40B4-BE49-F238E27FC236}">
                    <a16:creationId xmlns:a16="http://schemas.microsoft.com/office/drawing/2014/main" id="{B3EA772B-859D-491C-9CB0-61214D84F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D900E727-1B0C-4EDD-95D4-192F0E5DFA34}"/>
                </a:ext>
              </a:extLst>
            </p:cNvPr>
            <p:cNvGrpSpPr/>
            <p:nvPr/>
          </p:nvGrpSpPr>
          <p:grpSpPr>
            <a:xfrm>
              <a:off x="3949390" y="3615604"/>
              <a:ext cx="253072" cy="332471"/>
              <a:chOff x="1755056" y="3605854"/>
              <a:chExt cx="356055" cy="467763"/>
            </a:xfrm>
          </p:grpSpPr>
          <p:sp>
            <p:nvSpPr>
              <p:cNvPr id="212" name="Google Shape;3332;p46">
                <a:extLst>
                  <a:ext uri="{FF2B5EF4-FFF2-40B4-BE49-F238E27FC236}">
                    <a16:creationId xmlns:a16="http://schemas.microsoft.com/office/drawing/2014/main" id="{AAA8A8A3-7EB8-46B8-9483-2DD56906407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3" name="Picture 212">
                <a:extLst>
                  <a:ext uri="{FF2B5EF4-FFF2-40B4-BE49-F238E27FC236}">
                    <a16:creationId xmlns:a16="http://schemas.microsoft.com/office/drawing/2014/main" id="{D9BBE278-4035-459E-B2D5-47E13D1BF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461C0D3-61AC-4882-B6AD-F0EE1FD440CF}"/>
                </a:ext>
              </a:extLst>
            </p:cNvPr>
            <p:cNvGrpSpPr/>
            <p:nvPr/>
          </p:nvGrpSpPr>
          <p:grpSpPr>
            <a:xfrm>
              <a:off x="4801749" y="3672117"/>
              <a:ext cx="253072" cy="332471"/>
              <a:chOff x="1755056" y="3605854"/>
              <a:chExt cx="356055" cy="467763"/>
            </a:xfrm>
          </p:grpSpPr>
          <p:sp>
            <p:nvSpPr>
              <p:cNvPr id="210" name="Google Shape;3332;p46">
                <a:extLst>
                  <a:ext uri="{FF2B5EF4-FFF2-40B4-BE49-F238E27FC236}">
                    <a16:creationId xmlns:a16="http://schemas.microsoft.com/office/drawing/2014/main" id="{593A21B1-182D-4235-A046-5638410E0C5C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4987B01A-0FD8-4836-B2E3-1D32AB5C3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577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4834" y="1293939"/>
            <a:ext cx="6027564" cy="430461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8531" y="1133196"/>
            <a:ext cx="56616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745" algn="just">
              <a:lnSpc>
                <a:spcPct val="200000"/>
              </a:lnSpc>
            </a:pP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sĩ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Phạm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Hải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Đăng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sinh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1989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tại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Nam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Định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Hiện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đang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việc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tại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Thành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phố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Hồ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Minh.</a:t>
            </a:r>
          </a:p>
          <a:p>
            <a:pPr marL="118745" algn="just">
              <a:lnSpc>
                <a:spcPct val="200000"/>
              </a:lnSpc>
            </a:pP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Anh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sĩ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sản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xuất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đào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tạo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âm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đạo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diễn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nhiều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phim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truyền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  <a:p>
            <a:pPr marL="118745" algn="just">
              <a:lnSpc>
                <a:spcPct val="200000"/>
              </a:lnSpc>
            </a:pP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Tác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phẩm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tiêu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biểu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Chào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năm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học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mới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Lời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thầy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Trở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lại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trường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xưa</a:t>
            </a:r>
            <a:r>
              <a:rPr lang="en-GB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…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8" name="Picture 7" descr="A person standing next to a piano&#10;&#10;Description automatically generated">
            <a:extLst>
              <a:ext uri="{FF2B5EF4-FFF2-40B4-BE49-F238E27FC236}">
                <a16:creationId xmlns:a16="http://schemas.microsoft.com/office/drawing/2014/main" id="{344F8094-D362-F18D-5C2B-24D5A2EEA8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53" y="880021"/>
            <a:ext cx="4898488" cy="5124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09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UUID" val="{C1A8F295-47DC-48FB-81BD-666766343352}"/>
  <p:tag name="ISPRING_RESOURCE_FOLDER" val="E:\素材\正版图-卖\PPT\0变色龙\0包图网\bt369\ppt\bt369\"/>
  <p:tag name="ISPRING_PRESENTATION_PATH" val="E:\素材\正版图-卖\PPT\0变色龙\0包图网\bt369\ppt\bt369.pptx"/>
  <p:tag name="ISPRING_PROJECT_FOLDER_UPDATED" val="1"/>
  <p:tag name="ISPRING_SCREEN_RECS_UPDATED" val="E:\素材\正版图-卖\PPT\0变色龙\0包图网\bt369\ppt\bt36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4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312">
      <a:dk1>
        <a:sysClr val="windowText" lastClr="000000"/>
      </a:dk1>
      <a:lt1>
        <a:sysClr val="window" lastClr="FFFFFF"/>
      </a:lt1>
      <a:dk2>
        <a:srgbClr val="D97F92"/>
      </a:dk2>
      <a:lt2>
        <a:srgbClr val="E7E6E6"/>
      </a:lt2>
      <a:accent1>
        <a:srgbClr val="7EC7CD"/>
      </a:accent1>
      <a:accent2>
        <a:srgbClr val="D97F92"/>
      </a:accent2>
      <a:accent3>
        <a:srgbClr val="7EC7CD"/>
      </a:accent3>
      <a:accent4>
        <a:srgbClr val="D97F92"/>
      </a:accent4>
      <a:accent5>
        <a:srgbClr val="7EC7CD"/>
      </a:accent5>
      <a:accent6>
        <a:srgbClr val="D97F92"/>
      </a:accent6>
      <a:hlink>
        <a:srgbClr val="7EC7CD"/>
      </a:hlink>
      <a:folHlink>
        <a:srgbClr val="D97F9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834</Words>
  <Application>Microsoft Office PowerPoint</Application>
  <PresentationFormat>Custom</PresentationFormat>
  <Paragraphs>91</Paragraphs>
  <Slides>20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Short Stack</vt:lpstr>
      <vt:lpstr>Sue Ellen Francisco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bt482</dc:title>
  <dc:creator/>
  <cp:lastModifiedBy/>
  <cp:revision>1</cp:revision>
  <dcterms:created xsi:type="dcterms:W3CDTF">2016-12-28T13:29:10Z</dcterms:created>
  <dcterms:modified xsi:type="dcterms:W3CDTF">2025-05-19T21:54:53Z</dcterms:modified>
</cp:coreProperties>
</file>