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17" r:id="rId1"/>
  </p:sldMasterIdLst>
  <p:notesMasterIdLst>
    <p:notesMasterId r:id="rId22"/>
  </p:notesMasterIdLst>
  <p:handoutMasterIdLst>
    <p:handoutMasterId r:id="rId23"/>
  </p:handoutMasterIdLst>
  <p:sldIdLst>
    <p:sldId id="3240" r:id="rId2"/>
    <p:sldId id="3239" r:id="rId3"/>
    <p:sldId id="3241" r:id="rId4"/>
    <p:sldId id="3181" r:id="rId5"/>
    <p:sldId id="3198" r:id="rId6"/>
    <p:sldId id="3176" r:id="rId7"/>
    <p:sldId id="3199" r:id="rId8"/>
    <p:sldId id="3203" r:id="rId9"/>
    <p:sldId id="3200" r:id="rId10"/>
    <p:sldId id="3204" r:id="rId11"/>
    <p:sldId id="3205" r:id="rId12"/>
    <p:sldId id="3201" r:id="rId13"/>
    <p:sldId id="3202" r:id="rId14"/>
    <p:sldId id="3177" r:id="rId15"/>
    <p:sldId id="3206" r:id="rId16"/>
    <p:sldId id="3207" r:id="rId17"/>
    <p:sldId id="3212" r:id="rId18"/>
    <p:sldId id="3213" r:id="rId19"/>
    <p:sldId id="3214" r:id="rId20"/>
    <p:sldId id="3242" r:id="rId21"/>
  </p:sldIdLst>
  <p:sldSz cx="12858750" cy="7232650"/>
  <p:notesSz cx="6858000" cy="9144000"/>
  <p:custDataLst>
    <p:tags r:id="rId24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639763" indent="-18256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1282700" indent="-3683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925638" indent="-55403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2568575" indent="-73977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8" userDrawn="1">
          <p15:clr>
            <a:srgbClr val="A4A3A4"/>
          </p15:clr>
        </p15:guide>
        <p15:guide id="2" pos="4050" userDrawn="1">
          <p15:clr>
            <a:srgbClr val="A4A3A4"/>
          </p15:clr>
        </p15:guide>
        <p15:guide id="3" pos="557" userDrawn="1">
          <p15:clr>
            <a:srgbClr val="A4A3A4"/>
          </p15:clr>
        </p15:guide>
        <p15:guide id="5" orient="horz" pos="4183" userDrawn="1">
          <p15:clr>
            <a:srgbClr val="A4A3A4"/>
          </p15:clr>
        </p15:guide>
        <p15:guide id="6" pos="7497" userDrawn="1">
          <p15:clr>
            <a:srgbClr val="A4A3A4"/>
          </p15:clr>
        </p15:guide>
        <p15:guide id="7" pos="690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388BE"/>
    <a:srgbClr val="1B10AC"/>
    <a:srgbClr val="FFE1F0"/>
    <a:srgbClr val="7A1E7C"/>
    <a:srgbClr val="8F0B7F"/>
    <a:srgbClr val="00518E"/>
    <a:srgbClr val="D97F92"/>
    <a:srgbClr val="7EC7CD"/>
    <a:srgbClr val="305D84"/>
    <a:srgbClr val="B4B6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675" autoAdjust="0"/>
    <p:restoredTop sz="95317" autoAdjust="0"/>
  </p:normalViewPr>
  <p:slideViewPr>
    <p:cSldViewPr>
      <p:cViewPr varScale="1">
        <p:scale>
          <a:sx n="86" d="100"/>
          <a:sy n="86" d="100"/>
        </p:scale>
        <p:origin x="714" y="78"/>
      </p:cViewPr>
      <p:guideLst>
        <p:guide orient="horz" pos="328"/>
        <p:guide pos="4050"/>
        <p:guide pos="557"/>
        <p:guide orient="horz" pos="4183"/>
        <p:guide pos="7497"/>
        <p:guide pos="6908"/>
      </p:guideLst>
    </p:cSldViewPr>
  </p:slideViewPr>
  <p:outlineViewPr>
    <p:cViewPr>
      <p:scale>
        <a:sx n="100" d="100"/>
        <a:sy n="100" d="100"/>
      </p:scale>
      <p:origin x="0" y="-997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2796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630DBF-D010-4114-9DE3-41E342A27C18}" type="datetimeFigureOut">
              <a:rPr lang="zh-CN" altLang="en-US" smtClean="0"/>
              <a:t>2025/5/20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D1D107-4CC9-43CA-8CA8-36E1DF70D5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66600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6024D97-E667-405D-B634-E583E2108D71}" type="datetimeFigureOut">
              <a:rPr lang="zh-CN" altLang="en-US"/>
              <a:pPr>
                <a:defRPr/>
              </a:pPr>
              <a:t>2025/5/20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18F03C3-53C1-4F10-8DAF-D1F318E96C6E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05404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28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700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72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85493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2592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9692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6788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72827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7CDC0-5976-4E94-9510-2BBFB395B8BC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3668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7CDC0-5976-4E94-9510-2BBFB395B8BC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79808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7CDC0-5976-4E94-9510-2BBFB395B8BC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96496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7CDC0-5976-4E94-9510-2BBFB395B8BC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62524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7CDC0-5976-4E94-9510-2BBFB395B8BC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8249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7CDC0-5976-4E94-9510-2BBFB395B8BC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47193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7CDC0-5976-4E94-9510-2BBFB395B8BC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06389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87CDC0-5976-4E94-9510-2BBFB395B8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1339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15210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7CDC0-5976-4E94-9510-2BBFB395B8BC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22909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7CDC0-5976-4E94-9510-2BBFB395B8BC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72325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7CDC0-5976-4E94-9510-2BBFB395B8BC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42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7CDC0-5976-4E94-9510-2BBFB395B8BC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64305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7CDC0-5976-4E94-9510-2BBFB395B8BC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5336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63755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7CDC0-5976-4E94-9510-2BBFB395B8BC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1177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2025/5/20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854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2025/5/20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527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72532B-8524-46F7-926B-D96D1E003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25D9AD1-79F3-4D1D-8D93-C5265BE05F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D25C5D8-B9A5-4C80-9B8F-F2FBBFE2E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1A121-81BC-44B7-83ED-09510901268C}" type="datetimeFigureOut">
              <a:rPr lang="zh-CN" altLang="en-US" smtClean="0"/>
              <a:t>2025/5/20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C918B33-C8FB-4FE5-A58B-372EDC456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73C246-4559-434D-92D5-26DDDBD9C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E01B4-8AEE-4190-AB34-F111476C93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073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7344" y="1183677"/>
            <a:ext cx="9644063" cy="2518034"/>
          </a:xfrm>
        </p:spPr>
        <p:txBody>
          <a:bodyPr anchor="b"/>
          <a:lstStyle>
            <a:lvl1pPr algn="ctr">
              <a:defRPr sz="632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7344" y="3798815"/>
            <a:ext cx="9644063" cy="1746216"/>
          </a:xfrm>
        </p:spPr>
        <p:txBody>
          <a:bodyPr/>
          <a:lstStyle>
            <a:lvl1pPr marL="0" indent="0" algn="ctr">
              <a:buNone/>
              <a:defRPr sz="2531"/>
            </a:lvl1pPr>
            <a:lvl2pPr marL="482186" indent="0" algn="ctr">
              <a:buNone/>
              <a:defRPr sz="2109"/>
            </a:lvl2pPr>
            <a:lvl3pPr marL="964372" indent="0" algn="ctr">
              <a:buNone/>
              <a:defRPr sz="1898"/>
            </a:lvl3pPr>
            <a:lvl4pPr marL="1446558" indent="0" algn="ctr">
              <a:buNone/>
              <a:defRPr sz="1687"/>
            </a:lvl4pPr>
            <a:lvl5pPr marL="1928744" indent="0" algn="ctr">
              <a:buNone/>
              <a:defRPr sz="1687"/>
            </a:lvl5pPr>
            <a:lvl6pPr marL="2410930" indent="0" algn="ctr">
              <a:buNone/>
              <a:defRPr sz="1687"/>
            </a:lvl6pPr>
            <a:lvl7pPr marL="2893116" indent="0" algn="ctr">
              <a:buNone/>
              <a:defRPr sz="1687"/>
            </a:lvl7pPr>
            <a:lvl8pPr marL="3375302" indent="0" algn="ctr">
              <a:buNone/>
              <a:defRPr sz="1687"/>
            </a:lvl8pPr>
            <a:lvl9pPr marL="3857488" indent="0" algn="ctr">
              <a:buNone/>
              <a:defRPr sz="1687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2025/5/20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106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4039" y="385072"/>
            <a:ext cx="11090672" cy="1397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4039" y="1925358"/>
            <a:ext cx="11090672" cy="4589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4039" y="6703595"/>
            <a:ext cx="2893219" cy="3850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2025/5/20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59461" y="6703595"/>
            <a:ext cx="4339828" cy="3850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6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81492" y="6703595"/>
            <a:ext cx="2893219" cy="3850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6246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7" r:id="rId2"/>
    <p:sldLayoutId id="2147483728" r:id="rId3"/>
    <p:sldLayoutId id="2147483730" r:id="rId4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64326" rtl="0" eaLnBrk="1" latinLnBrk="0" hangingPunct="1">
        <a:lnSpc>
          <a:spcPct val="90000"/>
        </a:lnSpc>
        <a:spcBef>
          <a:spcPct val="0"/>
        </a:spcBef>
        <a:buNone/>
        <a:defRPr sz="46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1082" indent="-241082" algn="l" defTabSz="964326" rtl="0" eaLnBrk="1" latinLnBrk="0" hangingPunct="1">
        <a:lnSpc>
          <a:spcPct val="90000"/>
        </a:lnSpc>
        <a:spcBef>
          <a:spcPts val="1055"/>
        </a:spcBef>
        <a:buFont typeface="Arial" panose="020B0604020202020204" pitchFamily="34" charset="0"/>
        <a:buChar char="•"/>
        <a:defRPr sz="2953" kern="1200">
          <a:solidFill>
            <a:schemeClr val="tx1"/>
          </a:solidFill>
          <a:latin typeface="+mn-lt"/>
          <a:ea typeface="+mn-ea"/>
          <a:cs typeface="+mn-cs"/>
        </a:defRPr>
      </a:lvl1pPr>
      <a:lvl2pPr marL="723245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2531" kern="1200">
          <a:solidFill>
            <a:schemeClr val="tx1"/>
          </a:solidFill>
          <a:latin typeface="+mn-lt"/>
          <a:ea typeface="+mn-ea"/>
          <a:cs typeface="+mn-cs"/>
        </a:defRPr>
      </a:lvl2pPr>
      <a:lvl3pPr marL="1205408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2109" kern="1200">
          <a:solidFill>
            <a:schemeClr val="tx1"/>
          </a:solidFill>
          <a:latin typeface="+mn-lt"/>
          <a:ea typeface="+mn-ea"/>
          <a:cs typeface="+mn-cs"/>
        </a:defRPr>
      </a:lvl3pPr>
      <a:lvl4pPr marL="1687571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1898" kern="1200">
          <a:solidFill>
            <a:schemeClr val="tx1"/>
          </a:solidFill>
          <a:latin typeface="+mn-lt"/>
          <a:ea typeface="+mn-ea"/>
          <a:cs typeface="+mn-cs"/>
        </a:defRPr>
      </a:lvl4pPr>
      <a:lvl5pPr marL="2169734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1898" kern="1200">
          <a:solidFill>
            <a:schemeClr val="tx1"/>
          </a:solidFill>
          <a:latin typeface="+mn-lt"/>
          <a:ea typeface="+mn-ea"/>
          <a:cs typeface="+mn-cs"/>
        </a:defRPr>
      </a:lvl5pPr>
      <a:lvl6pPr marL="2651897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1898" kern="1200">
          <a:solidFill>
            <a:schemeClr val="tx1"/>
          </a:solidFill>
          <a:latin typeface="+mn-lt"/>
          <a:ea typeface="+mn-ea"/>
          <a:cs typeface="+mn-cs"/>
        </a:defRPr>
      </a:lvl6pPr>
      <a:lvl7pPr marL="3134060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1898" kern="1200">
          <a:solidFill>
            <a:schemeClr val="tx1"/>
          </a:solidFill>
          <a:latin typeface="+mn-lt"/>
          <a:ea typeface="+mn-ea"/>
          <a:cs typeface="+mn-cs"/>
        </a:defRPr>
      </a:lvl7pPr>
      <a:lvl8pPr marL="3616223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1898" kern="1200">
          <a:solidFill>
            <a:schemeClr val="tx1"/>
          </a:solidFill>
          <a:latin typeface="+mn-lt"/>
          <a:ea typeface="+mn-ea"/>
          <a:cs typeface="+mn-cs"/>
        </a:defRPr>
      </a:lvl8pPr>
      <a:lvl9pPr marL="4098387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18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1pPr>
      <a:lvl2pPr marL="482163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2pPr>
      <a:lvl3pPr marL="964326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3pPr>
      <a:lvl4pPr marL="1446489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4pPr>
      <a:lvl5pPr marL="1928652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5pPr>
      <a:lvl6pPr marL="2410816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6pPr>
      <a:lvl7pPr marL="2892979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7pPr>
      <a:lvl8pPr marL="3375142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8pPr>
      <a:lvl9pPr marL="3857305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1" Type="http://schemas.openxmlformats.org/officeDocument/2006/relationships/image" Target="../media/image18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hyperlink" Target="https://www.youtube.com/watch?v=TVHSbRlWD8c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1" Type="http://schemas.openxmlformats.org/officeDocument/2006/relationships/image" Target="../media/image17.jp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1" Type="http://schemas.openxmlformats.org/officeDocument/2006/relationships/image" Target="../media/image17.jp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2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1" Type="http://schemas.openxmlformats.org/officeDocument/2006/relationships/image" Target="../media/image20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hyperlink" Target="https://www.youtube.com/watch?v=7cmBAcItdmg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1" Type="http://schemas.openxmlformats.org/officeDocument/2006/relationships/image" Target="../media/image24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hyperlink" Target="https://www.youtube.com/watch?v=7cmBAcItdmg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1" Type="http://schemas.openxmlformats.org/officeDocument/2006/relationships/image" Target="../media/image17.jp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hyperlink" Target="https://www.youtube.com/watch?v=TVHSbRlWD8c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1" Type="http://schemas.openxmlformats.org/officeDocument/2006/relationships/image" Target="../media/image17.jp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hyperlink" Target="https://www.youtube.com/watch?v=qMmxAsaR0m0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1" Type="http://schemas.openxmlformats.org/officeDocument/2006/relationships/image" Target="../media/image17.jp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hyperlink" Target="https://www.youtube.com/watch?v=qMmxAsaR0m0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1" Type="http://schemas.openxmlformats.org/officeDocument/2006/relationships/image" Target="../media/image17.jp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.jpg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1" Type="http://schemas.openxmlformats.org/officeDocument/2006/relationships/image" Target="../media/image16.jp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1" Type="http://schemas.openxmlformats.org/officeDocument/2006/relationships/image" Target="../media/image16.jp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1" Type="http://schemas.openxmlformats.org/officeDocument/2006/relationships/image" Target="../media/image16.jp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1" Type="http://schemas.openxmlformats.org/officeDocument/2006/relationships/image" Target="../media/image17.jp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ao nam hoc moi (Master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24575" y="5560541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F08A9A-FE66-AA7D-0486-3047B5C09A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" y="0"/>
            <a:ext cx="12858044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18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6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A4AFA38-80D2-47A0-9BCC-8BAEBCC657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13050" y="-2812697"/>
            <a:ext cx="7232650" cy="12858044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E0B591CD-5253-48CF-8E13-E602D352F4AC}"/>
              </a:ext>
            </a:extLst>
          </p:cNvPr>
          <p:cNvSpPr/>
          <p:nvPr/>
        </p:nvSpPr>
        <p:spPr>
          <a:xfrm>
            <a:off x="316033" y="276505"/>
            <a:ext cx="12218769" cy="6613944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87608 w 11585839"/>
              <a:gd name="connsiteY15" fmla="*/ 6172405 h 6291080"/>
              <a:gd name="connsiteX16" fmla="*/ 6312808 w 11585839"/>
              <a:gd name="connsiteY16" fmla="*/ 6254955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87608 w 11585839"/>
              <a:gd name="connsiteY15" fmla="*/ 6172405 h 6291080"/>
              <a:gd name="connsiteX16" fmla="*/ 6312808 w 11585839"/>
              <a:gd name="connsiteY16" fmla="*/ 6134883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96844 w 11585839"/>
              <a:gd name="connsiteY15" fmla="*/ 6135459 h 6291080"/>
              <a:gd name="connsiteX16" fmla="*/ 6312808 w 11585839"/>
              <a:gd name="connsiteY16" fmla="*/ 6134883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71922"/>
              <a:gd name="connsiteX1" fmla="*/ 1709058 w 11585839"/>
              <a:gd name="connsiteY1" fmla="*/ 85930 h 6271922"/>
              <a:gd name="connsiteX2" fmla="*/ 3906158 w 11585839"/>
              <a:gd name="connsiteY2" fmla="*/ 205 h 6271922"/>
              <a:gd name="connsiteX3" fmla="*/ 6195333 w 11585839"/>
              <a:gd name="connsiteY3" fmla="*/ 60530 h 6271922"/>
              <a:gd name="connsiteX4" fmla="*/ 8401958 w 11585839"/>
              <a:gd name="connsiteY4" fmla="*/ 9730 h 6271922"/>
              <a:gd name="connsiteX5" fmla="*/ 10202183 w 11585839"/>
              <a:gd name="connsiteY5" fmla="*/ 92280 h 6271922"/>
              <a:gd name="connsiteX6" fmla="*/ 11507108 w 11585839"/>
              <a:gd name="connsiteY6" fmla="*/ 124030 h 6271922"/>
              <a:gd name="connsiteX7" fmla="*/ 11449958 w 11585839"/>
              <a:gd name="connsiteY7" fmla="*/ 1533730 h 6271922"/>
              <a:gd name="connsiteX8" fmla="*/ 11538858 w 11585839"/>
              <a:gd name="connsiteY8" fmla="*/ 2416380 h 6271922"/>
              <a:gd name="connsiteX9" fmla="*/ 11475358 w 11585839"/>
              <a:gd name="connsiteY9" fmla="*/ 3556205 h 6271922"/>
              <a:gd name="connsiteX10" fmla="*/ 11532508 w 11585839"/>
              <a:gd name="connsiteY10" fmla="*/ 4565855 h 6271922"/>
              <a:gd name="connsiteX11" fmla="*/ 11453133 w 11585839"/>
              <a:gd name="connsiteY11" fmla="*/ 5391355 h 6271922"/>
              <a:gd name="connsiteX12" fmla="*/ 11542033 w 11585839"/>
              <a:gd name="connsiteY12" fmla="*/ 6134305 h 6271922"/>
              <a:gd name="connsiteX13" fmla="*/ 10722883 w 11585839"/>
              <a:gd name="connsiteY13" fmla="*/ 6267655 h 6271922"/>
              <a:gd name="connsiteX14" fmla="*/ 9351283 w 11585839"/>
              <a:gd name="connsiteY14" fmla="*/ 6229555 h 6271922"/>
              <a:gd name="connsiteX15" fmla="*/ 7896844 w 11585839"/>
              <a:gd name="connsiteY15" fmla="*/ 6135459 h 6271922"/>
              <a:gd name="connsiteX16" fmla="*/ 6312808 w 11585839"/>
              <a:gd name="connsiteY16" fmla="*/ 6134883 h 6271922"/>
              <a:gd name="connsiteX17" fmla="*/ 4302744 w 11585839"/>
              <a:gd name="connsiteY17" fmla="*/ 6132862 h 6271922"/>
              <a:gd name="connsiteX18" fmla="*/ 2777012 w 11585839"/>
              <a:gd name="connsiteY18" fmla="*/ 6142098 h 6271922"/>
              <a:gd name="connsiteX19" fmla="*/ 1162958 w 11585839"/>
              <a:gd name="connsiteY19" fmla="*/ 6200980 h 6271922"/>
              <a:gd name="connsiteX20" fmla="*/ 77108 w 11585839"/>
              <a:gd name="connsiteY20" fmla="*/ 6121605 h 6271922"/>
              <a:gd name="connsiteX21" fmla="*/ 86633 w 11585839"/>
              <a:gd name="connsiteY21" fmla="*/ 5054805 h 6271922"/>
              <a:gd name="connsiteX22" fmla="*/ 70758 w 11585839"/>
              <a:gd name="connsiteY22" fmla="*/ 3937205 h 6271922"/>
              <a:gd name="connsiteX23" fmla="*/ 39008 w 11585839"/>
              <a:gd name="connsiteY23" fmla="*/ 2489405 h 6271922"/>
              <a:gd name="connsiteX24" fmla="*/ 105683 w 11585839"/>
              <a:gd name="connsiteY24" fmla="*/ 1317830 h 6271922"/>
              <a:gd name="connsiteX25" fmla="*/ 143783 w 11585839"/>
              <a:gd name="connsiteY25" fmla="*/ 101805 h 6271922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34883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30453 w 11585839"/>
              <a:gd name="connsiteY17" fmla="*/ 6197517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30453 w 11585839"/>
              <a:gd name="connsiteY17" fmla="*/ 6197517 h 6271343"/>
              <a:gd name="connsiteX18" fmla="*/ 2878612 w 11585839"/>
              <a:gd name="connsiteY18" fmla="*/ 6188280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71343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2289" y="6243891"/>
                  <a:pt x="9351283" y="6229555"/>
                </a:cubicBezTo>
                <a:cubicBezTo>
                  <a:pt x="8880277" y="6215219"/>
                  <a:pt x="8403256" y="6186643"/>
                  <a:pt x="7896844" y="6181640"/>
                </a:cubicBezTo>
                <a:lnTo>
                  <a:pt x="6312808" y="6199538"/>
                </a:lnTo>
                <a:lnTo>
                  <a:pt x="4330453" y="6197517"/>
                </a:lnTo>
                <a:lnTo>
                  <a:pt x="2878612" y="6188280"/>
                </a:lnTo>
                <a:cubicBezTo>
                  <a:pt x="2350696" y="6188857"/>
                  <a:pt x="1629875" y="6212092"/>
                  <a:pt x="1162958" y="6200980"/>
                </a:cubicBezTo>
                <a:cubicBezTo>
                  <a:pt x="696041" y="6189868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95052FC3-285C-47D4-B0AF-10943994DE2F}"/>
              </a:ext>
            </a:extLst>
          </p:cNvPr>
          <p:cNvSpPr/>
          <p:nvPr/>
        </p:nvSpPr>
        <p:spPr>
          <a:xfrm>
            <a:off x="247184" y="254430"/>
            <a:ext cx="12370125" cy="6746958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  <a:gd name="connsiteX0" fmla="*/ 143783 w 11585839"/>
              <a:gd name="connsiteY0" fmla="*/ 101805 h 6271447"/>
              <a:gd name="connsiteX1" fmla="*/ 1709058 w 11585839"/>
              <a:gd name="connsiteY1" fmla="*/ 85930 h 6271447"/>
              <a:gd name="connsiteX2" fmla="*/ 3906158 w 11585839"/>
              <a:gd name="connsiteY2" fmla="*/ 205 h 6271447"/>
              <a:gd name="connsiteX3" fmla="*/ 6195333 w 11585839"/>
              <a:gd name="connsiteY3" fmla="*/ 60530 h 6271447"/>
              <a:gd name="connsiteX4" fmla="*/ 8401958 w 11585839"/>
              <a:gd name="connsiteY4" fmla="*/ 9730 h 6271447"/>
              <a:gd name="connsiteX5" fmla="*/ 10202183 w 11585839"/>
              <a:gd name="connsiteY5" fmla="*/ 92280 h 6271447"/>
              <a:gd name="connsiteX6" fmla="*/ 11507108 w 11585839"/>
              <a:gd name="connsiteY6" fmla="*/ 124030 h 6271447"/>
              <a:gd name="connsiteX7" fmla="*/ 11449958 w 11585839"/>
              <a:gd name="connsiteY7" fmla="*/ 1533730 h 6271447"/>
              <a:gd name="connsiteX8" fmla="*/ 11538858 w 11585839"/>
              <a:gd name="connsiteY8" fmla="*/ 2416380 h 6271447"/>
              <a:gd name="connsiteX9" fmla="*/ 11475358 w 11585839"/>
              <a:gd name="connsiteY9" fmla="*/ 3556205 h 6271447"/>
              <a:gd name="connsiteX10" fmla="*/ 11532508 w 11585839"/>
              <a:gd name="connsiteY10" fmla="*/ 4565855 h 6271447"/>
              <a:gd name="connsiteX11" fmla="*/ 11453133 w 11585839"/>
              <a:gd name="connsiteY11" fmla="*/ 5391355 h 6271447"/>
              <a:gd name="connsiteX12" fmla="*/ 11542033 w 11585839"/>
              <a:gd name="connsiteY12" fmla="*/ 6134305 h 6271447"/>
              <a:gd name="connsiteX13" fmla="*/ 10722883 w 11585839"/>
              <a:gd name="connsiteY13" fmla="*/ 6267655 h 6271447"/>
              <a:gd name="connsiteX14" fmla="*/ 9351283 w 11585839"/>
              <a:gd name="connsiteY14" fmla="*/ 6229555 h 6271447"/>
              <a:gd name="connsiteX15" fmla="*/ 7887608 w 11585839"/>
              <a:gd name="connsiteY15" fmla="*/ 6172405 h 6271447"/>
              <a:gd name="connsiteX16" fmla="*/ 6312808 w 11585839"/>
              <a:gd name="connsiteY16" fmla="*/ 6254955 h 6271447"/>
              <a:gd name="connsiteX17" fmla="*/ 4293508 w 11585839"/>
              <a:gd name="connsiteY17" fmla="*/ 6188280 h 6271447"/>
              <a:gd name="connsiteX18" fmla="*/ 2721767 w 11585839"/>
              <a:gd name="connsiteY18" fmla="*/ 6215186 h 6271447"/>
              <a:gd name="connsiteX19" fmla="*/ 1162958 w 11585839"/>
              <a:gd name="connsiteY19" fmla="*/ 6200980 h 6271447"/>
              <a:gd name="connsiteX20" fmla="*/ 77108 w 11585839"/>
              <a:gd name="connsiteY20" fmla="*/ 6121605 h 6271447"/>
              <a:gd name="connsiteX21" fmla="*/ 86633 w 11585839"/>
              <a:gd name="connsiteY21" fmla="*/ 5054805 h 6271447"/>
              <a:gd name="connsiteX22" fmla="*/ 70758 w 11585839"/>
              <a:gd name="connsiteY22" fmla="*/ 3937205 h 6271447"/>
              <a:gd name="connsiteX23" fmla="*/ 39008 w 11585839"/>
              <a:gd name="connsiteY23" fmla="*/ 2489405 h 6271447"/>
              <a:gd name="connsiteX24" fmla="*/ 105683 w 11585839"/>
              <a:gd name="connsiteY24" fmla="*/ 1317830 h 6271447"/>
              <a:gd name="connsiteX25" fmla="*/ 143783 w 11585839"/>
              <a:gd name="connsiteY25" fmla="*/ 101805 h 6271447"/>
              <a:gd name="connsiteX0" fmla="*/ 143783 w 11585839"/>
              <a:gd name="connsiteY0" fmla="*/ 101805 h 6271447"/>
              <a:gd name="connsiteX1" fmla="*/ 1709058 w 11585839"/>
              <a:gd name="connsiteY1" fmla="*/ 85930 h 6271447"/>
              <a:gd name="connsiteX2" fmla="*/ 3906158 w 11585839"/>
              <a:gd name="connsiteY2" fmla="*/ 205 h 6271447"/>
              <a:gd name="connsiteX3" fmla="*/ 6195333 w 11585839"/>
              <a:gd name="connsiteY3" fmla="*/ 60530 h 6271447"/>
              <a:gd name="connsiteX4" fmla="*/ 8401958 w 11585839"/>
              <a:gd name="connsiteY4" fmla="*/ 9730 h 6271447"/>
              <a:gd name="connsiteX5" fmla="*/ 10202183 w 11585839"/>
              <a:gd name="connsiteY5" fmla="*/ 92280 h 6271447"/>
              <a:gd name="connsiteX6" fmla="*/ 11507108 w 11585839"/>
              <a:gd name="connsiteY6" fmla="*/ 124030 h 6271447"/>
              <a:gd name="connsiteX7" fmla="*/ 11449958 w 11585839"/>
              <a:gd name="connsiteY7" fmla="*/ 1533730 h 6271447"/>
              <a:gd name="connsiteX8" fmla="*/ 11538858 w 11585839"/>
              <a:gd name="connsiteY8" fmla="*/ 2416380 h 6271447"/>
              <a:gd name="connsiteX9" fmla="*/ 11475358 w 11585839"/>
              <a:gd name="connsiteY9" fmla="*/ 3556205 h 6271447"/>
              <a:gd name="connsiteX10" fmla="*/ 11532508 w 11585839"/>
              <a:gd name="connsiteY10" fmla="*/ 4565855 h 6271447"/>
              <a:gd name="connsiteX11" fmla="*/ 11453133 w 11585839"/>
              <a:gd name="connsiteY11" fmla="*/ 5391355 h 6271447"/>
              <a:gd name="connsiteX12" fmla="*/ 11542033 w 11585839"/>
              <a:gd name="connsiteY12" fmla="*/ 6134305 h 6271447"/>
              <a:gd name="connsiteX13" fmla="*/ 10722883 w 11585839"/>
              <a:gd name="connsiteY13" fmla="*/ 6267655 h 6271447"/>
              <a:gd name="connsiteX14" fmla="*/ 9351283 w 11585839"/>
              <a:gd name="connsiteY14" fmla="*/ 6229555 h 6271447"/>
              <a:gd name="connsiteX15" fmla="*/ 7887608 w 11585839"/>
              <a:gd name="connsiteY15" fmla="*/ 6172405 h 6271447"/>
              <a:gd name="connsiteX16" fmla="*/ 6331625 w 11585839"/>
              <a:gd name="connsiteY16" fmla="*/ 6217608 h 6271447"/>
              <a:gd name="connsiteX17" fmla="*/ 4293508 w 11585839"/>
              <a:gd name="connsiteY17" fmla="*/ 6188280 h 6271447"/>
              <a:gd name="connsiteX18" fmla="*/ 2721767 w 11585839"/>
              <a:gd name="connsiteY18" fmla="*/ 6215186 h 6271447"/>
              <a:gd name="connsiteX19" fmla="*/ 1162958 w 11585839"/>
              <a:gd name="connsiteY19" fmla="*/ 6200980 h 6271447"/>
              <a:gd name="connsiteX20" fmla="*/ 77108 w 11585839"/>
              <a:gd name="connsiteY20" fmla="*/ 6121605 h 6271447"/>
              <a:gd name="connsiteX21" fmla="*/ 86633 w 11585839"/>
              <a:gd name="connsiteY21" fmla="*/ 5054805 h 6271447"/>
              <a:gd name="connsiteX22" fmla="*/ 70758 w 11585839"/>
              <a:gd name="connsiteY22" fmla="*/ 3937205 h 6271447"/>
              <a:gd name="connsiteX23" fmla="*/ 39008 w 11585839"/>
              <a:gd name="connsiteY23" fmla="*/ 2489405 h 6271447"/>
              <a:gd name="connsiteX24" fmla="*/ 105683 w 11585839"/>
              <a:gd name="connsiteY24" fmla="*/ 1317830 h 6271447"/>
              <a:gd name="connsiteX25" fmla="*/ 143783 w 11585839"/>
              <a:gd name="connsiteY25" fmla="*/ 101805 h 6271447"/>
              <a:gd name="connsiteX0" fmla="*/ 143783 w 11585839"/>
              <a:gd name="connsiteY0" fmla="*/ 101805 h 6271055"/>
              <a:gd name="connsiteX1" fmla="*/ 1709058 w 11585839"/>
              <a:gd name="connsiteY1" fmla="*/ 85930 h 6271055"/>
              <a:gd name="connsiteX2" fmla="*/ 3906158 w 11585839"/>
              <a:gd name="connsiteY2" fmla="*/ 205 h 6271055"/>
              <a:gd name="connsiteX3" fmla="*/ 6195333 w 11585839"/>
              <a:gd name="connsiteY3" fmla="*/ 60530 h 6271055"/>
              <a:gd name="connsiteX4" fmla="*/ 8401958 w 11585839"/>
              <a:gd name="connsiteY4" fmla="*/ 9730 h 6271055"/>
              <a:gd name="connsiteX5" fmla="*/ 10202183 w 11585839"/>
              <a:gd name="connsiteY5" fmla="*/ 92280 h 6271055"/>
              <a:gd name="connsiteX6" fmla="*/ 11507108 w 11585839"/>
              <a:gd name="connsiteY6" fmla="*/ 124030 h 6271055"/>
              <a:gd name="connsiteX7" fmla="*/ 11449958 w 11585839"/>
              <a:gd name="connsiteY7" fmla="*/ 1533730 h 6271055"/>
              <a:gd name="connsiteX8" fmla="*/ 11538858 w 11585839"/>
              <a:gd name="connsiteY8" fmla="*/ 2416380 h 6271055"/>
              <a:gd name="connsiteX9" fmla="*/ 11475358 w 11585839"/>
              <a:gd name="connsiteY9" fmla="*/ 3556205 h 6271055"/>
              <a:gd name="connsiteX10" fmla="*/ 11532508 w 11585839"/>
              <a:gd name="connsiteY10" fmla="*/ 4565855 h 6271055"/>
              <a:gd name="connsiteX11" fmla="*/ 11453133 w 11585839"/>
              <a:gd name="connsiteY11" fmla="*/ 5391355 h 6271055"/>
              <a:gd name="connsiteX12" fmla="*/ 11542033 w 11585839"/>
              <a:gd name="connsiteY12" fmla="*/ 6134305 h 6271055"/>
              <a:gd name="connsiteX13" fmla="*/ 10722883 w 11585839"/>
              <a:gd name="connsiteY13" fmla="*/ 6267655 h 6271055"/>
              <a:gd name="connsiteX14" fmla="*/ 9351283 w 11585839"/>
              <a:gd name="connsiteY14" fmla="*/ 6229555 h 6271055"/>
              <a:gd name="connsiteX15" fmla="*/ 7887609 w 11585839"/>
              <a:gd name="connsiteY15" fmla="*/ 6209753 h 6271055"/>
              <a:gd name="connsiteX16" fmla="*/ 6331625 w 11585839"/>
              <a:gd name="connsiteY16" fmla="*/ 6217608 h 6271055"/>
              <a:gd name="connsiteX17" fmla="*/ 4293508 w 11585839"/>
              <a:gd name="connsiteY17" fmla="*/ 6188280 h 6271055"/>
              <a:gd name="connsiteX18" fmla="*/ 2721767 w 11585839"/>
              <a:gd name="connsiteY18" fmla="*/ 6215186 h 6271055"/>
              <a:gd name="connsiteX19" fmla="*/ 1162958 w 11585839"/>
              <a:gd name="connsiteY19" fmla="*/ 6200980 h 6271055"/>
              <a:gd name="connsiteX20" fmla="*/ 77108 w 11585839"/>
              <a:gd name="connsiteY20" fmla="*/ 6121605 h 6271055"/>
              <a:gd name="connsiteX21" fmla="*/ 86633 w 11585839"/>
              <a:gd name="connsiteY21" fmla="*/ 5054805 h 6271055"/>
              <a:gd name="connsiteX22" fmla="*/ 70758 w 11585839"/>
              <a:gd name="connsiteY22" fmla="*/ 3937205 h 6271055"/>
              <a:gd name="connsiteX23" fmla="*/ 39008 w 11585839"/>
              <a:gd name="connsiteY23" fmla="*/ 2489405 h 6271055"/>
              <a:gd name="connsiteX24" fmla="*/ 105683 w 11585839"/>
              <a:gd name="connsiteY24" fmla="*/ 1317830 h 6271055"/>
              <a:gd name="connsiteX25" fmla="*/ 143783 w 11585839"/>
              <a:gd name="connsiteY25" fmla="*/ 101805 h 6271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71055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39205"/>
                  <a:pt x="9351283" y="6229555"/>
                </a:cubicBezTo>
                <a:lnTo>
                  <a:pt x="7887609" y="6209753"/>
                </a:lnTo>
                <a:lnTo>
                  <a:pt x="6331625" y="6217608"/>
                </a:lnTo>
                <a:lnTo>
                  <a:pt x="4293508" y="6188280"/>
                </a:lnTo>
                <a:cubicBezTo>
                  <a:pt x="3691865" y="6187876"/>
                  <a:pt x="3245681" y="6206217"/>
                  <a:pt x="2721767" y="6215186"/>
                </a:cubicBezTo>
                <a:lnTo>
                  <a:pt x="1162958" y="6200980"/>
                </a:lnTo>
                <a:cubicBezTo>
                  <a:pt x="722182" y="6185383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90BC889-AC7B-4295-8BED-C6962EEE1E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2430331" y="5598555"/>
            <a:ext cx="176254" cy="1907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C8DD2CA-1838-4ABC-B91D-D2BB72868F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542" y="94187"/>
            <a:ext cx="239872" cy="32048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2D143CC-5F98-48ED-A86A-4EB4928E94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55091" y="5199736"/>
            <a:ext cx="466748" cy="66933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F4310E8-B93A-47B1-B099-9B195C65E50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2" y="6749729"/>
            <a:ext cx="183007" cy="17843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6CE5404-740B-4187-9505-FB0D81B6E5B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8030" y="1541959"/>
            <a:ext cx="377974" cy="60669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F01142A-482C-419A-8335-DF8D9B53165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7093" y="5032719"/>
            <a:ext cx="290760" cy="311406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99780E9B-AB7A-4CC7-848F-677411590ED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21" y="1332141"/>
            <a:ext cx="460412" cy="419638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2036887" y="273124"/>
            <a:ext cx="9433048" cy="2939091"/>
          </a:xfrm>
          <a:prstGeom prst="cloud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28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F0B4664-6F4E-4CDA-85A5-802D63C2DEFA}"/>
              </a:ext>
            </a:extLst>
          </p:cNvPr>
          <p:cNvGrpSpPr/>
          <p:nvPr/>
        </p:nvGrpSpPr>
        <p:grpSpPr>
          <a:xfrm>
            <a:off x="2684959" y="3412158"/>
            <a:ext cx="6096744" cy="3147260"/>
            <a:chOff x="1403370" y="2977471"/>
            <a:chExt cx="4049455" cy="1904832"/>
          </a:xfrm>
        </p:grpSpPr>
        <p:sp>
          <p:nvSpPr>
            <p:cNvPr id="20" name="Google Shape;5971;p62">
              <a:extLst>
                <a:ext uri="{FF2B5EF4-FFF2-40B4-BE49-F238E27FC236}">
                  <a16:creationId xmlns:a16="http://schemas.microsoft.com/office/drawing/2014/main" id="{B3DE7080-F8E0-4246-A429-51BC82DCC097}"/>
                </a:ext>
              </a:extLst>
            </p:cNvPr>
            <p:cNvSpPr/>
            <p:nvPr/>
          </p:nvSpPr>
          <p:spPr>
            <a:xfrm>
              <a:off x="1583482" y="3808885"/>
              <a:ext cx="457149" cy="404993"/>
            </a:xfrm>
            <a:custGeom>
              <a:avLst/>
              <a:gdLst/>
              <a:ahLst/>
              <a:cxnLst/>
              <a:rect l="l" t="t" r="r" b="b"/>
              <a:pathLst>
                <a:path w="12395" h="11670" extrusionOk="0">
                  <a:moveTo>
                    <a:pt x="4835" y="0"/>
                  </a:moveTo>
                  <a:cubicBezTo>
                    <a:pt x="4774" y="0"/>
                    <a:pt x="4715" y="1"/>
                    <a:pt x="4656" y="2"/>
                  </a:cubicBezTo>
                  <a:cubicBezTo>
                    <a:pt x="4239" y="26"/>
                    <a:pt x="3858" y="49"/>
                    <a:pt x="3501" y="109"/>
                  </a:cubicBezTo>
                  <a:cubicBezTo>
                    <a:pt x="3453" y="109"/>
                    <a:pt x="3406" y="121"/>
                    <a:pt x="3358" y="145"/>
                  </a:cubicBezTo>
                  <a:cubicBezTo>
                    <a:pt x="1977" y="359"/>
                    <a:pt x="1060" y="883"/>
                    <a:pt x="893" y="1240"/>
                  </a:cubicBezTo>
                  <a:cubicBezTo>
                    <a:pt x="762" y="1526"/>
                    <a:pt x="143" y="6348"/>
                    <a:pt x="0" y="9491"/>
                  </a:cubicBezTo>
                  <a:cubicBezTo>
                    <a:pt x="0" y="9634"/>
                    <a:pt x="143" y="9801"/>
                    <a:pt x="239" y="9920"/>
                  </a:cubicBezTo>
                  <a:cubicBezTo>
                    <a:pt x="358" y="10086"/>
                    <a:pt x="465" y="10229"/>
                    <a:pt x="596" y="10384"/>
                  </a:cubicBezTo>
                  <a:cubicBezTo>
                    <a:pt x="822" y="10586"/>
                    <a:pt x="1060" y="10765"/>
                    <a:pt x="1310" y="10896"/>
                  </a:cubicBezTo>
                  <a:cubicBezTo>
                    <a:pt x="1382" y="10944"/>
                    <a:pt x="1453" y="10979"/>
                    <a:pt x="1548" y="11003"/>
                  </a:cubicBezTo>
                  <a:cubicBezTo>
                    <a:pt x="2263" y="11301"/>
                    <a:pt x="3048" y="11348"/>
                    <a:pt x="3822" y="11408"/>
                  </a:cubicBezTo>
                  <a:cubicBezTo>
                    <a:pt x="4656" y="11468"/>
                    <a:pt x="5489" y="11575"/>
                    <a:pt x="6323" y="11610"/>
                  </a:cubicBezTo>
                  <a:cubicBezTo>
                    <a:pt x="6763" y="11634"/>
                    <a:pt x="7418" y="11670"/>
                    <a:pt x="8070" y="11670"/>
                  </a:cubicBezTo>
                  <a:cubicBezTo>
                    <a:pt x="8722" y="11670"/>
                    <a:pt x="9371" y="11634"/>
                    <a:pt x="9799" y="11515"/>
                  </a:cubicBezTo>
                  <a:cubicBezTo>
                    <a:pt x="10359" y="11360"/>
                    <a:pt x="10942" y="11170"/>
                    <a:pt x="11419" y="10825"/>
                  </a:cubicBezTo>
                  <a:cubicBezTo>
                    <a:pt x="11740" y="10598"/>
                    <a:pt x="12014" y="10289"/>
                    <a:pt x="12157" y="9920"/>
                  </a:cubicBezTo>
                  <a:cubicBezTo>
                    <a:pt x="12395" y="9277"/>
                    <a:pt x="12192" y="8670"/>
                    <a:pt x="12062" y="8039"/>
                  </a:cubicBezTo>
                  <a:cubicBezTo>
                    <a:pt x="11954" y="7538"/>
                    <a:pt x="11823" y="7015"/>
                    <a:pt x="11716" y="6491"/>
                  </a:cubicBezTo>
                  <a:cubicBezTo>
                    <a:pt x="11609" y="5931"/>
                    <a:pt x="11526" y="5360"/>
                    <a:pt x="11383" y="4800"/>
                  </a:cubicBezTo>
                  <a:cubicBezTo>
                    <a:pt x="11192" y="3919"/>
                    <a:pt x="10990" y="3038"/>
                    <a:pt x="10668" y="2204"/>
                  </a:cubicBezTo>
                  <a:cubicBezTo>
                    <a:pt x="10526" y="1823"/>
                    <a:pt x="10371" y="1395"/>
                    <a:pt x="10097" y="1073"/>
                  </a:cubicBezTo>
                  <a:cubicBezTo>
                    <a:pt x="9954" y="919"/>
                    <a:pt x="9299" y="692"/>
                    <a:pt x="8454" y="478"/>
                  </a:cubicBezTo>
                  <a:cubicBezTo>
                    <a:pt x="8430" y="466"/>
                    <a:pt x="8382" y="466"/>
                    <a:pt x="8347" y="454"/>
                  </a:cubicBezTo>
                  <a:cubicBezTo>
                    <a:pt x="7296" y="206"/>
                    <a:pt x="5956" y="0"/>
                    <a:pt x="4835" y="0"/>
                  </a:cubicBezTo>
                  <a:close/>
                </a:path>
              </a:pathLst>
            </a:custGeom>
            <a:solidFill>
              <a:srgbClr val="EBE2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704D09C-1713-4AE1-88CA-3292644C9B8D}"/>
                </a:ext>
              </a:extLst>
            </p:cNvPr>
            <p:cNvGrpSpPr/>
            <p:nvPr/>
          </p:nvGrpSpPr>
          <p:grpSpPr>
            <a:xfrm>
              <a:off x="1721480" y="3874989"/>
              <a:ext cx="254817" cy="314576"/>
              <a:chOff x="1755056" y="3605854"/>
              <a:chExt cx="356055" cy="467763"/>
            </a:xfrm>
            <a:solidFill>
              <a:srgbClr val="EBE2FA"/>
            </a:solidFill>
          </p:grpSpPr>
          <p:sp>
            <p:nvSpPr>
              <p:cNvPr id="216" name="Google Shape;3332;p46">
                <a:extLst>
                  <a:ext uri="{FF2B5EF4-FFF2-40B4-BE49-F238E27FC236}">
                    <a16:creationId xmlns:a16="http://schemas.microsoft.com/office/drawing/2014/main" id="{E81D2412-2830-4EC4-A68E-44DCC6B4681F}"/>
                  </a:ext>
                </a:extLst>
              </p:cNvPr>
              <p:cNvSpPr/>
              <p:nvPr/>
            </p:nvSpPr>
            <p:spPr>
              <a:xfrm flipH="1">
                <a:off x="1908375" y="3605854"/>
                <a:ext cx="67477" cy="69268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1431" extrusionOk="0">
                    <a:moveTo>
                      <a:pt x="685" y="0"/>
                    </a:moveTo>
                    <a:cubicBezTo>
                      <a:pt x="365" y="0"/>
                      <a:pt x="24" y="942"/>
                      <a:pt x="0" y="1024"/>
                    </a:cubicBezTo>
                    <a:cubicBezTo>
                      <a:pt x="0" y="1120"/>
                      <a:pt x="203" y="1394"/>
                      <a:pt x="548" y="1429"/>
                    </a:cubicBezTo>
                    <a:cubicBezTo>
                      <a:pt x="563" y="1430"/>
                      <a:pt x="578" y="1431"/>
                      <a:pt x="593" y="1431"/>
                    </a:cubicBezTo>
                    <a:cubicBezTo>
                      <a:pt x="913" y="1431"/>
                      <a:pt x="1242" y="1198"/>
                      <a:pt x="1322" y="1096"/>
                    </a:cubicBezTo>
                    <a:cubicBezTo>
                      <a:pt x="1393" y="1001"/>
                      <a:pt x="869" y="12"/>
                      <a:pt x="691" y="1"/>
                    </a:cubicBezTo>
                    <a:cubicBezTo>
                      <a:pt x="689" y="0"/>
                      <a:pt x="687" y="0"/>
                      <a:pt x="68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</a:endParaRPr>
              </a:p>
            </p:txBody>
          </p:sp>
          <p:pic>
            <p:nvPicPr>
              <p:cNvPr id="217" name="Picture 216">
                <a:extLst>
                  <a:ext uri="{FF2B5EF4-FFF2-40B4-BE49-F238E27FC236}">
                    <a16:creationId xmlns:a16="http://schemas.microsoft.com/office/drawing/2014/main" id="{2CD724FC-9125-4410-954D-675CE3E422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712" t="33614" r="22380" b="1"/>
              <a:stretch/>
            </p:blipFill>
            <p:spPr>
              <a:xfrm flipH="1">
                <a:off x="1755056" y="3650838"/>
                <a:ext cx="356055" cy="422779"/>
              </a:xfrm>
              <a:prstGeom prst="rect">
                <a:avLst/>
              </a:prstGeom>
              <a:grpFill/>
            </p:spPr>
          </p:pic>
        </p:grpSp>
        <p:sp>
          <p:nvSpPr>
            <p:cNvPr id="24" name="Google Shape;5951;p62">
              <a:extLst>
                <a:ext uri="{FF2B5EF4-FFF2-40B4-BE49-F238E27FC236}">
                  <a16:creationId xmlns:a16="http://schemas.microsoft.com/office/drawing/2014/main" id="{E08E72BB-CC43-41F7-AF5B-5C393522535E}"/>
                </a:ext>
              </a:extLst>
            </p:cNvPr>
            <p:cNvSpPr/>
            <p:nvPr/>
          </p:nvSpPr>
          <p:spPr>
            <a:xfrm>
              <a:off x="1403370" y="4798127"/>
              <a:ext cx="776090" cy="84176"/>
            </a:xfrm>
            <a:custGeom>
              <a:avLst/>
              <a:gdLst/>
              <a:ahLst/>
              <a:cxnLst/>
              <a:rect l="l" t="t" r="r" b="b"/>
              <a:pathLst>
                <a:path w="20873" h="2406" extrusionOk="0">
                  <a:moveTo>
                    <a:pt x="10443" y="0"/>
                  </a:moveTo>
                  <a:cubicBezTo>
                    <a:pt x="4680" y="0"/>
                    <a:pt x="1" y="536"/>
                    <a:pt x="1" y="1203"/>
                  </a:cubicBezTo>
                  <a:cubicBezTo>
                    <a:pt x="1" y="1869"/>
                    <a:pt x="4680" y="2405"/>
                    <a:pt x="10443" y="2405"/>
                  </a:cubicBezTo>
                  <a:cubicBezTo>
                    <a:pt x="16205" y="2405"/>
                    <a:pt x="20872" y="1869"/>
                    <a:pt x="20872" y="1203"/>
                  </a:cubicBezTo>
                  <a:cubicBezTo>
                    <a:pt x="20872" y="536"/>
                    <a:pt x="16205" y="0"/>
                    <a:pt x="10443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25" name="Google Shape;5956;p62">
              <a:extLst>
                <a:ext uri="{FF2B5EF4-FFF2-40B4-BE49-F238E27FC236}">
                  <a16:creationId xmlns:a16="http://schemas.microsoft.com/office/drawing/2014/main" id="{F9DABCBE-745E-4069-8518-7F9088D6D19C}"/>
                </a:ext>
              </a:extLst>
            </p:cNvPr>
            <p:cNvSpPr/>
            <p:nvPr/>
          </p:nvSpPr>
          <p:spPr>
            <a:xfrm>
              <a:off x="1997590" y="4336557"/>
              <a:ext cx="154608" cy="91306"/>
            </a:xfrm>
            <a:custGeom>
              <a:avLst/>
              <a:gdLst/>
              <a:ahLst/>
              <a:cxnLst/>
              <a:rect l="l" t="t" r="r" b="b"/>
              <a:pathLst>
                <a:path w="4192" h="2631" extrusionOk="0">
                  <a:moveTo>
                    <a:pt x="3313" y="0"/>
                  </a:moveTo>
                  <a:cubicBezTo>
                    <a:pt x="2912" y="0"/>
                    <a:pt x="2402" y="129"/>
                    <a:pt x="1893" y="239"/>
                  </a:cubicBezTo>
                  <a:cubicBezTo>
                    <a:pt x="1215" y="370"/>
                    <a:pt x="464" y="549"/>
                    <a:pt x="226" y="834"/>
                  </a:cubicBezTo>
                  <a:cubicBezTo>
                    <a:pt x="0" y="1108"/>
                    <a:pt x="226" y="2525"/>
                    <a:pt x="322" y="2573"/>
                  </a:cubicBezTo>
                  <a:cubicBezTo>
                    <a:pt x="391" y="2612"/>
                    <a:pt x="498" y="2631"/>
                    <a:pt x="611" y="2631"/>
                  </a:cubicBezTo>
                  <a:cubicBezTo>
                    <a:pt x="805" y="2631"/>
                    <a:pt x="1016" y="2576"/>
                    <a:pt x="1084" y="2478"/>
                  </a:cubicBezTo>
                  <a:cubicBezTo>
                    <a:pt x="1143" y="2394"/>
                    <a:pt x="881" y="1513"/>
                    <a:pt x="1000" y="1346"/>
                  </a:cubicBezTo>
                  <a:cubicBezTo>
                    <a:pt x="1119" y="1192"/>
                    <a:pt x="1798" y="989"/>
                    <a:pt x="2072" y="930"/>
                  </a:cubicBezTo>
                  <a:cubicBezTo>
                    <a:pt x="2287" y="885"/>
                    <a:pt x="2773" y="766"/>
                    <a:pt x="3035" y="766"/>
                  </a:cubicBezTo>
                  <a:cubicBezTo>
                    <a:pt x="3121" y="766"/>
                    <a:pt x="3182" y="778"/>
                    <a:pt x="3203" y="811"/>
                  </a:cubicBezTo>
                  <a:cubicBezTo>
                    <a:pt x="3298" y="954"/>
                    <a:pt x="3298" y="1620"/>
                    <a:pt x="3322" y="1704"/>
                  </a:cubicBezTo>
                  <a:cubicBezTo>
                    <a:pt x="3346" y="1768"/>
                    <a:pt x="3518" y="1871"/>
                    <a:pt x="3738" y="1871"/>
                  </a:cubicBezTo>
                  <a:cubicBezTo>
                    <a:pt x="3842" y="1871"/>
                    <a:pt x="3957" y="1848"/>
                    <a:pt x="4072" y="1787"/>
                  </a:cubicBezTo>
                  <a:cubicBezTo>
                    <a:pt x="4191" y="1727"/>
                    <a:pt x="4036" y="203"/>
                    <a:pt x="3739" y="73"/>
                  </a:cubicBezTo>
                  <a:cubicBezTo>
                    <a:pt x="3619" y="21"/>
                    <a:pt x="3475" y="0"/>
                    <a:pt x="3313" y="0"/>
                  </a:cubicBezTo>
                  <a:close/>
                </a:path>
              </a:pathLst>
            </a:custGeom>
            <a:solidFill>
              <a:srgbClr val="FFCF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26" name="Google Shape;5957;p62">
              <a:extLst>
                <a:ext uri="{FF2B5EF4-FFF2-40B4-BE49-F238E27FC236}">
                  <a16:creationId xmlns:a16="http://schemas.microsoft.com/office/drawing/2014/main" id="{B12ACAD1-8BAD-4E6F-B335-C7BBF24B0F7C}"/>
                </a:ext>
              </a:extLst>
            </p:cNvPr>
            <p:cNvSpPr/>
            <p:nvPr/>
          </p:nvSpPr>
          <p:spPr>
            <a:xfrm>
              <a:off x="1992759" y="4239491"/>
              <a:ext cx="135282" cy="165086"/>
            </a:xfrm>
            <a:custGeom>
              <a:avLst/>
              <a:gdLst/>
              <a:ahLst/>
              <a:cxnLst/>
              <a:rect l="l" t="t" r="r" b="b"/>
              <a:pathLst>
                <a:path w="3668" h="4757" extrusionOk="0">
                  <a:moveTo>
                    <a:pt x="2584" y="0"/>
                  </a:moveTo>
                  <a:lnTo>
                    <a:pt x="453" y="786"/>
                  </a:lnTo>
                  <a:cubicBezTo>
                    <a:pt x="941" y="1941"/>
                    <a:pt x="0" y="2989"/>
                    <a:pt x="619" y="3548"/>
                  </a:cubicBezTo>
                  <a:cubicBezTo>
                    <a:pt x="876" y="3384"/>
                    <a:pt x="958" y="3310"/>
                    <a:pt x="987" y="3310"/>
                  </a:cubicBezTo>
                  <a:cubicBezTo>
                    <a:pt x="1006" y="3310"/>
                    <a:pt x="1003" y="3343"/>
                    <a:pt x="1012" y="3405"/>
                  </a:cubicBezTo>
                  <a:cubicBezTo>
                    <a:pt x="1045" y="3537"/>
                    <a:pt x="1289" y="4756"/>
                    <a:pt x="1866" y="4756"/>
                  </a:cubicBezTo>
                  <a:cubicBezTo>
                    <a:pt x="1916" y="4756"/>
                    <a:pt x="1969" y="4747"/>
                    <a:pt x="2024" y="4727"/>
                  </a:cubicBezTo>
                  <a:cubicBezTo>
                    <a:pt x="2108" y="4691"/>
                    <a:pt x="2191" y="4667"/>
                    <a:pt x="2286" y="4608"/>
                  </a:cubicBezTo>
                  <a:cubicBezTo>
                    <a:pt x="2369" y="4536"/>
                    <a:pt x="2441" y="4465"/>
                    <a:pt x="2524" y="4370"/>
                  </a:cubicBezTo>
                  <a:cubicBezTo>
                    <a:pt x="2619" y="4239"/>
                    <a:pt x="2703" y="4108"/>
                    <a:pt x="2834" y="4001"/>
                  </a:cubicBezTo>
                  <a:cubicBezTo>
                    <a:pt x="2953" y="3929"/>
                    <a:pt x="3072" y="3893"/>
                    <a:pt x="3120" y="3751"/>
                  </a:cubicBezTo>
                  <a:cubicBezTo>
                    <a:pt x="3155" y="3631"/>
                    <a:pt x="3191" y="3501"/>
                    <a:pt x="3274" y="3405"/>
                  </a:cubicBezTo>
                  <a:cubicBezTo>
                    <a:pt x="3393" y="3286"/>
                    <a:pt x="3536" y="3227"/>
                    <a:pt x="3620" y="3072"/>
                  </a:cubicBezTo>
                  <a:cubicBezTo>
                    <a:pt x="3632" y="3048"/>
                    <a:pt x="3655" y="3036"/>
                    <a:pt x="3667" y="3000"/>
                  </a:cubicBezTo>
                  <a:lnTo>
                    <a:pt x="3667" y="2989"/>
                  </a:lnTo>
                  <a:cubicBezTo>
                    <a:pt x="3655" y="2941"/>
                    <a:pt x="3655" y="2893"/>
                    <a:pt x="3632" y="2858"/>
                  </a:cubicBezTo>
                  <a:cubicBezTo>
                    <a:pt x="3548" y="2453"/>
                    <a:pt x="3298" y="2108"/>
                    <a:pt x="3131" y="1750"/>
                  </a:cubicBezTo>
                  <a:cubicBezTo>
                    <a:pt x="2881" y="1191"/>
                    <a:pt x="2715" y="595"/>
                    <a:pt x="2584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27" name="Google Shape;5958;p62">
              <a:extLst>
                <a:ext uri="{FF2B5EF4-FFF2-40B4-BE49-F238E27FC236}">
                  <a16:creationId xmlns:a16="http://schemas.microsoft.com/office/drawing/2014/main" id="{86DBAAE6-780E-46B6-A8AD-E8D773C2CE85}"/>
                </a:ext>
              </a:extLst>
            </p:cNvPr>
            <p:cNvSpPr/>
            <p:nvPr/>
          </p:nvSpPr>
          <p:spPr>
            <a:xfrm>
              <a:off x="1899485" y="3841958"/>
              <a:ext cx="221438" cy="484326"/>
            </a:xfrm>
            <a:custGeom>
              <a:avLst/>
              <a:gdLst/>
              <a:ahLst/>
              <a:cxnLst/>
              <a:rect l="l" t="t" r="r" b="b"/>
              <a:pathLst>
                <a:path w="6004" h="13956" extrusionOk="0">
                  <a:moveTo>
                    <a:pt x="1194" y="1"/>
                  </a:moveTo>
                  <a:cubicBezTo>
                    <a:pt x="501" y="1"/>
                    <a:pt x="1" y="1486"/>
                    <a:pt x="29" y="2644"/>
                  </a:cubicBezTo>
                  <a:cubicBezTo>
                    <a:pt x="76" y="4097"/>
                    <a:pt x="981" y="4966"/>
                    <a:pt x="1719" y="8133"/>
                  </a:cubicBezTo>
                  <a:cubicBezTo>
                    <a:pt x="2196" y="10205"/>
                    <a:pt x="2589" y="12062"/>
                    <a:pt x="2815" y="13086"/>
                  </a:cubicBezTo>
                  <a:cubicBezTo>
                    <a:pt x="2815" y="13122"/>
                    <a:pt x="2827" y="13134"/>
                    <a:pt x="2827" y="13158"/>
                  </a:cubicBezTo>
                  <a:cubicBezTo>
                    <a:pt x="2934" y="13670"/>
                    <a:pt x="2993" y="13955"/>
                    <a:pt x="2993" y="13955"/>
                  </a:cubicBezTo>
                  <a:cubicBezTo>
                    <a:pt x="3013" y="13956"/>
                    <a:pt x="3034" y="13956"/>
                    <a:pt x="3055" y="13956"/>
                  </a:cubicBezTo>
                  <a:cubicBezTo>
                    <a:pt x="3970" y="13956"/>
                    <a:pt x="6004" y="13706"/>
                    <a:pt x="5922" y="13217"/>
                  </a:cubicBezTo>
                  <a:lnTo>
                    <a:pt x="5839" y="12646"/>
                  </a:lnTo>
                  <a:cubicBezTo>
                    <a:pt x="5839" y="12610"/>
                    <a:pt x="5827" y="12562"/>
                    <a:pt x="5827" y="12539"/>
                  </a:cubicBezTo>
                  <a:cubicBezTo>
                    <a:pt x="4827" y="6645"/>
                    <a:pt x="2565" y="1299"/>
                    <a:pt x="1779" y="347"/>
                  </a:cubicBezTo>
                  <a:cubicBezTo>
                    <a:pt x="1575" y="105"/>
                    <a:pt x="1378" y="1"/>
                    <a:pt x="1194" y="1"/>
                  </a:cubicBezTo>
                  <a:close/>
                </a:path>
              </a:pathLst>
            </a:custGeom>
            <a:solidFill>
              <a:srgbClr val="EBE2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28" name="Google Shape;5959;p62">
              <a:extLst>
                <a:ext uri="{FF2B5EF4-FFF2-40B4-BE49-F238E27FC236}">
                  <a16:creationId xmlns:a16="http://schemas.microsoft.com/office/drawing/2014/main" id="{7688E1C4-CACA-48B5-A5C9-B5D980F794F8}"/>
                </a:ext>
              </a:extLst>
            </p:cNvPr>
            <p:cNvSpPr/>
            <p:nvPr/>
          </p:nvSpPr>
          <p:spPr>
            <a:xfrm>
              <a:off x="2002828" y="4277492"/>
              <a:ext cx="112047" cy="21100"/>
            </a:xfrm>
            <a:custGeom>
              <a:avLst/>
              <a:gdLst/>
              <a:ahLst/>
              <a:cxnLst/>
              <a:rect l="l" t="t" r="r" b="b"/>
              <a:pathLst>
                <a:path w="3038" h="608" extrusionOk="0">
                  <a:moveTo>
                    <a:pt x="3001" y="0"/>
                  </a:moveTo>
                  <a:cubicBezTo>
                    <a:pt x="2787" y="72"/>
                    <a:pt x="2561" y="131"/>
                    <a:pt x="2335" y="191"/>
                  </a:cubicBezTo>
                  <a:cubicBezTo>
                    <a:pt x="1739" y="346"/>
                    <a:pt x="1132" y="453"/>
                    <a:pt x="525" y="512"/>
                  </a:cubicBezTo>
                  <a:cubicBezTo>
                    <a:pt x="358" y="524"/>
                    <a:pt x="180" y="524"/>
                    <a:pt x="1" y="536"/>
                  </a:cubicBezTo>
                  <a:cubicBezTo>
                    <a:pt x="1" y="572"/>
                    <a:pt x="13" y="584"/>
                    <a:pt x="13" y="608"/>
                  </a:cubicBezTo>
                  <a:cubicBezTo>
                    <a:pt x="1037" y="596"/>
                    <a:pt x="2073" y="405"/>
                    <a:pt x="3037" y="108"/>
                  </a:cubicBezTo>
                  <a:cubicBezTo>
                    <a:pt x="3037" y="60"/>
                    <a:pt x="3025" y="36"/>
                    <a:pt x="3001" y="0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29" name="Google Shape;5962;p62">
              <a:extLst>
                <a:ext uri="{FF2B5EF4-FFF2-40B4-BE49-F238E27FC236}">
                  <a16:creationId xmlns:a16="http://schemas.microsoft.com/office/drawing/2014/main" id="{2FC79BC9-C2FB-47F7-940A-B17DD13D62C1}"/>
                </a:ext>
              </a:extLst>
            </p:cNvPr>
            <p:cNvSpPr/>
            <p:nvPr/>
          </p:nvSpPr>
          <p:spPr>
            <a:xfrm>
              <a:off x="1554051" y="4229565"/>
              <a:ext cx="435647" cy="537596"/>
            </a:xfrm>
            <a:custGeom>
              <a:avLst/>
              <a:gdLst/>
              <a:ahLst/>
              <a:cxnLst/>
              <a:rect l="l" t="t" r="r" b="b"/>
              <a:pathLst>
                <a:path w="11812" h="15491" extrusionOk="0">
                  <a:moveTo>
                    <a:pt x="11812" y="0"/>
                  </a:moveTo>
                  <a:lnTo>
                    <a:pt x="11812" y="0"/>
                  </a:lnTo>
                  <a:cubicBezTo>
                    <a:pt x="10681" y="298"/>
                    <a:pt x="9490" y="417"/>
                    <a:pt x="8323" y="477"/>
                  </a:cubicBezTo>
                  <a:cubicBezTo>
                    <a:pt x="7619" y="515"/>
                    <a:pt x="6912" y="535"/>
                    <a:pt x="6204" y="535"/>
                  </a:cubicBezTo>
                  <a:cubicBezTo>
                    <a:pt x="4913" y="535"/>
                    <a:pt x="3619" y="468"/>
                    <a:pt x="2334" y="322"/>
                  </a:cubicBezTo>
                  <a:cubicBezTo>
                    <a:pt x="2267" y="313"/>
                    <a:pt x="2206" y="305"/>
                    <a:pt x="2129" y="305"/>
                  </a:cubicBezTo>
                  <a:cubicBezTo>
                    <a:pt x="2097" y="305"/>
                    <a:pt x="2063" y="306"/>
                    <a:pt x="2025" y="310"/>
                  </a:cubicBezTo>
                  <a:cubicBezTo>
                    <a:pt x="1644" y="3322"/>
                    <a:pt x="310" y="12502"/>
                    <a:pt x="1" y="15490"/>
                  </a:cubicBezTo>
                  <a:lnTo>
                    <a:pt x="3418" y="15490"/>
                  </a:lnTo>
                  <a:cubicBezTo>
                    <a:pt x="3418" y="15490"/>
                    <a:pt x="5597" y="2894"/>
                    <a:pt x="6228" y="2560"/>
                  </a:cubicBezTo>
                  <a:cubicBezTo>
                    <a:pt x="6574" y="2361"/>
                    <a:pt x="6819" y="2300"/>
                    <a:pt x="7015" y="2300"/>
                  </a:cubicBezTo>
                  <a:cubicBezTo>
                    <a:pt x="7088" y="2300"/>
                    <a:pt x="7154" y="2309"/>
                    <a:pt x="7216" y="2322"/>
                  </a:cubicBezTo>
                  <a:cubicBezTo>
                    <a:pt x="7442" y="2358"/>
                    <a:pt x="6966" y="12752"/>
                    <a:pt x="6942" y="15490"/>
                  </a:cubicBezTo>
                  <a:lnTo>
                    <a:pt x="10395" y="15490"/>
                  </a:lnTo>
                  <a:cubicBezTo>
                    <a:pt x="10395" y="15490"/>
                    <a:pt x="11062" y="9049"/>
                    <a:pt x="11490" y="6096"/>
                  </a:cubicBezTo>
                  <a:cubicBezTo>
                    <a:pt x="11645" y="4977"/>
                    <a:pt x="11788" y="2620"/>
                    <a:pt x="11812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30" name="Google Shape;5963;p62">
              <a:extLst>
                <a:ext uri="{FF2B5EF4-FFF2-40B4-BE49-F238E27FC236}">
                  <a16:creationId xmlns:a16="http://schemas.microsoft.com/office/drawing/2014/main" id="{2782500F-D166-4624-B749-480910068778}"/>
                </a:ext>
              </a:extLst>
            </p:cNvPr>
            <p:cNvSpPr/>
            <p:nvPr/>
          </p:nvSpPr>
          <p:spPr>
            <a:xfrm>
              <a:off x="1598862" y="4228316"/>
              <a:ext cx="391278" cy="237374"/>
            </a:xfrm>
            <a:custGeom>
              <a:avLst/>
              <a:gdLst/>
              <a:ahLst/>
              <a:cxnLst/>
              <a:rect l="l" t="t" r="r" b="b"/>
              <a:pathLst>
                <a:path w="10609" h="6840" extrusionOk="0">
                  <a:moveTo>
                    <a:pt x="10609" y="1"/>
                  </a:moveTo>
                  <a:cubicBezTo>
                    <a:pt x="9478" y="298"/>
                    <a:pt x="8287" y="417"/>
                    <a:pt x="7132" y="477"/>
                  </a:cubicBezTo>
                  <a:cubicBezTo>
                    <a:pt x="6364" y="518"/>
                    <a:pt x="5593" y="542"/>
                    <a:pt x="4823" y="542"/>
                  </a:cubicBezTo>
                  <a:cubicBezTo>
                    <a:pt x="3585" y="542"/>
                    <a:pt x="2349" y="481"/>
                    <a:pt x="1131" y="334"/>
                  </a:cubicBezTo>
                  <a:cubicBezTo>
                    <a:pt x="1036" y="322"/>
                    <a:pt x="953" y="322"/>
                    <a:pt x="846" y="298"/>
                  </a:cubicBezTo>
                  <a:cubicBezTo>
                    <a:pt x="679" y="1572"/>
                    <a:pt x="357" y="3930"/>
                    <a:pt x="0" y="6466"/>
                  </a:cubicBezTo>
                  <a:lnTo>
                    <a:pt x="179" y="6513"/>
                  </a:lnTo>
                  <a:cubicBezTo>
                    <a:pt x="977" y="6692"/>
                    <a:pt x="1810" y="6811"/>
                    <a:pt x="2631" y="6835"/>
                  </a:cubicBezTo>
                  <a:cubicBezTo>
                    <a:pt x="2743" y="6838"/>
                    <a:pt x="2854" y="6839"/>
                    <a:pt x="2964" y="6839"/>
                  </a:cubicBezTo>
                  <a:cubicBezTo>
                    <a:pt x="3266" y="6839"/>
                    <a:pt x="3565" y="6828"/>
                    <a:pt x="3870" y="6811"/>
                  </a:cubicBezTo>
                  <a:cubicBezTo>
                    <a:pt x="4346" y="4549"/>
                    <a:pt x="4787" y="2703"/>
                    <a:pt x="5025" y="2560"/>
                  </a:cubicBezTo>
                  <a:cubicBezTo>
                    <a:pt x="5384" y="2381"/>
                    <a:pt x="5627" y="2324"/>
                    <a:pt x="5819" y="2324"/>
                  </a:cubicBezTo>
                  <a:cubicBezTo>
                    <a:pt x="5894" y="2324"/>
                    <a:pt x="5961" y="2333"/>
                    <a:pt x="6025" y="2346"/>
                  </a:cubicBezTo>
                  <a:cubicBezTo>
                    <a:pt x="6120" y="2358"/>
                    <a:pt x="6084" y="4287"/>
                    <a:pt x="6013" y="6692"/>
                  </a:cubicBezTo>
                  <a:cubicBezTo>
                    <a:pt x="6453" y="6692"/>
                    <a:pt x="6894" y="6668"/>
                    <a:pt x="7334" y="6668"/>
                  </a:cubicBezTo>
                  <a:cubicBezTo>
                    <a:pt x="8299" y="6656"/>
                    <a:pt x="9287" y="6609"/>
                    <a:pt x="10240" y="6478"/>
                  </a:cubicBezTo>
                  <a:cubicBezTo>
                    <a:pt x="10251" y="6347"/>
                    <a:pt x="10263" y="6228"/>
                    <a:pt x="10287" y="6109"/>
                  </a:cubicBezTo>
                  <a:cubicBezTo>
                    <a:pt x="10442" y="5001"/>
                    <a:pt x="10573" y="2644"/>
                    <a:pt x="10609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31" name="Google Shape;5964;p62">
              <a:extLst>
                <a:ext uri="{FF2B5EF4-FFF2-40B4-BE49-F238E27FC236}">
                  <a16:creationId xmlns:a16="http://schemas.microsoft.com/office/drawing/2014/main" id="{F4E0A5C0-8E15-4390-A31F-C5EBB9B6BCBA}"/>
                </a:ext>
              </a:extLst>
            </p:cNvPr>
            <p:cNvSpPr/>
            <p:nvPr/>
          </p:nvSpPr>
          <p:spPr>
            <a:xfrm>
              <a:off x="1792049" y="4760049"/>
              <a:ext cx="229256" cy="68054"/>
            </a:xfrm>
            <a:custGeom>
              <a:avLst/>
              <a:gdLst/>
              <a:ahLst/>
              <a:cxnLst/>
              <a:rect l="l" t="t" r="r" b="b"/>
              <a:pathLst>
                <a:path w="6216" h="1961" extrusionOk="0">
                  <a:moveTo>
                    <a:pt x="3232" y="1"/>
                  </a:moveTo>
                  <a:cubicBezTo>
                    <a:pt x="2226" y="1"/>
                    <a:pt x="598" y="40"/>
                    <a:pt x="489" y="73"/>
                  </a:cubicBezTo>
                  <a:cubicBezTo>
                    <a:pt x="322" y="109"/>
                    <a:pt x="1" y="1514"/>
                    <a:pt x="180" y="1824"/>
                  </a:cubicBezTo>
                  <a:cubicBezTo>
                    <a:pt x="234" y="1927"/>
                    <a:pt x="919" y="1961"/>
                    <a:pt x="1812" y="1961"/>
                  </a:cubicBezTo>
                  <a:cubicBezTo>
                    <a:pt x="3279" y="1961"/>
                    <a:pt x="5306" y="1870"/>
                    <a:pt x="6002" y="1847"/>
                  </a:cubicBezTo>
                  <a:cubicBezTo>
                    <a:pt x="6133" y="1847"/>
                    <a:pt x="6216" y="1693"/>
                    <a:pt x="6156" y="1574"/>
                  </a:cubicBezTo>
                  <a:cubicBezTo>
                    <a:pt x="6037" y="1335"/>
                    <a:pt x="5764" y="990"/>
                    <a:pt x="5204" y="633"/>
                  </a:cubicBezTo>
                  <a:cubicBezTo>
                    <a:pt x="4311" y="61"/>
                    <a:pt x="4013" y="26"/>
                    <a:pt x="4013" y="26"/>
                  </a:cubicBezTo>
                  <a:cubicBezTo>
                    <a:pt x="3978" y="8"/>
                    <a:pt x="3662" y="1"/>
                    <a:pt x="3232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32" name="Google Shape;5965;p62">
              <a:extLst>
                <a:ext uri="{FF2B5EF4-FFF2-40B4-BE49-F238E27FC236}">
                  <a16:creationId xmlns:a16="http://schemas.microsoft.com/office/drawing/2014/main" id="{230A204A-5E5E-41B3-AFD6-8BC620F15AD6}"/>
                </a:ext>
              </a:extLst>
            </p:cNvPr>
            <p:cNvSpPr/>
            <p:nvPr/>
          </p:nvSpPr>
          <p:spPr>
            <a:xfrm>
              <a:off x="1534725" y="4760049"/>
              <a:ext cx="229256" cy="68054"/>
            </a:xfrm>
            <a:custGeom>
              <a:avLst/>
              <a:gdLst/>
              <a:ahLst/>
              <a:cxnLst/>
              <a:rect l="l" t="t" r="r" b="b"/>
              <a:pathLst>
                <a:path w="6216" h="1961" extrusionOk="0">
                  <a:moveTo>
                    <a:pt x="3232" y="1"/>
                  </a:moveTo>
                  <a:cubicBezTo>
                    <a:pt x="2226" y="1"/>
                    <a:pt x="598" y="40"/>
                    <a:pt x="489" y="73"/>
                  </a:cubicBezTo>
                  <a:cubicBezTo>
                    <a:pt x="322" y="109"/>
                    <a:pt x="1" y="1514"/>
                    <a:pt x="179" y="1824"/>
                  </a:cubicBezTo>
                  <a:cubicBezTo>
                    <a:pt x="234" y="1927"/>
                    <a:pt x="919" y="1961"/>
                    <a:pt x="1812" y="1961"/>
                  </a:cubicBezTo>
                  <a:cubicBezTo>
                    <a:pt x="3279" y="1961"/>
                    <a:pt x="5306" y="1870"/>
                    <a:pt x="6002" y="1847"/>
                  </a:cubicBezTo>
                  <a:cubicBezTo>
                    <a:pt x="6133" y="1847"/>
                    <a:pt x="6216" y="1693"/>
                    <a:pt x="6156" y="1574"/>
                  </a:cubicBezTo>
                  <a:cubicBezTo>
                    <a:pt x="6037" y="1335"/>
                    <a:pt x="5764" y="990"/>
                    <a:pt x="5204" y="633"/>
                  </a:cubicBezTo>
                  <a:cubicBezTo>
                    <a:pt x="4299" y="61"/>
                    <a:pt x="4013" y="26"/>
                    <a:pt x="4013" y="26"/>
                  </a:cubicBezTo>
                  <a:cubicBezTo>
                    <a:pt x="3978" y="8"/>
                    <a:pt x="3662" y="1"/>
                    <a:pt x="3232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33" name="Google Shape;5966;p62">
              <a:extLst>
                <a:ext uri="{FF2B5EF4-FFF2-40B4-BE49-F238E27FC236}">
                  <a16:creationId xmlns:a16="http://schemas.microsoft.com/office/drawing/2014/main" id="{F08F7B67-6DE2-4B2E-81BB-5A916D5E9140}"/>
                </a:ext>
              </a:extLst>
            </p:cNvPr>
            <p:cNvSpPr/>
            <p:nvPr/>
          </p:nvSpPr>
          <p:spPr>
            <a:xfrm>
              <a:off x="1567660" y="4171714"/>
              <a:ext cx="458919" cy="279435"/>
            </a:xfrm>
            <a:custGeom>
              <a:avLst/>
              <a:gdLst/>
              <a:ahLst/>
              <a:cxnLst/>
              <a:rect l="l" t="t" r="r" b="b"/>
              <a:pathLst>
                <a:path w="12443" h="8052" extrusionOk="0">
                  <a:moveTo>
                    <a:pt x="12050" y="0"/>
                  </a:moveTo>
                  <a:cubicBezTo>
                    <a:pt x="12026" y="0"/>
                    <a:pt x="11752" y="0"/>
                    <a:pt x="11336" y="12"/>
                  </a:cubicBezTo>
                  <a:lnTo>
                    <a:pt x="11240" y="12"/>
                  </a:lnTo>
                  <a:cubicBezTo>
                    <a:pt x="10490" y="24"/>
                    <a:pt x="9335" y="60"/>
                    <a:pt x="8049" y="108"/>
                  </a:cubicBezTo>
                  <a:lnTo>
                    <a:pt x="7978" y="108"/>
                  </a:lnTo>
                  <a:cubicBezTo>
                    <a:pt x="7859" y="108"/>
                    <a:pt x="7740" y="108"/>
                    <a:pt x="7621" y="120"/>
                  </a:cubicBezTo>
                  <a:lnTo>
                    <a:pt x="7526" y="120"/>
                  </a:lnTo>
                  <a:cubicBezTo>
                    <a:pt x="6478" y="143"/>
                    <a:pt x="5371" y="179"/>
                    <a:pt x="4406" y="203"/>
                  </a:cubicBezTo>
                  <a:lnTo>
                    <a:pt x="4299" y="203"/>
                  </a:lnTo>
                  <a:cubicBezTo>
                    <a:pt x="3323" y="239"/>
                    <a:pt x="2489" y="251"/>
                    <a:pt x="1989" y="262"/>
                  </a:cubicBezTo>
                  <a:lnTo>
                    <a:pt x="1858" y="262"/>
                  </a:lnTo>
                  <a:cubicBezTo>
                    <a:pt x="1632" y="262"/>
                    <a:pt x="1501" y="286"/>
                    <a:pt x="1501" y="286"/>
                  </a:cubicBezTo>
                  <a:cubicBezTo>
                    <a:pt x="1227" y="1060"/>
                    <a:pt x="1" y="7204"/>
                    <a:pt x="1" y="7204"/>
                  </a:cubicBezTo>
                  <a:cubicBezTo>
                    <a:pt x="1" y="7204"/>
                    <a:pt x="191" y="7501"/>
                    <a:pt x="787" y="7740"/>
                  </a:cubicBezTo>
                  <a:cubicBezTo>
                    <a:pt x="810" y="7751"/>
                    <a:pt x="846" y="7763"/>
                    <a:pt x="870" y="7763"/>
                  </a:cubicBezTo>
                  <a:cubicBezTo>
                    <a:pt x="1275" y="7918"/>
                    <a:pt x="1834" y="8037"/>
                    <a:pt x="2620" y="8049"/>
                  </a:cubicBezTo>
                  <a:cubicBezTo>
                    <a:pt x="2723" y="8051"/>
                    <a:pt x="2824" y="8052"/>
                    <a:pt x="2923" y="8052"/>
                  </a:cubicBezTo>
                  <a:cubicBezTo>
                    <a:pt x="4829" y="8052"/>
                    <a:pt x="5894" y="7740"/>
                    <a:pt x="5894" y="7740"/>
                  </a:cubicBezTo>
                  <a:cubicBezTo>
                    <a:pt x="5894" y="7740"/>
                    <a:pt x="6323" y="5680"/>
                    <a:pt x="6609" y="5311"/>
                  </a:cubicBezTo>
                  <a:cubicBezTo>
                    <a:pt x="6633" y="5287"/>
                    <a:pt x="6668" y="5251"/>
                    <a:pt x="6680" y="5251"/>
                  </a:cubicBezTo>
                  <a:cubicBezTo>
                    <a:pt x="6692" y="5251"/>
                    <a:pt x="6692" y="5251"/>
                    <a:pt x="6704" y="5263"/>
                  </a:cubicBezTo>
                  <a:cubicBezTo>
                    <a:pt x="6906" y="5477"/>
                    <a:pt x="6311" y="7787"/>
                    <a:pt x="6311" y="7787"/>
                  </a:cubicBezTo>
                  <a:cubicBezTo>
                    <a:pt x="6311" y="7787"/>
                    <a:pt x="6982" y="7898"/>
                    <a:pt x="7970" y="7898"/>
                  </a:cubicBezTo>
                  <a:cubicBezTo>
                    <a:pt x="8278" y="7898"/>
                    <a:pt x="8618" y="7887"/>
                    <a:pt x="8978" y="7859"/>
                  </a:cubicBezTo>
                  <a:cubicBezTo>
                    <a:pt x="10478" y="7740"/>
                    <a:pt x="12217" y="7442"/>
                    <a:pt x="12217" y="7442"/>
                  </a:cubicBezTo>
                  <a:cubicBezTo>
                    <a:pt x="12217" y="7442"/>
                    <a:pt x="12312" y="6989"/>
                    <a:pt x="12395" y="5311"/>
                  </a:cubicBezTo>
                  <a:cubicBezTo>
                    <a:pt x="12443" y="4453"/>
                    <a:pt x="12395" y="3084"/>
                    <a:pt x="12336" y="1929"/>
                  </a:cubicBezTo>
                  <a:lnTo>
                    <a:pt x="12336" y="1810"/>
                  </a:lnTo>
                  <a:cubicBezTo>
                    <a:pt x="12288" y="798"/>
                    <a:pt x="12229" y="0"/>
                    <a:pt x="12229" y="0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34" name="Google Shape;5967;p62">
              <a:extLst>
                <a:ext uri="{FF2B5EF4-FFF2-40B4-BE49-F238E27FC236}">
                  <a16:creationId xmlns:a16="http://schemas.microsoft.com/office/drawing/2014/main" id="{0401B647-0A66-4761-BA9A-60C282398665}"/>
                </a:ext>
              </a:extLst>
            </p:cNvPr>
            <p:cNvSpPr/>
            <p:nvPr/>
          </p:nvSpPr>
          <p:spPr>
            <a:xfrm>
              <a:off x="1596649" y="4178724"/>
              <a:ext cx="133549" cy="262430"/>
            </a:xfrm>
            <a:custGeom>
              <a:avLst/>
              <a:gdLst/>
              <a:ahLst/>
              <a:cxnLst/>
              <a:rect l="l" t="t" r="r" b="b"/>
              <a:pathLst>
                <a:path w="3621" h="7562" extrusionOk="0">
                  <a:moveTo>
                    <a:pt x="3513" y="1"/>
                  </a:moveTo>
                  <a:cubicBezTo>
                    <a:pt x="3382" y="691"/>
                    <a:pt x="3061" y="1346"/>
                    <a:pt x="2584" y="1882"/>
                  </a:cubicBezTo>
                  <a:cubicBezTo>
                    <a:pt x="2108" y="2418"/>
                    <a:pt x="1489" y="2823"/>
                    <a:pt x="798" y="3097"/>
                  </a:cubicBezTo>
                  <a:cubicBezTo>
                    <a:pt x="822" y="2966"/>
                    <a:pt x="846" y="2835"/>
                    <a:pt x="858" y="2680"/>
                  </a:cubicBezTo>
                  <a:cubicBezTo>
                    <a:pt x="941" y="2108"/>
                    <a:pt x="1025" y="1525"/>
                    <a:pt x="1096" y="941"/>
                  </a:cubicBezTo>
                  <a:cubicBezTo>
                    <a:pt x="1144" y="644"/>
                    <a:pt x="1179" y="358"/>
                    <a:pt x="1203" y="60"/>
                  </a:cubicBezTo>
                  <a:lnTo>
                    <a:pt x="1203" y="49"/>
                  </a:lnTo>
                  <a:lnTo>
                    <a:pt x="1072" y="49"/>
                  </a:lnTo>
                  <a:cubicBezTo>
                    <a:pt x="1072" y="84"/>
                    <a:pt x="1060" y="120"/>
                    <a:pt x="1060" y="156"/>
                  </a:cubicBezTo>
                  <a:cubicBezTo>
                    <a:pt x="1013" y="477"/>
                    <a:pt x="977" y="799"/>
                    <a:pt x="941" y="1120"/>
                  </a:cubicBezTo>
                  <a:cubicBezTo>
                    <a:pt x="786" y="2287"/>
                    <a:pt x="620" y="3454"/>
                    <a:pt x="441" y="4621"/>
                  </a:cubicBezTo>
                  <a:lnTo>
                    <a:pt x="179" y="6359"/>
                  </a:lnTo>
                  <a:cubicBezTo>
                    <a:pt x="132" y="6645"/>
                    <a:pt x="84" y="6942"/>
                    <a:pt x="48" y="7228"/>
                  </a:cubicBezTo>
                  <a:cubicBezTo>
                    <a:pt x="24" y="7347"/>
                    <a:pt x="13" y="7442"/>
                    <a:pt x="1" y="7538"/>
                  </a:cubicBezTo>
                  <a:cubicBezTo>
                    <a:pt x="24" y="7549"/>
                    <a:pt x="60" y="7561"/>
                    <a:pt x="84" y="7561"/>
                  </a:cubicBezTo>
                  <a:cubicBezTo>
                    <a:pt x="120" y="7418"/>
                    <a:pt x="132" y="7264"/>
                    <a:pt x="167" y="7121"/>
                  </a:cubicBezTo>
                  <a:cubicBezTo>
                    <a:pt x="227" y="6787"/>
                    <a:pt x="286" y="6478"/>
                    <a:pt x="322" y="6156"/>
                  </a:cubicBezTo>
                  <a:cubicBezTo>
                    <a:pt x="489" y="5156"/>
                    <a:pt x="656" y="4156"/>
                    <a:pt x="786" y="3156"/>
                  </a:cubicBezTo>
                  <a:cubicBezTo>
                    <a:pt x="1203" y="3025"/>
                    <a:pt x="1596" y="2835"/>
                    <a:pt x="1929" y="2596"/>
                  </a:cubicBezTo>
                  <a:cubicBezTo>
                    <a:pt x="2822" y="1965"/>
                    <a:pt x="3442" y="1013"/>
                    <a:pt x="3620" y="1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35" name="Google Shape;5968;p62">
              <a:extLst>
                <a:ext uri="{FF2B5EF4-FFF2-40B4-BE49-F238E27FC236}">
                  <a16:creationId xmlns:a16="http://schemas.microsoft.com/office/drawing/2014/main" id="{478995E9-4151-46AD-A694-9610AFFC49F0}"/>
                </a:ext>
              </a:extLst>
            </p:cNvPr>
            <p:cNvSpPr/>
            <p:nvPr/>
          </p:nvSpPr>
          <p:spPr>
            <a:xfrm>
              <a:off x="1845195" y="4175427"/>
              <a:ext cx="25080" cy="111607"/>
            </a:xfrm>
            <a:custGeom>
              <a:avLst/>
              <a:gdLst/>
              <a:ahLst/>
              <a:cxnLst/>
              <a:rect l="l" t="t" r="r" b="b"/>
              <a:pathLst>
                <a:path w="680" h="3216" extrusionOk="0">
                  <a:moveTo>
                    <a:pt x="1" y="1"/>
                  </a:moveTo>
                  <a:cubicBezTo>
                    <a:pt x="179" y="1048"/>
                    <a:pt x="191" y="2096"/>
                    <a:pt x="60" y="3120"/>
                  </a:cubicBezTo>
                  <a:cubicBezTo>
                    <a:pt x="60" y="3156"/>
                    <a:pt x="96" y="3168"/>
                    <a:pt x="108" y="3168"/>
                  </a:cubicBezTo>
                  <a:cubicBezTo>
                    <a:pt x="239" y="3180"/>
                    <a:pt x="394" y="3192"/>
                    <a:pt x="524" y="3215"/>
                  </a:cubicBezTo>
                  <a:cubicBezTo>
                    <a:pt x="560" y="3215"/>
                    <a:pt x="572" y="3192"/>
                    <a:pt x="572" y="3168"/>
                  </a:cubicBezTo>
                  <a:cubicBezTo>
                    <a:pt x="644" y="2560"/>
                    <a:pt x="679" y="1929"/>
                    <a:pt x="655" y="1310"/>
                  </a:cubicBezTo>
                  <a:cubicBezTo>
                    <a:pt x="644" y="870"/>
                    <a:pt x="620" y="429"/>
                    <a:pt x="536" y="1"/>
                  </a:cubicBezTo>
                  <a:lnTo>
                    <a:pt x="465" y="1"/>
                  </a:lnTo>
                  <a:cubicBezTo>
                    <a:pt x="524" y="441"/>
                    <a:pt x="572" y="894"/>
                    <a:pt x="584" y="1334"/>
                  </a:cubicBezTo>
                  <a:cubicBezTo>
                    <a:pt x="596" y="1929"/>
                    <a:pt x="572" y="2525"/>
                    <a:pt x="501" y="3120"/>
                  </a:cubicBezTo>
                  <a:cubicBezTo>
                    <a:pt x="394" y="3108"/>
                    <a:pt x="274" y="3096"/>
                    <a:pt x="167" y="3072"/>
                  </a:cubicBezTo>
                  <a:cubicBezTo>
                    <a:pt x="215" y="2763"/>
                    <a:pt x="227" y="2441"/>
                    <a:pt x="239" y="2108"/>
                  </a:cubicBezTo>
                  <a:cubicBezTo>
                    <a:pt x="263" y="1525"/>
                    <a:pt x="227" y="929"/>
                    <a:pt x="155" y="358"/>
                  </a:cubicBezTo>
                  <a:cubicBezTo>
                    <a:pt x="143" y="239"/>
                    <a:pt x="120" y="120"/>
                    <a:pt x="96" y="1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36" name="Google Shape;5969;p62">
              <a:extLst>
                <a:ext uri="{FF2B5EF4-FFF2-40B4-BE49-F238E27FC236}">
                  <a16:creationId xmlns:a16="http://schemas.microsoft.com/office/drawing/2014/main" id="{AFB867C9-36C5-4CD5-99D4-77D409B03826}"/>
                </a:ext>
              </a:extLst>
            </p:cNvPr>
            <p:cNvSpPr/>
            <p:nvPr/>
          </p:nvSpPr>
          <p:spPr>
            <a:xfrm>
              <a:off x="1982653" y="4172547"/>
              <a:ext cx="40422" cy="66978"/>
            </a:xfrm>
            <a:custGeom>
              <a:avLst/>
              <a:gdLst/>
              <a:ahLst/>
              <a:cxnLst/>
              <a:rect l="l" t="t" r="r" b="b"/>
              <a:pathLst>
                <a:path w="1096" h="1930" extrusionOk="0">
                  <a:moveTo>
                    <a:pt x="0" y="0"/>
                  </a:moveTo>
                  <a:cubicBezTo>
                    <a:pt x="191" y="715"/>
                    <a:pt x="560" y="1393"/>
                    <a:pt x="1096" y="1929"/>
                  </a:cubicBezTo>
                  <a:lnTo>
                    <a:pt x="1096" y="1810"/>
                  </a:lnTo>
                  <a:cubicBezTo>
                    <a:pt x="1048" y="1751"/>
                    <a:pt x="1000" y="1703"/>
                    <a:pt x="953" y="1643"/>
                  </a:cubicBezTo>
                  <a:cubicBezTo>
                    <a:pt x="560" y="1179"/>
                    <a:pt x="274" y="643"/>
                    <a:pt x="119" y="84"/>
                  </a:cubicBezTo>
                  <a:cubicBezTo>
                    <a:pt x="119" y="60"/>
                    <a:pt x="107" y="36"/>
                    <a:pt x="107" y="0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37" name="Google Shape;5970;p62">
              <a:extLst>
                <a:ext uri="{FF2B5EF4-FFF2-40B4-BE49-F238E27FC236}">
                  <a16:creationId xmlns:a16="http://schemas.microsoft.com/office/drawing/2014/main" id="{83F2C015-0230-4319-8CA6-B3A92FC50906}"/>
                </a:ext>
              </a:extLst>
            </p:cNvPr>
            <p:cNvSpPr/>
            <p:nvPr/>
          </p:nvSpPr>
          <p:spPr>
            <a:xfrm>
              <a:off x="1805806" y="4336592"/>
              <a:ext cx="74981" cy="21169"/>
            </a:xfrm>
            <a:custGeom>
              <a:avLst/>
              <a:gdLst/>
              <a:ahLst/>
              <a:cxnLst/>
              <a:rect l="l" t="t" r="r" b="b"/>
              <a:pathLst>
                <a:path w="2033" h="610" extrusionOk="0">
                  <a:moveTo>
                    <a:pt x="1997" y="0"/>
                  </a:moveTo>
                  <a:cubicBezTo>
                    <a:pt x="1307" y="83"/>
                    <a:pt x="640" y="274"/>
                    <a:pt x="33" y="560"/>
                  </a:cubicBezTo>
                  <a:cubicBezTo>
                    <a:pt x="1" y="570"/>
                    <a:pt x="7" y="609"/>
                    <a:pt x="42" y="609"/>
                  </a:cubicBezTo>
                  <a:cubicBezTo>
                    <a:pt x="47" y="609"/>
                    <a:pt x="51" y="609"/>
                    <a:pt x="57" y="607"/>
                  </a:cubicBezTo>
                  <a:cubicBezTo>
                    <a:pt x="688" y="369"/>
                    <a:pt x="1342" y="179"/>
                    <a:pt x="2009" y="36"/>
                  </a:cubicBezTo>
                  <a:cubicBezTo>
                    <a:pt x="2033" y="24"/>
                    <a:pt x="2021" y="0"/>
                    <a:pt x="1997" y="0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38" name="Google Shape;5972;p62">
              <a:extLst>
                <a:ext uri="{FF2B5EF4-FFF2-40B4-BE49-F238E27FC236}">
                  <a16:creationId xmlns:a16="http://schemas.microsoft.com/office/drawing/2014/main" id="{FB7DA238-DCF1-4071-BC52-FC6C17AC212F}"/>
                </a:ext>
              </a:extLst>
            </p:cNvPr>
            <p:cNvSpPr/>
            <p:nvPr/>
          </p:nvSpPr>
          <p:spPr>
            <a:xfrm>
              <a:off x="1739382" y="3765124"/>
              <a:ext cx="156342" cy="95123"/>
            </a:xfrm>
            <a:custGeom>
              <a:avLst/>
              <a:gdLst/>
              <a:ahLst/>
              <a:cxnLst/>
              <a:rect l="l" t="t" r="r" b="b"/>
              <a:pathLst>
                <a:path w="4239" h="2741" extrusionOk="0">
                  <a:moveTo>
                    <a:pt x="548" y="1"/>
                  </a:moveTo>
                  <a:lnTo>
                    <a:pt x="167" y="1310"/>
                  </a:lnTo>
                  <a:cubicBezTo>
                    <a:pt x="167" y="1310"/>
                    <a:pt x="0" y="2120"/>
                    <a:pt x="1667" y="2561"/>
                  </a:cubicBezTo>
                  <a:cubicBezTo>
                    <a:pt x="2165" y="2693"/>
                    <a:pt x="2551" y="2740"/>
                    <a:pt x="2847" y="2740"/>
                  </a:cubicBezTo>
                  <a:cubicBezTo>
                    <a:pt x="3592" y="2740"/>
                    <a:pt x="3774" y="2442"/>
                    <a:pt x="3774" y="2442"/>
                  </a:cubicBezTo>
                  <a:lnTo>
                    <a:pt x="4239" y="787"/>
                  </a:lnTo>
                  <a:lnTo>
                    <a:pt x="548" y="1"/>
                  </a:ln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39" name="Google Shape;5973;p62">
              <a:extLst>
                <a:ext uri="{FF2B5EF4-FFF2-40B4-BE49-F238E27FC236}">
                  <a16:creationId xmlns:a16="http://schemas.microsoft.com/office/drawing/2014/main" id="{A5E7BBCF-7BAA-4C7D-8E10-2B702869A653}"/>
                </a:ext>
              </a:extLst>
            </p:cNvPr>
            <p:cNvSpPr/>
            <p:nvPr/>
          </p:nvSpPr>
          <p:spPr>
            <a:xfrm>
              <a:off x="1744213" y="3746384"/>
              <a:ext cx="150562" cy="75091"/>
            </a:xfrm>
            <a:custGeom>
              <a:avLst/>
              <a:gdLst/>
              <a:ahLst/>
              <a:cxnLst/>
              <a:rect l="l" t="t" r="r" b="b"/>
              <a:pathLst>
                <a:path w="4632" h="2164" extrusionOk="0">
                  <a:moveTo>
                    <a:pt x="982" y="0"/>
                  </a:moveTo>
                  <a:cubicBezTo>
                    <a:pt x="821" y="0"/>
                    <a:pt x="663" y="9"/>
                    <a:pt x="512" y="29"/>
                  </a:cubicBezTo>
                  <a:cubicBezTo>
                    <a:pt x="357" y="65"/>
                    <a:pt x="191" y="112"/>
                    <a:pt x="107" y="207"/>
                  </a:cubicBezTo>
                  <a:cubicBezTo>
                    <a:pt x="0" y="315"/>
                    <a:pt x="0" y="481"/>
                    <a:pt x="48" y="612"/>
                  </a:cubicBezTo>
                  <a:cubicBezTo>
                    <a:pt x="167" y="1029"/>
                    <a:pt x="488" y="1374"/>
                    <a:pt x="905" y="1612"/>
                  </a:cubicBezTo>
                  <a:cubicBezTo>
                    <a:pt x="1322" y="1850"/>
                    <a:pt x="1822" y="1981"/>
                    <a:pt x="2310" y="2077"/>
                  </a:cubicBezTo>
                  <a:cubicBezTo>
                    <a:pt x="2587" y="2125"/>
                    <a:pt x="2869" y="2163"/>
                    <a:pt x="3145" y="2163"/>
                  </a:cubicBezTo>
                  <a:cubicBezTo>
                    <a:pt x="3273" y="2163"/>
                    <a:pt x="3400" y="2155"/>
                    <a:pt x="3524" y="2136"/>
                  </a:cubicBezTo>
                  <a:cubicBezTo>
                    <a:pt x="3870" y="2077"/>
                    <a:pt x="4334" y="1922"/>
                    <a:pt x="4501" y="1684"/>
                  </a:cubicBezTo>
                  <a:cubicBezTo>
                    <a:pt x="4632" y="1481"/>
                    <a:pt x="4596" y="1065"/>
                    <a:pt x="4465" y="862"/>
                  </a:cubicBezTo>
                  <a:cubicBezTo>
                    <a:pt x="4358" y="707"/>
                    <a:pt x="4155" y="624"/>
                    <a:pt x="3941" y="565"/>
                  </a:cubicBezTo>
                  <a:cubicBezTo>
                    <a:pt x="3108" y="315"/>
                    <a:pt x="2262" y="88"/>
                    <a:pt x="1381" y="17"/>
                  </a:cubicBezTo>
                  <a:cubicBezTo>
                    <a:pt x="1248" y="6"/>
                    <a:pt x="1114" y="0"/>
                    <a:pt x="982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40" name="Google Shape;5974;p62">
              <a:extLst>
                <a:ext uri="{FF2B5EF4-FFF2-40B4-BE49-F238E27FC236}">
                  <a16:creationId xmlns:a16="http://schemas.microsoft.com/office/drawing/2014/main" id="{E17C82DF-75E6-45A7-BAA5-52A7557ABF54}"/>
                </a:ext>
              </a:extLst>
            </p:cNvPr>
            <p:cNvSpPr/>
            <p:nvPr/>
          </p:nvSpPr>
          <p:spPr>
            <a:xfrm>
              <a:off x="1590489" y="3809753"/>
              <a:ext cx="171315" cy="374731"/>
            </a:xfrm>
            <a:custGeom>
              <a:avLst/>
              <a:gdLst/>
              <a:ahLst/>
              <a:cxnLst/>
              <a:rect l="l" t="t" r="r" b="b"/>
              <a:pathLst>
                <a:path w="4645" h="10798" extrusionOk="0">
                  <a:moveTo>
                    <a:pt x="3740" y="1"/>
                  </a:moveTo>
                  <a:cubicBezTo>
                    <a:pt x="3382" y="24"/>
                    <a:pt x="2680" y="179"/>
                    <a:pt x="2335" y="358"/>
                  </a:cubicBezTo>
                  <a:cubicBezTo>
                    <a:pt x="2275" y="382"/>
                    <a:pt x="2275" y="441"/>
                    <a:pt x="2299" y="501"/>
                  </a:cubicBezTo>
                  <a:cubicBezTo>
                    <a:pt x="2668" y="1489"/>
                    <a:pt x="3204" y="3191"/>
                    <a:pt x="2656" y="5311"/>
                  </a:cubicBezTo>
                  <a:cubicBezTo>
                    <a:pt x="2096" y="7418"/>
                    <a:pt x="834" y="9133"/>
                    <a:pt x="358" y="9776"/>
                  </a:cubicBezTo>
                  <a:cubicBezTo>
                    <a:pt x="180" y="10014"/>
                    <a:pt x="1" y="10335"/>
                    <a:pt x="108" y="10597"/>
                  </a:cubicBezTo>
                  <a:cubicBezTo>
                    <a:pt x="161" y="10727"/>
                    <a:pt x="288" y="10798"/>
                    <a:pt x="422" y="10798"/>
                  </a:cubicBezTo>
                  <a:cubicBezTo>
                    <a:pt x="498" y="10798"/>
                    <a:pt x="575" y="10775"/>
                    <a:pt x="644" y="10728"/>
                  </a:cubicBezTo>
                  <a:cubicBezTo>
                    <a:pt x="2275" y="9657"/>
                    <a:pt x="3573" y="7847"/>
                    <a:pt x="4109" y="5858"/>
                  </a:cubicBezTo>
                  <a:cubicBezTo>
                    <a:pt x="4644" y="3906"/>
                    <a:pt x="4644" y="1715"/>
                    <a:pt x="3811" y="36"/>
                  </a:cubicBezTo>
                  <a:cubicBezTo>
                    <a:pt x="3799" y="13"/>
                    <a:pt x="3763" y="1"/>
                    <a:pt x="3740" y="1"/>
                  </a:cubicBezTo>
                  <a:close/>
                </a:path>
              </a:pathLst>
            </a:custGeom>
            <a:solidFill>
              <a:srgbClr val="FFCF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41" name="Google Shape;5975;p62">
              <a:extLst>
                <a:ext uri="{FF2B5EF4-FFF2-40B4-BE49-F238E27FC236}">
                  <a16:creationId xmlns:a16="http://schemas.microsoft.com/office/drawing/2014/main" id="{FDA2F09D-1022-4D60-817B-97E62BB73037}"/>
                </a:ext>
              </a:extLst>
            </p:cNvPr>
            <p:cNvSpPr/>
            <p:nvPr/>
          </p:nvSpPr>
          <p:spPr>
            <a:xfrm>
              <a:off x="1904058" y="3824329"/>
              <a:ext cx="162501" cy="312507"/>
            </a:xfrm>
            <a:custGeom>
              <a:avLst/>
              <a:gdLst/>
              <a:ahLst/>
              <a:cxnLst/>
              <a:rect l="l" t="t" r="r" b="b"/>
              <a:pathLst>
                <a:path w="4406" h="9005" extrusionOk="0">
                  <a:moveTo>
                    <a:pt x="127" y="0"/>
                  </a:moveTo>
                  <a:cubicBezTo>
                    <a:pt x="51" y="0"/>
                    <a:pt x="0" y="19"/>
                    <a:pt x="0" y="69"/>
                  </a:cubicBezTo>
                  <a:cubicBezTo>
                    <a:pt x="0" y="152"/>
                    <a:pt x="143" y="271"/>
                    <a:pt x="191" y="331"/>
                  </a:cubicBezTo>
                  <a:cubicBezTo>
                    <a:pt x="357" y="509"/>
                    <a:pt x="524" y="688"/>
                    <a:pt x="679" y="890"/>
                  </a:cubicBezTo>
                  <a:cubicBezTo>
                    <a:pt x="1000" y="1259"/>
                    <a:pt x="1262" y="1676"/>
                    <a:pt x="1512" y="2105"/>
                  </a:cubicBezTo>
                  <a:cubicBezTo>
                    <a:pt x="2072" y="3069"/>
                    <a:pt x="2858" y="5022"/>
                    <a:pt x="3477" y="8606"/>
                  </a:cubicBezTo>
                  <a:cubicBezTo>
                    <a:pt x="3497" y="8675"/>
                    <a:pt x="3642" y="9004"/>
                    <a:pt x="3765" y="9004"/>
                  </a:cubicBezTo>
                  <a:cubicBezTo>
                    <a:pt x="3789" y="9004"/>
                    <a:pt x="3813" y="8992"/>
                    <a:pt x="3834" y="8963"/>
                  </a:cubicBezTo>
                  <a:cubicBezTo>
                    <a:pt x="3941" y="8820"/>
                    <a:pt x="4405" y="5141"/>
                    <a:pt x="2346" y="1450"/>
                  </a:cubicBezTo>
                  <a:cubicBezTo>
                    <a:pt x="2036" y="866"/>
                    <a:pt x="1548" y="486"/>
                    <a:pt x="976" y="235"/>
                  </a:cubicBezTo>
                  <a:cubicBezTo>
                    <a:pt x="917" y="200"/>
                    <a:pt x="857" y="188"/>
                    <a:pt x="833" y="176"/>
                  </a:cubicBezTo>
                  <a:cubicBezTo>
                    <a:pt x="763" y="150"/>
                    <a:pt x="343" y="0"/>
                    <a:pt x="127" y="0"/>
                  </a:cubicBezTo>
                  <a:close/>
                </a:path>
              </a:pathLst>
            </a:custGeom>
            <a:solidFill>
              <a:srgbClr val="FFCF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42" name="Google Shape;5976;p62">
              <a:extLst>
                <a:ext uri="{FF2B5EF4-FFF2-40B4-BE49-F238E27FC236}">
                  <a16:creationId xmlns:a16="http://schemas.microsoft.com/office/drawing/2014/main" id="{1AE16954-57E0-482D-B42F-2E434F34D700}"/>
                </a:ext>
              </a:extLst>
            </p:cNvPr>
            <p:cNvSpPr/>
            <p:nvPr/>
          </p:nvSpPr>
          <p:spPr>
            <a:xfrm>
              <a:off x="1434185" y="4252713"/>
              <a:ext cx="149777" cy="200483"/>
            </a:xfrm>
            <a:custGeom>
              <a:avLst/>
              <a:gdLst/>
              <a:ahLst/>
              <a:cxnLst/>
              <a:rect l="l" t="t" r="r" b="b"/>
              <a:pathLst>
                <a:path w="4061" h="5777" extrusionOk="0">
                  <a:moveTo>
                    <a:pt x="1560" y="0"/>
                  </a:moveTo>
                  <a:cubicBezTo>
                    <a:pt x="1560" y="12"/>
                    <a:pt x="1203" y="1476"/>
                    <a:pt x="977" y="2072"/>
                  </a:cubicBezTo>
                  <a:cubicBezTo>
                    <a:pt x="762" y="2667"/>
                    <a:pt x="0" y="4167"/>
                    <a:pt x="179" y="4263"/>
                  </a:cubicBezTo>
                  <a:cubicBezTo>
                    <a:pt x="187" y="4266"/>
                    <a:pt x="195" y="4268"/>
                    <a:pt x="204" y="4268"/>
                  </a:cubicBezTo>
                  <a:cubicBezTo>
                    <a:pt x="408" y="4268"/>
                    <a:pt x="964" y="3406"/>
                    <a:pt x="965" y="3405"/>
                  </a:cubicBezTo>
                  <a:lnTo>
                    <a:pt x="965" y="3405"/>
                  </a:lnTo>
                  <a:cubicBezTo>
                    <a:pt x="965" y="3406"/>
                    <a:pt x="322" y="5120"/>
                    <a:pt x="584" y="5215"/>
                  </a:cubicBezTo>
                  <a:cubicBezTo>
                    <a:pt x="591" y="5217"/>
                    <a:pt x="598" y="5218"/>
                    <a:pt x="605" y="5218"/>
                  </a:cubicBezTo>
                  <a:cubicBezTo>
                    <a:pt x="876" y="5218"/>
                    <a:pt x="1619" y="3811"/>
                    <a:pt x="1620" y="3810"/>
                  </a:cubicBezTo>
                  <a:lnTo>
                    <a:pt x="1620" y="3810"/>
                  </a:lnTo>
                  <a:cubicBezTo>
                    <a:pt x="1619" y="3811"/>
                    <a:pt x="1132" y="5703"/>
                    <a:pt x="1489" y="5775"/>
                  </a:cubicBezTo>
                  <a:cubicBezTo>
                    <a:pt x="1495" y="5776"/>
                    <a:pt x="1502" y="5777"/>
                    <a:pt x="1509" y="5777"/>
                  </a:cubicBezTo>
                  <a:cubicBezTo>
                    <a:pt x="1863" y="5777"/>
                    <a:pt x="2310" y="3978"/>
                    <a:pt x="2310" y="3977"/>
                  </a:cubicBezTo>
                  <a:lnTo>
                    <a:pt x="2310" y="3977"/>
                  </a:lnTo>
                  <a:cubicBezTo>
                    <a:pt x="2310" y="3978"/>
                    <a:pt x="2144" y="5477"/>
                    <a:pt x="2453" y="5477"/>
                  </a:cubicBezTo>
                  <a:cubicBezTo>
                    <a:pt x="2763" y="5477"/>
                    <a:pt x="3203" y="3453"/>
                    <a:pt x="3203" y="3453"/>
                  </a:cubicBezTo>
                  <a:cubicBezTo>
                    <a:pt x="3203" y="3453"/>
                    <a:pt x="3504" y="4445"/>
                    <a:pt x="3772" y="4445"/>
                  </a:cubicBezTo>
                  <a:cubicBezTo>
                    <a:pt x="3781" y="4445"/>
                    <a:pt x="3790" y="4443"/>
                    <a:pt x="3798" y="4441"/>
                  </a:cubicBezTo>
                  <a:cubicBezTo>
                    <a:pt x="4060" y="4358"/>
                    <a:pt x="3572" y="2191"/>
                    <a:pt x="3560" y="1762"/>
                  </a:cubicBezTo>
                  <a:cubicBezTo>
                    <a:pt x="3537" y="1322"/>
                    <a:pt x="3739" y="298"/>
                    <a:pt x="3739" y="298"/>
                  </a:cubicBezTo>
                  <a:lnTo>
                    <a:pt x="1560" y="0"/>
                  </a:ln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43" name="Google Shape;5977;p62">
              <a:extLst>
                <a:ext uri="{FF2B5EF4-FFF2-40B4-BE49-F238E27FC236}">
                  <a16:creationId xmlns:a16="http://schemas.microsoft.com/office/drawing/2014/main" id="{A257D04E-0334-481C-8922-4D32E0F106BA}"/>
                </a:ext>
              </a:extLst>
            </p:cNvPr>
            <p:cNvSpPr/>
            <p:nvPr/>
          </p:nvSpPr>
          <p:spPr>
            <a:xfrm>
              <a:off x="1457125" y="3845012"/>
              <a:ext cx="226933" cy="515247"/>
            </a:xfrm>
            <a:custGeom>
              <a:avLst/>
              <a:gdLst/>
              <a:ahLst/>
              <a:cxnLst/>
              <a:rect l="l" t="t" r="r" b="b"/>
              <a:pathLst>
                <a:path w="6153" h="14847" extrusionOk="0">
                  <a:moveTo>
                    <a:pt x="4769" y="1"/>
                  </a:moveTo>
                  <a:cubicBezTo>
                    <a:pt x="4564" y="1"/>
                    <a:pt x="4347" y="114"/>
                    <a:pt x="4129" y="378"/>
                  </a:cubicBezTo>
                  <a:cubicBezTo>
                    <a:pt x="3296" y="1390"/>
                    <a:pt x="1010" y="7057"/>
                    <a:pt x="152" y="13332"/>
                  </a:cubicBezTo>
                  <a:cubicBezTo>
                    <a:pt x="152" y="13379"/>
                    <a:pt x="152" y="13427"/>
                    <a:pt x="140" y="13475"/>
                  </a:cubicBezTo>
                  <a:cubicBezTo>
                    <a:pt x="105" y="13665"/>
                    <a:pt x="93" y="13879"/>
                    <a:pt x="57" y="14082"/>
                  </a:cubicBezTo>
                  <a:cubicBezTo>
                    <a:pt x="1" y="14575"/>
                    <a:pt x="2090" y="14847"/>
                    <a:pt x="3138" y="14847"/>
                  </a:cubicBezTo>
                  <a:cubicBezTo>
                    <a:pt x="3203" y="14847"/>
                    <a:pt x="3263" y="14846"/>
                    <a:pt x="3319" y="14844"/>
                  </a:cubicBezTo>
                  <a:cubicBezTo>
                    <a:pt x="3319" y="14844"/>
                    <a:pt x="3367" y="14594"/>
                    <a:pt x="3438" y="14165"/>
                  </a:cubicBezTo>
                  <a:cubicBezTo>
                    <a:pt x="3438" y="14129"/>
                    <a:pt x="3450" y="14106"/>
                    <a:pt x="3450" y="14070"/>
                  </a:cubicBezTo>
                  <a:cubicBezTo>
                    <a:pt x="3665" y="13010"/>
                    <a:pt x="4034" y="10962"/>
                    <a:pt x="4510" y="8652"/>
                  </a:cubicBezTo>
                  <a:cubicBezTo>
                    <a:pt x="5201" y="5295"/>
                    <a:pt x="6153" y="4354"/>
                    <a:pt x="6153" y="2807"/>
                  </a:cubicBezTo>
                  <a:cubicBezTo>
                    <a:pt x="6153" y="1585"/>
                    <a:pt x="5538" y="1"/>
                    <a:pt x="4769" y="1"/>
                  </a:cubicBezTo>
                  <a:close/>
                </a:path>
              </a:pathLst>
            </a:custGeom>
            <a:solidFill>
              <a:srgbClr val="EBE2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44" name="Google Shape;5978;p62">
              <a:extLst>
                <a:ext uri="{FF2B5EF4-FFF2-40B4-BE49-F238E27FC236}">
                  <a16:creationId xmlns:a16="http://schemas.microsoft.com/office/drawing/2014/main" id="{8CDB6046-D530-496F-8B7D-3C75C7AA18D8}"/>
                </a:ext>
              </a:extLst>
            </p:cNvPr>
            <p:cNvSpPr/>
            <p:nvPr/>
          </p:nvSpPr>
          <p:spPr>
            <a:xfrm>
              <a:off x="1462289" y="4306400"/>
              <a:ext cx="122115" cy="30227"/>
            </a:xfrm>
            <a:custGeom>
              <a:avLst/>
              <a:gdLst/>
              <a:ahLst/>
              <a:cxnLst/>
              <a:rect l="l" t="t" r="r" b="b"/>
              <a:pathLst>
                <a:path w="3311" h="871" extrusionOk="0">
                  <a:moveTo>
                    <a:pt x="12" y="1"/>
                  </a:moveTo>
                  <a:cubicBezTo>
                    <a:pt x="12" y="60"/>
                    <a:pt x="12" y="108"/>
                    <a:pt x="0" y="156"/>
                  </a:cubicBezTo>
                  <a:cubicBezTo>
                    <a:pt x="84" y="191"/>
                    <a:pt x="179" y="227"/>
                    <a:pt x="262" y="251"/>
                  </a:cubicBezTo>
                  <a:cubicBezTo>
                    <a:pt x="977" y="525"/>
                    <a:pt x="1715" y="703"/>
                    <a:pt x="2453" y="787"/>
                  </a:cubicBezTo>
                  <a:cubicBezTo>
                    <a:pt x="2739" y="834"/>
                    <a:pt x="3013" y="870"/>
                    <a:pt x="3298" y="870"/>
                  </a:cubicBezTo>
                  <a:cubicBezTo>
                    <a:pt x="3298" y="834"/>
                    <a:pt x="3310" y="811"/>
                    <a:pt x="3310" y="775"/>
                  </a:cubicBezTo>
                  <a:cubicBezTo>
                    <a:pt x="2715" y="715"/>
                    <a:pt x="2108" y="644"/>
                    <a:pt x="1501" y="477"/>
                  </a:cubicBezTo>
                  <a:cubicBezTo>
                    <a:pt x="989" y="358"/>
                    <a:pt x="489" y="191"/>
                    <a:pt x="12" y="1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45" name="Google Shape;5979;p62">
              <a:extLst>
                <a:ext uri="{FF2B5EF4-FFF2-40B4-BE49-F238E27FC236}">
                  <a16:creationId xmlns:a16="http://schemas.microsoft.com/office/drawing/2014/main" id="{228B63A5-0AA1-4D05-ABFE-D0D277B47116}"/>
                </a:ext>
              </a:extLst>
            </p:cNvPr>
            <p:cNvSpPr/>
            <p:nvPr/>
          </p:nvSpPr>
          <p:spPr>
            <a:xfrm>
              <a:off x="1596206" y="3989901"/>
              <a:ext cx="79074" cy="287209"/>
            </a:xfrm>
            <a:custGeom>
              <a:avLst/>
              <a:gdLst/>
              <a:ahLst/>
              <a:cxnLst/>
              <a:rect l="l" t="t" r="r" b="b"/>
              <a:pathLst>
                <a:path w="2144" h="8276" extrusionOk="0">
                  <a:moveTo>
                    <a:pt x="2144" y="1"/>
                  </a:moveTo>
                  <a:cubicBezTo>
                    <a:pt x="2025" y="322"/>
                    <a:pt x="1882" y="667"/>
                    <a:pt x="1751" y="1001"/>
                  </a:cubicBezTo>
                  <a:cubicBezTo>
                    <a:pt x="1620" y="1322"/>
                    <a:pt x="1501" y="1668"/>
                    <a:pt x="1382" y="1989"/>
                  </a:cubicBezTo>
                  <a:cubicBezTo>
                    <a:pt x="1144" y="2668"/>
                    <a:pt x="953" y="3358"/>
                    <a:pt x="798" y="4061"/>
                  </a:cubicBezTo>
                  <a:cubicBezTo>
                    <a:pt x="727" y="4418"/>
                    <a:pt x="668" y="4763"/>
                    <a:pt x="596" y="5120"/>
                  </a:cubicBezTo>
                  <a:cubicBezTo>
                    <a:pt x="537" y="5478"/>
                    <a:pt x="453" y="5823"/>
                    <a:pt x="394" y="6180"/>
                  </a:cubicBezTo>
                  <a:cubicBezTo>
                    <a:pt x="239" y="6871"/>
                    <a:pt x="96" y="7573"/>
                    <a:pt x="1" y="8276"/>
                  </a:cubicBezTo>
                  <a:cubicBezTo>
                    <a:pt x="156" y="7573"/>
                    <a:pt x="310" y="6871"/>
                    <a:pt x="453" y="6180"/>
                  </a:cubicBezTo>
                  <a:cubicBezTo>
                    <a:pt x="608" y="5478"/>
                    <a:pt x="739" y="4775"/>
                    <a:pt x="894" y="4073"/>
                  </a:cubicBezTo>
                  <a:cubicBezTo>
                    <a:pt x="1037" y="3370"/>
                    <a:pt x="1227" y="2692"/>
                    <a:pt x="1453" y="2025"/>
                  </a:cubicBezTo>
                  <a:cubicBezTo>
                    <a:pt x="1668" y="1334"/>
                    <a:pt x="1953" y="679"/>
                    <a:pt x="2144" y="1"/>
                  </a:cubicBezTo>
                  <a:close/>
                </a:path>
              </a:pathLst>
            </a:custGeom>
            <a:solidFill>
              <a:srgbClr val="ACC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46" name="Google Shape;5980;p62">
              <a:extLst>
                <a:ext uri="{FF2B5EF4-FFF2-40B4-BE49-F238E27FC236}">
                  <a16:creationId xmlns:a16="http://schemas.microsoft.com/office/drawing/2014/main" id="{EF3B4E32-9780-4C63-AA9F-99BD670B1BD3}"/>
                </a:ext>
              </a:extLst>
            </p:cNvPr>
            <p:cNvSpPr/>
            <p:nvPr/>
          </p:nvSpPr>
          <p:spPr>
            <a:xfrm>
              <a:off x="1926003" y="3317549"/>
              <a:ext cx="138343" cy="202670"/>
            </a:xfrm>
            <a:custGeom>
              <a:avLst/>
              <a:gdLst/>
              <a:ahLst/>
              <a:cxnLst/>
              <a:rect l="l" t="t" r="r" b="b"/>
              <a:pathLst>
                <a:path w="3751" h="5840" extrusionOk="0">
                  <a:moveTo>
                    <a:pt x="823" y="1"/>
                  </a:moveTo>
                  <a:cubicBezTo>
                    <a:pt x="621" y="1"/>
                    <a:pt x="439" y="73"/>
                    <a:pt x="322" y="265"/>
                  </a:cubicBezTo>
                  <a:cubicBezTo>
                    <a:pt x="0" y="825"/>
                    <a:pt x="179" y="1873"/>
                    <a:pt x="310" y="2480"/>
                  </a:cubicBezTo>
                  <a:cubicBezTo>
                    <a:pt x="500" y="3313"/>
                    <a:pt x="846" y="4087"/>
                    <a:pt x="1203" y="4849"/>
                  </a:cubicBezTo>
                  <a:cubicBezTo>
                    <a:pt x="1417" y="5290"/>
                    <a:pt x="1715" y="5802"/>
                    <a:pt x="2203" y="5837"/>
                  </a:cubicBezTo>
                  <a:cubicBezTo>
                    <a:pt x="2222" y="5839"/>
                    <a:pt x="2241" y="5840"/>
                    <a:pt x="2261" y="5840"/>
                  </a:cubicBezTo>
                  <a:cubicBezTo>
                    <a:pt x="2505" y="5840"/>
                    <a:pt x="2752" y="5703"/>
                    <a:pt x="2917" y="5516"/>
                  </a:cubicBezTo>
                  <a:cubicBezTo>
                    <a:pt x="3108" y="5302"/>
                    <a:pt x="3215" y="5052"/>
                    <a:pt x="3286" y="4790"/>
                  </a:cubicBezTo>
                  <a:cubicBezTo>
                    <a:pt x="3751" y="3218"/>
                    <a:pt x="3167" y="1408"/>
                    <a:pt x="1870" y="432"/>
                  </a:cubicBezTo>
                  <a:cubicBezTo>
                    <a:pt x="1638" y="247"/>
                    <a:pt x="1196" y="1"/>
                    <a:pt x="823" y="1"/>
                  </a:cubicBezTo>
                  <a:close/>
                </a:path>
              </a:pathLst>
            </a:custGeom>
            <a:solidFill>
              <a:srgbClr val="4E4937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47" name="Google Shape;5981;p62">
              <a:extLst>
                <a:ext uri="{FF2B5EF4-FFF2-40B4-BE49-F238E27FC236}">
                  <a16:creationId xmlns:a16="http://schemas.microsoft.com/office/drawing/2014/main" id="{383A144E-849F-44C7-BCBB-3C5EAFF14D91}"/>
                </a:ext>
              </a:extLst>
            </p:cNvPr>
            <p:cNvSpPr/>
            <p:nvPr/>
          </p:nvSpPr>
          <p:spPr>
            <a:xfrm>
              <a:off x="1613799" y="3324282"/>
              <a:ext cx="448371" cy="481792"/>
            </a:xfrm>
            <a:custGeom>
              <a:avLst/>
              <a:gdLst/>
              <a:ahLst/>
              <a:cxnLst/>
              <a:rect l="l" t="t" r="r" b="b"/>
              <a:pathLst>
                <a:path w="12157" h="13883" extrusionOk="0">
                  <a:moveTo>
                    <a:pt x="6280" y="0"/>
                  </a:moveTo>
                  <a:cubicBezTo>
                    <a:pt x="6157" y="0"/>
                    <a:pt x="6032" y="4"/>
                    <a:pt x="5906" y="12"/>
                  </a:cubicBezTo>
                  <a:cubicBezTo>
                    <a:pt x="2405" y="238"/>
                    <a:pt x="0" y="3846"/>
                    <a:pt x="417" y="7763"/>
                  </a:cubicBezTo>
                  <a:cubicBezTo>
                    <a:pt x="512" y="8715"/>
                    <a:pt x="774" y="9584"/>
                    <a:pt x="1143" y="10358"/>
                  </a:cubicBezTo>
                  <a:cubicBezTo>
                    <a:pt x="1214" y="10513"/>
                    <a:pt x="1286" y="10656"/>
                    <a:pt x="1381" y="10799"/>
                  </a:cubicBezTo>
                  <a:cubicBezTo>
                    <a:pt x="1393" y="10811"/>
                    <a:pt x="1393" y="10834"/>
                    <a:pt x="1405" y="10846"/>
                  </a:cubicBezTo>
                  <a:cubicBezTo>
                    <a:pt x="2441" y="12585"/>
                    <a:pt x="4120" y="13728"/>
                    <a:pt x="6013" y="13871"/>
                  </a:cubicBezTo>
                  <a:cubicBezTo>
                    <a:pt x="6167" y="13882"/>
                    <a:pt x="6322" y="13882"/>
                    <a:pt x="6465" y="13882"/>
                  </a:cubicBezTo>
                  <a:lnTo>
                    <a:pt x="6858" y="13882"/>
                  </a:lnTo>
                  <a:cubicBezTo>
                    <a:pt x="8180" y="13811"/>
                    <a:pt x="9192" y="13490"/>
                    <a:pt x="9954" y="13001"/>
                  </a:cubicBezTo>
                  <a:cubicBezTo>
                    <a:pt x="10132" y="12882"/>
                    <a:pt x="10311" y="12751"/>
                    <a:pt x="10454" y="12620"/>
                  </a:cubicBezTo>
                  <a:lnTo>
                    <a:pt x="10478" y="12597"/>
                  </a:lnTo>
                  <a:cubicBezTo>
                    <a:pt x="11347" y="11811"/>
                    <a:pt x="11811" y="10680"/>
                    <a:pt x="12025" y="9358"/>
                  </a:cubicBezTo>
                  <a:cubicBezTo>
                    <a:pt x="12037" y="9191"/>
                    <a:pt x="12061" y="9049"/>
                    <a:pt x="12085" y="8882"/>
                  </a:cubicBezTo>
                  <a:lnTo>
                    <a:pt x="12085" y="8846"/>
                  </a:lnTo>
                  <a:cubicBezTo>
                    <a:pt x="12144" y="8334"/>
                    <a:pt x="12156" y="7798"/>
                    <a:pt x="12156" y="7227"/>
                  </a:cubicBezTo>
                  <a:cubicBezTo>
                    <a:pt x="12110" y="2794"/>
                    <a:pt x="9649" y="0"/>
                    <a:pt x="6280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48" name="Google Shape;5982;p62">
              <a:extLst>
                <a:ext uri="{FF2B5EF4-FFF2-40B4-BE49-F238E27FC236}">
                  <a16:creationId xmlns:a16="http://schemas.microsoft.com/office/drawing/2014/main" id="{32E0409D-EB10-4B14-9ACF-F864A0183EC8}"/>
                </a:ext>
              </a:extLst>
            </p:cNvPr>
            <p:cNvSpPr/>
            <p:nvPr/>
          </p:nvSpPr>
          <p:spPr>
            <a:xfrm>
              <a:off x="1539556" y="3241825"/>
              <a:ext cx="585829" cy="361787"/>
            </a:xfrm>
            <a:custGeom>
              <a:avLst/>
              <a:gdLst/>
              <a:ahLst/>
              <a:cxnLst/>
              <a:rect l="l" t="t" r="r" b="b"/>
              <a:pathLst>
                <a:path w="15884" h="10425" extrusionOk="0">
                  <a:moveTo>
                    <a:pt x="11593" y="0"/>
                  </a:moveTo>
                  <a:cubicBezTo>
                    <a:pt x="11534" y="0"/>
                    <a:pt x="11476" y="2"/>
                    <a:pt x="11419" y="6"/>
                  </a:cubicBezTo>
                  <a:cubicBezTo>
                    <a:pt x="10847" y="54"/>
                    <a:pt x="10300" y="173"/>
                    <a:pt x="9776" y="376"/>
                  </a:cubicBezTo>
                  <a:cubicBezTo>
                    <a:pt x="9478" y="495"/>
                    <a:pt x="9192" y="626"/>
                    <a:pt x="8942" y="804"/>
                  </a:cubicBezTo>
                  <a:cubicBezTo>
                    <a:pt x="8811" y="888"/>
                    <a:pt x="8692" y="971"/>
                    <a:pt x="8561" y="1078"/>
                  </a:cubicBezTo>
                  <a:cubicBezTo>
                    <a:pt x="8526" y="1102"/>
                    <a:pt x="8478" y="1138"/>
                    <a:pt x="8454" y="1161"/>
                  </a:cubicBezTo>
                  <a:cubicBezTo>
                    <a:pt x="8124" y="1155"/>
                    <a:pt x="7775" y="1148"/>
                    <a:pt x="7409" y="1148"/>
                  </a:cubicBezTo>
                  <a:cubicBezTo>
                    <a:pt x="7142" y="1148"/>
                    <a:pt x="6867" y="1151"/>
                    <a:pt x="6585" y="1161"/>
                  </a:cubicBezTo>
                  <a:cubicBezTo>
                    <a:pt x="6002" y="1197"/>
                    <a:pt x="5394" y="1245"/>
                    <a:pt x="4775" y="1328"/>
                  </a:cubicBezTo>
                  <a:cubicBezTo>
                    <a:pt x="3966" y="1459"/>
                    <a:pt x="3168" y="1661"/>
                    <a:pt x="2489" y="1971"/>
                  </a:cubicBezTo>
                  <a:lnTo>
                    <a:pt x="2394" y="2019"/>
                  </a:lnTo>
                  <a:cubicBezTo>
                    <a:pt x="2358" y="1959"/>
                    <a:pt x="2323" y="1900"/>
                    <a:pt x="2275" y="1840"/>
                  </a:cubicBezTo>
                  <a:cubicBezTo>
                    <a:pt x="2132" y="1638"/>
                    <a:pt x="1965" y="1399"/>
                    <a:pt x="1739" y="1304"/>
                  </a:cubicBezTo>
                  <a:cubicBezTo>
                    <a:pt x="1668" y="1266"/>
                    <a:pt x="1585" y="1245"/>
                    <a:pt x="1503" y="1245"/>
                  </a:cubicBezTo>
                  <a:cubicBezTo>
                    <a:pt x="1380" y="1245"/>
                    <a:pt x="1258" y="1292"/>
                    <a:pt x="1180" y="1399"/>
                  </a:cubicBezTo>
                  <a:cubicBezTo>
                    <a:pt x="1037" y="1614"/>
                    <a:pt x="1168" y="1900"/>
                    <a:pt x="1263" y="2090"/>
                  </a:cubicBezTo>
                  <a:cubicBezTo>
                    <a:pt x="1322" y="2209"/>
                    <a:pt x="1406" y="2316"/>
                    <a:pt x="1477" y="2412"/>
                  </a:cubicBezTo>
                  <a:cubicBezTo>
                    <a:pt x="1299" y="2352"/>
                    <a:pt x="1120" y="2316"/>
                    <a:pt x="941" y="2316"/>
                  </a:cubicBezTo>
                  <a:cubicBezTo>
                    <a:pt x="727" y="2316"/>
                    <a:pt x="191" y="2388"/>
                    <a:pt x="418" y="2697"/>
                  </a:cubicBezTo>
                  <a:cubicBezTo>
                    <a:pt x="572" y="2888"/>
                    <a:pt x="775" y="3043"/>
                    <a:pt x="1013" y="3102"/>
                  </a:cubicBezTo>
                  <a:cubicBezTo>
                    <a:pt x="418" y="3840"/>
                    <a:pt x="168" y="4769"/>
                    <a:pt x="96" y="5674"/>
                  </a:cubicBezTo>
                  <a:cubicBezTo>
                    <a:pt x="1" y="6781"/>
                    <a:pt x="179" y="7829"/>
                    <a:pt x="394" y="8519"/>
                  </a:cubicBezTo>
                  <a:cubicBezTo>
                    <a:pt x="465" y="8817"/>
                    <a:pt x="608" y="9055"/>
                    <a:pt x="775" y="9281"/>
                  </a:cubicBezTo>
                  <a:cubicBezTo>
                    <a:pt x="846" y="9341"/>
                    <a:pt x="930" y="9377"/>
                    <a:pt x="1013" y="9424"/>
                  </a:cubicBezTo>
                  <a:cubicBezTo>
                    <a:pt x="1382" y="9603"/>
                    <a:pt x="1787" y="9651"/>
                    <a:pt x="2192" y="9651"/>
                  </a:cubicBezTo>
                  <a:cubicBezTo>
                    <a:pt x="2358" y="9651"/>
                    <a:pt x="2537" y="9651"/>
                    <a:pt x="2680" y="9722"/>
                  </a:cubicBezTo>
                  <a:cubicBezTo>
                    <a:pt x="2954" y="9853"/>
                    <a:pt x="3049" y="10174"/>
                    <a:pt x="3287" y="10353"/>
                  </a:cubicBezTo>
                  <a:cubicBezTo>
                    <a:pt x="3323" y="10377"/>
                    <a:pt x="3370" y="10389"/>
                    <a:pt x="3394" y="10413"/>
                  </a:cubicBezTo>
                  <a:cubicBezTo>
                    <a:pt x="3418" y="10424"/>
                    <a:pt x="3454" y="10424"/>
                    <a:pt x="3489" y="10424"/>
                  </a:cubicBezTo>
                  <a:cubicBezTo>
                    <a:pt x="3739" y="10424"/>
                    <a:pt x="3954" y="10293"/>
                    <a:pt x="4085" y="10079"/>
                  </a:cubicBezTo>
                  <a:cubicBezTo>
                    <a:pt x="4228" y="9817"/>
                    <a:pt x="4251" y="9472"/>
                    <a:pt x="4228" y="9186"/>
                  </a:cubicBezTo>
                  <a:cubicBezTo>
                    <a:pt x="4216" y="8996"/>
                    <a:pt x="4168" y="8805"/>
                    <a:pt x="4109" y="8603"/>
                  </a:cubicBezTo>
                  <a:lnTo>
                    <a:pt x="4109" y="8591"/>
                  </a:lnTo>
                  <a:cubicBezTo>
                    <a:pt x="4239" y="8591"/>
                    <a:pt x="4394" y="8531"/>
                    <a:pt x="4525" y="8472"/>
                  </a:cubicBezTo>
                  <a:cubicBezTo>
                    <a:pt x="4716" y="8388"/>
                    <a:pt x="4906" y="8281"/>
                    <a:pt x="5049" y="8127"/>
                  </a:cubicBezTo>
                  <a:cubicBezTo>
                    <a:pt x="5287" y="7865"/>
                    <a:pt x="5371" y="7507"/>
                    <a:pt x="5371" y="7150"/>
                  </a:cubicBezTo>
                  <a:cubicBezTo>
                    <a:pt x="5371" y="6698"/>
                    <a:pt x="5240" y="6281"/>
                    <a:pt x="5252" y="5841"/>
                  </a:cubicBezTo>
                  <a:cubicBezTo>
                    <a:pt x="5263" y="5436"/>
                    <a:pt x="5430" y="5079"/>
                    <a:pt x="5656" y="4757"/>
                  </a:cubicBezTo>
                  <a:cubicBezTo>
                    <a:pt x="5716" y="4662"/>
                    <a:pt x="5787" y="4555"/>
                    <a:pt x="5859" y="4471"/>
                  </a:cubicBezTo>
                  <a:cubicBezTo>
                    <a:pt x="5918" y="4531"/>
                    <a:pt x="6002" y="4590"/>
                    <a:pt x="6061" y="4638"/>
                  </a:cubicBezTo>
                  <a:cubicBezTo>
                    <a:pt x="6335" y="4840"/>
                    <a:pt x="6680" y="4971"/>
                    <a:pt x="7026" y="5031"/>
                  </a:cubicBezTo>
                  <a:cubicBezTo>
                    <a:pt x="7119" y="5045"/>
                    <a:pt x="7215" y="5053"/>
                    <a:pt x="7310" y="5053"/>
                  </a:cubicBezTo>
                  <a:cubicBezTo>
                    <a:pt x="7544" y="5053"/>
                    <a:pt x="7779" y="5006"/>
                    <a:pt x="7990" y="4888"/>
                  </a:cubicBezTo>
                  <a:cubicBezTo>
                    <a:pt x="8204" y="4769"/>
                    <a:pt x="8359" y="4578"/>
                    <a:pt x="8442" y="4364"/>
                  </a:cubicBezTo>
                  <a:cubicBezTo>
                    <a:pt x="8692" y="4555"/>
                    <a:pt x="8978" y="4674"/>
                    <a:pt x="9288" y="4721"/>
                  </a:cubicBezTo>
                  <a:cubicBezTo>
                    <a:pt x="9343" y="4729"/>
                    <a:pt x="9401" y="4732"/>
                    <a:pt x="9460" y="4732"/>
                  </a:cubicBezTo>
                  <a:cubicBezTo>
                    <a:pt x="9784" y="4732"/>
                    <a:pt x="10150" y="4623"/>
                    <a:pt x="10371" y="4412"/>
                  </a:cubicBezTo>
                  <a:cubicBezTo>
                    <a:pt x="10490" y="4531"/>
                    <a:pt x="10609" y="4650"/>
                    <a:pt x="10740" y="4757"/>
                  </a:cubicBezTo>
                  <a:cubicBezTo>
                    <a:pt x="11145" y="5055"/>
                    <a:pt x="11633" y="5233"/>
                    <a:pt x="12133" y="5257"/>
                  </a:cubicBezTo>
                  <a:cubicBezTo>
                    <a:pt x="12169" y="5258"/>
                    <a:pt x="12207" y="5259"/>
                    <a:pt x="12245" y="5259"/>
                  </a:cubicBezTo>
                  <a:cubicBezTo>
                    <a:pt x="12547" y="5259"/>
                    <a:pt x="12906" y="5213"/>
                    <a:pt x="13181" y="5055"/>
                  </a:cubicBezTo>
                  <a:cubicBezTo>
                    <a:pt x="13253" y="5061"/>
                    <a:pt x="13321" y="5064"/>
                    <a:pt x="13388" y="5064"/>
                  </a:cubicBezTo>
                  <a:cubicBezTo>
                    <a:pt x="13455" y="5064"/>
                    <a:pt x="13520" y="5061"/>
                    <a:pt x="13586" y="5055"/>
                  </a:cubicBezTo>
                  <a:cubicBezTo>
                    <a:pt x="13919" y="5019"/>
                    <a:pt x="14241" y="4912"/>
                    <a:pt x="14479" y="4674"/>
                  </a:cubicBezTo>
                  <a:cubicBezTo>
                    <a:pt x="14657" y="4495"/>
                    <a:pt x="14753" y="4281"/>
                    <a:pt x="14753" y="4043"/>
                  </a:cubicBezTo>
                  <a:cubicBezTo>
                    <a:pt x="14872" y="3959"/>
                    <a:pt x="14967" y="3888"/>
                    <a:pt x="15074" y="3805"/>
                  </a:cubicBezTo>
                  <a:cubicBezTo>
                    <a:pt x="15598" y="3400"/>
                    <a:pt x="15884" y="2697"/>
                    <a:pt x="15658" y="2054"/>
                  </a:cubicBezTo>
                  <a:cubicBezTo>
                    <a:pt x="15550" y="1757"/>
                    <a:pt x="15348" y="1519"/>
                    <a:pt x="15086" y="1340"/>
                  </a:cubicBezTo>
                  <a:cubicBezTo>
                    <a:pt x="14788" y="1149"/>
                    <a:pt x="14431" y="1090"/>
                    <a:pt x="14098" y="1078"/>
                  </a:cubicBezTo>
                  <a:cubicBezTo>
                    <a:pt x="14046" y="1076"/>
                    <a:pt x="13993" y="1076"/>
                    <a:pt x="13940" y="1076"/>
                  </a:cubicBezTo>
                  <a:cubicBezTo>
                    <a:pt x="13586" y="1076"/>
                    <a:pt x="13224" y="1110"/>
                    <a:pt x="12872" y="1161"/>
                  </a:cubicBezTo>
                  <a:cubicBezTo>
                    <a:pt x="12907" y="971"/>
                    <a:pt x="12883" y="780"/>
                    <a:pt x="12800" y="590"/>
                  </a:cubicBezTo>
                  <a:cubicBezTo>
                    <a:pt x="12578" y="136"/>
                    <a:pt x="12057" y="0"/>
                    <a:pt x="11593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49" name="Google Shape;5983;p62">
              <a:extLst>
                <a:ext uri="{FF2B5EF4-FFF2-40B4-BE49-F238E27FC236}">
                  <a16:creationId xmlns:a16="http://schemas.microsoft.com/office/drawing/2014/main" id="{8F0C0B8E-0185-401C-906C-61DEB950A207}"/>
                </a:ext>
              </a:extLst>
            </p:cNvPr>
            <p:cNvSpPr/>
            <p:nvPr/>
          </p:nvSpPr>
          <p:spPr>
            <a:xfrm>
              <a:off x="1543945" y="3282116"/>
              <a:ext cx="240247" cy="166578"/>
            </a:xfrm>
            <a:custGeom>
              <a:avLst/>
              <a:gdLst/>
              <a:ahLst/>
              <a:cxnLst/>
              <a:rect l="l" t="t" r="r" b="b"/>
              <a:pathLst>
                <a:path w="6514" h="4800" extrusionOk="0">
                  <a:moveTo>
                    <a:pt x="6502" y="0"/>
                  </a:moveTo>
                  <a:cubicBezTo>
                    <a:pt x="5906" y="24"/>
                    <a:pt x="5299" y="84"/>
                    <a:pt x="4704" y="167"/>
                  </a:cubicBezTo>
                  <a:cubicBezTo>
                    <a:pt x="4621" y="346"/>
                    <a:pt x="4537" y="524"/>
                    <a:pt x="4394" y="655"/>
                  </a:cubicBezTo>
                  <a:cubicBezTo>
                    <a:pt x="3966" y="1060"/>
                    <a:pt x="3156" y="858"/>
                    <a:pt x="2680" y="1215"/>
                  </a:cubicBezTo>
                  <a:cubicBezTo>
                    <a:pt x="2501" y="1334"/>
                    <a:pt x="2394" y="1536"/>
                    <a:pt x="2263" y="1703"/>
                  </a:cubicBezTo>
                  <a:cubicBezTo>
                    <a:pt x="2072" y="1947"/>
                    <a:pt x="1886" y="2035"/>
                    <a:pt x="1664" y="2035"/>
                  </a:cubicBezTo>
                  <a:cubicBezTo>
                    <a:pt x="1540" y="2035"/>
                    <a:pt x="1405" y="2008"/>
                    <a:pt x="1251" y="1965"/>
                  </a:cubicBezTo>
                  <a:cubicBezTo>
                    <a:pt x="1144" y="1941"/>
                    <a:pt x="1061" y="1929"/>
                    <a:pt x="953" y="1905"/>
                  </a:cubicBezTo>
                  <a:cubicBezTo>
                    <a:pt x="346" y="2655"/>
                    <a:pt x="72" y="3608"/>
                    <a:pt x="1" y="4513"/>
                  </a:cubicBezTo>
                  <a:cubicBezTo>
                    <a:pt x="1" y="4549"/>
                    <a:pt x="13" y="4560"/>
                    <a:pt x="25" y="4584"/>
                  </a:cubicBezTo>
                  <a:cubicBezTo>
                    <a:pt x="103" y="4718"/>
                    <a:pt x="244" y="4800"/>
                    <a:pt x="398" y="4800"/>
                  </a:cubicBezTo>
                  <a:cubicBezTo>
                    <a:pt x="409" y="4800"/>
                    <a:pt x="419" y="4799"/>
                    <a:pt x="430" y="4799"/>
                  </a:cubicBezTo>
                  <a:cubicBezTo>
                    <a:pt x="680" y="4763"/>
                    <a:pt x="799" y="4477"/>
                    <a:pt x="882" y="4239"/>
                  </a:cubicBezTo>
                  <a:cubicBezTo>
                    <a:pt x="965" y="3977"/>
                    <a:pt x="1037" y="3727"/>
                    <a:pt x="1120" y="3453"/>
                  </a:cubicBezTo>
                  <a:cubicBezTo>
                    <a:pt x="1156" y="3275"/>
                    <a:pt x="1251" y="3072"/>
                    <a:pt x="1442" y="3036"/>
                  </a:cubicBezTo>
                  <a:cubicBezTo>
                    <a:pt x="1453" y="3035"/>
                    <a:pt x="1464" y="3035"/>
                    <a:pt x="1475" y="3035"/>
                  </a:cubicBezTo>
                  <a:cubicBezTo>
                    <a:pt x="1573" y="3035"/>
                    <a:pt x="1676" y="3078"/>
                    <a:pt x="1751" y="3132"/>
                  </a:cubicBezTo>
                  <a:cubicBezTo>
                    <a:pt x="1965" y="3251"/>
                    <a:pt x="2156" y="3394"/>
                    <a:pt x="2382" y="3489"/>
                  </a:cubicBezTo>
                  <a:cubicBezTo>
                    <a:pt x="2466" y="3518"/>
                    <a:pt x="2558" y="3534"/>
                    <a:pt x="2647" y="3534"/>
                  </a:cubicBezTo>
                  <a:cubicBezTo>
                    <a:pt x="2810" y="3534"/>
                    <a:pt x="2964" y="3481"/>
                    <a:pt x="3049" y="3358"/>
                  </a:cubicBezTo>
                  <a:cubicBezTo>
                    <a:pt x="3216" y="3096"/>
                    <a:pt x="3001" y="2763"/>
                    <a:pt x="3120" y="2489"/>
                  </a:cubicBezTo>
                  <a:cubicBezTo>
                    <a:pt x="3221" y="2265"/>
                    <a:pt x="3521" y="2178"/>
                    <a:pt x="3784" y="2178"/>
                  </a:cubicBezTo>
                  <a:cubicBezTo>
                    <a:pt x="3801" y="2178"/>
                    <a:pt x="3818" y="2178"/>
                    <a:pt x="3835" y="2179"/>
                  </a:cubicBezTo>
                  <a:cubicBezTo>
                    <a:pt x="4120" y="2203"/>
                    <a:pt x="4406" y="2298"/>
                    <a:pt x="4692" y="2298"/>
                  </a:cubicBezTo>
                  <a:cubicBezTo>
                    <a:pt x="4990" y="2286"/>
                    <a:pt x="5299" y="2132"/>
                    <a:pt x="5323" y="1870"/>
                  </a:cubicBezTo>
                  <a:cubicBezTo>
                    <a:pt x="5347" y="1751"/>
                    <a:pt x="5287" y="1608"/>
                    <a:pt x="5252" y="1489"/>
                  </a:cubicBezTo>
                  <a:cubicBezTo>
                    <a:pt x="5228" y="1370"/>
                    <a:pt x="5228" y="1215"/>
                    <a:pt x="5323" y="1131"/>
                  </a:cubicBezTo>
                  <a:cubicBezTo>
                    <a:pt x="5371" y="1108"/>
                    <a:pt x="5442" y="1072"/>
                    <a:pt x="5525" y="1060"/>
                  </a:cubicBezTo>
                  <a:cubicBezTo>
                    <a:pt x="5942" y="953"/>
                    <a:pt x="6383" y="762"/>
                    <a:pt x="6490" y="381"/>
                  </a:cubicBezTo>
                  <a:cubicBezTo>
                    <a:pt x="6514" y="262"/>
                    <a:pt x="6502" y="119"/>
                    <a:pt x="6502" y="0"/>
                  </a:cubicBezTo>
                  <a:close/>
                </a:path>
              </a:pathLst>
            </a:custGeom>
            <a:solidFill>
              <a:srgbClr val="46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50" name="Google Shape;5984;p62">
              <a:extLst>
                <a:ext uri="{FF2B5EF4-FFF2-40B4-BE49-F238E27FC236}">
                  <a16:creationId xmlns:a16="http://schemas.microsoft.com/office/drawing/2014/main" id="{763831DF-C7EF-4BB6-BC07-F8FBFAA1FADD}"/>
                </a:ext>
              </a:extLst>
            </p:cNvPr>
            <p:cNvSpPr/>
            <p:nvPr/>
          </p:nvSpPr>
          <p:spPr>
            <a:xfrm>
              <a:off x="1533876" y="3545032"/>
              <a:ext cx="137458" cy="155057"/>
            </a:xfrm>
            <a:custGeom>
              <a:avLst/>
              <a:gdLst/>
              <a:ahLst/>
              <a:cxnLst/>
              <a:rect l="l" t="t" r="r" b="b"/>
              <a:pathLst>
                <a:path w="3727" h="4468" extrusionOk="0">
                  <a:moveTo>
                    <a:pt x="1408" y="1"/>
                  </a:moveTo>
                  <a:cubicBezTo>
                    <a:pt x="1300" y="1"/>
                    <a:pt x="1188" y="11"/>
                    <a:pt x="1072" y="32"/>
                  </a:cubicBezTo>
                  <a:cubicBezTo>
                    <a:pt x="798" y="92"/>
                    <a:pt x="524" y="247"/>
                    <a:pt x="322" y="521"/>
                  </a:cubicBezTo>
                  <a:cubicBezTo>
                    <a:pt x="95" y="842"/>
                    <a:pt x="0" y="1235"/>
                    <a:pt x="24" y="1604"/>
                  </a:cubicBezTo>
                  <a:cubicBezTo>
                    <a:pt x="24" y="2426"/>
                    <a:pt x="405" y="3211"/>
                    <a:pt x="1036" y="3771"/>
                  </a:cubicBezTo>
                  <a:cubicBezTo>
                    <a:pt x="1417" y="4104"/>
                    <a:pt x="1929" y="4426"/>
                    <a:pt x="2453" y="4462"/>
                  </a:cubicBezTo>
                  <a:cubicBezTo>
                    <a:pt x="2495" y="4466"/>
                    <a:pt x="2536" y="4468"/>
                    <a:pt x="2577" y="4468"/>
                  </a:cubicBezTo>
                  <a:cubicBezTo>
                    <a:pt x="3112" y="4468"/>
                    <a:pt x="3523" y="4111"/>
                    <a:pt x="3655" y="3569"/>
                  </a:cubicBezTo>
                  <a:cubicBezTo>
                    <a:pt x="3727" y="3295"/>
                    <a:pt x="3703" y="2973"/>
                    <a:pt x="3655" y="2699"/>
                  </a:cubicBezTo>
                  <a:cubicBezTo>
                    <a:pt x="3501" y="1554"/>
                    <a:pt x="2746" y="1"/>
                    <a:pt x="1408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51" name="Google Shape;5985;p62">
              <a:extLst>
                <a:ext uri="{FF2B5EF4-FFF2-40B4-BE49-F238E27FC236}">
                  <a16:creationId xmlns:a16="http://schemas.microsoft.com/office/drawing/2014/main" id="{0F9D7F2E-2471-47E4-9A71-7E926C00D34E}"/>
                </a:ext>
              </a:extLst>
            </p:cNvPr>
            <p:cNvSpPr/>
            <p:nvPr/>
          </p:nvSpPr>
          <p:spPr>
            <a:xfrm>
              <a:off x="1560209" y="3586642"/>
              <a:ext cx="67641" cy="73572"/>
            </a:xfrm>
            <a:custGeom>
              <a:avLst/>
              <a:gdLst/>
              <a:ahLst/>
              <a:cxnLst/>
              <a:rect l="l" t="t" r="r" b="b"/>
              <a:pathLst>
                <a:path w="1834" h="2120" extrusionOk="0">
                  <a:moveTo>
                    <a:pt x="560" y="0"/>
                  </a:moveTo>
                  <a:cubicBezTo>
                    <a:pt x="358" y="0"/>
                    <a:pt x="0" y="143"/>
                    <a:pt x="0" y="369"/>
                  </a:cubicBezTo>
                  <a:cubicBezTo>
                    <a:pt x="18" y="414"/>
                    <a:pt x="62" y="438"/>
                    <a:pt x="103" y="438"/>
                  </a:cubicBezTo>
                  <a:cubicBezTo>
                    <a:pt x="117" y="438"/>
                    <a:pt x="131" y="435"/>
                    <a:pt x="143" y="429"/>
                  </a:cubicBezTo>
                  <a:cubicBezTo>
                    <a:pt x="227" y="381"/>
                    <a:pt x="274" y="286"/>
                    <a:pt x="358" y="250"/>
                  </a:cubicBezTo>
                  <a:cubicBezTo>
                    <a:pt x="413" y="230"/>
                    <a:pt x="472" y="217"/>
                    <a:pt x="529" y="217"/>
                  </a:cubicBezTo>
                  <a:cubicBezTo>
                    <a:pt x="569" y="217"/>
                    <a:pt x="608" y="223"/>
                    <a:pt x="643" y="238"/>
                  </a:cubicBezTo>
                  <a:cubicBezTo>
                    <a:pt x="703" y="250"/>
                    <a:pt x="751" y="262"/>
                    <a:pt x="798" y="286"/>
                  </a:cubicBezTo>
                  <a:cubicBezTo>
                    <a:pt x="691" y="417"/>
                    <a:pt x="620" y="548"/>
                    <a:pt x="572" y="691"/>
                  </a:cubicBezTo>
                  <a:cubicBezTo>
                    <a:pt x="536" y="786"/>
                    <a:pt x="524" y="881"/>
                    <a:pt x="536" y="977"/>
                  </a:cubicBezTo>
                  <a:cubicBezTo>
                    <a:pt x="560" y="1084"/>
                    <a:pt x="572" y="1203"/>
                    <a:pt x="643" y="1274"/>
                  </a:cubicBezTo>
                  <a:cubicBezTo>
                    <a:pt x="662" y="1293"/>
                    <a:pt x="685" y="1301"/>
                    <a:pt x="707" y="1301"/>
                  </a:cubicBezTo>
                  <a:cubicBezTo>
                    <a:pt x="754" y="1301"/>
                    <a:pt x="798" y="1264"/>
                    <a:pt x="798" y="1215"/>
                  </a:cubicBezTo>
                  <a:cubicBezTo>
                    <a:pt x="810" y="1167"/>
                    <a:pt x="798" y="1131"/>
                    <a:pt x="774" y="1084"/>
                  </a:cubicBezTo>
                  <a:lnTo>
                    <a:pt x="774" y="1048"/>
                  </a:lnTo>
                  <a:lnTo>
                    <a:pt x="774" y="1036"/>
                  </a:lnTo>
                  <a:lnTo>
                    <a:pt x="774" y="977"/>
                  </a:lnTo>
                  <a:cubicBezTo>
                    <a:pt x="774" y="881"/>
                    <a:pt x="774" y="834"/>
                    <a:pt x="798" y="750"/>
                  </a:cubicBezTo>
                  <a:cubicBezTo>
                    <a:pt x="822" y="631"/>
                    <a:pt x="882" y="512"/>
                    <a:pt x="977" y="417"/>
                  </a:cubicBezTo>
                  <a:cubicBezTo>
                    <a:pt x="1060" y="488"/>
                    <a:pt x="1132" y="572"/>
                    <a:pt x="1191" y="667"/>
                  </a:cubicBezTo>
                  <a:cubicBezTo>
                    <a:pt x="1489" y="1048"/>
                    <a:pt x="1655" y="1560"/>
                    <a:pt x="1632" y="2048"/>
                  </a:cubicBezTo>
                  <a:cubicBezTo>
                    <a:pt x="1632" y="2096"/>
                    <a:pt x="1664" y="2120"/>
                    <a:pt x="1699" y="2120"/>
                  </a:cubicBezTo>
                  <a:cubicBezTo>
                    <a:pt x="1733" y="2120"/>
                    <a:pt x="1769" y="2096"/>
                    <a:pt x="1774" y="2048"/>
                  </a:cubicBezTo>
                  <a:cubicBezTo>
                    <a:pt x="1834" y="1441"/>
                    <a:pt x="1655" y="834"/>
                    <a:pt x="1251" y="369"/>
                  </a:cubicBezTo>
                  <a:cubicBezTo>
                    <a:pt x="1072" y="179"/>
                    <a:pt x="834" y="0"/>
                    <a:pt x="560" y="0"/>
                  </a:cubicBezTo>
                  <a:close/>
                </a:path>
              </a:pathLst>
            </a:custGeom>
            <a:solidFill>
              <a:srgbClr val="4E4937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52" name="Google Shape;5986;p62">
              <a:extLst>
                <a:ext uri="{FF2B5EF4-FFF2-40B4-BE49-F238E27FC236}">
                  <a16:creationId xmlns:a16="http://schemas.microsoft.com/office/drawing/2014/main" id="{23B3EDE8-837C-4704-BE35-C2A67EC1423D}"/>
                </a:ext>
              </a:extLst>
            </p:cNvPr>
            <p:cNvSpPr/>
            <p:nvPr/>
          </p:nvSpPr>
          <p:spPr>
            <a:xfrm>
              <a:off x="1853088" y="3642272"/>
              <a:ext cx="131778" cy="50598"/>
            </a:xfrm>
            <a:custGeom>
              <a:avLst/>
              <a:gdLst/>
              <a:ahLst/>
              <a:cxnLst/>
              <a:rect l="l" t="t" r="r" b="b"/>
              <a:pathLst>
                <a:path w="3573" h="1458" extrusionOk="0">
                  <a:moveTo>
                    <a:pt x="676" y="1"/>
                  </a:moveTo>
                  <a:cubicBezTo>
                    <a:pt x="594" y="1"/>
                    <a:pt x="514" y="12"/>
                    <a:pt x="430" y="40"/>
                  </a:cubicBezTo>
                  <a:cubicBezTo>
                    <a:pt x="1" y="195"/>
                    <a:pt x="620" y="1457"/>
                    <a:pt x="1727" y="1457"/>
                  </a:cubicBezTo>
                  <a:cubicBezTo>
                    <a:pt x="2811" y="1457"/>
                    <a:pt x="3573" y="624"/>
                    <a:pt x="3347" y="267"/>
                  </a:cubicBezTo>
                  <a:cubicBezTo>
                    <a:pt x="3318" y="224"/>
                    <a:pt x="3252" y="210"/>
                    <a:pt x="3154" y="210"/>
                  </a:cubicBezTo>
                  <a:cubicBezTo>
                    <a:pt x="2975" y="210"/>
                    <a:pt x="2687" y="255"/>
                    <a:pt x="2311" y="255"/>
                  </a:cubicBezTo>
                  <a:cubicBezTo>
                    <a:pt x="2207" y="255"/>
                    <a:pt x="2095" y="252"/>
                    <a:pt x="1977" y="243"/>
                  </a:cubicBezTo>
                  <a:cubicBezTo>
                    <a:pt x="1355" y="195"/>
                    <a:pt x="1010" y="1"/>
                    <a:pt x="6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53" name="Google Shape;5989;p62">
              <a:extLst>
                <a:ext uri="{FF2B5EF4-FFF2-40B4-BE49-F238E27FC236}">
                  <a16:creationId xmlns:a16="http://schemas.microsoft.com/office/drawing/2014/main" id="{7D9DCD43-A620-4C38-9FF2-86949B440526}"/>
                </a:ext>
              </a:extLst>
            </p:cNvPr>
            <p:cNvSpPr/>
            <p:nvPr/>
          </p:nvSpPr>
          <p:spPr>
            <a:xfrm>
              <a:off x="1835975" y="3559747"/>
              <a:ext cx="31202" cy="44282"/>
            </a:xfrm>
            <a:custGeom>
              <a:avLst/>
              <a:gdLst/>
              <a:ahLst/>
              <a:cxnLst/>
              <a:rect l="l" t="t" r="r" b="b"/>
              <a:pathLst>
                <a:path w="846" h="1276" extrusionOk="0">
                  <a:moveTo>
                    <a:pt x="430" y="0"/>
                  </a:moveTo>
                  <a:cubicBezTo>
                    <a:pt x="422" y="0"/>
                    <a:pt x="413" y="0"/>
                    <a:pt x="405" y="1"/>
                  </a:cubicBezTo>
                  <a:cubicBezTo>
                    <a:pt x="179" y="13"/>
                    <a:pt x="1" y="299"/>
                    <a:pt x="12" y="656"/>
                  </a:cubicBezTo>
                  <a:cubicBezTo>
                    <a:pt x="24" y="1006"/>
                    <a:pt x="218" y="1276"/>
                    <a:pt x="428" y="1276"/>
                  </a:cubicBezTo>
                  <a:cubicBezTo>
                    <a:pt x="432" y="1276"/>
                    <a:pt x="437" y="1276"/>
                    <a:pt x="441" y="1275"/>
                  </a:cubicBezTo>
                  <a:cubicBezTo>
                    <a:pt x="667" y="1263"/>
                    <a:pt x="846" y="978"/>
                    <a:pt x="834" y="620"/>
                  </a:cubicBezTo>
                  <a:cubicBezTo>
                    <a:pt x="834" y="288"/>
                    <a:pt x="636" y="0"/>
                    <a:pt x="430" y="0"/>
                  </a:cubicBezTo>
                  <a:close/>
                </a:path>
              </a:pathLst>
            </a:custGeom>
            <a:solidFill>
              <a:srgbClr val="4E4937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54" name="Google Shape;5990;p62">
              <a:extLst>
                <a:ext uri="{FF2B5EF4-FFF2-40B4-BE49-F238E27FC236}">
                  <a16:creationId xmlns:a16="http://schemas.microsoft.com/office/drawing/2014/main" id="{118AC317-CF2C-49D4-8512-763B73D047AD}"/>
                </a:ext>
              </a:extLst>
            </p:cNvPr>
            <p:cNvSpPr/>
            <p:nvPr/>
          </p:nvSpPr>
          <p:spPr>
            <a:xfrm>
              <a:off x="1983096" y="3556485"/>
              <a:ext cx="25043" cy="36786"/>
            </a:xfrm>
            <a:custGeom>
              <a:avLst/>
              <a:gdLst/>
              <a:ahLst/>
              <a:cxnLst/>
              <a:rect l="l" t="t" r="r" b="b"/>
              <a:pathLst>
                <a:path w="679" h="1060" extrusionOk="0">
                  <a:moveTo>
                    <a:pt x="322" y="0"/>
                  </a:moveTo>
                  <a:cubicBezTo>
                    <a:pt x="143" y="0"/>
                    <a:pt x="0" y="238"/>
                    <a:pt x="12" y="536"/>
                  </a:cubicBezTo>
                  <a:cubicBezTo>
                    <a:pt x="12" y="834"/>
                    <a:pt x="179" y="1060"/>
                    <a:pt x="357" y="1060"/>
                  </a:cubicBezTo>
                  <a:cubicBezTo>
                    <a:pt x="536" y="1060"/>
                    <a:pt x="679" y="822"/>
                    <a:pt x="667" y="524"/>
                  </a:cubicBezTo>
                  <a:cubicBezTo>
                    <a:pt x="655" y="226"/>
                    <a:pt x="500" y="0"/>
                    <a:pt x="322" y="0"/>
                  </a:cubicBezTo>
                  <a:close/>
                </a:path>
              </a:pathLst>
            </a:custGeom>
            <a:solidFill>
              <a:srgbClr val="4E4937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55" name="Google Shape;5991;p62">
              <a:extLst>
                <a:ext uri="{FF2B5EF4-FFF2-40B4-BE49-F238E27FC236}">
                  <a16:creationId xmlns:a16="http://schemas.microsoft.com/office/drawing/2014/main" id="{9AB9EEDD-16C3-4994-8F0A-6D5593A676A1}"/>
                </a:ext>
              </a:extLst>
            </p:cNvPr>
            <p:cNvSpPr/>
            <p:nvPr/>
          </p:nvSpPr>
          <p:spPr>
            <a:xfrm>
              <a:off x="1818603" y="3458898"/>
              <a:ext cx="77562" cy="59274"/>
            </a:xfrm>
            <a:custGeom>
              <a:avLst/>
              <a:gdLst/>
              <a:ahLst/>
              <a:cxnLst/>
              <a:rect l="l" t="t" r="r" b="b"/>
              <a:pathLst>
                <a:path w="2103" h="1708" extrusionOk="0">
                  <a:moveTo>
                    <a:pt x="1640" y="0"/>
                  </a:moveTo>
                  <a:cubicBezTo>
                    <a:pt x="1570" y="0"/>
                    <a:pt x="1501" y="15"/>
                    <a:pt x="1436" y="38"/>
                  </a:cubicBezTo>
                  <a:cubicBezTo>
                    <a:pt x="960" y="205"/>
                    <a:pt x="543" y="657"/>
                    <a:pt x="245" y="1098"/>
                  </a:cubicBezTo>
                  <a:lnTo>
                    <a:pt x="67" y="1419"/>
                  </a:lnTo>
                  <a:cubicBezTo>
                    <a:pt x="43" y="1455"/>
                    <a:pt x="19" y="1502"/>
                    <a:pt x="7" y="1562"/>
                  </a:cubicBezTo>
                  <a:cubicBezTo>
                    <a:pt x="0" y="1669"/>
                    <a:pt x="51" y="1708"/>
                    <a:pt x="130" y="1708"/>
                  </a:cubicBezTo>
                  <a:cubicBezTo>
                    <a:pt x="323" y="1708"/>
                    <a:pt x="681" y="1473"/>
                    <a:pt x="757" y="1431"/>
                  </a:cubicBezTo>
                  <a:cubicBezTo>
                    <a:pt x="948" y="1336"/>
                    <a:pt x="1138" y="1252"/>
                    <a:pt x="1329" y="1169"/>
                  </a:cubicBezTo>
                  <a:cubicBezTo>
                    <a:pt x="1650" y="1062"/>
                    <a:pt x="2007" y="919"/>
                    <a:pt x="2079" y="550"/>
                  </a:cubicBezTo>
                  <a:cubicBezTo>
                    <a:pt x="2103" y="395"/>
                    <a:pt x="2067" y="217"/>
                    <a:pt x="1948" y="121"/>
                  </a:cubicBezTo>
                  <a:cubicBezTo>
                    <a:pt x="1854" y="34"/>
                    <a:pt x="1747" y="0"/>
                    <a:pt x="1640" y="0"/>
                  </a:cubicBezTo>
                  <a:close/>
                </a:path>
              </a:pathLst>
            </a:custGeom>
            <a:solidFill>
              <a:srgbClr val="4E4937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56" name="Google Shape;5992;p62">
              <a:extLst>
                <a:ext uri="{FF2B5EF4-FFF2-40B4-BE49-F238E27FC236}">
                  <a16:creationId xmlns:a16="http://schemas.microsoft.com/office/drawing/2014/main" id="{F7496F43-ECD8-4517-8498-9CEB08FA5F5D}"/>
                </a:ext>
              </a:extLst>
            </p:cNvPr>
            <p:cNvSpPr/>
            <p:nvPr/>
          </p:nvSpPr>
          <p:spPr>
            <a:xfrm>
              <a:off x="1955840" y="3452304"/>
              <a:ext cx="66793" cy="44490"/>
            </a:xfrm>
            <a:custGeom>
              <a:avLst/>
              <a:gdLst/>
              <a:ahLst/>
              <a:cxnLst/>
              <a:rect l="l" t="t" r="r" b="b"/>
              <a:pathLst>
                <a:path w="1811" h="1282" extrusionOk="0">
                  <a:moveTo>
                    <a:pt x="533" y="0"/>
                  </a:moveTo>
                  <a:cubicBezTo>
                    <a:pt x="415" y="0"/>
                    <a:pt x="285" y="43"/>
                    <a:pt x="168" y="133"/>
                  </a:cubicBezTo>
                  <a:cubicBezTo>
                    <a:pt x="49" y="228"/>
                    <a:pt x="1" y="383"/>
                    <a:pt x="13" y="514"/>
                  </a:cubicBezTo>
                  <a:cubicBezTo>
                    <a:pt x="37" y="823"/>
                    <a:pt x="358" y="907"/>
                    <a:pt x="620" y="966"/>
                  </a:cubicBezTo>
                  <a:cubicBezTo>
                    <a:pt x="799" y="1002"/>
                    <a:pt x="965" y="1049"/>
                    <a:pt x="1144" y="1109"/>
                  </a:cubicBezTo>
                  <a:cubicBezTo>
                    <a:pt x="1200" y="1133"/>
                    <a:pt x="1477" y="1281"/>
                    <a:pt x="1656" y="1281"/>
                  </a:cubicBezTo>
                  <a:cubicBezTo>
                    <a:pt x="1743" y="1281"/>
                    <a:pt x="1807" y="1246"/>
                    <a:pt x="1811" y="1145"/>
                  </a:cubicBezTo>
                  <a:cubicBezTo>
                    <a:pt x="1811" y="1097"/>
                    <a:pt x="1799" y="1049"/>
                    <a:pt x="1787" y="1026"/>
                  </a:cubicBezTo>
                  <a:cubicBezTo>
                    <a:pt x="1739" y="954"/>
                    <a:pt x="1692" y="859"/>
                    <a:pt x="1632" y="764"/>
                  </a:cubicBezTo>
                  <a:cubicBezTo>
                    <a:pt x="1406" y="430"/>
                    <a:pt x="1084" y="85"/>
                    <a:pt x="644" y="14"/>
                  </a:cubicBezTo>
                  <a:cubicBezTo>
                    <a:pt x="609" y="5"/>
                    <a:pt x="572" y="0"/>
                    <a:pt x="533" y="0"/>
                  </a:cubicBezTo>
                  <a:close/>
                </a:path>
              </a:pathLst>
            </a:custGeom>
            <a:solidFill>
              <a:srgbClr val="4E4937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57" name="Google Shape;5993;p62">
              <a:extLst>
                <a:ext uri="{FF2B5EF4-FFF2-40B4-BE49-F238E27FC236}">
                  <a16:creationId xmlns:a16="http://schemas.microsoft.com/office/drawing/2014/main" id="{063708F7-213C-4262-B11E-4017A0458899}"/>
                </a:ext>
              </a:extLst>
            </p:cNvPr>
            <p:cNvSpPr/>
            <p:nvPr/>
          </p:nvSpPr>
          <p:spPr>
            <a:xfrm>
              <a:off x="1943116" y="3553569"/>
              <a:ext cx="48794" cy="78466"/>
            </a:xfrm>
            <a:custGeom>
              <a:avLst/>
              <a:gdLst/>
              <a:ahLst/>
              <a:cxnLst/>
              <a:rect l="l" t="t" r="r" b="b"/>
              <a:pathLst>
                <a:path w="1323" h="2261" extrusionOk="0">
                  <a:moveTo>
                    <a:pt x="536" y="1"/>
                  </a:moveTo>
                  <a:cubicBezTo>
                    <a:pt x="522" y="1"/>
                    <a:pt x="506" y="4"/>
                    <a:pt x="489" y="13"/>
                  </a:cubicBezTo>
                  <a:cubicBezTo>
                    <a:pt x="417" y="36"/>
                    <a:pt x="370" y="120"/>
                    <a:pt x="322" y="179"/>
                  </a:cubicBezTo>
                  <a:cubicBezTo>
                    <a:pt x="298" y="239"/>
                    <a:pt x="251" y="298"/>
                    <a:pt x="215" y="358"/>
                  </a:cubicBezTo>
                  <a:cubicBezTo>
                    <a:pt x="155" y="489"/>
                    <a:pt x="96" y="620"/>
                    <a:pt x="72" y="751"/>
                  </a:cubicBezTo>
                  <a:cubicBezTo>
                    <a:pt x="36" y="906"/>
                    <a:pt x="13" y="1037"/>
                    <a:pt x="13" y="1191"/>
                  </a:cubicBezTo>
                  <a:cubicBezTo>
                    <a:pt x="13" y="1322"/>
                    <a:pt x="1" y="1489"/>
                    <a:pt x="72" y="1584"/>
                  </a:cubicBezTo>
                  <a:cubicBezTo>
                    <a:pt x="124" y="1680"/>
                    <a:pt x="221" y="1718"/>
                    <a:pt x="320" y="1718"/>
                  </a:cubicBezTo>
                  <a:cubicBezTo>
                    <a:pt x="357" y="1718"/>
                    <a:pt x="394" y="1713"/>
                    <a:pt x="429" y="1703"/>
                  </a:cubicBezTo>
                  <a:cubicBezTo>
                    <a:pt x="542" y="1681"/>
                    <a:pt x="655" y="1583"/>
                    <a:pt x="778" y="1583"/>
                  </a:cubicBezTo>
                  <a:cubicBezTo>
                    <a:pt x="785" y="1583"/>
                    <a:pt x="792" y="1584"/>
                    <a:pt x="798" y="1584"/>
                  </a:cubicBezTo>
                  <a:cubicBezTo>
                    <a:pt x="1084" y="1620"/>
                    <a:pt x="1156" y="1977"/>
                    <a:pt x="965" y="2168"/>
                  </a:cubicBezTo>
                  <a:cubicBezTo>
                    <a:pt x="926" y="2206"/>
                    <a:pt x="958" y="2261"/>
                    <a:pt x="997" y="2261"/>
                  </a:cubicBezTo>
                  <a:cubicBezTo>
                    <a:pt x="1006" y="2261"/>
                    <a:pt x="1016" y="2258"/>
                    <a:pt x="1025" y="2251"/>
                  </a:cubicBezTo>
                  <a:cubicBezTo>
                    <a:pt x="1239" y="2120"/>
                    <a:pt x="1322" y="1834"/>
                    <a:pt x="1191" y="1620"/>
                  </a:cubicBezTo>
                  <a:cubicBezTo>
                    <a:pt x="1096" y="1461"/>
                    <a:pt x="932" y="1387"/>
                    <a:pt x="763" y="1387"/>
                  </a:cubicBezTo>
                  <a:cubicBezTo>
                    <a:pt x="678" y="1387"/>
                    <a:pt x="592" y="1406"/>
                    <a:pt x="513" y="1441"/>
                  </a:cubicBezTo>
                  <a:cubicBezTo>
                    <a:pt x="453" y="1465"/>
                    <a:pt x="382" y="1513"/>
                    <a:pt x="310" y="1513"/>
                  </a:cubicBezTo>
                  <a:cubicBezTo>
                    <a:pt x="215" y="1513"/>
                    <a:pt x="215" y="1441"/>
                    <a:pt x="215" y="1382"/>
                  </a:cubicBezTo>
                  <a:cubicBezTo>
                    <a:pt x="215" y="1227"/>
                    <a:pt x="239" y="1060"/>
                    <a:pt x="263" y="918"/>
                  </a:cubicBezTo>
                  <a:cubicBezTo>
                    <a:pt x="298" y="763"/>
                    <a:pt x="346" y="632"/>
                    <a:pt x="406" y="501"/>
                  </a:cubicBezTo>
                  <a:cubicBezTo>
                    <a:pt x="429" y="429"/>
                    <a:pt x="477" y="370"/>
                    <a:pt x="501" y="310"/>
                  </a:cubicBezTo>
                  <a:cubicBezTo>
                    <a:pt x="536" y="251"/>
                    <a:pt x="596" y="179"/>
                    <a:pt x="608" y="96"/>
                  </a:cubicBezTo>
                  <a:cubicBezTo>
                    <a:pt x="617" y="41"/>
                    <a:pt x="584" y="1"/>
                    <a:pt x="536" y="1"/>
                  </a:cubicBezTo>
                  <a:close/>
                </a:path>
              </a:pathLst>
            </a:custGeom>
            <a:solidFill>
              <a:srgbClr val="4E4937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58" name="Google Shape;5833;p62">
              <a:extLst>
                <a:ext uri="{FF2B5EF4-FFF2-40B4-BE49-F238E27FC236}">
                  <a16:creationId xmlns:a16="http://schemas.microsoft.com/office/drawing/2014/main" id="{F18F145E-86AD-4396-A9FD-EC554F0301DC}"/>
                </a:ext>
              </a:extLst>
            </p:cNvPr>
            <p:cNvSpPr/>
            <p:nvPr/>
          </p:nvSpPr>
          <p:spPr>
            <a:xfrm>
              <a:off x="3075100" y="4084522"/>
              <a:ext cx="142722" cy="192566"/>
            </a:xfrm>
            <a:custGeom>
              <a:avLst/>
              <a:gdLst/>
              <a:ahLst/>
              <a:cxnLst/>
              <a:rect l="l" t="t" r="r" b="b"/>
              <a:pathLst>
                <a:path w="4121" h="5478" extrusionOk="0">
                  <a:moveTo>
                    <a:pt x="1918" y="1"/>
                  </a:moveTo>
                  <a:cubicBezTo>
                    <a:pt x="1275" y="286"/>
                    <a:pt x="644" y="536"/>
                    <a:pt x="1" y="763"/>
                  </a:cubicBezTo>
                  <a:cubicBezTo>
                    <a:pt x="132" y="1048"/>
                    <a:pt x="501" y="1941"/>
                    <a:pt x="536" y="2382"/>
                  </a:cubicBezTo>
                  <a:cubicBezTo>
                    <a:pt x="655" y="2929"/>
                    <a:pt x="382" y="4334"/>
                    <a:pt x="525" y="4358"/>
                  </a:cubicBezTo>
                  <a:cubicBezTo>
                    <a:pt x="529" y="4359"/>
                    <a:pt x="534" y="4360"/>
                    <a:pt x="539" y="4360"/>
                  </a:cubicBezTo>
                  <a:cubicBezTo>
                    <a:pt x="730" y="4360"/>
                    <a:pt x="1024" y="3453"/>
                    <a:pt x="1013" y="3453"/>
                  </a:cubicBezTo>
                  <a:lnTo>
                    <a:pt x="1013" y="3453"/>
                  </a:lnTo>
                  <a:cubicBezTo>
                    <a:pt x="1060" y="3453"/>
                    <a:pt x="870" y="5061"/>
                    <a:pt x="1060" y="5108"/>
                  </a:cubicBezTo>
                  <a:cubicBezTo>
                    <a:pt x="1066" y="5109"/>
                    <a:pt x="1071" y="5110"/>
                    <a:pt x="1077" y="5110"/>
                  </a:cubicBezTo>
                  <a:cubicBezTo>
                    <a:pt x="1362" y="5110"/>
                    <a:pt x="1762" y="3620"/>
                    <a:pt x="1727" y="3608"/>
                  </a:cubicBezTo>
                  <a:lnTo>
                    <a:pt x="1727" y="3608"/>
                  </a:lnTo>
                  <a:cubicBezTo>
                    <a:pt x="1787" y="3608"/>
                    <a:pt x="1703" y="5465"/>
                    <a:pt x="1965" y="5477"/>
                  </a:cubicBezTo>
                  <a:cubicBezTo>
                    <a:pt x="1966" y="5477"/>
                    <a:pt x="1968" y="5477"/>
                    <a:pt x="1969" y="5477"/>
                  </a:cubicBezTo>
                  <a:cubicBezTo>
                    <a:pt x="2359" y="5477"/>
                    <a:pt x="2429" y="3703"/>
                    <a:pt x="2382" y="3549"/>
                  </a:cubicBezTo>
                  <a:lnTo>
                    <a:pt x="2382" y="3549"/>
                  </a:lnTo>
                  <a:cubicBezTo>
                    <a:pt x="2428" y="3688"/>
                    <a:pt x="2600" y="4979"/>
                    <a:pt x="2831" y="4979"/>
                  </a:cubicBezTo>
                  <a:cubicBezTo>
                    <a:pt x="2836" y="4979"/>
                    <a:pt x="2841" y="4979"/>
                    <a:pt x="2846" y="4977"/>
                  </a:cubicBezTo>
                  <a:cubicBezTo>
                    <a:pt x="3203" y="4894"/>
                    <a:pt x="3072" y="2834"/>
                    <a:pt x="2989" y="2691"/>
                  </a:cubicBezTo>
                  <a:lnTo>
                    <a:pt x="2989" y="2691"/>
                  </a:lnTo>
                  <a:cubicBezTo>
                    <a:pt x="3065" y="2767"/>
                    <a:pt x="3546" y="3475"/>
                    <a:pt x="3784" y="3475"/>
                  </a:cubicBezTo>
                  <a:cubicBezTo>
                    <a:pt x="3807" y="3475"/>
                    <a:pt x="3828" y="3468"/>
                    <a:pt x="3846" y="3453"/>
                  </a:cubicBezTo>
                  <a:cubicBezTo>
                    <a:pt x="4120" y="3215"/>
                    <a:pt x="2799" y="1239"/>
                    <a:pt x="2477" y="929"/>
                  </a:cubicBezTo>
                  <a:cubicBezTo>
                    <a:pt x="2334" y="703"/>
                    <a:pt x="2096" y="298"/>
                    <a:pt x="1918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59" name="Google Shape;5834;p62">
              <a:extLst>
                <a:ext uri="{FF2B5EF4-FFF2-40B4-BE49-F238E27FC236}">
                  <a16:creationId xmlns:a16="http://schemas.microsoft.com/office/drawing/2014/main" id="{E8ACE96A-1DB7-45FF-A183-F8F37699F31E}"/>
                </a:ext>
              </a:extLst>
            </p:cNvPr>
            <p:cNvSpPr/>
            <p:nvPr/>
          </p:nvSpPr>
          <p:spPr>
            <a:xfrm>
              <a:off x="2945608" y="3673234"/>
              <a:ext cx="251988" cy="515970"/>
            </a:xfrm>
            <a:custGeom>
              <a:avLst/>
              <a:gdLst/>
              <a:ahLst/>
              <a:cxnLst/>
              <a:rect l="l" t="t" r="r" b="b"/>
              <a:pathLst>
                <a:path w="7276" h="14678" extrusionOk="0">
                  <a:moveTo>
                    <a:pt x="1293" y="0"/>
                  </a:moveTo>
                  <a:cubicBezTo>
                    <a:pt x="500" y="0"/>
                    <a:pt x="1" y="1758"/>
                    <a:pt x="108" y="3045"/>
                  </a:cubicBezTo>
                  <a:cubicBezTo>
                    <a:pt x="251" y="4592"/>
                    <a:pt x="1263" y="5378"/>
                    <a:pt x="2263" y="8653"/>
                  </a:cubicBezTo>
                  <a:cubicBezTo>
                    <a:pt x="2954" y="10915"/>
                    <a:pt x="3525" y="12939"/>
                    <a:pt x="3811" y="13963"/>
                  </a:cubicBezTo>
                  <a:cubicBezTo>
                    <a:pt x="3823" y="13998"/>
                    <a:pt x="3823" y="14034"/>
                    <a:pt x="3847" y="14070"/>
                  </a:cubicBezTo>
                  <a:cubicBezTo>
                    <a:pt x="3942" y="14475"/>
                    <a:pt x="4025" y="14677"/>
                    <a:pt x="4025" y="14677"/>
                  </a:cubicBezTo>
                  <a:cubicBezTo>
                    <a:pt x="4978" y="14558"/>
                    <a:pt x="7276" y="13939"/>
                    <a:pt x="7157" y="13427"/>
                  </a:cubicBezTo>
                  <a:lnTo>
                    <a:pt x="7026" y="12844"/>
                  </a:lnTo>
                  <a:cubicBezTo>
                    <a:pt x="7026" y="12820"/>
                    <a:pt x="7014" y="12784"/>
                    <a:pt x="7014" y="12760"/>
                  </a:cubicBezTo>
                  <a:cubicBezTo>
                    <a:pt x="5573" y="6581"/>
                    <a:pt x="2775" y="1175"/>
                    <a:pt x="1858" y="282"/>
                  </a:cubicBezTo>
                  <a:cubicBezTo>
                    <a:pt x="1658" y="86"/>
                    <a:pt x="1468" y="0"/>
                    <a:pt x="12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60" name="Google Shape;5835;p62">
              <a:extLst>
                <a:ext uri="{FF2B5EF4-FFF2-40B4-BE49-F238E27FC236}">
                  <a16:creationId xmlns:a16="http://schemas.microsoft.com/office/drawing/2014/main" id="{E3FABCD4-9BE6-4372-A82B-71BBFCB3FE10}"/>
                </a:ext>
              </a:extLst>
            </p:cNvPr>
            <p:cNvSpPr/>
            <p:nvPr/>
          </p:nvSpPr>
          <p:spPr>
            <a:xfrm>
              <a:off x="3077975" y="4121784"/>
              <a:ext cx="111379" cy="46050"/>
            </a:xfrm>
            <a:custGeom>
              <a:avLst/>
              <a:gdLst/>
              <a:ahLst/>
              <a:cxnLst/>
              <a:rect l="l" t="t" r="r" b="b"/>
              <a:pathLst>
                <a:path w="3216" h="1310" extrusionOk="0">
                  <a:moveTo>
                    <a:pt x="3204" y="0"/>
                  </a:moveTo>
                  <a:cubicBezTo>
                    <a:pt x="2644" y="203"/>
                    <a:pt x="2061" y="429"/>
                    <a:pt x="1489" y="643"/>
                  </a:cubicBezTo>
                  <a:cubicBezTo>
                    <a:pt x="989" y="822"/>
                    <a:pt x="477" y="1000"/>
                    <a:pt x="1" y="1203"/>
                  </a:cubicBezTo>
                  <a:cubicBezTo>
                    <a:pt x="25" y="1238"/>
                    <a:pt x="25" y="1274"/>
                    <a:pt x="37" y="1310"/>
                  </a:cubicBezTo>
                  <a:cubicBezTo>
                    <a:pt x="537" y="1143"/>
                    <a:pt x="1037" y="941"/>
                    <a:pt x="1525" y="738"/>
                  </a:cubicBezTo>
                  <a:cubicBezTo>
                    <a:pt x="2085" y="524"/>
                    <a:pt x="2656" y="310"/>
                    <a:pt x="3216" y="84"/>
                  </a:cubicBezTo>
                  <a:cubicBezTo>
                    <a:pt x="3216" y="60"/>
                    <a:pt x="3204" y="24"/>
                    <a:pt x="3204" y="0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61" name="Google Shape;5838;p62">
              <a:extLst>
                <a:ext uri="{FF2B5EF4-FFF2-40B4-BE49-F238E27FC236}">
                  <a16:creationId xmlns:a16="http://schemas.microsoft.com/office/drawing/2014/main" id="{B75B9AA5-A874-4A51-94C3-CF8194727204}"/>
                </a:ext>
              </a:extLst>
            </p:cNvPr>
            <p:cNvSpPr/>
            <p:nvPr/>
          </p:nvSpPr>
          <p:spPr>
            <a:xfrm>
              <a:off x="2463172" y="3239062"/>
              <a:ext cx="367039" cy="736904"/>
            </a:xfrm>
            <a:custGeom>
              <a:avLst/>
              <a:gdLst/>
              <a:ahLst/>
              <a:cxnLst/>
              <a:rect l="l" t="t" r="r" b="b"/>
              <a:pathLst>
                <a:path w="10598" h="20963" extrusionOk="0">
                  <a:moveTo>
                    <a:pt x="3836" y="1"/>
                  </a:moveTo>
                  <a:cubicBezTo>
                    <a:pt x="3434" y="1"/>
                    <a:pt x="3034" y="160"/>
                    <a:pt x="2715" y="418"/>
                  </a:cubicBezTo>
                  <a:cubicBezTo>
                    <a:pt x="2263" y="787"/>
                    <a:pt x="1965" y="1311"/>
                    <a:pt x="1787" y="1858"/>
                  </a:cubicBezTo>
                  <a:cubicBezTo>
                    <a:pt x="1525" y="2692"/>
                    <a:pt x="1477" y="3632"/>
                    <a:pt x="1799" y="4454"/>
                  </a:cubicBezTo>
                  <a:cubicBezTo>
                    <a:pt x="2084" y="5144"/>
                    <a:pt x="2608" y="5716"/>
                    <a:pt x="3025" y="6359"/>
                  </a:cubicBezTo>
                  <a:cubicBezTo>
                    <a:pt x="3442" y="6990"/>
                    <a:pt x="3739" y="7764"/>
                    <a:pt x="3501" y="8478"/>
                  </a:cubicBezTo>
                  <a:cubicBezTo>
                    <a:pt x="3370" y="8883"/>
                    <a:pt x="3073" y="9216"/>
                    <a:pt x="2775" y="9526"/>
                  </a:cubicBezTo>
                  <a:cubicBezTo>
                    <a:pt x="2203" y="10097"/>
                    <a:pt x="1549" y="10609"/>
                    <a:pt x="1179" y="11324"/>
                  </a:cubicBezTo>
                  <a:cubicBezTo>
                    <a:pt x="810" y="12038"/>
                    <a:pt x="810" y="13038"/>
                    <a:pt x="1430" y="13526"/>
                  </a:cubicBezTo>
                  <a:cubicBezTo>
                    <a:pt x="1727" y="13765"/>
                    <a:pt x="2156" y="13907"/>
                    <a:pt x="2299" y="14276"/>
                  </a:cubicBezTo>
                  <a:cubicBezTo>
                    <a:pt x="2394" y="14586"/>
                    <a:pt x="2215" y="14919"/>
                    <a:pt x="2025" y="15181"/>
                  </a:cubicBezTo>
                  <a:cubicBezTo>
                    <a:pt x="1620" y="15717"/>
                    <a:pt x="1084" y="16146"/>
                    <a:pt x="691" y="16670"/>
                  </a:cubicBezTo>
                  <a:cubicBezTo>
                    <a:pt x="287" y="17205"/>
                    <a:pt x="1" y="17896"/>
                    <a:pt x="191" y="18527"/>
                  </a:cubicBezTo>
                  <a:cubicBezTo>
                    <a:pt x="394" y="19170"/>
                    <a:pt x="1001" y="19599"/>
                    <a:pt x="1620" y="19837"/>
                  </a:cubicBezTo>
                  <a:cubicBezTo>
                    <a:pt x="2027" y="20002"/>
                    <a:pt x="2467" y="20111"/>
                    <a:pt x="2902" y="20111"/>
                  </a:cubicBezTo>
                  <a:cubicBezTo>
                    <a:pt x="3154" y="20111"/>
                    <a:pt x="3404" y="20075"/>
                    <a:pt x="3644" y="19991"/>
                  </a:cubicBezTo>
                  <a:cubicBezTo>
                    <a:pt x="3788" y="19940"/>
                    <a:pt x="3941" y="19880"/>
                    <a:pt x="4088" y="19880"/>
                  </a:cubicBezTo>
                  <a:cubicBezTo>
                    <a:pt x="4111" y="19880"/>
                    <a:pt x="4133" y="19881"/>
                    <a:pt x="4156" y="19884"/>
                  </a:cubicBezTo>
                  <a:cubicBezTo>
                    <a:pt x="4382" y="19920"/>
                    <a:pt x="4525" y="20122"/>
                    <a:pt x="4692" y="20289"/>
                  </a:cubicBezTo>
                  <a:cubicBezTo>
                    <a:pt x="5144" y="20741"/>
                    <a:pt x="5787" y="20962"/>
                    <a:pt x="6430" y="20962"/>
                  </a:cubicBezTo>
                  <a:cubicBezTo>
                    <a:pt x="6651" y="20962"/>
                    <a:pt x="6872" y="20936"/>
                    <a:pt x="7085" y="20884"/>
                  </a:cubicBezTo>
                  <a:cubicBezTo>
                    <a:pt x="7918" y="20670"/>
                    <a:pt x="8633" y="20099"/>
                    <a:pt x="9121" y="19396"/>
                  </a:cubicBezTo>
                  <a:cubicBezTo>
                    <a:pt x="9740" y="18551"/>
                    <a:pt x="10050" y="17444"/>
                    <a:pt x="9823" y="16432"/>
                  </a:cubicBezTo>
                  <a:cubicBezTo>
                    <a:pt x="9597" y="15408"/>
                    <a:pt x="8788" y="14503"/>
                    <a:pt x="7740" y="14336"/>
                  </a:cubicBezTo>
                  <a:lnTo>
                    <a:pt x="7740" y="14336"/>
                  </a:lnTo>
                  <a:cubicBezTo>
                    <a:pt x="7806" y="14347"/>
                    <a:pt x="7873" y="14352"/>
                    <a:pt x="7939" y="14352"/>
                  </a:cubicBezTo>
                  <a:cubicBezTo>
                    <a:pt x="8397" y="14352"/>
                    <a:pt x="8851" y="14112"/>
                    <a:pt x="9204" y="13800"/>
                  </a:cubicBezTo>
                  <a:cubicBezTo>
                    <a:pt x="10109" y="13014"/>
                    <a:pt x="10597" y="11645"/>
                    <a:pt x="10073" y="10574"/>
                  </a:cubicBezTo>
                  <a:cubicBezTo>
                    <a:pt x="9526" y="9419"/>
                    <a:pt x="8145" y="9002"/>
                    <a:pt x="6906" y="8704"/>
                  </a:cubicBezTo>
                  <a:cubicBezTo>
                    <a:pt x="7371" y="8335"/>
                    <a:pt x="7835" y="7954"/>
                    <a:pt x="8157" y="7454"/>
                  </a:cubicBezTo>
                  <a:cubicBezTo>
                    <a:pt x="9002" y="6180"/>
                    <a:pt x="8692" y="4406"/>
                    <a:pt x="7847" y="3144"/>
                  </a:cubicBezTo>
                  <a:cubicBezTo>
                    <a:pt x="7359" y="2418"/>
                    <a:pt x="6704" y="1799"/>
                    <a:pt x="6013" y="1263"/>
                  </a:cubicBezTo>
                  <a:cubicBezTo>
                    <a:pt x="5656" y="989"/>
                    <a:pt x="5299" y="727"/>
                    <a:pt x="4930" y="477"/>
                  </a:cubicBezTo>
                  <a:cubicBezTo>
                    <a:pt x="4644" y="287"/>
                    <a:pt x="4382" y="49"/>
                    <a:pt x="4025" y="13"/>
                  </a:cubicBezTo>
                  <a:cubicBezTo>
                    <a:pt x="3962" y="5"/>
                    <a:pt x="3899" y="1"/>
                    <a:pt x="3836" y="1"/>
                  </a:cubicBezTo>
                  <a:close/>
                </a:path>
              </a:pathLst>
            </a:custGeom>
            <a:solidFill>
              <a:srgbClr val="46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62" name="Google Shape;5839;p62">
              <a:extLst>
                <a:ext uri="{FF2B5EF4-FFF2-40B4-BE49-F238E27FC236}">
                  <a16:creationId xmlns:a16="http://schemas.microsoft.com/office/drawing/2014/main" id="{09321B86-0DBC-404E-B93D-CAA977091978}"/>
                </a:ext>
              </a:extLst>
            </p:cNvPr>
            <p:cNvSpPr/>
            <p:nvPr/>
          </p:nvSpPr>
          <p:spPr>
            <a:xfrm>
              <a:off x="2546048" y="3239413"/>
              <a:ext cx="284162" cy="736974"/>
            </a:xfrm>
            <a:custGeom>
              <a:avLst/>
              <a:gdLst/>
              <a:ahLst/>
              <a:cxnLst/>
              <a:rect l="l" t="t" r="r" b="b"/>
              <a:pathLst>
                <a:path w="8205" h="20965" extrusionOk="0">
                  <a:moveTo>
                    <a:pt x="1540" y="1"/>
                  </a:moveTo>
                  <a:cubicBezTo>
                    <a:pt x="1328" y="1"/>
                    <a:pt x="1105" y="36"/>
                    <a:pt x="918" y="98"/>
                  </a:cubicBezTo>
                  <a:cubicBezTo>
                    <a:pt x="870" y="158"/>
                    <a:pt x="822" y="229"/>
                    <a:pt x="775" y="289"/>
                  </a:cubicBezTo>
                  <a:cubicBezTo>
                    <a:pt x="287" y="1074"/>
                    <a:pt x="84" y="2051"/>
                    <a:pt x="37" y="2967"/>
                  </a:cubicBezTo>
                  <a:cubicBezTo>
                    <a:pt x="1" y="3860"/>
                    <a:pt x="299" y="4765"/>
                    <a:pt x="739" y="5539"/>
                  </a:cubicBezTo>
                  <a:cubicBezTo>
                    <a:pt x="930" y="5896"/>
                    <a:pt x="1156" y="6242"/>
                    <a:pt x="1418" y="6551"/>
                  </a:cubicBezTo>
                  <a:cubicBezTo>
                    <a:pt x="1632" y="6813"/>
                    <a:pt x="1846" y="7028"/>
                    <a:pt x="2049" y="7301"/>
                  </a:cubicBezTo>
                  <a:cubicBezTo>
                    <a:pt x="2227" y="7551"/>
                    <a:pt x="2370" y="7825"/>
                    <a:pt x="2418" y="8123"/>
                  </a:cubicBezTo>
                  <a:cubicBezTo>
                    <a:pt x="2477" y="8492"/>
                    <a:pt x="2418" y="8861"/>
                    <a:pt x="2323" y="9218"/>
                  </a:cubicBezTo>
                  <a:cubicBezTo>
                    <a:pt x="2085" y="10052"/>
                    <a:pt x="1596" y="10814"/>
                    <a:pt x="1418" y="11659"/>
                  </a:cubicBezTo>
                  <a:cubicBezTo>
                    <a:pt x="1227" y="12492"/>
                    <a:pt x="1287" y="13493"/>
                    <a:pt x="1823" y="14207"/>
                  </a:cubicBezTo>
                  <a:cubicBezTo>
                    <a:pt x="2025" y="14481"/>
                    <a:pt x="2311" y="14755"/>
                    <a:pt x="2358" y="15124"/>
                  </a:cubicBezTo>
                  <a:cubicBezTo>
                    <a:pt x="2406" y="15540"/>
                    <a:pt x="2192" y="15933"/>
                    <a:pt x="2001" y="16291"/>
                  </a:cubicBezTo>
                  <a:cubicBezTo>
                    <a:pt x="1775" y="16672"/>
                    <a:pt x="1549" y="17064"/>
                    <a:pt x="1418" y="17493"/>
                  </a:cubicBezTo>
                  <a:cubicBezTo>
                    <a:pt x="1287" y="17910"/>
                    <a:pt x="1239" y="18338"/>
                    <a:pt x="1287" y="18791"/>
                  </a:cubicBezTo>
                  <a:cubicBezTo>
                    <a:pt x="1311" y="19172"/>
                    <a:pt x="1418" y="19553"/>
                    <a:pt x="1596" y="19886"/>
                  </a:cubicBezTo>
                  <a:cubicBezTo>
                    <a:pt x="1626" y="19880"/>
                    <a:pt x="1653" y="19877"/>
                    <a:pt x="1680" y="19877"/>
                  </a:cubicBezTo>
                  <a:cubicBezTo>
                    <a:pt x="1706" y="19877"/>
                    <a:pt x="1733" y="19880"/>
                    <a:pt x="1763" y="19886"/>
                  </a:cubicBezTo>
                  <a:cubicBezTo>
                    <a:pt x="1989" y="19922"/>
                    <a:pt x="2132" y="20124"/>
                    <a:pt x="2299" y="20291"/>
                  </a:cubicBezTo>
                  <a:cubicBezTo>
                    <a:pt x="2751" y="20743"/>
                    <a:pt x="3394" y="20964"/>
                    <a:pt x="4037" y="20964"/>
                  </a:cubicBezTo>
                  <a:cubicBezTo>
                    <a:pt x="4258" y="20964"/>
                    <a:pt x="4479" y="20938"/>
                    <a:pt x="4692" y="20886"/>
                  </a:cubicBezTo>
                  <a:cubicBezTo>
                    <a:pt x="5525" y="20684"/>
                    <a:pt x="6240" y="20101"/>
                    <a:pt x="6728" y="19398"/>
                  </a:cubicBezTo>
                  <a:cubicBezTo>
                    <a:pt x="7347" y="18553"/>
                    <a:pt x="7657" y="17445"/>
                    <a:pt x="7430" y="16433"/>
                  </a:cubicBezTo>
                  <a:cubicBezTo>
                    <a:pt x="7204" y="15421"/>
                    <a:pt x="6395" y="14493"/>
                    <a:pt x="5347" y="14326"/>
                  </a:cubicBezTo>
                  <a:lnTo>
                    <a:pt x="5347" y="14326"/>
                  </a:lnTo>
                  <a:cubicBezTo>
                    <a:pt x="5413" y="14337"/>
                    <a:pt x="5480" y="14342"/>
                    <a:pt x="5546" y="14342"/>
                  </a:cubicBezTo>
                  <a:cubicBezTo>
                    <a:pt x="6004" y="14342"/>
                    <a:pt x="6458" y="14102"/>
                    <a:pt x="6811" y="13790"/>
                  </a:cubicBezTo>
                  <a:cubicBezTo>
                    <a:pt x="7716" y="12993"/>
                    <a:pt x="8204" y="11623"/>
                    <a:pt x="7680" y="10552"/>
                  </a:cubicBezTo>
                  <a:cubicBezTo>
                    <a:pt x="7133" y="9409"/>
                    <a:pt x="5752" y="8992"/>
                    <a:pt x="4513" y="8694"/>
                  </a:cubicBezTo>
                  <a:cubicBezTo>
                    <a:pt x="4978" y="8325"/>
                    <a:pt x="5442" y="7932"/>
                    <a:pt x="5764" y="7444"/>
                  </a:cubicBezTo>
                  <a:cubicBezTo>
                    <a:pt x="6609" y="6170"/>
                    <a:pt x="6299" y="4396"/>
                    <a:pt x="5454" y="3134"/>
                  </a:cubicBezTo>
                  <a:cubicBezTo>
                    <a:pt x="4966" y="2408"/>
                    <a:pt x="4311" y="1789"/>
                    <a:pt x="3620" y="1253"/>
                  </a:cubicBezTo>
                  <a:cubicBezTo>
                    <a:pt x="3263" y="979"/>
                    <a:pt x="2906" y="717"/>
                    <a:pt x="2537" y="467"/>
                  </a:cubicBezTo>
                  <a:cubicBezTo>
                    <a:pt x="2251" y="277"/>
                    <a:pt x="1989" y="39"/>
                    <a:pt x="1632" y="3"/>
                  </a:cubicBezTo>
                  <a:cubicBezTo>
                    <a:pt x="1602" y="1"/>
                    <a:pt x="1571" y="1"/>
                    <a:pt x="1540" y="1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63" name="Google Shape;5840;p62">
              <a:extLst>
                <a:ext uri="{FF2B5EF4-FFF2-40B4-BE49-F238E27FC236}">
                  <a16:creationId xmlns:a16="http://schemas.microsoft.com/office/drawing/2014/main" id="{AC8C411A-EBF6-48A6-AB41-5529892C3E53}"/>
                </a:ext>
              </a:extLst>
            </p:cNvPr>
            <p:cNvSpPr/>
            <p:nvPr/>
          </p:nvSpPr>
          <p:spPr>
            <a:xfrm>
              <a:off x="2468956" y="4622360"/>
              <a:ext cx="722890" cy="84577"/>
            </a:xfrm>
            <a:custGeom>
              <a:avLst/>
              <a:gdLst/>
              <a:ahLst/>
              <a:cxnLst/>
              <a:rect l="l" t="t" r="r" b="b"/>
              <a:pathLst>
                <a:path w="20873" h="2406" extrusionOk="0">
                  <a:moveTo>
                    <a:pt x="10430" y="0"/>
                  </a:moveTo>
                  <a:cubicBezTo>
                    <a:pt x="4668" y="0"/>
                    <a:pt x="0" y="536"/>
                    <a:pt x="0" y="1203"/>
                  </a:cubicBezTo>
                  <a:cubicBezTo>
                    <a:pt x="0" y="1869"/>
                    <a:pt x="4668" y="2405"/>
                    <a:pt x="10430" y="2405"/>
                  </a:cubicBezTo>
                  <a:cubicBezTo>
                    <a:pt x="16193" y="2405"/>
                    <a:pt x="20872" y="1869"/>
                    <a:pt x="20872" y="1203"/>
                  </a:cubicBezTo>
                  <a:cubicBezTo>
                    <a:pt x="20872" y="536"/>
                    <a:pt x="16193" y="0"/>
                    <a:pt x="10430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64" name="Google Shape;5841;p62">
              <a:extLst>
                <a:ext uri="{FF2B5EF4-FFF2-40B4-BE49-F238E27FC236}">
                  <a16:creationId xmlns:a16="http://schemas.microsoft.com/office/drawing/2014/main" id="{506DFA40-D213-46C5-A6A4-1A4A93683B6C}"/>
                </a:ext>
              </a:extLst>
            </p:cNvPr>
            <p:cNvSpPr/>
            <p:nvPr/>
          </p:nvSpPr>
          <p:spPr>
            <a:xfrm>
              <a:off x="2861104" y="4196695"/>
              <a:ext cx="1247" cy="457"/>
            </a:xfrm>
            <a:custGeom>
              <a:avLst/>
              <a:gdLst/>
              <a:ahLst/>
              <a:cxnLst/>
              <a:rect l="l" t="t" r="r" b="b"/>
              <a:pathLst>
                <a:path w="36" h="13" extrusionOk="0">
                  <a:moveTo>
                    <a:pt x="12" y="0"/>
                  </a:moveTo>
                  <a:cubicBezTo>
                    <a:pt x="0" y="0"/>
                    <a:pt x="0" y="12"/>
                    <a:pt x="12" y="12"/>
                  </a:cubicBezTo>
                  <a:cubicBezTo>
                    <a:pt x="36" y="12"/>
                    <a:pt x="36" y="0"/>
                    <a:pt x="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65" name="Google Shape;5842;p62">
              <a:extLst>
                <a:ext uri="{FF2B5EF4-FFF2-40B4-BE49-F238E27FC236}">
                  <a16:creationId xmlns:a16="http://schemas.microsoft.com/office/drawing/2014/main" id="{051D157C-4D5A-49B2-8616-48A8C6DC6459}"/>
                </a:ext>
              </a:extLst>
            </p:cNvPr>
            <p:cNvSpPr/>
            <p:nvPr/>
          </p:nvSpPr>
          <p:spPr>
            <a:xfrm>
              <a:off x="2858610" y="4147305"/>
              <a:ext cx="165822" cy="454980"/>
            </a:xfrm>
            <a:custGeom>
              <a:avLst/>
              <a:gdLst/>
              <a:ahLst/>
              <a:cxnLst/>
              <a:rect l="l" t="t" r="r" b="b"/>
              <a:pathLst>
                <a:path w="4788" h="12943" extrusionOk="0">
                  <a:moveTo>
                    <a:pt x="4763" y="0"/>
                  </a:moveTo>
                  <a:cubicBezTo>
                    <a:pt x="3942" y="179"/>
                    <a:pt x="3096" y="262"/>
                    <a:pt x="2251" y="310"/>
                  </a:cubicBezTo>
                  <a:cubicBezTo>
                    <a:pt x="1608" y="346"/>
                    <a:pt x="965" y="358"/>
                    <a:pt x="322" y="358"/>
                  </a:cubicBezTo>
                  <a:cubicBezTo>
                    <a:pt x="370" y="2572"/>
                    <a:pt x="13" y="10597"/>
                    <a:pt x="1" y="12943"/>
                  </a:cubicBezTo>
                  <a:lnTo>
                    <a:pt x="3454" y="12943"/>
                  </a:lnTo>
                  <a:cubicBezTo>
                    <a:pt x="3454" y="12943"/>
                    <a:pt x="4120" y="6501"/>
                    <a:pt x="4537" y="3560"/>
                  </a:cubicBezTo>
                  <a:cubicBezTo>
                    <a:pt x="4644" y="2822"/>
                    <a:pt x="4728" y="1548"/>
                    <a:pt x="4787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66" name="Google Shape;5843;p62">
              <a:extLst>
                <a:ext uri="{FF2B5EF4-FFF2-40B4-BE49-F238E27FC236}">
                  <a16:creationId xmlns:a16="http://schemas.microsoft.com/office/drawing/2014/main" id="{9191F768-F02E-408F-94B5-D6F7EAB67553}"/>
                </a:ext>
              </a:extLst>
            </p:cNvPr>
            <p:cNvSpPr/>
            <p:nvPr/>
          </p:nvSpPr>
          <p:spPr>
            <a:xfrm>
              <a:off x="2868931" y="4147305"/>
              <a:ext cx="156298" cy="117656"/>
            </a:xfrm>
            <a:custGeom>
              <a:avLst/>
              <a:gdLst/>
              <a:ahLst/>
              <a:cxnLst/>
              <a:rect l="l" t="t" r="r" b="b"/>
              <a:pathLst>
                <a:path w="4513" h="3347" extrusionOk="0">
                  <a:moveTo>
                    <a:pt x="4477" y="0"/>
                  </a:moveTo>
                  <a:cubicBezTo>
                    <a:pt x="3656" y="179"/>
                    <a:pt x="2810" y="274"/>
                    <a:pt x="1965" y="310"/>
                  </a:cubicBezTo>
                  <a:cubicBezTo>
                    <a:pt x="1322" y="346"/>
                    <a:pt x="679" y="358"/>
                    <a:pt x="48" y="358"/>
                  </a:cubicBezTo>
                  <a:cubicBezTo>
                    <a:pt x="60" y="989"/>
                    <a:pt x="24" y="2072"/>
                    <a:pt x="1" y="3346"/>
                  </a:cubicBezTo>
                  <a:cubicBezTo>
                    <a:pt x="655" y="3334"/>
                    <a:pt x="1322" y="3322"/>
                    <a:pt x="1977" y="3263"/>
                  </a:cubicBezTo>
                  <a:cubicBezTo>
                    <a:pt x="2620" y="3203"/>
                    <a:pt x="3263" y="3132"/>
                    <a:pt x="3882" y="3025"/>
                  </a:cubicBezTo>
                  <a:cubicBezTo>
                    <a:pt x="4037" y="3013"/>
                    <a:pt x="4180" y="2977"/>
                    <a:pt x="4334" y="2953"/>
                  </a:cubicBezTo>
                  <a:cubicBezTo>
                    <a:pt x="4406" y="2203"/>
                    <a:pt x="4465" y="1179"/>
                    <a:pt x="4513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67" name="Google Shape;5844;p62">
              <a:extLst>
                <a:ext uri="{FF2B5EF4-FFF2-40B4-BE49-F238E27FC236}">
                  <a16:creationId xmlns:a16="http://schemas.microsoft.com/office/drawing/2014/main" id="{8B2ED83C-2ED4-46A7-A2EE-028D2260FC8D}"/>
                </a:ext>
              </a:extLst>
            </p:cNvPr>
            <p:cNvSpPr/>
            <p:nvPr/>
          </p:nvSpPr>
          <p:spPr>
            <a:xfrm>
              <a:off x="2858610" y="4415591"/>
              <a:ext cx="140228" cy="187117"/>
            </a:xfrm>
            <a:custGeom>
              <a:avLst/>
              <a:gdLst/>
              <a:ahLst/>
              <a:cxnLst/>
              <a:rect l="l" t="t" r="r" b="b"/>
              <a:pathLst>
                <a:path w="4049" h="5323" extrusionOk="0">
                  <a:moveTo>
                    <a:pt x="4049" y="0"/>
                  </a:moveTo>
                  <a:lnTo>
                    <a:pt x="4049" y="0"/>
                  </a:lnTo>
                  <a:cubicBezTo>
                    <a:pt x="3289" y="42"/>
                    <a:pt x="2529" y="60"/>
                    <a:pt x="1771" y="60"/>
                  </a:cubicBezTo>
                  <a:cubicBezTo>
                    <a:pt x="1235" y="60"/>
                    <a:pt x="700" y="51"/>
                    <a:pt x="168" y="36"/>
                  </a:cubicBezTo>
                  <a:cubicBezTo>
                    <a:pt x="144" y="286"/>
                    <a:pt x="144" y="536"/>
                    <a:pt x="132" y="798"/>
                  </a:cubicBezTo>
                  <a:lnTo>
                    <a:pt x="132" y="881"/>
                  </a:lnTo>
                  <a:cubicBezTo>
                    <a:pt x="132" y="1012"/>
                    <a:pt x="120" y="1167"/>
                    <a:pt x="120" y="1298"/>
                  </a:cubicBezTo>
                  <a:lnTo>
                    <a:pt x="120" y="1405"/>
                  </a:lnTo>
                  <a:cubicBezTo>
                    <a:pt x="60" y="3060"/>
                    <a:pt x="13" y="4525"/>
                    <a:pt x="1" y="5322"/>
                  </a:cubicBezTo>
                  <a:lnTo>
                    <a:pt x="3454" y="5322"/>
                  </a:lnTo>
                  <a:cubicBezTo>
                    <a:pt x="3454" y="5322"/>
                    <a:pt x="3644" y="3441"/>
                    <a:pt x="3894" y="1239"/>
                  </a:cubicBezTo>
                  <a:cubicBezTo>
                    <a:pt x="3894" y="1215"/>
                    <a:pt x="3918" y="1179"/>
                    <a:pt x="3918" y="1155"/>
                  </a:cubicBezTo>
                  <a:cubicBezTo>
                    <a:pt x="3930" y="1012"/>
                    <a:pt x="3942" y="893"/>
                    <a:pt x="3954" y="762"/>
                  </a:cubicBezTo>
                  <a:cubicBezTo>
                    <a:pt x="3954" y="739"/>
                    <a:pt x="3954" y="703"/>
                    <a:pt x="3978" y="691"/>
                  </a:cubicBezTo>
                  <a:cubicBezTo>
                    <a:pt x="4001" y="465"/>
                    <a:pt x="4013" y="227"/>
                    <a:pt x="4049" y="0"/>
                  </a:cubicBezTo>
                  <a:close/>
                </a:path>
              </a:pathLst>
            </a:custGeom>
            <a:solidFill>
              <a:srgbClr val="FFCF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68" name="Google Shape;5845;p62">
              <a:extLst>
                <a:ext uri="{FF2B5EF4-FFF2-40B4-BE49-F238E27FC236}">
                  <a16:creationId xmlns:a16="http://schemas.microsoft.com/office/drawing/2014/main" id="{21C93D55-092D-42C1-8D1E-D6782EF93C7D}"/>
                </a:ext>
              </a:extLst>
            </p:cNvPr>
            <p:cNvSpPr/>
            <p:nvPr/>
          </p:nvSpPr>
          <p:spPr>
            <a:xfrm>
              <a:off x="2863148" y="4440269"/>
              <a:ext cx="133232" cy="8613"/>
            </a:xfrm>
            <a:custGeom>
              <a:avLst/>
              <a:gdLst/>
              <a:ahLst/>
              <a:cxnLst/>
              <a:rect l="l" t="t" r="r" b="b"/>
              <a:pathLst>
                <a:path w="3847" h="245" extrusionOk="0">
                  <a:moveTo>
                    <a:pt x="3847" y="1"/>
                  </a:moveTo>
                  <a:lnTo>
                    <a:pt x="3847" y="1"/>
                  </a:lnTo>
                  <a:cubicBezTo>
                    <a:pt x="3704" y="13"/>
                    <a:pt x="3573" y="37"/>
                    <a:pt x="3430" y="60"/>
                  </a:cubicBezTo>
                  <a:cubicBezTo>
                    <a:pt x="2770" y="143"/>
                    <a:pt x="2117" y="176"/>
                    <a:pt x="1466" y="176"/>
                  </a:cubicBezTo>
                  <a:cubicBezTo>
                    <a:pt x="1271" y="176"/>
                    <a:pt x="1076" y="173"/>
                    <a:pt x="882" y="167"/>
                  </a:cubicBezTo>
                  <a:cubicBezTo>
                    <a:pt x="584" y="144"/>
                    <a:pt x="298" y="132"/>
                    <a:pt x="1" y="108"/>
                  </a:cubicBezTo>
                  <a:lnTo>
                    <a:pt x="1" y="179"/>
                  </a:lnTo>
                  <a:cubicBezTo>
                    <a:pt x="479" y="224"/>
                    <a:pt x="956" y="245"/>
                    <a:pt x="1431" y="245"/>
                  </a:cubicBezTo>
                  <a:cubicBezTo>
                    <a:pt x="2233" y="245"/>
                    <a:pt x="3030" y="184"/>
                    <a:pt x="3823" y="72"/>
                  </a:cubicBezTo>
                  <a:cubicBezTo>
                    <a:pt x="3823" y="48"/>
                    <a:pt x="3823" y="13"/>
                    <a:pt x="3847" y="1"/>
                  </a:cubicBezTo>
                  <a:close/>
                </a:path>
              </a:pathLst>
            </a:custGeom>
            <a:solidFill>
              <a:srgbClr val="3E6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69" name="Google Shape;5846;p62">
              <a:extLst>
                <a:ext uri="{FF2B5EF4-FFF2-40B4-BE49-F238E27FC236}">
                  <a16:creationId xmlns:a16="http://schemas.microsoft.com/office/drawing/2014/main" id="{1C932C75-8FBB-4BD9-ACBD-51480B0EC36D}"/>
                </a:ext>
              </a:extLst>
            </p:cNvPr>
            <p:cNvSpPr/>
            <p:nvPr/>
          </p:nvSpPr>
          <p:spPr>
            <a:xfrm>
              <a:off x="2862351" y="4457036"/>
              <a:ext cx="131155" cy="10792"/>
            </a:xfrm>
            <a:custGeom>
              <a:avLst/>
              <a:gdLst/>
              <a:ahLst/>
              <a:cxnLst/>
              <a:rect l="l" t="t" r="r" b="b"/>
              <a:pathLst>
                <a:path w="3787" h="307" extrusionOk="0">
                  <a:moveTo>
                    <a:pt x="3786" y="0"/>
                  </a:moveTo>
                  <a:cubicBezTo>
                    <a:pt x="3608" y="36"/>
                    <a:pt x="3453" y="60"/>
                    <a:pt x="3274" y="95"/>
                  </a:cubicBezTo>
                  <a:cubicBezTo>
                    <a:pt x="2655" y="179"/>
                    <a:pt x="2048" y="214"/>
                    <a:pt x="1429" y="214"/>
                  </a:cubicBezTo>
                  <a:cubicBezTo>
                    <a:pt x="1107" y="214"/>
                    <a:pt x="810" y="191"/>
                    <a:pt x="512" y="179"/>
                  </a:cubicBezTo>
                  <a:cubicBezTo>
                    <a:pt x="369" y="167"/>
                    <a:pt x="214" y="167"/>
                    <a:pt x="71" y="155"/>
                  </a:cubicBezTo>
                  <a:lnTo>
                    <a:pt x="0" y="155"/>
                  </a:lnTo>
                  <a:cubicBezTo>
                    <a:pt x="12" y="155"/>
                    <a:pt x="12" y="179"/>
                    <a:pt x="0" y="226"/>
                  </a:cubicBezTo>
                  <a:cubicBezTo>
                    <a:pt x="24" y="226"/>
                    <a:pt x="71" y="238"/>
                    <a:pt x="95" y="238"/>
                  </a:cubicBezTo>
                  <a:cubicBezTo>
                    <a:pt x="274" y="250"/>
                    <a:pt x="441" y="274"/>
                    <a:pt x="619" y="286"/>
                  </a:cubicBezTo>
                  <a:cubicBezTo>
                    <a:pt x="865" y="300"/>
                    <a:pt x="1111" y="306"/>
                    <a:pt x="1357" y="306"/>
                  </a:cubicBezTo>
                  <a:cubicBezTo>
                    <a:pt x="2170" y="306"/>
                    <a:pt x="2979" y="232"/>
                    <a:pt x="3774" y="95"/>
                  </a:cubicBezTo>
                  <a:cubicBezTo>
                    <a:pt x="3774" y="60"/>
                    <a:pt x="3786" y="36"/>
                    <a:pt x="3786" y="0"/>
                  </a:cubicBezTo>
                  <a:close/>
                </a:path>
              </a:pathLst>
            </a:custGeom>
            <a:solidFill>
              <a:srgbClr val="3E6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70" name="Google Shape;5847;p62">
              <a:extLst>
                <a:ext uri="{FF2B5EF4-FFF2-40B4-BE49-F238E27FC236}">
                  <a16:creationId xmlns:a16="http://schemas.microsoft.com/office/drawing/2014/main" id="{83997935-3AA4-4ADD-AB9C-9F8A39611D30}"/>
                </a:ext>
              </a:extLst>
            </p:cNvPr>
            <p:cNvSpPr/>
            <p:nvPr/>
          </p:nvSpPr>
          <p:spPr>
            <a:xfrm>
              <a:off x="2840878" y="4596346"/>
              <a:ext cx="215693" cy="68935"/>
            </a:xfrm>
            <a:custGeom>
              <a:avLst/>
              <a:gdLst/>
              <a:ahLst/>
              <a:cxnLst/>
              <a:rect l="l" t="t" r="r" b="b"/>
              <a:pathLst>
                <a:path w="6228" h="1961" extrusionOk="0">
                  <a:moveTo>
                    <a:pt x="3242" y="1"/>
                  </a:moveTo>
                  <a:cubicBezTo>
                    <a:pt x="2233" y="1"/>
                    <a:pt x="601" y="40"/>
                    <a:pt x="501" y="73"/>
                  </a:cubicBezTo>
                  <a:cubicBezTo>
                    <a:pt x="334" y="121"/>
                    <a:pt x="1" y="1514"/>
                    <a:pt x="191" y="1823"/>
                  </a:cubicBezTo>
                  <a:cubicBezTo>
                    <a:pt x="245" y="1927"/>
                    <a:pt x="929" y="1961"/>
                    <a:pt x="1820" y="1961"/>
                  </a:cubicBezTo>
                  <a:cubicBezTo>
                    <a:pt x="3284" y="1961"/>
                    <a:pt x="5306" y="1869"/>
                    <a:pt x="6002" y="1847"/>
                  </a:cubicBezTo>
                  <a:cubicBezTo>
                    <a:pt x="6145" y="1847"/>
                    <a:pt x="6228" y="1693"/>
                    <a:pt x="6168" y="1573"/>
                  </a:cubicBezTo>
                  <a:cubicBezTo>
                    <a:pt x="6049" y="1335"/>
                    <a:pt x="5764" y="990"/>
                    <a:pt x="5216" y="633"/>
                  </a:cubicBezTo>
                  <a:cubicBezTo>
                    <a:pt x="4323" y="38"/>
                    <a:pt x="4025" y="26"/>
                    <a:pt x="4025" y="26"/>
                  </a:cubicBezTo>
                  <a:cubicBezTo>
                    <a:pt x="3990" y="8"/>
                    <a:pt x="3672" y="1"/>
                    <a:pt x="3242" y="1"/>
                  </a:cubicBezTo>
                  <a:close/>
                </a:path>
              </a:pathLst>
            </a:custGeom>
            <a:solidFill>
              <a:srgbClr val="1E3D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71" name="Google Shape;5848;p62">
              <a:extLst>
                <a:ext uri="{FF2B5EF4-FFF2-40B4-BE49-F238E27FC236}">
                  <a16:creationId xmlns:a16="http://schemas.microsoft.com/office/drawing/2014/main" id="{6AB7C8D2-DDE5-4AC4-AC35-B79393C4DF6C}"/>
                </a:ext>
              </a:extLst>
            </p:cNvPr>
            <p:cNvSpPr/>
            <p:nvPr/>
          </p:nvSpPr>
          <p:spPr>
            <a:xfrm>
              <a:off x="2973661" y="4615751"/>
              <a:ext cx="54893" cy="18701"/>
            </a:xfrm>
            <a:custGeom>
              <a:avLst/>
              <a:gdLst/>
              <a:ahLst/>
              <a:cxnLst/>
              <a:rect l="l" t="t" r="r" b="b"/>
              <a:pathLst>
                <a:path w="1585" h="532" extrusionOk="0">
                  <a:moveTo>
                    <a:pt x="1223" y="1"/>
                  </a:moveTo>
                  <a:cubicBezTo>
                    <a:pt x="1082" y="1"/>
                    <a:pt x="943" y="16"/>
                    <a:pt x="798" y="45"/>
                  </a:cubicBezTo>
                  <a:cubicBezTo>
                    <a:pt x="596" y="81"/>
                    <a:pt x="394" y="140"/>
                    <a:pt x="215" y="248"/>
                  </a:cubicBezTo>
                  <a:cubicBezTo>
                    <a:pt x="144" y="295"/>
                    <a:pt x="1" y="367"/>
                    <a:pt x="36" y="474"/>
                  </a:cubicBezTo>
                  <a:cubicBezTo>
                    <a:pt x="54" y="517"/>
                    <a:pt x="82" y="532"/>
                    <a:pt x="114" y="532"/>
                  </a:cubicBezTo>
                  <a:cubicBezTo>
                    <a:pt x="172" y="532"/>
                    <a:pt x="245" y="485"/>
                    <a:pt x="298" y="462"/>
                  </a:cubicBezTo>
                  <a:cubicBezTo>
                    <a:pt x="667" y="248"/>
                    <a:pt x="1072" y="176"/>
                    <a:pt x="1489" y="176"/>
                  </a:cubicBezTo>
                  <a:cubicBezTo>
                    <a:pt x="1560" y="176"/>
                    <a:pt x="1584" y="45"/>
                    <a:pt x="1501" y="21"/>
                  </a:cubicBezTo>
                  <a:cubicBezTo>
                    <a:pt x="1407" y="7"/>
                    <a:pt x="1315" y="1"/>
                    <a:pt x="12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72" name="Google Shape;5849;p62">
              <a:extLst>
                <a:ext uri="{FF2B5EF4-FFF2-40B4-BE49-F238E27FC236}">
                  <a16:creationId xmlns:a16="http://schemas.microsoft.com/office/drawing/2014/main" id="{0472B632-BF28-4C69-B782-933DE038D2AF}"/>
                </a:ext>
              </a:extLst>
            </p:cNvPr>
            <p:cNvSpPr/>
            <p:nvPr/>
          </p:nvSpPr>
          <p:spPr>
            <a:xfrm>
              <a:off x="2952397" y="4606857"/>
              <a:ext cx="56348" cy="21478"/>
            </a:xfrm>
            <a:custGeom>
              <a:avLst/>
              <a:gdLst/>
              <a:ahLst/>
              <a:cxnLst/>
              <a:rect l="l" t="t" r="r" b="b"/>
              <a:pathLst>
                <a:path w="1627" h="611" extrusionOk="0">
                  <a:moveTo>
                    <a:pt x="1520" y="0"/>
                  </a:moveTo>
                  <a:cubicBezTo>
                    <a:pt x="1270" y="0"/>
                    <a:pt x="1008" y="24"/>
                    <a:pt x="758" y="96"/>
                  </a:cubicBezTo>
                  <a:lnTo>
                    <a:pt x="400" y="239"/>
                  </a:lnTo>
                  <a:cubicBezTo>
                    <a:pt x="317" y="274"/>
                    <a:pt x="198" y="322"/>
                    <a:pt x="103" y="393"/>
                  </a:cubicBezTo>
                  <a:cubicBezTo>
                    <a:pt x="91" y="393"/>
                    <a:pt x="79" y="417"/>
                    <a:pt x="55" y="429"/>
                  </a:cubicBezTo>
                  <a:cubicBezTo>
                    <a:pt x="0" y="484"/>
                    <a:pt x="47" y="610"/>
                    <a:pt x="129" y="610"/>
                  </a:cubicBezTo>
                  <a:cubicBezTo>
                    <a:pt x="136" y="610"/>
                    <a:pt x="143" y="609"/>
                    <a:pt x="150" y="608"/>
                  </a:cubicBezTo>
                  <a:cubicBezTo>
                    <a:pt x="269" y="560"/>
                    <a:pt x="377" y="489"/>
                    <a:pt x="472" y="429"/>
                  </a:cubicBezTo>
                  <a:cubicBezTo>
                    <a:pt x="579" y="370"/>
                    <a:pt x="686" y="322"/>
                    <a:pt x="805" y="298"/>
                  </a:cubicBezTo>
                  <a:cubicBezTo>
                    <a:pt x="1043" y="215"/>
                    <a:pt x="1281" y="179"/>
                    <a:pt x="1520" y="155"/>
                  </a:cubicBezTo>
                  <a:cubicBezTo>
                    <a:pt x="1627" y="143"/>
                    <a:pt x="1627" y="0"/>
                    <a:pt x="152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73" name="Google Shape;5850;p62">
              <a:extLst>
                <a:ext uri="{FF2B5EF4-FFF2-40B4-BE49-F238E27FC236}">
                  <a16:creationId xmlns:a16="http://schemas.microsoft.com/office/drawing/2014/main" id="{A64A5990-9174-40EA-949D-51B29ABC2E00}"/>
                </a:ext>
              </a:extLst>
            </p:cNvPr>
            <p:cNvSpPr/>
            <p:nvPr/>
          </p:nvSpPr>
          <p:spPr>
            <a:xfrm>
              <a:off x="2941522" y="4597155"/>
              <a:ext cx="49490" cy="18033"/>
            </a:xfrm>
            <a:custGeom>
              <a:avLst/>
              <a:gdLst/>
              <a:ahLst/>
              <a:cxnLst/>
              <a:rect l="l" t="t" r="r" b="b"/>
              <a:pathLst>
                <a:path w="1429" h="513" extrusionOk="0">
                  <a:moveTo>
                    <a:pt x="1098" y="0"/>
                  </a:moveTo>
                  <a:cubicBezTo>
                    <a:pt x="943" y="0"/>
                    <a:pt x="790" y="17"/>
                    <a:pt x="631" y="62"/>
                  </a:cubicBezTo>
                  <a:cubicBezTo>
                    <a:pt x="512" y="98"/>
                    <a:pt x="393" y="134"/>
                    <a:pt x="274" y="193"/>
                  </a:cubicBezTo>
                  <a:cubicBezTo>
                    <a:pt x="179" y="241"/>
                    <a:pt x="0" y="312"/>
                    <a:pt x="0" y="431"/>
                  </a:cubicBezTo>
                  <a:cubicBezTo>
                    <a:pt x="0" y="467"/>
                    <a:pt x="24" y="479"/>
                    <a:pt x="36" y="491"/>
                  </a:cubicBezTo>
                  <a:cubicBezTo>
                    <a:pt x="61" y="506"/>
                    <a:pt x="81" y="512"/>
                    <a:pt x="102" y="512"/>
                  </a:cubicBezTo>
                  <a:cubicBezTo>
                    <a:pt x="129" y="512"/>
                    <a:pt x="156" y="500"/>
                    <a:pt x="191" y="479"/>
                  </a:cubicBezTo>
                  <a:cubicBezTo>
                    <a:pt x="262" y="443"/>
                    <a:pt x="298" y="419"/>
                    <a:pt x="357" y="396"/>
                  </a:cubicBezTo>
                  <a:cubicBezTo>
                    <a:pt x="452" y="336"/>
                    <a:pt x="572" y="288"/>
                    <a:pt x="667" y="253"/>
                  </a:cubicBezTo>
                  <a:cubicBezTo>
                    <a:pt x="893" y="181"/>
                    <a:pt x="1131" y="134"/>
                    <a:pt x="1369" y="122"/>
                  </a:cubicBezTo>
                  <a:cubicBezTo>
                    <a:pt x="1429" y="110"/>
                    <a:pt x="1429" y="38"/>
                    <a:pt x="1369" y="15"/>
                  </a:cubicBezTo>
                  <a:cubicBezTo>
                    <a:pt x="1278" y="6"/>
                    <a:pt x="1188" y="0"/>
                    <a:pt x="10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74" name="Google Shape;5851;p62">
              <a:extLst>
                <a:ext uri="{FF2B5EF4-FFF2-40B4-BE49-F238E27FC236}">
                  <a16:creationId xmlns:a16="http://schemas.microsoft.com/office/drawing/2014/main" id="{5445983A-9C6B-4DC3-A6F5-CDB0504E0F85}"/>
                </a:ext>
              </a:extLst>
            </p:cNvPr>
            <p:cNvSpPr/>
            <p:nvPr/>
          </p:nvSpPr>
          <p:spPr>
            <a:xfrm>
              <a:off x="2633877" y="4147305"/>
              <a:ext cx="216109" cy="454980"/>
            </a:xfrm>
            <a:custGeom>
              <a:avLst/>
              <a:gdLst/>
              <a:ahLst/>
              <a:cxnLst/>
              <a:rect l="l" t="t" r="r" b="b"/>
              <a:pathLst>
                <a:path w="6240" h="12943" extrusionOk="0">
                  <a:moveTo>
                    <a:pt x="6204" y="0"/>
                  </a:moveTo>
                  <a:cubicBezTo>
                    <a:pt x="5359" y="179"/>
                    <a:pt x="4490" y="262"/>
                    <a:pt x="3644" y="310"/>
                  </a:cubicBezTo>
                  <a:cubicBezTo>
                    <a:pt x="3001" y="346"/>
                    <a:pt x="2370" y="358"/>
                    <a:pt x="1727" y="358"/>
                  </a:cubicBezTo>
                  <a:cubicBezTo>
                    <a:pt x="1537" y="2572"/>
                    <a:pt x="299" y="10597"/>
                    <a:pt x="1" y="12943"/>
                  </a:cubicBezTo>
                  <a:lnTo>
                    <a:pt x="3454" y="12943"/>
                  </a:lnTo>
                  <a:cubicBezTo>
                    <a:pt x="3454" y="12943"/>
                    <a:pt x="4835" y="6501"/>
                    <a:pt x="5585" y="3560"/>
                  </a:cubicBezTo>
                  <a:cubicBezTo>
                    <a:pt x="5775" y="2822"/>
                    <a:pt x="6014" y="1548"/>
                    <a:pt x="6240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75" name="Google Shape;5852;p62">
              <a:extLst>
                <a:ext uri="{FF2B5EF4-FFF2-40B4-BE49-F238E27FC236}">
                  <a16:creationId xmlns:a16="http://schemas.microsoft.com/office/drawing/2014/main" id="{63AE4F22-B616-4CDF-B229-64ECEA4810A2}"/>
                </a:ext>
              </a:extLst>
            </p:cNvPr>
            <p:cNvSpPr/>
            <p:nvPr/>
          </p:nvSpPr>
          <p:spPr>
            <a:xfrm>
              <a:off x="2680909" y="4147305"/>
              <a:ext cx="169077" cy="117656"/>
            </a:xfrm>
            <a:custGeom>
              <a:avLst/>
              <a:gdLst/>
              <a:ahLst/>
              <a:cxnLst/>
              <a:rect l="l" t="t" r="r" b="b"/>
              <a:pathLst>
                <a:path w="4882" h="3347" extrusionOk="0">
                  <a:moveTo>
                    <a:pt x="4846" y="0"/>
                  </a:moveTo>
                  <a:cubicBezTo>
                    <a:pt x="4001" y="179"/>
                    <a:pt x="3132" y="274"/>
                    <a:pt x="2286" y="310"/>
                  </a:cubicBezTo>
                  <a:cubicBezTo>
                    <a:pt x="1643" y="346"/>
                    <a:pt x="1012" y="358"/>
                    <a:pt x="369" y="358"/>
                  </a:cubicBezTo>
                  <a:cubicBezTo>
                    <a:pt x="310" y="989"/>
                    <a:pt x="179" y="2072"/>
                    <a:pt x="0" y="3346"/>
                  </a:cubicBezTo>
                  <a:cubicBezTo>
                    <a:pt x="667" y="3334"/>
                    <a:pt x="1322" y="3322"/>
                    <a:pt x="1989" y="3263"/>
                  </a:cubicBezTo>
                  <a:cubicBezTo>
                    <a:pt x="2632" y="3203"/>
                    <a:pt x="3286" y="3132"/>
                    <a:pt x="3929" y="3025"/>
                  </a:cubicBezTo>
                  <a:cubicBezTo>
                    <a:pt x="4072" y="3013"/>
                    <a:pt x="4227" y="2977"/>
                    <a:pt x="4370" y="2953"/>
                  </a:cubicBezTo>
                  <a:cubicBezTo>
                    <a:pt x="4525" y="2203"/>
                    <a:pt x="4703" y="1179"/>
                    <a:pt x="4882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76" name="Google Shape;5853;p62">
              <a:extLst>
                <a:ext uri="{FF2B5EF4-FFF2-40B4-BE49-F238E27FC236}">
                  <a16:creationId xmlns:a16="http://schemas.microsoft.com/office/drawing/2014/main" id="{C816F03F-814A-4355-AF30-1065DD012513}"/>
                </a:ext>
              </a:extLst>
            </p:cNvPr>
            <p:cNvSpPr/>
            <p:nvPr/>
          </p:nvSpPr>
          <p:spPr>
            <a:xfrm>
              <a:off x="2634708" y="4415591"/>
              <a:ext cx="160038" cy="187117"/>
            </a:xfrm>
            <a:custGeom>
              <a:avLst/>
              <a:gdLst/>
              <a:ahLst/>
              <a:cxnLst/>
              <a:rect l="l" t="t" r="r" b="b"/>
              <a:pathLst>
                <a:path w="4621" h="5323" extrusionOk="0">
                  <a:moveTo>
                    <a:pt x="4620" y="0"/>
                  </a:moveTo>
                  <a:cubicBezTo>
                    <a:pt x="3860" y="42"/>
                    <a:pt x="3096" y="60"/>
                    <a:pt x="2337" y="60"/>
                  </a:cubicBezTo>
                  <a:cubicBezTo>
                    <a:pt x="1800" y="60"/>
                    <a:pt x="1267" y="51"/>
                    <a:pt x="739" y="36"/>
                  </a:cubicBezTo>
                  <a:cubicBezTo>
                    <a:pt x="703" y="286"/>
                    <a:pt x="656" y="536"/>
                    <a:pt x="632" y="798"/>
                  </a:cubicBezTo>
                  <a:cubicBezTo>
                    <a:pt x="632" y="822"/>
                    <a:pt x="620" y="846"/>
                    <a:pt x="620" y="881"/>
                  </a:cubicBezTo>
                  <a:cubicBezTo>
                    <a:pt x="596" y="1012"/>
                    <a:pt x="572" y="1167"/>
                    <a:pt x="560" y="1298"/>
                  </a:cubicBezTo>
                  <a:cubicBezTo>
                    <a:pt x="560" y="1334"/>
                    <a:pt x="537" y="1370"/>
                    <a:pt x="537" y="1405"/>
                  </a:cubicBezTo>
                  <a:cubicBezTo>
                    <a:pt x="298" y="3060"/>
                    <a:pt x="96" y="4525"/>
                    <a:pt x="1" y="5322"/>
                  </a:cubicBezTo>
                  <a:lnTo>
                    <a:pt x="3454" y="5322"/>
                  </a:lnTo>
                  <a:cubicBezTo>
                    <a:pt x="3454" y="5322"/>
                    <a:pt x="3858" y="3441"/>
                    <a:pt x="4347" y="1239"/>
                  </a:cubicBezTo>
                  <a:cubicBezTo>
                    <a:pt x="4347" y="1215"/>
                    <a:pt x="4370" y="1179"/>
                    <a:pt x="4370" y="1155"/>
                  </a:cubicBezTo>
                  <a:cubicBezTo>
                    <a:pt x="4394" y="1012"/>
                    <a:pt x="4430" y="893"/>
                    <a:pt x="4454" y="762"/>
                  </a:cubicBezTo>
                  <a:cubicBezTo>
                    <a:pt x="4454" y="739"/>
                    <a:pt x="4466" y="703"/>
                    <a:pt x="4466" y="691"/>
                  </a:cubicBezTo>
                  <a:cubicBezTo>
                    <a:pt x="4513" y="465"/>
                    <a:pt x="4573" y="227"/>
                    <a:pt x="4620" y="0"/>
                  </a:cubicBezTo>
                  <a:close/>
                </a:path>
              </a:pathLst>
            </a:custGeom>
            <a:solidFill>
              <a:srgbClr val="FFCF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77" name="Google Shape;5854;p62">
              <a:extLst>
                <a:ext uri="{FF2B5EF4-FFF2-40B4-BE49-F238E27FC236}">
                  <a16:creationId xmlns:a16="http://schemas.microsoft.com/office/drawing/2014/main" id="{1623AD7A-09E2-42AC-8427-9A6B7240B6F1}"/>
                </a:ext>
              </a:extLst>
            </p:cNvPr>
            <p:cNvSpPr/>
            <p:nvPr/>
          </p:nvSpPr>
          <p:spPr>
            <a:xfrm>
              <a:off x="2656147" y="4440269"/>
              <a:ext cx="133232" cy="8613"/>
            </a:xfrm>
            <a:custGeom>
              <a:avLst/>
              <a:gdLst/>
              <a:ahLst/>
              <a:cxnLst/>
              <a:rect l="l" t="t" r="r" b="b"/>
              <a:pathLst>
                <a:path w="3847" h="245" extrusionOk="0">
                  <a:moveTo>
                    <a:pt x="3847" y="1"/>
                  </a:moveTo>
                  <a:lnTo>
                    <a:pt x="3847" y="1"/>
                  </a:lnTo>
                  <a:cubicBezTo>
                    <a:pt x="3716" y="13"/>
                    <a:pt x="3573" y="37"/>
                    <a:pt x="3430" y="60"/>
                  </a:cubicBezTo>
                  <a:cubicBezTo>
                    <a:pt x="2779" y="143"/>
                    <a:pt x="2121" y="176"/>
                    <a:pt x="1473" y="176"/>
                  </a:cubicBezTo>
                  <a:cubicBezTo>
                    <a:pt x="1279" y="176"/>
                    <a:pt x="1086" y="173"/>
                    <a:pt x="894" y="167"/>
                  </a:cubicBezTo>
                  <a:cubicBezTo>
                    <a:pt x="596" y="144"/>
                    <a:pt x="310" y="132"/>
                    <a:pt x="13" y="108"/>
                  </a:cubicBezTo>
                  <a:cubicBezTo>
                    <a:pt x="1" y="120"/>
                    <a:pt x="1" y="156"/>
                    <a:pt x="1" y="179"/>
                  </a:cubicBezTo>
                  <a:cubicBezTo>
                    <a:pt x="470" y="224"/>
                    <a:pt x="945" y="245"/>
                    <a:pt x="1421" y="245"/>
                  </a:cubicBezTo>
                  <a:cubicBezTo>
                    <a:pt x="2225" y="245"/>
                    <a:pt x="3035" y="184"/>
                    <a:pt x="3835" y="72"/>
                  </a:cubicBezTo>
                  <a:cubicBezTo>
                    <a:pt x="3835" y="48"/>
                    <a:pt x="3847" y="13"/>
                    <a:pt x="3847" y="1"/>
                  </a:cubicBezTo>
                  <a:close/>
                </a:path>
              </a:pathLst>
            </a:custGeom>
            <a:solidFill>
              <a:srgbClr val="3E6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78" name="Google Shape;5855;p62">
              <a:extLst>
                <a:ext uri="{FF2B5EF4-FFF2-40B4-BE49-F238E27FC236}">
                  <a16:creationId xmlns:a16="http://schemas.microsoft.com/office/drawing/2014/main" id="{6805E1E0-120C-4524-81AA-8155452D441D}"/>
                </a:ext>
              </a:extLst>
            </p:cNvPr>
            <p:cNvSpPr/>
            <p:nvPr/>
          </p:nvSpPr>
          <p:spPr>
            <a:xfrm>
              <a:off x="2653272" y="4457036"/>
              <a:ext cx="132817" cy="10792"/>
            </a:xfrm>
            <a:custGeom>
              <a:avLst/>
              <a:gdLst/>
              <a:ahLst/>
              <a:cxnLst/>
              <a:rect l="l" t="t" r="r" b="b"/>
              <a:pathLst>
                <a:path w="3835" h="307" extrusionOk="0">
                  <a:moveTo>
                    <a:pt x="3834" y="0"/>
                  </a:moveTo>
                  <a:lnTo>
                    <a:pt x="3299" y="95"/>
                  </a:lnTo>
                  <a:cubicBezTo>
                    <a:pt x="2668" y="179"/>
                    <a:pt x="2060" y="214"/>
                    <a:pt x="1429" y="214"/>
                  </a:cubicBezTo>
                  <a:cubicBezTo>
                    <a:pt x="1120" y="214"/>
                    <a:pt x="822" y="191"/>
                    <a:pt x="524" y="179"/>
                  </a:cubicBezTo>
                  <a:cubicBezTo>
                    <a:pt x="382" y="167"/>
                    <a:pt x="227" y="167"/>
                    <a:pt x="84" y="155"/>
                  </a:cubicBezTo>
                  <a:lnTo>
                    <a:pt x="1" y="155"/>
                  </a:lnTo>
                  <a:lnTo>
                    <a:pt x="1" y="226"/>
                  </a:lnTo>
                  <a:cubicBezTo>
                    <a:pt x="36" y="226"/>
                    <a:pt x="84" y="238"/>
                    <a:pt x="108" y="238"/>
                  </a:cubicBezTo>
                  <a:cubicBezTo>
                    <a:pt x="274" y="250"/>
                    <a:pt x="453" y="274"/>
                    <a:pt x="632" y="286"/>
                  </a:cubicBezTo>
                  <a:cubicBezTo>
                    <a:pt x="878" y="300"/>
                    <a:pt x="1124" y="306"/>
                    <a:pt x="1371" y="306"/>
                  </a:cubicBezTo>
                  <a:cubicBezTo>
                    <a:pt x="2188" y="306"/>
                    <a:pt x="3006" y="232"/>
                    <a:pt x="3811" y="95"/>
                  </a:cubicBezTo>
                  <a:cubicBezTo>
                    <a:pt x="3811" y="60"/>
                    <a:pt x="3834" y="36"/>
                    <a:pt x="3834" y="0"/>
                  </a:cubicBezTo>
                  <a:close/>
                </a:path>
              </a:pathLst>
            </a:custGeom>
            <a:solidFill>
              <a:srgbClr val="3E6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79" name="Google Shape;5856;p62">
              <a:extLst>
                <a:ext uri="{FF2B5EF4-FFF2-40B4-BE49-F238E27FC236}">
                  <a16:creationId xmlns:a16="http://schemas.microsoft.com/office/drawing/2014/main" id="{52A63D62-8972-4E0B-A16B-050E0DE7915F}"/>
                </a:ext>
              </a:extLst>
            </p:cNvPr>
            <p:cNvSpPr/>
            <p:nvPr/>
          </p:nvSpPr>
          <p:spPr>
            <a:xfrm>
              <a:off x="2617392" y="4596346"/>
              <a:ext cx="215277" cy="68935"/>
            </a:xfrm>
            <a:custGeom>
              <a:avLst/>
              <a:gdLst/>
              <a:ahLst/>
              <a:cxnLst/>
              <a:rect l="l" t="t" r="r" b="b"/>
              <a:pathLst>
                <a:path w="6216" h="1961" extrusionOk="0">
                  <a:moveTo>
                    <a:pt x="3232" y="1"/>
                  </a:moveTo>
                  <a:cubicBezTo>
                    <a:pt x="2226" y="1"/>
                    <a:pt x="597" y="40"/>
                    <a:pt x="489" y="73"/>
                  </a:cubicBezTo>
                  <a:cubicBezTo>
                    <a:pt x="322" y="121"/>
                    <a:pt x="1" y="1514"/>
                    <a:pt x="179" y="1823"/>
                  </a:cubicBezTo>
                  <a:cubicBezTo>
                    <a:pt x="233" y="1927"/>
                    <a:pt x="919" y="1961"/>
                    <a:pt x="1811" y="1961"/>
                  </a:cubicBezTo>
                  <a:cubicBezTo>
                    <a:pt x="3279" y="1961"/>
                    <a:pt x="5305" y="1869"/>
                    <a:pt x="6001" y="1847"/>
                  </a:cubicBezTo>
                  <a:cubicBezTo>
                    <a:pt x="6132" y="1847"/>
                    <a:pt x="6216" y="1693"/>
                    <a:pt x="6156" y="1573"/>
                  </a:cubicBezTo>
                  <a:cubicBezTo>
                    <a:pt x="6037" y="1335"/>
                    <a:pt x="5763" y="990"/>
                    <a:pt x="5204" y="633"/>
                  </a:cubicBezTo>
                  <a:cubicBezTo>
                    <a:pt x="4299" y="38"/>
                    <a:pt x="4013" y="26"/>
                    <a:pt x="4013" y="26"/>
                  </a:cubicBezTo>
                  <a:cubicBezTo>
                    <a:pt x="3977" y="8"/>
                    <a:pt x="3661" y="1"/>
                    <a:pt x="3232" y="1"/>
                  </a:cubicBezTo>
                  <a:close/>
                </a:path>
              </a:pathLst>
            </a:custGeom>
            <a:solidFill>
              <a:srgbClr val="1E3D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80" name="Google Shape;5857;p62">
              <a:extLst>
                <a:ext uri="{FF2B5EF4-FFF2-40B4-BE49-F238E27FC236}">
                  <a16:creationId xmlns:a16="http://schemas.microsoft.com/office/drawing/2014/main" id="{64682726-82FA-42FC-9CB6-507A4C9DFAFB}"/>
                </a:ext>
              </a:extLst>
            </p:cNvPr>
            <p:cNvSpPr/>
            <p:nvPr/>
          </p:nvSpPr>
          <p:spPr>
            <a:xfrm>
              <a:off x="2749344" y="4615751"/>
              <a:ext cx="55309" cy="18701"/>
            </a:xfrm>
            <a:custGeom>
              <a:avLst/>
              <a:gdLst/>
              <a:ahLst/>
              <a:cxnLst/>
              <a:rect l="l" t="t" r="r" b="b"/>
              <a:pathLst>
                <a:path w="1597" h="532" extrusionOk="0">
                  <a:moveTo>
                    <a:pt x="1223" y="1"/>
                  </a:moveTo>
                  <a:cubicBezTo>
                    <a:pt x="1082" y="1"/>
                    <a:pt x="943" y="16"/>
                    <a:pt x="798" y="45"/>
                  </a:cubicBezTo>
                  <a:cubicBezTo>
                    <a:pt x="596" y="81"/>
                    <a:pt x="406" y="140"/>
                    <a:pt x="227" y="248"/>
                  </a:cubicBezTo>
                  <a:cubicBezTo>
                    <a:pt x="144" y="295"/>
                    <a:pt x="1" y="367"/>
                    <a:pt x="48" y="474"/>
                  </a:cubicBezTo>
                  <a:cubicBezTo>
                    <a:pt x="61" y="517"/>
                    <a:pt x="88" y="532"/>
                    <a:pt x="121" y="532"/>
                  </a:cubicBezTo>
                  <a:cubicBezTo>
                    <a:pt x="178" y="532"/>
                    <a:pt x="253" y="485"/>
                    <a:pt x="298" y="462"/>
                  </a:cubicBezTo>
                  <a:cubicBezTo>
                    <a:pt x="667" y="248"/>
                    <a:pt x="1072" y="176"/>
                    <a:pt x="1489" y="176"/>
                  </a:cubicBezTo>
                  <a:cubicBezTo>
                    <a:pt x="1560" y="176"/>
                    <a:pt x="1596" y="45"/>
                    <a:pt x="1501" y="21"/>
                  </a:cubicBezTo>
                  <a:cubicBezTo>
                    <a:pt x="1407" y="7"/>
                    <a:pt x="1315" y="1"/>
                    <a:pt x="12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81" name="Google Shape;5858;p62">
              <a:extLst>
                <a:ext uri="{FF2B5EF4-FFF2-40B4-BE49-F238E27FC236}">
                  <a16:creationId xmlns:a16="http://schemas.microsoft.com/office/drawing/2014/main" id="{AE7F4A54-E3C3-4B0B-9640-03A36BAFF00B}"/>
                </a:ext>
              </a:extLst>
            </p:cNvPr>
            <p:cNvSpPr/>
            <p:nvPr/>
          </p:nvSpPr>
          <p:spPr>
            <a:xfrm>
              <a:off x="2728460" y="4606857"/>
              <a:ext cx="55967" cy="21478"/>
            </a:xfrm>
            <a:custGeom>
              <a:avLst/>
              <a:gdLst/>
              <a:ahLst/>
              <a:cxnLst/>
              <a:rect l="l" t="t" r="r" b="b"/>
              <a:pathLst>
                <a:path w="1616" h="611" extrusionOk="0">
                  <a:moveTo>
                    <a:pt x="1509" y="0"/>
                  </a:moveTo>
                  <a:cubicBezTo>
                    <a:pt x="1259" y="0"/>
                    <a:pt x="1009" y="24"/>
                    <a:pt x="758" y="96"/>
                  </a:cubicBezTo>
                  <a:lnTo>
                    <a:pt x="389" y="239"/>
                  </a:lnTo>
                  <a:cubicBezTo>
                    <a:pt x="306" y="274"/>
                    <a:pt x="187" y="322"/>
                    <a:pt x="92" y="393"/>
                  </a:cubicBezTo>
                  <a:cubicBezTo>
                    <a:pt x="80" y="393"/>
                    <a:pt x="68" y="417"/>
                    <a:pt x="56" y="429"/>
                  </a:cubicBezTo>
                  <a:cubicBezTo>
                    <a:pt x="1" y="484"/>
                    <a:pt x="48" y="610"/>
                    <a:pt x="121" y="610"/>
                  </a:cubicBezTo>
                  <a:cubicBezTo>
                    <a:pt x="127" y="610"/>
                    <a:pt x="133" y="609"/>
                    <a:pt x="139" y="608"/>
                  </a:cubicBezTo>
                  <a:cubicBezTo>
                    <a:pt x="258" y="560"/>
                    <a:pt x="366" y="489"/>
                    <a:pt x="473" y="429"/>
                  </a:cubicBezTo>
                  <a:cubicBezTo>
                    <a:pt x="568" y="370"/>
                    <a:pt x="675" y="322"/>
                    <a:pt x="794" y="298"/>
                  </a:cubicBezTo>
                  <a:cubicBezTo>
                    <a:pt x="1032" y="215"/>
                    <a:pt x="1270" y="179"/>
                    <a:pt x="1509" y="155"/>
                  </a:cubicBezTo>
                  <a:cubicBezTo>
                    <a:pt x="1616" y="143"/>
                    <a:pt x="1616" y="0"/>
                    <a:pt x="15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82" name="Google Shape;5859;p62">
              <a:extLst>
                <a:ext uri="{FF2B5EF4-FFF2-40B4-BE49-F238E27FC236}">
                  <a16:creationId xmlns:a16="http://schemas.microsoft.com/office/drawing/2014/main" id="{EBDE6720-6681-4568-B529-73D166A0AC44}"/>
                </a:ext>
              </a:extLst>
            </p:cNvPr>
            <p:cNvSpPr/>
            <p:nvPr/>
          </p:nvSpPr>
          <p:spPr>
            <a:xfrm>
              <a:off x="2718001" y="4597155"/>
              <a:ext cx="49525" cy="18033"/>
            </a:xfrm>
            <a:custGeom>
              <a:avLst/>
              <a:gdLst/>
              <a:ahLst/>
              <a:cxnLst/>
              <a:rect l="l" t="t" r="r" b="b"/>
              <a:pathLst>
                <a:path w="1430" h="513" extrusionOk="0">
                  <a:moveTo>
                    <a:pt x="1095" y="0"/>
                  </a:moveTo>
                  <a:cubicBezTo>
                    <a:pt x="937" y="0"/>
                    <a:pt x="778" y="17"/>
                    <a:pt x="620" y="62"/>
                  </a:cubicBezTo>
                  <a:cubicBezTo>
                    <a:pt x="501" y="98"/>
                    <a:pt x="382" y="134"/>
                    <a:pt x="263" y="193"/>
                  </a:cubicBezTo>
                  <a:cubicBezTo>
                    <a:pt x="156" y="241"/>
                    <a:pt x="1" y="312"/>
                    <a:pt x="1" y="431"/>
                  </a:cubicBezTo>
                  <a:cubicBezTo>
                    <a:pt x="1" y="467"/>
                    <a:pt x="13" y="479"/>
                    <a:pt x="25" y="491"/>
                  </a:cubicBezTo>
                  <a:cubicBezTo>
                    <a:pt x="50" y="506"/>
                    <a:pt x="72" y="512"/>
                    <a:pt x="95" y="512"/>
                  </a:cubicBezTo>
                  <a:cubicBezTo>
                    <a:pt x="126" y="512"/>
                    <a:pt x="157" y="500"/>
                    <a:pt x="191" y="479"/>
                  </a:cubicBezTo>
                  <a:cubicBezTo>
                    <a:pt x="251" y="443"/>
                    <a:pt x="298" y="419"/>
                    <a:pt x="358" y="396"/>
                  </a:cubicBezTo>
                  <a:cubicBezTo>
                    <a:pt x="441" y="336"/>
                    <a:pt x="560" y="288"/>
                    <a:pt x="668" y="253"/>
                  </a:cubicBezTo>
                  <a:cubicBezTo>
                    <a:pt x="894" y="181"/>
                    <a:pt x="1132" y="134"/>
                    <a:pt x="1370" y="122"/>
                  </a:cubicBezTo>
                  <a:cubicBezTo>
                    <a:pt x="1430" y="110"/>
                    <a:pt x="1430" y="38"/>
                    <a:pt x="1370" y="15"/>
                  </a:cubicBezTo>
                  <a:cubicBezTo>
                    <a:pt x="1279" y="6"/>
                    <a:pt x="1187" y="0"/>
                    <a:pt x="109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83" name="Google Shape;5860;p62">
              <a:extLst>
                <a:ext uri="{FF2B5EF4-FFF2-40B4-BE49-F238E27FC236}">
                  <a16:creationId xmlns:a16="http://schemas.microsoft.com/office/drawing/2014/main" id="{9B101D9D-0E12-42F3-A24F-51DF67FF6894}"/>
                </a:ext>
              </a:extLst>
            </p:cNvPr>
            <p:cNvSpPr/>
            <p:nvPr/>
          </p:nvSpPr>
          <p:spPr>
            <a:xfrm>
              <a:off x="2607903" y="3958429"/>
              <a:ext cx="481258" cy="282979"/>
            </a:xfrm>
            <a:custGeom>
              <a:avLst/>
              <a:gdLst/>
              <a:ahLst/>
              <a:cxnLst/>
              <a:rect l="l" t="t" r="r" b="b"/>
              <a:pathLst>
                <a:path w="13896" h="8050" extrusionOk="0">
                  <a:moveTo>
                    <a:pt x="12323" y="1"/>
                  </a:moveTo>
                  <a:cubicBezTo>
                    <a:pt x="12316" y="1"/>
                    <a:pt x="12308" y="2"/>
                    <a:pt x="12300" y="4"/>
                  </a:cubicBezTo>
                  <a:cubicBezTo>
                    <a:pt x="12133" y="28"/>
                    <a:pt x="11979" y="75"/>
                    <a:pt x="11812" y="111"/>
                  </a:cubicBezTo>
                  <a:cubicBezTo>
                    <a:pt x="11776" y="123"/>
                    <a:pt x="11740" y="123"/>
                    <a:pt x="11705" y="123"/>
                  </a:cubicBezTo>
                  <a:cubicBezTo>
                    <a:pt x="11121" y="206"/>
                    <a:pt x="10550" y="289"/>
                    <a:pt x="9966" y="325"/>
                  </a:cubicBezTo>
                  <a:lnTo>
                    <a:pt x="9919" y="325"/>
                  </a:lnTo>
                  <a:cubicBezTo>
                    <a:pt x="9859" y="325"/>
                    <a:pt x="9812" y="349"/>
                    <a:pt x="9776" y="349"/>
                  </a:cubicBezTo>
                  <a:cubicBezTo>
                    <a:pt x="9657" y="361"/>
                    <a:pt x="9514" y="361"/>
                    <a:pt x="9395" y="373"/>
                  </a:cubicBezTo>
                  <a:cubicBezTo>
                    <a:pt x="9371" y="373"/>
                    <a:pt x="9335" y="373"/>
                    <a:pt x="9312" y="385"/>
                  </a:cubicBezTo>
                  <a:cubicBezTo>
                    <a:pt x="8578" y="436"/>
                    <a:pt x="7847" y="459"/>
                    <a:pt x="7119" y="459"/>
                  </a:cubicBezTo>
                  <a:cubicBezTo>
                    <a:pt x="6488" y="459"/>
                    <a:pt x="5858" y="442"/>
                    <a:pt x="5228" y="409"/>
                  </a:cubicBezTo>
                  <a:lnTo>
                    <a:pt x="5109" y="409"/>
                  </a:lnTo>
                  <a:cubicBezTo>
                    <a:pt x="4859" y="385"/>
                    <a:pt x="4609" y="373"/>
                    <a:pt x="4359" y="349"/>
                  </a:cubicBezTo>
                  <a:cubicBezTo>
                    <a:pt x="4061" y="313"/>
                    <a:pt x="3763" y="301"/>
                    <a:pt x="3466" y="266"/>
                  </a:cubicBezTo>
                  <a:lnTo>
                    <a:pt x="3382" y="266"/>
                  </a:lnTo>
                  <a:cubicBezTo>
                    <a:pt x="3144" y="242"/>
                    <a:pt x="2906" y="206"/>
                    <a:pt x="2668" y="194"/>
                  </a:cubicBezTo>
                  <a:cubicBezTo>
                    <a:pt x="2662" y="193"/>
                    <a:pt x="2656" y="193"/>
                    <a:pt x="2649" y="193"/>
                  </a:cubicBezTo>
                  <a:cubicBezTo>
                    <a:pt x="2585" y="193"/>
                    <a:pt x="2525" y="248"/>
                    <a:pt x="2525" y="313"/>
                  </a:cubicBezTo>
                  <a:cubicBezTo>
                    <a:pt x="2430" y="980"/>
                    <a:pt x="2346" y="1540"/>
                    <a:pt x="2275" y="1837"/>
                  </a:cubicBezTo>
                  <a:cubicBezTo>
                    <a:pt x="1775" y="3599"/>
                    <a:pt x="501" y="6659"/>
                    <a:pt x="1" y="7350"/>
                  </a:cubicBezTo>
                  <a:cubicBezTo>
                    <a:pt x="358" y="7469"/>
                    <a:pt x="810" y="7576"/>
                    <a:pt x="1334" y="7671"/>
                  </a:cubicBezTo>
                  <a:cubicBezTo>
                    <a:pt x="1358" y="7671"/>
                    <a:pt x="1394" y="7683"/>
                    <a:pt x="1406" y="7683"/>
                  </a:cubicBezTo>
                  <a:cubicBezTo>
                    <a:pt x="2695" y="7907"/>
                    <a:pt x="4401" y="8050"/>
                    <a:pt x="6238" y="8050"/>
                  </a:cubicBezTo>
                  <a:cubicBezTo>
                    <a:pt x="8797" y="8050"/>
                    <a:pt x="11608" y="7773"/>
                    <a:pt x="13895" y="7052"/>
                  </a:cubicBezTo>
                  <a:cubicBezTo>
                    <a:pt x="13479" y="5623"/>
                    <a:pt x="13086" y="3766"/>
                    <a:pt x="12741" y="1921"/>
                  </a:cubicBezTo>
                  <a:cubicBezTo>
                    <a:pt x="12729" y="1873"/>
                    <a:pt x="12729" y="1813"/>
                    <a:pt x="12717" y="1778"/>
                  </a:cubicBezTo>
                  <a:cubicBezTo>
                    <a:pt x="12610" y="1194"/>
                    <a:pt x="12491" y="611"/>
                    <a:pt x="12395" y="63"/>
                  </a:cubicBezTo>
                  <a:cubicBezTo>
                    <a:pt x="12376" y="24"/>
                    <a:pt x="12356" y="1"/>
                    <a:pt x="12323" y="1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84" name="Google Shape;5861;p62">
              <a:extLst>
                <a:ext uri="{FF2B5EF4-FFF2-40B4-BE49-F238E27FC236}">
                  <a16:creationId xmlns:a16="http://schemas.microsoft.com/office/drawing/2014/main" id="{65117C27-45F1-4CBB-8F73-CA85D46D595C}"/>
                </a:ext>
              </a:extLst>
            </p:cNvPr>
            <p:cNvSpPr/>
            <p:nvPr/>
          </p:nvSpPr>
          <p:spPr>
            <a:xfrm>
              <a:off x="2654103" y="3967323"/>
              <a:ext cx="72590" cy="261219"/>
            </a:xfrm>
            <a:custGeom>
              <a:avLst/>
              <a:gdLst/>
              <a:ahLst/>
              <a:cxnLst/>
              <a:rect l="l" t="t" r="r" b="b"/>
              <a:pathLst>
                <a:path w="2096" h="7431" extrusionOk="0">
                  <a:moveTo>
                    <a:pt x="2024" y="1"/>
                  </a:moveTo>
                  <a:cubicBezTo>
                    <a:pt x="1965" y="429"/>
                    <a:pt x="1882" y="846"/>
                    <a:pt x="1810" y="1263"/>
                  </a:cubicBezTo>
                  <a:cubicBezTo>
                    <a:pt x="1608" y="2394"/>
                    <a:pt x="1322" y="3513"/>
                    <a:pt x="989" y="4632"/>
                  </a:cubicBezTo>
                  <a:cubicBezTo>
                    <a:pt x="834" y="5180"/>
                    <a:pt x="631" y="5751"/>
                    <a:pt x="441" y="6299"/>
                  </a:cubicBezTo>
                  <a:cubicBezTo>
                    <a:pt x="298" y="6656"/>
                    <a:pt x="143" y="7037"/>
                    <a:pt x="0" y="7418"/>
                  </a:cubicBezTo>
                  <a:cubicBezTo>
                    <a:pt x="24" y="7418"/>
                    <a:pt x="60" y="7430"/>
                    <a:pt x="72" y="7430"/>
                  </a:cubicBezTo>
                  <a:cubicBezTo>
                    <a:pt x="131" y="7299"/>
                    <a:pt x="179" y="7156"/>
                    <a:pt x="238" y="7025"/>
                  </a:cubicBezTo>
                  <a:cubicBezTo>
                    <a:pt x="358" y="6716"/>
                    <a:pt x="477" y="6418"/>
                    <a:pt x="596" y="6109"/>
                  </a:cubicBezTo>
                  <a:cubicBezTo>
                    <a:pt x="1322" y="4108"/>
                    <a:pt x="1822" y="2061"/>
                    <a:pt x="209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85" name="Google Shape;5862;p62">
              <a:extLst>
                <a:ext uri="{FF2B5EF4-FFF2-40B4-BE49-F238E27FC236}">
                  <a16:creationId xmlns:a16="http://schemas.microsoft.com/office/drawing/2014/main" id="{A4E99645-209D-476B-9913-453CDC6318C0}"/>
                </a:ext>
              </a:extLst>
            </p:cNvPr>
            <p:cNvSpPr/>
            <p:nvPr/>
          </p:nvSpPr>
          <p:spPr>
            <a:xfrm>
              <a:off x="2705048" y="3971505"/>
              <a:ext cx="83084" cy="113157"/>
            </a:xfrm>
            <a:custGeom>
              <a:avLst/>
              <a:gdLst/>
              <a:ahLst/>
              <a:cxnLst/>
              <a:rect l="l" t="t" r="r" b="b"/>
              <a:pathLst>
                <a:path w="2399" h="3219" extrusionOk="0">
                  <a:moveTo>
                    <a:pt x="2280" y="1"/>
                  </a:moveTo>
                  <a:cubicBezTo>
                    <a:pt x="2280" y="13"/>
                    <a:pt x="2280" y="13"/>
                    <a:pt x="2256" y="37"/>
                  </a:cubicBezTo>
                  <a:cubicBezTo>
                    <a:pt x="2077" y="644"/>
                    <a:pt x="1780" y="1239"/>
                    <a:pt x="1399" y="1775"/>
                  </a:cubicBezTo>
                  <a:cubicBezTo>
                    <a:pt x="1006" y="2311"/>
                    <a:pt x="530" y="2751"/>
                    <a:pt x="30" y="3168"/>
                  </a:cubicBezTo>
                  <a:cubicBezTo>
                    <a:pt x="0" y="3197"/>
                    <a:pt x="19" y="3219"/>
                    <a:pt x="40" y="3219"/>
                  </a:cubicBezTo>
                  <a:cubicBezTo>
                    <a:pt x="45" y="3219"/>
                    <a:pt x="49" y="3218"/>
                    <a:pt x="53" y="3216"/>
                  </a:cubicBezTo>
                  <a:cubicBezTo>
                    <a:pt x="387" y="3025"/>
                    <a:pt x="672" y="2775"/>
                    <a:pt x="934" y="2489"/>
                  </a:cubicBezTo>
                  <a:cubicBezTo>
                    <a:pt x="1399" y="2013"/>
                    <a:pt x="1780" y="1465"/>
                    <a:pt x="2066" y="870"/>
                  </a:cubicBezTo>
                  <a:cubicBezTo>
                    <a:pt x="2196" y="584"/>
                    <a:pt x="2316" y="298"/>
                    <a:pt x="23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86" name="Google Shape;5863;p62">
              <a:extLst>
                <a:ext uri="{FF2B5EF4-FFF2-40B4-BE49-F238E27FC236}">
                  <a16:creationId xmlns:a16="http://schemas.microsoft.com/office/drawing/2014/main" id="{C11FF687-B860-49B2-93D5-ECEA322A6629}"/>
                </a:ext>
              </a:extLst>
            </p:cNvPr>
            <p:cNvSpPr/>
            <p:nvPr/>
          </p:nvSpPr>
          <p:spPr>
            <a:xfrm>
              <a:off x="3012831" y="3961487"/>
              <a:ext cx="36330" cy="64048"/>
            </a:xfrm>
            <a:custGeom>
              <a:avLst/>
              <a:gdLst/>
              <a:ahLst/>
              <a:cxnLst/>
              <a:rect l="l" t="t" r="r" b="b"/>
              <a:pathLst>
                <a:path w="1049" h="1822" extrusionOk="0">
                  <a:moveTo>
                    <a:pt x="1" y="0"/>
                  </a:moveTo>
                  <a:cubicBezTo>
                    <a:pt x="96" y="286"/>
                    <a:pt x="239" y="572"/>
                    <a:pt x="370" y="822"/>
                  </a:cubicBezTo>
                  <a:cubicBezTo>
                    <a:pt x="560" y="1179"/>
                    <a:pt x="787" y="1512"/>
                    <a:pt x="1049" y="1822"/>
                  </a:cubicBezTo>
                  <a:cubicBezTo>
                    <a:pt x="1037" y="1774"/>
                    <a:pt x="1037" y="1715"/>
                    <a:pt x="1025" y="1667"/>
                  </a:cubicBezTo>
                  <a:cubicBezTo>
                    <a:pt x="799" y="1393"/>
                    <a:pt x="608" y="1095"/>
                    <a:pt x="441" y="774"/>
                  </a:cubicBezTo>
                  <a:cubicBezTo>
                    <a:pt x="310" y="524"/>
                    <a:pt x="203" y="262"/>
                    <a:pt x="96" y="0"/>
                  </a:cubicBezTo>
                  <a:close/>
                </a:path>
              </a:pathLst>
            </a:custGeom>
            <a:solidFill>
              <a:srgbClr val="4240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87" name="Google Shape;5864;p62">
              <a:extLst>
                <a:ext uri="{FF2B5EF4-FFF2-40B4-BE49-F238E27FC236}">
                  <a16:creationId xmlns:a16="http://schemas.microsoft.com/office/drawing/2014/main" id="{6921691F-E36C-4A9E-A3CB-232C704E6830}"/>
                </a:ext>
              </a:extLst>
            </p:cNvPr>
            <p:cNvSpPr/>
            <p:nvPr/>
          </p:nvSpPr>
          <p:spPr>
            <a:xfrm>
              <a:off x="2926249" y="3969432"/>
              <a:ext cx="27256" cy="90272"/>
            </a:xfrm>
            <a:custGeom>
              <a:avLst/>
              <a:gdLst/>
              <a:ahLst/>
              <a:cxnLst/>
              <a:rect l="l" t="t" r="r" b="b"/>
              <a:pathLst>
                <a:path w="787" h="2568" extrusionOk="0">
                  <a:moveTo>
                    <a:pt x="715" y="0"/>
                  </a:moveTo>
                  <a:cubicBezTo>
                    <a:pt x="727" y="298"/>
                    <a:pt x="739" y="596"/>
                    <a:pt x="727" y="905"/>
                  </a:cubicBezTo>
                  <a:cubicBezTo>
                    <a:pt x="727" y="1191"/>
                    <a:pt x="715" y="1465"/>
                    <a:pt x="691" y="1739"/>
                  </a:cubicBezTo>
                  <a:cubicBezTo>
                    <a:pt x="679" y="1965"/>
                    <a:pt x="691" y="2322"/>
                    <a:pt x="429" y="2453"/>
                  </a:cubicBezTo>
                  <a:cubicBezTo>
                    <a:pt x="387" y="2471"/>
                    <a:pt x="350" y="2480"/>
                    <a:pt x="319" y="2480"/>
                  </a:cubicBezTo>
                  <a:cubicBezTo>
                    <a:pt x="145" y="2480"/>
                    <a:pt x="121" y="2235"/>
                    <a:pt x="131" y="2084"/>
                  </a:cubicBezTo>
                  <a:cubicBezTo>
                    <a:pt x="143" y="1834"/>
                    <a:pt x="191" y="1596"/>
                    <a:pt x="203" y="1346"/>
                  </a:cubicBezTo>
                  <a:cubicBezTo>
                    <a:pt x="239" y="905"/>
                    <a:pt x="215" y="477"/>
                    <a:pt x="179" y="48"/>
                  </a:cubicBezTo>
                  <a:cubicBezTo>
                    <a:pt x="143" y="48"/>
                    <a:pt x="120" y="48"/>
                    <a:pt x="84" y="60"/>
                  </a:cubicBezTo>
                  <a:cubicBezTo>
                    <a:pt x="96" y="107"/>
                    <a:pt x="96" y="167"/>
                    <a:pt x="96" y="227"/>
                  </a:cubicBezTo>
                  <a:cubicBezTo>
                    <a:pt x="143" y="786"/>
                    <a:pt x="131" y="1370"/>
                    <a:pt x="60" y="1953"/>
                  </a:cubicBezTo>
                  <a:cubicBezTo>
                    <a:pt x="24" y="2132"/>
                    <a:pt x="0" y="2358"/>
                    <a:pt x="131" y="2489"/>
                  </a:cubicBezTo>
                  <a:cubicBezTo>
                    <a:pt x="178" y="2544"/>
                    <a:pt x="240" y="2567"/>
                    <a:pt x="306" y="2567"/>
                  </a:cubicBezTo>
                  <a:cubicBezTo>
                    <a:pt x="412" y="2567"/>
                    <a:pt x="527" y="2509"/>
                    <a:pt x="608" y="2429"/>
                  </a:cubicBezTo>
                  <a:cubicBezTo>
                    <a:pt x="786" y="2239"/>
                    <a:pt x="774" y="1953"/>
                    <a:pt x="774" y="1715"/>
                  </a:cubicBezTo>
                  <a:cubicBezTo>
                    <a:pt x="786" y="1417"/>
                    <a:pt x="786" y="1108"/>
                    <a:pt x="786" y="810"/>
                  </a:cubicBezTo>
                  <a:cubicBezTo>
                    <a:pt x="786" y="536"/>
                    <a:pt x="774" y="274"/>
                    <a:pt x="751" y="0"/>
                  </a:cubicBezTo>
                  <a:close/>
                </a:path>
              </a:pathLst>
            </a:custGeom>
            <a:solidFill>
              <a:srgbClr val="4240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88" name="Google Shape;5865;p62">
              <a:extLst>
                <a:ext uri="{FF2B5EF4-FFF2-40B4-BE49-F238E27FC236}">
                  <a16:creationId xmlns:a16="http://schemas.microsoft.com/office/drawing/2014/main" id="{10F76C4A-2386-421B-AD12-7E7DBAF50D5B}"/>
                </a:ext>
              </a:extLst>
            </p:cNvPr>
            <p:cNvSpPr/>
            <p:nvPr/>
          </p:nvSpPr>
          <p:spPr>
            <a:xfrm>
              <a:off x="2664423" y="3642933"/>
              <a:ext cx="398346" cy="420671"/>
            </a:xfrm>
            <a:custGeom>
              <a:avLst/>
              <a:gdLst/>
              <a:ahLst/>
              <a:cxnLst/>
              <a:rect l="l" t="t" r="r" b="b"/>
              <a:pathLst>
                <a:path w="11502" h="11967" extrusionOk="0">
                  <a:moveTo>
                    <a:pt x="4650" y="1"/>
                  </a:moveTo>
                  <a:cubicBezTo>
                    <a:pt x="4608" y="1"/>
                    <a:pt x="4566" y="1"/>
                    <a:pt x="4524" y="1"/>
                  </a:cubicBezTo>
                  <a:cubicBezTo>
                    <a:pt x="2703" y="49"/>
                    <a:pt x="1417" y="359"/>
                    <a:pt x="1000" y="763"/>
                  </a:cubicBezTo>
                  <a:cubicBezTo>
                    <a:pt x="941" y="823"/>
                    <a:pt x="893" y="871"/>
                    <a:pt x="881" y="930"/>
                  </a:cubicBezTo>
                  <a:cubicBezTo>
                    <a:pt x="833" y="1025"/>
                    <a:pt x="750" y="1585"/>
                    <a:pt x="667" y="2418"/>
                  </a:cubicBezTo>
                  <a:cubicBezTo>
                    <a:pt x="619" y="2787"/>
                    <a:pt x="583" y="3216"/>
                    <a:pt x="536" y="3692"/>
                  </a:cubicBezTo>
                  <a:cubicBezTo>
                    <a:pt x="488" y="4228"/>
                    <a:pt x="429" y="4812"/>
                    <a:pt x="381" y="5407"/>
                  </a:cubicBezTo>
                  <a:cubicBezTo>
                    <a:pt x="333" y="5931"/>
                    <a:pt x="298" y="6478"/>
                    <a:pt x="250" y="7014"/>
                  </a:cubicBezTo>
                  <a:cubicBezTo>
                    <a:pt x="202" y="7610"/>
                    <a:pt x="155" y="8205"/>
                    <a:pt x="119" y="8764"/>
                  </a:cubicBezTo>
                  <a:cubicBezTo>
                    <a:pt x="83" y="9241"/>
                    <a:pt x="60" y="9693"/>
                    <a:pt x="36" y="10110"/>
                  </a:cubicBezTo>
                  <a:cubicBezTo>
                    <a:pt x="24" y="10658"/>
                    <a:pt x="12" y="11169"/>
                    <a:pt x="0" y="11562"/>
                  </a:cubicBezTo>
                  <a:cubicBezTo>
                    <a:pt x="509" y="11637"/>
                    <a:pt x="2902" y="11966"/>
                    <a:pt x="5882" y="11966"/>
                  </a:cubicBezTo>
                  <a:cubicBezTo>
                    <a:pt x="7640" y="11966"/>
                    <a:pt x="9602" y="11852"/>
                    <a:pt x="11501" y="11503"/>
                  </a:cubicBezTo>
                  <a:cubicBezTo>
                    <a:pt x="11501" y="11050"/>
                    <a:pt x="11466" y="10586"/>
                    <a:pt x="11454" y="10098"/>
                  </a:cubicBezTo>
                  <a:cubicBezTo>
                    <a:pt x="11430" y="9598"/>
                    <a:pt x="11394" y="9098"/>
                    <a:pt x="11347" y="8610"/>
                  </a:cubicBezTo>
                  <a:cubicBezTo>
                    <a:pt x="11311" y="8050"/>
                    <a:pt x="11251" y="7502"/>
                    <a:pt x="11192" y="6967"/>
                  </a:cubicBezTo>
                  <a:cubicBezTo>
                    <a:pt x="11109" y="6371"/>
                    <a:pt x="11037" y="5788"/>
                    <a:pt x="10954" y="5228"/>
                  </a:cubicBezTo>
                  <a:cubicBezTo>
                    <a:pt x="10859" y="4657"/>
                    <a:pt x="10751" y="4121"/>
                    <a:pt x="10668" y="3645"/>
                  </a:cubicBezTo>
                  <a:cubicBezTo>
                    <a:pt x="10561" y="3133"/>
                    <a:pt x="10442" y="2668"/>
                    <a:pt x="10347" y="2276"/>
                  </a:cubicBezTo>
                  <a:cubicBezTo>
                    <a:pt x="10192" y="1740"/>
                    <a:pt x="10025" y="1347"/>
                    <a:pt x="9870" y="1133"/>
                  </a:cubicBezTo>
                  <a:cubicBezTo>
                    <a:pt x="9811" y="1049"/>
                    <a:pt x="9585" y="930"/>
                    <a:pt x="9251" y="811"/>
                  </a:cubicBezTo>
                  <a:cubicBezTo>
                    <a:pt x="8242" y="428"/>
                    <a:pt x="6228" y="1"/>
                    <a:pt x="4650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89" name="Google Shape;5866;p62">
              <a:extLst>
                <a:ext uri="{FF2B5EF4-FFF2-40B4-BE49-F238E27FC236}">
                  <a16:creationId xmlns:a16="http://schemas.microsoft.com/office/drawing/2014/main" id="{B9C0EBAE-F9D6-4BD3-A1DB-5349028334CE}"/>
                </a:ext>
              </a:extLst>
            </p:cNvPr>
            <p:cNvSpPr/>
            <p:nvPr/>
          </p:nvSpPr>
          <p:spPr>
            <a:xfrm>
              <a:off x="2768184" y="3647643"/>
              <a:ext cx="187363" cy="150207"/>
            </a:xfrm>
            <a:custGeom>
              <a:avLst/>
              <a:gdLst/>
              <a:ahLst/>
              <a:cxnLst/>
              <a:rect l="l" t="t" r="r" b="b"/>
              <a:pathLst>
                <a:path w="5410" h="4273" extrusionOk="0">
                  <a:moveTo>
                    <a:pt x="1506" y="1"/>
                  </a:moveTo>
                  <a:cubicBezTo>
                    <a:pt x="542" y="1"/>
                    <a:pt x="0" y="268"/>
                    <a:pt x="778" y="1106"/>
                  </a:cubicBezTo>
                  <a:cubicBezTo>
                    <a:pt x="1743" y="2142"/>
                    <a:pt x="3100" y="3273"/>
                    <a:pt x="3814" y="3868"/>
                  </a:cubicBezTo>
                  <a:cubicBezTo>
                    <a:pt x="4124" y="4130"/>
                    <a:pt x="4326" y="4273"/>
                    <a:pt x="4326" y="4273"/>
                  </a:cubicBezTo>
                  <a:cubicBezTo>
                    <a:pt x="4326" y="4273"/>
                    <a:pt x="4445" y="4070"/>
                    <a:pt x="4588" y="3737"/>
                  </a:cubicBezTo>
                  <a:cubicBezTo>
                    <a:pt x="4934" y="3011"/>
                    <a:pt x="5410" y="1713"/>
                    <a:pt x="5076" y="820"/>
                  </a:cubicBezTo>
                  <a:cubicBezTo>
                    <a:pt x="4862" y="237"/>
                    <a:pt x="3886" y="260"/>
                    <a:pt x="2779" y="106"/>
                  </a:cubicBezTo>
                  <a:cubicBezTo>
                    <a:pt x="2326" y="42"/>
                    <a:pt x="1883" y="1"/>
                    <a:pt x="1506" y="1"/>
                  </a:cubicBezTo>
                  <a:close/>
                </a:path>
              </a:pathLst>
            </a:custGeom>
            <a:solidFill>
              <a:srgbClr val="C8D9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90" name="Google Shape;5867;p62">
              <a:extLst>
                <a:ext uri="{FF2B5EF4-FFF2-40B4-BE49-F238E27FC236}">
                  <a16:creationId xmlns:a16="http://schemas.microsoft.com/office/drawing/2014/main" id="{C3A037A8-957E-4460-8862-6F36ECBE0B5E}"/>
                </a:ext>
              </a:extLst>
            </p:cNvPr>
            <p:cNvSpPr/>
            <p:nvPr/>
          </p:nvSpPr>
          <p:spPr>
            <a:xfrm>
              <a:off x="2792219" y="3590660"/>
              <a:ext cx="146843" cy="96318"/>
            </a:xfrm>
            <a:custGeom>
              <a:avLst/>
              <a:gdLst/>
              <a:ahLst/>
              <a:cxnLst/>
              <a:rect l="l" t="t" r="r" b="b"/>
              <a:pathLst>
                <a:path w="4240" h="2740" extrusionOk="0">
                  <a:moveTo>
                    <a:pt x="549" y="0"/>
                  </a:moveTo>
                  <a:lnTo>
                    <a:pt x="168" y="1310"/>
                  </a:lnTo>
                  <a:cubicBezTo>
                    <a:pt x="168" y="1310"/>
                    <a:pt x="1" y="2119"/>
                    <a:pt x="1668" y="2560"/>
                  </a:cubicBezTo>
                  <a:cubicBezTo>
                    <a:pt x="2166" y="2692"/>
                    <a:pt x="2551" y="2739"/>
                    <a:pt x="2848" y="2739"/>
                  </a:cubicBezTo>
                  <a:cubicBezTo>
                    <a:pt x="3592" y="2739"/>
                    <a:pt x="3775" y="2441"/>
                    <a:pt x="3775" y="2441"/>
                  </a:cubicBezTo>
                  <a:lnTo>
                    <a:pt x="4240" y="786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91" name="Google Shape;5868;p62">
              <a:extLst>
                <a:ext uri="{FF2B5EF4-FFF2-40B4-BE49-F238E27FC236}">
                  <a16:creationId xmlns:a16="http://schemas.microsoft.com/office/drawing/2014/main" id="{8D6A15BD-A013-42D7-8CE2-CB7A8188344B}"/>
                </a:ext>
              </a:extLst>
            </p:cNvPr>
            <p:cNvSpPr/>
            <p:nvPr/>
          </p:nvSpPr>
          <p:spPr>
            <a:xfrm>
              <a:off x="2796756" y="3578497"/>
              <a:ext cx="147259" cy="71571"/>
            </a:xfrm>
            <a:custGeom>
              <a:avLst/>
              <a:gdLst/>
              <a:ahLst/>
              <a:cxnLst/>
              <a:rect l="l" t="t" r="r" b="b"/>
              <a:pathLst>
                <a:path w="4252" h="2036" extrusionOk="0">
                  <a:moveTo>
                    <a:pt x="1192" y="1"/>
                  </a:moveTo>
                  <a:cubicBezTo>
                    <a:pt x="942" y="1"/>
                    <a:pt x="668" y="1"/>
                    <a:pt x="418" y="84"/>
                  </a:cubicBezTo>
                  <a:cubicBezTo>
                    <a:pt x="287" y="120"/>
                    <a:pt x="144" y="179"/>
                    <a:pt x="72" y="287"/>
                  </a:cubicBezTo>
                  <a:cubicBezTo>
                    <a:pt x="1" y="406"/>
                    <a:pt x="25" y="560"/>
                    <a:pt x="72" y="691"/>
                  </a:cubicBezTo>
                  <a:cubicBezTo>
                    <a:pt x="203" y="1072"/>
                    <a:pt x="537" y="1406"/>
                    <a:pt x="942" y="1608"/>
                  </a:cubicBezTo>
                  <a:cubicBezTo>
                    <a:pt x="1334" y="1823"/>
                    <a:pt x="1787" y="1930"/>
                    <a:pt x="2227" y="1989"/>
                  </a:cubicBezTo>
                  <a:cubicBezTo>
                    <a:pt x="2411" y="2018"/>
                    <a:pt x="2591" y="2035"/>
                    <a:pt x="2768" y="2035"/>
                  </a:cubicBezTo>
                  <a:cubicBezTo>
                    <a:pt x="2960" y="2035"/>
                    <a:pt x="3149" y="2015"/>
                    <a:pt x="3335" y="1965"/>
                  </a:cubicBezTo>
                  <a:cubicBezTo>
                    <a:pt x="3632" y="1894"/>
                    <a:pt x="4037" y="1715"/>
                    <a:pt x="4168" y="1453"/>
                  </a:cubicBezTo>
                  <a:cubicBezTo>
                    <a:pt x="4251" y="1239"/>
                    <a:pt x="4180" y="822"/>
                    <a:pt x="4049" y="644"/>
                  </a:cubicBezTo>
                  <a:cubicBezTo>
                    <a:pt x="3930" y="501"/>
                    <a:pt x="3739" y="441"/>
                    <a:pt x="3537" y="394"/>
                  </a:cubicBezTo>
                  <a:cubicBezTo>
                    <a:pt x="2763" y="179"/>
                    <a:pt x="1977" y="25"/>
                    <a:pt x="1192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92" name="Google Shape;5869;p62">
              <a:extLst>
                <a:ext uri="{FF2B5EF4-FFF2-40B4-BE49-F238E27FC236}">
                  <a16:creationId xmlns:a16="http://schemas.microsoft.com/office/drawing/2014/main" id="{664E7E2D-60DA-4039-B229-259AD09E35C9}"/>
                </a:ext>
              </a:extLst>
            </p:cNvPr>
            <p:cNvSpPr/>
            <p:nvPr/>
          </p:nvSpPr>
          <p:spPr>
            <a:xfrm>
              <a:off x="2775145" y="3626587"/>
              <a:ext cx="173822" cy="110238"/>
            </a:xfrm>
            <a:custGeom>
              <a:avLst/>
              <a:gdLst/>
              <a:ahLst/>
              <a:cxnLst/>
              <a:rect l="l" t="t" r="r" b="b"/>
              <a:pathLst>
                <a:path w="5019" h="3136" extrusionOk="0">
                  <a:moveTo>
                    <a:pt x="740" y="1"/>
                  </a:moveTo>
                  <a:cubicBezTo>
                    <a:pt x="372" y="1"/>
                    <a:pt x="0" y="1006"/>
                    <a:pt x="53" y="1133"/>
                  </a:cubicBezTo>
                  <a:cubicBezTo>
                    <a:pt x="887" y="3002"/>
                    <a:pt x="2554" y="3038"/>
                    <a:pt x="2899" y="3133"/>
                  </a:cubicBezTo>
                  <a:cubicBezTo>
                    <a:pt x="2904" y="3135"/>
                    <a:pt x="2909" y="3136"/>
                    <a:pt x="2915" y="3136"/>
                  </a:cubicBezTo>
                  <a:cubicBezTo>
                    <a:pt x="3147" y="3136"/>
                    <a:pt x="3828" y="1967"/>
                    <a:pt x="3828" y="1967"/>
                  </a:cubicBezTo>
                  <a:cubicBezTo>
                    <a:pt x="3828" y="1967"/>
                    <a:pt x="4416" y="2907"/>
                    <a:pt x="4563" y="2907"/>
                  </a:cubicBezTo>
                  <a:cubicBezTo>
                    <a:pt x="4564" y="2907"/>
                    <a:pt x="4565" y="2907"/>
                    <a:pt x="4566" y="2907"/>
                  </a:cubicBezTo>
                  <a:cubicBezTo>
                    <a:pt x="4721" y="2895"/>
                    <a:pt x="4995" y="1990"/>
                    <a:pt x="5018" y="1717"/>
                  </a:cubicBezTo>
                  <a:cubicBezTo>
                    <a:pt x="5018" y="1550"/>
                    <a:pt x="4756" y="907"/>
                    <a:pt x="4637" y="657"/>
                  </a:cubicBezTo>
                  <a:cubicBezTo>
                    <a:pt x="4632" y="647"/>
                    <a:pt x="4619" y="641"/>
                    <a:pt x="4605" y="641"/>
                  </a:cubicBezTo>
                  <a:cubicBezTo>
                    <a:pt x="4584" y="641"/>
                    <a:pt x="4561" y="653"/>
                    <a:pt x="4554" y="681"/>
                  </a:cubicBezTo>
                  <a:cubicBezTo>
                    <a:pt x="4459" y="883"/>
                    <a:pt x="4280" y="1359"/>
                    <a:pt x="3887" y="1395"/>
                  </a:cubicBezTo>
                  <a:cubicBezTo>
                    <a:pt x="3798" y="1402"/>
                    <a:pt x="3711" y="1405"/>
                    <a:pt x="3626" y="1405"/>
                  </a:cubicBezTo>
                  <a:cubicBezTo>
                    <a:pt x="2101" y="1405"/>
                    <a:pt x="1258" y="343"/>
                    <a:pt x="875" y="50"/>
                  </a:cubicBezTo>
                  <a:cubicBezTo>
                    <a:pt x="831" y="16"/>
                    <a:pt x="785" y="1"/>
                    <a:pt x="740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93" name="Google Shape;5870;p62">
              <a:extLst>
                <a:ext uri="{FF2B5EF4-FFF2-40B4-BE49-F238E27FC236}">
                  <a16:creationId xmlns:a16="http://schemas.microsoft.com/office/drawing/2014/main" id="{3A290AAD-F518-43E4-99B4-EA2ABF74FF43}"/>
                </a:ext>
              </a:extLst>
            </p:cNvPr>
            <p:cNvSpPr/>
            <p:nvPr/>
          </p:nvSpPr>
          <p:spPr>
            <a:xfrm>
              <a:off x="2772236" y="3619591"/>
              <a:ext cx="176732" cy="109711"/>
            </a:xfrm>
            <a:custGeom>
              <a:avLst/>
              <a:gdLst/>
              <a:ahLst/>
              <a:cxnLst/>
              <a:rect l="l" t="t" r="r" b="b"/>
              <a:pathLst>
                <a:path w="5103" h="3121" extrusionOk="0">
                  <a:moveTo>
                    <a:pt x="754" y="1"/>
                  </a:moveTo>
                  <a:cubicBezTo>
                    <a:pt x="376" y="1"/>
                    <a:pt x="1" y="1014"/>
                    <a:pt x="54" y="1142"/>
                  </a:cubicBezTo>
                  <a:cubicBezTo>
                    <a:pt x="899" y="2987"/>
                    <a:pt x="2614" y="3035"/>
                    <a:pt x="2923" y="3118"/>
                  </a:cubicBezTo>
                  <a:cubicBezTo>
                    <a:pt x="2929" y="3120"/>
                    <a:pt x="2934" y="3120"/>
                    <a:pt x="2940" y="3120"/>
                  </a:cubicBezTo>
                  <a:cubicBezTo>
                    <a:pt x="3172" y="3120"/>
                    <a:pt x="3864" y="1951"/>
                    <a:pt x="3864" y="1951"/>
                  </a:cubicBezTo>
                  <a:cubicBezTo>
                    <a:pt x="3864" y="1951"/>
                    <a:pt x="4445" y="2880"/>
                    <a:pt x="4620" y="2880"/>
                  </a:cubicBezTo>
                  <a:cubicBezTo>
                    <a:pt x="4622" y="2880"/>
                    <a:pt x="4624" y="2880"/>
                    <a:pt x="4626" y="2880"/>
                  </a:cubicBezTo>
                  <a:cubicBezTo>
                    <a:pt x="4781" y="2856"/>
                    <a:pt x="5067" y="1951"/>
                    <a:pt x="5079" y="1677"/>
                  </a:cubicBezTo>
                  <a:cubicBezTo>
                    <a:pt x="5102" y="1511"/>
                    <a:pt x="4840" y="880"/>
                    <a:pt x="4709" y="618"/>
                  </a:cubicBezTo>
                  <a:cubicBezTo>
                    <a:pt x="4704" y="608"/>
                    <a:pt x="4691" y="602"/>
                    <a:pt x="4677" y="602"/>
                  </a:cubicBezTo>
                  <a:cubicBezTo>
                    <a:pt x="4656" y="602"/>
                    <a:pt x="4633" y="614"/>
                    <a:pt x="4626" y="642"/>
                  </a:cubicBezTo>
                  <a:cubicBezTo>
                    <a:pt x="4531" y="856"/>
                    <a:pt x="4352" y="1332"/>
                    <a:pt x="3947" y="1368"/>
                  </a:cubicBezTo>
                  <a:cubicBezTo>
                    <a:pt x="3849" y="1376"/>
                    <a:pt x="3753" y="1380"/>
                    <a:pt x="3660" y="1380"/>
                  </a:cubicBezTo>
                  <a:cubicBezTo>
                    <a:pt x="2137" y="1380"/>
                    <a:pt x="1269" y="338"/>
                    <a:pt x="888" y="46"/>
                  </a:cubicBezTo>
                  <a:cubicBezTo>
                    <a:pt x="843" y="15"/>
                    <a:pt x="799" y="1"/>
                    <a:pt x="754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94" name="Google Shape;5872;p62">
              <a:extLst>
                <a:ext uri="{FF2B5EF4-FFF2-40B4-BE49-F238E27FC236}">
                  <a16:creationId xmlns:a16="http://schemas.microsoft.com/office/drawing/2014/main" id="{B8C72E57-CA11-4430-99AB-C57A744463DE}"/>
                </a:ext>
              </a:extLst>
            </p:cNvPr>
            <p:cNvSpPr/>
            <p:nvPr/>
          </p:nvSpPr>
          <p:spPr>
            <a:xfrm>
              <a:off x="2587296" y="4137251"/>
              <a:ext cx="56520" cy="43343"/>
            </a:xfrm>
            <a:custGeom>
              <a:avLst/>
              <a:gdLst/>
              <a:ahLst/>
              <a:cxnLst/>
              <a:rect l="l" t="t" r="r" b="b"/>
              <a:pathLst>
                <a:path w="1632" h="1233" extrusionOk="0">
                  <a:moveTo>
                    <a:pt x="340" y="0"/>
                  </a:moveTo>
                  <a:cubicBezTo>
                    <a:pt x="286" y="0"/>
                    <a:pt x="242" y="14"/>
                    <a:pt x="215" y="48"/>
                  </a:cubicBezTo>
                  <a:cubicBezTo>
                    <a:pt x="84" y="215"/>
                    <a:pt x="536" y="584"/>
                    <a:pt x="536" y="584"/>
                  </a:cubicBezTo>
                  <a:cubicBezTo>
                    <a:pt x="536" y="584"/>
                    <a:pt x="357" y="527"/>
                    <a:pt x="227" y="527"/>
                  </a:cubicBezTo>
                  <a:cubicBezTo>
                    <a:pt x="85" y="527"/>
                    <a:pt x="1" y="595"/>
                    <a:pt x="274" y="882"/>
                  </a:cubicBezTo>
                  <a:cubicBezTo>
                    <a:pt x="539" y="1165"/>
                    <a:pt x="904" y="1232"/>
                    <a:pt x="1189" y="1232"/>
                  </a:cubicBezTo>
                  <a:cubicBezTo>
                    <a:pt x="1442" y="1232"/>
                    <a:pt x="1632" y="1179"/>
                    <a:pt x="1632" y="1179"/>
                  </a:cubicBezTo>
                  <a:lnTo>
                    <a:pt x="894" y="203"/>
                  </a:lnTo>
                  <a:cubicBezTo>
                    <a:pt x="894" y="203"/>
                    <a:pt x="548" y="0"/>
                    <a:pt x="340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95" name="Google Shape;5873;p62">
              <a:extLst>
                <a:ext uri="{FF2B5EF4-FFF2-40B4-BE49-F238E27FC236}">
                  <a16:creationId xmlns:a16="http://schemas.microsoft.com/office/drawing/2014/main" id="{3637CBA2-0BCF-4FD8-846D-48870CEA8AFB}"/>
                </a:ext>
              </a:extLst>
            </p:cNvPr>
            <p:cNvSpPr/>
            <p:nvPr/>
          </p:nvSpPr>
          <p:spPr>
            <a:xfrm>
              <a:off x="2598898" y="4071515"/>
              <a:ext cx="113388" cy="108551"/>
            </a:xfrm>
            <a:custGeom>
              <a:avLst/>
              <a:gdLst/>
              <a:ahLst/>
              <a:cxnLst/>
              <a:rect l="l" t="t" r="r" b="b"/>
              <a:pathLst>
                <a:path w="3274" h="3088" extrusionOk="0">
                  <a:moveTo>
                    <a:pt x="1915" y="0"/>
                  </a:moveTo>
                  <a:cubicBezTo>
                    <a:pt x="1365" y="0"/>
                    <a:pt x="0" y="1138"/>
                    <a:pt x="11" y="1275"/>
                  </a:cubicBezTo>
                  <a:cubicBezTo>
                    <a:pt x="23" y="1442"/>
                    <a:pt x="856" y="3026"/>
                    <a:pt x="1201" y="3085"/>
                  </a:cubicBezTo>
                  <a:cubicBezTo>
                    <a:pt x="1212" y="3087"/>
                    <a:pt x="1224" y="3088"/>
                    <a:pt x="1236" y="3088"/>
                  </a:cubicBezTo>
                  <a:cubicBezTo>
                    <a:pt x="1643" y="3088"/>
                    <a:pt x="3156" y="2186"/>
                    <a:pt x="3214" y="1621"/>
                  </a:cubicBezTo>
                  <a:cubicBezTo>
                    <a:pt x="3273" y="1037"/>
                    <a:pt x="2083" y="61"/>
                    <a:pt x="2083" y="61"/>
                  </a:cubicBezTo>
                  <a:cubicBezTo>
                    <a:pt x="2043" y="19"/>
                    <a:pt x="1986" y="0"/>
                    <a:pt x="1915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96" name="Google Shape;5874;p62">
              <a:extLst>
                <a:ext uri="{FF2B5EF4-FFF2-40B4-BE49-F238E27FC236}">
                  <a16:creationId xmlns:a16="http://schemas.microsoft.com/office/drawing/2014/main" id="{F8ECAD86-DE7B-4605-AE2F-9B7F98E07BC8}"/>
                </a:ext>
              </a:extLst>
            </p:cNvPr>
            <p:cNvSpPr/>
            <p:nvPr/>
          </p:nvSpPr>
          <p:spPr>
            <a:xfrm>
              <a:off x="2611782" y="4141364"/>
              <a:ext cx="20087" cy="29423"/>
            </a:xfrm>
            <a:custGeom>
              <a:avLst/>
              <a:gdLst/>
              <a:ahLst/>
              <a:cxnLst/>
              <a:rect l="l" t="t" r="r" b="b"/>
              <a:pathLst>
                <a:path w="580" h="837" extrusionOk="0">
                  <a:moveTo>
                    <a:pt x="40" y="1"/>
                  </a:moveTo>
                  <a:cubicBezTo>
                    <a:pt x="20" y="1"/>
                    <a:pt x="1" y="21"/>
                    <a:pt x="8" y="50"/>
                  </a:cubicBezTo>
                  <a:cubicBezTo>
                    <a:pt x="56" y="205"/>
                    <a:pt x="127" y="348"/>
                    <a:pt x="222" y="479"/>
                  </a:cubicBezTo>
                  <a:cubicBezTo>
                    <a:pt x="270" y="562"/>
                    <a:pt x="306" y="610"/>
                    <a:pt x="365" y="681"/>
                  </a:cubicBezTo>
                  <a:lnTo>
                    <a:pt x="460" y="765"/>
                  </a:lnTo>
                  <a:cubicBezTo>
                    <a:pt x="484" y="800"/>
                    <a:pt x="520" y="824"/>
                    <a:pt x="544" y="836"/>
                  </a:cubicBezTo>
                  <a:cubicBezTo>
                    <a:pt x="568" y="836"/>
                    <a:pt x="579" y="824"/>
                    <a:pt x="579" y="812"/>
                  </a:cubicBezTo>
                  <a:cubicBezTo>
                    <a:pt x="544" y="800"/>
                    <a:pt x="520" y="765"/>
                    <a:pt x="508" y="741"/>
                  </a:cubicBezTo>
                  <a:cubicBezTo>
                    <a:pt x="472" y="705"/>
                    <a:pt x="448" y="681"/>
                    <a:pt x="425" y="646"/>
                  </a:cubicBezTo>
                  <a:cubicBezTo>
                    <a:pt x="365" y="586"/>
                    <a:pt x="329" y="527"/>
                    <a:pt x="282" y="455"/>
                  </a:cubicBezTo>
                  <a:cubicBezTo>
                    <a:pt x="187" y="324"/>
                    <a:pt x="115" y="169"/>
                    <a:pt x="67" y="27"/>
                  </a:cubicBezTo>
                  <a:cubicBezTo>
                    <a:pt x="63" y="8"/>
                    <a:pt x="51" y="1"/>
                    <a:pt x="40" y="1"/>
                  </a:cubicBezTo>
                  <a:close/>
                </a:path>
              </a:pathLst>
            </a:custGeom>
            <a:solidFill>
              <a:srgbClr val="C44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97" name="Google Shape;5875;p62">
              <a:extLst>
                <a:ext uri="{FF2B5EF4-FFF2-40B4-BE49-F238E27FC236}">
                  <a16:creationId xmlns:a16="http://schemas.microsoft.com/office/drawing/2014/main" id="{EFD617B9-4791-401D-9F48-FAA25345020E}"/>
                </a:ext>
              </a:extLst>
            </p:cNvPr>
            <p:cNvSpPr/>
            <p:nvPr/>
          </p:nvSpPr>
          <p:spPr>
            <a:xfrm>
              <a:off x="2471830" y="3662724"/>
              <a:ext cx="279626" cy="480852"/>
            </a:xfrm>
            <a:custGeom>
              <a:avLst/>
              <a:gdLst/>
              <a:ahLst/>
              <a:cxnLst/>
              <a:rect l="l" t="t" r="r" b="b"/>
              <a:pathLst>
                <a:path w="8074" h="13679" extrusionOk="0">
                  <a:moveTo>
                    <a:pt x="6920" y="1"/>
                  </a:moveTo>
                  <a:cubicBezTo>
                    <a:pt x="5835" y="1"/>
                    <a:pt x="2349" y="3138"/>
                    <a:pt x="1180" y="5320"/>
                  </a:cubicBezTo>
                  <a:cubicBezTo>
                    <a:pt x="1" y="7487"/>
                    <a:pt x="1477" y="10095"/>
                    <a:pt x="3085" y="12940"/>
                  </a:cubicBezTo>
                  <a:cubicBezTo>
                    <a:pt x="3108" y="12964"/>
                    <a:pt x="3120" y="12988"/>
                    <a:pt x="3132" y="13012"/>
                  </a:cubicBezTo>
                  <a:cubicBezTo>
                    <a:pt x="3251" y="13238"/>
                    <a:pt x="3382" y="13464"/>
                    <a:pt x="3501" y="13678"/>
                  </a:cubicBezTo>
                  <a:lnTo>
                    <a:pt x="6156" y="11416"/>
                  </a:lnTo>
                  <a:cubicBezTo>
                    <a:pt x="6156" y="11416"/>
                    <a:pt x="5978" y="11154"/>
                    <a:pt x="5740" y="10726"/>
                  </a:cubicBezTo>
                  <a:lnTo>
                    <a:pt x="5692" y="10630"/>
                  </a:lnTo>
                  <a:cubicBezTo>
                    <a:pt x="5144" y="9654"/>
                    <a:pt x="4299" y="7987"/>
                    <a:pt x="4323" y="7011"/>
                  </a:cubicBezTo>
                  <a:cubicBezTo>
                    <a:pt x="4370" y="5570"/>
                    <a:pt x="6216" y="4570"/>
                    <a:pt x="7252" y="3915"/>
                  </a:cubicBezTo>
                  <a:cubicBezTo>
                    <a:pt x="8073" y="3403"/>
                    <a:pt x="7907" y="427"/>
                    <a:pt x="7085" y="34"/>
                  </a:cubicBezTo>
                  <a:cubicBezTo>
                    <a:pt x="7039" y="11"/>
                    <a:pt x="6983" y="1"/>
                    <a:pt x="6920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98" name="Google Shape;5876;p62">
              <a:extLst>
                <a:ext uri="{FF2B5EF4-FFF2-40B4-BE49-F238E27FC236}">
                  <a16:creationId xmlns:a16="http://schemas.microsoft.com/office/drawing/2014/main" id="{D694D642-08D7-41DF-9048-806EC6E6950F}"/>
                </a:ext>
              </a:extLst>
            </p:cNvPr>
            <p:cNvSpPr/>
            <p:nvPr/>
          </p:nvSpPr>
          <p:spPr>
            <a:xfrm>
              <a:off x="2578222" y="4035976"/>
              <a:ext cx="92400" cy="83734"/>
            </a:xfrm>
            <a:custGeom>
              <a:avLst/>
              <a:gdLst/>
              <a:ahLst/>
              <a:cxnLst/>
              <a:rect l="l" t="t" r="r" b="b"/>
              <a:pathLst>
                <a:path w="2668" h="2382" extrusionOk="0">
                  <a:moveTo>
                    <a:pt x="2584" y="0"/>
                  </a:moveTo>
                  <a:cubicBezTo>
                    <a:pt x="2572" y="0"/>
                    <a:pt x="2560" y="12"/>
                    <a:pt x="2549" y="24"/>
                  </a:cubicBezTo>
                  <a:cubicBezTo>
                    <a:pt x="2287" y="203"/>
                    <a:pt x="2037" y="405"/>
                    <a:pt x="1787" y="608"/>
                  </a:cubicBezTo>
                  <a:cubicBezTo>
                    <a:pt x="1298" y="1012"/>
                    <a:pt x="834" y="1429"/>
                    <a:pt x="405" y="1870"/>
                  </a:cubicBezTo>
                  <a:cubicBezTo>
                    <a:pt x="263" y="2024"/>
                    <a:pt x="132" y="2155"/>
                    <a:pt x="1" y="2310"/>
                  </a:cubicBezTo>
                  <a:cubicBezTo>
                    <a:pt x="13" y="2334"/>
                    <a:pt x="24" y="2346"/>
                    <a:pt x="48" y="2382"/>
                  </a:cubicBezTo>
                  <a:cubicBezTo>
                    <a:pt x="489" y="1917"/>
                    <a:pt x="953" y="1453"/>
                    <a:pt x="1453" y="1024"/>
                  </a:cubicBezTo>
                  <a:cubicBezTo>
                    <a:pt x="1751" y="774"/>
                    <a:pt x="2072" y="524"/>
                    <a:pt x="2394" y="286"/>
                  </a:cubicBezTo>
                  <a:cubicBezTo>
                    <a:pt x="2489" y="203"/>
                    <a:pt x="2572" y="143"/>
                    <a:pt x="2668" y="84"/>
                  </a:cubicBezTo>
                  <a:cubicBezTo>
                    <a:pt x="2644" y="60"/>
                    <a:pt x="2620" y="24"/>
                    <a:pt x="2584" y="0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99" name="Google Shape;5877;p62">
              <a:extLst>
                <a:ext uri="{FF2B5EF4-FFF2-40B4-BE49-F238E27FC236}">
                  <a16:creationId xmlns:a16="http://schemas.microsoft.com/office/drawing/2014/main" id="{DB240B6C-7938-4CCA-BB28-AB4890001833}"/>
                </a:ext>
              </a:extLst>
            </p:cNvPr>
            <p:cNvSpPr/>
            <p:nvPr/>
          </p:nvSpPr>
          <p:spPr>
            <a:xfrm>
              <a:off x="2678831" y="3800347"/>
              <a:ext cx="44157" cy="29317"/>
            </a:xfrm>
            <a:custGeom>
              <a:avLst/>
              <a:gdLst/>
              <a:ahLst/>
              <a:cxnLst/>
              <a:rect l="l" t="t" r="r" b="b"/>
              <a:pathLst>
                <a:path w="1275" h="834" extrusionOk="0">
                  <a:moveTo>
                    <a:pt x="1275" y="0"/>
                  </a:moveTo>
                  <a:lnTo>
                    <a:pt x="1275" y="0"/>
                  </a:lnTo>
                  <a:cubicBezTo>
                    <a:pt x="1025" y="95"/>
                    <a:pt x="798" y="214"/>
                    <a:pt x="596" y="345"/>
                  </a:cubicBezTo>
                  <a:cubicBezTo>
                    <a:pt x="382" y="476"/>
                    <a:pt x="179" y="631"/>
                    <a:pt x="1" y="834"/>
                  </a:cubicBezTo>
                  <a:cubicBezTo>
                    <a:pt x="156" y="822"/>
                    <a:pt x="310" y="798"/>
                    <a:pt x="477" y="774"/>
                  </a:cubicBezTo>
                  <a:cubicBezTo>
                    <a:pt x="632" y="750"/>
                    <a:pt x="787" y="715"/>
                    <a:pt x="953" y="655"/>
                  </a:cubicBezTo>
                  <a:cubicBezTo>
                    <a:pt x="858" y="631"/>
                    <a:pt x="787" y="619"/>
                    <a:pt x="691" y="619"/>
                  </a:cubicBezTo>
                  <a:cubicBezTo>
                    <a:pt x="650" y="607"/>
                    <a:pt x="605" y="601"/>
                    <a:pt x="562" y="601"/>
                  </a:cubicBezTo>
                  <a:cubicBezTo>
                    <a:pt x="519" y="601"/>
                    <a:pt x="477" y="607"/>
                    <a:pt x="441" y="619"/>
                  </a:cubicBezTo>
                  <a:cubicBezTo>
                    <a:pt x="429" y="619"/>
                    <a:pt x="417" y="619"/>
                    <a:pt x="394" y="631"/>
                  </a:cubicBezTo>
                  <a:cubicBezTo>
                    <a:pt x="489" y="584"/>
                    <a:pt x="572" y="524"/>
                    <a:pt x="667" y="465"/>
                  </a:cubicBezTo>
                  <a:cubicBezTo>
                    <a:pt x="870" y="334"/>
                    <a:pt x="1096" y="179"/>
                    <a:pt x="1275" y="0"/>
                  </a:cubicBezTo>
                  <a:close/>
                </a:path>
              </a:pathLst>
            </a:custGeom>
            <a:solidFill>
              <a:srgbClr val="4436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00" name="Google Shape;5878;p62">
              <a:extLst>
                <a:ext uri="{FF2B5EF4-FFF2-40B4-BE49-F238E27FC236}">
                  <a16:creationId xmlns:a16="http://schemas.microsoft.com/office/drawing/2014/main" id="{413D7859-6496-4DE5-8678-45A56455B519}"/>
                </a:ext>
              </a:extLst>
            </p:cNvPr>
            <p:cNvSpPr/>
            <p:nvPr/>
          </p:nvSpPr>
          <p:spPr>
            <a:xfrm>
              <a:off x="2946439" y="3142884"/>
              <a:ext cx="172402" cy="202795"/>
            </a:xfrm>
            <a:custGeom>
              <a:avLst/>
              <a:gdLst/>
              <a:ahLst/>
              <a:cxnLst/>
              <a:rect l="l" t="t" r="r" b="b"/>
              <a:pathLst>
                <a:path w="4978" h="5769" extrusionOk="0">
                  <a:moveTo>
                    <a:pt x="1357" y="0"/>
                  </a:moveTo>
                  <a:cubicBezTo>
                    <a:pt x="938" y="0"/>
                    <a:pt x="524" y="115"/>
                    <a:pt x="334" y="487"/>
                  </a:cubicBezTo>
                  <a:cubicBezTo>
                    <a:pt x="1" y="1201"/>
                    <a:pt x="370" y="2249"/>
                    <a:pt x="620" y="2844"/>
                  </a:cubicBezTo>
                  <a:cubicBezTo>
                    <a:pt x="965" y="3642"/>
                    <a:pt x="1501" y="4344"/>
                    <a:pt x="2049" y="5035"/>
                  </a:cubicBezTo>
                  <a:cubicBezTo>
                    <a:pt x="2334" y="5383"/>
                    <a:pt x="2712" y="5769"/>
                    <a:pt x="3218" y="5769"/>
                  </a:cubicBezTo>
                  <a:cubicBezTo>
                    <a:pt x="3282" y="5769"/>
                    <a:pt x="3349" y="5763"/>
                    <a:pt x="3418" y="5749"/>
                  </a:cubicBezTo>
                  <a:cubicBezTo>
                    <a:pt x="3763" y="5666"/>
                    <a:pt x="4073" y="5428"/>
                    <a:pt x="4263" y="5166"/>
                  </a:cubicBezTo>
                  <a:cubicBezTo>
                    <a:pt x="4478" y="4892"/>
                    <a:pt x="4561" y="4582"/>
                    <a:pt x="4621" y="4285"/>
                  </a:cubicBezTo>
                  <a:cubicBezTo>
                    <a:pt x="4978" y="2487"/>
                    <a:pt x="4001" y="760"/>
                    <a:pt x="2275" y="153"/>
                  </a:cubicBezTo>
                  <a:cubicBezTo>
                    <a:pt x="2049" y="78"/>
                    <a:pt x="1702" y="0"/>
                    <a:pt x="1357" y="0"/>
                  </a:cubicBezTo>
                  <a:close/>
                </a:path>
              </a:pathLst>
            </a:custGeom>
            <a:solidFill>
              <a:srgbClr val="4E4937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01" name="Google Shape;5879;p62">
              <a:extLst>
                <a:ext uri="{FF2B5EF4-FFF2-40B4-BE49-F238E27FC236}">
                  <a16:creationId xmlns:a16="http://schemas.microsoft.com/office/drawing/2014/main" id="{3C67A1C3-0F9A-4A9D-87CC-2386FAEC06D7}"/>
                </a:ext>
              </a:extLst>
            </p:cNvPr>
            <p:cNvSpPr/>
            <p:nvPr/>
          </p:nvSpPr>
          <p:spPr>
            <a:xfrm>
              <a:off x="2663177" y="3138174"/>
              <a:ext cx="435057" cy="495440"/>
            </a:xfrm>
            <a:custGeom>
              <a:avLst/>
              <a:gdLst/>
              <a:ahLst/>
              <a:cxnLst/>
              <a:rect l="l" t="t" r="r" b="b"/>
              <a:pathLst>
                <a:path w="12562" h="14094" extrusionOk="0">
                  <a:moveTo>
                    <a:pt x="7114" y="0"/>
                  </a:moveTo>
                  <a:cubicBezTo>
                    <a:pt x="6889" y="0"/>
                    <a:pt x="6657" y="13"/>
                    <a:pt x="6418" y="37"/>
                  </a:cubicBezTo>
                  <a:cubicBezTo>
                    <a:pt x="2727" y="430"/>
                    <a:pt x="0" y="4062"/>
                    <a:pt x="357" y="8003"/>
                  </a:cubicBezTo>
                  <a:cubicBezTo>
                    <a:pt x="465" y="9217"/>
                    <a:pt x="858" y="10300"/>
                    <a:pt x="1429" y="11205"/>
                  </a:cubicBezTo>
                  <a:cubicBezTo>
                    <a:pt x="2569" y="12986"/>
                    <a:pt x="4483" y="14094"/>
                    <a:pt x="6626" y="14094"/>
                  </a:cubicBezTo>
                  <a:cubicBezTo>
                    <a:pt x="6833" y="14094"/>
                    <a:pt x="7041" y="14084"/>
                    <a:pt x="7251" y="14063"/>
                  </a:cubicBezTo>
                  <a:cubicBezTo>
                    <a:pt x="7430" y="14051"/>
                    <a:pt x="7608" y="14027"/>
                    <a:pt x="7775" y="14003"/>
                  </a:cubicBezTo>
                  <a:cubicBezTo>
                    <a:pt x="9585" y="13753"/>
                    <a:pt x="10728" y="13170"/>
                    <a:pt x="11442" y="12372"/>
                  </a:cubicBezTo>
                  <a:cubicBezTo>
                    <a:pt x="12276" y="11420"/>
                    <a:pt x="12549" y="10146"/>
                    <a:pt x="12549" y="8693"/>
                  </a:cubicBezTo>
                  <a:cubicBezTo>
                    <a:pt x="12561" y="8062"/>
                    <a:pt x="12526" y="7395"/>
                    <a:pt x="12478" y="6717"/>
                  </a:cubicBezTo>
                  <a:cubicBezTo>
                    <a:pt x="12166" y="2541"/>
                    <a:pt x="10365" y="0"/>
                    <a:pt x="7114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02" name="Google Shape;5880;p62">
              <a:extLst>
                <a:ext uri="{FF2B5EF4-FFF2-40B4-BE49-F238E27FC236}">
                  <a16:creationId xmlns:a16="http://schemas.microsoft.com/office/drawing/2014/main" id="{57736DE5-4B48-4F69-BFF4-0BDEAA870BA5}"/>
                </a:ext>
              </a:extLst>
            </p:cNvPr>
            <p:cNvSpPr/>
            <p:nvPr/>
          </p:nvSpPr>
          <p:spPr>
            <a:xfrm>
              <a:off x="2573686" y="3069520"/>
              <a:ext cx="464738" cy="392690"/>
            </a:xfrm>
            <a:custGeom>
              <a:avLst/>
              <a:gdLst/>
              <a:ahLst/>
              <a:cxnLst/>
              <a:rect l="l" t="t" r="r" b="b"/>
              <a:pathLst>
                <a:path w="13419" h="11171" extrusionOk="0">
                  <a:moveTo>
                    <a:pt x="9177" y="1"/>
                  </a:moveTo>
                  <a:cubicBezTo>
                    <a:pt x="8748" y="1"/>
                    <a:pt x="8315" y="41"/>
                    <a:pt x="7883" y="109"/>
                  </a:cubicBezTo>
                  <a:cubicBezTo>
                    <a:pt x="7823" y="121"/>
                    <a:pt x="7775" y="121"/>
                    <a:pt x="7716" y="133"/>
                  </a:cubicBezTo>
                  <a:cubicBezTo>
                    <a:pt x="6263" y="383"/>
                    <a:pt x="4739" y="823"/>
                    <a:pt x="3406" y="1562"/>
                  </a:cubicBezTo>
                  <a:cubicBezTo>
                    <a:pt x="2953" y="1812"/>
                    <a:pt x="2525" y="2097"/>
                    <a:pt x="2120" y="2431"/>
                  </a:cubicBezTo>
                  <a:cubicBezTo>
                    <a:pt x="1441" y="2990"/>
                    <a:pt x="846" y="3681"/>
                    <a:pt x="489" y="4502"/>
                  </a:cubicBezTo>
                  <a:cubicBezTo>
                    <a:pt x="36" y="5479"/>
                    <a:pt x="1" y="6550"/>
                    <a:pt x="263" y="7479"/>
                  </a:cubicBezTo>
                  <a:cubicBezTo>
                    <a:pt x="536" y="8396"/>
                    <a:pt x="1263" y="9932"/>
                    <a:pt x="1727" y="10158"/>
                  </a:cubicBezTo>
                  <a:cubicBezTo>
                    <a:pt x="1818" y="10205"/>
                    <a:pt x="1944" y="10222"/>
                    <a:pt x="2088" y="10222"/>
                  </a:cubicBezTo>
                  <a:cubicBezTo>
                    <a:pt x="2446" y="10222"/>
                    <a:pt x="2917" y="10118"/>
                    <a:pt x="3256" y="10118"/>
                  </a:cubicBezTo>
                  <a:cubicBezTo>
                    <a:pt x="3367" y="10118"/>
                    <a:pt x="3463" y="10129"/>
                    <a:pt x="3537" y="10158"/>
                  </a:cubicBezTo>
                  <a:cubicBezTo>
                    <a:pt x="4001" y="10313"/>
                    <a:pt x="4358" y="10587"/>
                    <a:pt x="4549" y="10908"/>
                  </a:cubicBezTo>
                  <a:cubicBezTo>
                    <a:pt x="4633" y="11060"/>
                    <a:pt x="4736" y="11170"/>
                    <a:pt x="4907" y="11170"/>
                  </a:cubicBezTo>
                  <a:cubicBezTo>
                    <a:pt x="4978" y="11170"/>
                    <a:pt x="5059" y="11152"/>
                    <a:pt x="5156" y="11110"/>
                  </a:cubicBezTo>
                  <a:cubicBezTo>
                    <a:pt x="5394" y="11003"/>
                    <a:pt x="5608" y="10813"/>
                    <a:pt x="5692" y="10610"/>
                  </a:cubicBezTo>
                  <a:cubicBezTo>
                    <a:pt x="6013" y="10253"/>
                    <a:pt x="5775" y="9741"/>
                    <a:pt x="5728" y="9301"/>
                  </a:cubicBezTo>
                  <a:cubicBezTo>
                    <a:pt x="5751" y="9086"/>
                    <a:pt x="5799" y="8836"/>
                    <a:pt x="5918" y="8610"/>
                  </a:cubicBezTo>
                  <a:cubicBezTo>
                    <a:pt x="6097" y="8253"/>
                    <a:pt x="6418" y="7979"/>
                    <a:pt x="6799" y="7836"/>
                  </a:cubicBezTo>
                  <a:cubicBezTo>
                    <a:pt x="7144" y="7693"/>
                    <a:pt x="7478" y="7634"/>
                    <a:pt x="7811" y="7539"/>
                  </a:cubicBezTo>
                  <a:cubicBezTo>
                    <a:pt x="8168" y="7431"/>
                    <a:pt x="9764" y="7015"/>
                    <a:pt x="10919" y="6193"/>
                  </a:cubicBezTo>
                  <a:cubicBezTo>
                    <a:pt x="11621" y="5705"/>
                    <a:pt x="12312" y="5133"/>
                    <a:pt x="12824" y="4443"/>
                  </a:cubicBezTo>
                  <a:cubicBezTo>
                    <a:pt x="13169" y="3979"/>
                    <a:pt x="13419" y="3431"/>
                    <a:pt x="13407" y="2859"/>
                  </a:cubicBezTo>
                  <a:cubicBezTo>
                    <a:pt x="13359" y="1478"/>
                    <a:pt x="11931" y="573"/>
                    <a:pt x="10800" y="228"/>
                  </a:cubicBezTo>
                  <a:cubicBezTo>
                    <a:pt x="10271" y="67"/>
                    <a:pt x="9727" y="1"/>
                    <a:pt x="9177" y="1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03" name="Google Shape;5881;p62">
              <a:extLst>
                <a:ext uri="{FF2B5EF4-FFF2-40B4-BE49-F238E27FC236}">
                  <a16:creationId xmlns:a16="http://schemas.microsoft.com/office/drawing/2014/main" id="{97BF98C0-1D20-4059-ACB0-EAB524446039}"/>
                </a:ext>
              </a:extLst>
            </p:cNvPr>
            <p:cNvSpPr/>
            <p:nvPr/>
          </p:nvSpPr>
          <p:spPr>
            <a:xfrm>
              <a:off x="2691195" y="3074160"/>
              <a:ext cx="295695" cy="168346"/>
            </a:xfrm>
            <a:custGeom>
              <a:avLst/>
              <a:gdLst/>
              <a:ahLst/>
              <a:cxnLst/>
              <a:rect l="l" t="t" r="r" b="b"/>
              <a:pathLst>
                <a:path w="8538" h="4789" extrusionOk="0">
                  <a:moveTo>
                    <a:pt x="4478" y="1"/>
                  </a:moveTo>
                  <a:cubicBezTo>
                    <a:pt x="4418" y="25"/>
                    <a:pt x="4371" y="25"/>
                    <a:pt x="4311" y="37"/>
                  </a:cubicBezTo>
                  <a:cubicBezTo>
                    <a:pt x="2870" y="287"/>
                    <a:pt x="1334" y="715"/>
                    <a:pt x="1" y="1465"/>
                  </a:cubicBezTo>
                  <a:cubicBezTo>
                    <a:pt x="156" y="2299"/>
                    <a:pt x="906" y="3025"/>
                    <a:pt x="1763" y="3061"/>
                  </a:cubicBezTo>
                  <a:cubicBezTo>
                    <a:pt x="1787" y="3062"/>
                    <a:pt x="1812" y="3062"/>
                    <a:pt x="1837" y="3062"/>
                  </a:cubicBezTo>
                  <a:cubicBezTo>
                    <a:pt x="1975" y="3062"/>
                    <a:pt x="2116" y="3052"/>
                    <a:pt x="2252" y="3052"/>
                  </a:cubicBezTo>
                  <a:cubicBezTo>
                    <a:pt x="2471" y="3052"/>
                    <a:pt x="2676" y="3078"/>
                    <a:pt x="2835" y="3216"/>
                  </a:cubicBezTo>
                  <a:cubicBezTo>
                    <a:pt x="2954" y="3323"/>
                    <a:pt x="3037" y="3454"/>
                    <a:pt x="3120" y="3573"/>
                  </a:cubicBezTo>
                  <a:cubicBezTo>
                    <a:pt x="3466" y="4048"/>
                    <a:pt x="4056" y="4329"/>
                    <a:pt x="4645" y="4329"/>
                  </a:cubicBezTo>
                  <a:cubicBezTo>
                    <a:pt x="4868" y="4329"/>
                    <a:pt x="5090" y="4289"/>
                    <a:pt x="5299" y="4204"/>
                  </a:cubicBezTo>
                  <a:cubicBezTo>
                    <a:pt x="5355" y="4172"/>
                    <a:pt x="5426" y="4140"/>
                    <a:pt x="5489" y="4140"/>
                  </a:cubicBezTo>
                  <a:cubicBezTo>
                    <a:pt x="5520" y="4140"/>
                    <a:pt x="5549" y="4148"/>
                    <a:pt x="5573" y="4168"/>
                  </a:cubicBezTo>
                  <a:cubicBezTo>
                    <a:pt x="5633" y="4216"/>
                    <a:pt x="5656" y="4287"/>
                    <a:pt x="5680" y="4347"/>
                  </a:cubicBezTo>
                  <a:cubicBezTo>
                    <a:pt x="5787" y="4609"/>
                    <a:pt x="6049" y="4751"/>
                    <a:pt x="6323" y="4787"/>
                  </a:cubicBezTo>
                  <a:cubicBezTo>
                    <a:pt x="6346" y="4788"/>
                    <a:pt x="6370" y="4789"/>
                    <a:pt x="6393" y="4789"/>
                  </a:cubicBezTo>
                  <a:cubicBezTo>
                    <a:pt x="6643" y="4789"/>
                    <a:pt x="6892" y="4731"/>
                    <a:pt x="7121" y="4644"/>
                  </a:cubicBezTo>
                  <a:cubicBezTo>
                    <a:pt x="7478" y="4525"/>
                    <a:pt x="7859" y="4382"/>
                    <a:pt x="8121" y="4109"/>
                  </a:cubicBezTo>
                  <a:cubicBezTo>
                    <a:pt x="8395" y="3835"/>
                    <a:pt x="8538" y="3394"/>
                    <a:pt x="8371" y="3085"/>
                  </a:cubicBezTo>
                  <a:cubicBezTo>
                    <a:pt x="8240" y="2823"/>
                    <a:pt x="7954" y="2656"/>
                    <a:pt x="7692" y="2501"/>
                  </a:cubicBezTo>
                  <a:cubicBezTo>
                    <a:pt x="6692" y="1942"/>
                    <a:pt x="5728" y="1299"/>
                    <a:pt x="4918" y="477"/>
                  </a:cubicBezTo>
                  <a:cubicBezTo>
                    <a:pt x="4787" y="334"/>
                    <a:pt x="4621" y="179"/>
                    <a:pt x="4478" y="1"/>
                  </a:cubicBezTo>
                  <a:close/>
                </a:path>
              </a:pathLst>
            </a:custGeom>
            <a:solidFill>
              <a:srgbClr val="46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04" name="Google Shape;5882;p62">
              <a:extLst>
                <a:ext uri="{FF2B5EF4-FFF2-40B4-BE49-F238E27FC236}">
                  <a16:creationId xmlns:a16="http://schemas.microsoft.com/office/drawing/2014/main" id="{B2CB427E-E59B-479C-B245-46D8181DC44A}"/>
                </a:ext>
              </a:extLst>
            </p:cNvPr>
            <p:cNvSpPr/>
            <p:nvPr/>
          </p:nvSpPr>
          <p:spPr>
            <a:xfrm>
              <a:off x="2882126" y="3290561"/>
              <a:ext cx="866" cy="457"/>
            </a:xfrm>
            <a:custGeom>
              <a:avLst/>
              <a:gdLst/>
              <a:ahLst/>
              <a:cxnLst/>
              <a:rect l="l" t="t" r="r" b="b"/>
              <a:pathLst>
                <a:path w="25" h="13" extrusionOk="0">
                  <a:moveTo>
                    <a:pt x="24" y="12"/>
                  </a:moveTo>
                  <a:lnTo>
                    <a:pt x="24" y="12"/>
                  </a:lnTo>
                  <a:cubicBezTo>
                    <a:pt x="1" y="0"/>
                    <a:pt x="1" y="0"/>
                    <a:pt x="24" y="12"/>
                  </a:cubicBezTo>
                  <a:close/>
                </a:path>
              </a:pathLst>
            </a:custGeom>
            <a:solidFill>
              <a:srgbClr val="FF5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05" name="Google Shape;5883;p62">
              <a:extLst>
                <a:ext uri="{FF2B5EF4-FFF2-40B4-BE49-F238E27FC236}">
                  <a16:creationId xmlns:a16="http://schemas.microsoft.com/office/drawing/2014/main" id="{F0375791-616E-4233-BCCC-3AA6F05E4C7F}"/>
                </a:ext>
              </a:extLst>
            </p:cNvPr>
            <p:cNvSpPr/>
            <p:nvPr/>
          </p:nvSpPr>
          <p:spPr>
            <a:xfrm>
              <a:off x="2594292" y="3403823"/>
              <a:ext cx="126652" cy="131154"/>
            </a:xfrm>
            <a:custGeom>
              <a:avLst/>
              <a:gdLst/>
              <a:ahLst/>
              <a:cxnLst/>
              <a:rect l="l" t="t" r="r" b="b"/>
              <a:pathLst>
                <a:path w="3657" h="3731" extrusionOk="0">
                  <a:moveTo>
                    <a:pt x="1412" y="0"/>
                  </a:moveTo>
                  <a:cubicBezTo>
                    <a:pt x="1142" y="0"/>
                    <a:pt x="879" y="53"/>
                    <a:pt x="656" y="184"/>
                  </a:cubicBezTo>
                  <a:cubicBezTo>
                    <a:pt x="418" y="315"/>
                    <a:pt x="215" y="529"/>
                    <a:pt x="120" y="850"/>
                  </a:cubicBezTo>
                  <a:cubicBezTo>
                    <a:pt x="1" y="1208"/>
                    <a:pt x="13" y="1577"/>
                    <a:pt x="96" y="1910"/>
                  </a:cubicBezTo>
                  <a:cubicBezTo>
                    <a:pt x="299" y="2636"/>
                    <a:pt x="799" y="3208"/>
                    <a:pt x="1454" y="3505"/>
                  </a:cubicBezTo>
                  <a:cubicBezTo>
                    <a:pt x="1722" y="3628"/>
                    <a:pt x="2078" y="3730"/>
                    <a:pt x="2430" y="3730"/>
                  </a:cubicBezTo>
                  <a:cubicBezTo>
                    <a:pt x="2796" y="3730"/>
                    <a:pt x="3157" y="3619"/>
                    <a:pt x="3406" y="3303"/>
                  </a:cubicBezTo>
                  <a:cubicBezTo>
                    <a:pt x="3632" y="3041"/>
                    <a:pt x="3656" y="2672"/>
                    <a:pt x="3632" y="2339"/>
                  </a:cubicBezTo>
                  <a:cubicBezTo>
                    <a:pt x="3549" y="1624"/>
                    <a:pt x="3347" y="779"/>
                    <a:pt x="2763" y="386"/>
                  </a:cubicBezTo>
                  <a:cubicBezTo>
                    <a:pt x="2424" y="178"/>
                    <a:pt x="1906" y="0"/>
                    <a:pt x="1412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06" name="Google Shape;5884;p62">
              <a:extLst>
                <a:ext uri="{FF2B5EF4-FFF2-40B4-BE49-F238E27FC236}">
                  <a16:creationId xmlns:a16="http://schemas.microsoft.com/office/drawing/2014/main" id="{DAA87BAC-5C88-4C69-9704-20C5BF27262E}"/>
                </a:ext>
              </a:extLst>
            </p:cNvPr>
            <p:cNvSpPr/>
            <p:nvPr/>
          </p:nvSpPr>
          <p:spPr>
            <a:xfrm>
              <a:off x="2607903" y="3437640"/>
              <a:ext cx="78789" cy="45944"/>
            </a:xfrm>
            <a:custGeom>
              <a:avLst/>
              <a:gdLst/>
              <a:ahLst/>
              <a:cxnLst/>
              <a:rect l="l" t="t" r="r" b="b"/>
              <a:pathLst>
                <a:path w="2275" h="1307" extrusionOk="0">
                  <a:moveTo>
                    <a:pt x="786" y="1"/>
                  </a:moveTo>
                  <a:cubicBezTo>
                    <a:pt x="693" y="1"/>
                    <a:pt x="601" y="14"/>
                    <a:pt x="513" y="43"/>
                  </a:cubicBezTo>
                  <a:cubicBezTo>
                    <a:pt x="394" y="67"/>
                    <a:pt x="287" y="126"/>
                    <a:pt x="203" y="222"/>
                  </a:cubicBezTo>
                  <a:cubicBezTo>
                    <a:pt x="132" y="293"/>
                    <a:pt x="1" y="424"/>
                    <a:pt x="37" y="543"/>
                  </a:cubicBezTo>
                  <a:cubicBezTo>
                    <a:pt x="45" y="595"/>
                    <a:pt x="92" y="629"/>
                    <a:pt x="140" y="629"/>
                  </a:cubicBezTo>
                  <a:cubicBezTo>
                    <a:pt x="158" y="629"/>
                    <a:pt x="175" y="624"/>
                    <a:pt x="191" y="615"/>
                  </a:cubicBezTo>
                  <a:cubicBezTo>
                    <a:pt x="263" y="591"/>
                    <a:pt x="322" y="484"/>
                    <a:pt x="382" y="436"/>
                  </a:cubicBezTo>
                  <a:cubicBezTo>
                    <a:pt x="453" y="376"/>
                    <a:pt x="525" y="341"/>
                    <a:pt x="620" y="305"/>
                  </a:cubicBezTo>
                  <a:cubicBezTo>
                    <a:pt x="680" y="293"/>
                    <a:pt x="727" y="281"/>
                    <a:pt x="787" y="281"/>
                  </a:cubicBezTo>
                  <a:cubicBezTo>
                    <a:pt x="703" y="424"/>
                    <a:pt x="668" y="591"/>
                    <a:pt x="680" y="769"/>
                  </a:cubicBezTo>
                  <a:cubicBezTo>
                    <a:pt x="691" y="877"/>
                    <a:pt x="727" y="972"/>
                    <a:pt x="763" y="1067"/>
                  </a:cubicBezTo>
                  <a:cubicBezTo>
                    <a:pt x="799" y="1115"/>
                    <a:pt x="822" y="1174"/>
                    <a:pt x="870" y="1198"/>
                  </a:cubicBezTo>
                  <a:cubicBezTo>
                    <a:pt x="882" y="1210"/>
                    <a:pt x="894" y="1246"/>
                    <a:pt x="930" y="1258"/>
                  </a:cubicBezTo>
                  <a:cubicBezTo>
                    <a:pt x="965" y="1293"/>
                    <a:pt x="989" y="1293"/>
                    <a:pt x="1037" y="1305"/>
                  </a:cubicBezTo>
                  <a:cubicBezTo>
                    <a:pt x="1041" y="1306"/>
                    <a:pt x="1046" y="1306"/>
                    <a:pt x="1050" y="1306"/>
                  </a:cubicBezTo>
                  <a:cubicBezTo>
                    <a:pt x="1105" y="1306"/>
                    <a:pt x="1154" y="1241"/>
                    <a:pt x="1132" y="1186"/>
                  </a:cubicBezTo>
                  <a:cubicBezTo>
                    <a:pt x="1120" y="1150"/>
                    <a:pt x="1120" y="1127"/>
                    <a:pt x="1108" y="1115"/>
                  </a:cubicBezTo>
                  <a:cubicBezTo>
                    <a:pt x="1096" y="1091"/>
                    <a:pt x="1084" y="1079"/>
                    <a:pt x="1061" y="1055"/>
                  </a:cubicBezTo>
                  <a:cubicBezTo>
                    <a:pt x="1037" y="1019"/>
                    <a:pt x="1013" y="996"/>
                    <a:pt x="1001" y="960"/>
                  </a:cubicBezTo>
                  <a:cubicBezTo>
                    <a:pt x="953" y="888"/>
                    <a:pt x="930" y="817"/>
                    <a:pt x="930" y="722"/>
                  </a:cubicBezTo>
                  <a:cubicBezTo>
                    <a:pt x="918" y="579"/>
                    <a:pt x="941" y="424"/>
                    <a:pt x="1001" y="293"/>
                  </a:cubicBezTo>
                  <a:cubicBezTo>
                    <a:pt x="1108" y="305"/>
                    <a:pt x="1215" y="353"/>
                    <a:pt x="1299" y="400"/>
                  </a:cubicBezTo>
                  <a:cubicBezTo>
                    <a:pt x="1644" y="555"/>
                    <a:pt x="1989" y="877"/>
                    <a:pt x="2144" y="1234"/>
                  </a:cubicBezTo>
                  <a:cubicBezTo>
                    <a:pt x="2152" y="1262"/>
                    <a:pt x="2171" y="1274"/>
                    <a:pt x="2191" y="1274"/>
                  </a:cubicBezTo>
                  <a:cubicBezTo>
                    <a:pt x="2231" y="1274"/>
                    <a:pt x="2275" y="1229"/>
                    <a:pt x="2251" y="1174"/>
                  </a:cubicBezTo>
                  <a:cubicBezTo>
                    <a:pt x="2168" y="924"/>
                    <a:pt x="2061" y="722"/>
                    <a:pt x="1894" y="543"/>
                  </a:cubicBezTo>
                  <a:cubicBezTo>
                    <a:pt x="1715" y="365"/>
                    <a:pt x="1525" y="222"/>
                    <a:pt x="1287" y="115"/>
                  </a:cubicBezTo>
                  <a:cubicBezTo>
                    <a:pt x="1132" y="45"/>
                    <a:pt x="958" y="1"/>
                    <a:pt x="786" y="1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07" name="Google Shape;5887;p62">
              <a:extLst>
                <a:ext uri="{FF2B5EF4-FFF2-40B4-BE49-F238E27FC236}">
                  <a16:creationId xmlns:a16="http://schemas.microsoft.com/office/drawing/2014/main" id="{67FEE4C4-03F1-444E-8E91-B013F4CB9B51}"/>
                </a:ext>
              </a:extLst>
            </p:cNvPr>
            <p:cNvSpPr/>
            <p:nvPr/>
          </p:nvSpPr>
          <p:spPr>
            <a:xfrm>
              <a:off x="2923998" y="3455357"/>
              <a:ext cx="118583" cy="51499"/>
            </a:xfrm>
            <a:custGeom>
              <a:avLst/>
              <a:gdLst/>
              <a:ahLst/>
              <a:cxnLst/>
              <a:rect l="l" t="t" r="r" b="b"/>
              <a:pathLst>
                <a:path w="3424" h="1465" extrusionOk="0">
                  <a:moveTo>
                    <a:pt x="3040" y="0"/>
                  </a:moveTo>
                  <a:cubicBezTo>
                    <a:pt x="2836" y="0"/>
                    <a:pt x="2435" y="151"/>
                    <a:pt x="1863" y="170"/>
                  </a:cubicBezTo>
                  <a:cubicBezTo>
                    <a:pt x="1816" y="172"/>
                    <a:pt x="1771" y="173"/>
                    <a:pt x="1727" y="173"/>
                  </a:cubicBezTo>
                  <a:cubicBezTo>
                    <a:pt x="1270" y="173"/>
                    <a:pt x="968" y="64"/>
                    <a:pt x="707" y="64"/>
                  </a:cubicBezTo>
                  <a:cubicBezTo>
                    <a:pt x="592" y="64"/>
                    <a:pt x="484" y="85"/>
                    <a:pt x="375" y="146"/>
                  </a:cubicBezTo>
                  <a:cubicBezTo>
                    <a:pt x="0" y="339"/>
                    <a:pt x="741" y="1464"/>
                    <a:pt x="1709" y="1464"/>
                  </a:cubicBezTo>
                  <a:cubicBezTo>
                    <a:pt x="1756" y="1464"/>
                    <a:pt x="1804" y="1461"/>
                    <a:pt x="1851" y="1456"/>
                  </a:cubicBezTo>
                  <a:cubicBezTo>
                    <a:pt x="2863" y="1325"/>
                    <a:pt x="3423" y="384"/>
                    <a:pt x="3161" y="39"/>
                  </a:cubicBezTo>
                  <a:cubicBezTo>
                    <a:pt x="3136" y="11"/>
                    <a:pt x="3095" y="0"/>
                    <a:pt x="3040" y="0"/>
                  </a:cubicBezTo>
                  <a:close/>
                </a:path>
              </a:pathLst>
            </a:custGeom>
            <a:solidFill>
              <a:srgbClr val="B22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08" name="Google Shape;5888;p62">
              <a:extLst>
                <a:ext uri="{FF2B5EF4-FFF2-40B4-BE49-F238E27FC236}">
                  <a16:creationId xmlns:a16="http://schemas.microsoft.com/office/drawing/2014/main" id="{01837779-62C2-415B-84D8-C8B14F8A4E62}"/>
                </a:ext>
              </a:extLst>
            </p:cNvPr>
            <p:cNvSpPr/>
            <p:nvPr/>
          </p:nvSpPr>
          <p:spPr>
            <a:xfrm>
              <a:off x="2933245" y="3467837"/>
              <a:ext cx="72210" cy="39090"/>
            </a:xfrm>
            <a:custGeom>
              <a:avLst/>
              <a:gdLst/>
              <a:ahLst/>
              <a:cxnLst/>
              <a:rect l="l" t="t" r="r" b="b"/>
              <a:pathLst>
                <a:path w="2085" h="1112" extrusionOk="0">
                  <a:moveTo>
                    <a:pt x="268" y="0"/>
                  </a:moveTo>
                  <a:cubicBezTo>
                    <a:pt x="171" y="0"/>
                    <a:pt x="79" y="16"/>
                    <a:pt x="1" y="53"/>
                  </a:cubicBezTo>
                  <a:cubicBezTo>
                    <a:pt x="90" y="442"/>
                    <a:pt x="677" y="1112"/>
                    <a:pt x="1404" y="1112"/>
                  </a:cubicBezTo>
                  <a:cubicBezTo>
                    <a:pt x="1455" y="1112"/>
                    <a:pt x="1508" y="1108"/>
                    <a:pt x="1561" y="1101"/>
                  </a:cubicBezTo>
                  <a:cubicBezTo>
                    <a:pt x="1763" y="1065"/>
                    <a:pt x="1942" y="1030"/>
                    <a:pt x="2084" y="946"/>
                  </a:cubicBezTo>
                  <a:cubicBezTo>
                    <a:pt x="1799" y="613"/>
                    <a:pt x="1430" y="375"/>
                    <a:pt x="1061" y="208"/>
                  </a:cubicBezTo>
                  <a:cubicBezTo>
                    <a:pt x="859" y="120"/>
                    <a:pt x="541" y="0"/>
                    <a:pt x="268" y="0"/>
                  </a:cubicBezTo>
                  <a:close/>
                </a:path>
              </a:pathLst>
            </a:custGeom>
            <a:solidFill>
              <a:srgbClr val="FF58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09" name="Google Shape;5889;p62">
              <a:extLst>
                <a:ext uri="{FF2B5EF4-FFF2-40B4-BE49-F238E27FC236}">
                  <a16:creationId xmlns:a16="http://schemas.microsoft.com/office/drawing/2014/main" id="{B460D98E-BF06-4783-8C55-B9C58A67D667}"/>
                </a:ext>
              </a:extLst>
            </p:cNvPr>
            <p:cNvSpPr/>
            <p:nvPr/>
          </p:nvSpPr>
          <p:spPr>
            <a:xfrm>
              <a:off x="2892032" y="3318191"/>
              <a:ext cx="65595" cy="23552"/>
            </a:xfrm>
            <a:custGeom>
              <a:avLst/>
              <a:gdLst/>
              <a:ahLst/>
              <a:cxnLst/>
              <a:rect l="l" t="t" r="r" b="b"/>
              <a:pathLst>
                <a:path w="1894" h="670" extrusionOk="0">
                  <a:moveTo>
                    <a:pt x="1084" y="0"/>
                  </a:moveTo>
                  <a:cubicBezTo>
                    <a:pt x="893" y="0"/>
                    <a:pt x="715" y="48"/>
                    <a:pt x="572" y="107"/>
                  </a:cubicBezTo>
                  <a:cubicBezTo>
                    <a:pt x="357" y="191"/>
                    <a:pt x="155" y="322"/>
                    <a:pt x="48" y="536"/>
                  </a:cubicBezTo>
                  <a:cubicBezTo>
                    <a:pt x="36" y="548"/>
                    <a:pt x="36" y="584"/>
                    <a:pt x="12" y="596"/>
                  </a:cubicBezTo>
                  <a:cubicBezTo>
                    <a:pt x="2" y="637"/>
                    <a:pt x="0" y="669"/>
                    <a:pt x="31" y="669"/>
                  </a:cubicBezTo>
                  <a:cubicBezTo>
                    <a:pt x="36" y="669"/>
                    <a:pt x="42" y="669"/>
                    <a:pt x="48" y="667"/>
                  </a:cubicBezTo>
                  <a:cubicBezTo>
                    <a:pt x="60" y="667"/>
                    <a:pt x="96" y="643"/>
                    <a:pt x="107" y="619"/>
                  </a:cubicBezTo>
                  <a:cubicBezTo>
                    <a:pt x="325" y="424"/>
                    <a:pt x="632" y="273"/>
                    <a:pt x="1006" y="273"/>
                  </a:cubicBezTo>
                  <a:cubicBezTo>
                    <a:pt x="1020" y="273"/>
                    <a:pt x="1034" y="274"/>
                    <a:pt x="1048" y="274"/>
                  </a:cubicBezTo>
                  <a:cubicBezTo>
                    <a:pt x="1143" y="298"/>
                    <a:pt x="1250" y="298"/>
                    <a:pt x="1358" y="322"/>
                  </a:cubicBezTo>
                  <a:cubicBezTo>
                    <a:pt x="1445" y="351"/>
                    <a:pt x="1540" y="388"/>
                    <a:pt x="1649" y="388"/>
                  </a:cubicBezTo>
                  <a:cubicBezTo>
                    <a:pt x="1674" y="388"/>
                    <a:pt x="1700" y="386"/>
                    <a:pt x="1727" y="381"/>
                  </a:cubicBezTo>
                  <a:cubicBezTo>
                    <a:pt x="1858" y="381"/>
                    <a:pt x="1893" y="250"/>
                    <a:pt x="1834" y="191"/>
                  </a:cubicBezTo>
                  <a:cubicBezTo>
                    <a:pt x="1762" y="84"/>
                    <a:pt x="1560" y="60"/>
                    <a:pt x="1441" y="24"/>
                  </a:cubicBezTo>
                  <a:cubicBezTo>
                    <a:pt x="1322" y="12"/>
                    <a:pt x="1191" y="0"/>
                    <a:pt x="1084" y="0"/>
                  </a:cubicBezTo>
                  <a:close/>
                </a:path>
              </a:pathLst>
            </a:custGeom>
            <a:solidFill>
              <a:schemeClr val="accent6">
                <a:lumMod val="1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10" name="Google Shape;5890;p62">
              <a:extLst>
                <a:ext uri="{FF2B5EF4-FFF2-40B4-BE49-F238E27FC236}">
                  <a16:creationId xmlns:a16="http://schemas.microsoft.com/office/drawing/2014/main" id="{E90A06FB-221C-4BC9-818F-CB742A787E7A}"/>
                </a:ext>
              </a:extLst>
            </p:cNvPr>
            <p:cNvSpPr/>
            <p:nvPr/>
          </p:nvSpPr>
          <p:spPr>
            <a:xfrm>
              <a:off x="3017853" y="3312602"/>
              <a:ext cx="51776" cy="19228"/>
            </a:xfrm>
            <a:custGeom>
              <a:avLst/>
              <a:gdLst/>
              <a:ahLst/>
              <a:cxnLst/>
              <a:rect l="l" t="t" r="r" b="b"/>
              <a:pathLst>
                <a:path w="1495" h="547" extrusionOk="0">
                  <a:moveTo>
                    <a:pt x="640" y="0"/>
                  </a:moveTo>
                  <a:cubicBezTo>
                    <a:pt x="606" y="0"/>
                    <a:pt x="571" y="2"/>
                    <a:pt x="534" y="4"/>
                  </a:cubicBezTo>
                  <a:cubicBezTo>
                    <a:pt x="451" y="16"/>
                    <a:pt x="368" y="40"/>
                    <a:pt x="284" y="76"/>
                  </a:cubicBezTo>
                  <a:cubicBezTo>
                    <a:pt x="201" y="123"/>
                    <a:pt x="70" y="171"/>
                    <a:pt x="34" y="290"/>
                  </a:cubicBezTo>
                  <a:cubicBezTo>
                    <a:pt x="0" y="358"/>
                    <a:pt x="53" y="470"/>
                    <a:pt x="151" y="470"/>
                  </a:cubicBezTo>
                  <a:cubicBezTo>
                    <a:pt x="155" y="470"/>
                    <a:pt x="160" y="469"/>
                    <a:pt x="165" y="469"/>
                  </a:cubicBezTo>
                  <a:cubicBezTo>
                    <a:pt x="273" y="457"/>
                    <a:pt x="344" y="397"/>
                    <a:pt x="439" y="362"/>
                  </a:cubicBezTo>
                  <a:cubicBezTo>
                    <a:pt x="511" y="338"/>
                    <a:pt x="582" y="302"/>
                    <a:pt x="654" y="290"/>
                  </a:cubicBezTo>
                  <a:cubicBezTo>
                    <a:pt x="718" y="274"/>
                    <a:pt x="782" y="266"/>
                    <a:pt x="844" y="266"/>
                  </a:cubicBezTo>
                  <a:cubicBezTo>
                    <a:pt x="1059" y="266"/>
                    <a:pt x="1259" y="357"/>
                    <a:pt x="1416" y="504"/>
                  </a:cubicBezTo>
                  <a:cubicBezTo>
                    <a:pt x="1427" y="516"/>
                    <a:pt x="1463" y="528"/>
                    <a:pt x="1475" y="540"/>
                  </a:cubicBezTo>
                  <a:cubicBezTo>
                    <a:pt x="1479" y="545"/>
                    <a:pt x="1483" y="547"/>
                    <a:pt x="1485" y="547"/>
                  </a:cubicBezTo>
                  <a:cubicBezTo>
                    <a:pt x="1494" y="547"/>
                    <a:pt x="1483" y="508"/>
                    <a:pt x="1463" y="469"/>
                  </a:cubicBezTo>
                  <a:cubicBezTo>
                    <a:pt x="1439" y="457"/>
                    <a:pt x="1427" y="421"/>
                    <a:pt x="1427" y="409"/>
                  </a:cubicBezTo>
                  <a:cubicBezTo>
                    <a:pt x="1296" y="219"/>
                    <a:pt x="1118" y="112"/>
                    <a:pt x="951" y="52"/>
                  </a:cubicBezTo>
                  <a:cubicBezTo>
                    <a:pt x="851" y="16"/>
                    <a:pt x="751" y="0"/>
                    <a:pt x="640" y="0"/>
                  </a:cubicBezTo>
                  <a:close/>
                </a:path>
              </a:pathLst>
            </a:custGeom>
            <a:solidFill>
              <a:schemeClr val="accent6">
                <a:lumMod val="1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11" name="Google Shape;5891;p62">
              <a:extLst>
                <a:ext uri="{FF2B5EF4-FFF2-40B4-BE49-F238E27FC236}">
                  <a16:creationId xmlns:a16="http://schemas.microsoft.com/office/drawing/2014/main" id="{CA20CF57-4145-4176-8711-B486A94A9D53}"/>
                </a:ext>
              </a:extLst>
            </p:cNvPr>
            <p:cNvSpPr/>
            <p:nvPr/>
          </p:nvSpPr>
          <p:spPr>
            <a:xfrm>
              <a:off x="2872741" y="3388005"/>
              <a:ext cx="71274" cy="26400"/>
            </a:xfrm>
            <a:custGeom>
              <a:avLst/>
              <a:gdLst/>
              <a:ahLst/>
              <a:cxnLst/>
              <a:rect l="l" t="t" r="r" b="b"/>
              <a:pathLst>
                <a:path w="2058" h="751" extrusionOk="0">
                  <a:moveTo>
                    <a:pt x="1073" y="1"/>
                  </a:moveTo>
                  <a:cubicBezTo>
                    <a:pt x="870" y="1"/>
                    <a:pt x="669" y="49"/>
                    <a:pt x="498" y="145"/>
                  </a:cubicBezTo>
                  <a:cubicBezTo>
                    <a:pt x="391" y="181"/>
                    <a:pt x="295" y="264"/>
                    <a:pt x="212" y="336"/>
                  </a:cubicBezTo>
                  <a:cubicBezTo>
                    <a:pt x="141" y="407"/>
                    <a:pt x="33" y="503"/>
                    <a:pt x="10" y="598"/>
                  </a:cubicBezTo>
                  <a:cubicBezTo>
                    <a:pt x="1" y="634"/>
                    <a:pt x="19" y="670"/>
                    <a:pt x="49" y="670"/>
                  </a:cubicBezTo>
                  <a:cubicBezTo>
                    <a:pt x="58" y="670"/>
                    <a:pt x="69" y="666"/>
                    <a:pt x="81" y="657"/>
                  </a:cubicBezTo>
                  <a:cubicBezTo>
                    <a:pt x="152" y="622"/>
                    <a:pt x="236" y="526"/>
                    <a:pt x="307" y="479"/>
                  </a:cubicBezTo>
                  <a:cubicBezTo>
                    <a:pt x="379" y="419"/>
                    <a:pt x="474" y="360"/>
                    <a:pt x="557" y="324"/>
                  </a:cubicBezTo>
                  <a:cubicBezTo>
                    <a:pt x="705" y="245"/>
                    <a:pt x="861" y="199"/>
                    <a:pt x="1012" y="199"/>
                  </a:cubicBezTo>
                  <a:cubicBezTo>
                    <a:pt x="1043" y="199"/>
                    <a:pt x="1074" y="201"/>
                    <a:pt x="1105" y="205"/>
                  </a:cubicBezTo>
                  <a:cubicBezTo>
                    <a:pt x="1284" y="217"/>
                    <a:pt x="1450" y="276"/>
                    <a:pt x="1605" y="360"/>
                  </a:cubicBezTo>
                  <a:cubicBezTo>
                    <a:pt x="1676" y="407"/>
                    <a:pt x="1748" y="467"/>
                    <a:pt x="1807" y="538"/>
                  </a:cubicBezTo>
                  <a:cubicBezTo>
                    <a:pt x="1867" y="598"/>
                    <a:pt x="1915" y="693"/>
                    <a:pt x="1974" y="741"/>
                  </a:cubicBezTo>
                  <a:cubicBezTo>
                    <a:pt x="1980" y="747"/>
                    <a:pt x="1989" y="750"/>
                    <a:pt x="1999" y="750"/>
                  </a:cubicBezTo>
                  <a:cubicBezTo>
                    <a:pt x="2026" y="750"/>
                    <a:pt x="2057" y="728"/>
                    <a:pt x="2057" y="693"/>
                  </a:cubicBezTo>
                  <a:cubicBezTo>
                    <a:pt x="2057" y="598"/>
                    <a:pt x="1998" y="479"/>
                    <a:pt x="1938" y="419"/>
                  </a:cubicBezTo>
                  <a:cubicBezTo>
                    <a:pt x="1879" y="348"/>
                    <a:pt x="1807" y="276"/>
                    <a:pt x="1724" y="217"/>
                  </a:cubicBezTo>
                  <a:cubicBezTo>
                    <a:pt x="1545" y="98"/>
                    <a:pt x="1343" y="26"/>
                    <a:pt x="1141" y="3"/>
                  </a:cubicBezTo>
                  <a:cubicBezTo>
                    <a:pt x="1118" y="1"/>
                    <a:pt x="1095" y="1"/>
                    <a:pt x="1073" y="1"/>
                  </a:cubicBezTo>
                  <a:close/>
                </a:path>
              </a:pathLst>
            </a:custGeom>
            <a:solidFill>
              <a:srgbClr val="4E4937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12" name="Google Shape;5892;p62">
              <a:extLst>
                <a:ext uri="{FF2B5EF4-FFF2-40B4-BE49-F238E27FC236}">
                  <a16:creationId xmlns:a16="http://schemas.microsoft.com/office/drawing/2014/main" id="{7289506B-8EE7-4225-A487-BB9CE9DFD538}"/>
                </a:ext>
              </a:extLst>
            </p:cNvPr>
            <p:cNvSpPr/>
            <p:nvPr/>
          </p:nvSpPr>
          <p:spPr>
            <a:xfrm>
              <a:off x="3030148" y="3380482"/>
              <a:ext cx="46581" cy="28755"/>
            </a:xfrm>
            <a:custGeom>
              <a:avLst/>
              <a:gdLst/>
              <a:ahLst/>
              <a:cxnLst/>
              <a:rect l="l" t="t" r="r" b="b"/>
              <a:pathLst>
                <a:path w="1345" h="818" extrusionOk="0">
                  <a:moveTo>
                    <a:pt x="651" y="0"/>
                  </a:moveTo>
                  <a:cubicBezTo>
                    <a:pt x="613" y="0"/>
                    <a:pt x="575" y="5"/>
                    <a:pt x="537" y="14"/>
                  </a:cubicBezTo>
                  <a:cubicBezTo>
                    <a:pt x="406" y="38"/>
                    <a:pt x="287" y="133"/>
                    <a:pt x="179" y="264"/>
                  </a:cubicBezTo>
                  <a:cubicBezTo>
                    <a:pt x="132" y="324"/>
                    <a:pt x="96" y="395"/>
                    <a:pt x="60" y="490"/>
                  </a:cubicBezTo>
                  <a:cubicBezTo>
                    <a:pt x="37" y="562"/>
                    <a:pt x="1" y="681"/>
                    <a:pt x="1" y="776"/>
                  </a:cubicBezTo>
                  <a:cubicBezTo>
                    <a:pt x="1" y="799"/>
                    <a:pt x="21" y="818"/>
                    <a:pt x="38" y="818"/>
                  </a:cubicBezTo>
                  <a:cubicBezTo>
                    <a:pt x="48" y="818"/>
                    <a:pt x="56" y="812"/>
                    <a:pt x="60" y="800"/>
                  </a:cubicBezTo>
                  <a:cubicBezTo>
                    <a:pt x="96" y="740"/>
                    <a:pt x="120" y="669"/>
                    <a:pt x="156" y="598"/>
                  </a:cubicBezTo>
                  <a:cubicBezTo>
                    <a:pt x="179" y="514"/>
                    <a:pt x="227" y="455"/>
                    <a:pt x="275" y="395"/>
                  </a:cubicBezTo>
                  <a:cubicBezTo>
                    <a:pt x="346" y="300"/>
                    <a:pt x="465" y="217"/>
                    <a:pt x="572" y="193"/>
                  </a:cubicBezTo>
                  <a:cubicBezTo>
                    <a:pt x="601" y="190"/>
                    <a:pt x="628" y="189"/>
                    <a:pt x="655" y="189"/>
                  </a:cubicBezTo>
                  <a:cubicBezTo>
                    <a:pt x="755" y="189"/>
                    <a:pt x="848" y="208"/>
                    <a:pt x="941" y="264"/>
                  </a:cubicBezTo>
                  <a:cubicBezTo>
                    <a:pt x="1001" y="300"/>
                    <a:pt x="1061" y="359"/>
                    <a:pt x="1120" y="395"/>
                  </a:cubicBezTo>
                  <a:cubicBezTo>
                    <a:pt x="1180" y="443"/>
                    <a:pt x="1227" y="514"/>
                    <a:pt x="1287" y="562"/>
                  </a:cubicBezTo>
                  <a:cubicBezTo>
                    <a:pt x="1290" y="563"/>
                    <a:pt x="1293" y="564"/>
                    <a:pt x="1297" y="564"/>
                  </a:cubicBezTo>
                  <a:cubicBezTo>
                    <a:pt x="1319" y="564"/>
                    <a:pt x="1345" y="532"/>
                    <a:pt x="1334" y="490"/>
                  </a:cubicBezTo>
                  <a:cubicBezTo>
                    <a:pt x="1287" y="395"/>
                    <a:pt x="1227" y="312"/>
                    <a:pt x="1168" y="252"/>
                  </a:cubicBezTo>
                  <a:cubicBezTo>
                    <a:pt x="1096" y="181"/>
                    <a:pt x="1037" y="133"/>
                    <a:pt x="953" y="86"/>
                  </a:cubicBezTo>
                  <a:cubicBezTo>
                    <a:pt x="857" y="33"/>
                    <a:pt x="755" y="0"/>
                    <a:pt x="651" y="0"/>
                  </a:cubicBezTo>
                  <a:close/>
                </a:path>
              </a:pathLst>
            </a:custGeom>
            <a:solidFill>
              <a:srgbClr val="4E4937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13" name="Google Shape;5893;p62">
              <a:extLst>
                <a:ext uri="{FF2B5EF4-FFF2-40B4-BE49-F238E27FC236}">
                  <a16:creationId xmlns:a16="http://schemas.microsoft.com/office/drawing/2014/main" id="{C3F5819F-02C7-4140-BBBF-4BDC8711B372}"/>
                </a:ext>
              </a:extLst>
            </p:cNvPr>
            <p:cNvSpPr/>
            <p:nvPr/>
          </p:nvSpPr>
          <p:spPr>
            <a:xfrm>
              <a:off x="2990978" y="3349231"/>
              <a:ext cx="38408" cy="92908"/>
            </a:xfrm>
            <a:custGeom>
              <a:avLst/>
              <a:gdLst/>
              <a:ahLst/>
              <a:cxnLst/>
              <a:rect l="l" t="t" r="r" b="b"/>
              <a:pathLst>
                <a:path w="1109" h="2643" extrusionOk="0">
                  <a:moveTo>
                    <a:pt x="267" y="1"/>
                  </a:moveTo>
                  <a:cubicBezTo>
                    <a:pt x="246" y="1"/>
                    <a:pt x="226" y="13"/>
                    <a:pt x="215" y="34"/>
                  </a:cubicBezTo>
                  <a:cubicBezTo>
                    <a:pt x="179" y="94"/>
                    <a:pt x="167" y="177"/>
                    <a:pt x="156" y="248"/>
                  </a:cubicBezTo>
                  <a:cubicBezTo>
                    <a:pt x="132" y="320"/>
                    <a:pt x="120" y="391"/>
                    <a:pt x="108" y="486"/>
                  </a:cubicBezTo>
                  <a:cubicBezTo>
                    <a:pt x="96" y="617"/>
                    <a:pt x="72" y="760"/>
                    <a:pt x="60" y="915"/>
                  </a:cubicBezTo>
                  <a:cubicBezTo>
                    <a:pt x="36" y="1177"/>
                    <a:pt x="1" y="1475"/>
                    <a:pt x="132" y="1713"/>
                  </a:cubicBezTo>
                  <a:cubicBezTo>
                    <a:pt x="179" y="1808"/>
                    <a:pt x="275" y="1891"/>
                    <a:pt x="358" y="1951"/>
                  </a:cubicBezTo>
                  <a:cubicBezTo>
                    <a:pt x="477" y="2010"/>
                    <a:pt x="596" y="2010"/>
                    <a:pt x="715" y="2010"/>
                  </a:cubicBezTo>
                  <a:lnTo>
                    <a:pt x="822" y="2010"/>
                  </a:lnTo>
                  <a:cubicBezTo>
                    <a:pt x="870" y="2010"/>
                    <a:pt x="894" y="2010"/>
                    <a:pt x="906" y="2070"/>
                  </a:cubicBezTo>
                  <a:cubicBezTo>
                    <a:pt x="929" y="2118"/>
                    <a:pt x="882" y="2213"/>
                    <a:pt x="870" y="2249"/>
                  </a:cubicBezTo>
                  <a:cubicBezTo>
                    <a:pt x="810" y="2368"/>
                    <a:pt x="727" y="2475"/>
                    <a:pt x="632" y="2546"/>
                  </a:cubicBezTo>
                  <a:cubicBezTo>
                    <a:pt x="588" y="2579"/>
                    <a:pt x="605" y="2643"/>
                    <a:pt x="645" y="2643"/>
                  </a:cubicBezTo>
                  <a:cubicBezTo>
                    <a:pt x="649" y="2643"/>
                    <a:pt x="652" y="2642"/>
                    <a:pt x="656" y="2641"/>
                  </a:cubicBezTo>
                  <a:cubicBezTo>
                    <a:pt x="882" y="2546"/>
                    <a:pt x="1025" y="2344"/>
                    <a:pt x="1072" y="2106"/>
                  </a:cubicBezTo>
                  <a:cubicBezTo>
                    <a:pt x="1108" y="1725"/>
                    <a:pt x="656" y="1879"/>
                    <a:pt x="465" y="1796"/>
                  </a:cubicBezTo>
                  <a:cubicBezTo>
                    <a:pt x="191" y="1665"/>
                    <a:pt x="227" y="1284"/>
                    <a:pt x="239" y="1034"/>
                  </a:cubicBezTo>
                  <a:lnTo>
                    <a:pt x="287" y="546"/>
                  </a:lnTo>
                  <a:cubicBezTo>
                    <a:pt x="298" y="451"/>
                    <a:pt x="298" y="379"/>
                    <a:pt x="310" y="284"/>
                  </a:cubicBezTo>
                  <a:cubicBezTo>
                    <a:pt x="310" y="213"/>
                    <a:pt x="346" y="141"/>
                    <a:pt x="334" y="58"/>
                  </a:cubicBezTo>
                  <a:cubicBezTo>
                    <a:pt x="321" y="18"/>
                    <a:pt x="293" y="1"/>
                    <a:pt x="267" y="1"/>
                  </a:cubicBezTo>
                  <a:close/>
                </a:path>
              </a:pathLst>
            </a:custGeom>
            <a:solidFill>
              <a:schemeClr val="accent6">
                <a:lumMod val="1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14" name="Google Shape;5895;p62">
              <a:extLst>
                <a:ext uri="{FF2B5EF4-FFF2-40B4-BE49-F238E27FC236}">
                  <a16:creationId xmlns:a16="http://schemas.microsoft.com/office/drawing/2014/main" id="{6E6D1269-F3BA-447C-B38A-4FAE493CBA6F}"/>
                </a:ext>
              </a:extLst>
            </p:cNvPr>
            <p:cNvSpPr/>
            <p:nvPr/>
          </p:nvSpPr>
          <p:spPr>
            <a:xfrm>
              <a:off x="3782676" y="3058916"/>
              <a:ext cx="797651" cy="693754"/>
            </a:xfrm>
            <a:custGeom>
              <a:avLst/>
              <a:gdLst/>
              <a:ahLst/>
              <a:cxnLst/>
              <a:rect l="l" t="t" r="r" b="b"/>
              <a:pathLst>
                <a:path w="21528" h="19899" extrusionOk="0">
                  <a:moveTo>
                    <a:pt x="11569" y="0"/>
                  </a:moveTo>
                  <a:cubicBezTo>
                    <a:pt x="10530" y="0"/>
                    <a:pt x="9475" y="230"/>
                    <a:pt x="8525" y="556"/>
                  </a:cubicBezTo>
                  <a:cubicBezTo>
                    <a:pt x="7049" y="1080"/>
                    <a:pt x="5668" y="2044"/>
                    <a:pt x="4834" y="3402"/>
                  </a:cubicBezTo>
                  <a:cubicBezTo>
                    <a:pt x="3608" y="5378"/>
                    <a:pt x="3477" y="7914"/>
                    <a:pt x="3942" y="10105"/>
                  </a:cubicBezTo>
                  <a:cubicBezTo>
                    <a:pt x="4037" y="10593"/>
                    <a:pt x="4180" y="11081"/>
                    <a:pt x="4251" y="11593"/>
                  </a:cubicBezTo>
                  <a:cubicBezTo>
                    <a:pt x="4382" y="12522"/>
                    <a:pt x="4192" y="13867"/>
                    <a:pt x="3060" y="14213"/>
                  </a:cubicBezTo>
                  <a:cubicBezTo>
                    <a:pt x="2887" y="14264"/>
                    <a:pt x="2708" y="14278"/>
                    <a:pt x="2527" y="14278"/>
                  </a:cubicBezTo>
                  <a:cubicBezTo>
                    <a:pt x="2279" y="14278"/>
                    <a:pt x="2028" y="14250"/>
                    <a:pt x="1786" y="14250"/>
                  </a:cubicBezTo>
                  <a:cubicBezTo>
                    <a:pt x="1504" y="14250"/>
                    <a:pt x="1233" y="14288"/>
                    <a:pt x="989" y="14451"/>
                  </a:cubicBezTo>
                  <a:cubicBezTo>
                    <a:pt x="786" y="14582"/>
                    <a:pt x="632" y="14784"/>
                    <a:pt x="524" y="14998"/>
                  </a:cubicBezTo>
                  <a:cubicBezTo>
                    <a:pt x="1" y="16141"/>
                    <a:pt x="679" y="17499"/>
                    <a:pt x="1751" y="17915"/>
                  </a:cubicBezTo>
                  <a:cubicBezTo>
                    <a:pt x="2060" y="18036"/>
                    <a:pt x="2389" y="18090"/>
                    <a:pt x="2724" y="18090"/>
                  </a:cubicBezTo>
                  <a:cubicBezTo>
                    <a:pt x="3550" y="18090"/>
                    <a:pt x="4414" y="17757"/>
                    <a:pt x="5108" y="17249"/>
                  </a:cubicBezTo>
                  <a:lnTo>
                    <a:pt x="5108" y="17249"/>
                  </a:lnTo>
                  <a:cubicBezTo>
                    <a:pt x="5037" y="18344"/>
                    <a:pt x="5954" y="19320"/>
                    <a:pt x="7013" y="19439"/>
                  </a:cubicBezTo>
                  <a:cubicBezTo>
                    <a:pt x="7105" y="19450"/>
                    <a:pt x="7197" y="19455"/>
                    <a:pt x="7289" y="19455"/>
                  </a:cubicBezTo>
                  <a:cubicBezTo>
                    <a:pt x="8271" y="19455"/>
                    <a:pt x="9252" y="18888"/>
                    <a:pt x="9895" y="18082"/>
                  </a:cubicBezTo>
                  <a:cubicBezTo>
                    <a:pt x="9918" y="18035"/>
                    <a:pt x="9954" y="17987"/>
                    <a:pt x="10014" y="17975"/>
                  </a:cubicBezTo>
                  <a:cubicBezTo>
                    <a:pt x="10031" y="17966"/>
                    <a:pt x="10049" y="17962"/>
                    <a:pt x="10066" y="17962"/>
                  </a:cubicBezTo>
                  <a:cubicBezTo>
                    <a:pt x="10143" y="17962"/>
                    <a:pt x="10215" y="18038"/>
                    <a:pt x="10264" y="18106"/>
                  </a:cubicBezTo>
                  <a:cubicBezTo>
                    <a:pt x="10859" y="18820"/>
                    <a:pt x="11597" y="19416"/>
                    <a:pt x="12478" y="19713"/>
                  </a:cubicBezTo>
                  <a:cubicBezTo>
                    <a:pt x="12838" y="19835"/>
                    <a:pt x="13219" y="19899"/>
                    <a:pt x="13601" y="19899"/>
                  </a:cubicBezTo>
                  <a:cubicBezTo>
                    <a:pt x="14156" y="19899"/>
                    <a:pt x="14711" y="19764"/>
                    <a:pt x="15205" y="19475"/>
                  </a:cubicBezTo>
                  <a:cubicBezTo>
                    <a:pt x="16026" y="18987"/>
                    <a:pt x="16622" y="18035"/>
                    <a:pt x="16562" y="17082"/>
                  </a:cubicBezTo>
                  <a:lnTo>
                    <a:pt x="16562" y="17082"/>
                  </a:lnTo>
                  <a:cubicBezTo>
                    <a:pt x="17217" y="17368"/>
                    <a:pt x="17872" y="17642"/>
                    <a:pt x="18586" y="17737"/>
                  </a:cubicBezTo>
                  <a:cubicBezTo>
                    <a:pt x="18713" y="17752"/>
                    <a:pt x="18842" y="17760"/>
                    <a:pt x="18972" y="17760"/>
                  </a:cubicBezTo>
                  <a:cubicBezTo>
                    <a:pt x="19554" y="17760"/>
                    <a:pt x="20155" y="17600"/>
                    <a:pt x="20622" y="17201"/>
                  </a:cubicBezTo>
                  <a:cubicBezTo>
                    <a:pt x="21277" y="16630"/>
                    <a:pt x="21527" y="15606"/>
                    <a:pt x="21182" y="14820"/>
                  </a:cubicBezTo>
                  <a:cubicBezTo>
                    <a:pt x="20894" y="14117"/>
                    <a:pt x="20160" y="13719"/>
                    <a:pt x="19412" y="13719"/>
                  </a:cubicBezTo>
                  <a:cubicBezTo>
                    <a:pt x="19323" y="13719"/>
                    <a:pt x="19234" y="13725"/>
                    <a:pt x="19146" y="13736"/>
                  </a:cubicBezTo>
                  <a:cubicBezTo>
                    <a:pt x="19052" y="13748"/>
                    <a:pt x="18958" y="13754"/>
                    <a:pt x="18865" y="13754"/>
                  </a:cubicBezTo>
                  <a:cubicBezTo>
                    <a:pt x="17531" y="13754"/>
                    <a:pt x="16355" y="12541"/>
                    <a:pt x="17134" y="9569"/>
                  </a:cubicBezTo>
                  <a:cubicBezTo>
                    <a:pt x="17646" y="7617"/>
                    <a:pt x="17396" y="5283"/>
                    <a:pt x="16622" y="3414"/>
                  </a:cubicBezTo>
                  <a:cubicBezTo>
                    <a:pt x="16526" y="3211"/>
                    <a:pt x="16443" y="3021"/>
                    <a:pt x="16336" y="2818"/>
                  </a:cubicBezTo>
                  <a:cubicBezTo>
                    <a:pt x="15669" y="1604"/>
                    <a:pt x="14633" y="663"/>
                    <a:pt x="13300" y="247"/>
                  </a:cubicBezTo>
                  <a:cubicBezTo>
                    <a:pt x="12743" y="74"/>
                    <a:pt x="12159" y="0"/>
                    <a:pt x="11569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15" name="Google Shape;5896;p62">
              <a:extLst>
                <a:ext uri="{FF2B5EF4-FFF2-40B4-BE49-F238E27FC236}">
                  <a16:creationId xmlns:a16="http://schemas.microsoft.com/office/drawing/2014/main" id="{D234C453-1F52-4132-8EC5-F1BFFB143968}"/>
                </a:ext>
              </a:extLst>
            </p:cNvPr>
            <p:cNvSpPr/>
            <p:nvPr/>
          </p:nvSpPr>
          <p:spPr>
            <a:xfrm>
              <a:off x="3843552" y="3059613"/>
              <a:ext cx="719991" cy="693545"/>
            </a:xfrm>
            <a:custGeom>
              <a:avLst/>
              <a:gdLst/>
              <a:ahLst/>
              <a:cxnLst/>
              <a:rect l="l" t="t" r="r" b="b"/>
              <a:pathLst>
                <a:path w="19432" h="19893" extrusionOk="0">
                  <a:moveTo>
                    <a:pt x="9868" y="1"/>
                  </a:moveTo>
                  <a:cubicBezTo>
                    <a:pt x="8835" y="1"/>
                    <a:pt x="7791" y="228"/>
                    <a:pt x="6847" y="560"/>
                  </a:cubicBezTo>
                  <a:cubicBezTo>
                    <a:pt x="5430" y="1060"/>
                    <a:pt x="4108" y="1977"/>
                    <a:pt x="3263" y="3251"/>
                  </a:cubicBezTo>
                  <a:cubicBezTo>
                    <a:pt x="3037" y="4132"/>
                    <a:pt x="3037" y="5049"/>
                    <a:pt x="3120" y="5965"/>
                  </a:cubicBezTo>
                  <a:cubicBezTo>
                    <a:pt x="3227" y="6954"/>
                    <a:pt x="3453" y="7930"/>
                    <a:pt x="3644" y="8906"/>
                  </a:cubicBezTo>
                  <a:cubicBezTo>
                    <a:pt x="3834" y="9906"/>
                    <a:pt x="3989" y="10918"/>
                    <a:pt x="3989" y="11942"/>
                  </a:cubicBezTo>
                  <a:cubicBezTo>
                    <a:pt x="3989" y="12883"/>
                    <a:pt x="3834" y="13788"/>
                    <a:pt x="3465" y="14657"/>
                  </a:cubicBezTo>
                  <a:cubicBezTo>
                    <a:pt x="3120" y="15455"/>
                    <a:pt x="2608" y="16169"/>
                    <a:pt x="1953" y="16741"/>
                  </a:cubicBezTo>
                  <a:cubicBezTo>
                    <a:pt x="1429" y="17193"/>
                    <a:pt x="798" y="17574"/>
                    <a:pt x="143" y="17812"/>
                  </a:cubicBezTo>
                  <a:cubicBezTo>
                    <a:pt x="108" y="17824"/>
                    <a:pt x="60" y="17836"/>
                    <a:pt x="1" y="17872"/>
                  </a:cubicBezTo>
                  <a:lnTo>
                    <a:pt x="84" y="17907"/>
                  </a:lnTo>
                  <a:cubicBezTo>
                    <a:pt x="400" y="18028"/>
                    <a:pt x="732" y="18082"/>
                    <a:pt x="1068" y="18082"/>
                  </a:cubicBezTo>
                  <a:cubicBezTo>
                    <a:pt x="1896" y="18082"/>
                    <a:pt x="2750" y="17749"/>
                    <a:pt x="3453" y="17241"/>
                  </a:cubicBezTo>
                  <a:lnTo>
                    <a:pt x="3453" y="17241"/>
                  </a:lnTo>
                  <a:cubicBezTo>
                    <a:pt x="3358" y="18348"/>
                    <a:pt x="4287" y="19312"/>
                    <a:pt x="5358" y="19431"/>
                  </a:cubicBezTo>
                  <a:cubicBezTo>
                    <a:pt x="5449" y="19442"/>
                    <a:pt x="5540" y="19447"/>
                    <a:pt x="5631" y="19447"/>
                  </a:cubicBezTo>
                  <a:cubicBezTo>
                    <a:pt x="6606" y="19447"/>
                    <a:pt x="7596" y="18880"/>
                    <a:pt x="8228" y="18074"/>
                  </a:cubicBezTo>
                  <a:cubicBezTo>
                    <a:pt x="8275" y="18026"/>
                    <a:pt x="8299" y="17991"/>
                    <a:pt x="8347" y="17967"/>
                  </a:cubicBezTo>
                  <a:cubicBezTo>
                    <a:pt x="8358" y="17964"/>
                    <a:pt x="8369" y="17963"/>
                    <a:pt x="8381" y="17963"/>
                  </a:cubicBezTo>
                  <a:cubicBezTo>
                    <a:pt x="8464" y="17963"/>
                    <a:pt x="8544" y="18036"/>
                    <a:pt x="8597" y="18110"/>
                  </a:cubicBezTo>
                  <a:cubicBezTo>
                    <a:pt x="9192" y="18824"/>
                    <a:pt x="9942" y="19419"/>
                    <a:pt x="10823" y="19717"/>
                  </a:cubicBezTo>
                  <a:cubicBezTo>
                    <a:pt x="11187" y="19830"/>
                    <a:pt x="11572" y="19892"/>
                    <a:pt x="11959" y="19892"/>
                  </a:cubicBezTo>
                  <a:cubicBezTo>
                    <a:pt x="12509" y="19892"/>
                    <a:pt x="13060" y="19766"/>
                    <a:pt x="13550" y="19479"/>
                  </a:cubicBezTo>
                  <a:cubicBezTo>
                    <a:pt x="14360" y="18979"/>
                    <a:pt x="14955" y="18026"/>
                    <a:pt x="14895" y="17074"/>
                  </a:cubicBezTo>
                  <a:lnTo>
                    <a:pt x="14895" y="17074"/>
                  </a:lnTo>
                  <a:cubicBezTo>
                    <a:pt x="15550" y="17360"/>
                    <a:pt x="16229" y="17645"/>
                    <a:pt x="16919" y="17729"/>
                  </a:cubicBezTo>
                  <a:cubicBezTo>
                    <a:pt x="17046" y="17744"/>
                    <a:pt x="17174" y="17751"/>
                    <a:pt x="17302" y="17751"/>
                  </a:cubicBezTo>
                  <a:cubicBezTo>
                    <a:pt x="17900" y="17751"/>
                    <a:pt x="18505" y="17585"/>
                    <a:pt x="18955" y="17193"/>
                  </a:cubicBezTo>
                  <a:cubicBezTo>
                    <a:pt x="19158" y="17014"/>
                    <a:pt x="19313" y="16812"/>
                    <a:pt x="19432" y="16574"/>
                  </a:cubicBezTo>
                  <a:lnTo>
                    <a:pt x="19432" y="16574"/>
                  </a:lnTo>
                  <a:cubicBezTo>
                    <a:pt x="19182" y="16693"/>
                    <a:pt x="18932" y="16764"/>
                    <a:pt x="18658" y="16812"/>
                  </a:cubicBezTo>
                  <a:cubicBezTo>
                    <a:pt x="18439" y="16845"/>
                    <a:pt x="18216" y="16860"/>
                    <a:pt x="17992" y="16860"/>
                  </a:cubicBezTo>
                  <a:cubicBezTo>
                    <a:pt x="17728" y="16860"/>
                    <a:pt x="17463" y="16839"/>
                    <a:pt x="17205" y="16800"/>
                  </a:cubicBezTo>
                  <a:cubicBezTo>
                    <a:pt x="16693" y="16717"/>
                    <a:pt x="16253" y="16526"/>
                    <a:pt x="15824" y="16264"/>
                  </a:cubicBezTo>
                  <a:cubicBezTo>
                    <a:pt x="15181" y="15859"/>
                    <a:pt x="14610" y="15348"/>
                    <a:pt x="14121" y="14788"/>
                  </a:cubicBezTo>
                  <a:cubicBezTo>
                    <a:pt x="13657" y="14252"/>
                    <a:pt x="13264" y="13621"/>
                    <a:pt x="13062" y="12931"/>
                  </a:cubicBezTo>
                  <a:cubicBezTo>
                    <a:pt x="12943" y="12514"/>
                    <a:pt x="12931" y="12073"/>
                    <a:pt x="12978" y="11645"/>
                  </a:cubicBezTo>
                  <a:cubicBezTo>
                    <a:pt x="13026" y="11216"/>
                    <a:pt x="13145" y="10811"/>
                    <a:pt x="13276" y="10406"/>
                  </a:cubicBezTo>
                  <a:cubicBezTo>
                    <a:pt x="13562" y="9549"/>
                    <a:pt x="13836" y="8680"/>
                    <a:pt x="14038" y="7811"/>
                  </a:cubicBezTo>
                  <a:cubicBezTo>
                    <a:pt x="14217" y="6989"/>
                    <a:pt x="14312" y="6144"/>
                    <a:pt x="14252" y="5311"/>
                  </a:cubicBezTo>
                  <a:cubicBezTo>
                    <a:pt x="14193" y="4596"/>
                    <a:pt x="14038" y="3882"/>
                    <a:pt x="13764" y="3203"/>
                  </a:cubicBezTo>
                  <a:cubicBezTo>
                    <a:pt x="13348" y="2155"/>
                    <a:pt x="12705" y="1203"/>
                    <a:pt x="11931" y="369"/>
                  </a:cubicBezTo>
                  <a:cubicBezTo>
                    <a:pt x="11835" y="322"/>
                    <a:pt x="11728" y="274"/>
                    <a:pt x="11621" y="250"/>
                  </a:cubicBezTo>
                  <a:cubicBezTo>
                    <a:pt x="11055" y="76"/>
                    <a:pt x="10463" y="1"/>
                    <a:pt x="9868" y="1"/>
                  </a:cubicBezTo>
                  <a:close/>
                </a:path>
              </a:pathLst>
            </a:custGeom>
            <a:solidFill>
              <a:srgbClr val="46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16" name="Google Shape;5897;p62">
              <a:extLst>
                <a:ext uri="{FF2B5EF4-FFF2-40B4-BE49-F238E27FC236}">
                  <a16:creationId xmlns:a16="http://schemas.microsoft.com/office/drawing/2014/main" id="{8A1D53AB-F4FE-475A-90D2-E3C8B2509AFF}"/>
                </a:ext>
              </a:extLst>
            </p:cNvPr>
            <p:cNvSpPr/>
            <p:nvPr/>
          </p:nvSpPr>
          <p:spPr>
            <a:xfrm>
              <a:off x="3767670" y="4020150"/>
              <a:ext cx="146058" cy="190565"/>
            </a:xfrm>
            <a:custGeom>
              <a:avLst/>
              <a:gdLst/>
              <a:ahLst/>
              <a:cxnLst/>
              <a:rect l="l" t="t" r="r" b="b"/>
              <a:pathLst>
                <a:path w="3942" h="5466" extrusionOk="0">
                  <a:moveTo>
                    <a:pt x="2001" y="0"/>
                  </a:moveTo>
                  <a:cubicBezTo>
                    <a:pt x="1846" y="322"/>
                    <a:pt x="1632" y="739"/>
                    <a:pt x="1513" y="977"/>
                  </a:cubicBezTo>
                  <a:cubicBezTo>
                    <a:pt x="1215" y="1298"/>
                    <a:pt x="1" y="3358"/>
                    <a:pt x="298" y="3572"/>
                  </a:cubicBezTo>
                  <a:cubicBezTo>
                    <a:pt x="315" y="3585"/>
                    <a:pt x="333" y="3590"/>
                    <a:pt x="353" y="3590"/>
                  </a:cubicBezTo>
                  <a:cubicBezTo>
                    <a:pt x="582" y="3590"/>
                    <a:pt x="1030" y="2839"/>
                    <a:pt x="1096" y="2763"/>
                  </a:cubicBezTo>
                  <a:lnTo>
                    <a:pt x="1096" y="2763"/>
                  </a:lnTo>
                  <a:cubicBezTo>
                    <a:pt x="1025" y="2894"/>
                    <a:pt x="1025" y="4965"/>
                    <a:pt x="1382" y="5025"/>
                  </a:cubicBezTo>
                  <a:cubicBezTo>
                    <a:pt x="1385" y="5025"/>
                    <a:pt x="1388" y="5026"/>
                    <a:pt x="1391" y="5026"/>
                  </a:cubicBezTo>
                  <a:cubicBezTo>
                    <a:pt x="1622" y="5026"/>
                    <a:pt x="1704" y="3713"/>
                    <a:pt x="1751" y="3560"/>
                  </a:cubicBezTo>
                  <a:lnTo>
                    <a:pt x="1751" y="3560"/>
                  </a:lnTo>
                  <a:cubicBezTo>
                    <a:pt x="1704" y="3725"/>
                    <a:pt x="1902" y="5466"/>
                    <a:pt x="2275" y="5466"/>
                  </a:cubicBezTo>
                  <a:cubicBezTo>
                    <a:pt x="2279" y="5466"/>
                    <a:pt x="2283" y="5466"/>
                    <a:pt x="2287" y="5465"/>
                  </a:cubicBezTo>
                  <a:cubicBezTo>
                    <a:pt x="2561" y="5442"/>
                    <a:pt x="2358" y="3572"/>
                    <a:pt x="2418" y="3572"/>
                  </a:cubicBezTo>
                  <a:lnTo>
                    <a:pt x="2418" y="3572"/>
                  </a:lnTo>
                  <a:cubicBezTo>
                    <a:pt x="2383" y="3595"/>
                    <a:pt x="2867" y="5040"/>
                    <a:pt x="3145" y="5040"/>
                  </a:cubicBezTo>
                  <a:cubicBezTo>
                    <a:pt x="3153" y="5040"/>
                    <a:pt x="3161" y="5039"/>
                    <a:pt x="3168" y="5037"/>
                  </a:cubicBezTo>
                  <a:cubicBezTo>
                    <a:pt x="3358" y="4977"/>
                    <a:pt x="3061" y="3382"/>
                    <a:pt x="3108" y="3382"/>
                  </a:cubicBezTo>
                  <a:lnTo>
                    <a:pt x="3108" y="3382"/>
                  </a:lnTo>
                  <a:cubicBezTo>
                    <a:pt x="3097" y="3393"/>
                    <a:pt x="3432" y="4266"/>
                    <a:pt x="3626" y="4266"/>
                  </a:cubicBezTo>
                  <a:cubicBezTo>
                    <a:pt x="3632" y="4266"/>
                    <a:pt x="3638" y="4265"/>
                    <a:pt x="3644" y="4263"/>
                  </a:cubicBezTo>
                  <a:cubicBezTo>
                    <a:pt x="3787" y="4215"/>
                    <a:pt x="3430" y="2846"/>
                    <a:pt x="3501" y="2298"/>
                  </a:cubicBezTo>
                  <a:cubicBezTo>
                    <a:pt x="3501" y="1834"/>
                    <a:pt x="3823" y="929"/>
                    <a:pt x="3942" y="643"/>
                  </a:cubicBezTo>
                  <a:cubicBezTo>
                    <a:pt x="3299" y="465"/>
                    <a:pt x="2644" y="239"/>
                    <a:pt x="2001" y="0"/>
                  </a:cubicBezTo>
                  <a:close/>
                </a:path>
              </a:pathLst>
            </a:custGeom>
            <a:solidFill>
              <a:srgbClr val="FF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17" name="Google Shape;5898;p62">
              <a:extLst>
                <a:ext uri="{FF2B5EF4-FFF2-40B4-BE49-F238E27FC236}">
                  <a16:creationId xmlns:a16="http://schemas.microsoft.com/office/drawing/2014/main" id="{56EE7261-55C7-4A0F-8022-96232A10C743}"/>
                </a:ext>
              </a:extLst>
            </p:cNvPr>
            <p:cNvSpPr/>
            <p:nvPr/>
          </p:nvSpPr>
          <p:spPr>
            <a:xfrm>
              <a:off x="3787085" y="3604049"/>
              <a:ext cx="241874" cy="515740"/>
            </a:xfrm>
            <a:custGeom>
              <a:avLst/>
              <a:gdLst/>
              <a:ahLst/>
              <a:cxnLst/>
              <a:rect l="l" t="t" r="r" b="b"/>
              <a:pathLst>
                <a:path w="6528" h="14793" extrusionOk="0">
                  <a:moveTo>
                    <a:pt x="5166" y="1"/>
                  </a:moveTo>
                  <a:cubicBezTo>
                    <a:pt x="4981" y="1"/>
                    <a:pt x="4785" y="96"/>
                    <a:pt x="4585" y="315"/>
                  </a:cubicBezTo>
                  <a:cubicBezTo>
                    <a:pt x="3727" y="1267"/>
                    <a:pt x="1251" y="6816"/>
                    <a:pt x="179" y="13067"/>
                  </a:cubicBezTo>
                  <a:cubicBezTo>
                    <a:pt x="179" y="13102"/>
                    <a:pt x="167" y="13126"/>
                    <a:pt x="167" y="13162"/>
                  </a:cubicBezTo>
                  <a:lnTo>
                    <a:pt x="84" y="13733"/>
                  </a:lnTo>
                  <a:cubicBezTo>
                    <a:pt x="1" y="14245"/>
                    <a:pt x="2346" y="14733"/>
                    <a:pt x="3299" y="14793"/>
                  </a:cubicBezTo>
                  <a:cubicBezTo>
                    <a:pt x="3299" y="14793"/>
                    <a:pt x="3346" y="14567"/>
                    <a:pt x="3430" y="14174"/>
                  </a:cubicBezTo>
                  <a:cubicBezTo>
                    <a:pt x="3430" y="14138"/>
                    <a:pt x="3430" y="14102"/>
                    <a:pt x="3442" y="14067"/>
                  </a:cubicBezTo>
                  <a:cubicBezTo>
                    <a:pt x="3668" y="13031"/>
                    <a:pt x="4132" y="10983"/>
                    <a:pt x="4680" y="8685"/>
                  </a:cubicBezTo>
                  <a:cubicBezTo>
                    <a:pt x="5466" y="5363"/>
                    <a:pt x="6454" y="4518"/>
                    <a:pt x="6490" y="2946"/>
                  </a:cubicBezTo>
                  <a:cubicBezTo>
                    <a:pt x="6528" y="1695"/>
                    <a:pt x="5944" y="1"/>
                    <a:pt x="5166" y="1"/>
                  </a:cubicBezTo>
                  <a:close/>
                </a:path>
              </a:pathLst>
            </a:custGeom>
            <a:solidFill>
              <a:srgbClr val="EBE2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18" name="Google Shape;5899;p62">
              <a:extLst>
                <a:ext uri="{FF2B5EF4-FFF2-40B4-BE49-F238E27FC236}">
                  <a16:creationId xmlns:a16="http://schemas.microsoft.com/office/drawing/2014/main" id="{E5238A4C-1741-40F5-B85F-64B379046084}"/>
                </a:ext>
              </a:extLst>
            </p:cNvPr>
            <p:cNvSpPr/>
            <p:nvPr/>
          </p:nvSpPr>
          <p:spPr>
            <a:xfrm>
              <a:off x="3850629" y="3610429"/>
              <a:ext cx="178256" cy="510196"/>
            </a:xfrm>
            <a:custGeom>
              <a:avLst/>
              <a:gdLst/>
              <a:ahLst/>
              <a:cxnLst/>
              <a:rect l="l" t="t" r="r" b="b"/>
              <a:pathLst>
                <a:path w="4811" h="14634" extrusionOk="0">
                  <a:moveTo>
                    <a:pt x="3882" y="1"/>
                  </a:moveTo>
                  <a:cubicBezTo>
                    <a:pt x="3822" y="84"/>
                    <a:pt x="3751" y="180"/>
                    <a:pt x="3691" y="263"/>
                  </a:cubicBezTo>
                  <a:cubicBezTo>
                    <a:pt x="3024" y="1251"/>
                    <a:pt x="2477" y="2311"/>
                    <a:pt x="2036" y="3406"/>
                  </a:cubicBezTo>
                  <a:cubicBezTo>
                    <a:pt x="1596" y="4513"/>
                    <a:pt x="1262" y="5656"/>
                    <a:pt x="1024" y="6835"/>
                  </a:cubicBezTo>
                  <a:cubicBezTo>
                    <a:pt x="905" y="7430"/>
                    <a:pt x="810" y="8026"/>
                    <a:pt x="714" y="8621"/>
                  </a:cubicBezTo>
                  <a:cubicBezTo>
                    <a:pt x="631" y="9300"/>
                    <a:pt x="572" y="10002"/>
                    <a:pt x="524" y="10681"/>
                  </a:cubicBezTo>
                  <a:cubicBezTo>
                    <a:pt x="429" y="11919"/>
                    <a:pt x="345" y="13181"/>
                    <a:pt x="0" y="14372"/>
                  </a:cubicBezTo>
                  <a:cubicBezTo>
                    <a:pt x="584" y="14515"/>
                    <a:pt x="1179" y="14598"/>
                    <a:pt x="1560" y="14634"/>
                  </a:cubicBezTo>
                  <a:cubicBezTo>
                    <a:pt x="1560" y="14634"/>
                    <a:pt x="1607" y="14407"/>
                    <a:pt x="1703" y="14003"/>
                  </a:cubicBezTo>
                  <a:cubicBezTo>
                    <a:pt x="1715" y="13979"/>
                    <a:pt x="1715" y="13943"/>
                    <a:pt x="1715" y="13896"/>
                  </a:cubicBezTo>
                  <a:cubicBezTo>
                    <a:pt x="1941" y="12860"/>
                    <a:pt x="2393" y="10824"/>
                    <a:pt x="2953" y="8514"/>
                  </a:cubicBezTo>
                  <a:cubicBezTo>
                    <a:pt x="3751" y="5180"/>
                    <a:pt x="4715" y="4335"/>
                    <a:pt x="4763" y="2787"/>
                  </a:cubicBezTo>
                  <a:cubicBezTo>
                    <a:pt x="4810" y="1775"/>
                    <a:pt x="4441" y="477"/>
                    <a:pt x="3882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19" name="Google Shape;5900;p62">
              <a:extLst>
                <a:ext uri="{FF2B5EF4-FFF2-40B4-BE49-F238E27FC236}">
                  <a16:creationId xmlns:a16="http://schemas.microsoft.com/office/drawing/2014/main" id="{54BA523B-9CEC-49FC-8DFD-B18685BD2258}"/>
                </a:ext>
              </a:extLst>
            </p:cNvPr>
            <p:cNvSpPr/>
            <p:nvPr/>
          </p:nvSpPr>
          <p:spPr>
            <a:xfrm>
              <a:off x="3793273" y="4059581"/>
              <a:ext cx="121345" cy="39048"/>
            </a:xfrm>
            <a:custGeom>
              <a:avLst/>
              <a:gdLst/>
              <a:ahLst/>
              <a:cxnLst/>
              <a:rect l="l" t="t" r="r" b="b"/>
              <a:pathLst>
                <a:path w="3275" h="1120" extrusionOk="0">
                  <a:moveTo>
                    <a:pt x="24" y="1"/>
                  </a:moveTo>
                  <a:cubicBezTo>
                    <a:pt x="24" y="36"/>
                    <a:pt x="0" y="60"/>
                    <a:pt x="0" y="96"/>
                  </a:cubicBezTo>
                  <a:cubicBezTo>
                    <a:pt x="584" y="274"/>
                    <a:pt x="1167" y="465"/>
                    <a:pt x="1751" y="643"/>
                  </a:cubicBezTo>
                  <a:cubicBezTo>
                    <a:pt x="2251" y="810"/>
                    <a:pt x="2751" y="989"/>
                    <a:pt x="3263" y="1120"/>
                  </a:cubicBezTo>
                  <a:cubicBezTo>
                    <a:pt x="3263" y="1096"/>
                    <a:pt x="3263" y="1048"/>
                    <a:pt x="3275" y="1013"/>
                  </a:cubicBezTo>
                  <a:cubicBezTo>
                    <a:pt x="2774" y="834"/>
                    <a:pt x="2262" y="703"/>
                    <a:pt x="1774" y="536"/>
                  </a:cubicBezTo>
                  <a:cubicBezTo>
                    <a:pt x="1191" y="358"/>
                    <a:pt x="596" y="179"/>
                    <a:pt x="24" y="1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20" name="Google Shape;5901;p62">
              <a:extLst>
                <a:ext uri="{FF2B5EF4-FFF2-40B4-BE49-F238E27FC236}">
                  <a16:creationId xmlns:a16="http://schemas.microsoft.com/office/drawing/2014/main" id="{906F6BF8-1E67-45C2-85CF-86C94AB97B24}"/>
                </a:ext>
              </a:extLst>
            </p:cNvPr>
            <p:cNvSpPr/>
            <p:nvPr/>
          </p:nvSpPr>
          <p:spPr>
            <a:xfrm>
              <a:off x="4007211" y="3561828"/>
              <a:ext cx="433691" cy="508976"/>
            </a:xfrm>
            <a:custGeom>
              <a:avLst/>
              <a:gdLst/>
              <a:ahLst/>
              <a:cxnLst/>
              <a:rect l="l" t="t" r="r" b="b"/>
              <a:pathLst>
                <a:path w="11705" h="14599" extrusionOk="0">
                  <a:moveTo>
                    <a:pt x="5998" y="1"/>
                  </a:moveTo>
                  <a:cubicBezTo>
                    <a:pt x="3849" y="1"/>
                    <a:pt x="2018" y="371"/>
                    <a:pt x="1822" y="669"/>
                  </a:cubicBezTo>
                  <a:cubicBezTo>
                    <a:pt x="1" y="3431"/>
                    <a:pt x="215" y="12944"/>
                    <a:pt x="1168" y="13956"/>
                  </a:cubicBezTo>
                  <a:cubicBezTo>
                    <a:pt x="1597" y="14406"/>
                    <a:pt x="3407" y="14598"/>
                    <a:pt x="5351" y="14598"/>
                  </a:cubicBezTo>
                  <a:cubicBezTo>
                    <a:pt x="7723" y="14598"/>
                    <a:pt x="10296" y="14312"/>
                    <a:pt x="10800" y="13861"/>
                  </a:cubicBezTo>
                  <a:cubicBezTo>
                    <a:pt x="11705" y="13063"/>
                    <a:pt x="11264" y="7729"/>
                    <a:pt x="11264" y="5467"/>
                  </a:cubicBezTo>
                  <a:cubicBezTo>
                    <a:pt x="11264" y="3205"/>
                    <a:pt x="10693" y="407"/>
                    <a:pt x="7847" y="97"/>
                  </a:cubicBezTo>
                  <a:cubicBezTo>
                    <a:pt x="7225" y="30"/>
                    <a:pt x="6599" y="1"/>
                    <a:pt x="5998" y="1"/>
                  </a:cubicBezTo>
                  <a:close/>
                </a:path>
              </a:pathLst>
            </a:custGeom>
            <a:solidFill>
              <a:srgbClr val="FFCF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21" name="Google Shape;5902;p62">
              <a:extLst>
                <a:ext uri="{FF2B5EF4-FFF2-40B4-BE49-F238E27FC236}">
                  <a16:creationId xmlns:a16="http://schemas.microsoft.com/office/drawing/2014/main" id="{AE487802-5178-4FC6-B254-D0EB3DB7BDCD}"/>
                </a:ext>
              </a:extLst>
            </p:cNvPr>
            <p:cNvSpPr/>
            <p:nvPr/>
          </p:nvSpPr>
          <p:spPr>
            <a:xfrm>
              <a:off x="4304996" y="3582224"/>
              <a:ext cx="135461" cy="479481"/>
            </a:xfrm>
            <a:custGeom>
              <a:avLst/>
              <a:gdLst/>
              <a:ahLst/>
              <a:cxnLst/>
              <a:rect l="l" t="t" r="r" b="b"/>
              <a:pathLst>
                <a:path w="3656" h="13753" extrusionOk="0">
                  <a:moveTo>
                    <a:pt x="1298" y="0"/>
                  </a:moveTo>
                  <a:cubicBezTo>
                    <a:pt x="1084" y="167"/>
                    <a:pt x="894" y="393"/>
                    <a:pt x="751" y="643"/>
                  </a:cubicBezTo>
                  <a:cubicBezTo>
                    <a:pt x="405" y="1250"/>
                    <a:pt x="286" y="2001"/>
                    <a:pt x="227" y="2715"/>
                  </a:cubicBezTo>
                  <a:cubicBezTo>
                    <a:pt x="96" y="4382"/>
                    <a:pt x="36" y="6061"/>
                    <a:pt x="12" y="7727"/>
                  </a:cubicBezTo>
                  <a:cubicBezTo>
                    <a:pt x="1" y="8597"/>
                    <a:pt x="12" y="9442"/>
                    <a:pt x="60" y="10299"/>
                  </a:cubicBezTo>
                  <a:cubicBezTo>
                    <a:pt x="96" y="10823"/>
                    <a:pt x="120" y="11323"/>
                    <a:pt x="203" y="11835"/>
                  </a:cubicBezTo>
                  <a:cubicBezTo>
                    <a:pt x="274" y="12323"/>
                    <a:pt x="393" y="12800"/>
                    <a:pt x="632" y="13216"/>
                  </a:cubicBezTo>
                  <a:cubicBezTo>
                    <a:pt x="763" y="13454"/>
                    <a:pt x="941" y="13633"/>
                    <a:pt x="1132" y="13752"/>
                  </a:cubicBezTo>
                  <a:cubicBezTo>
                    <a:pt x="1929" y="13633"/>
                    <a:pt x="2525" y="13478"/>
                    <a:pt x="2739" y="13276"/>
                  </a:cubicBezTo>
                  <a:cubicBezTo>
                    <a:pt x="3656" y="12466"/>
                    <a:pt x="3215" y="7144"/>
                    <a:pt x="3215" y="4882"/>
                  </a:cubicBezTo>
                  <a:cubicBezTo>
                    <a:pt x="3227" y="3084"/>
                    <a:pt x="2858" y="953"/>
                    <a:pt x="1298" y="0"/>
                  </a:cubicBezTo>
                  <a:close/>
                </a:path>
              </a:pathLst>
            </a:custGeom>
            <a:solidFill>
              <a:srgbClr val="F2B6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22" name="Google Shape;5903;p62">
              <a:extLst>
                <a:ext uri="{FF2B5EF4-FFF2-40B4-BE49-F238E27FC236}">
                  <a16:creationId xmlns:a16="http://schemas.microsoft.com/office/drawing/2014/main" id="{88EA12C8-C470-4894-B94D-49CB60F74834}"/>
                </a:ext>
              </a:extLst>
            </p:cNvPr>
            <p:cNvSpPr/>
            <p:nvPr/>
          </p:nvSpPr>
          <p:spPr>
            <a:xfrm>
              <a:off x="4228707" y="3591114"/>
              <a:ext cx="226943" cy="271345"/>
            </a:xfrm>
            <a:custGeom>
              <a:avLst/>
              <a:gdLst/>
              <a:ahLst/>
              <a:cxnLst/>
              <a:rect l="l" t="t" r="r" b="b"/>
              <a:pathLst>
                <a:path w="6125" h="7783" extrusionOk="0">
                  <a:moveTo>
                    <a:pt x="836" y="1"/>
                  </a:moveTo>
                  <a:cubicBezTo>
                    <a:pt x="1" y="1"/>
                    <a:pt x="108" y="1881"/>
                    <a:pt x="643" y="3162"/>
                  </a:cubicBezTo>
                  <a:cubicBezTo>
                    <a:pt x="940" y="3841"/>
                    <a:pt x="1417" y="4401"/>
                    <a:pt x="1893" y="4960"/>
                  </a:cubicBezTo>
                  <a:cubicBezTo>
                    <a:pt x="2310" y="5448"/>
                    <a:pt x="3798" y="7401"/>
                    <a:pt x="4965" y="7746"/>
                  </a:cubicBezTo>
                  <a:cubicBezTo>
                    <a:pt x="5047" y="7771"/>
                    <a:pt x="5123" y="7782"/>
                    <a:pt x="5195" y="7782"/>
                  </a:cubicBezTo>
                  <a:cubicBezTo>
                    <a:pt x="5924" y="7782"/>
                    <a:pt x="6124" y="6601"/>
                    <a:pt x="5929" y="6091"/>
                  </a:cubicBezTo>
                  <a:cubicBezTo>
                    <a:pt x="5334" y="4424"/>
                    <a:pt x="4048" y="2770"/>
                    <a:pt x="2691" y="1365"/>
                  </a:cubicBezTo>
                  <a:cubicBezTo>
                    <a:pt x="2286" y="948"/>
                    <a:pt x="1869" y="507"/>
                    <a:pt x="1381" y="198"/>
                  </a:cubicBezTo>
                  <a:cubicBezTo>
                    <a:pt x="1167" y="62"/>
                    <a:pt x="986" y="1"/>
                    <a:pt x="836" y="1"/>
                  </a:cubicBezTo>
                  <a:close/>
                </a:path>
              </a:pathLst>
            </a:custGeom>
            <a:solidFill>
              <a:srgbClr val="E0E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23" name="Google Shape;5904;p62">
              <a:extLst>
                <a:ext uri="{FF2B5EF4-FFF2-40B4-BE49-F238E27FC236}">
                  <a16:creationId xmlns:a16="http://schemas.microsoft.com/office/drawing/2014/main" id="{87ED024C-AC8C-40C2-A3E0-A0A41AC89F16}"/>
                </a:ext>
              </a:extLst>
            </p:cNvPr>
            <p:cNvSpPr/>
            <p:nvPr/>
          </p:nvSpPr>
          <p:spPr>
            <a:xfrm>
              <a:off x="3750478" y="4553150"/>
              <a:ext cx="772938" cy="83882"/>
            </a:xfrm>
            <a:custGeom>
              <a:avLst/>
              <a:gdLst/>
              <a:ahLst/>
              <a:cxnLst/>
              <a:rect l="l" t="t" r="r" b="b"/>
              <a:pathLst>
                <a:path w="20861" h="2406" extrusionOk="0">
                  <a:moveTo>
                    <a:pt x="10430" y="0"/>
                  </a:moveTo>
                  <a:cubicBezTo>
                    <a:pt x="4668" y="0"/>
                    <a:pt x="0" y="536"/>
                    <a:pt x="0" y="1203"/>
                  </a:cubicBezTo>
                  <a:cubicBezTo>
                    <a:pt x="0" y="1869"/>
                    <a:pt x="4668" y="2405"/>
                    <a:pt x="10430" y="2405"/>
                  </a:cubicBezTo>
                  <a:cubicBezTo>
                    <a:pt x="16193" y="2405"/>
                    <a:pt x="20860" y="1869"/>
                    <a:pt x="20860" y="1203"/>
                  </a:cubicBezTo>
                  <a:cubicBezTo>
                    <a:pt x="20860" y="536"/>
                    <a:pt x="16193" y="0"/>
                    <a:pt x="10430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24" name="Google Shape;5905;p62">
              <a:extLst>
                <a:ext uri="{FF2B5EF4-FFF2-40B4-BE49-F238E27FC236}">
                  <a16:creationId xmlns:a16="http://schemas.microsoft.com/office/drawing/2014/main" id="{1BDF6668-FA16-46FF-9288-E82D7C382E3D}"/>
                </a:ext>
              </a:extLst>
            </p:cNvPr>
            <p:cNvSpPr/>
            <p:nvPr/>
          </p:nvSpPr>
          <p:spPr>
            <a:xfrm>
              <a:off x="3914581" y="4130982"/>
              <a:ext cx="1371" cy="453"/>
            </a:xfrm>
            <a:custGeom>
              <a:avLst/>
              <a:gdLst/>
              <a:ahLst/>
              <a:cxnLst/>
              <a:rect l="l" t="t" r="r" b="b"/>
              <a:pathLst>
                <a:path w="37" h="13" extrusionOk="0">
                  <a:moveTo>
                    <a:pt x="12" y="0"/>
                  </a:moveTo>
                  <a:cubicBezTo>
                    <a:pt x="1" y="0"/>
                    <a:pt x="1" y="12"/>
                    <a:pt x="12" y="12"/>
                  </a:cubicBezTo>
                  <a:cubicBezTo>
                    <a:pt x="36" y="12"/>
                    <a:pt x="36" y="0"/>
                    <a:pt x="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25" name="Google Shape;5906;p62">
              <a:extLst>
                <a:ext uri="{FF2B5EF4-FFF2-40B4-BE49-F238E27FC236}">
                  <a16:creationId xmlns:a16="http://schemas.microsoft.com/office/drawing/2014/main" id="{88F0FFFA-7481-4BF6-9B3E-47F9D891F72A}"/>
                </a:ext>
              </a:extLst>
            </p:cNvPr>
            <p:cNvSpPr/>
            <p:nvPr/>
          </p:nvSpPr>
          <p:spPr>
            <a:xfrm>
              <a:off x="3890757" y="3574275"/>
              <a:ext cx="427504" cy="357841"/>
            </a:xfrm>
            <a:custGeom>
              <a:avLst/>
              <a:gdLst/>
              <a:ahLst/>
              <a:cxnLst/>
              <a:rect l="l" t="t" r="r" b="b"/>
              <a:pathLst>
                <a:path w="11538" h="10264" extrusionOk="0">
                  <a:moveTo>
                    <a:pt x="7214" y="0"/>
                  </a:moveTo>
                  <a:cubicBezTo>
                    <a:pt x="6101" y="0"/>
                    <a:pt x="4756" y="217"/>
                    <a:pt x="3692" y="455"/>
                  </a:cubicBezTo>
                  <a:cubicBezTo>
                    <a:pt x="3668" y="466"/>
                    <a:pt x="3620" y="466"/>
                    <a:pt x="3596" y="478"/>
                  </a:cubicBezTo>
                  <a:cubicBezTo>
                    <a:pt x="2739" y="693"/>
                    <a:pt x="2084" y="919"/>
                    <a:pt x="1953" y="1074"/>
                  </a:cubicBezTo>
                  <a:cubicBezTo>
                    <a:pt x="1667" y="1395"/>
                    <a:pt x="1525" y="1824"/>
                    <a:pt x="1370" y="2205"/>
                  </a:cubicBezTo>
                  <a:cubicBezTo>
                    <a:pt x="1060" y="3038"/>
                    <a:pt x="858" y="3919"/>
                    <a:pt x="655" y="4800"/>
                  </a:cubicBezTo>
                  <a:cubicBezTo>
                    <a:pt x="524" y="5360"/>
                    <a:pt x="441" y="5931"/>
                    <a:pt x="334" y="6491"/>
                  </a:cubicBezTo>
                  <a:cubicBezTo>
                    <a:pt x="227" y="7051"/>
                    <a:pt x="1" y="7598"/>
                    <a:pt x="108" y="8146"/>
                  </a:cubicBezTo>
                  <a:cubicBezTo>
                    <a:pt x="167" y="8456"/>
                    <a:pt x="334" y="8741"/>
                    <a:pt x="536" y="8979"/>
                  </a:cubicBezTo>
                  <a:cubicBezTo>
                    <a:pt x="1072" y="9575"/>
                    <a:pt x="1846" y="9837"/>
                    <a:pt x="2596" y="10039"/>
                  </a:cubicBezTo>
                  <a:cubicBezTo>
                    <a:pt x="3208" y="10209"/>
                    <a:pt x="3839" y="10264"/>
                    <a:pt x="4470" y="10264"/>
                  </a:cubicBezTo>
                  <a:cubicBezTo>
                    <a:pt x="4723" y="10264"/>
                    <a:pt x="4976" y="10255"/>
                    <a:pt x="5227" y="10241"/>
                  </a:cubicBezTo>
                  <a:cubicBezTo>
                    <a:pt x="6061" y="10206"/>
                    <a:pt x="6894" y="10099"/>
                    <a:pt x="7728" y="10039"/>
                  </a:cubicBezTo>
                  <a:cubicBezTo>
                    <a:pt x="8502" y="9980"/>
                    <a:pt x="9287" y="9932"/>
                    <a:pt x="10002" y="9634"/>
                  </a:cubicBezTo>
                  <a:cubicBezTo>
                    <a:pt x="10097" y="9610"/>
                    <a:pt x="10169" y="9575"/>
                    <a:pt x="10240" y="9539"/>
                  </a:cubicBezTo>
                  <a:cubicBezTo>
                    <a:pt x="10502" y="9396"/>
                    <a:pt x="10740" y="9218"/>
                    <a:pt x="10942" y="9015"/>
                  </a:cubicBezTo>
                  <a:cubicBezTo>
                    <a:pt x="11073" y="8860"/>
                    <a:pt x="11181" y="8717"/>
                    <a:pt x="11300" y="8551"/>
                  </a:cubicBezTo>
                  <a:cubicBezTo>
                    <a:pt x="11395" y="8432"/>
                    <a:pt x="11538" y="8265"/>
                    <a:pt x="11538" y="8122"/>
                  </a:cubicBezTo>
                  <a:cubicBezTo>
                    <a:pt x="11395" y="4979"/>
                    <a:pt x="11347" y="1478"/>
                    <a:pt x="11157" y="1228"/>
                  </a:cubicBezTo>
                  <a:cubicBezTo>
                    <a:pt x="10633" y="562"/>
                    <a:pt x="10073" y="347"/>
                    <a:pt x="8680" y="121"/>
                  </a:cubicBezTo>
                  <a:cubicBezTo>
                    <a:pt x="8633" y="121"/>
                    <a:pt x="8597" y="109"/>
                    <a:pt x="8549" y="109"/>
                  </a:cubicBezTo>
                  <a:cubicBezTo>
                    <a:pt x="8192" y="50"/>
                    <a:pt x="7799" y="26"/>
                    <a:pt x="7382" y="2"/>
                  </a:cubicBezTo>
                  <a:cubicBezTo>
                    <a:pt x="7327" y="1"/>
                    <a:pt x="7270" y="0"/>
                    <a:pt x="7214" y="0"/>
                  </a:cubicBezTo>
                  <a:close/>
                </a:path>
              </a:pathLst>
            </a:custGeom>
            <a:solidFill>
              <a:srgbClr val="EBE2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26" name="Google Shape;5907;p62">
              <a:extLst>
                <a:ext uri="{FF2B5EF4-FFF2-40B4-BE49-F238E27FC236}">
                  <a16:creationId xmlns:a16="http://schemas.microsoft.com/office/drawing/2014/main" id="{B068E45E-6DEA-48CC-9744-D206A52B3150}"/>
                </a:ext>
              </a:extLst>
            </p:cNvPr>
            <p:cNvSpPr/>
            <p:nvPr/>
          </p:nvSpPr>
          <p:spPr>
            <a:xfrm>
              <a:off x="4030590" y="3526999"/>
              <a:ext cx="157099" cy="95352"/>
            </a:xfrm>
            <a:custGeom>
              <a:avLst/>
              <a:gdLst/>
              <a:ahLst/>
              <a:cxnLst/>
              <a:rect l="l" t="t" r="r" b="b"/>
              <a:pathLst>
                <a:path w="4240" h="2735" extrusionOk="0">
                  <a:moveTo>
                    <a:pt x="3692" y="1"/>
                  </a:moveTo>
                  <a:lnTo>
                    <a:pt x="1" y="787"/>
                  </a:lnTo>
                  <a:lnTo>
                    <a:pt x="453" y="2442"/>
                  </a:lnTo>
                  <a:cubicBezTo>
                    <a:pt x="453" y="2442"/>
                    <a:pt x="637" y="2735"/>
                    <a:pt x="1389" y="2735"/>
                  </a:cubicBezTo>
                  <a:cubicBezTo>
                    <a:pt x="1686" y="2735"/>
                    <a:pt x="2073" y="2689"/>
                    <a:pt x="2573" y="2561"/>
                  </a:cubicBezTo>
                  <a:cubicBezTo>
                    <a:pt x="4239" y="2108"/>
                    <a:pt x="4073" y="1311"/>
                    <a:pt x="4073" y="1311"/>
                  </a:cubicBezTo>
                  <a:lnTo>
                    <a:pt x="3692" y="1"/>
                  </a:lnTo>
                  <a:close/>
                </a:path>
              </a:pathLst>
            </a:custGeom>
            <a:solidFill>
              <a:srgbClr val="FF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27" name="Google Shape;5908;p62">
              <a:extLst>
                <a:ext uri="{FF2B5EF4-FFF2-40B4-BE49-F238E27FC236}">
                  <a16:creationId xmlns:a16="http://schemas.microsoft.com/office/drawing/2014/main" id="{4D68FCA7-80D0-49DD-B4AC-3F4C36BAC46F}"/>
                </a:ext>
              </a:extLst>
            </p:cNvPr>
            <p:cNvSpPr/>
            <p:nvPr/>
          </p:nvSpPr>
          <p:spPr>
            <a:xfrm>
              <a:off x="4033567" y="3512735"/>
              <a:ext cx="147494" cy="74690"/>
            </a:xfrm>
            <a:custGeom>
              <a:avLst/>
              <a:gdLst/>
              <a:ahLst/>
              <a:cxnLst/>
              <a:rect l="l" t="t" r="r" b="b"/>
              <a:pathLst>
                <a:path w="4644" h="2142" extrusionOk="0">
                  <a:moveTo>
                    <a:pt x="3689" y="0"/>
                  </a:moveTo>
                  <a:cubicBezTo>
                    <a:pt x="3558" y="0"/>
                    <a:pt x="3427" y="6"/>
                    <a:pt x="3298" y="17"/>
                  </a:cubicBezTo>
                  <a:cubicBezTo>
                    <a:pt x="2429" y="88"/>
                    <a:pt x="1572" y="315"/>
                    <a:pt x="727" y="565"/>
                  </a:cubicBezTo>
                  <a:cubicBezTo>
                    <a:pt x="524" y="624"/>
                    <a:pt x="310" y="696"/>
                    <a:pt x="191" y="850"/>
                  </a:cubicBezTo>
                  <a:cubicBezTo>
                    <a:pt x="48" y="1041"/>
                    <a:pt x="0" y="1458"/>
                    <a:pt x="120" y="1672"/>
                  </a:cubicBezTo>
                  <a:cubicBezTo>
                    <a:pt x="262" y="1922"/>
                    <a:pt x="727" y="2077"/>
                    <a:pt x="1060" y="2112"/>
                  </a:cubicBezTo>
                  <a:cubicBezTo>
                    <a:pt x="1194" y="2133"/>
                    <a:pt x="1331" y="2142"/>
                    <a:pt x="1470" y="2142"/>
                  </a:cubicBezTo>
                  <a:cubicBezTo>
                    <a:pt x="1736" y="2142"/>
                    <a:pt x="2008" y="2108"/>
                    <a:pt x="2275" y="2053"/>
                  </a:cubicBezTo>
                  <a:cubicBezTo>
                    <a:pt x="2763" y="1970"/>
                    <a:pt x="3263" y="1839"/>
                    <a:pt x="3679" y="1600"/>
                  </a:cubicBezTo>
                  <a:cubicBezTo>
                    <a:pt x="4096" y="1350"/>
                    <a:pt x="4453" y="1017"/>
                    <a:pt x="4584" y="612"/>
                  </a:cubicBezTo>
                  <a:cubicBezTo>
                    <a:pt x="4632" y="481"/>
                    <a:pt x="4644" y="315"/>
                    <a:pt x="4549" y="207"/>
                  </a:cubicBezTo>
                  <a:cubicBezTo>
                    <a:pt x="4465" y="112"/>
                    <a:pt x="4311" y="65"/>
                    <a:pt x="4168" y="29"/>
                  </a:cubicBezTo>
                  <a:cubicBezTo>
                    <a:pt x="4010" y="9"/>
                    <a:pt x="3849" y="0"/>
                    <a:pt x="3689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28" name="Google Shape;5911;p62">
              <a:extLst>
                <a:ext uri="{FF2B5EF4-FFF2-40B4-BE49-F238E27FC236}">
                  <a16:creationId xmlns:a16="http://schemas.microsoft.com/office/drawing/2014/main" id="{81000664-9D5A-4399-8428-693C1B7F88A9}"/>
                </a:ext>
              </a:extLst>
            </p:cNvPr>
            <p:cNvSpPr/>
            <p:nvPr/>
          </p:nvSpPr>
          <p:spPr>
            <a:xfrm>
              <a:off x="4172203" y="3642329"/>
              <a:ext cx="154877" cy="152878"/>
            </a:xfrm>
            <a:custGeom>
              <a:avLst/>
              <a:gdLst/>
              <a:ahLst/>
              <a:cxnLst/>
              <a:rect l="l" t="t" r="r" b="b"/>
              <a:pathLst>
                <a:path w="4180" h="4385" extrusionOk="0">
                  <a:moveTo>
                    <a:pt x="811" y="1"/>
                  </a:moveTo>
                  <a:cubicBezTo>
                    <a:pt x="560" y="1"/>
                    <a:pt x="332" y="84"/>
                    <a:pt x="203" y="324"/>
                  </a:cubicBezTo>
                  <a:cubicBezTo>
                    <a:pt x="167" y="396"/>
                    <a:pt x="132" y="503"/>
                    <a:pt x="108" y="598"/>
                  </a:cubicBezTo>
                  <a:cubicBezTo>
                    <a:pt x="96" y="717"/>
                    <a:pt x="72" y="836"/>
                    <a:pt x="96" y="955"/>
                  </a:cubicBezTo>
                  <a:cubicBezTo>
                    <a:pt x="108" y="1134"/>
                    <a:pt x="156" y="1301"/>
                    <a:pt x="108" y="1479"/>
                  </a:cubicBezTo>
                  <a:cubicBezTo>
                    <a:pt x="60" y="1634"/>
                    <a:pt x="1" y="1753"/>
                    <a:pt x="60" y="1896"/>
                  </a:cubicBezTo>
                  <a:cubicBezTo>
                    <a:pt x="108" y="2015"/>
                    <a:pt x="179" y="2134"/>
                    <a:pt x="179" y="2289"/>
                  </a:cubicBezTo>
                  <a:cubicBezTo>
                    <a:pt x="179" y="2467"/>
                    <a:pt x="108" y="2610"/>
                    <a:pt x="156" y="2789"/>
                  </a:cubicBezTo>
                  <a:cubicBezTo>
                    <a:pt x="156" y="2825"/>
                    <a:pt x="167" y="2848"/>
                    <a:pt x="179" y="2884"/>
                  </a:cubicBezTo>
                  <a:lnTo>
                    <a:pt x="191" y="2896"/>
                  </a:lnTo>
                  <a:cubicBezTo>
                    <a:pt x="227" y="2920"/>
                    <a:pt x="263" y="2955"/>
                    <a:pt x="298" y="2967"/>
                  </a:cubicBezTo>
                  <a:cubicBezTo>
                    <a:pt x="644" y="3206"/>
                    <a:pt x="1072" y="3277"/>
                    <a:pt x="1453" y="3444"/>
                  </a:cubicBezTo>
                  <a:cubicBezTo>
                    <a:pt x="2037" y="3682"/>
                    <a:pt x="2573" y="4027"/>
                    <a:pt x="3108" y="4384"/>
                  </a:cubicBezTo>
                  <a:lnTo>
                    <a:pt x="4180" y="2170"/>
                  </a:lnTo>
                  <a:cubicBezTo>
                    <a:pt x="2978" y="1651"/>
                    <a:pt x="3257" y="38"/>
                    <a:pt x="2422" y="38"/>
                  </a:cubicBezTo>
                  <a:cubicBezTo>
                    <a:pt x="2412" y="38"/>
                    <a:pt x="2403" y="38"/>
                    <a:pt x="2394" y="38"/>
                  </a:cubicBezTo>
                  <a:cubicBezTo>
                    <a:pt x="2321" y="365"/>
                    <a:pt x="2231" y="453"/>
                    <a:pt x="2142" y="453"/>
                  </a:cubicBezTo>
                  <a:cubicBezTo>
                    <a:pt x="2085" y="453"/>
                    <a:pt x="2028" y="416"/>
                    <a:pt x="1977" y="384"/>
                  </a:cubicBezTo>
                  <a:cubicBezTo>
                    <a:pt x="1890" y="321"/>
                    <a:pt x="1306" y="1"/>
                    <a:pt x="811" y="1"/>
                  </a:cubicBezTo>
                  <a:close/>
                </a:path>
              </a:pathLst>
            </a:custGeom>
            <a:solidFill>
              <a:srgbClr val="FF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29" name="Google Shape;5912;p62">
              <a:extLst>
                <a:ext uri="{FF2B5EF4-FFF2-40B4-BE49-F238E27FC236}">
                  <a16:creationId xmlns:a16="http://schemas.microsoft.com/office/drawing/2014/main" id="{ED42B81A-0439-4356-B278-E45736B7D5D2}"/>
                </a:ext>
              </a:extLst>
            </p:cNvPr>
            <p:cNvSpPr/>
            <p:nvPr/>
          </p:nvSpPr>
          <p:spPr>
            <a:xfrm>
              <a:off x="4248974" y="3685177"/>
              <a:ext cx="236502" cy="196178"/>
            </a:xfrm>
            <a:custGeom>
              <a:avLst/>
              <a:gdLst/>
              <a:ahLst/>
              <a:cxnLst/>
              <a:rect l="l" t="t" r="r" b="b"/>
              <a:pathLst>
                <a:path w="6383" h="5627" extrusionOk="0">
                  <a:moveTo>
                    <a:pt x="1346" y="0"/>
                  </a:moveTo>
                  <a:cubicBezTo>
                    <a:pt x="1274" y="202"/>
                    <a:pt x="84" y="2691"/>
                    <a:pt x="0" y="2869"/>
                  </a:cubicBezTo>
                  <a:cubicBezTo>
                    <a:pt x="60" y="2929"/>
                    <a:pt x="215" y="3096"/>
                    <a:pt x="453" y="3298"/>
                  </a:cubicBezTo>
                  <a:cubicBezTo>
                    <a:pt x="477" y="3334"/>
                    <a:pt x="501" y="3346"/>
                    <a:pt x="536" y="3381"/>
                  </a:cubicBezTo>
                  <a:cubicBezTo>
                    <a:pt x="1432" y="4190"/>
                    <a:pt x="3216" y="5626"/>
                    <a:pt x="4453" y="5626"/>
                  </a:cubicBezTo>
                  <a:cubicBezTo>
                    <a:pt x="4893" y="5626"/>
                    <a:pt x="5264" y="5445"/>
                    <a:pt x="5501" y="4989"/>
                  </a:cubicBezTo>
                  <a:cubicBezTo>
                    <a:pt x="6382" y="3298"/>
                    <a:pt x="3251" y="1119"/>
                    <a:pt x="1905" y="310"/>
                  </a:cubicBezTo>
                  <a:cubicBezTo>
                    <a:pt x="1882" y="298"/>
                    <a:pt x="1870" y="298"/>
                    <a:pt x="1858" y="286"/>
                  </a:cubicBezTo>
                  <a:cubicBezTo>
                    <a:pt x="1620" y="131"/>
                    <a:pt x="1441" y="48"/>
                    <a:pt x="1346" y="0"/>
                  </a:cubicBezTo>
                  <a:close/>
                </a:path>
              </a:pathLst>
            </a:custGeom>
            <a:solidFill>
              <a:srgbClr val="EBE2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30" name="Google Shape;5913;p62">
              <a:extLst>
                <a:ext uri="{FF2B5EF4-FFF2-40B4-BE49-F238E27FC236}">
                  <a16:creationId xmlns:a16="http://schemas.microsoft.com/office/drawing/2014/main" id="{4938B183-63CF-49BC-ADB2-319BF8A58EEA}"/>
                </a:ext>
              </a:extLst>
            </p:cNvPr>
            <p:cNvSpPr/>
            <p:nvPr/>
          </p:nvSpPr>
          <p:spPr>
            <a:xfrm>
              <a:off x="4266166" y="3693893"/>
              <a:ext cx="52984" cy="108356"/>
            </a:xfrm>
            <a:custGeom>
              <a:avLst/>
              <a:gdLst/>
              <a:ahLst/>
              <a:cxnLst/>
              <a:rect l="l" t="t" r="r" b="b"/>
              <a:pathLst>
                <a:path w="1430" h="3108" extrusionOk="0">
                  <a:moveTo>
                    <a:pt x="1382" y="0"/>
                  </a:moveTo>
                  <a:cubicBezTo>
                    <a:pt x="1287" y="250"/>
                    <a:pt x="1203" y="512"/>
                    <a:pt x="1096" y="750"/>
                  </a:cubicBezTo>
                  <a:cubicBezTo>
                    <a:pt x="810" y="1441"/>
                    <a:pt x="477" y="2119"/>
                    <a:pt x="132" y="2786"/>
                  </a:cubicBezTo>
                  <a:cubicBezTo>
                    <a:pt x="84" y="2870"/>
                    <a:pt x="37" y="2953"/>
                    <a:pt x="1" y="3036"/>
                  </a:cubicBezTo>
                  <a:cubicBezTo>
                    <a:pt x="13" y="3072"/>
                    <a:pt x="37" y="3084"/>
                    <a:pt x="72" y="3108"/>
                  </a:cubicBezTo>
                  <a:cubicBezTo>
                    <a:pt x="96" y="3048"/>
                    <a:pt x="120" y="3012"/>
                    <a:pt x="144" y="2965"/>
                  </a:cubicBezTo>
                  <a:cubicBezTo>
                    <a:pt x="322" y="2619"/>
                    <a:pt x="501" y="2274"/>
                    <a:pt x="668" y="1917"/>
                  </a:cubicBezTo>
                  <a:cubicBezTo>
                    <a:pt x="953" y="1310"/>
                    <a:pt x="1215" y="691"/>
                    <a:pt x="1430" y="48"/>
                  </a:cubicBezTo>
                  <a:lnTo>
                    <a:pt x="1382" y="0"/>
                  </a:ln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31" name="Google Shape;5914;p62">
              <a:extLst>
                <a:ext uri="{FF2B5EF4-FFF2-40B4-BE49-F238E27FC236}">
                  <a16:creationId xmlns:a16="http://schemas.microsoft.com/office/drawing/2014/main" id="{0385AD23-6339-46F2-8799-A4D41CFC6758}"/>
                </a:ext>
              </a:extLst>
            </p:cNvPr>
            <p:cNvSpPr/>
            <p:nvPr/>
          </p:nvSpPr>
          <p:spPr>
            <a:xfrm>
              <a:off x="4297957" y="3684759"/>
              <a:ext cx="125309" cy="87195"/>
            </a:xfrm>
            <a:custGeom>
              <a:avLst/>
              <a:gdLst/>
              <a:ahLst/>
              <a:cxnLst/>
              <a:rect l="l" t="t" r="r" b="b"/>
              <a:pathLst>
                <a:path w="3382" h="2501" extrusionOk="0">
                  <a:moveTo>
                    <a:pt x="0" y="0"/>
                  </a:moveTo>
                  <a:cubicBezTo>
                    <a:pt x="143" y="84"/>
                    <a:pt x="298" y="191"/>
                    <a:pt x="441" y="274"/>
                  </a:cubicBezTo>
                  <a:cubicBezTo>
                    <a:pt x="595" y="369"/>
                    <a:pt x="738" y="453"/>
                    <a:pt x="893" y="560"/>
                  </a:cubicBezTo>
                  <a:cubicBezTo>
                    <a:pt x="1191" y="750"/>
                    <a:pt x="1476" y="953"/>
                    <a:pt x="1750" y="1155"/>
                  </a:cubicBezTo>
                  <a:cubicBezTo>
                    <a:pt x="2036" y="1369"/>
                    <a:pt x="2322" y="1572"/>
                    <a:pt x="2584" y="1798"/>
                  </a:cubicBezTo>
                  <a:cubicBezTo>
                    <a:pt x="2858" y="2024"/>
                    <a:pt x="3119" y="2262"/>
                    <a:pt x="3381" y="2500"/>
                  </a:cubicBezTo>
                  <a:cubicBezTo>
                    <a:pt x="3155" y="2227"/>
                    <a:pt x="2905" y="1977"/>
                    <a:pt x="2631" y="1738"/>
                  </a:cubicBezTo>
                  <a:cubicBezTo>
                    <a:pt x="2381" y="1500"/>
                    <a:pt x="2096" y="1274"/>
                    <a:pt x="1810" y="1072"/>
                  </a:cubicBezTo>
                  <a:cubicBezTo>
                    <a:pt x="1536" y="869"/>
                    <a:pt x="1238" y="667"/>
                    <a:pt x="941" y="488"/>
                  </a:cubicBezTo>
                  <a:cubicBezTo>
                    <a:pt x="619" y="310"/>
                    <a:pt x="322" y="131"/>
                    <a:pt x="0" y="0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32" name="Google Shape;5915;p62">
              <a:extLst>
                <a:ext uri="{FF2B5EF4-FFF2-40B4-BE49-F238E27FC236}">
                  <a16:creationId xmlns:a16="http://schemas.microsoft.com/office/drawing/2014/main" id="{BE2DD896-FC42-463D-9D4A-D4F9442F1236}"/>
                </a:ext>
              </a:extLst>
            </p:cNvPr>
            <p:cNvSpPr/>
            <p:nvPr/>
          </p:nvSpPr>
          <p:spPr>
            <a:xfrm>
              <a:off x="3928253" y="4081999"/>
              <a:ext cx="177812" cy="451242"/>
            </a:xfrm>
            <a:custGeom>
              <a:avLst/>
              <a:gdLst/>
              <a:ahLst/>
              <a:cxnLst/>
              <a:rect l="l" t="t" r="r" b="b"/>
              <a:pathLst>
                <a:path w="4799" h="12943" extrusionOk="0">
                  <a:moveTo>
                    <a:pt x="1" y="0"/>
                  </a:moveTo>
                  <a:cubicBezTo>
                    <a:pt x="60" y="1548"/>
                    <a:pt x="155" y="2822"/>
                    <a:pt x="263" y="3560"/>
                  </a:cubicBezTo>
                  <a:cubicBezTo>
                    <a:pt x="679" y="6501"/>
                    <a:pt x="1346" y="12943"/>
                    <a:pt x="1346" y="12943"/>
                  </a:cubicBezTo>
                  <a:lnTo>
                    <a:pt x="4799" y="12943"/>
                  </a:lnTo>
                  <a:cubicBezTo>
                    <a:pt x="4787" y="10597"/>
                    <a:pt x="4442" y="2572"/>
                    <a:pt x="4465" y="358"/>
                  </a:cubicBezTo>
                  <a:cubicBezTo>
                    <a:pt x="3834" y="358"/>
                    <a:pt x="3191" y="346"/>
                    <a:pt x="2549" y="310"/>
                  </a:cubicBezTo>
                  <a:cubicBezTo>
                    <a:pt x="1703" y="262"/>
                    <a:pt x="858" y="179"/>
                    <a:pt x="36" y="0"/>
                  </a:cubicBezTo>
                  <a:close/>
                </a:path>
              </a:pathLst>
            </a:custGeom>
            <a:solidFill>
              <a:srgbClr val="FF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33" name="Google Shape;5916;p62">
              <a:extLst>
                <a:ext uri="{FF2B5EF4-FFF2-40B4-BE49-F238E27FC236}">
                  <a16:creationId xmlns:a16="http://schemas.microsoft.com/office/drawing/2014/main" id="{955BDD5B-4F52-41F8-B223-3E72AFAA832F}"/>
                </a:ext>
              </a:extLst>
            </p:cNvPr>
            <p:cNvSpPr/>
            <p:nvPr/>
          </p:nvSpPr>
          <p:spPr>
            <a:xfrm>
              <a:off x="3928253" y="4081999"/>
              <a:ext cx="167252" cy="114597"/>
            </a:xfrm>
            <a:custGeom>
              <a:avLst/>
              <a:gdLst/>
              <a:ahLst/>
              <a:cxnLst/>
              <a:rect l="l" t="t" r="r" b="b"/>
              <a:pathLst>
                <a:path w="4514" h="3287" extrusionOk="0">
                  <a:moveTo>
                    <a:pt x="1" y="0"/>
                  </a:moveTo>
                  <a:cubicBezTo>
                    <a:pt x="48" y="1132"/>
                    <a:pt x="108" y="2132"/>
                    <a:pt x="179" y="2858"/>
                  </a:cubicBezTo>
                  <a:cubicBezTo>
                    <a:pt x="429" y="2917"/>
                    <a:pt x="679" y="2965"/>
                    <a:pt x="917" y="3013"/>
                  </a:cubicBezTo>
                  <a:cubicBezTo>
                    <a:pt x="1763" y="3132"/>
                    <a:pt x="2608" y="3203"/>
                    <a:pt x="3477" y="3251"/>
                  </a:cubicBezTo>
                  <a:cubicBezTo>
                    <a:pt x="3811" y="3263"/>
                    <a:pt x="4168" y="3275"/>
                    <a:pt x="4513" y="3287"/>
                  </a:cubicBezTo>
                  <a:cubicBezTo>
                    <a:pt x="4489" y="2024"/>
                    <a:pt x="4454" y="965"/>
                    <a:pt x="4465" y="358"/>
                  </a:cubicBezTo>
                  <a:cubicBezTo>
                    <a:pt x="3834" y="358"/>
                    <a:pt x="3191" y="346"/>
                    <a:pt x="2549" y="310"/>
                  </a:cubicBezTo>
                  <a:cubicBezTo>
                    <a:pt x="1703" y="274"/>
                    <a:pt x="858" y="179"/>
                    <a:pt x="36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34" name="Google Shape;5917;p62">
              <a:extLst>
                <a:ext uri="{FF2B5EF4-FFF2-40B4-BE49-F238E27FC236}">
                  <a16:creationId xmlns:a16="http://schemas.microsoft.com/office/drawing/2014/main" id="{A9B821DC-3E82-417B-956D-3E6E244B800A}"/>
                </a:ext>
              </a:extLst>
            </p:cNvPr>
            <p:cNvSpPr/>
            <p:nvPr/>
          </p:nvSpPr>
          <p:spPr>
            <a:xfrm>
              <a:off x="3960896" y="4384199"/>
              <a:ext cx="145614" cy="149461"/>
            </a:xfrm>
            <a:custGeom>
              <a:avLst/>
              <a:gdLst/>
              <a:ahLst/>
              <a:cxnLst/>
              <a:rect l="l" t="t" r="r" b="b"/>
              <a:pathLst>
                <a:path w="3930" h="4287" extrusionOk="0">
                  <a:moveTo>
                    <a:pt x="1" y="0"/>
                  </a:moveTo>
                  <a:cubicBezTo>
                    <a:pt x="1" y="36"/>
                    <a:pt x="13" y="84"/>
                    <a:pt x="13" y="119"/>
                  </a:cubicBezTo>
                  <a:cubicBezTo>
                    <a:pt x="13" y="143"/>
                    <a:pt x="36" y="179"/>
                    <a:pt x="36" y="203"/>
                  </a:cubicBezTo>
                  <a:cubicBezTo>
                    <a:pt x="286" y="2393"/>
                    <a:pt x="477" y="4286"/>
                    <a:pt x="477" y="4286"/>
                  </a:cubicBezTo>
                  <a:lnTo>
                    <a:pt x="3930" y="4286"/>
                  </a:lnTo>
                  <a:cubicBezTo>
                    <a:pt x="3930" y="3477"/>
                    <a:pt x="3882" y="2024"/>
                    <a:pt x="3823" y="357"/>
                  </a:cubicBezTo>
                  <a:cubicBezTo>
                    <a:pt x="3811" y="322"/>
                    <a:pt x="3811" y="298"/>
                    <a:pt x="3811" y="262"/>
                  </a:cubicBezTo>
                  <a:lnTo>
                    <a:pt x="3811" y="95"/>
                  </a:lnTo>
                  <a:cubicBezTo>
                    <a:pt x="2549" y="72"/>
                    <a:pt x="1287" y="12"/>
                    <a:pt x="1" y="0"/>
                  </a:cubicBezTo>
                  <a:close/>
                </a:path>
              </a:pathLst>
            </a:custGeom>
            <a:solidFill>
              <a:srgbClr val="FFCFCA">
                <a:lumMod val="9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35" name="Google Shape;5918;p62">
              <a:extLst>
                <a:ext uri="{FF2B5EF4-FFF2-40B4-BE49-F238E27FC236}">
                  <a16:creationId xmlns:a16="http://schemas.microsoft.com/office/drawing/2014/main" id="{E31CF1A4-EF31-4310-B2F4-070C47622BF2}"/>
                </a:ext>
              </a:extLst>
            </p:cNvPr>
            <p:cNvSpPr/>
            <p:nvPr/>
          </p:nvSpPr>
          <p:spPr>
            <a:xfrm>
              <a:off x="3894277" y="4527350"/>
              <a:ext cx="230314" cy="68368"/>
            </a:xfrm>
            <a:custGeom>
              <a:avLst/>
              <a:gdLst/>
              <a:ahLst/>
              <a:cxnLst/>
              <a:rect l="l" t="t" r="r" b="b"/>
              <a:pathLst>
                <a:path w="6216" h="1961" extrusionOk="0">
                  <a:moveTo>
                    <a:pt x="2987" y="1"/>
                  </a:moveTo>
                  <a:cubicBezTo>
                    <a:pt x="2556" y="1"/>
                    <a:pt x="2239" y="8"/>
                    <a:pt x="2203" y="26"/>
                  </a:cubicBezTo>
                  <a:cubicBezTo>
                    <a:pt x="2203" y="26"/>
                    <a:pt x="1918" y="38"/>
                    <a:pt x="1013" y="633"/>
                  </a:cubicBezTo>
                  <a:cubicBezTo>
                    <a:pt x="465" y="990"/>
                    <a:pt x="179" y="1335"/>
                    <a:pt x="60" y="1573"/>
                  </a:cubicBezTo>
                  <a:cubicBezTo>
                    <a:pt x="1" y="1693"/>
                    <a:pt x="84" y="1847"/>
                    <a:pt x="227" y="1847"/>
                  </a:cubicBezTo>
                  <a:cubicBezTo>
                    <a:pt x="916" y="1869"/>
                    <a:pt x="2939" y="1961"/>
                    <a:pt x="4406" y="1961"/>
                  </a:cubicBezTo>
                  <a:cubicBezTo>
                    <a:pt x="5298" y="1961"/>
                    <a:pt x="5983" y="1927"/>
                    <a:pt x="6037" y="1823"/>
                  </a:cubicBezTo>
                  <a:cubicBezTo>
                    <a:pt x="6216" y="1514"/>
                    <a:pt x="5894" y="121"/>
                    <a:pt x="5728" y="73"/>
                  </a:cubicBezTo>
                  <a:cubicBezTo>
                    <a:pt x="5628" y="40"/>
                    <a:pt x="3996" y="1"/>
                    <a:pt x="2987" y="1"/>
                  </a:cubicBezTo>
                  <a:close/>
                </a:path>
              </a:pathLst>
            </a:custGeom>
            <a:solidFill>
              <a:srgbClr val="1E3D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36" name="Google Shape;5919;p62">
              <a:extLst>
                <a:ext uri="{FF2B5EF4-FFF2-40B4-BE49-F238E27FC236}">
                  <a16:creationId xmlns:a16="http://schemas.microsoft.com/office/drawing/2014/main" id="{2134D5B0-A5E3-4E36-ABA1-DFB2341FFD9F}"/>
                </a:ext>
              </a:extLst>
            </p:cNvPr>
            <p:cNvSpPr/>
            <p:nvPr/>
          </p:nvSpPr>
          <p:spPr>
            <a:xfrm>
              <a:off x="3924733" y="4546595"/>
              <a:ext cx="58690" cy="18548"/>
            </a:xfrm>
            <a:custGeom>
              <a:avLst/>
              <a:gdLst/>
              <a:ahLst/>
              <a:cxnLst/>
              <a:rect l="l" t="t" r="r" b="b"/>
              <a:pathLst>
                <a:path w="1584" h="532" extrusionOk="0">
                  <a:moveTo>
                    <a:pt x="361" y="1"/>
                  </a:moveTo>
                  <a:cubicBezTo>
                    <a:pt x="270" y="1"/>
                    <a:pt x="178" y="7"/>
                    <a:pt x="84" y="21"/>
                  </a:cubicBezTo>
                  <a:cubicBezTo>
                    <a:pt x="0" y="45"/>
                    <a:pt x="24" y="176"/>
                    <a:pt x="96" y="176"/>
                  </a:cubicBezTo>
                  <a:cubicBezTo>
                    <a:pt x="524" y="176"/>
                    <a:pt x="917" y="248"/>
                    <a:pt x="1286" y="462"/>
                  </a:cubicBezTo>
                  <a:cubicBezTo>
                    <a:pt x="1339" y="485"/>
                    <a:pt x="1412" y="532"/>
                    <a:pt x="1470" y="532"/>
                  </a:cubicBezTo>
                  <a:cubicBezTo>
                    <a:pt x="1503" y="532"/>
                    <a:pt x="1531" y="517"/>
                    <a:pt x="1548" y="474"/>
                  </a:cubicBezTo>
                  <a:cubicBezTo>
                    <a:pt x="1584" y="367"/>
                    <a:pt x="1441" y="295"/>
                    <a:pt x="1370" y="248"/>
                  </a:cubicBezTo>
                  <a:cubicBezTo>
                    <a:pt x="1191" y="140"/>
                    <a:pt x="989" y="81"/>
                    <a:pt x="786" y="45"/>
                  </a:cubicBezTo>
                  <a:cubicBezTo>
                    <a:pt x="642" y="16"/>
                    <a:pt x="502" y="1"/>
                    <a:pt x="361" y="1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37" name="Google Shape;5920;p62">
              <a:extLst>
                <a:ext uri="{FF2B5EF4-FFF2-40B4-BE49-F238E27FC236}">
                  <a16:creationId xmlns:a16="http://schemas.microsoft.com/office/drawing/2014/main" id="{5B4C469E-7C9E-4DA5-B507-E58062B0B218}"/>
                </a:ext>
              </a:extLst>
            </p:cNvPr>
            <p:cNvSpPr/>
            <p:nvPr/>
          </p:nvSpPr>
          <p:spPr>
            <a:xfrm>
              <a:off x="3945889" y="4537775"/>
              <a:ext cx="60320" cy="21302"/>
            </a:xfrm>
            <a:custGeom>
              <a:avLst/>
              <a:gdLst/>
              <a:ahLst/>
              <a:cxnLst/>
              <a:rect l="l" t="t" r="r" b="b"/>
              <a:pathLst>
                <a:path w="1628" h="611" extrusionOk="0">
                  <a:moveTo>
                    <a:pt x="108" y="0"/>
                  </a:moveTo>
                  <a:cubicBezTo>
                    <a:pt x="1" y="0"/>
                    <a:pt x="1" y="143"/>
                    <a:pt x="108" y="155"/>
                  </a:cubicBezTo>
                  <a:cubicBezTo>
                    <a:pt x="346" y="179"/>
                    <a:pt x="584" y="215"/>
                    <a:pt x="822" y="298"/>
                  </a:cubicBezTo>
                  <a:cubicBezTo>
                    <a:pt x="941" y="322"/>
                    <a:pt x="1049" y="370"/>
                    <a:pt x="1156" y="429"/>
                  </a:cubicBezTo>
                  <a:cubicBezTo>
                    <a:pt x="1251" y="489"/>
                    <a:pt x="1358" y="560"/>
                    <a:pt x="1477" y="608"/>
                  </a:cubicBezTo>
                  <a:cubicBezTo>
                    <a:pt x="1484" y="609"/>
                    <a:pt x="1491" y="610"/>
                    <a:pt x="1498" y="610"/>
                  </a:cubicBezTo>
                  <a:cubicBezTo>
                    <a:pt x="1581" y="610"/>
                    <a:pt x="1628" y="484"/>
                    <a:pt x="1572" y="429"/>
                  </a:cubicBezTo>
                  <a:cubicBezTo>
                    <a:pt x="1549" y="417"/>
                    <a:pt x="1537" y="393"/>
                    <a:pt x="1525" y="393"/>
                  </a:cubicBezTo>
                  <a:cubicBezTo>
                    <a:pt x="1430" y="322"/>
                    <a:pt x="1311" y="274"/>
                    <a:pt x="1227" y="239"/>
                  </a:cubicBezTo>
                  <a:lnTo>
                    <a:pt x="870" y="96"/>
                  </a:lnTo>
                  <a:cubicBezTo>
                    <a:pt x="620" y="24"/>
                    <a:pt x="358" y="0"/>
                    <a:pt x="108" y="0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38" name="Google Shape;5921;p62">
              <a:extLst>
                <a:ext uri="{FF2B5EF4-FFF2-40B4-BE49-F238E27FC236}">
                  <a16:creationId xmlns:a16="http://schemas.microsoft.com/office/drawing/2014/main" id="{E1D8B7B3-196E-4419-887C-945BC21EBC05}"/>
                </a:ext>
              </a:extLst>
            </p:cNvPr>
            <p:cNvSpPr/>
            <p:nvPr/>
          </p:nvSpPr>
          <p:spPr>
            <a:xfrm>
              <a:off x="3964416" y="4528152"/>
              <a:ext cx="52984" cy="17885"/>
            </a:xfrm>
            <a:custGeom>
              <a:avLst/>
              <a:gdLst/>
              <a:ahLst/>
              <a:cxnLst/>
              <a:rect l="l" t="t" r="r" b="b"/>
              <a:pathLst>
                <a:path w="1430" h="513" extrusionOk="0">
                  <a:moveTo>
                    <a:pt x="331" y="0"/>
                  </a:moveTo>
                  <a:cubicBezTo>
                    <a:pt x="242" y="0"/>
                    <a:pt x="152" y="6"/>
                    <a:pt x="60" y="15"/>
                  </a:cubicBezTo>
                  <a:cubicBezTo>
                    <a:pt x="1" y="38"/>
                    <a:pt x="1" y="110"/>
                    <a:pt x="60" y="122"/>
                  </a:cubicBezTo>
                  <a:cubicBezTo>
                    <a:pt x="299" y="134"/>
                    <a:pt x="537" y="181"/>
                    <a:pt x="751" y="253"/>
                  </a:cubicBezTo>
                  <a:cubicBezTo>
                    <a:pt x="858" y="288"/>
                    <a:pt x="977" y="336"/>
                    <a:pt x="1072" y="396"/>
                  </a:cubicBezTo>
                  <a:cubicBezTo>
                    <a:pt x="1132" y="419"/>
                    <a:pt x="1168" y="443"/>
                    <a:pt x="1227" y="479"/>
                  </a:cubicBezTo>
                  <a:cubicBezTo>
                    <a:pt x="1262" y="500"/>
                    <a:pt x="1292" y="512"/>
                    <a:pt x="1324" y="512"/>
                  </a:cubicBezTo>
                  <a:cubicBezTo>
                    <a:pt x="1346" y="512"/>
                    <a:pt x="1369" y="506"/>
                    <a:pt x="1394" y="491"/>
                  </a:cubicBezTo>
                  <a:cubicBezTo>
                    <a:pt x="1406" y="479"/>
                    <a:pt x="1430" y="467"/>
                    <a:pt x="1430" y="431"/>
                  </a:cubicBezTo>
                  <a:cubicBezTo>
                    <a:pt x="1430" y="312"/>
                    <a:pt x="1251" y="241"/>
                    <a:pt x="1156" y="193"/>
                  </a:cubicBezTo>
                  <a:cubicBezTo>
                    <a:pt x="1037" y="134"/>
                    <a:pt x="918" y="98"/>
                    <a:pt x="799" y="62"/>
                  </a:cubicBezTo>
                  <a:cubicBezTo>
                    <a:pt x="640" y="17"/>
                    <a:pt x="486" y="0"/>
                    <a:pt x="331" y="0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39" name="Google Shape;5922;p62">
              <a:extLst>
                <a:ext uri="{FF2B5EF4-FFF2-40B4-BE49-F238E27FC236}">
                  <a16:creationId xmlns:a16="http://schemas.microsoft.com/office/drawing/2014/main" id="{9FADEC6A-E7B1-454C-BAC2-C1E09B27C48B}"/>
                </a:ext>
              </a:extLst>
            </p:cNvPr>
            <p:cNvSpPr/>
            <p:nvPr/>
          </p:nvSpPr>
          <p:spPr>
            <a:xfrm>
              <a:off x="4114847" y="4081999"/>
              <a:ext cx="231203" cy="451660"/>
            </a:xfrm>
            <a:custGeom>
              <a:avLst/>
              <a:gdLst/>
              <a:ahLst/>
              <a:cxnLst/>
              <a:rect l="l" t="t" r="r" b="b"/>
              <a:pathLst>
                <a:path w="6240" h="12955" extrusionOk="0">
                  <a:moveTo>
                    <a:pt x="1" y="0"/>
                  </a:moveTo>
                  <a:cubicBezTo>
                    <a:pt x="203" y="1358"/>
                    <a:pt x="418" y="2501"/>
                    <a:pt x="584" y="3263"/>
                  </a:cubicBezTo>
                  <a:cubicBezTo>
                    <a:pt x="608" y="3370"/>
                    <a:pt x="644" y="3465"/>
                    <a:pt x="656" y="3560"/>
                  </a:cubicBezTo>
                  <a:cubicBezTo>
                    <a:pt x="1394" y="6501"/>
                    <a:pt x="2787" y="12954"/>
                    <a:pt x="2787" y="12954"/>
                  </a:cubicBezTo>
                  <a:lnTo>
                    <a:pt x="6240" y="12954"/>
                  </a:lnTo>
                  <a:cubicBezTo>
                    <a:pt x="6026" y="11204"/>
                    <a:pt x="5299" y="6323"/>
                    <a:pt x="4835" y="3025"/>
                  </a:cubicBezTo>
                  <a:cubicBezTo>
                    <a:pt x="4668" y="1882"/>
                    <a:pt x="4549" y="929"/>
                    <a:pt x="4513" y="358"/>
                  </a:cubicBezTo>
                  <a:cubicBezTo>
                    <a:pt x="3870" y="358"/>
                    <a:pt x="3228" y="346"/>
                    <a:pt x="2585" y="310"/>
                  </a:cubicBezTo>
                  <a:cubicBezTo>
                    <a:pt x="1739" y="274"/>
                    <a:pt x="882" y="179"/>
                    <a:pt x="25" y="0"/>
                  </a:cubicBezTo>
                  <a:close/>
                </a:path>
              </a:pathLst>
            </a:custGeom>
            <a:solidFill>
              <a:srgbClr val="FF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40" name="Google Shape;5923;p62">
              <a:extLst>
                <a:ext uri="{FF2B5EF4-FFF2-40B4-BE49-F238E27FC236}">
                  <a16:creationId xmlns:a16="http://schemas.microsoft.com/office/drawing/2014/main" id="{2705A65C-4038-4A62-BEA5-DF4387B77480}"/>
                </a:ext>
              </a:extLst>
            </p:cNvPr>
            <p:cNvSpPr/>
            <p:nvPr/>
          </p:nvSpPr>
          <p:spPr>
            <a:xfrm>
              <a:off x="4115291" y="4081999"/>
              <a:ext cx="179145" cy="114318"/>
            </a:xfrm>
            <a:custGeom>
              <a:avLst/>
              <a:gdLst/>
              <a:ahLst/>
              <a:cxnLst/>
              <a:rect l="l" t="t" r="r" b="b"/>
              <a:pathLst>
                <a:path w="4835" h="3279" extrusionOk="0">
                  <a:moveTo>
                    <a:pt x="1" y="0"/>
                  </a:moveTo>
                  <a:cubicBezTo>
                    <a:pt x="215" y="1358"/>
                    <a:pt x="418" y="2501"/>
                    <a:pt x="584" y="3263"/>
                  </a:cubicBezTo>
                  <a:cubicBezTo>
                    <a:pt x="841" y="3270"/>
                    <a:pt x="1220" y="3278"/>
                    <a:pt x="1657" y="3278"/>
                  </a:cubicBezTo>
                  <a:cubicBezTo>
                    <a:pt x="2680" y="3278"/>
                    <a:pt x="4017" y="3233"/>
                    <a:pt x="4835" y="3025"/>
                  </a:cubicBezTo>
                  <a:cubicBezTo>
                    <a:pt x="4692" y="1894"/>
                    <a:pt x="4573" y="941"/>
                    <a:pt x="4513" y="358"/>
                  </a:cubicBezTo>
                  <a:cubicBezTo>
                    <a:pt x="3870" y="358"/>
                    <a:pt x="3227" y="346"/>
                    <a:pt x="2596" y="310"/>
                  </a:cubicBezTo>
                  <a:cubicBezTo>
                    <a:pt x="1739" y="274"/>
                    <a:pt x="882" y="179"/>
                    <a:pt x="37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41" name="Google Shape;5924;p62">
              <a:extLst>
                <a:ext uri="{FF2B5EF4-FFF2-40B4-BE49-F238E27FC236}">
                  <a16:creationId xmlns:a16="http://schemas.microsoft.com/office/drawing/2014/main" id="{643582F8-6D10-405D-8FDE-84DDEE059AF3}"/>
                </a:ext>
              </a:extLst>
            </p:cNvPr>
            <p:cNvSpPr/>
            <p:nvPr/>
          </p:nvSpPr>
          <p:spPr>
            <a:xfrm>
              <a:off x="4183688" y="4378376"/>
              <a:ext cx="161472" cy="155701"/>
            </a:xfrm>
            <a:custGeom>
              <a:avLst/>
              <a:gdLst/>
              <a:ahLst/>
              <a:cxnLst/>
              <a:rect l="l" t="t" r="r" b="b"/>
              <a:pathLst>
                <a:path w="4358" h="4466" extrusionOk="0">
                  <a:moveTo>
                    <a:pt x="3763" y="0"/>
                  </a:moveTo>
                  <a:cubicBezTo>
                    <a:pt x="3406" y="24"/>
                    <a:pt x="3072" y="72"/>
                    <a:pt x="2715" y="96"/>
                  </a:cubicBezTo>
                  <a:cubicBezTo>
                    <a:pt x="1822" y="179"/>
                    <a:pt x="905" y="239"/>
                    <a:pt x="0" y="262"/>
                  </a:cubicBezTo>
                  <a:lnTo>
                    <a:pt x="0" y="298"/>
                  </a:lnTo>
                  <a:cubicBezTo>
                    <a:pt x="0" y="322"/>
                    <a:pt x="12" y="358"/>
                    <a:pt x="12" y="381"/>
                  </a:cubicBezTo>
                  <a:cubicBezTo>
                    <a:pt x="512" y="2572"/>
                    <a:pt x="905" y="4465"/>
                    <a:pt x="905" y="4465"/>
                  </a:cubicBezTo>
                  <a:lnTo>
                    <a:pt x="4358" y="4465"/>
                  </a:lnTo>
                  <a:cubicBezTo>
                    <a:pt x="4275" y="3656"/>
                    <a:pt x="4060" y="2203"/>
                    <a:pt x="3822" y="536"/>
                  </a:cubicBezTo>
                  <a:cubicBezTo>
                    <a:pt x="3846" y="489"/>
                    <a:pt x="3822" y="465"/>
                    <a:pt x="3822" y="429"/>
                  </a:cubicBezTo>
                  <a:cubicBezTo>
                    <a:pt x="3810" y="298"/>
                    <a:pt x="3787" y="143"/>
                    <a:pt x="3763" y="12"/>
                  </a:cubicBezTo>
                  <a:lnTo>
                    <a:pt x="3763" y="0"/>
                  </a:lnTo>
                  <a:close/>
                </a:path>
              </a:pathLst>
            </a:custGeom>
            <a:solidFill>
              <a:srgbClr val="FFCFCA">
                <a:lumMod val="9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42" name="Google Shape;5925;p62">
              <a:extLst>
                <a:ext uri="{FF2B5EF4-FFF2-40B4-BE49-F238E27FC236}">
                  <a16:creationId xmlns:a16="http://schemas.microsoft.com/office/drawing/2014/main" id="{8473F810-2E7E-4680-A735-82844F8B290A}"/>
                </a:ext>
              </a:extLst>
            </p:cNvPr>
            <p:cNvSpPr/>
            <p:nvPr/>
          </p:nvSpPr>
          <p:spPr>
            <a:xfrm>
              <a:off x="4134261" y="4527350"/>
              <a:ext cx="230314" cy="68368"/>
            </a:xfrm>
            <a:custGeom>
              <a:avLst/>
              <a:gdLst/>
              <a:ahLst/>
              <a:cxnLst/>
              <a:rect l="l" t="t" r="r" b="b"/>
              <a:pathLst>
                <a:path w="6216" h="1961" extrusionOk="0">
                  <a:moveTo>
                    <a:pt x="2985" y="1"/>
                  </a:moveTo>
                  <a:cubicBezTo>
                    <a:pt x="2555" y="1"/>
                    <a:pt x="2239" y="8"/>
                    <a:pt x="2203" y="26"/>
                  </a:cubicBezTo>
                  <a:cubicBezTo>
                    <a:pt x="2203" y="26"/>
                    <a:pt x="1906" y="38"/>
                    <a:pt x="1013" y="633"/>
                  </a:cubicBezTo>
                  <a:cubicBezTo>
                    <a:pt x="453" y="990"/>
                    <a:pt x="179" y="1335"/>
                    <a:pt x="60" y="1573"/>
                  </a:cubicBezTo>
                  <a:cubicBezTo>
                    <a:pt x="1" y="1693"/>
                    <a:pt x="84" y="1847"/>
                    <a:pt x="215" y="1847"/>
                  </a:cubicBezTo>
                  <a:cubicBezTo>
                    <a:pt x="911" y="1869"/>
                    <a:pt x="2938" y="1961"/>
                    <a:pt x="4405" y="1961"/>
                  </a:cubicBezTo>
                  <a:cubicBezTo>
                    <a:pt x="5298" y="1961"/>
                    <a:pt x="5983" y="1927"/>
                    <a:pt x="6037" y="1823"/>
                  </a:cubicBezTo>
                  <a:cubicBezTo>
                    <a:pt x="6216" y="1514"/>
                    <a:pt x="5894" y="121"/>
                    <a:pt x="5728" y="73"/>
                  </a:cubicBezTo>
                  <a:cubicBezTo>
                    <a:pt x="5619" y="40"/>
                    <a:pt x="3991" y="1"/>
                    <a:pt x="2985" y="1"/>
                  </a:cubicBezTo>
                  <a:close/>
                </a:path>
              </a:pathLst>
            </a:custGeom>
            <a:solidFill>
              <a:srgbClr val="1E3D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43" name="Google Shape;5926;p62">
              <a:extLst>
                <a:ext uri="{FF2B5EF4-FFF2-40B4-BE49-F238E27FC236}">
                  <a16:creationId xmlns:a16="http://schemas.microsoft.com/office/drawing/2014/main" id="{51E86AE5-AE93-4841-9A81-74AD0DD5034E}"/>
                </a:ext>
              </a:extLst>
            </p:cNvPr>
            <p:cNvSpPr/>
            <p:nvPr/>
          </p:nvSpPr>
          <p:spPr>
            <a:xfrm>
              <a:off x="4164718" y="4546595"/>
              <a:ext cx="58690" cy="18548"/>
            </a:xfrm>
            <a:custGeom>
              <a:avLst/>
              <a:gdLst/>
              <a:ahLst/>
              <a:cxnLst/>
              <a:rect l="l" t="t" r="r" b="b"/>
              <a:pathLst>
                <a:path w="1584" h="532" extrusionOk="0">
                  <a:moveTo>
                    <a:pt x="361" y="1"/>
                  </a:moveTo>
                  <a:cubicBezTo>
                    <a:pt x="270" y="1"/>
                    <a:pt x="178" y="7"/>
                    <a:pt x="84" y="21"/>
                  </a:cubicBezTo>
                  <a:cubicBezTo>
                    <a:pt x="0" y="45"/>
                    <a:pt x="24" y="176"/>
                    <a:pt x="96" y="176"/>
                  </a:cubicBezTo>
                  <a:cubicBezTo>
                    <a:pt x="512" y="176"/>
                    <a:pt x="917" y="248"/>
                    <a:pt x="1286" y="462"/>
                  </a:cubicBezTo>
                  <a:cubicBezTo>
                    <a:pt x="1332" y="485"/>
                    <a:pt x="1407" y="532"/>
                    <a:pt x="1464" y="532"/>
                  </a:cubicBezTo>
                  <a:cubicBezTo>
                    <a:pt x="1497" y="532"/>
                    <a:pt x="1523" y="517"/>
                    <a:pt x="1536" y="474"/>
                  </a:cubicBezTo>
                  <a:cubicBezTo>
                    <a:pt x="1584" y="367"/>
                    <a:pt x="1441" y="295"/>
                    <a:pt x="1358" y="248"/>
                  </a:cubicBezTo>
                  <a:cubicBezTo>
                    <a:pt x="1191" y="140"/>
                    <a:pt x="989" y="81"/>
                    <a:pt x="786" y="45"/>
                  </a:cubicBezTo>
                  <a:cubicBezTo>
                    <a:pt x="642" y="16"/>
                    <a:pt x="502" y="1"/>
                    <a:pt x="361" y="1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44" name="Google Shape;5927;p62">
              <a:extLst>
                <a:ext uri="{FF2B5EF4-FFF2-40B4-BE49-F238E27FC236}">
                  <a16:creationId xmlns:a16="http://schemas.microsoft.com/office/drawing/2014/main" id="{62DDD7BD-44A1-4641-8C1D-52AA09E9D83D}"/>
                </a:ext>
              </a:extLst>
            </p:cNvPr>
            <p:cNvSpPr/>
            <p:nvPr/>
          </p:nvSpPr>
          <p:spPr>
            <a:xfrm>
              <a:off x="4185430" y="4537775"/>
              <a:ext cx="60283" cy="21302"/>
            </a:xfrm>
            <a:custGeom>
              <a:avLst/>
              <a:gdLst/>
              <a:ahLst/>
              <a:cxnLst/>
              <a:rect l="l" t="t" r="r" b="b"/>
              <a:pathLst>
                <a:path w="1627" h="611" extrusionOk="0">
                  <a:moveTo>
                    <a:pt x="108" y="0"/>
                  </a:moveTo>
                  <a:cubicBezTo>
                    <a:pt x="1" y="0"/>
                    <a:pt x="1" y="143"/>
                    <a:pt x="108" y="155"/>
                  </a:cubicBezTo>
                  <a:cubicBezTo>
                    <a:pt x="346" y="179"/>
                    <a:pt x="584" y="215"/>
                    <a:pt x="822" y="298"/>
                  </a:cubicBezTo>
                  <a:cubicBezTo>
                    <a:pt x="942" y="322"/>
                    <a:pt x="1037" y="370"/>
                    <a:pt x="1144" y="429"/>
                  </a:cubicBezTo>
                  <a:cubicBezTo>
                    <a:pt x="1251" y="489"/>
                    <a:pt x="1358" y="560"/>
                    <a:pt x="1477" y="608"/>
                  </a:cubicBezTo>
                  <a:cubicBezTo>
                    <a:pt x="1485" y="609"/>
                    <a:pt x="1492" y="610"/>
                    <a:pt x="1498" y="610"/>
                  </a:cubicBezTo>
                  <a:cubicBezTo>
                    <a:pt x="1581" y="610"/>
                    <a:pt x="1627" y="484"/>
                    <a:pt x="1561" y="429"/>
                  </a:cubicBezTo>
                  <a:cubicBezTo>
                    <a:pt x="1549" y="417"/>
                    <a:pt x="1537" y="393"/>
                    <a:pt x="1513" y="393"/>
                  </a:cubicBezTo>
                  <a:cubicBezTo>
                    <a:pt x="1430" y="322"/>
                    <a:pt x="1311" y="274"/>
                    <a:pt x="1215" y="239"/>
                  </a:cubicBezTo>
                  <a:lnTo>
                    <a:pt x="858" y="96"/>
                  </a:lnTo>
                  <a:cubicBezTo>
                    <a:pt x="608" y="24"/>
                    <a:pt x="358" y="0"/>
                    <a:pt x="108" y="0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45" name="Google Shape;5928;p62">
              <a:extLst>
                <a:ext uri="{FF2B5EF4-FFF2-40B4-BE49-F238E27FC236}">
                  <a16:creationId xmlns:a16="http://schemas.microsoft.com/office/drawing/2014/main" id="{4E7170E9-36C7-47BE-A445-C2E42F76E198}"/>
                </a:ext>
              </a:extLst>
            </p:cNvPr>
            <p:cNvSpPr/>
            <p:nvPr/>
          </p:nvSpPr>
          <p:spPr>
            <a:xfrm>
              <a:off x="4203993" y="4528152"/>
              <a:ext cx="52947" cy="17885"/>
            </a:xfrm>
            <a:custGeom>
              <a:avLst/>
              <a:gdLst/>
              <a:ahLst/>
              <a:cxnLst/>
              <a:rect l="l" t="t" r="r" b="b"/>
              <a:pathLst>
                <a:path w="1429" h="513" extrusionOk="0">
                  <a:moveTo>
                    <a:pt x="339" y="0"/>
                  </a:moveTo>
                  <a:cubicBezTo>
                    <a:pt x="248" y="0"/>
                    <a:pt x="155" y="6"/>
                    <a:pt x="60" y="15"/>
                  </a:cubicBezTo>
                  <a:cubicBezTo>
                    <a:pt x="0" y="38"/>
                    <a:pt x="0" y="110"/>
                    <a:pt x="60" y="122"/>
                  </a:cubicBezTo>
                  <a:cubicBezTo>
                    <a:pt x="298" y="134"/>
                    <a:pt x="536" y="181"/>
                    <a:pt x="762" y="253"/>
                  </a:cubicBezTo>
                  <a:cubicBezTo>
                    <a:pt x="869" y="288"/>
                    <a:pt x="988" y="336"/>
                    <a:pt x="1072" y="396"/>
                  </a:cubicBezTo>
                  <a:cubicBezTo>
                    <a:pt x="1131" y="419"/>
                    <a:pt x="1179" y="443"/>
                    <a:pt x="1238" y="479"/>
                  </a:cubicBezTo>
                  <a:cubicBezTo>
                    <a:pt x="1273" y="500"/>
                    <a:pt x="1303" y="512"/>
                    <a:pt x="1335" y="512"/>
                  </a:cubicBezTo>
                  <a:cubicBezTo>
                    <a:pt x="1357" y="512"/>
                    <a:pt x="1380" y="506"/>
                    <a:pt x="1405" y="491"/>
                  </a:cubicBezTo>
                  <a:cubicBezTo>
                    <a:pt x="1417" y="479"/>
                    <a:pt x="1429" y="467"/>
                    <a:pt x="1429" y="431"/>
                  </a:cubicBezTo>
                  <a:cubicBezTo>
                    <a:pt x="1429" y="312"/>
                    <a:pt x="1250" y="241"/>
                    <a:pt x="1167" y="193"/>
                  </a:cubicBezTo>
                  <a:cubicBezTo>
                    <a:pt x="1048" y="134"/>
                    <a:pt x="929" y="98"/>
                    <a:pt x="810" y="62"/>
                  </a:cubicBezTo>
                  <a:cubicBezTo>
                    <a:pt x="651" y="17"/>
                    <a:pt x="497" y="0"/>
                    <a:pt x="339" y="0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46" name="Google Shape;5929;p62">
              <a:extLst>
                <a:ext uri="{FF2B5EF4-FFF2-40B4-BE49-F238E27FC236}">
                  <a16:creationId xmlns:a16="http://schemas.microsoft.com/office/drawing/2014/main" id="{EF53FE62-8892-46DF-B9C0-53310F2AAA55}"/>
                </a:ext>
              </a:extLst>
            </p:cNvPr>
            <p:cNvSpPr/>
            <p:nvPr/>
          </p:nvSpPr>
          <p:spPr>
            <a:xfrm>
              <a:off x="3859892" y="3894674"/>
              <a:ext cx="514834" cy="280653"/>
            </a:xfrm>
            <a:custGeom>
              <a:avLst/>
              <a:gdLst/>
              <a:ahLst/>
              <a:cxnLst/>
              <a:rect l="l" t="t" r="r" b="b"/>
              <a:pathLst>
                <a:path w="13895" h="8050" extrusionOk="0">
                  <a:moveTo>
                    <a:pt x="1573" y="1"/>
                  </a:moveTo>
                  <a:cubicBezTo>
                    <a:pt x="1540" y="1"/>
                    <a:pt x="1522" y="24"/>
                    <a:pt x="1512" y="63"/>
                  </a:cubicBezTo>
                  <a:cubicBezTo>
                    <a:pt x="1405" y="611"/>
                    <a:pt x="1286" y="1194"/>
                    <a:pt x="1179" y="1778"/>
                  </a:cubicBezTo>
                  <a:cubicBezTo>
                    <a:pt x="1167" y="1813"/>
                    <a:pt x="1167" y="1873"/>
                    <a:pt x="1155" y="1921"/>
                  </a:cubicBezTo>
                  <a:cubicBezTo>
                    <a:pt x="810" y="3766"/>
                    <a:pt x="417" y="5623"/>
                    <a:pt x="0" y="7052"/>
                  </a:cubicBezTo>
                  <a:cubicBezTo>
                    <a:pt x="2287" y="7773"/>
                    <a:pt x="5103" y="8050"/>
                    <a:pt x="7662" y="8050"/>
                  </a:cubicBezTo>
                  <a:cubicBezTo>
                    <a:pt x="9500" y="8050"/>
                    <a:pt x="11206" y="7907"/>
                    <a:pt x="12490" y="7683"/>
                  </a:cubicBezTo>
                  <a:cubicBezTo>
                    <a:pt x="12502" y="7683"/>
                    <a:pt x="12537" y="7671"/>
                    <a:pt x="12561" y="7671"/>
                  </a:cubicBezTo>
                  <a:cubicBezTo>
                    <a:pt x="13085" y="7576"/>
                    <a:pt x="13538" y="7469"/>
                    <a:pt x="13895" y="7350"/>
                  </a:cubicBezTo>
                  <a:cubicBezTo>
                    <a:pt x="13395" y="6659"/>
                    <a:pt x="12121" y="3599"/>
                    <a:pt x="11633" y="1837"/>
                  </a:cubicBezTo>
                  <a:cubicBezTo>
                    <a:pt x="11549" y="1540"/>
                    <a:pt x="11466" y="980"/>
                    <a:pt x="11371" y="313"/>
                  </a:cubicBezTo>
                  <a:cubicBezTo>
                    <a:pt x="11371" y="248"/>
                    <a:pt x="11311" y="193"/>
                    <a:pt x="11246" y="193"/>
                  </a:cubicBezTo>
                  <a:cubicBezTo>
                    <a:pt x="11240" y="193"/>
                    <a:pt x="11234" y="193"/>
                    <a:pt x="11228" y="194"/>
                  </a:cubicBezTo>
                  <a:cubicBezTo>
                    <a:pt x="10990" y="206"/>
                    <a:pt x="10751" y="242"/>
                    <a:pt x="10513" y="266"/>
                  </a:cubicBezTo>
                  <a:lnTo>
                    <a:pt x="10442" y="266"/>
                  </a:lnTo>
                  <a:cubicBezTo>
                    <a:pt x="10144" y="301"/>
                    <a:pt x="9847" y="313"/>
                    <a:pt x="9549" y="349"/>
                  </a:cubicBezTo>
                  <a:cubicBezTo>
                    <a:pt x="9287" y="373"/>
                    <a:pt x="9037" y="385"/>
                    <a:pt x="8787" y="409"/>
                  </a:cubicBezTo>
                  <a:lnTo>
                    <a:pt x="8668" y="409"/>
                  </a:lnTo>
                  <a:cubicBezTo>
                    <a:pt x="8038" y="442"/>
                    <a:pt x="7408" y="459"/>
                    <a:pt x="6777" y="459"/>
                  </a:cubicBezTo>
                  <a:cubicBezTo>
                    <a:pt x="6048" y="459"/>
                    <a:pt x="5318" y="436"/>
                    <a:pt x="4584" y="385"/>
                  </a:cubicBezTo>
                  <a:cubicBezTo>
                    <a:pt x="4560" y="373"/>
                    <a:pt x="4525" y="373"/>
                    <a:pt x="4501" y="373"/>
                  </a:cubicBezTo>
                  <a:cubicBezTo>
                    <a:pt x="4382" y="361"/>
                    <a:pt x="4251" y="361"/>
                    <a:pt x="4132" y="349"/>
                  </a:cubicBezTo>
                  <a:cubicBezTo>
                    <a:pt x="4084" y="349"/>
                    <a:pt x="4036" y="325"/>
                    <a:pt x="3977" y="325"/>
                  </a:cubicBezTo>
                  <a:lnTo>
                    <a:pt x="3929" y="325"/>
                  </a:lnTo>
                  <a:cubicBezTo>
                    <a:pt x="3358" y="289"/>
                    <a:pt x="2774" y="206"/>
                    <a:pt x="2191" y="123"/>
                  </a:cubicBezTo>
                  <a:cubicBezTo>
                    <a:pt x="2167" y="123"/>
                    <a:pt x="2119" y="123"/>
                    <a:pt x="2084" y="111"/>
                  </a:cubicBezTo>
                  <a:cubicBezTo>
                    <a:pt x="1929" y="75"/>
                    <a:pt x="1762" y="28"/>
                    <a:pt x="1596" y="4"/>
                  </a:cubicBezTo>
                  <a:cubicBezTo>
                    <a:pt x="1587" y="2"/>
                    <a:pt x="1580" y="1"/>
                    <a:pt x="1573" y="1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47" name="Google Shape;5930;p62">
              <a:extLst>
                <a:ext uri="{FF2B5EF4-FFF2-40B4-BE49-F238E27FC236}">
                  <a16:creationId xmlns:a16="http://schemas.microsoft.com/office/drawing/2014/main" id="{6513CFC6-F0B0-46FD-AE10-FCECB9D98E61}"/>
                </a:ext>
              </a:extLst>
            </p:cNvPr>
            <p:cNvSpPr/>
            <p:nvPr/>
          </p:nvSpPr>
          <p:spPr>
            <a:xfrm>
              <a:off x="4247640" y="3903495"/>
              <a:ext cx="77697" cy="259073"/>
            </a:xfrm>
            <a:custGeom>
              <a:avLst/>
              <a:gdLst/>
              <a:ahLst/>
              <a:cxnLst/>
              <a:rect l="l" t="t" r="r" b="b"/>
              <a:pathLst>
                <a:path w="2097" h="7431" extrusionOk="0">
                  <a:moveTo>
                    <a:pt x="1" y="1"/>
                  </a:moveTo>
                  <a:cubicBezTo>
                    <a:pt x="275" y="2061"/>
                    <a:pt x="775" y="4108"/>
                    <a:pt x="1501" y="6109"/>
                  </a:cubicBezTo>
                  <a:cubicBezTo>
                    <a:pt x="1632" y="6418"/>
                    <a:pt x="1739" y="6716"/>
                    <a:pt x="1858" y="7025"/>
                  </a:cubicBezTo>
                  <a:cubicBezTo>
                    <a:pt x="1930" y="7156"/>
                    <a:pt x="1965" y="7299"/>
                    <a:pt x="2025" y="7430"/>
                  </a:cubicBezTo>
                  <a:cubicBezTo>
                    <a:pt x="2037" y="7430"/>
                    <a:pt x="2072" y="7418"/>
                    <a:pt x="2096" y="7418"/>
                  </a:cubicBezTo>
                  <a:cubicBezTo>
                    <a:pt x="1953" y="7037"/>
                    <a:pt x="1799" y="6656"/>
                    <a:pt x="1656" y="6299"/>
                  </a:cubicBezTo>
                  <a:cubicBezTo>
                    <a:pt x="1465" y="5751"/>
                    <a:pt x="1263" y="5180"/>
                    <a:pt x="1108" y="4632"/>
                  </a:cubicBezTo>
                  <a:cubicBezTo>
                    <a:pt x="775" y="3513"/>
                    <a:pt x="501" y="2394"/>
                    <a:pt x="286" y="1263"/>
                  </a:cubicBezTo>
                  <a:cubicBezTo>
                    <a:pt x="215" y="846"/>
                    <a:pt x="144" y="429"/>
                    <a:pt x="72" y="1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48" name="Google Shape;5931;p62">
              <a:extLst>
                <a:ext uri="{FF2B5EF4-FFF2-40B4-BE49-F238E27FC236}">
                  <a16:creationId xmlns:a16="http://schemas.microsoft.com/office/drawing/2014/main" id="{8C553A81-710C-4391-8C95-CBDD777B5CBD}"/>
                </a:ext>
              </a:extLst>
            </p:cNvPr>
            <p:cNvSpPr/>
            <p:nvPr/>
          </p:nvSpPr>
          <p:spPr>
            <a:xfrm>
              <a:off x="4181910" y="3907643"/>
              <a:ext cx="88183" cy="112227"/>
            </a:xfrm>
            <a:custGeom>
              <a:avLst/>
              <a:gdLst/>
              <a:ahLst/>
              <a:cxnLst/>
              <a:rect l="l" t="t" r="r" b="b"/>
              <a:pathLst>
                <a:path w="2380" h="3219" extrusionOk="0">
                  <a:moveTo>
                    <a:pt x="1" y="1"/>
                  </a:moveTo>
                  <a:cubicBezTo>
                    <a:pt x="84" y="298"/>
                    <a:pt x="203" y="584"/>
                    <a:pt x="334" y="870"/>
                  </a:cubicBezTo>
                  <a:cubicBezTo>
                    <a:pt x="620" y="1465"/>
                    <a:pt x="1001" y="2013"/>
                    <a:pt x="1465" y="2489"/>
                  </a:cubicBezTo>
                  <a:cubicBezTo>
                    <a:pt x="1727" y="2775"/>
                    <a:pt x="2013" y="3025"/>
                    <a:pt x="2346" y="3216"/>
                  </a:cubicBezTo>
                  <a:cubicBezTo>
                    <a:pt x="2350" y="3218"/>
                    <a:pt x="2354" y="3219"/>
                    <a:pt x="2358" y="3219"/>
                  </a:cubicBezTo>
                  <a:cubicBezTo>
                    <a:pt x="2374" y="3219"/>
                    <a:pt x="2380" y="3197"/>
                    <a:pt x="2370" y="3168"/>
                  </a:cubicBezTo>
                  <a:cubicBezTo>
                    <a:pt x="1870" y="2751"/>
                    <a:pt x="1394" y="2311"/>
                    <a:pt x="1001" y="1775"/>
                  </a:cubicBezTo>
                  <a:cubicBezTo>
                    <a:pt x="620" y="1239"/>
                    <a:pt x="322" y="644"/>
                    <a:pt x="144" y="37"/>
                  </a:cubicBezTo>
                  <a:cubicBezTo>
                    <a:pt x="132" y="13"/>
                    <a:pt x="132" y="13"/>
                    <a:pt x="132" y="1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49" name="Google Shape;5932;p62">
              <a:extLst>
                <a:ext uri="{FF2B5EF4-FFF2-40B4-BE49-F238E27FC236}">
                  <a16:creationId xmlns:a16="http://schemas.microsoft.com/office/drawing/2014/main" id="{A6F35AB4-92B6-41BF-AB97-F8D97FD168AF}"/>
                </a:ext>
              </a:extLst>
            </p:cNvPr>
            <p:cNvSpPr/>
            <p:nvPr/>
          </p:nvSpPr>
          <p:spPr>
            <a:xfrm>
              <a:off x="3902243" y="3897708"/>
              <a:ext cx="38831" cy="63522"/>
            </a:xfrm>
            <a:custGeom>
              <a:avLst/>
              <a:gdLst/>
              <a:ahLst/>
              <a:cxnLst/>
              <a:rect l="l" t="t" r="r" b="b"/>
              <a:pathLst>
                <a:path w="1048" h="1822" extrusionOk="0">
                  <a:moveTo>
                    <a:pt x="953" y="0"/>
                  </a:moveTo>
                  <a:cubicBezTo>
                    <a:pt x="845" y="262"/>
                    <a:pt x="738" y="524"/>
                    <a:pt x="607" y="774"/>
                  </a:cubicBezTo>
                  <a:cubicBezTo>
                    <a:pt x="441" y="1095"/>
                    <a:pt x="250" y="1393"/>
                    <a:pt x="24" y="1667"/>
                  </a:cubicBezTo>
                  <a:cubicBezTo>
                    <a:pt x="12" y="1715"/>
                    <a:pt x="12" y="1774"/>
                    <a:pt x="0" y="1822"/>
                  </a:cubicBezTo>
                  <a:cubicBezTo>
                    <a:pt x="262" y="1512"/>
                    <a:pt x="488" y="1179"/>
                    <a:pt x="679" y="822"/>
                  </a:cubicBezTo>
                  <a:cubicBezTo>
                    <a:pt x="810" y="572"/>
                    <a:pt x="953" y="286"/>
                    <a:pt x="1048" y="0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50" name="Google Shape;5933;p62">
              <a:extLst>
                <a:ext uri="{FF2B5EF4-FFF2-40B4-BE49-F238E27FC236}">
                  <a16:creationId xmlns:a16="http://schemas.microsoft.com/office/drawing/2014/main" id="{8A32CE26-D610-44B8-B278-ADCE0097FE59}"/>
                </a:ext>
              </a:extLst>
            </p:cNvPr>
            <p:cNvSpPr/>
            <p:nvPr/>
          </p:nvSpPr>
          <p:spPr>
            <a:xfrm>
              <a:off x="4004580" y="3905587"/>
              <a:ext cx="29160" cy="89530"/>
            </a:xfrm>
            <a:custGeom>
              <a:avLst/>
              <a:gdLst/>
              <a:ahLst/>
              <a:cxnLst/>
              <a:rect l="l" t="t" r="r" b="b"/>
              <a:pathLst>
                <a:path w="787" h="2568" extrusionOk="0">
                  <a:moveTo>
                    <a:pt x="36" y="0"/>
                  </a:moveTo>
                  <a:cubicBezTo>
                    <a:pt x="12" y="274"/>
                    <a:pt x="0" y="536"/>
                    <a:pt x="0" y="810"/>
                  </a:cubicBezTo>
                  <a:cubicBezTo>
                    <a:pt x="0" y="1108"/>
                    <a:pt x="0" y="1417"/>
                    <a:pt x="12" y="1715"/>
                  </a:cubicBezTo>
                  <a:cubicBezTo>
                    <a:pt x="12" y="1953"/>
                    <a:pt x="0" y="2239"/>
                    <a:pt x="179" y="2429"/>
                  </a:cubicBezTo>
                  <a:cubicBezTo>
                    <a:pt x="259" y="2509"/>
                    <a:pt x="375" y="2567"/>
                    <a:pt x="480" y="2567"/>
                  </a:cubicBezTo>
                  <a:cubicBezTo>
                    <a:pt x="547" y="2567"/>
                    <a:pt x="609" y="2544"/>
                    <a:pt x="655" y="2489"/>
                  </a:cubicBezTo>
                  <a:cubicBezTo>
                    <a:pt x="786" y="2358"/>
                    <a:pt x="762" y="2132"/>
                    <a:pt x="727" y="1953"/>
                  </a:cubicBezTo>
                  <a:cubicBezTo>
                    <a:pt x="655" y="1370"/>
                    <a:pt x="643" y="786"/>
                    <a:pt x="679" y="227"/>
                  </a:cubicBezTo>
                  <a:cubicBezTo>
                    <a:pt x="703" y="167"/>
                    <a:pt x="703" y="107"/>
                    <a:pt x="703" y="60"/>
                  </a:cubicBezTo>
                  <a:cubicBezTo>
                    <a:pt x="667" y="48"/>
                    <a:pt x="643" y="48"/>
                    <a:pt x="608" y="48"/>
                  </a:cubicBezTo>
                  <a:cubicBezTo>
                    <a:pt x="572" y="477"/>
                    <a:pt x="548" y="905"/>
                    <a:pt x="584" y="1346"/>
                  </a:cubicBezTo>
                  <a:cubicBezTo>
                    <a:pt x="596" y="1596"/>
                    <a:pt x="643" y="1834"/>
                    <a:pt x="655" y="2084"/>
                  </a:cubicBezTo>
                  <a:cubicBezTo>
                    <a:pt x="665" y="2235"/>
                    <a:pt x="641" y="2480"/>
                    <a:pt x="468" y="2480"/>
                  </a:cubicBezTo>
                  <a:cubicBezTo>
                    <a:pt x="436" y="2480"/>
                    <a:pt x="400" y="2471"/>
                    <a:pt x="358" y="2453"/>
                  </a:cubicBezTo>
                  <a:cubicBezTo>
                    <a:pt x="96" y="2322"/>
                    <a:pt x="108" y="1965"/>
                    <a:pt x="96" y="1739"/>
                  </a:cubicBezTo>
                  <a:cubicBezTo>
                    <a:pt x="72" y="1465"/>
                    <a:pt x="60" y="1191"/>
                    <a:pt x="60" y="905"/>
                  </a:cubicBezTo>
                  <a:cubicBezTo>
                    <a:pt x="48" y="596"/>
                    <a:pt x="60" y="298"/>
                    <a:pt x="72" y="0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51" name="Google Shape;5934;p62">
              <a:extLst>
                <a:ext uri="{FF2B5EF4-FFF2-40B4-BE49-F238E27FC236}">
                  <a16:creationId xmlns:a16="http://schemas.microsoft.com/office/drawing/2014/main" id="{BAF7BDCB-5986-4EAF-AD01-553A1FA8CE20}"/>
                </a:ext>
              </a:extLst>
            </p:cNvPr>
            <p:cNvSpPr/>
            <p:nvPr/>
          </p:nvSpPr>
          <p:spPr>
            <a:xfrm>
              <a:off x="3850185" y="3081159"/>
              <a:ext cx="465444" cy="491369"/>
            </a:xfrm>
            <a:custGeom>
              <a:avLst/>
              <a:gdLst/>
              <a:ahLst/>
              <a:cxnLst/>
              <a:rect l="l" t="t" r="r" b="b"/>
              <a:pathLst>
                <a:path w="12562" h="14094" extrusionOk="0">
                  <a:moveTo>
                    <a:pt x="5447" y="0"/>
                  </a:moveTo>
                  <a:cubicBezTo>
                    <a:pt x="2196" y="0"/>
                    <a:pt x="395" y="2541"/>
                    <a:pt x="84" y="6717"/>
                  </a:cubicBezTo>
                  <a:cubicBezTo>
                    <a:pt x="48" y="7395"/>
                    <a:pt x="0" y="8062"/>
                    <a:pt x="12" y="8693"/>
                  </a:cubicBezTo>
                  <a:cubicBezTo>
                    <a:pt x="12" y="10146"/>
                    <a:pt x="262" y="11420"/>
                    <a:pt x="1119" y="12372"/>
                  </a:cubicBezTo>
                  <a:cubicBezTo>
                    <a:pt x="1834" y="13170"/>
                    <a:pt x="2977" y="13753"/>
                    <a:pt x="4787" y="14003"/>
                  </a:cubicBezTo>
                  <a:cubicBezTo>
                    <a:pt x="4953" y="14027"/>
                    <a:pt x="5132" y="14051"/>
                    <a:pt x="5310" y="14063"/>
                  </a:cubicBezTo>
                  <a:cubicBezTo>
                    <a:pt x="5521" y="14084"/>
                    <a:pt x="5729" y="14094"/>
                    <a:pt x="5935" y="14094"/>
                  </a:cubicBezTo>
                  <a:cubicBezTo>
                    <a:pt x="8079" y="14094"/>
                    <a:pt x="9992" y="12986"/>
                    <a:pt x="11133" y="11205"/>
                  </a:cubicBezTo>
                  <a:cubicBezTo>
                    <a:pt x="11716" y="10300"/>
                    <a:pt x="12097" y="9217"/>
                    <a:pt x="12204" y="8003"/>
                  </a:cubicBezTo>
                  <a:cubicBezTo>
                    <a:pt x="12561" y="4062"/>
                    <a:pt x="9835" y="430"/>
                    <a:pt x="6144" y="37"/>
                  </a:cubicBezTo>
                  <a:cubicBezTo>
                    <a:pt x="5905" y="13"/>
                    <a:pt x="5673" y="0"/>
                    <a:pt x="5447" y="0"/>
                  </a:cubicBezTo>
                  <a:close/>
                </a:path>
              </a:pathLst>
            </a:custGeom>
            <a:solidFill>
              <a:srgbClr val="FF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52" name="Google Shape;5935;p62">
              <a:extLst>
                <a:ext uri="{FF2B5EF4-FFF2-40B4-BE49-F238E27FC236}">
                  <a16:creationId xmlns:a16="http://schemas.microsoft.com/office/drawing/2014/main" id="{69910655-3DC7-44D7-B201-9F633FFAF6C5}"/>
                </a:ext>
              </a:extLst>
            </p:cNvPr>
            <p:cNvSpPr/>
            <p:nvPr/>
          </p:nvSpPr>
          <p:spPr>
            <a:xfrm>
              <a:off x="3846220" y="3013697"/>
              <a:ext cx="580120" cy="379736"/>
            </a:xfrm>
            <a:custGeom>
              <a:avLst/>
              <a:gdLst/>
              <a:ahLst/>
              <a:cxnLst/>
              <a:rect l="l" t="t" r="r" b="b"/>
              <a:pathLst>
                <a:path w="15657" h="10892" extrusionOk="0">
                  <a:moveTo>
                    <a:pt x="7253" y="0"/>
                  </a:moveTo>
                  <a:cubicBezTo>
                    <a:pt x="6645" y="0"/>
                    <a:pt x="6037" y="58"/>
                    <a:pt x="5441" y="174"/>
                  </a:cubicBezTo>
                  <a:cubicBezTo>
                    <a:pt x="4453" y="365"/>
                    <a:pt x="3500" y="722"/>
                    <a:pt x="2655" y="1246"/>
                  </a:cubicBezTo>
                  <a:cubicBezTo>
                    <a:pt x="2596" y="1294"/>
                    <a:pt x="2524" y="1317"/>
                    <a:pt x="2465" y="1365"/>
                  </a:cubicBezTo>
                  <a:cubicBezTo>
                    <a:pt x="2250" y="1496"/>
                    <a:pt x="2048" y="1651"/>
                    <a:pt x="1846" y="1817"/>
                  </a:cubicBezTo>
                  <a:cubicBezTo>
                    <a:pt x="1238" y="2353"/>
                    <a:pt x="750" y="3020"/>
                    <a:pt x="452" y="3782"/>
                  </a:cubicBezTo>
                  <a:cubicBezTo>
                    <a:pt x="393" y="3937"/>
                    <a:pt x="333" y="4103"/>
                    <a:pt x="286" y="4270"/>
                  </a:cubicBezTo>
                  <a:cubicBezTo>
                    <a:pt x="226" y="4496"/>
                    <a:pt x="179" y="4711"/>
                    <a:pt x="155" y="4937"/>
                  </a:cubicBezTo>
                  <a:cubicBezTo>
                    <a:pt x="107" y="5294"/>
                    <a:pt x="0" y="5854"/>
                    <a:pt x="262" y="6116"/>
                  </a:cubicBezTo>
                  <a:cubicBezTo>
                    <a:pt x="345" y="6223"/>
                    <a:pt x="476" y="6282"/>
                    <a:pt x="691" y="6282"/>
                  </a:cubicBezTo>
                  <a:cubicBezTo>
                    <a:pt x="953" y="6282"/>
                    <a:pt x="1226" y="6211"/>
                    <a:pt x="1488" y="6187"/>
                  </a:cubicBezTo>
                  <a:cubicBezTo>
                    <a:pt x="1774" y="6175"/>
                    <a:pt x="2072" y="6139"/>
                    <a:pt x="2357" y="6104"/>
                  </a:cubicBezTo>
                  <a:cubicBezTo>
                    <a:pt x="3191" y="5997"/>
                    <a:pt x="4012" y="5854"/>
                    <a:pt x="4798" y="5627"/>
                  </a:cubicBezTo>
                  <a:cubicBezTo>
                    <a:pt x="5644" y="5389"/>
                    <a:pt x="6465" y="5056"/>
                    <a:pt x="7203" y="4615"/>
                  </a:cubicBezTo>
                  <a:cubicBezTo>
                    <a:pt x="7239" y="4604"/>
                    <a:pt x="7382" y="4508"/>
                    <a:pt x="7549" y="4401"/>
                  </a:cubicBezTo>
                  <a:cubicBezTo>
                    <a:pt x="7846" y="4211"/>
                    <a:pt x="8215" y="3949"/>
                    <a:pt x="8203" y="3889"/>
                  </a:cubicBezTo>
                  <a:lnTo>
                    <a:pt x="8203" y="3889"/>
                  </a:lnTo>
                  <a:cubicBezTo>
                    <a:pt x="8275" y="4092"/>
                    <a:pt x="8334" y="4282"/>
                    <a:pt x="8394" y="4496"/>
                  </a:cubicBezTo>
                  <a:cubicBezTo>
                    <a:pt x="8668" y="5377"/>
                    <a:pt x="8894" y="6247"/>
                    <a:pt x="9263" y="7104"/>
                  </a:cubicBezTo>
                  <a:cubicBezTo>
                    <a:pt x="9382" y="7366"/>
                    <a:pt x="9513" y="7628"/>
                    <a:pt x="9680" y="7890"/>
                  </a:cubicBezTo>
                  <a:cubicBezTo>
                    <a:pt x="9882" y="8211"/>
                    <a:pt x="10061" y="8592"/>
                    <a:pt x="10097" y="8985"/>
                  </a:cubicBezTo>
                  <a:cubicBezTo>
                    <a:pt x="10120" y="9366"/>
                    <a:pt x="10037" y="9735"/>
                    <a:pt x="10025" y="10092"/>
                  </a:cubicBezTo>
                  <a:cubicBezTo>
                    <a:pt x="10001" y="10485"/>
                    <a:pt x="9942" y="10866"/>
                    <a:pt x="10406" y="10890"/>
                  </a:cubicBezTo>
                  <a:cubicBezTo>
                    <a:pt x="10415" y="10891"/>
                    <a:pt x="10424" y="10891"/>
                    <a:pt x="10433" y="10891"/>
                  </a:cubicBezTo>
                  <a:cubicBezTo>
                    <a:pt x="10861" y="10891"/>
                    <a:pt x="11083" y="10068"/>
                    <a:pt x="11839" y="10068"/>
                  </a:cubicBezTo>
                  <a:cubicBezTo>
                    <a:pt x="11849" y="10068"/>
                    <a:pt x="11860" y="10068"/>
                    <a:pt x="11871" y="10068"/>
                  </a:cubicBezTo>
                  <a:cubicBezTo>
                    <a:pt x="12565" y="10101"/>
                    <a:pt x="12684" y="10775"/>
                    <a:pt x="13055" y="10775"/>
                  </a:cubicBezTo>
                  <a:cubicBezTo>
                    <a:pt x="13097" y="10775"/>
                    <a:pt x="13142" y="10767"/>
                    <a:pt x="13192" y="10747"/>
                  </a:cubicBezTo>
                  <a:cubicBezTo>
                    <a:pt x="13478" y="10628"/>
                    <a:pt x="13692" y="10283"/>
                    <a:pt x="13871" y="10057"/>
                  </a:cubicBezTo>
                  <a:cubicBezTo>
                    <a:pt x="15097" y="8664"/>
                    <a:pt x="15657" y="6961"/>
                    <a:pt x="15109" y="5223"/>
                  </a:cubicBezTo>
                  <a:cubicBezTo>
                    <a:pt x="15061" y="5056"/>
                    <a:pt x="14990" y="4889"/>
                    <a:pt x="14930" y="4734"/>
                  </a:cubicBezTo>
                  <a:cubicBezTo>
                    <a:pt x="14847" y="4532"/>
                    <a:pt x="14645" y="4080"/>
                    <a:pt x="14526" y="3842"/>
                  </a:cubicBezTo>
                  <a:cubicBezTo>
                    <a:pt x="14514" y="3806"/>
                    <a:pt x="14502" y="3794"/>
                    <a:pt x="14490" y="3758"/>
                  </a:cubicBezTo>
                  <a:cubicBezTo>
                    <a:pt x="14085" y="3080"/>
                    <a:pt x="13549" y="2484"/>
                    <a:pt x="12942" y="1972"/>
                  </a:cubicBezTo>
                  <a:cubicBezTo>
                    <a:pt x="12668" y="1758"/>
                    <a:pt x="12406" y="1556"/>
                    <a:pt x="12109" y="1377"/>
                  </a:cubicBezTo>
                  <a:cubicBezTo>
                    <a:pt x="10661" y="456"/>
                    <a:pt x="8956" y="0"/>
                    <a:pt x="7253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53" name="Google Shape;5936;p62">
              <a:extLst>
                <a:ext uri="{FF2B5EF4-FFF2-40B4-BE49-F238E27FC236}">
                  <a16:creationId xmlns:a16="http://schemas.microsoft.com/office/drawing/2014/main" id="{11F2A4FD-DC3B-422A-B20C-B2A85D3FD1BA}"/>
                </a:ext>
              </a:extLst>
            </p:cNvPr>
            <p:cNvSpPr/>
            <p:nvPr/>
          </p:nvSpPr>
          <p:spPr>
            <a:xfrm>
              <a:off x="4157641" y="3146773"/>
              <a:ext cx="248432" cy="136457"/>
            </a:xfrm>
            <a:custGeom>
              <a:avLst/>
              <a:gdLst/>
              <a:ahLst/>
              <a:cxnLst/>
              <a:rect l="l" t="t" r="r" b="b"/>
              <a:pathLst>
                <a:path w="6705" h="3914" extrusionOk="0">
                  <a:moveTo>
                    <a:pt x="6121" y="1"/>
                  </a:moveTo>
                  <a:cubicBezTo>
                    <a:pt x="5918" y="48"/>
                    <a:pt x="5704" y="96"/>
                    <a:pt x="5513" y="144"/>
                  </a:cubicBezTo>
                  <a:cubicBezTo>
                    <a:pt x="4010" y="478"/>
                    <a:pt x="2491" y="698"/>
                    <a:pt x="969" y="698"/>
                  </a:cubicBezTo>
                  <a:cubicBezTo>
                    <a:pt x="646" y="698"/>
                    <a:pt x="323" y="688"/>
                    <a:pt x="1" y="667"/>
                  </a:cubicBezTo>
                  <a:lnTo>
                    <a:pt x="1" y="667"/>
                  </a:lnTo>
                  <a:cubicBezTo>
                    <a:pt x="275" y="1537"/>
                    <a:pt x="501" y="2418"/>
                    <a:pt x="870" y="3263"/>
                  </a:cubicBezTo>
                  <a:lnTo>
                    <a:pt x="1037" y="3263"/>
                  </a:lnTo>
                  <a:cubicBezTo>
                    <a:pt x="1358" y="3215"/>
                    <a:pt x="1656" y="3001"/>
                    <a:pt x="1989" y="2989"/>
                  </a:cubicBezTo>
                  <a:cubicBezTo>
                    <a:pt x="1999" y="2989"/>
                    <a:pt x="2008" y="2989"/>
                    <a:pt x="2017" y="2989"/>
                  </a:cubicBezTo>
                  <a:cubicBezTo>
                    <a:pt x="2680" y="2989"/>
                    <a:pt x="3106" y="3812"/>
                    <a:pt x="3787" y="3906"/>
                  </a:cubicBezTo>
                  <a:cubicBezTo>
                    <a:pt x="3824" y="3911"/>
                    <a:pt x="3862" y="3913"/>
                    <a:pt x="3898" y="3913"/>
                  </a:cubicBezTo>
                  <a:cubicBezTo>
                    <a:pt x="4490" y="3913"/>
                    <a:pt x="4961" y="3298"/>
                    <a:pt x="5085" y="2715"/>
                  </a:cubicBezTo>
                  <a:cubicBezTo>
                    <a:pt x="5168" y="2322"/>
                    <a:pt x="5168" y="1894"/>
                    <a:pt x="5454" y="1632"/>
                  </a:cubicBezTo>
                  <a:cubicBezTo>
                    <a:pt x="5659" y="1419"/>
                    <a:pt x="5936" y="1363"/>
                    <a:pt x="6235" y="1363"/>
                  </a:cubicBezTo>
                  <a:cubicBezTo>
                    <a:pt x="6388" y="1363"/>
                    <a:pt x="6547" y="1378"/>
                    <a:pt x="6704" y="1394"/>
                  </a:cubicBezTo>
                  <a:cubicBezTo>
                    <a:pt x="6656" y="1227"/>
                    <a:pt x="6585" y="1060"/>
                    <a:pt x="6525" y="894"/>
                  </a:cubicBezTo>
                  <a:cubicBezTo>
                    <a:pt x="6442" y="703"/>
                    <a:pt x="6240" y="239"/>
                    <a:pt x="6121" y="1"/>
                  </a:cubicBezTo>
                  <a:close/>
                </a:path>
              </a:pathLst>
            </a:custGeom>
            <a:solidFill>
              <a:srgbClr val="46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54" name="Google Shape;5937;p62">
              <a:extLst>
                <a:ext uri="{FF2B5EF4-FFF2-40B4-BE49-F238E27FC236}">
                  <a16:creationId xmlns:a16="http://schemas.microsoft.com/office/drawing/2014/main" id="{0F9D5F46-ABD6-42D9-9FA7-B995B1E32DF9}"/>
                </a:ext>
              </a:extLst>
            </p:cNvPr>
            <p:cNvSpPr/>
            <p:nvPr/>
          </p:nvSpPr>
          <p:spPr>
            <a:xfrm>
              <a:off x="3856780" y="3075790"/>
              <a:ext cx="269144" cy="133703"/>
            </a:xfrm>
            <a:custGeom>
              <a:avLst/>
              <a:gdLst/>
              <a:ahLst/>
              <a:cxnLst/>
              <a:rect l="l" t="t" r="r" b="b"/>
              <a:pathLst>
                <a:path w="7264" h="3835" extrusionOk="0">
                  <a:moveTo>
                    <a:pt x="1537" y="1"/>
                  </a:moveTo>
                  <a:cubicBezTo>
                    <a:pt x="918" y="537"/>
                    <a:pt x="429" y="1215"/>
                    <a:pt x="132" y="1965"/>
                  </a:cubicBezTo>
                  <a:cubicBezTo>
                    <a:pt x="108" y="2144"/>
                    <a:pt x="48" y="2311"/>
                    <a:pt x="1" y="2477"/>
                  </a:cubicBezTo>
                  <a:cubicBezTo>
                    <a:pt x="120" y="2525"/>
                    <a:pt x="227" y="2549"/>
                    <a:pt x="322" y="2596"/>
                  </a:cubicBezTo>
                  <a:cubicBezTo>
                    <a:pt x="668" y="2739"/>
                    <a:pt x="953" y="3001"/>
                    <a:pt x="1275" y="3156"/>
                  </a:cubicBezTo>
                  <a:cubicBezTo>
                    <a:pt x="1640" y="3348"/>
                    <a:pt x="2035" y="3447"/>
                    <a:pt x="2437" y="3447"/>
                  </a:cubicBezTo>
                  <a:cubicBezTo>
                    <a:pt x="2534" y="3447"/>
                    <a:pt x="2630" y="3441"/>
                    <a:pt x="2727" y="3430"/>
                  </a:cubicBezTo>
                  <a:cubicBezTo>
                    <a:pt x="3001" y="3394"/>
                    <a:pt x="3287" y="3311"/>
                    <a:pt x="3573" y="3311"/>
                  </a:cubicBezTo>
                  <a:cubicBezTo>
                    <a:pt x="3593" y="3310"/>
                    <a:pt x="3613" y="3309"/>
                    <a:pt x="3633" y="3309"/>
                  </a:cubicBezTo>
                  <a:cubicBezTo>
                    <a:pt x="3901" y="3309"/>
                    <a:pt x="4180" y="3384"/>
                    <a:pt x="4347" y="3573"/>
                  </a:cubicBezTo>
                  <a:cubicBezTo>
                    <a:pt x="4418" y="3656"/>
                    <a:pt x="4466" y="3739"/>
                    <a:pt x="4513" y="3835"/>
                  </a:cubicBezTo>
                  <a:cubicBezTo>
                    <a:pt x="5359" y="3596"/>
                    <a:pt x="6180" y="3263"/>
                    <a:pt x="6918" y="2823"/>
                  </a:cubicBezTo>
                  <a:cubicBezTo>
                    <a:pt x="6954" y="2799"/>
                    <a:pt x="7097" y="2715"/>
                    <a:pt x="7264" y="2608"/>
                  </a:cubicBezTo>
                  <a:cubicBezTo>
                    <a:pt x="7085" y="2584"/>
                    <a:pt x="6895" y="2561"/>
                    <a:pt x="6716" y="2525"/>
                  </a:cubicBezTo>
                  <a:cubicBezTo>
                    <a:pt x="6073" y="2406"/>
                    <a:pt x="5442" y="2239"/>
                    <a:pt x="4823" y="2013"/>
                  </a:cubicBezTo>
                  <a:cubicBezTo>
                    <a:pt x="3716" y="1608"/>
                    <a:pt x="2668" y="1013"/>
                    <a:pt x="1787" y="239"/>
                  </a:cubicBezTo>
                  <a:cubicBezTo>
                    <a:pt x="1691" y="167"/>
                    <a:pt x="1620" y="96"/>
                    <a:pt x="1537" y="1"/>
                  </a:cubicBezTo>
                  <a:close/>
                </a:path>
              </a:pathLst>
            </a:custGeom>
            <a:solidFill>
              <a:srgbClr val="46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55" name="Google Shape;5938;p62">
              <a:extLst>
                <a:ext uri="{FF2B5EF4-FFF2-40B4-BE49-F238E27FC236}">
                  <a16:creationId xmlns:a16="http://schemas.microsoft.com/office/drawing/2014/main" id="{84903364-F43A-4189-9FFE-DE3CBB22252A}"/>
                </a:ext>
              </a:extLst>
            </p:cNvPr>
            <p:cNvSpPr/>
            <p:nvPr/>
          </p:nvSpPr>
          <p:spPr>
            <a:xfrm>
              <a:off x="4080462" y="3232294"/>
              <a:ext cx="926" cy="453"/>
            </a:xfrm>
            <a:custGeom>
              <a:avLst/>
              <a:gdLst/>
              <a:ahLst/>
              <a:cxnLst/>
              <a:rect l="l" t="t" r="r" b="b"/>
              <a:pathLst>
                <a:path w="25" h="13" extrusionOk="0">
                  <a:moveTo>
                    <a:pt x="0" y="12"/>
                  </a:moveTo>
                  <a:lnTo>
                    <a:pt x="0" y="12"/>
                  </a:lnTo>
                  <a:cubicBezTo>
                    <a:pt x="24" y="0"/>
                    <a:pt x="24" y="0"/>
                    <a:pt x="0" y="12"/>
                  </a:cubicBezTo>
                  <a:close/>
                </a:path>
              </a:pathLst>
            </a:custGeom>
            <a:solidFill>
              <a:srgbClr val="FF5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56" name="Google Shape;5939;p62">
              <a:extLst>
                <a:ext uri="{FF2B5EF4-FFF2-40B4-BE49-F238E27FC236}">
                  <a16:creationId xmlns:a16="http://schemas.microsoft.com/office/drawing/2014/main" id="{ABF61F60-4468-47E8-9E7E-661D21701BBC}"/>
                </a:ext>
              </a:extLst>
            </p:cNvPr>
            <p:cNvSpPr/>
            <p:nvPr/>
          </p:nvSpPr>
          <p:spPr>
            <a:xfrm>
              <a:off x="4253828" y="3344626"/>
              <a:ext cx="135461" cy="130076"/>
            </a:xfrm>
            <a:custGeom>
              <a:avLst/>
              <a:gdLst/>
              <a:ahLst/>
              <a:cxnLst/>
              <a:rect l="l" t="t" r="r" b="b"/>
              <a:pathLst>
                <a:path w="3656" h="3731" extrusionOk="0">
                  <a:moveTo>
                    <a:pt x="2245" y="0"/>
                  </a:moveTo>
                  <a:cubicBezTo>
                    <a:pt x="1750" y="0"/>
                    <a:pt x="1232" y="178"/>
                    <a:pt x="893" y="386"/>
                  </a:cubicBezTo>
                  <a:cubicBezTo>
                    <a:pt x="310" y="779"/>
                    <a:pt x="108" y="1624"/>
                    <a:pt x="24" y="2339"/>
                  </a:cubicBezTo>
                  <a:cubicBezTo>
                    <a:pt x="0" y="2672"/>
                    <a:pt x="24" y="3041"/>
                    <a:pt x="250" y="3303"/>
                  </a:cubicBezTo>
                  <a:cubicBezTo>
                    <a:pt x="500" y="3619"/>
                    <a:pt x="860" y="3730"/>
                    <a:pt x="1227" y="3730"/>
                  </a:cubicBezTo>
                  <a:cubicBezTo>
                    <a:pt x="1578" y="3730"/>
                    <a:pt x="1935" y="3628"/>
                    <a:pt x="2203" y="3505"/>
                  </a:cubicBezTo>
                  <a:cubicBezTo>
                    <a:pt x="2858" y="3208"/>
                    <a:pt x="3358" y="2636"/>
                    <a:pt x="3560" y="1910"/>
                  </a:cubicBezTo>
                  <a:cubicBezTo>
                    <a:pt x="3644" y="1577"/>
                    <a:pt x="3656" y="1208"/>
                    <a:pt x="3537" y="850"/>
                  </a:cubicBezTo>
                  <a:cubicBezTo>
                    <a:pt x="3441" y="529"/>
                    <a:pt x="3239" y="315"/>
                    <a:pt x="3001" y="184"/>
                  </a:cubicBezTo>
                  <a:cubicBezTo>
                    <a:pt x="2778" y="53"/>
                    <a:pt x="2515" y="0"/>
                    <a:pt x="2245" y="0"/>
                  </a:cubicBezTo>
                  <a:close/>
                </a:path>
              </a:pathLst>
            </a:custGeom>
            <a:solidFill>
              <a:srgbClr val="FF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57" name="Google Shape;5940;p62">
              <a:extLst>
                <a:ext uri="{FF2B5EF4-FFF2-40B4-BE49-F238E27FC236}">
                  <a16:creationId xmlns:a16="http://schemas.microsoft.com/office/drawing/2014/main" id="{6D33B6F6-05C1-4419-B79D-3B0EABA13C50}"/>
                </a:ext>
              </a:extLst>
            </p:cNvPr>
            <p:cNvSpPr/>
            <p:nvPr/>
          </p:nvSpPr>
          <p:spPr>
            <a:xfrm>
              <a:off x="4290435" y="3378165"/>
              <a:ext cx="84293" cy="45567"/>
            </a:xfrm>
            <a:custGeom>
              <a:avLst/>
              <a:gdLst/>
              <a:ahLst/>
              <a:cxnLst/>
              <a:rect l="l" t="t" r="r" b="b"/>
              <a:pathLst>
                <a:path w="2275" h="1307" extrusionOk="0">
                  <a:moveTo>
                    <a:pt x="1489" y="1"/>
                  </a:moveTo>
                  <a:cubicBezTo>
                    <a:pt x="1317" y="1"/>
                    <a:pt x="1143" y="45"/>
                    <a:pt x="989" y="115"/>
                  </a:cubicBezTo>
                  <a:cubicBezTo>
                    <a:pt x="751" y="222"/>
                    <a:pt x="560" y="365"/>
                    <a:pt x="382" y="543"/>
                  </a:cubicBezTo>
                  <a:cubicBezTo>
                    <a:pt x="215" y="722"/>
                    <a:pt x="108" y="924"/>
                    <a:pt x="24" y="1174"/>
                  </a:cubicBezTo>
                  <a:cubicBezTo>
                    <a:pt x="1" y="1229"/>
                    <a:pt x="45" y="1274"/>
                    <a:pt x="84" y="1274"/>
                  </a:cubicBezTo>
                  <a:cubicBezTo>
                    <a:pt x="104" y="1274"/>
                    <a:pt x="124" y="1262"/>
                    <a:pt x="132" y="1234"/>
                  </a:cubicBezTo>
                  <a:cubicBezTo>
                    <a:pt x="298" y="877"/>
                    <a:pt x="632" y="555"/>
                    <a:pt x="977" y="400"/>
                  </a:cubicBezTo>
                  <a:cubicBezTo>
                    <a:pt x="1072" y="353"/>
                    <a:pt x="1167" y="305"/>
                    <a:pt x="1275" y="293"/>
                  </a:cubicBezTo>
                  <a:cubicBezTo>
                    <a:pt x="1334" y="424"/>
                    <a:pt x="1370" y="579"/>
                    <a:pt x="1346" y="722"/>
                  </a:cubicBezTo>
                  <a:cubicBezTo>
                    <a:pt x="1346" y="817"/>
                    <a:pt x="1322" y="888"/>
                    <a:pt x="1275" y="960"/>
                  </a:cubicBezTo>
                  <a:cubicBezTo>
                    <a:pt x="1263" y="996"/>
                    <a:pt x="1239" y="1019"/>
                    <a:pt x="1215" y="1055"/>
                  </a:cubicBezTo>
                  <a:cubicBezTo>
                    <a:pt x="1203" y="1079"/>
                    <a:pt x="1179" y="1091"/>
                    <a:pt x="1167" y="1115"/>
                  </a:cubicBezTo>
                  <a:cubicBezTo>
                    <a:pt x="1156" y="1127"/>
                    <a:pt x="1156" y="1150"/>
                    <a:pt x="1144" y="1186"/>
                  </a:cubicBezTo>
                  <a:cubicBezTo>
                    <a:pt x="1122" y="1241"/>
                    <a:pt x="1171" y="1306"/>
                    <a:pt x="1226" y="1306"/>
                  </a:cubicBezTo>
                  <a:cubicBezTo>
                    <a:pt x="1230" y="1306"/>
                    <a:pt x="1234" y="1306"/>
                    <a:pt x="1239" y="1305"/>
                  </a:cubicBezTo>
                  <a:cubicBezTo>
                    <a:pt x="1287" y="1293"/>
                    <a:pt x="1322" y="1293"/>
                    <a:pt x="1346" y="1258"/>
                  </a:cubicBezTo>
                  <a:cubicBezTo>
                    <a:pt x="1382" y="1246"/>
                    <a:pt x="1394" y="1210"/>
                    <a:pt x="1406" y="1198"/>
                  </a:cubicBezTo>
                  <a:cubicBezTo>
                    <a:pt x="1453" y="1174"/>
                    <a:pt x="1477" y="1115"/>
                    <a:pt x="1513" y="1067"/>
                  </a:cubicBezTo>
                  <a:cubicBezTo>
                    <a:pt x="1560" y="972"/>
                    <a:pt x="1584" y="877"/>
                    <a:pt x="1596" y="769"/>
                  </a:cubicBezTo>
                  <a:cubicBezTo>
                    <a:pt x="1620" y="591"/>
                    <a:pt x="1572" y="424"/>
                    <a:pt x="1501" y="281"/>
                  </a:cubicBezTo>
                  <a:cubicBezTo>
                    <a:pt x="1560" y="281"/>
                    <a:pt x="1596" y="293"/>
                    <a:pt x="1656" y="305"/>
                  </a:cubicBezTo>
                  <a:cubicBezTo>
                    <a:pt x="1751" y="341"/>
                    <a:pt x="1822" y="376"/>
                    <a:pt x="1894" y="436"/>
                  </a:cubicBezTo>
                  <a:cubicBezTo>
                    <a:pt x="1953" y="484"/>
                    <a:pt x="2013" y="591"/>
                    <a:pt x="2096" y="615"/>
                  </a:cubicBezTo>
                  <a:cubicBezTo>
                    <a:pt x="2112" y="624"/>
                    <a:pt x="2129" y="629"/>
                    <a:pt x="2145" y="629"/>
                  </a:cubicBezTo>
                  <a:cubicBezTo>
                    <a:pt x="2190" y="629"/>
                    <a:pt x="2230" y="595"/>
                    <a:pt x="2239" y="543"/>
                  </a:cubicBezTo>
                  <a:cubicBezTo>
                    <a:pt x="2275" y="424"/>
                    <a:pt x="2156" y="293"/>
                    <a:pt x="2072" y="222"/>
                  </a:cubicBezTo>
                  <a:cubicBezTo>
                    <a:pt x="1989" y="126"/>
                    <a:pt x="1882" y="67"/>
                    <a:pt x="1763" y="43"/>
                  </a:cubicBezTo>
                  <a:cubicBezTo>
                    <a:pt x="1675" y="14"/>
                    <a:pt x="1582" y="1"/>
                    <a:pt x="1489" y="1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58" name="Google Shape;5943;p62">
              <a:extLst>
                <a:ext uri="{FF2B5EF4-FFF2-40B4-BE49-F238E27FC236}">
                  <a16:creationId xmlns:a16="http://schemas.microsoft.com/office/drawing/2014/main" id="{5B594410-34AB-467A-AB0C-0A536CDE9BE8}"/>
                </a:ext>
              </a:extLst>
            </p:cNvPr>
            <p:cNvSpPr/>
            <p:nvPr/>
          </p:nvSpPr>
          <p:spPr>
            <a:xfrm>
              <a:off x="3909727" y="3395737"/>
              <a:ext cx="126866" cy="51076"/>
            </a:xfrm>
            <a:custGeom>
              <a:avLst/>
              <a:gdLst/>
              <a:ahLst/>
              <a:cxnLst/>
              <a:rect l="l" t="t" r="r" b="b"/>
              <a:pathLst>
                <a:path w="3424" h="1465" extrusionOk="0">
                  <a:moveTo>
                    <a:pt x="384" y="0"/>
                  </a:moveTo>
                  <a:cubicBezTo>
                    <a:pt x="328" y="0"/>
                    <a:pt x="288" y="11"/>
                    <a:pt x="262" y="39"/>
                  </a:cubicBezTo>
                  <a:cubicBezTo>
                    <a:pt x="1" y="384"/>
                    <a:pt x="560" y="1325"/>
                    <a:pt x="1584" y="1456"/>
                  </a:cubicBezTo>
                  <a:cubicBezTo>
                    <a:pt x="1631" y="1461"/>
                    <a:pt x="1678" y="1464"/>
                    <a:pt x="1724" y="1464"/>
                  </a:cubicBezTo>
                  <a:cubicBezTo>
                    <a:pt x="2682" y="1464"/>
                    <a:pt x="3423" y="339"/>
                    <a:pt x="3049" y="146"/>
                  </a:cubicBezTo>
                  <a:cubicBezTo>
                    <a:pt x="2939" y="85"/>
                    <a:pt x="2832" y="64"/>
                    <a:pt x="2717" y="64"/>
                  </a:cubicBezTo>
                  <a:cubicBezTo>
                    <a:pt x="2456" y="64"/>
                    <a:pt x="2154" y="173"/>
                    <a:pt x="1697" y="173"/>
                  </a:cubicBezTo>
                  <a:cubicBezTo>
                    <a:pt x="1653" y="173"/>
                    <a:pt x="1607" y="172"/>
                    <a:pt x="1560" y="170"/>
                  </a:cubicBezTo>
                  <a:cubicBezTo>
                    <a:pt x="989" y="151"/>
                    <a:pt x="587" y="0"/>
                    <a:pt x="384" y="0"/>
                  </a:cubicBezTo>
                  <a:close/>
                </a:path>
              </a:pathLst>
            </a:custGeom>
            <a:solidFill>
              <a:srgbClr val="B22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59" name="Google Shape;5944;p62">
              <a:extLst>
                <a:ext uri="{FF2B5EF4-FFF2-40B4-BE49-F238E27FC236}">
                  <a16:creationId xmlns:a16="http://schemas.microsoft.com/office/drawing/2014/main" id="{A2113969-83EF-409F-B6D6-B8BA4E317819}"/>
                </a:ext>
              </a:extLst>
            </p:cNvPr>
            <p:cNvSpPr/>
            <p:nvPr/>
          </p:nvSpPr>
          <p:spPr>
            <a:xfrm>
              <a:off x="3949446" y="3408113"/>
              <a:ext cx="77216" cy="38768"/>
            </a:xfrm>
            <a:custGeom>
              <a:avLst/>
              <a:gdLst/>
              <a:ahLst/>
              <a:cxnLst/>
              <a:rect l="l" t="t" r="r" b="b"/>
              <a:pathLst>
                <a:path w="2084" h="1112" extrusionOk="0">
                  <a:moveTo>
                    <a:pt x="1811" y="0"/>
                  </a:moveTo>
                  <a:cubicBezTo>
                    <a:pt x="1537" y="0"/>
                    <a:pt x="1226" y="120"/>
                    <a:pt x="1024" y="208"/>
                  </a:cubicBezTo>
                  <a:cubicBezTo>
                    <a:pt x="655" y="375"/>
                    <a:pt x="286" y="613"/>
                    <a:pt x="0" y="946"/>
                  </a:cubicBezTo>
                  <a:cubicBezTo>
                    <a:pt x="143" y="1030"/>
                    <a:pt x="322" y="1065"/>
                    <a:pt x="524" y="1101"/>
                  </a:cubicBezTo>
                  <a:cubicBezTo>
                    <a:pt x="577" y="1108"/>
                    <a:pt x="629" y="1112"/>
                    <a:pt x="681" y="1112"/>
                  </a:cubicBezTo>
                  <a:cubicBezTo>
                    <a:pt x="1408" y="1112"/>
                    <a:pt x="1995" y="442"/>
                    <a:pt x="2084" y="53"/>
                  </a:cubicBezTo>
                  <a:cubicBezTo>
                    <a:pt x="2002" y="16"/>
                    <a:pt x="1909" y="0"/>
                    <a:pt x="1811" y="0"/>
                  </a:cubicBezTo>
                  <a:close/>
                </a:path>
              </a:pathLst>
            </a:custGeom>
            <a:solidFill>
              <a:srgbClr val="FF58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60" name="Google Shape;5945;p62">
              <a:extLst>
                <a:ext uri="{FF2B5EF4-FFF2-40B4-BE49-F238E27FC236}">
                  <a16:creationId xmlns:a16="http://schemas.microsoft.com/office/drawing/2014/main" id="{907FC8F9-7F5F-429F-B171-83BBE398C9CC}"/>
                </a:ext>
              </a:extLst>
            </p:cNvPr>
            <p:cNvSpPr/>
            <p:nvPr/>
          </p:nvSpPr>
          <p:spPr>
            <a:xfrm>
              <a:off x="3922954" y="3310843"/>
              <a:ext cx="48575" cy="80012"/>
            </a:xfrm>
            <a:custGeom>
              <a:avLst/>
              <a:gdLst/>
              <a:ahLst/>
              <a:cxnLst/>
              <a:rect l="l" t="t" r="r" b="b"/>
              <a:pathLst>
                <a:path w="1311" h="2295" extrusionOk="0">
                  <a:moveTo>
                    <a:pt x="1075" y="1"/>
                  </a:moveTo>
                  <a:cubicBezTo>
                    <a:pt x="1043" y="1"/>
                    <a:pt x="1013" y="16"/>
                    <a:pt x="1001" y="45"/>
                  </a:cubicBezTo>
                  <a:cubicBezTo>
                    <a:pt x="929" y="164"/>
                    <a:pt x="941" y="379"/>
                    <a:pt x="941" y="510"/>
                  </a:cubicBezTo>
                  <a:lnTo>
                    <a:pt x="941" y="986"/>
                  </a:lnTo>
                  <a:lnTo>
                    <a:pt x="941" y="1236"/>
                  </a:lnTo>
                  <a:cubicBezTo>
                    <a:pt x="941" y="1284"/>
                    <a:pt x="953" y="1391"/>
                    <a:pt x="929" y="1415"/>
                  </a:cubicBezTo>
                  <a:cubicBezTo>
                    <a:pt x="911" y="1438"/>
                    <a:pt x="880" y="1446"/>
                    <a:pt x="845" y="1446"/>
                  </a:cubicBezTo>
                  <a:cubicBezTo>
                    <a:pt x="791" y="1446"/>
                    <a:pt x="728" y="1424"/>
                    <a:pt x="691" y="1403"/>
                  </a:cubicBezTo>
                  <a:cubicBezTo>
                    <a:pt x="581" y="1359"/>
                    <a:pt x="451" y="1294"/>
                    <a:pt x="328" y="1294"/>
                  </a:cubicBezTo>
                  <a:cubicBezTo>
                    <a:pt x="318" y="1294"/>
                    <a:pt x="308" y="1295"/>
                    <a:pt x="298" y="1295"/>
                  </a:cubicBezTo>
                  <a:cubicBezTo>
                    <a:pt x="179" y="1319"/>
                    <a:pt x="72" y="1391"/>
                    <a:pt x="48" y="1510"/>
                  </a:cubicBezTo>
                  <a:cubicBezTo>
                    <a:pt x="1" y="1641"/>
                    <a:pt x="72" y="1772"/>
                    <a:pt x="120" y="1903"/>
                  </a:cubicBezTo>
                  <a:cubicBezTo>
                    <a:pt x="179" y="2046"/>
                    <a:pt x="275" y="2177"/>
                    <a:pt x="370" y="2284"/>
                  </a:cubicBezTo>
                  <a:cubicBezTo>
                    <a:pt x="380" y="2291"/>
                    <a:pt x="390" y="2295"/>
                    <a:pt x="400" y="2295"/>
                  </a:cubicBezTo>
                  <a:cubicBezTo>
                    <a:pt x="435" y="2295"/>
                    <a:pt x="462" y="2252"/>
                    <a:pt x="453" y="2224"/>
                  </a:cubicBezTo>
                  <a:cubicBezTo>
                    <a:pt x="406" y="2069"/>
                    <a:pt x="346" y="1938"/>
                    <a:pt x="298" y="1784"/>
                  </a:cubicBezTo>
                  <a:cubicBezTo>
                    <a:pt x="286" y="1748"/>
                    <a:pt x="251" y="1653"/>
                    <a:pt x="286" y="1617"/>
                  </a:cubicBezTo>
                  <a:cubicBezTo>
                    <a:pt x="302" y="1594"/>
                    <a:pt x="326" y="1586"/>
                    <a:pt x="354" y="1586"/>
                  </a:cubicBezTo>
                  <a:cubicBezTo>
                    <a:pt x="371" y="1586"/>
                    <a:pt x="388" y="1589"/>
                    <a:pt x="406" y="1593"/>
                  </a:cubicBezTo>
                  <a:cubicBezTo>
                    <a:pt x="525" y="1617"/>
                    <a:pt x="644" y="1700"/>
                    <a:pt x="763" y="1724"/>
                  </a:cubicBezTo>
                  <a:cubicBezTo>
                    <a:pt x="805" y="1738"/>
                    <a:pt x="849" y="1745"/>
                    <a:pt x="892" y="1745"/>
                  </a:cubicBezTo>
                  <a:cubicBezTo>
                    <a:pt x="958" y="1745"/>
                    <a:pt x="1022" y="1729"/>
                    <a:pt x="1072" y="1700"/>
                  </a:cubicBezTo>
                  <a:cubicBezTo>
                    <a:pt x="1310" y="1569"/>
                    <a:pt x="1251" y="1212"/>
                    <a:pt x="1251" y="950"/>
                  </a:cubicBezTo>
                  <a:lnTo>
                    <a:pt x="1251" y="498"/>
                  </a:lnTo>
                  <a:cubicBezTo>
                    <a:pt x="1239" y="343"/>
                    <a:pt x="1251" y="164"/>
                    <a:pt x="1168" y="45"/>
                  </a:cubicBezTo>
                  <a:cubicBezTo>
                    <a:pt x="1144" y="16"/>
                    <a:pt x="1108" y="1"/>
                    <a:pt x="1075" y="1"/>
                  </a:cubicBezTo>
                  <a:close/>
                </a:path>
              </a:pathLst>
            </a:custGeom>
            <a:solidFill>
              <a:schemeClr val="accent6">
                <a:lumMod val="1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61" name="Google Shape;5946;p62">
              <a:extLst>
                <a:ext uri="{FF2B5EF4-FFF2-40B4-BE49-F238E27FC236}">
                  <a16:creationId xmlns:a16="http://schemas.microsoft.com/office/drawing/2014/main" id="{D4AF5B17-D1D5-46E9-ACD3-A40E1A9E3046}"/>
                </a:ext>
              </a:extLst>
            </p:cNvPr>
            <p:cNvSpPr/>
            <p:nvPr/>
          </p:nvSpPr>
          <p:spPr>
            <a:xfrm>
              <a:off x="4032369" y="3319454"/>
              <a:ext cx="31345" cy="44486"/>
            </a:xfrm>
            <a:custGeom>
              <a:avLst/>
              <a:gdLst/>
              <a:ahLst/>
              <a:cxnLst/>
              <a:rect l="l" t="t" r="r" b="b"/>
              <a:pathLst>
                <a:path w="846" h="1276" extrusionOk="0">
                  <a:moveTo>
                    <a:pt x="441" y="1"/>
                  </a:moveTo>
                  <a:cubicBezTo>
                    <a:pt x="215" y="1"/>
                    <a:pt x="24" y="275"/>
                    <a:pt x="12" y="620"/>
                  </a:cubicBezTo>
                  <a:cubicBezTo>
                    <a:pt x="0" y="977"/>
                    <a:pt x="167" y="1263"/>
                    <a:pt x="393" y="1275"/>
                  </a:cubicBezTo>
                  <a:cubicBezTo>
                    <a:pt x="398" y="1275"/>
                    <a:pt x="402" y="1275"/>
                    <a:pt x="407" y="1275"/>
                  </a:cubicBezTo>
                  <a:cubicBezTo>
                    <a:pt x="627" y="1275"/>
                    <a:pt x="810" y="994"/>
                    <a:pt x="822" y="644"/>
                  </a:cubicBezTo>
                  <a:cubicBezTo>
                    <a:pt x="846" y="298"/>
                    <a:pt x="667" y="13"/>
                    <a:pt x="4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62" name="Google Shape;5947;p62">
              <a:extLst>
                <a:ext uri="{FF2B5EF4-FFF2-40B4-BE49-F238E27FC236}">
                  <a16:creationId xmlns:a16="http://schemas.microsoft.com/office/drawing/2014/main" id="{C69CC520-EFE1-4D53-A6AF-38B2788FAE23}"/>
                </a:ext>
              </a:extLst>
            </p:cNvPr>
            <p:cNvSpPr/>
            <p:nvPr/>
          </p:nvSpPr>
          <p:spPr>
            <a:xfrm>
              <a:off x="3891201" y="3316142"/>
              <a:ext cx="25195" cy="36990"/>
            </a:xfrm>
            <a:custGeom>
              <a:avLst/>
              <a:gdLst/>
              <a:ahLst/>
              <a:cxnLst/>
              <a:rect l="l" t="t" r="r" b="b"/>
              <a:pathLst>
                <a:path w="680" h="1061" extrusionOk="0">
                  <a:moveTo>
                    <a:pt x="358" y="0"/>
                  </a:moveTo>
                  <a:cubicBezTo>
                    <a:pt x="167" y="0"/>
                    <a:pt x="24" y="227"/>
                    <a:pt x="12" y="524"/>
                  </a:cubicBezTo>
                  <a:cubicBezTo>
                    <a:pt x="0" y="822"/>
                    <a:pt x="143" y="1060"/>
                    <a:pt x="322" y="1060"/>
                  </a:cubicBezTo>
                  <a:cubicBezTo>
                    <a:pt x="501" y="1060"/>
                    <a:pt x="667" y="834"/>
                    <a:pt x="667" y="536"/>
                  </a:cubicBezTo>
                  <a:cubicBezTo>
                    <a:pt x="679" y="239"/>
                    <a:pt x="536" y="0"/>
                    <a:pt x="3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63" name="Google Shape;5948;p62">
              <a:extLst>
                <a:ext uri="{FF2B5EF4-FFF2-40B4-BE49-F238E27FC236}">
                  <a16:creationId xmlns:a16="http://schemas.microsoft.com/office/drawing/2014/main" id="{7B07F0FD-BC30-4443-830A-410A30742DE6}"/>
                </a:ext>
              </a:extLst>
            </p:cNvPr>
            <p:cNvSpPr/>
            <p:nvPr/>
          </p:nvSpPr>
          <p:spPr>
            <a:xfrm>
              <a:off x="4002802" y="3254293"/>
              <a:ext cx="62692" cy="38106"/>
            </a:xfrm>
            <a:custGeom>
              <a:avLst/>
              <a:gdLst/>
              <a:ahLst/>
              <a:cxnLst/>
              <a:rect l="l" t="t" r="r" b="b"/>
              <a:pathLst>
                <a:path w="1692" h="1093" extrusionOk="0">
                  <a:moveTo>
                    <a:pt x="310" y="0"/>
                  </a:moveTo>
                  <a:cubicBezTo>
                    <a:pt x="233" y="0"/>
                    <a:pt x="156" y="12"/>
                    <a:pt x="96" y="48"/>
                  </a:cubicBezTo>
                  <a:cubicBezTo>
                    <a:pt x="13" y="96"/>
                    <a:pt x="1" y="227"/>
                    <a:pt x="132" y="274"/>
                  </a:cubicBezTo>
                  <a:cubicBezTo>
                    <a:pt x="275" y="334"/>
                    <a:pt x="406" y="322"/>
                    <a:pt x="513" y="334"/>
                  </a:cubicBezTo>
                  <a:cubicBezTo>
                    <a:pt x="608" y="346"/>
                    <a:pt x="715" y="358"/>
                    <a:pt x="822" y="393"/>
                  </a:cubicBezTo>
                  <a:cubicBezTo>
                    <a:pt x="1191" y="500"/>
                    <a:pt x="1465" y="751"/>
                    <a:pt x="1596" y="1012"/>
                  </a:cubicBezTo>
                  <a:cubicBezTo>
                    <a:pt x="1608" y="1048"/>
                    <a:pt x="1620" y="1060"/>
                    <a:pt x="1644" y="1072"/>
                  </a:cubicBezTo>
                  <a:cubicBezTo>
                    <a:pt x="1658" y="1086"/>
                    <a:pt x="1668" y="1092"/>
                    <a:pt x="1675" y="1092"/>
                  </a:cubicBezTo>
                  <a:cubicBezTo>
                    <a:pt x="1691" y="1092"/>
                    <a:pt x="1691" y="1061"/>
                    <a:pt x="1691" y="1036"/>
                  </a:cubicBezTo>
                  <a:cubicBezTo>
                    <a:pt x="1691" y="1001"/>
                    <a:pt x="1691" y="989"/>
                    <a:pt x="1668" y="953"/>
                  </a:cubicBezTo>
                  <a:cubicBezTo>
                    <a:pt x="1644" y="715"/>
                    <a:pt x="1489" y="524"/>
                    <a:pt x="1322" y="381"/>
                  </a:cubicBezTo>
                  <a:cubicBezTo>
                    <a:pt x="1203" y="274"/>
                    <a:pt x="1049" y="167"/>
                    <a:pt x="870" y="108"/>
                  </a:cubicBezTo>
                  <a:cubicBezTo>
                    <a:pt x="763" y="84"/>
                    <a:pt x="644" y="48"/>
                    <a:pt x="525" y="24"/>
                  </a:cubicBezTo>
                  <a:cubicBezTo>
                    <a:pt x="465" y="12"/>
                    <a:pt x="388" y="0"/>
                    <a:pt x="310" y="0"/>
                  </a:cubicBezTo>
                  <a:close/>
                </a:path>
              </a:pathLst>
            </a:custGeom>
            <a:solidFill>
              <a:schemeClr val="accent6">
                <a:lumMod val="1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64" name="Google Shape;5949;p62">
              <a:extLst>
                <a:ext uri="{FF2B5EF4-FFF2-40B4-BE49-F238E27FC236}">
                  <a16:creationId xmlns:a16="http://schemas.microsoft.com/office/drawing/2014/main" id="{24722102-2275-4EEC-921D-42E864F39119}"/>
                </a:ext>
              </a:extLst>
            </p:cNvPr>
            <p:cNvSpPr/>
            <p:nvPr/>
          </p:nvSpPr>
          <p:spPr>
            <a:xfrm>
              <a:off x="3893832" y="3250981"/>
              <a:ext cx="47241" cy="31621"/>
            </a:xfrm>
            <a:custGeom>
              <a:avLst/>
              <a:gdLst/>
              <a:ahLst/>
              <a:cxnLst/>
              <a:rect l="l" t="t" r="r" b="b"/>
              <a:pathLst>
                <a:path w="1275" h="907" extrusionOk="0">
                  <a:moveTo>
                    <a:pt x="918" y="0"/>
                  </a:moveTo>
                  <a:cubicBezTo>
                    <a:pt x="834" y="0"/>
                    <a:pt x="739" y="12"/>
                    <a:pt x="668" y="24"/>
                  </a:cubicBezTo>
                  <a:cubicBezTo>
                    <a:pt x="537" y="72"/>
                    <a:pt x="418" y="143"/>
                    <a:pt x="310" y="238"/>
                  </a:cubicBezTo>
                  <a:cubicBezTo>
                    <a:pt x="180" y="357"/>
                    <a:pt x="60" y="536"/>
                    <a:pt x="13" y="750"/>
                  </a:cubicBezTo>
                  <a:cubicBezTo>
                    <a:pt x="1" y="786"/>
                    <a:pt x="1" y="798"/>
                    <a:pt x="1" y="834"/>
                  </a:cubicBezTo>
                  <a:cubicBezTo>
                    <a:pt x="1" y="866"/>
                    <a:pt x="1" y="907"/>
                    <a:pt x="18" y="907"/>
                  </a:cubicBezTo>
                  <a:cubicBezTo>
                    <a:pt x="20" y="907"/>
                    <a:pt x="22" y="906"/>
                    <a:pt x="25" y="905"/>
                  </a:cubicBezTo>
                  <a:cubicBezTo>
                    <a:pt x="25" y="893"/>
                    <a:pt x="37" y="869"/>
                    <a:pt x="60" y="846"/>
                  </a:cubicBezTo>
                  <a:cubicBezTo>
                    <a:pt x="180" y="595"/>
                    <a:pt x="382" y="381"/>
                    <a:pt x="668" y="334"/>
                  </a:cubicBezTo>
                  <a:cubicBezTo>
                    <a:pt x="739" y="322"/>
                    <a:pt x="811" y="322"/>
                    <a:pt x="906" y="322"/>
                  </a:cubicBezTo>
                  <a:cubicBezTo>
                    <a:pt x="947" y="322"/>
                    <a:pt x="992" y="325"/>
                    <a:pt x="1040" y="325"/>
                  </a:cubicBezTo>
                  <a:cubicBezTo>
                    <a:pt x="1087" y="325"/>
                    <a:pt x="1138" y="322"/>
                    <a:pt x="1192" y="310"/>
                  </a:cubicBezTo>
                  <a:cubicBezTo>
                    <a:pt x="1275" y="262"/>
                    <a:pt x="1275" y="143"/>
                    <a:pt x="1227" y="84"/>
                  </a:cubicBezTo>
                  <a:cubicBezTo>
                    <a:pt x="1156" y="0"/>
                    <a:pt x="1013" y="0"/>
                    <a:pt x="918" y="0"/>
                  </a:cubicBezTo>
                  <a:close/>
                </a:path>
              </a:pathLst>
            </a:custGeom>
            <a:solidFill>
              <a:schemeClr val="accent6">
                <a:lumMod val="1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65" name="Google Shape;5785;p62">
              <a:extLst>
                <a:ext uri="{FF2B5EF4-FFF2-40B4-BE49-F238E27FC236}">
                  <a16:creationId xmlns:a16="http://schemas.microsoft.com/office/drawing/2014/main" id="{EED352DD-AEFC-4EFF-8E7C-9C728E07A2C6}"/>
                </a:ext>
              </a:extLst>
            </p:cNvPr>
            <p:cNvSpPr/>
            <p:nvPr/>
          </p:nvSpPr>
          <p:spPr>
            <a:xfrm>
              <a:off x="4678713" y="4124736"/>
              <a:ext cx="55320" cy="50119"/>
            </a:xfrm>
            <a:custGeom>
              <a:avLst/>
              <a:gdLst/>
              <a:ahLst/>
              <a:cxnLst/>
              <a:rect l="l" t="t" r="r" b="b"/>
              <a:pathLst>
                <a:path w="1380" h="1297" extrusionOk="0">
                  <a:moveTo>
                    <a:pt x="323" y="0"/>
                  </a:moveTo>
                  <a:cubicBezTo>
                    <a:pt x="288" y="0"/>
                    <a:pt x="258" y="10"/>
                    <a:pt x="237" y="33"/>
                  </a:cubicBezTo>
                  <a:cubicBezTo>
                    <a:pt x="94" y="176"/>
                    <a:pt x="475" y="593"/>
                    <a:pt x="475" y="593"/>
                  </a:cubicBezTo>
                  <a:cubicBezTo>
                    <a:pt x="475" y="593"/>
                    <a:pt x="278" y="498"/>
                    <a:pt x="156" y="498"/>
                  </a:cubicBezTo>
                  <a:cubicBezTo>
                    <a:pt x="50" y="498"/>
                    <a:pt x="0" y="571"/>
                    <a:pt x="189" y="843"/>
                  </a:cubicBezTo>
                  <a:cubicBezTo>
                    <a:pt x="458" y="1235"/>
                    <a:pt x="918" y="1296"/>
                    <a:pt x="1181" y="1296"/>
                  </a:cubicBezTo>
                  <a:cubicBezTo>
                    <a:pt x="1301" y="1296"/>
                    <a:pt x="1380" y="1283"/>
                    <a:pt x="1380" y="1283"/>
                  </a:cubicBezTo>
                  <a:lnTo>
                    <a:pt x="832" y="259"/>
                  </a:lnTo>
                  <a:cubicBezTo>
                    <a:pt x="832" y="259"/>
                    <a:pt x="506" y="0"/>
                    <a:pt x="323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66" name="Google Shape;5786;p62">
              <a:extLst>
                <a:ext uri="{FF2B5EF4-FFF2-40B4-BE49-F238E27FC236}">
                  <a16:creationId xmlns:a16="http://schemas.microsoft.com/office/drawing/2014/main" id="{E412294B-BF17-41AA-832A-6970B7FDC181}"/>
                </a:ext>
              </a:extLst>
            </p:cNvPr>
            <p:cNvSpPr/>
            <p:nvPr/>
          </p:nvSpPr>
          <p:spPr>
            <a:xfrm>
              <a:off x="4695830" y="4063874"/>
              <a:ext cx="118857" cy="111638"/>
            </a:xfrm>
            <a:custGeom>
              <a:avLst/>
              <a:gdLst/>
              <a:ahLst/>
              <a:cxnLst/>
              <a:rect l="l" t="t" r="r" b="b"/>
              <a:pathLst>
                <a:path w="2965" h="2889" extrusionOk="0">
                  <a:moveTo>
                    <a:pt x="1791" y="0"/>
                  </a:moveTo>
                  <a:cubicBezTo>
                    <a:pt x="1261" y="0"/>
                    <a:pt x="0" y="879"/>
                    <a:pt x="0" y="1001"/>
                  </a:cubicBezTo>
                  <a:cubicBezTo>
                    <a:pt x="0" y="1156"/>
                    <a:pt x="560" y="2787"/>
                    <a:pt x="857" y="2882"/>
                  </a:cubicBezTo>
                  <a:cubicBezTo>
                    <a:pt x="874" y="2887"/>
                    <a:pt x="894" y="2889"/>
                    <a:pt x="917" y="2889"/>
                  </a:cubicBezTo>
                  <a:cubicBezTo>
                    <a:pt x="1320" y="2889"/>
                    <a:pt x="2709" y="2233"/>
                    <a:pt x="2822" y="1715"/>
                  </a:cubicBezTo>
                  <a:cubicBezTo>
                    <a:pt x="2965" y="1168"/>
                    <a:pt x="1988" y="84"/>
                    <a:pt x="1988" y="84"/>
                  </a:cubicBezTo>
                  <a:cubicBezTo>
                    <a:pt x="1950" y="25"/>
                    <a:pt x="1881" y="0"/>
                    <a:pt x="1791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67" name="Google Shape;5787;p62">
              <a:extLst>
                <a:ext uri="{FF2B5EF4-FFF2-40B4-BE49-F238E27FC236}">
                  <a16:creationId xmlns:a16="http://schemas.microsoft.com/office/drawing/2014/main" id="{E446DC44-8B65-4AD2-A17A-C7205F907366}"/>
                </a:ext>
              </a:extLst>
            </p:cNvPr>
            <p:cNvSpPr/>
            <p:nvPr/>
          </p:nvSpPr>
          <p:spPr>
            <a:xfrm>
              <a:off x="4703928" y="4131537"/>
              <a:ext cx="17237" cy="33619"/>
            </a:xfrm>
            <a:custGeom>
              <a:avLst/>
              <a:gdLst/>
              <a:ahLst/>
              <a:cxnLst/>
              <a:rect l="l" t="t" r="r" b="b"/>
              <a:pathLst>
                <a:path w="430" h="870" extrusionOk="0">
                  <a:moveTo>
                    <a:pt x="37" y="0"/>
                  </a:moveTo>
                  <a:cubicBezTo>
                    <a:pt x="20" y="0"/>
                    <a:pt x="0" y="21"/>
                    <a:pt x="0" y="36"/>
                  </a:cubicBezTo>
                  <a:cubicBezTo>
                    <a:pt x="36" y="191"/>
                    <a:pt x="72" y="334"/>
                    <a:pt x="155" y="488"/>
                  </a:cubicBezTo>
                  <a:cubicBezTo>
                    <a:pt x="179" y="560"/>
                    <a:pt x="227" y="619"/>
                    <a:pt x="251" y="691"/>
                  </a:cubicBezTo>
                  <a:cubicBezTo>
                    <a:pt x="274" y="726"/>
                    <a:pt x="298" y="750"/>
                    <a:pt x="334" y="798"/>
                  </a:cubicBezTo>
                  <a:cubicBezTo>
                    <a:pt x="346" y="834"/>
                    <a:pt x="370" y="857"/>
                    <a:pt x="405" y="869"/>
                  </a:cubicBezTo>
                  <a:cubicBezTo>
                    <a:pt x="417" y="869"/>
                    <a:pt x="429" y="869"/>
                    <a:pt x="429" y="857"/>
                  </a:cubicBezTo>
                  <a:cubicBezTo>
                    <a:pt x="429" y="798"/>
                    <a:pt x="417" y="786"/>
                    <a:pt x="393" y="750"/>
                  </a:cubicBezTo>
                  <a:cubicBezTo>
                    <a:pt x="381" y="726"/>
                    <a:pt x="346" y="691"/>
                    <a:pt x="334" y="667"/>
                  </a:cubicBezTo>
                  <a:cubicBezTo>
                    <a:pt x="286" y="607"/>
                    <a:pt x="251" y="536"/>
                    <a:pt x="215" y="453"/>
                  </a:cubicBezTo>
                  <a:cubicBezTo>
                    <a:pt x="155" y="322"/>
                    <a:pt x="96" y="179"/>
                    <a:pt x="60" y="24"/>
                  </a:cubicBezTo>
                  <a:cubicBezTo>
                    <a:pt x="56" y="7"/>
                    <a:pt x="47" y="0"/>
                    <a:pt x="37" y="0"/>
                  </a:cubicBezTo>
                  <a:close/>
                </a:path>
              </a:pathLst>
            </a:custGeom>
            <a:solidFill>
              <a:srgbClr val="C44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68" name="Google Shape;5788;p62">
              <a:extLst>
                <a:ext uri="{FF2B5EF4-FFF2-40B4-BE49-F238E27FC236}">
                  <a16:creationId xmlns:a16="http://schemas.microsoft.com/office/drawing/2014/main" id="{73F050DF-13C9-4BEB-8720-DAE556251544}"/>
                </a:ext>
              </a:extLst>
            </p:cNvPr>
            <p:cNvSpPr/>
            <p:nvPr/>
          </p:nvSpPr>
          <p:spPr>
            <a:xfrm>
              <a:off x="4586514" y="3637412"/>
              <a:ext cx="316965" cy="492770"/>
            </a:xfrm>
            <a:custGeom>
              <a:avLst/>
              <a:gdLst/>
              <a:ahLst/>
              <a:cxnLst/>
              <a:rect l="l" t="t" r="r" b="b"/>
              <a:pathLst>
                <a:path w="7907" h="12752" extrusionOk="0">
                  <a:moveTo>
                    <a:pt x="6965" y="1"/>
                  </a:moveTo>
                  <a:cubicBezTo>
                    <a:pt x="5886" y="1"/>
                    <a:pt x="2558" y="2522"/>
                    <a:pt x="1298" y="4429"/>
                  </a:cubicBezTo>
                  <a:cubicBezTo>
                    <a:pt x="1" y="6382"/>
                    <a:pt x="1024" y="9060"/>
                    <a:pt x="2156" y="11989"/>
                  </a:cubicBezTo>
                  <a:cubicBezTo>
                    <a:pt x="2167" y="12025"/>
                    <a:pt x="2167" y="12037"/>
                    <a:pt x="2191" y="12073"/>
                  </a:cubicBezTo>
                  <a:cubicBezTo>
                    <a:pt x="2275" y="12287"/>
                    <a:pt x="2370" y="12525"/>
                    <a:pt x="2453" y="12751"/>
                  </a:cubicBezTo>
                  <a:lnTo>
                    <a:pt x="5085" y="10894"/>
                  </a:lnTo>
                  <a:cubicBezTo>
                    <a:pt x="5085" y="10894"/>
                    <a:pt x="4965" y="10608"/>
                    <a:pt x="4787" y="10168"/>
                  </a:cubicBezTo>
                  <a:cubicBezTo>
                    <a:pt x="4775" y="10132"/>
                    <a:pt x="4775" y="10108"/>
                    <a:pt x="4763" y="10073"/>
                  </a:cubicBezTo>
                  <a:cubicBezTo>
                    <a:pt x="4370" y="9060"/>
                    <a:pt x="3811" y="7370"/>
                    <a:pt x="3942" y="6441"/>
                  </a:cubicBezTo>
                  <a:cubicBezTo>
                    <a:pt x="4156" y="5072"/>
                    <a:pt x="5918" y="4334"/>
                    <a:pt x="6918" y="3822"/>
                  </a:cubicBezTo>
                  <a:cubicBezTo>
                    <a:pt x="7728" y="3417"/>
                    <a:pt x="7906" y="536"/>
                    <a:pt x="7192" y="59"/>
                  </a:cubicBezTo>
                  <a:cubicBezTo>
                    <a:pt x="7135" y="20"/>
                    <a:pt x="7058" y="1"/>
                    <a:pt x="696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69" name="Google Shape;5789;p62">
              <a:extLst>
                <a:ext uri="{FF2B5EF4-FFF2-40B4-BE49-F238E27FC236}">
                  <a16:creationId xmlns:a16="http://schemas.microsoft.com/office/drawing/2014/main" id="{6F81FC39-9CC3-49D8-A573-F1637F1383AE}"/>
                </a:ext>
              </a:extLst>
            </p:cNvPr>
            <p:cNvSpPr/>
            <p:nvPr/>
          </p:nvSpPr>
          <p:spPr>
            <a:xfrm>
              <a:off x="4702004" y="3758866"/>
              <a:ext cx="181432" cy="340943"/>
            </a:xfrm>
            <a:custGeom>
              <a:avLst/>
              <a:gdLst/>
              <a:ahLst/>
              <a:cxnLst/>
              <a:rect l="l" t="t" r="r" b="b"/>
              <a:pathLst>
                <a:path w="4526" h="8823" extrusionOk="0">
                  <a:moveTo>
                    <a:pt x="4525" y="0"/>
                  </a:moveTo>
                  <a:lnTo>
                    <a:pt x="4525" y="0"/>
                  </a:lnTo>
                  <a:cubicBezTo>
                    <a:pt x="4454" y="12"/>
                    <a:pt x="4382" y="36"/>
                    <a:pt x="4311" y="83"/>
                  </a:cubicBezTo>
                  <a:cubicBezTo>
                    <a:pt x="3549" y="441"/>
                    <a:pt x="2787" y="845"/>
                    <a:pt x="2132" y="1369"/>
                  </a:cubicBezTo>
                  <a:cubicBezTo>
                    <a:pt x="1513" y="1857"/>
                    <a:pt x="941" y="2453"/>
                    <a:pt x="572" y="3167"/>
                  </a:cubicBezTo>
                  <a:cubicBezTo>
                    <a:pt x="156" y="3965"/>
                    <a:pt x="1" y="4846"/>
                    <a:pt x="48" y="5739"/>
                  </a:cubicBezTo>
                  <a:cubicBezTo>
                    <a:pt x="84" y="6370"/>
                    <a:pt x="191" y="6977"/>
                    <a:pt x="334" y="7584"/>
                  </a:cubicBezTo>
                  <a:cubicBezTo>
                    <a:pt x="441" y="8001"/>
                    <a:pt x="572" y="8418"/>
                    <a:pt x="703" y="8823"/>
                  </a:cubicBezTo>
                  <a:lnTo>
                    <a:pt x="2227" y="7751"/>
                  </a:lnTo>
                  <a:cubicBezTo>
                    <a:pt x="2227" y="7751"/>
                    <a:pt x="2084" y="7465"/>
                    <a:pt x="1930" y="7025"/>
                  </a:cubicBezTo>
                  <a:cubicBezTo>
                    <a:pt x="1918" y="6989"/>
                    <a:pt x="1918" y="6965"/>
                    <a:pt x="1894" y="6930"/>
                  </a:cubicBezTo>
                  <a:cubicBezTo>
                    <a:pt x="1513" y="5917"/>
                    <a:pt x="930" y="4227"/>
                    <a:pt x="1084" y="3298"/>
                  </a:cubicBezTo>
                  <a:cubicBezTo>
                    <a:pt x="1287" y="1929"/>
                    <a:pt x="3061" y="1191"/>
                    <a:pt x="4061" y="679"/>
                  </a:cubicBezTo>
                  <a:cubicBezTo>
                    <a:pt x="4251" y="572"/>
                    <a:pt x="4418" y="322"/>
                    <a:pt x="4525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70" name="Google Shape;5790;p62">
              <a:extLst>
                <a:ext uri="{FF2B5EF4-FFF2-40B4-BE49-F238E27FC236}">
                  <a16:creationId xmlns:a16="http://schemas.microsoft.com/office/drawing/2014/main" id="{031A781E-256F-469C-B293-6D60A8188404}"/>
                </a:ext>
              </a:extLst>
            </p:cNvPr>
            <p:cNvSpPr/>
            <p:nvPr/>
          </p:nvSpPr>
          <p:spPr>
            <a:xfrm>
              <a:off x="4674344" y="4026158"/>
              <a:ext cx="105027" cy="77788"/>
            </a:xfrm>
            <a:custGeom>
              <a:avLst/>
              <a:gdLst/>
              <a:ahLst/>
              <a:cxnLst/>
              <a:rect l="l" t="t" r="r" b="b"/>
              <a:pathLst>
                <a:path w="2620" h="2013" extrusionOk="0">
                  <a:moveTo>
                    <a:pt x="2584" y="1"/>
                  </a:moveTo>
                  <a:cubicBezTo>
                    <a:pt x="2572" y="13"/>
                    <a:pt x="2560" y="13"/>
                    <a:pt x="2548" y="24"/>
                  </a:cubicBezTo>
                  <a:cubicBezTo>
                    <a:pt x="2286" y="191"/>
                    <a:pt x="2036" y="346"/>
                    <a:pt x="1798" y="501"/>
                  </a:cubicBezTo>
                  <a:cubicBezTo>
                    <a:pt x="1322" y="834"/>
                    <a:pt x="858" y="1191"/>
                    <a:pt x="417" y="1560"/>
                  </a:cubicBezTo>
                  <a:cubicBezTo>
                    <a:pt x="262" y="1679"/>
                    <a:pt x="131" y="1810"/>
                    <a:pt x="0" y="1929"/>
                  </a:cubicBezTo>
                  <a:cubicBezTo>
                    <a:pt x="12" y="1965"/>
                    <a:pt x="12" y="1977"/>
                    <a:pt x="24" y="2013"/>
                  </a:cubicBezTo>
                  <a:cubicBezTo>
                    <a:pt x="477" y="1608"/>
                    <a:pt x="953" y="1215"/>
                    <a:pt x="1441" y="858"/>
                  </a:cubicBezTo>
                  <a:cubicBezTo>
                    <a:pt x="1739" y="655"/>
                    <a:pt x="2048" y="441"/>
                    <a:pt x="2370" y="251"/>
                  </a:cubicBezTo>
                  <a:cubicBezTo>
                    <a:pt x="2453" y="203"/>
                    <a:pt x="2524" y="143"/>
                    <a:pt x="2620" y="108"/>
                  </a:cubicBezTo>
                  <a:cubicBezTo>
                    <a:pt x="2608" y="72"/>
                    <a:pt x="2584" y="48"/>
                    <a:pt x="2584" y="1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71" name="Google Shape;5791;p62">
              <a:extLst>
                <a:ext uri="{FF2B5EF4-FFF2-40B4-BE49-F238E27FC236}">
                  <a16:creationId xmlns:a16="http://schemas.microsoft.com/office/drawing/2014/main" id="{FA5A9C54-0951-4A98-86CD-CB40C9F5E41A}"/>
                </a:ext>
              </a:extLst>
            </p:cNvPr>
            <p:cNvSpPr/>
            <p:nvPr/>
          </p:nvSpPr>
          <p:spPr>
            <a:xfrm>
              <a:off x="4616098" y="4691471"/>
              <a:ext cx="836727" cy="92974"/>
            </a:xfrm>
            <a:custGeom>
              <a:avLst/>
              <a:gdLst/>
              <a:ahLst/>
              <a:cxnLst/>
              <a:rect l="l" t="t" r="r" b="b"/>
              <a:pathLst>
                <a:path w="20873" h="2406" extrusionOk="0">
                  <a:moveTo>
                    <a:pt x="10443" y="0"/>
                  </a:moveTo>
                  <a:cubicBezTo>
                    <a:pt x="4680" y="0"/>
                    <a:pt x="1" y="536"/>
                    <a:pt x="1" y="1203"/>
                  </a:cubicBezTo>
                  <a:cubicBezTo>
                    <a:pt x="1" y="1869"/>
                    <a:pt x="4680" y="2405"/>
                    <a:pt x="10443" y="2405"/>
                  </a:cubicBezTo>
                  <a:cubicBezTo>
                    <a:pt x="16205" y="2405"/>
                    <a:pt x="20872" y="1869"/>
                    <a:pt x="20872" y="1203"/>
                  </a:cubicBezTo>
                  <a:cubicBezTo>
                    <a:pt x="20872" y="536"/>
                    <a:pt x="16205" y="0"/>
                    <a:pt x="10443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72" name="Google Shape;5794;p62">
              <a:extLst>
                <a:ext uri="{FF2B5EF4-FFF2-40B4-BE49-F238E27FC236}">
                  <a16:creationId xmlns:a16="http://schemas.microsoft.com/office/drawing/2014/main" id="{2DDAFEC0-1601-4F6F-A316-31DE32766411}"/>
                </a:ext>
              </a:extLst>
            </p:cNvPr>
            <p:cNvSpPr/>
            <p:nvPr/>
          </p:nvSpPr>
          <p:spPr>
            <a:xfrm>
              <a:off x="4803183" y="4071719"/>
              <a:ext cx="473503" cy="598612"/>
            </a:xfrm>
            <a:custGeom>
              <a:avLst/>
              <a:gdLst/>
              <a:ahLst/>
              <a:cxnLst/>
              <a:rect l="l" t="t" r="r" b="b"/>
              <a:pathLst>
                <a:path w="11812" h="15491" extrusionOk="0">
                  <a:moveTo>
                    <a:pt x="1" y="0"/>
                  </a:moveTo>
                  <a:lnTo>
                    <a:pt x="1" y="0"/>
                  </a:lnTo>
                  <a:cubicBezTo>
                    <a:pt x="25" y="2620"/>
                    <a:pt x="156" y="4977"/>
                    <a:pt x="322" y="6096"/>
                  </a:cubicBezTo>
                  <a:cubicBezTo>
                    <a:pt x="739" y="9049"/>
                    <a:pt x="1406" y="15490"/>
                    <a:pt x="1406" y="15490"/>
                  </a:cubicBezTo>
                  <a:lnTo>
                    <a:pt x="4859" y="15490"/>
                  </a:lnTo>
                  <a:cubicBezTo>
                    <a:pt x="4847" y="12752"/>
                    <a:pt x="4371" y="2358"/>
                    <a:pt x="4597" y="2322"/>
                  </a:cubicBezTo>
                  <a:cubicBezTo>
                    <a:pt x="4659" y="2309"/>
                    <a:pt x="4724" y="2300"/>
                    <a:pt x="4796" y="2300"/>
                  </a:cubicBezTo>
                  <a:cubicBezTo>
                    <a:pt x="4988" y="2300"/>
                    <a:pt x="5227" y="2361"/>
                    <a:pt x="5573" y="2560"/>
                  </a:cubicBezTo>
                  <a:cubicBezTo>
                    <a:pt x="6216" y="2894"/>
                    <a:pt x="8395" y="15490"/>
                    <a:pt x="8395" y="15490"/>
                  </a:cubicBezTo>
                  <a:lnTo>
                    <a:pt x="11812" y="15490"/>
                  </a:lnTo>
                  <a:cubicBezTo>
                    <a:pt x="11502" y="12502"/>
                    <a:pt x="10157" y="3310"/>
                    <a:pt x="9788" y="310"/>
                  </a:cubicBezTo>
                  <a:cubicBezTo>
                    <a:pt x="9669" y="310"/>
                    <a:pt x="9586" y="322"/>
                    <a:pt x="9478" y="322"/>
                  </a:cubicBezTo>
                  <a:cubicBezTo>
                    <a:pt x="8190" y="468"/>
                    <a:pt x="6901" y="529"/>
                    <a:pt x="5612" y="529"/>
                  </a:cubicBezTo>
                  <a:cubicBezTo>
                    <a:pt x="4901" y="529"/>
                    <a:pt x="4189" y="510"/>
                    <a:pt x="3478" y="477"/>
                  </a:cubicBezTo>
                  <a:cubicBezTo>
                    <a:pt x="2323" y="417"/>
                    <a:pt x="1132" y="298"/>
                    <a:pt x="1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73" name="Google Shape;5795;p62">
              <a:extLst>
                <a:ext uri="{FF2B5EF4-FFF2-40B4-BE49-F238E27FC236}">
                  <a16:creationId xmlns:a16="http://schemas.microsoft.com/office/drawing/2014/main" id="{BF622B8D-1D3B-455F-95E9-9DC6A0C8344F}"/>
                </a:ext>
              </a:extLst>
            </p:cNvPr>
            <p:cNvSpPr/>
            <p:nvPr/>
          </p:nvSpPr>
          <p:spPr>
            <a:xfrm>
              <a:off x="5125840" y="4580102"/>
              <a:ext cx="150404" cy="89766"/>
            </a:xfrm>
            <a:custGeom>
              <a:avLst/>
              <a:gdLst/>
              <a:ahLst/>
              <a:cxnLst/>
              <a:rect l="l" t="t" r="r" b="b"/>
              <a:pathLst>
                <a:path w="3752" h="2323" extrusionOk="0">
                  <a:moveTo>
                    <a:pt x="3465" y="1"/>
                  </a:moveTo>
                  <a:cubicBezTo>
                    <a:pt x="3120" y="60"/>
                    <a:pt x="2799" y="120"/>
                    <a:pt x="2465" y="155"/>
                  </a:cubicBezTo>
                  <a:cubicBezTo>
                    <a:pt x="1656" y="275"/>
                    <a:pt x="822" y="370"/>
                    <a:pt x="1" y="429"/>
                  </a:cubicBezTo>
                  <a:cubicBezTo>
                    <a:pt x="191" y="1572"/>
                    <a:pt x="322" y="2322"/>
                    <a:pt x="322" y="2322"/>
                  </a:cubicBezTo>
                  <a:lnTo>
                    <a:pt x="3751" y="2322"/>
                  </a:lnTo>
                  <a:cubicBezTo>
                    <a:pt x="3692" y="1751"/>
                    <a:pt x="3584" y="929"/>
                    <a:pt x="3465" y="1"/>
                  </a:cubicBezTo>
                  <a:close/>
                </a:path>
              </a:pathLst>
            </a:custGeom>
            <a:solidFill>
              <a:srgbClr val="4E4937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74" name="Google Shape;5796;p62">
              <a:extLst>
                <a:ext uri="{FF2B5EF4-FFF2-40B4-BE49-F238E27FC236}">
                  <a16:creationId xmlns:a16="http://schemas.microsoft.com/office/drawing/2014/main" id="{78311981-F707-41AC-AC6F-B9513C7DD07C}"/>
                </a:ext>
              </a:extLst>
            </p:cNvPr>
            <p:cNvSpPr/>
            <p:nvPr/>
          </p:nvSpPr>
          <p:spPr>
            <a:xfrm>
              <a:off x="4851407" y="4599887"/>
              <a:ext cx="146076" cy="70445"/>
            </a:xfrm>
            <a:custGeom>
              <a:avLst/>
              <a:gdLst/>
              <a:ahLst/>
              <a:cxnLst/>
              <a:rect l="l" t="t" r="r" b="b"/>
              <a:pathLst>
                <a:path w="3644" h="1823" extrusionOk="0">
                  <a:moveTo>
                    <a:pt x="1" y="1"/>
                  </a:moveTo>
                  <a:cubicBezTo>
                    <a:pt x="120" y="1096"/>
                    <a:pt x="191" y="1822"/>
                    <a:pt x="191" y="1822"/>
                  </a:cubicBezTo>
                  <a:lnTo>
                    <a:pt x="3644" y="1822"/>
                  </a:lnTo>
                  <a:cubicBezTo>
                    <a:pt x="3644" y="1394"/>
                    <a:pt x="3632" y="798"/>
                    <a:pt x="3620" y="84"/>
                  </a:cubicBezTo>
                  <a:cubicBezTo>
                    <a:pt x="2977" y="84"/>
                    <a:pt x="2358" y="84"/>
                    <a:pt x="1715" y="60"/>
                  </a:cubicBezTo>
                  <a:cubicBezTo>
                    <a:pt x="1144" y="48"/>
                    <a:pt x="584" y="24"/>
                    <a:pt x="1" y="1"/>
                  </a:cubicBezTo>
                  <a:close/>
                </a:path>
              </a:pathLst>
            </a:custGeom>
            <a:solidFill>
              <a:srgbClr val="4E4937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75" name="Google Shape;5797;p62">
              <a:extLst>
                <a:ext uri="{FF2B5EF4-FFF2-40B4-BE49-F238E27FC236}">
                  <a16:creationId xmlns:a16="http://schemas.microsoft.com/office/drawing/2014/main" id="{D0A88E47-42A3-4E57-AA7D-5E5CA08578B0}"/>
                </a:ext>
              </a:extLst>
            </p:cNvPr>
            <p:cNvSpPr/>
            <p:nvPr/>
          </p:nvSpPr>
          <p:spPr>
            <a:xfrm>
              <a:off x="4803663" y="4072182"/>
              <a:ext cx="441554" cy="374987"/>
            </a:xfrm>
            <a:custGeom>
              <a:avLst/>
              <a:gdLst/>
              <a:ahLst/>
              <a:cxnLst/>
              <a:rect l="l" t="t" r="r" b="b"/>
              <a:pathLst>
                <a:path w="11015" h="9704" extrusionOk="0">
                  <a:moveTo>
                    <a:pt x="1" y="0"/>
                  </a:moveTo>
                  <a:lnTo>
                    <a:pt x="1" y="0"/>
                  </a:lnTo>
                  <a:cubicBezTo>
                    <a:pt x="25" y="2620"/>
                    <a:pt x="168" y="4989"/>
                    <a:pt x="322" y="6096"/>
                  </a:cubicBezTo>
                  <a:cubicBezTo>
                    <a:pt x="418" y="6906"/>
                    <a:pt x="549" y="8001"/>
                    <a:pt x="703" y="9168"/>
                  </a:cubicBezTo>
                  <a:cubicBezTo>
                    <a:pt x="1013" y="9228"/>
                    <a:pt x="1322" y="9287"/>
                    <a:pt x="1656" y="9335"/>
                  </a:cubicBezTo>
                  <a:cubicBezTo>
                    <a:pt x="2513" y="9454"/>
                    <a:pt x="3394" y="9525"/>
                    <a:pt x="4251" y="9597"/>
                  </a:cubicBezTo>
                  <a:cubicBezTo>
                    <a:pt x="4406" y="9609"/>
                    <a:pt x="4537" y="9609"/>
                    <a:pt x="4692" y="9632"/>
                  </a:cubicBezTo>
                  <a:cubicBezTo>
                    <a:pt x="4573" y="6060"/>
                    <a:pt x="4454" y="2334"/>
                    <a:pt x="4585" y="2310"/>
                  </a:cubicBezTo>
                  <a:cubicBezTo>
                    <a:pt x="4647" y="2297"/>
                    <a:pt x="4713" y="2288"/>
                    <a:pt x="4786" y="2288"/>
                  </a:cubicBezTo>
                  <a:cubicBezTo>
                    <a:pt x="4980" y="2288"/>
                    <a:pt x="5224" y="2349"/>
                    <a:pt x="5561" y="2548"/>
                  </a:cubicBezTo>
                  <a:cubicBezTo>
                    <a:pt x="5906" y="2727"/>
                    <a:pt x="6668" y="6334"/>
                    <a:pt x="7323" y="9704"/>
                  </a:cubicBezTo>
                  <a:cubicBezTo>
                    <a:pt x="8561" y="9668"/>
                    <a:pt x="9800" y="9549"/>
                    <a:pt x="11014" y="9394"/>
                  </a:cubicBezTo>
                  <a:cubicBezTo>
                    <a:pt x="10538" y="5894"/>
                    <a:pt x="9990" y="2048"/>
                    <a:pt x="9764" y="298"/>
                  </a:cubicBezTo>
                  <a:cubicBezTo>
                    <a:pt x="9681" y="310"/>
                    <a:pt x="9574" y="310"/>
                    <a:pt x="9478" y="322"/>
                  </a:cubicBezTo>
                  <a:cubicBezTo>
                    <a:pt x="8194" y="468"/>
                    <a:pt x="6900" y="534"/>
                    <a:pt x="5605" y="534"/>
                  </a:cubicBezTo>
                  <a:cubicBezTo>
                    <a:pt x="4896" y="534"/>
                    <a:pt x="4186" y="514"/>
                    <a:pt x="3478" y="476"/>
                  </a:cubicBezTo>
                  <a:cubicBezTo>
                    <a:pt x="2323" y="417"/>
                    <a:pt x="1132" y="298"/>
                    <a:pt x="1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76" name="Google Shape;5798;p62">
              <a:extLst>
                <a:ext uri="{FF2B5EF4-FFF2-40B4-BE49-F238E27FC236}">
                  <a16:creationId xmlns:a16="http://schemas.microsoft.com/office/drawing/2014/main" id="{D7A6B4C9-7F00-42D3-9F73-49D69B81F1AA}"/>
                </a:ext>
              </a:extLst>
            </p:cNvPr>
            <p:cNvSpPr/>
            <p:nvPr/>
          </p:nvSpPr>
          <p:spPr>
            <a:xfrm>
              <a:off x="4768828" y="4662875"/>
              <a:ext cx="249660" cy="75778"/>
            </a:xfrm>
            <a:custGeom>
              <a:avLst/>
              <a:gdLst/>
              <a:ahLst/>
              <a:cxnLst/>
              <a:rect l="l" t="t" r="r" b="b"/>
              <a:pathLst>
                <a:path w="6228" h="1961" extrusionOk="0">
                  <a:moveTo>
                    <a:pt x="2992" y="1"/>
                  </a:moveTo>
                  <a:cubicBezTo>
                    <a:pt x="2561" y="1"/>
                    <a:pt x="2243" y="8"/>
                    <a:pt x="2203" y="26"/>
                  </a:cubicBezTo>
                  <a:cubicBezTo>
                    <a:pt x="2203" y="26"/>
                    <a:pt x="1906" y="38"/>
                    <a:pt x="1013" y="633"/>
                  </a:cubicBezTo>
                  <a:cubicBezTo>
                    <a:pt x="465" y="990"/>
                    <a:pt x="179" y="1335"/>
                    <a:pt x="60" y="1573"/>
                  </a:cubicBezTo>
                  <a:cubicBezTo>
                    <a:pt x="1" y="1693"/>
                    <a:pt x="96" y="1847"/>
                    <a:pt x="227" y="1847"/>
                  </a:cubicBezTo>
                  <a:cubicBezTo>
                    <a:pt x="923" y="1869"/>
                    <a:pt x="2945" y="1961"/>
                    <a:pt x="4412" y="1961"/>
                  </a:cubicBezTo>
                  <a:cubicBezTo>
                    <a:pt x="5304" y="1961"/>
                    <a:pt x="5991" y="1927"/>
                    <a:pt x="6049" y="1823"/>
                  </a:cubicBezTo>
                  <a:cubicBezTo>
                    <a:pt x="6228" y="1514"/>
                    <a:pt x="5894" y="121"/>
                    <a:pt x="5740" y="73"/>
                  </a:cubicBezTo>
                  <a:cubicBezTo>
                    <a:pt x="5631" y="40"/>
                    <a:pt x="4003" y="1"/>
                    <a:pt x="2992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77" name="Google Shape;5799;p62">
              <a:extLst>
                <a:ext uri="{FF2B5EF4-FFF2-40B4-BE49-F238E27FC236}">
                  <a16:creationId xmlns:a16="http://schemas.microsoft.com/office/drawing/2014/main" id="{654FA08D-33BA-4602-9D74-C4B5F31ECD13}"/>
                </a:ext>
              </a:extLst>
            </p:cNvPr>
            <p:cNvSpPr/>
            <p:nvPr/>
          </p:nvSpPr>
          <p:spPr>
            <a:xfrm>
              <a:off x="5048994" y="4662875"/>
              <a:ext cx="249178" cy="75778"/>
            </a:xfrm>
            <a:custGeom>
              <a:avLst/>
              <a:gdLst/>
              <a:ahLst/>
              <a:cxnLst/>
              <a:rect l="l" t="t" r="r" b="b"/>
              <a:pathLst>
                <a:path w="6216" h="1961" extrusionOk="0">
                  <a:moveTo>
                    <a:pt x="2985" y="1"/>
                  </a:moveTo>
                  <a:cubicBezTo>
                    <a:pt x="2555" y="1"/>
                    <a:pt x="2239" y="8"/>
                    <a:pt x="2203" y="26"/>
                  </a:cubicBezTo>
                  <a:cubicBezTo>
                    <a:pt x="2203" y="26"/>
                    <a:pt x="1906" y="38"/>
                    <a:pt x="1013" y="633"/>
                  </a:cubicBezTo>
                  <a:cubicBezTo>
                    <a:pt x="453" y="990"/>
                    <a:pt x="179" y="1335"/>
                    <a:pt x="60" y="1573"/>
                  </a:cubicBezTo>
                  <a:cubicBezTo>
                    <a:pt x="1" y="1693"/>
                    <a:pt x="84" y="1847"/>
                    <a:pt x="215" y="1847"/>
                  </a:cubicBezTo>
                  <a:cubicBezTo>
                    <a:pt x="911" y="1869"/>
                    <a:pt x="2938" y="1961"/>
                    <a:pt x="4405" y="1961"/>
                  </a:cubicBezTo>
                  <a:cubicBezTo>
                    <a:pt x="5298" y="1961"/>
                    <a:pt x="5983" y="1927"/>
                    <a:pt x="6037" y="1823"/>
                  </a:cubicBezTo>
                  <a:cubicBezTo>
                    <a:pt x="6216" y="1514"/>
                    <a:pt x="5894" y="121"/>
                    <a:pt x="5728" y="73"/>
                  </a:cubicBezTo>
                  <a:cubicBezTo>
                    <a:pt x="5619" y="40"/>
                    <a:pt x="3991" y="1"/>
                    <a:pt x="2985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78" name="Google Shape;5800;p62">
              <a:extLst>
                <a:ext uri="{FF2B5EF4-FFF2-40B4-BE49-F238E27FC236}">
                  <a16:creationId xmlns:a16="http://schemas.microsoft.com/office/drawing/2014/main" id="{AD3D1A59-EF15-449C-AA39-3C4F1210FF6D}"/>
                </a:ext>
              </a:extLst>
            </p:cNvPr>
            <p:cNvSpPr/>
            <p:nvPr/>
          </p:nvSpPr>
          <p:spPr>
            <a:xfrm>
              <a:off x="4759769" y="4065728"/>
              <a:ext cx="522168" cy="353463"/>
            </a:xfrm>
            <a:custGeom>
              <a:avLst/>
              <a:gdLst/>
              <a:ahLst/>
              <a:cxnLst/>
              <a:rect l="l" t="t" r="r" b="b"/>
              <a:pathLst>
                <a:path w="13026" h="9147" extrusionOk="0">
                  <a:moveTo>
                    <a:pt x="203" y="1"/>
                  </a:moveTo>
                  <a:cubicBezTo>
                    <a:pt x="203" y="1"/>
                    <a:pt x="143" y="894"/>
                    <a:pt x="96" y="2060"/>
                  </a:cubicBezTo>
                  <a:lnTo>
                    <a:pt x="96" y="2203"/>
                  </a:lnTo>
                  <a:cubicBezTo>
                    <a:pt x="36" y="3489"/>
                    <a:pt x="1" y="5049"/>
                    <a:pt x="36" y="6025"/>
                  </a:cubicBezTo>
                  <a:cubicBezTo>
                    <a:pt x="143" y="7930"/>
                    <a:pt x="239" y="8442"/>
                    <a:pt x="239" y="8442"/>
                  </a:cubicBezTo>
                  <a:cubicBezTo>
                    <a:pt x="239" y="8442"/>
                    <a:pt x="2048" y="8787"/>
                    <a:pt x="3632" y="8918"/>
                  </a:cubicBezTo>
                  <a:cubicBezTo>
                    <a:pt x="4022" y="8954"/>
                    <a:pt x="4390" y="8967"/>
                    <a:pt x="4723" y="8967"/>
                  </a:cubicBezTo>
                  <a:cubicBezTo>
                    <a:pt x="5723" y="8967"/>
                    <a:pt x="6406" y="8847"/>
                    <a:pt x="6406" y="8847"/>
                  </a:cubicBezTo>
                  <a:cubicBezTo>
                    <a:pt x="6406" y="8847"/>
                    <a:pt x="5787" y="6227"/>
                    <a:pt x="5989" y="5989"/>
                  </a:cubicBezTo>
                  <a:cubicBezTo>
                    <a:pt x="6013" y="5966"/>
                    <a:pt x="6013" y="5966"/>
                    <a:pt x="6025" y="5966"/>
                  </a:cubicBezTo>
                  <a:cubicBezTo>
                    <a:pt x="6049" y="5966"/>
                    <a:pt x="6085" y="5989"/>
                    <a:pt x="6108" y="6025"/>
                  </a:cubicBezTo>
                  <a:cubicBezTo>
                    <a:pt x="6394" y="6442"/>
                    <a:pt x="6859" y="8787"/>
                    <a:pt x="6859" y="8787"/>
                  </a:cubicBezTo>
                  <a:cubicBezTo>
                    <a:pt x="6859" y="8787"/>
                    <a:pt x="7991" y="9147"/>
                    <a:pt x="9997" y="9147"/>
                  </a:cubicBezTo>
                  <a:cubicBezTo>
                    <a:pt x="10088" y="9147"/>
                    <a:pt x="10181" y="9146"/>
                    <a:pt x="10276" y="9145"/>
                  </a:cubicBezTo>
                  <a:cubicBezTo>
                    <a:pt x="11097" y="9145"/>
                    <a:pt x="11681" y="8990"/>
                    <a:pt x="12097" y="8823"/>
                  </a:cubicBezTo>
                  <a:cubicBezTo>
                    <a:pt x="12133" y="8811"/>
                    <a:pt x="12169" y="8799"/>
                    <a:pt x="12193" y="8787"/>
                  </a:cubicBezTo>
                  <a:cubicBezTo>
                    <a:pt x="12835" y="8513"/>
                    <a:pt x="13026" y="8168"/>
                    <a:pt x="13026" y="8168"/>
                  </a:cubicBezTo>
                  <a:cubicBezTo>
                    <a:pt x="13026" y="8168"/>
                    <a:pt x="11752" y="1203"/>
                    <a:pt x="11419" y="298"/>
                  </a:cubicBezTo>
                  <a:cubicBezTo>
                    <a:pt x="11419" y="298"/>
                    <a:pt x="11288" y="286"/>
                    <a:pt x="11050" y="286"/>
                  </a:cubicBezTo>
                  <a:lnTo>
                    <a:pt x="10919" y="286"/>
                  </a:lnTo>
                  <a:cubicBezTo>
                    <a:pt x="10418" y="274"/>
                    <a:pt x="9537" y="239"/>
                    <a:pt x="8513" y="215"/>
                  </a:cubicBezTo>
                  <a:lnTo>
                    <a:pt x="8383" y="215"/>
                  </a:lnTo>
                  <a:cubicBezTo>
                    <a:pt x="7370" y="179"/>
                    <a:pt x="6227" y="155"/>
                    <a:pt x="5132" y="120"/>
                  </a:cubicBezTo>
                  <a:lnTo>
                    <a:pt x="5037" y="120"/>
                  </a:lnTo>
                  <a:cubicBezTo>
                    <a:pt x="4906" y="120"/>
                    <a:pt x="4787" y="108"/>
                    <a:pt x="4656" y="108"/>
                  </a:cubicBezTo>
                  <a:lnTo>
                    <a:pt x="4573" y="108"/>
                  </a:lnTo>
                  <a:cubicBezTo>
                    <a:pt x="3239" y="72"/>
                    <a:pt x="2013" y="36"/>
                    <a:pt x="1239" y="12"/>
                  </a:cubicBezTo>
                  <a:lnTo>
                    <a:pt x="1144" y="12"/>
                  </a:lnTo>
                  <a:cubicBezTo>
                    <a:pt x="679" y="12"/>
                    <a:pt x="405" y="1"/>
                    <a:pt x="382" y="1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79" name="Google Shape;5801;p62">
              <a:extLst>
                <a:ext uri="{FF2B5EF4-FFF2-40B4-BE49-F238E27FC236}">
                  <a16:creationId xmlns:a16="http://schemas.microsoft.com/office/drawing/2014/main" id="{D8A1B75C-D1AF-4DB7-8358-07601E70DBAE}"/>
                </a:ext>
              </a:extLst>
            </p:cNvPr>
            <p:cNvSpPr/>
            <p:nvPr/>
          </p:nvSpPr>
          <p:spPr>
            <a:xfrm>
              <a:off x="5096738" y="4076316"/>
              <a:ext cx="152770" cy="330394"/>
            </a:xfrm>
            <a:custGeom>
              <a:avLst/>
              <a:gdLst/>
              <a:ahLst/>
              <a:cxnLst/>
              <a:rect l="l" t="t" r="r" b="b"/>
              <a:pathLst>
                <a:path w="3811" h="8550" extrusionOk="0">
                  <a:moveTo>
                    <a:pt x="0" y="0"/>
                  </a:moveTo>
                  <a:cubicBezTo>
                    <a:pt x="191" y="1143"/>
                    <a:pt x="834" y="2215"/>
                    <a:pt x="1762" y="2929"/>
                  </a:cubicBezTo>
                  <a:cubicBezTo>
                    <a:pt x="2120" y="3215"/>
                    <a:pt x="2524" y="3417"/>
                    <a:pt x="2953" y="3572"/>
                  </a:cubicBezTo>
                  <a:cubicBezTo>
                    <a:pt x="3108" y="4703"/>
                    <a:pt x="3275" y="5834"/>
                    <a:pt x="3453" y="6966"/>
                  </a:cubicBezTo>
                  <a:cubicBezTo>
                    <a:pt x="3513" y="7323"/>
                    <a:pt x="3572" y="7692"/>
                    <a:pt x="3632" y="8049"/>
                  </a:cubicBezTo>
                  <a:cubicBezTo>
                    <a:pt x="3656" y="8216"/>
                    <a:pt x="3679" y="8394"/>
                    <a:pt x="3703" y="8549"/>
                  </a:cubicBezTo>
                  <a:cubicBezTo>
                    <a:pt x="3751" y="8537"/>
                    <a:pt x="3775" y="8525"/>
                    <a:pt x="3810" y="8513"/>
                  </a:cubicBezTo>
                  <a:cubicBezTo>
                    <a:pt x="3787" y="8406"/>
                    <a:pt x="3763" y="8299"/>
                    <a:pt x="3763" y="8192"/>
                  </a:cubicBezTo>
                  <a:cubicBezTo>
                    <a:pt x="3715" y="7870"/>
                    <a:pt x="3656" y="7537"/>
                    <a:pt x="3608" y="7216"/>
                  </a:cubicBezTo>
                  <a:cubicBezTo>
                    <a:pt x="3525" y="6561"/>
                    <a:pt x="3417" y="5906"/>
                    <a:pt x="3334" y="5251"/>
                  </a:cubicBezTo>
                  <a:cubicBezTo>
                    <a:pt x="3155" y="3941"/>
                    <a:pt x="2977" y="2608"/>
                    <a:pt x="2822" y="1286"/>
                  </a:cubicBezTo>
                  <a:cubicBezTo>
                    <a:pt x="2774" y="917"/>
                    <a:pt x="2739" y="560"/>
                    <a:pt x="2691" y="191"/>
                  </a:cubicBezTo>
                  <a:cubicBezTo>
                    <a:pt x="2691" y="155"/>
                    <a:pt x="2679" y="119"/>
                    <a:pt x="2679" y="72"/>
                  </a:cubicBezTo>
                  <a:lnTo>
                    <a:pt x="2536" y="72"/>
                  </a:lnTo>
                  <a:lnTo>
                    <a:pt x="2536" y="84"/>
                  </a:lnTo>
                  <a:cubicBezTo>
                    <a:pt x="2584" y="417"/>
                    <a:pt x="2620" y="739"/>
                    <a:pt x="2655" y="1072"/>
                  </a:cubicBezTo>
                  <a:cubicBezTo>
                    <a:pt x="2739" y="1739"/>
                    <a:pt x="2810" y="2394"/>
                    <a:pt x="2894" y="3048"/>
                  </a:cubicBezTo>
                  <a:cubicBezTo>
                    <a:pt x="2917" y="3191"/>
                    <a:pt x="2941" y="3358"/>
                    <a:pt x="2953" y="3513"/>
                  </a:cubicBezTo>
                  <a:cubicBezTo>
                    <a:pt x="2227" y="3191"/>
                    <a:pt x="1596" y="2739"/>
                    <a:pt x="1084" y="2120"/>
                  </a:cubicBezTo>
                  <a:cubicBezTo>
                    <a:pt x="572" y="1512"/>
                    <a:pt x="250" y="774"/>
                    <a:pt x="119" y="0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80" name="Google Shape;5802;p62">
              <a:extLst>
                <a:ext uri="{FF2B5EF4-FFF2-40B4-BE49-F238E27FC236}">
                  <a16:creationId xmlns:a16="http://schemas.microsoft.com/office/drawing/2014/main" id="{DC542C6D-6566-48A6-8D95-6D092AF431A3}"/>
                </a:ext>
              </a:extLst>
            </p:cNvPr>
            <p:cNvSpPr/>
            <p:nvPr/>
          </p:nvSpPr>
          <p:spPr>
            <a:xfrm>
              <a:off x="4937793" y="4070791"/>
              <a:ext cx="27740" cy="141277"/>
            </a:xfrm>
            <a:custGeom>
              <a:avLst/>
              <a:gdLst/>
              <a:ahLst/>
              <a:cxnLst/>
              <a:rect l="l" t="t" r="r" b="b"/>
              <a:pathLst>
                <a:path w="692" h="3656" extrusionOk="0">
                  <a:moveTo>
                    <a:pt x="155" y="1"/>
                  </a:moveTo>
                  <a:cubicBezTo>
                    <a:pt x="72" y="501"/>
                    <a:pt x="48" y="1001"/>
                    <a:pt x="36" y="1489"/>
                  </a:cubicBezTo>
                  <a:cubicBezTo>
                    <a:pt x="1" y="2203"/>
                    <a:pt x="48" y="2906"/>
                    <a:pt x="120" y="3608"/>
                  </a:cubicBezTo>
                  <a:cubicBezTo>
                    <a:pt x="120" y="3620"/>
                    <a:pt x="132" y="3656"/>
                    <a:pt x="167" y="3656"/>
                  </a:cubicBezTo>
                  <a:cubicBezTo>
                    <a:pt x="310" y="3620"/>
                    <a:pt x="453" y="3608"/>
                    <a:pt x="596" y="3596"/>
                  </a:cubicBezTo>
                  <a:cubicBezTo>
                    <a:pt x="620" y="3596"/>
                    <a:pt x="643" y="3572"/>
                    <a:pt x="643" y="3549"/>
                  </a:cubicBezTo>
                  <a:cubicBezTo>
                    <a:pt x="513" y="2370"/>
                    <a:pt x="524" y="1179"/>
                    <a:pt x="691" y="24"/>
                  </a:cubicBezTo>
                  <a:lnTo>
                    <a:pt x="596" y="24"/>
                  </a:lnTo>
                  <a:cubicBezTo>
                    <a:pt x="572" y="155"/>
                    <a:pt x="548" y="286"/>
                    <a:pt x="536" y="417"/>
                  </a:cubicBezTo>
                  <a:cubicBezTo>
                    <a:pt x="465" y="1072"/>
                    <a:pt x="429" y="1751"/>
                    <a:pt x="453" y="2417"/>
                  </a:cubicBezTo>
                  <a:cubicBezTo>
                    <a:pt x="465" y="2775"/>
                    <a:pt x="489" y="3144"/>
                    <a:pt x="536" y="3501"/>
                  </a:cubicBezTo>
                  <a:cubicBezTo>
                    <a:pt x="429" y="3513"/>
                    <a:pt x="310" y="3537"/>
                    <a:pt x="191" y="3549"/>
                  </a:cubicBezTo>
                  <a:cubicBezTo>
                    <a:pt x="120" y="2882"/>
                    <a:pt x="96" y="2191"/>
                    <a:pt x="108" y="1525"/>
                  </a:cubicBezTo>
                  <a:cubicBezTo>
                    <a:pt x="120" y="1013"/>
                    <a:pt x="167" y="512"/>
                    <a:pt x="227" y="1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81" name="Google Shape;5803;p62">
              <a:extLst>
                <a:ext uri="{FF2B5EF4-FFF2-40B4-BE49-F238E27FC236}">
                  <a16:creationId xmlns:a16="http://schemas.microsoft.com/office/drawing/2014/main" id="{B050EBB6-8587-487C-AC1D-5B8147C5A991}"/>
                </a:ext>
              </a:extLst>
            </p:cNvPr>
            <p:cNvSpPr/>
            <p:nvPr/>
          </p:nvSpPr>
          <p:spPr>
            <a:xfrm>
              <a:off x="4763577" y="4067583"/>
              <a:ext cx="46821" cy="83777"/>
            </a:xfrm>
            <a:custGeom>
              <a:avLst/>
              <a:gdLst/>
              <a:ahLst/>
              <a:cxnLst/>
              <a:rect l="l" t="t" r="r" b="b"/>
              <a:pathLst>
                <a:path w="1168" h="2168" extrusionOk="0">
                  <a:moveTo>
                    <a:pt x="1025" y="0"/>
                  </a:moveTo>
                  <a:cubicBezTo>
                    <a:pt x="1025" y="12"/>
                    <a:pt x="1013" y="48"/>
                    <a:pt x="1013" y="72"/>
                  </a:cubicBezTo>
                  <a:cubicBezTo>
                    <a:pt x="846" y="715"/>
                    <a:pt x="548" y="1322"/>
                    <a:pt x="156" y="1846"/>
                  </a:cubicBezTo>
                  <a:cubicBezTo>
                    <a:pt x="108" y="1905"/>
                    <a:pt x="60" y="1965"/>
                    <a:pt x="1" y="2024"/>
                  </a:cubicBezTo>
                  <a:lnTo>
                    <a:pt x="1" y="2167"/>
                  </a:lnTo>
                  <a:cubicBezTo>
                    <a:pt x="572" y="1560"/>
                    <a:pt x="965" y="798"/>
                    <a:pt x="1168" y="0"/>
                  </a:cubicBezTo>
                  <a:close/>
                </a:path>
              </a:pathLst>
            </a:custGeom>
            <a:solidFill>
              <a:srgbClr val="4240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82" name="Google Shape;5804;p62">
              <a:extLst>
                <a:ext uri="{FF2B5EF4-FFF2-40B4-BE49-F238E27FC236}">
                  <a16:creationId xmlns:a16="http://schemas.microsoft.com/office/drawing/2014/main" id="{6EC4933A-6BC1-4CB0-9D77-49BBA211F192}"/>
                </a:ext>
              </a:extLst>
            </p:cNvPr>
            <p:cNvSpPr/>
            <p:nvPr/>
          </p:nvSpPr>
          <p:spPr>
            <a:xfrm>
              <a:off x="4926329" y="4274167"/>
              <a:ext cx="84944" cy="26934"/>
            </a:xfrm>
            <a:custGeom>
              <a:avLst/>
              <a:gdLst/>
              <a:ahLst/>
              <a:cxnLst/>
              <a:rect l="l" t="t" r="r" b="b"/>
              <a:pathLst>
                <a:path w="2119" h="697" extrusionOk="0">
                  <a:moveTo>
                    <a:pt x="48" y="0"/>
                  </a:moveTo>
                  <a:cubicBezTo>
                    <a:pt x="25" y="0"/>
                    <a:pt x="1" y="36"/>
                    <a:pt x="37" y="36"/>
                  </a:cubicBezTo>
                  <a:cubicBezTo>
                    <a:pt x="739" y="202"/>
                    <a:pt x="1418" y="417"/>
                    <a:pt x="2072" y="691"/>
                  </a:cubicBezTo>
                  <a:cubicBezTo>
                    <a:pt x="2078" y="694"/>
                    <a:pt x="2083" y="696"/>
                    <a:pt x="2088" y="696"/>
                  </a:cubicBezTo>
                  <a:cubicBezTo>
                    <a:pt x="2111" y="696"/>
                    <a:pt x="2118" y="651"/>
                    <a:pt x="2108" y="631"/>
                  </a:cubicBezTo>
                  <a:cubicBezTo>
                    <a:pt x="1465" y="310"/>
                    <a:pt x="763" y="83"/>
                    <a:pt x="48" y="0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83" name="Google Shape;5805;p62">
              <a:extLst>
                <a:ext uri="{FF2B5EF4-FFF2-40B4-BE49-F238E27FC236}">
                  <a16:creationId xmlns:a16="http://schemas.microsoft.com/office/drawing/2014/main" id="{350091C4-CB89-462B-AF4B-B62B22DC7A90}"/>
                </a:ext>
              </a:extLst>
            </p:cNvPr>
            <p:cNvSpPr/>
            <p:nvPr/>
          </p:nvSpPr>
          <p:spPr>
            <a:xfrm>
              <a:off x="4817053" y="3607928"/>
              <a:ext cx="316925" cy="473603"/>
            </a:xfrm>
            <a:custGeom>
              <a:avLst/>
              <a:gdLst/>
              <a:ahLst/>
              <a:cxnLst/>
              <a:rect l="l" t="t" r="r" b="b"/>
              <a:pathLst>
                <a:path w="7906" h="12256" extrusionOk="0">
                  <a:moveTo>
                    <a:pt x="4968" y="0"/>
                  </a:moveTo>
                  <a:cubicBezTo>
                    <a:pt x="4266" y="0"/>
                    <a:pt x="3407" y="175"/>
                    <a:pt x="2739" y="406"/>
                  </a:cubicBezTo>
                  <a:cubicBezTo>
                    <a:pt x="2715" y="418"/>
                    <a:pt x="2691" y="418"/>
                    <a:pt x="2679" y="429"/>
                  </a:cubicBezTo>
                  <a:cubicBezTo>
                    <a:pt x="2143" y="608"/>
                    <a:pt x="1739" y="822"/>
                    <a:pt x="1643" y="953"/>
                  </a:cubicBezTo>
                  <a:cubicBezTo>
                    <a:pt x="1048" y="1906"/>
                    <a:pt x="453" y="6525"/>
                    <a:pt x="0" y="11562"/>
                  </a:cubicBezTo>
                  <a:cubicBezTo>
                    <a:pt x="298" y="11705"/>
                    <a:pt x="596" y="11788"/>
                    <a:pt x="905" y="11883"/>
                  </a:cubicBezTo>
                  <a:cubicBezTo>
                    <a:pt x="1940" y="12163"/>
                    <a:pt x="3023" y="12256"/>
                    <a:pt x="4111" y="12256"/>
                  </a:cubicBezTo>
                  <a:cubicBezTo>
                    <a:pt x="4551" y="12256"/>
                    <a:pt x="4991" y="12241"/>
                    <a:pt x="5430" y="12217"/>
                  </a:cubicBezTo>
                  <a:cubicBezTo>
                    <a:pt x="6263" y="12193"/>
                    <a:pt x="7096" y="12074"/>
                    <a:pt x="7906" y="11907"/>
                  </a:cubicBezTo>
                  <a:cubicBezTo>
                    <a:pt x="7882" y="11669"/>
                    <a:pt x="7846" y="11502"/>
                    <a:pt x="7858" y="11371"/>
                  </a:cubicBezTo>
                  <a:cubicBezTo>
                    <a:pt x="7632" y="9514"/>
                    <a:pt x="7561" y="1501"/>
                    <a:pt x="7406" y="1084"/>
                  </a:cubicBezTo>
                  <a:cubicBezTo>
                    <a:pt x="7299" y="775"/>
                    <a:pt x="6727" y="310"/>
                    <a:pt x="5858" y="108"/>
                  </a:cubicBezTo>
                  <a:cubicBezTo>
                    <a:pt x="5834" y="108"/>
                    <a:pt x="5799" y="96"/>
                    <a:pt x="5775" y="96"/>
                  </a:cubicBezTo>
                  <a:cubicBezTo>
                    <a:pt x="5549" y="48"/>
                    <a:pt x="5299" y="13"/>
                    <a:pt x="5037" y="1"/>
                  </a:cubicBezTo>
                  <a:cubicBezTo>
                    <a:pt x="5014" y="0"/>
                    <a:pt x="4991" y="0"/>
                    <a:pt x="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84" name="Google Shape;5806;p62">
              <a:extLst>
                <a:ext uri="{FF2B5EF4-FFF2-40B4-BE49-F238E27FC236}">
                  <a16:creationId xmlns:a16="http://schemas.microsoft.com/office/drawing/2014/main" id="{69F214C1-1DD7-4BDB-80ED-C9F88FAA766D}"/>
                </a:ext>
              </a:extLst>
            </p:cNvPr>
            <p:cNvSpPr/>
            <p:nvPr/>
          </p:nvSpPr>
          <p:spPr>
            <a:xfrm>
              <a:off x="4732069" y="3604566"/>
              <a:ext cx="531749" cy="589106"/>
            </a:xfrm>
            <a:custGeom>
              <a:avLst/>
              <a:gdLst/>
              <a:ahLst/>
              <a:cxnLst/>
              <a:rect l="l" t="t" r="r" b="b"/>
              <a:pathLst>
                <a:path w="13265" h="15245" extrusionOk="0">
                  <a:moveTo>
                    <a:pt x="7816" y="1"/>
                  </a:moveTo>
                  <a:cubicBezTo>
                    <a:pt x="6719" y="1"/>
                    <a:pt x="5411" y="213"/>
                    <a:pt x="4371" y="445"/>
                  </a:cubicBezTo>
                  <a:cubicBezTo>
                    <a:pt x="4347" y="457"/>
                    <a:pt x="4299" y="457"/>
                    <a:pt x="4275" y="481"/>
                  </a:cubicBezTo>
                  <a:cubicBezTo>
                    <a:pt x="3418" y="683"/>
                    <a:pt x="2763" y="909"/>
                    <a:pt x="2632" y="1076"/>
                  </a:cubicBezTo>
                  <a:cubicBezTo>
                    <a:pt x="1668" y="2160"/>
                    <a:pt x="715" y="8827"/>
                    <a:pt x="1" y="14447"/>
                  </a:cubicBezTo>
                  <a:cubicBezTo>
                    <a:pt x="477" y="14602"/>
                    <a:pt x="965" y="14721"/>
                    <a:pt x="1454" y="14804"/>
                  </a:cubicBezTo>
                  <a:cubicBezTo>
                    <a:pt x="2275" y="14971"/>
                    <a:pt x="3108" y="15078"/>
                    <a:pt x="3942" y="15137"/>
                  </a:cubicBezTo>
                  <a:cubicBezTo>
                    <a:pt x="3918" y="14625"/>
                    <a:pt x="3870" y="14125"/>
                    <a:pt x="3835" y="13613"/>
                  </a:cubicBezTo>
                  <a:cubicBezTo>
                    <a:pt x="3740" y="12208"/>
                    <a:pt x="3644" y="9303"/>
                    <a:pt x="3597" y="7886"/>
                  </a:cubicBezTo>
                  <a:cubicBezTo>
                    <a:pt x="3561" y="6493"/>
                    <a:pt x="3537" y="5088"/>
                    <a:pt x="3704" y="3707"/>
                  </a:cubicBezTo>
                  <a:cubicBezTo>
                    <a:pt x="3811" y="2862"/>
                    <a:pt x="3954" y="1886"/>
                    <a:pt x="4656" y="1314"/>
                  </a:cubicBezTo>
                  <a:cubicBezTo>
                    <a:pt x="4966" y="1040"/>
                    <a:pt x="5359" y="909"/>
                    <a:pt x="5740" y="778"/>
                  </a:cubicBezTo>
                  <a:cubicBezTo>
                    <a:pt x="6133" y="659"/>
                    <a:pt x="6537" y="528"/>
                    <a:pt x="6930" y="481"/>
                  </a:cubicBezTo>
                  <a:cubicBezTo>
                    <a:pt x="7109" y="459"/>
                    <a:pt x="7292" y="440"/>
                    <a:pt x="7472" y="440"/>
                  </a:cubicBezTo>
                  <a:cubicBezTo>
                    <a:pt x="7689" y="440"/>
                    <a:pt x="7902" y="468"/>
                    <a:pt x="8097" y="552"/>
                  </a:cubicBezTo>
                  <a:cubicBezTo>
                    <a:pt x="8264" y="624"/>
                    <a:pt x="8407" y="719"/>
                    <a:pt x="8514" y="862"/>
                  </a:cubicBezTo>
                  <a:cubicBezTo>
                    <a:pt x="8645" y="1040"/>
                    <a:pt x="8681" y="1231"/>
                    <a:pt x="8645" y="1457"/>
                  </a:cubicBezTo>
                  <a:cubicBezTo>
                    <a:pt x="8621" y="1707"/>
                    <a:pt x="8514" y="1945"/>
                    <a:pt x="8431" y="2171"/>
                  </a:cubicBezTo>
                  <a:cubicBezTo>
                    <a:pt x="8323" y="2421"/>
                    <a:pt x="8228" y="2683"/>
                    <a:pt x="8157" y="2945"/>
                  </a:cubicBezTo>
                  <a:cubicBezTo>
                    <a:pt x="7942" y="3612"/>
                    <a:pt x="7752" y="4291"/>
                    <a:pt x="7573" y="4957"/>
                  </a:cubicBezTo>
                  <a:cubicBezTo>
                    <a:pt x="7395" y="5624"/>
                    <a:pt x="7252" y="6315"/>
                    <a:pt x="7121" y="6982"/>
                  </a:cubicBezTo>
                  <a:cubicBezTo>
                    <a:pt x="6966" y="7648"/>
                    <a:pt x="6847" y="8351"/>
                    <a:pt x="6740" y="9029"/>
                  </a:cubicBezTo>
                  <a:cubicBezTo>
                    <a:pt x="6633" y="9732"/>
                    <a:pt x="6573" y="10434"/>
                    <a:pt x="6549" y="11137"/>
                  </a:cubicBezTo>
                  <a:cubicBezTo>
                    <a:pt x="6526" y="11827"/>
                    <a:pt x="6561" y="14030"/>
                    <a:pt x="6609" y="14733"/>
                  </a:cubicBezTo>
                  <a:cubicBezTo>
                    <a:pt x="6609" y="14911"/>
                    <a:pt x="6621" y="15078"/>
                    <a:pt x="6621" y="15244"/>
                  </a:cubicBezTo>
                  <a:cubicBezTo>
                    <a:pt x="7323" y="15244"/>
                    <a:pt x="8014" y="15221"/>
                    <a:pt x="8693" y="15197"/>
                  </a:cubicBezTo>
                  <a:cubicBezTo>
                    <a:pt x="10014" y="15137"/>
                    <a:pt x="11955" y="15042"/>
                    <a:pt x="13265" y="14863"/>
                  </a:cubicBezTo>
                  <a:cubicBezTo>
                    <a:pt x="13217" y="14613"/>
                    <a:pt x="13181" y="14411"/>
                    <a:pt x="13157" y="14268"/>
                  </a:cubicBezTo>
                  <a:cubicBezTo>
                    <a:pt x="12800" y="12208"/>
                    <a:pt x="12086" y="1671"/>
                    <a:pt x="11860" y="1207"/>
                  </a:cubicBezTo>
                  <a:cubicBezTo>
                    <a:pt x="11681" y="850"/>
                    <a:pt x="10752" y="362"/>
                    <a:pt x="9359" y="124"/>
                  </a:cubicBezTo>
                  <a:cubicBezTo>
                    <a:pt x="9312" y="124"/>
                    <a:pt x="9276" y="100"/>
                    <a:pt x="9228" y="100"/>
                  </a:cubicBezTo>
                  <a:cubicBezTo>
                    <a:pt x="8871" y="40"/>
                    <a:pt x="8478" y="16"/>
                    <a:pt x="8061" y="5"/>
                  </a:cubicBezTo>
                  <a:cubicBezTo>
                    <a:pt x="7981" y="2"/>
                    <a:pt x="7899" y="1"/>
                    <a:pt x="7816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85" name="Google Shape;5809;p62">
              <a:extLst>
                <a:ext uri="{FF2B5EF4-FFF2-40B4-BE49-F238E27FC236}">
                  <a16:creationId xmlns:a16="http://schemas.microsoft.com/office/drawing/2014/main" id="{D1920B44-DEEA-4D67-9D31-AC671EB8FF6D}"/>
                </a:ext>
              </a:extLst>
            </p:cNvPr>
            <p:cNvSpPr/>
            <p:nvPr/>
          </p:nvSpPr>
          <p:spPr>
            <a:xfrm>
              <a:off x="4905805" y="3555026"/>
              <a:ext cx="169967" cy="105880"/>
            </a:xfrm>
            <a:custGeom>
              <a:avLst/>
              <a:gdLst/>
              <a:ahLst/>
              <a:cxnLst/>
              <a:rect l="l" t="t" r="r" b="b"/>
              <a:pathLst>
                <a:path w="4240" h="2740" extrusionOk="0">
                  <a:moveTo>
                    <a:pt x="3692" y="1"/>
                  </a:moveTo>
                  <a:lnTo>
                    <a:pt x="1" y="786"/>
                  </a:lnTo>
                  <a:lnTo>
                    <a:pt x="453" y="2441"/>
                  </a:lnTo>
                  <a:cubicBezTo>
                    <a:pt x="453" y="2441"/>
                    <a:pt x="636" y="2740"/>
                    <a:pt x="1385" y="2740"/>
                  </a:cubicBezTo>
                  <a:cubicBezTo>
                    <a:pt x="1683" y="2740"/>
                    <a:pt x="2071" y="2693"/>
                    <a:pt x="2573" y="2560"/>
                  </a:cubicBezTo>
                  <a:cubicBezTo>
                    <a:pt x="4239" y="2120"/>
                    <a:pt x="4073" y="1310"/>
                    <a:pt x="4073" y="1310"/>
                  </a:cubicBezTo>
                  <a:lnTo>
                    <a:pt x="3692" y="1"/>
                  </a:ln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86" name="Google Shape;5810;p62">
              <a:extLst>
                <a:ext uri="{FF2B5EF4-FFF2-40B4-BE49-F238E27FC236}">
                  <a16:creationId xmlns:a16="http://schemas.microsoft.com/office/drawing/2014/main" id="{44AFF2ED-3C1C-4A40-BC48-3E9A182A9E32}"/>
                </a:ext>
              </a:extLst>
            </p:cNvPr>
            <p:cNvSpPr/>
            <p:nvPr/>
          </p:nvSpPr>
          <p:spPr>
            <a:xfrm>
              <a:off x="4905785" y="3530763"/>
              <a:ext cx="168546" cy="88173"/>
            </a:xfrm>
            <a:custGeom>
              <a:avLst/>
              <a:gdLst/>
              <a:ahLst/>
              <a:cxnLst/>
              <a:rect l="l" t="t" r="r" b="b"/>
              <a:pathLst>
                <a:path w="4585" h="2282" extrusionOk="0">
                  <a:moveTo>
                    <a:pt x="3755" y="1"/>
                  </a:moveTo>
                  <a:cubicBezTo>
                    <a:pt x="3580" y="1"/>
                    <a:pt x="3405" y="16"/>
                    <a:pt x="3239" y="45"/>
                  </a:cubicBezTo>
                  <a:cubicBezTo>
                    <a:pt x="2358" y="164"/>
                    <a:pt x="1525" y="438"/>
                    <a:pt x="691" y="736"/>
                  </a:cubicBezTo>
                  <a:cubicBezTo>
                    <a:pt x="501" y="807"/>
                    <a:pt x="275" y="902"/>
                    <a:pt x="168" y="1045"/>
                  </a:cubicBezTo>
                  <a:cubicBezTo>
                    <a:pt x="37" y="1236"/>
                    <a:pt x="1" y="1676"/>
                    <a:pt x="144" y="1867"/>
                  </a:cubicBezTo>
                  <a:cubicBezTo>
                    <a:pt x="298" y="2117"/>
                    <a:pt x="763" y="2236"/>
                    <a:pt x="1096" y="2272"/>
                  </a:cubicBezTo>
                  <a:cubicBezTo>
                    <a:pt x="1167" y="2278"/>
                    <a:pt x="1238" y="2281"/>
                    <a:pt x="1309" y="2281"/>
                  </a:cubicBezTo>
                  <a:cubicBezTo>
                    <a:pt x="1638" y="2281"/>
                    <a:pt x="1978" y="2219"/>
                    <a:pt x="2311" y="2141"/>
                  </a:cubicBezTo>
                  <a:cubicBezTo>
                    <a:pt x="2799" y="2022"/>
                    <a:pt x="3275" y="1879"/>
                    <a:pt x="3692" y="1605"/>
                  </a:cubicBezTo>
                  <a:cubicBezTo>
                    <a:pt x="4120" y="1355"/>
                    <a:pt x="4442" y="986"/>
                    <a:pt x="4549" y="581"/>
                  </a:cubicBezTo>
                  <a:cubicBezTo>
                    <a:pt x="4573" y="450"/>
                    <a:pt x="4585" y="283"/>
                    <a:pt x="4501" y="188"/>
                  </a:cubicBezTo>
                  <a:cubicBezTo>
                    <a:pt x="4406" y="81"/>
                    <a:pt x="4263" y="45"/>
                    <a:pt x="4097" y="21"/>
                  </a:cubicBezTo>
                  <a:cubicBezTo>
                    <a:pt x="3984" y="7"/>
                    <a:pt x="3869" y="1"/>
                    <a:pt x="3755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87" name="Google Shape;5811;p62">
              <a:extLst>
                <a:ext uri="{FF2B5EF4-FFF2-40B4-BE49-F238E27FC236}">
                  <a16:creationId xmlns:a16="http://schemas.microsoft.com/office/drawing/2014/main" id="{E855BB99-992F-41BA-B9E9-B772F949C7BB}"/>
                </a:ext>
              </a:extLst>
            </p:cNvPr>
            <p:cNvSpPr/>
            <p:nvPr/>
          </p:nvSpPr>
          <p:spPr>
            <a:xfrm>
              <a:off x="4890531" y="3584936"/>
              <a:ext cx="198268" cy="118825"/>
            </a:xfrm>
            <a:custGeom>
              <a:avLst/>
              <a:gdLst/>
              <a:ahLst/>
              <a:cxnLst/>
              <a:rect l="l" t="t" r="r" b="b"/>
              <a:pathLst>
                <a:path w="4946" h="3075" extrusionOk="0">
                  <a:moveTo>
                    <a:pt x="4220" y="1"/>
                  </a:moveTo>
                  <a:cubicBezTo>
                    <a:pt x="4175" y="1"/>
                    <a:pt x="4129" y="15"/>
                    <a:pt x="4085" y="48"/>
                  </a:cubicBezTo>
                  <a:cubicBezTo>
                    <a:pt x="3700" y="331"/>
                    <a:pt x="2831" y="1367"/>
                    <a:pt x="1356" y="1367"/>
                  </a:cubicBezTo>
                  <a:cubicBezTo>
                    <a:pt x="1279" y="1367"/>
                    <a:pt x="1200" y="1364"/>
                    <a:pt x="1120" y="1358"/>
                  </a:cubicBezTo>
                  <a:cubicBezTo>
                    <a:pt x="739" y="1322"/>
                    <a:pt x="596" y="882"/>
                    <a:pt x="525" y="691"/>
                  </a:cubicBezTo>
                  <a:cubicBezTo>
                    <a:pt x="518" y="663"/>
                    <a:pt x="498" y="652"/>
                    <a:pt x="479" y="652"/>
                  </a:cubicBezTo>
                  <a:cubicBezTo>
                    <a:pt x="465" y="652"/>
                    <a:pt x="451" y="657"/>
                    <a:pt x="441" y="667"/>
                  </a:cubicBezTo>
                  <a:cubicBezTo>
                    <a:pt x="298" y="905"/>
                    <a:pt x="37" y="1525"/>
                    <a:pt x="25" y="1679"/>
                  </a:cubicBezTo>
                  <a:cubicBezTo>
                    <a:pt x="1" y="1941"/>
                    <a:pt x="227" y="2834"/>
                    <a:pt x="382" y="2846"/>
                  </a:cubicBezTo>
                  <a:cubicBezTo>
                    <a:pt x="383" y="2846"/>
                    <a:pt x="384" y="2846"/>
                    <a:pt x="385" y="2846"/>
                  </a:cubicBezTo>
                  <a:cubicBezTo>
                    <a:pt x="533" y="2846"/>
                    <a:pt x="1156" y="1917"/>
                    <a:pt x="1156" y="1917"/>
                  </a:cubicBezTo>
                  <a:cubicBezTo>
                    <a:pt x="1156" y="1917"/>
                    <a:pt x="1780" y="3074"/>
                    <a:pt x="1998" y="3074"/>
                  </a:cubicBezTo>
                  <a:cubicBezTo>
                    <a:pt x="2003" y="3074"/>
                    <a:pt x="2008" y="3074"/>
                    <a:pt x="2013" y="3072"/>
                  </a:cubicBezTo>
                  <a:cubicBezTo>
                    <a:pt x="2346" y="2965"/>
                    <a:pt x="4025" y="2918"/>
                    <a:pt x="4882" y="1072"/>
                  </a:cubicBezTo>
                  <a:cubicBezTo>
                    <a:pt x="4946" y="956"/>
                    <a:pt x="4586" y="1"/>
                    <a:pt x="4220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88" name="Google Shape;5812;p62">
              <a:extLst>
                <a:ext uri="{FF2B5EF4-FFF2-40B4-BE49-F238E27FC236}">
                  <a16:creationId xmlns:a16="http://schemas.microsoft.com/office/drawing/2014/main" id="{D331A0CB-6488-4427-AE7F-0A19B75D403F}"/>
                </a:ext>
              </a:extLst>
            </p:cNvPr>
            <p:cNvSpPr/>
            <p:nvPr/>
          </p:nvSpPr>
          <p:spPr>
            <a:xfrm>
              <a:off x="4890531" y="3577593"/>
              <a:ext cx="201676" cy="117435"/>
            </a:xfrm>
            <a:custGeom>
              <a:avLst/>
              <a:gdLst/>
              <a:ahLst/>
              <a:cxnLst/>
              <a:rect l="l" t="t" r="r" b="b"/>
              <a:pathLst>
                <a:path w="5031" h="3039" extrusionOk="0">
                  <a:moveTo>
                    <a:pt x="4292" y="0"/>
                  </a:moveTo>
                  <a:cubicBezTo>
                    <a:pt x="4246" y="0"/>
                    <a:pt x="4201" y="15"/>
                    <a:pt x="4156" y="48"/>
                  </a:cubicBezTo>
                  <a:cubicBezTo>
                    <a:pt x="3786" y="328"/>
                    <a:pt x="2911" y="1346"/>
                    <a:pt x="1419" y="1346"/>
                  </a:cubicBezTo>
                  <a:cubicBezTo>
                    <a:pt x="1326" y="1346"/>
                    <a:pt x="1230" y="1342"/>
                    <a:pt x="1132" y="1334"/>
                  </a:cubicBezTo>
                  <a:cubicBezTo>
                    <a:pt x="751" y="1310"/>
                    <a:pt x="596" y="857"/>
                    <a:pt x="525" y="667"/>
                  </a:cubicBezTo>
                  <a:cubicBezTo>
                    <a:pt x="518" y="641"/>
                    <a:pt x="498" y="629"/>
                    <a:pt x="479" y="629"/>
                  </a:cubicBezTo>
                  <a:cubicBezTo>
                    <a:pt x="463" y="629"/>
                    <a:pt x="447" y="638"/>
                    <a:pt x="441" y="655"/>
                  </a:cubicBezTo>
                  <a:cubicBezTo>
                    <a:pt x="298" y="893"/>
                    <a:pt x="25" y="1500"/>
                    <a:pt x="25" y="1655"/>
                  </a:cubicBezTo>
                  <a:cubicBezTo>
                    <a:pt x="1" y="1905"/>
                    <a:pt x="239" y="2798"/>
                    <a:pt x="394" y="2810"/>
                  </a:cubicBezTo>
                  <a:cubicBezTo>
                    <a:pt x="395" y="2810"/>
                    <a:pt x="396" y="2810"/>
                    <a:pt x="397" y="2810"/>
                  </a:cubicBezTo>
                  <a:cubicBezTo>
                    <a:pt x="545" y="2810"/>
                    <a:pt x="1180" y="1893"/>
                    <a:pt x="1180" y="1893"/>
                  </a:cubicBezTo>
                  <a:cubicBezTo>
                    <a:pt x="1180" y="1893"/>
                    <a:pt x="1803" y="3038"/>
                    <a:pt x="2043" y="3038"/>
                  </a:cubicBezTo>
                  <a:cubicBezTo>
                    <a:pt x="2049" y="3038"/>
                    <a:pt x="2055" y="3038"/>
                    <a:pt x="2061" y="3036"/>
                  </a:cubicBezTo>
                  <a:cubicBezTo>
                    <a:pt x="2382" y="2941"/>
                    <a:pt x="4097" y="2905"/>
                    <a:pt x="4978" y="1072"/>
                  </a:cubicBezTo>
                  <a:cubicBezTo>
                    <a:pt x="5031" y="955"/>
                    <a:pt x="4660" y="0"/>
                    <a:pt x="42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89" name="Google Shape;5813;p62">
              <a:extLst>
                <a:ext uri="{FF2B5EF4-FFF2-40B4-BE49-F238E27FC236}">
                  <a16:creationId xmlns:a16="http://schemas.microsoft.com/office/drawing/2014/main" id="{110DEC6B-8E06-4F10-8CAC-A76359FFC54C}"/>
                </a:ext>
              </a:extLst>
            </p:cNvPr>
            <p:cNvSpPr/>
            <p:nvPr/>
          </p:nvSpPr>
          <p:spPr>
            <a:xfrm>
              <a:off x="4719201" y="3069093"/>
              <a:ext cx="149924" cy="226059"/>
            </a:xfrm>
            <a:custGeom>
              <a:avLst/>
              <a:gdLst/>
              <a:ahLst/>
              <a:cxnLst/>
              <a:rect l="l" t="t" r="r" b="b"/>
              <a:pathLst>
                <a:path w="3740" h="5850" extrusionOk="0">
                  <a:moveTo>
                    <a:pt x="2917" y="0"/>
                  </a:moveTo>
                  <a:cubicBezTo>
                    <a:pt x="2544" y="0"/>
                    <a:pt x="2102" y="246"/>
                    <a:pt x="1870" y="431"/>
                  </a:cubicBezTo>
                  <a:cubicBezTo>
                    <a:pt x="572" y="1419"/>
                    <a:pt x="0" y="3229"/>
                    <a:pt x="453" y="4789"/>
                  </a:cubicBezTo>
                  <a:cubicBezTo>
                    <a:pt x="524" y="5063"/>
                    <a:pt x="632" y="5313"/>
                    <a:pt x="822" y="5527"/>
                  </a:cubicBezTo>
                  <a:cubicBezTo>
                    <a:pt x="993" y="5721"/>
                    <a:pt x="1252" y="5849"/>
                    <a:pt x="1514" y="5849"/>
                  </a:cubicBezTo>
                  <a:cubicBezTo>
                    <a:pt x="1525" y="5849"/>
                    <a:pt x="1537" y="5849"/>
                    <a:pt x="1548" y="5849"/>
                  </a:cubicBezTo>
                  <a:cubicBezTo>
                    <a:pt x="2036" y="5801"/>
                    <a:pt x="2334" y="5301"/>
                    <a:pt x="2537" y="4848"/>
                  </a:cubicBezTo>
                  <a:cubicBezTo>
                    <a:pt x="2894" y="4098"/>
                    <a:pt x="3239" y="3324"/>
                    <a:pt x="3429" y="2491"/>
                  </a:cubicBezTo>
                  <a:cubicBezTo>
                    <a:pt x="3572" y="1872"/>
                    <a:pt x="3739" y="836"/>
                    <a:pt x="3418" y="265"/>
                  </a:cubicBezTo>
                  <a:cubicBezTo>
                    <a:pt x="3301" y="72"/>
                    <a:pt x="3119" y="0"/>
                    <a:pt x="2917" y="0"/>
                  </a:cubicBezTo>
                  <a:close/>
                </a:path>
              </a:pathLst>
            </a:custGeom>
            <a:solidFill>
              <a:srgbClr val="4E4937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90" name="Google Shape;5814;p62">
              <a:extLst>
                <a:ext uri="{FF2B5EF4-FFF2-40B4-BE49-F238E27FC236}">
                  <a16:creationId xmlns:a16="http://schemas.microsoft.com/office/drawing/2014/main" id="{1D0F5AFE-4861-4233-8B9B-68967B8E6308}"/>
                </a:ext>
              </a:extLst>
            </p:cNvPr>
            <p:cNvSpPr/>
            <p:nvPr/>
          </p:nvSpPr>
          <p:spPr>
            <a:xfrm>
              <a:off x="4724933" y="3064069"/>
              <a:ext cx="487333" cy="536552"/>
            </a:xfrm>
            <a:custGeom>
              <a:avLst/>
              <a:gdLst/>
              <a:ahLst/>
              <a:cxnLst/>
              <a:rect l="l" t="t" r="r" b="b"/>
              <a:pathLst>
                <a:path w="12157" h="13885" extrusionOk="0">
                  <a:moveTo>
                    <a:pt x="5857" y="1"/>
                  </a:moveTo>
                  <a:cubicBezTo>
                    <a:pt x="2498" y="1"/>
                    <a:pt x="46" y="2793"/>
                    <a:pt x="0" y="7229"/>
                  </a:cubicBezTo>
                  <a:cubicBezTo>
                    <a:pt x="0" y="7800"/>
                    <a:pt x="12" y="8324"/>
                    <a:pt x="72" y="8848"/>
                  </a:cubicBezTo>
                  <a:lnTo>
                    <a:pt x="72" y="8884"/>
                  </a:lnTo>
                  <a:cubicBezTo>
                    <a:pt x="84" y="9039"/>
                    <a:pt x="119" y="9193"/>
                    <a:pt x="131" y="9360"/>
                  </a:cubicBezTo>
                  <a:cubicBezTo>
                    <a:pt x="346" y="10682"/>
                    <a:pt x="810" y="11813"/>
                    <a:pt x="1679" y="12598"/>
                  </a:cubicBezTo>
                  <a:lnTo>
                    <a:pt x="1703" y="12610"/>
                  </a:lnTo>
                  <a:cubicBezTo>
                    <a:pt x="1846" y="12753"/>
                    <a:pt x="2024" y="12884"/>
                    <a:pt x="2203" y="13003"/>
                  </a:cubicBezTo>
                  <a:cubicBezTo>
                    <a:pt x="2965" y="13491"/>
                    <a:pt x="3977" y="13801"/>
                    <a:pt x="5299" y="13884"/>
                  </a:cubicBezTo>
                  <a:lnTo>
                    <a:pt x="5692" y="13884"/>
                  </a:lnTo>
                  <a:cubicBezTo>
                    <a:pt x="5834" y="13884"/>
                    <a:pt x="5989" y="13884"/>
                    <a:pt x="6144" y="13861"/>
                  </a:cubicBezTo>
                  <a:cubicBezTo>
                    <a:pt x="8037" y="13730"/>
                    <a:pt x="9716" y="12587"/>
                    <a:pt x="10752" y="10848"/>
                  </a:cubicBezTo>
                  <a:cubicBezTo>
                    <a:pt x="10764" y="10824"/>
                    <a:pt x="10764" y="10813"/>
                    <a:pt x="10776" y="10801"/>
                  </a:cubicBezTo>
                  <a:cubicBezTo>
                    <a:pt x="10871" y="10646"/>
                    <a:pt x="10942" y="10515"/>
                    <a:pt x="11014" y="10348"/>
                  </a:cubicBezTo>
                  <a:cubicBezTo>
                    <a:pt x="11383" y="9574"/>
                    <a:pt x="11633" y="8717"/>
                    <a:pt x="11740" y="7765"/>
                  </a:cubicBezTo>
                  <a:cubicBezTo>
                    <a:pt x="12157" y="3847"/>
                    <a:pt x="9752" y="228"/>
                    <a:pt x="6251" y="14"/>
                  </a:cubicBezTo>
                  <a:cubicBezTo>
                    <a:pt x="6119" y="5"/>
                    <a:pt x="5987" y="1"/>
                    <a:pt x="5857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91" name="Google Shape;5815;p62">
              <a:extLst>
                <a:ext uri="{FF2B5EF4-FFF2-40B4-BE49-F238E27FC236}">
                  <a16:creationId xmlns:a16="http://schemas.microsoft.com/office/drawing/2014/main" id="{40D627E3-D079-41A3-BE6A-B08BC957DD6D}"/>
                </a:ext>
              </a:extLst>
            </p:cNvPr>
            <p:cNvSpPr/>
            <p:nvPr/>
          </p:nvSpPr>
          <p:spPr>
            <a:xfrm>
              <a:off x="4704409" y="2977471"/>
              <a:ext cx="600938" cy="411775"/>
            </a:xfrm>
            <a:custGeom>
              <a:avLst/>
              <a:gdLst/>
              <a:ahLst/>
              <a:cxnLst/>
              <a:rect l="l" t="t" r="r" b="b"/>
              <a:pathLst>
                <a:path w="14991" h="10656" extrusionOk="0">
                  <a:moveTo>
                    <a:pt x="2980" y="0"/>
                  </a:moveTo>
                  <a:cubicBezTo>
                    <a:pt x="2631" y="0"/>
                    <a:pt x="2280" y="21"/>
                    <a:pt x="1929" y="64"/>
                  </a:cubicBezTo>
                  <a:cubicBezTo>
                    <a:pt x="1679" y="88"/>
                    <a:pt x="1417" y="135"/>
                    <a:pt x="1167" y="231"/>
                  </a:cubicBezTo>
                  <a:cubicBezTo>
                    <a:pt x="1001" y="290"/>
                    <a:pt x="810" y="385"/>
                    <a:pt x="750" y="564"/>
                  </a:cubicBezTo>
                  <a:cubicBezTo>
                    <a:pt x="667" y="826"/>
                    <a:pt x="846" y="1076"/>
                    <a:pt x="1036" y="1243"/>
                  </a:cubicBezTo>
                  <a:cubicBezTo>
                    <a:pt x="1262" y="1397"/>
                    <a:pt x="1512" y="1481"/>
                    <a:pt x="1774" y="1493"/>
                  </a:cubicBezTo>
                  <a:cubicBezTo>
                    <a:pt x="1096" y="1778"/>
                    <a:pt x="512" y="2326"/>
                    <a:pt x="203" y="3005"/>
                  </a:cubicBezTo>
                  <a:cubicBezTo>
                    <a:pt x="96" y="3290"/>
                    <a:pt x="0" y="3552"/>
                    <a:pt x="36" y="3802"/>
                  </a:cubicBezTo>
                  <a:cubicBezTo>
                    <a:pt x="48" y="4124"/>
                    <a:pt x="239" y="4422"/>
                    <a:pt x="477" y="4600"/>
                  </a:cubicBezTo>
                  <a:cubicBezTo>
                    <a:pt x="739" y="4803"/>
                    <a:pt x="1036" y="4886"/>
                    <a:pt x="1346" y="4933"/>
                  </a:cubicBezTo>
                  <a:cubicBezTo>
                    <a:pt x="1440" y="4945"/>
                    <a:pt x="1535" y="4951"/>
                    <a:pt x="1631" y="4951"/>
                  </a:cubicBezTo>
                  <a:cubicBezTo>
                    <a:pt x="2391" y="4951"/>
                    <a:pt x="3165" y="4579"/>
                    <a:pt x="3620" y="3933"/>
                  </a:cubicBezTo>
                  <a:lnTo>
                    <a:pt x="3620" y="3933"/>
                  </a:lnTo>
                  <a:cubicBezTo>
                    <a:pt x="3548" y="4052"/>
                    <a:pt x="3560" y="4219"/>
                    <a:pt x="3644" y="4338"/>
                  </a:cubicBezTo>
                  <a:cubicBezTo>
                    <a:pt x="3715" y="4457"/>
                    <a:pt x="3810" y="4529"/>
                    <a:pt x="3953" y="4588"/>
                  </a:cubicBezTo>
                  <a:cubicBezTo>
                    <a:pt x="4184" y="4704"/>
                    <a:pt x="4462" y="4745"/>
                    <a:pt x="4736" y="4745"/>
                  </a:cubicBezTo>
                  <a:cubicBezTo>
                    <a:pt x="4773" y="4745"/>
                    <a:pt x="4810" y="4744"/>
                    <a:pt x="4846" y="4743"/>
                  </a:cubicBezTo>
                  <a:cubicBezTo>
                    <a:pt x="5513" y="4719"/>
                    <a:pt x="6168" y="4517"/>
                    <a:pt x="6727" y="4160"/>
                  </a:cubicBezTo>
                  <a:lnTo>
                    <a:pt x="6727" y="4160"/>
                  </a:lnTo>
                  <a:cubicBezTo>
                    <a:pt x="6573" y="4386"/>
                    <a:pt x="6465" y="4660"/>
                    <a:pt x="6525" y="4922"/>
                  </a:cubicBezTo>
                  <a:cubicBezTo>
                    <a:pt x="6573" y="5088"/>
                    <a:pt x="6692" y="5231"/>
                    <a:pt x="6811" y="5350"/>
                  </a:cubicBezTo>
                  <a:cubicBezTo>
                    <a:pt x="7192" y="5708"/>
                    <a:pt x="7742" y="5898"/>
                    <a:pt x="8274" y="5898"/>
                  </a:cubicBezTo>
                  <a:cubicBezTo>
                    <a:pt x="8291" y="5898"/>
                    <a:pt x="8307" y="5898"/>
                    <a:pt x="8323" y="5898"/>
                  </a:cubicBezTo>
                  <a:cubicBezTo>
                    <a:pt x="8871" y="5874"/>
                    <a:pt x="9430" y="5648"/>
                    <a:pt x="9883" y="5291"/>
                  </a:cubicBezTo>
                  <a:lnTo>
                    <a:pt x="9883" y="5291"/>
                  </a:lnTo>
                  <a:cubicBezTo>
                    <a:pt x="9787" y="5707"/>
                    <a:pt x="9525" y="6065"/>
                    <a:pt x="9394" y="6481"/>
                  </a:cubicBezTo>
                  <a:cubicBezTo>
                    <a:pt x="9323" y="6719"/>
                    <a:pt x="9287" y="6969"/>
                    <a:pt x="9311" y="7208"/>
                  </a:cubicBezTo>
                  <a:cubicBezTo>
                    <a:pt x="9323" y="7434"/>
                    <a:pt x="9383" y="7660"/>
                    <a:pt x="9549" y="7803"/>
                  </a:cubicBezTo>
                  <a:cubicBezTo>
                    <a:pt x="9622" y="7882"/>
                    <a:pt x="9729" y="7923"/>
                    <a:pt x="9836" y="7923"/>
                  </a:cubicBezTo>
                  <a:cubicBezTo>
                    <a:pt x="9940" y="7923"/>
                    <a:pt x="10045" y="7885"/>
                    <a:pt x="10121" y="7803"/>
                  </a:cubicBezTo>
                  <a:lnTo>
                    <a:pt x="10121" y="7803"/>
                  </a:lnTo>
                  <a:cubicBezTo>
                    <a:pt x="10085" y="8017"/>
                    <a:pt x="10049" y="8220"/>
                    <a:pt x="10049" y="8422"/>
                  </a:cubicBezTo>
                  <a:cubicBezTo>
                    <a:pt x="10049" y="8553"/>
                    <a:pt x="10061" y="8660"/>
                    <a:pt x="10145" y="8743"/>
                  </a:cubicBezTo>
                  <a:cubicBezTo>
                    <a:pt x="10198" y="8812"/>
                    <a:pt x="10285" y="8842"/>
                    <a:pt x="10375" y="8842"/>
                  </a:cubicBezTo>
                  <a:cubicBezTo>
                    <a:pt x="10426" y="8842"/>
                    <a:pt x="10478" y="8832"/>
                    <a:pt x="10526" y="8815"/>
                  </a:cubicBezTo>
                  <a:cubicBezTo>
                    <a:pt x="10656" y="8767"/>
                    <a:pt x="10776" y="8660"/>
                    <a:pt x="10883" y="8577"/>
                  </a:cubicBezTo>
                  <a:lnTo>
                    <a:pt x="10883" y="8577"/>
                  </a:lnTo>
                  <a:cubicBezTo>
                    <a:pt x="10799" y="8934"/>
                    <a:pt x="10585" y="9267"/>
                    <a:pt x="10502" y="9613"/>
                  </a:cubicBezTo>
                  <a:cubicBezTo>
                    <a:pt x="10406" y="9970"/>
                    <a:pt x="10454" y="10422"/>
                    <a:pt x="10764" y="10601"/>
                  </a:cubicBezTo>
                  <a:cubicBezTo>
                    <a:pt x="10839" y="10638"/>
                    <a:pt x="10920" y="10656"/>
                    <a:pt x="11004" y="10656"/>
                  </a:cubicBezTo>
                  <a:cubicBezTo>
                    <a:pt x="11186" y="10656"/>
                    <a:pt x="11375" y="10573"/>
                    <a:pt x="11514" y="10434"/>
                  </a:cubicBezTo>
                  <a:cubicBezTo>
                    <a:pt x="11716" y="10244"/>
                    <a:pt x="11823" y="9958"/>
                    <a:pt x="11871" y="9672"/>
                  </a:cubicBezTo>
                  <a:cubicBezTo>
                    <a:pt x="12113" y="9696"/>
                    <a:pt x="12371" y="9724"/>
                    <a:pt x="12624" y="9724"/>
                  </a:cubicBezTo>
                  <a:cubicBezTo>
                    <a:pt x="12756" y="9724"/>
                    <a:pt x="12887" y="9716"/>
                    <a:pt x="13014" y="9696"/>
                  </a:cubicBezTo>
                  <a:cubicBezTo>
                    <a:pt x="13145" y="9672"/>
                    <a:pt x="13300" y="9648"/>
                    <a:pt x="13431" y="9577"/>
                  </a:cubicBezTo>
                  <a:cubicBezTo>
                    <a:pt x="13716" y="9446"/>
                    <a:pt x="13907" y="9124"/>
                    <a:pt x="14050" y="8851"/>
                  </a:cubicBezTo>
                  <a:cubicBezTo>
                    <a:pt x="14514" y="7958"/>
                    <a:pt x="14824" y="6981"/>
                    <a:pt x="14931" y="5993"/>
                  </a:cubicBezTo>
                  <a:cubicBezTo>
                    <a:pt x="14967" y="5755"/>
                    <a:pt x="14978" y="5517"/>
                    <a:pt x="14978" y="5279"/>
                  </a:cubicBezTo>
                  <a:cubicBezTo>
                    <a:pt x="14990" y="4826"/>
                    <a:pt x="14967" y="4386"/>
                    <a:pt x="14812" y="3981"/>
                  </a:cubicBezTo>
                  <a:cubicBezTo>
                    <a:pt x="14752" y="3802"/>
                    <a:pt x="14669" y="3636"/>
                    <a:pt x="14562" y="3493"/>
                  </a:cubicBezTo>
                  <a:cubicBezTo>
                    <a:pt x="14431" y="3290"/>
                    <a:pt x="14252" y="3136"/>
                    <a:pt x="14026" y="3028"/>
                  </a:cubicBezTo>
                  <a:cubicBezTo>
                    <a:pt x="13837" y="2934"/>
                    <a:pt x="13612" y="2889"/>
                    <a:pt x="13389" y="2889"/>
                  </a:cubicBezTo>
                  <a:cubicBezTo>
                    <a:pt x="13303" y="2889"/>
                    <a:pt x="13216" y="2896"/>
                    <a:pt x="13133" y="2909"/>
                  </a:cubicBezTo>
                  <a:cubicBezTo>
                    <a:pt x="13014" y="2338"/>
                    <a:pt x="12692" y="1838"/>
                    <a:pt x="12252" y="1445"/>
                  </a:cubicBezTo>
                  <a:cubicBezTo>
                    <a:pt x="12073" y="1278"/>
                    <a:pt x="11883" y="1135"/>
                    <a:pt x="11680" y="1016"/>
                  </a:cubicBezTo>
                  <a:cubicBezTo>
                    <a:pt x="11245" y="755"/>
                    <a:pt x="10739" y="583"/>
                    <a:pt x="10228" y="583"/>
                  </a:cubicBezTo>
                  <a:cubicBezTo>
                    <a:pt x="10180" y="583"/>
                    <a:pt x="10133" y="585"/>
                    <a:pt x="10085" y="588"/>
                  </a:cubicBezTo>
                  <a:lnTo>
                    <a:pt x="9990" y="588"/>
                  </a:lnTo>
                  <a:cubicBezTo>
                    <a:pt x="9775" y="612"/>
                    <a:pt x="9537" y="671"/>
                    <a:pt x="9371" y="850"/>
                  </a:cubicBezTo>
                  <a:cubicBezTo>
                    <a:pt x="9323" y="909"/>
                    <a:pt x="9275" y="969"/>
                    <a:pt x="9263" y="1052"/>
                  </a:cubicBezTo>
                  <a:cubicBezTo>
                    <a:pt x="8799" y="588"/>
                    <a:pt x="8240" y="254"/>
                    <a:pt x="7608" y="88"/>
                  </a:cubicBezTo>
                  <a:cubicBezTo>
                    <a:pt x="7493" y="55"/>
                    <a:pt x="7370" y="34"/>
                    <a:pt x="7246" y="34"/>
                  </a:cubicBezTo>
                  <a:cubicBezTo>
                    <a:pt x="7140" y="34"/>
                    <a:pt x="7034" y="49"/>
                    <a:pt x="6930" y="88"/>
                  </a:cubicBezTo>
                  <a:cubicBezTo>
                    <a:pt x="6811" y="135"/>
                    <a:pt x="6692" y="231"/>
                    <a:pt x="6680" y="350"/>
                  </a:cubicBezTo>
                  <a:cubicBezTo>
                    <a:pt x="6656" y="421"/>
                    <a:pt x="6680" y="504"/>
                    <a:pt x="6704" y="564"/>
                  </a:cubicBezTo>
                  <a:cubicBezTo>
                    <a:pt x="6751" y="719"/>
                    <a:pt x="6823" y="850"/>
                    <a:pt x="6930" y="969"/>
                  </a:cubicBezTo>
                  <a:cubicBezTo>
                    <a:pt x="6632" y="778"/>
                    <a:pt x="6287" y="623"/>
                    <a:pt x="5942" y="504"/>
                  </a:cubicBezTo>
                  <a:cubicBezTo>
                    <a:pt x="5002" y="177"/>
                    <a:pt x="3997" y="0"/>
                    <a:pt x="2980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92" name="Google Shape;5816;p62">
              <a:extLst>
                <a:ext uri="{FF2B5EF4-FFF2-40B4-BE49-F238E27FC236}">
                  <a16:creationId xmlns:a16="http://schemas.microsoft.com/office/drawing/2014/main" id="{6E9C9125-7EFD-4967-A3CC-D67D066A1A9C}"/>
                </a:ext>
              </a:extLst>
            </p:cNvPr>
            <p:cNvSpPr/>
            <p:nvPr/>
          </p:nvSpPr>
          <p:spPr>
            <a:xfrm>
              <a:off x="5101507" y="2999149"/>
              <a:ext cx="203840" cy="239391"/>
            </a:xfrm>
            <a:custGeom>
              <a:avLst/>
              <a:gdLst/>
              <a:ahLst/>
              <a:cxnLst/>
              <a:rect l="l" t="t" r="r" b="b"/>
              <a:pathLst>
                <a:path w="5085" h="6195" extrusionOk="0">
                  <a:moveTo>
                    <a:pt x="279" y="1"/>
                  </a:moveTo>
                  <a:cubicBezTo>
                    <a:pt x="246" y="1"/>
                    <a:pt x="212" y="1"/>
                    <a:pt x="179" y="3"/>
                  </a:cubicBezTo>
                  <a:lnTo>
                    <a:pt x="84" y="3"/>
                  </a:lnTo>
                  <a:cubicBezTo>
                    <a:pt x="12" y="253"/>
                    <a:pt x="0" y="455"/>
                    <a:pt x="12" y="646"/>
                  </a:cubicBezTo>
                  <a:cubicBezTo>
                    <a:pt x="72" y="1122"/>
                    <a:pt x="358" y="1527"/>
                    <a:pt x="691" y="1872"/>
                  </a:cubicBezTo>
                  <a:cubicBezTo>
                    <a:pt x="369" y="2051"/>
                    <a:pt x="0" y="2313"/>
                    <a:pt x="60" y="2694"/>
                  </a:cubicBezTo>
                  <a:cubicBezTo>
                    <a:pt x="72" y="2837"/>
                    <a:pt x="179" y="2968"/>
                    <a:pt x="274" y="3075"/>
                  </a:cubicBezTo>
                  <a:cubicBezTo>
                    <a:pt x="548" y="3349"/>
                    <a:pt x="905" y="3491"/>
                    <a:pt x="1262" y="3527"/>
                  </a:cubicBezTo>
                  <a:cubicBezTo>
                    <a:pt x="1322" y="3527"/>
                    <a:pt x="1382" y="3527"/>
                    <a:pt x="1441" y="3551"/>
                  </a:cubicBezTo>
                  <a:cubicBezTo>
                    <a:pt x="1632" y="3670"/>
                    <a:pt x="1465" y="3968"/>
                    <a:pt x="1512" y="4194"/>
                  </a:cubicBezTo>
                  <a:cubicBezTo>
                    <a:pt x="1556" y="4385"/>
                    <a:pt x="1758" y="4462"/>
                    <a:pt x="1970" y="4462"/>
                  </a:cubicBezTo>
                  <a:cubicBezTo>
                    <a:pt x="2049" y="4462"/>
                    <a:pt x="2129" y="4451"/>
                    <a:pt x="2203" y="4432"/>
                  </a:cubicBezTo>
                  <a:cubicBezTo>
                    <a:pt x="2391" y="4378"/>
                    <a:pt x="2598" y="4291"/>
                    <a:pt x="2791" y="4291"/>
                  </a:cubicBezTo>
                  <a:cubicBezTo>
                    <a:pt x="2855" y="4291"/>
                    <a:pt x="2917" y="4301"/>
                    <a:pt x="2977" y="4325"/>
                  </a:cubicBezTo>
                  <a:cubicBezTo>
                    <a:pt x="3298" y="4444"/>
                    <a:pt x="3370" y="4861"/>
                    <a:pt x="3465" y="5194"/>
                  </a:cubicBezTo>
                  <a:cubicBezTo>
                    <a:pt x="3548" y="5468"/>
                    <a:pt x="3668" y="5754"/>
                    <a:pt x="3846" y="5992"/>
                  </a:cubicBezTo>
                  <a:cubicBezTo>
                    <a:pt x="3894" y="6051"/>
                    <a:pt x="3953" y="6123"/>
                    <a:pt x="4013" y="6158"/>
                  </a:cubicBezTo>
                  <a:cubicBezTo>
                    <a:pt x="4057" y="6183"/>
                    <a:pt x="4103" y="6194"/>
                    <a:pt x="4151" y="6194"/>
                  </a:cubicBezTo>
                  <a:cubicBezTo>
                    <a:pt x="4305" y="6194"/>
                    <a:pt x="4468" y="6078"/>
                    <a:pt x="4596" y="5968"/>
                  </a:cubicBezTo>
                  <a:cubicBezTo>
                    <a:pt x="4739" y="5813"/>
                    <a:pt x="4894" y="5635"/>
                    <a:pt x="5025" y="5444"/>
                  </a:cubicBezTo>
                  <a:cubicBezTo>
                    <a:pt x="5061" y="5206"/>
                    <a:pt x="5072" y="4968"/>
                    <a:pt x="5072" y="4730"/>
                  </a:cubicBezTo>
                  <a:cubicBezTo>
                    <a:pt x="5084" y="4277"/>
                    <a:pt x="5061" y="3837"/>
                    <a:pt x="4906" y="3432"/>
                  </a:cubicBezTo>
                  <a:cubicBezTo>
                    <a:pt x="4846" y="3253"/>
                    <a:pt x="4763" y="3087"/>
                    <a:pt x="4656" y="2944"/>
                  </a:cubicBezTo>
                  <a:cubicBezTo>
                    <a:pt x="4596" y="2968"/>
                    <a:pt x="4525" y="3027"/>
                    <a:pt x="4477" y="3075"/>
                  </a:cubicBezTo>
                  <a:cubicBezTo>
                    <a:pt x="4346" y="3241"/>
                    <a:pt x="4287" y="3444"/>
                    <a:pt x="4251" y="3658"/>
                  </a:cubicBezTo>
                  <a:cubicBezTo>
                    <a:pt x="3882" y="3468"/>
                    <a:pt x="3465" y="3349"/>
                    <a:pt x="3048" y="3313"/>
                  </a:cubicBezTo>
                  <a:cubicBezTo>
                    <a:pt x="2858" y="3301"/>
                    <a:pt x="2632" y="3289"/>
                    <a:pt x="2525" y="3122"/>
                  </a:cubicBezTo>
                  <a:cubicBezTo>
                    <a:pt x="2394" y="2884"/>
                    <a:pt x="2667" y="2575"/>
                    <a:pt x="2536" y="2301"/>
                  </a:cubicBezTo>
                  <a:cubicBezTo>
                    <a:pt x="2477" y="2134"/>
                    <a:pt x="2286" y="2063"/>
                    <a:pt x="2144" y="1956"/>
                  </a:cubicBezTo>
                  <a:cubicBezTo>
                    <a:pt x="2024" y="1872"/>
                    <a:pt x="1929" y="1765"/>
                    <a:pt x="1870" y="1634"/>
                  </a:cubicBezTo>
                  <a:cubicBezTo>
                    <a:pt x="1846" y="1551"/>
                    <a:pt x="1810" y="1479"/>
                    <a:pt x="1810" y="1408"/>
                  </a:cubicBezTo>
                  <a:cubicBezTo>
                    <a:pt x="1822" y="1134"/>
                    <a:pt x="2155" y="1051"/>
                    <a:pt x="2346" y="872"/>
                  </a:cubicBezTo>
                  <a:cubicBezTo>
                    <a:pt x="2167" y="705"/>
                    <a:pt x="1977" y="562"/>
                    <a:pt x="1763" y="443"/>
                  </a:cubicBezTo>
                  <a:cubicBezTo>
                    <a:pt x="1315" y="175"/>
                    <a:pt x="804" y="1"/>
                    <a:pt x="279" y="1"/>
                  </a:cubicBezTo>
                  <a:close/>
                </a:path>
              </a:pathLst>
            </a:custGeom>
            <a:solidFill>
              <a:srgbClr val="46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93" name="Google Shape;5817;p62">
              <a:extLst>
                <a:ext uri="{FF2B5EF4-FFF2-40B4-BE49-F238E27FC236}">
                  <a16:creationId xmlns:a16="http://schemas.microsoft.com/office/drawing/2014/main" id="{CA02923D-9CE5-491F-B3C8-3A454C984B37}"/>
                </a:ext>
              </a:extLst>
            </p:cNvPr>
            <p:cNvSpPr/>
            <p:nvPr/>
          </p:nvSpPr>
          <p:spPr>
            <a:xfrm>
              <a:off x="5149692" y="3309953"/>
              <a:ext cx="148962" cy="173118"/>
            </a:xfrm>
            <a:custGeom>
              <a:avLst/>
              <a:gdLst/>
              <a:ahLst/>
              <a:cxnLst/>
              <a:rect l="l" t="t" r="r" b="b"/>
              <a:pathLst>
                <a:path w="3716" h="4480" extrusionOk="0">
                  <a:moveTo>
                    <a:pt x="2317" y="1"/>
                  </a:moveTo>
                  <a:cubicBezTo>
                    <a:pt x="972" y="1"/>
                    <a:pt x="227" y="1554"/>
                    <a:pt x="72" y="2699"/>
                  </a:cubicBezTo>
                  <a:cubicBezTo>
                    <a:pt x="25" y="2985"/>
                    <a:pt x="1" y="3295"/>
                    <a:pt x="72" y="3580"/>
                  </a:cubicBezTo>
                  <a:cubicBezTo>
                    <a:pt x="194" y="4112"/>
                    <a:pt x="616" y="4479"/>
                    <a:pt x="1154" y="4479"/>
                  </a:cubicBezTo>
                  <a:cubicBezTo>
                    <a:pt x="1193" y="4479"/>
                    <a:pt x="1234" y="4477"/>
                    <a:pt x="1275" y="4473"/>
                  </a:cubicBezTo>
                  <a:cubicBezTo>
                    <a:pt x="1799" y="4426"/>
                    <a:pt x="2311" y="4116"/>
                    <a:pt x="2692" y="3771"/>
                  </a:cubicBezTo>
                  <a:cubicBezTo>
                    <a:pt x="3323" y="3223"/>
                    <a:pt x="3704" y="2425"/>
                    <a:pt x="3704" y="1616"/>
                  </a:cubicBezTo>
                  <a:cubicBezTo>
                    <a:pt x="3716" y="1235"/>
                    <a:pt x="3632" y="842"/>
                    <a:pt x="3406" y="520"/>
                  </a:cubicBezTo>
                  <a:cubicBezTo>
                    <a:pt x="3204" y="247"/>
                    <a:pt x="2930" y="92"/>
                    <a:pt x="2656" y="32"/>
                  </a:cubicBezTo>
                  <a:cubicBezTo>
                    <a:pt x="2539" y="11"/>
                    <a:pt x="2426" y="1"/>
                    <a:pt x="2317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94" name="Google Shape;5818;p62">
              <a:extLst>
                <a:ext uri="{FF2B5EF4-FFF2-40B4-BE49-F238E27FC236}">
                  <a16:creationId xmlns:a16="http://schemas.microsoft.com/office/drawing/2014/main" id="{27A407D9-CDF1-480F-B918-6ED7F073309F}"/>
                </a:ext>
              </a:extLst>
            </p:cNvPr>
            <p:cNvSpPr/>
            <p:nvPr/>
          </p:nvSpPr>
          <p:spPr>
            <a:xfrm>
              <a:off x="5196954" y="3356286"/>
              <a:ext cx="73559" cy="81922"/>
            </a:xfrm>
            <a:custGeom>
              <a:avLst/>
              <a:gdLst/>
              <a:ahLst/>
              <a:cxnLst/>
              <a:rect l="l" t="t" r="r" b="b"/>
              <a:pathLst>
                <a:path w="1835" h="2120" extrusionOk="0">
                  <a:moveTo>
                    <a:pt x="1275" y="0"/>
                  </a:moveTo>
                  <a:cubicBezTo>
                    <a:pt x="989" y="0"/>
                    <a:pt x="751" y="179"/>
                    <a:pt x="584" y="369"/>
                  </a:cubicBezTo>
                  <a:cubicBezTo>
                    <a:pt x="179" y="834"/>
                    <a:pt x="1" y="1441"/>
                    <a:pt x="60" y="2048"/>
                  </a:cubicBezTo>
                  <a:cubicBezTo>
                    <a:pt x="66" y="2096"/>
                    <a:pt x="102" y="2119"/>
                    <a:pt x="136" y="2119"/>
                  </a:cubicBezTo>
                  <a:cubicBezTo>
                    <a:pt x="170" y="2119"/>
                    <a:pt x="203" y="2096"/>
                    <a:pt x="203" y="2048"/>
                  </a:cubicBezTo>
                  <a:cubicBezTo>
                    <a:pt x="179" y="1560"/>
                    <a:pt x="346" y="1048"/>
                    <a:pt x="644" y="667"/>
                  </a:cubicBezTo>
                  <a:cubicBezTo>
                    <a:pt x="703" y="572"/>
                    <a:pt x="775" y="488"/>
                    <a:pt x="858" y="417"/>
                  </a:cubicBezTo>
                  <a:cubicBezTo>
                    <a:pt x="953" y="512"/>
                    <a:pt x="1013" y="631"/>
                    <a:pt x="1036" y="750"/>
                  </a:cubicBezTo>
                  <a:cubicBezTo>
                    <a:pt x="1048" y="834"/>
                    <a:pt x="1048" y="893"/>
                    <a:pt x="1048" y="976"/>
                  </a:cubicBezTo>
                  <a:lnTo>
                    <a:pt x="1048" y="1036"/>
                  </a:lnTo>
                  <a:lnTo>
                    <a:pt x="1048" y="1048"/>
                  </a:lnTo>
                  <a:lnTo>
                    <a:pt x="1048" y="1084"/>
                  </a:lnTo>
                  <a:cubicBezTo>
                    <a:pt x="1036" y="1131"/>
                    <a:pt x="1025" y="1167"/>
                    <a:pt x="1036" y="1215"/>
                  </a:cubicBezTo>
                  <a:cubicBezTo>
                    <a:pt x="1036" y="1263"/>
                    <a:pt x="1081" y="1301"/>
                    <a:pt x="1128" y="1301"/>
                  </a:cubicBezTo>
                  <a:cubicBezTo>
                    <a:pt x="1150" y="1301"/>
                    <a:pt x="1172" y="1293"/>
                    <a:pt x="1191" y="1274"/>
                  </a:cubicBezTo>
                  <a:cubicBezTo>
                    <a:pt x="1263" y="1203"/>
                    <a:pt x="1275" y="1084"/>
                    <a:pt x="1287" y="976"/>
                  </a:cubicBezTo>
                  <a:cubicBezTo>
                    <a:pt x="1310" y="881"/>
                    <a:pt x="1287" y="786"/>
                    <a:pt x="1263" y="691"/>
                  </a:cubicBezTo>
                  <a:cubicBezTo>
                    <a:pt x="1215" y="548"/>
                    <a:pt x="1144" y="417"/>
                    <a:pt x="1036" y="298"/>
                  </a:cubicBezTo>
                  <a:cubicBezTo>
                    <a:pt x="1084" y="262"/>
                    <a:pt x="1132" y="250"/>
                    <a:pt x="1191" y="238"/>
                  </a:cubicBezTo>
                  <a:cubicBezTo>
                    <a:pt x="1226" y="223"/>
                    <a:pt x="1265" y="217"/>
                    <a:pt x="1306" y="217"/>
                  </a:cubicBezTo>
                  <a:cubicBezTo>
                    <a:pt x="1362" y="217"/>
                    <a:pt x="1422" y="229"/>
                    <a:pt x="1477" y="250"/>
                  </a:cubicBezTo>
                  <a:cubicBezTo>
                    <a:pt x="1560" y="298"/>
                    <a:pt x="1608" y="381"/>
                    <a:pt x="1691" y="429"/>
                  </a:cubicBezTo>
                  <a:cubicBezTo>
                    <a:pt x="1704" y="435"/>
                    <a:pt x="1718" y="438"/>
                    <a:pt x="1732" y="438"/>
                  </a:cubicBezTo>
                  <a:cubicBezTo>
                    <a:pt x="1773" y="438"/>
                    <a:pt x="1817" y="413"/>
                    <a:pt x="1834" y="369"/>
                  </a:cubicBezTo>
                  <a:cubicBezTo>
                    <a:pt x="1822" y="131"/>
                    <a:pt x="1477" y="0"/>
                    <a:pt x="1275" y="0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95" name="Google Shape;5821;p62">
              <a:extLst>
                <a:ext uri="{FF2B5EF4-FFF2-40B4-BE49-F238E27FC236}">
                  <a16:creationId xmlns:a16="http://schemas.microsoft.com/office/drawing/2014/main" id="{CD5BD602-8CBD-45EA-9440-10A027F017E3}"/>
                </a:ext>
              </a:extLst>
            </p:cNvPr>
            <p:cNvSpPr/>
            <p:nvPr/>
          </p:nvSpPr>
          <p:spPr>
            <a:xfrm>
              <a:off x="4911056" y="3241092"/>
              <a:ext cx="86026" cy="30257"/>
            </a:xfrm>
            <a:custGeom>
              <a:avLst/>
              <a:gdLst/>
              <a:ahLst/>
              <a:cxnLst/>
              <a:rect l="l" t="t" r="r" b="b"/>
              <a:pathLst>
                <a:path w="2146" h="783" extrusionOk="0">
                  <a:moveTo>
                    <a:pt x="538" y="0"/>
                  </a:moveTo>
                  <a:cubicBezTo>
                    <a:pt x="502" y="0"/>
                    <a:pt x="465" y="2"/>
                    <a:pt x="429" y="5"/>
                  </a:cubicBezTo>
                  <a:cubicBezTo>
                    <a:pt x="287" y="16"/>
                    <a:pt x="120" y="76"/>
                    <a:pt x="60" y="207"/>
                  </a:cubicBezTo>
                  <a:cubicBezTo>
                    <a:pt x="1" y="326"/>
                    <a:pt x="37" y="457"/>
                    <a:pt x="108" y="552"/>
                  </a:cubicBezTo>
                  <a:cubicBezTo>
                    <a:pt x="238" y="726"/>
                    <a:pt x="445" y="767"/>
                    <a:pt x="658" y="767"/>
                  </a:cubicBezTo>
                  <a:cubicBezTo>
                    <a:pt x="737" y="767"/>
                    <a:pt x="817" y="761"/>
                    <a:pt x="894" y="755"/>
                  </a:cubicBezTo>
                  <a:cubicBezTo>
                    <a:pt x="953" y="751"/>
                    <a:pt x="1013" y="749"/>
                    <a:pt x="1073" y="749"/>
                  </a:cubicBezTo>
                  <a:cubicBezTo>
                    <a:pt x="1193" y="749"/>
                    <a:pt x="1314" y="755"/>
                    <a:pt x="1441" y="755"/>
                  </a:cubicBezTo>
                  <a:cubicBezTo>
                    <a:pt x="1494" y="755"/>
                    <a:pt x="1679" y="783"/>
                    <a:pt x="1839" y="783"/>
                  </a:cubicBezTo>
                  <a:cubicBezTo>
                    <a:pt x="2006" y="783"/>
                    <a:pt x="2146" y="752"/>
                    <a:pt x="2072" y="624"/>
                  </a:cubicBezTo>
                  <a:cubicBezTo>
                    <a:pt x="2061" y="600"/>
                    <a:pt x="2013" y="564"/>
                    <a:pt x="1977" y="540"/>
                  </a:cubicBezTo>
                  <a:cubicBezTo>
                    <a:pt x="1894" y="493"/>
                    <a:pt x="1799" y="433"/>
                    <a:pt x="1715" y="386"/>
                  </a:cubicBezTo>
                  <a:cubicBezTo>
                    <a:pt x="1365" y="178"/>
                    <a:pt x="945" y="0"/>
                    <a:pt x="538" y="0"/>
                  </a:cubicBezTo>
                  <a:close/>
                </a:path>
              </a:pathLst>
            </a:custGeom>
            <a:solidFill>
              <a:srgbClr val="4E4937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96" name="Google Shape;5822;p62">
              <a:extLst>
                <a:ext uri="{FF2B5EF4-FFF2-40B4-BE49-F238E27FC236}">
                  <a16:creationId xmlns:a16="http://schemas.microsoft.com/office/drawing/2014/main" id="{44EEB6F2-340A-413C-AA55-93EB9AD567A0}"/>
                </a:ext>
              </a:extLst>
            </p:cNvPr>
            <p:cNvSpPr/>
            <p:nvPr/>
          </p:nvSpPr>
          <p:spPr>
            <a:xfrm>
              <a:off x="4761452" y="3239431"/>
              <a:ext cx="65662" cy="29987"/>
            </a:xfrm>
            <a:custGeom>
              <a:avLst/>
              <a:gdLst/>
              <a:ahLst/>
              <a:cxnLst/>
              <a:rect l="l" t="t" r="r" b="b"/>
              <a:pathLst>
                <a:path w="1638" h="776" extrusionOk="0">
                  <a:moveTo>
                    <a:pt x="1094" y="0"/>
                  </a:moveTo>
                  <a:cubicBezTo>
                    <a:pt x="794" y="0"/>
                    <a:pt x="495" y="156"/>
                    <a:pt x="268" y="321"/>
                  </a:cubicBezTo>
                  <a:cubicBezTo>
                    <a:pt x="209" y="369"/>
                    <a:pt x="149" y="417"/>
                    <a:pt x="101" y="476"/>
                  </a:cubicBezTo>
                  <a:cubicBezTo>
                    <a:pt x="66" y="500"/>
                    <a:pt x="54" y="524"/>
                    <a:pt x="42" y="560"/>
                  </a:cubicBezTo>
                  <a:cubicBezTo>
                    <a:pt x="1" y="711"/>
                    <a:pt x="155" y="743"/>
                    <a:pt x="308" y="743"/>
                  </a:cubicBezTo>
                  <a:cubicBezTo>
                    <a:pt x="420" y="743"/>
                    <a:pt x="531" y="726"/>
                    <a:pt x="566" y="726"/>
                  </a:cubicBezTo>
                  <a:cubicBezTo>
                    <a:pt x="709" y="726"/>
                    <a:pt x="840" y="726"/>
                    <a:pt x="994" y="750"/>
                  </a:cubicBezTo>
                  <a:cubicBezTo>
                    <a:pt x="1076" y="763"/>
                    <a:pt x="1162" y="776"/>
                    <a:pt x="1244" y="776"/>
                  </a:cubicBezTo>
                  <a:cubicBezTo>
                    <a:pt x="1390" y="776"/>
                    <a:pt x="1521" y="735"/>
                    <a:pt x="1590" y="583"/>
                  </a:cubicBezTo>
                  <a:cubicBezTo>
                    <a:pt x="1637" y="476"/>
                    <a:pt x="1637" y="357"/>
                    <a:pt x="1554" y="238"/>
                  </a:cubicBezTo>
                  <a:cubicBezTo>
                    <a:pt x="1483" y="95"/>
                    <a:pt x="1352" y="24"/>
                    <a:pt x="1232" y="12"/>
                  </a:cubicBezTo>
                  <a:cubicBezTo>
                    <a:pt x="1186" y="4"/>
                    <a:pt x="1140" y="0"/>
                    <a:pt x="1094" y="0"/>
                  </a:cubicBezTo>
                  <a:close/>
                </a:path>
              </a:pathLst>
            </a:custGeom>
            <a:solidFill>
              <a:srgbClr val="4E4937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97" name="Google Shape;5823;p62">
              <a:extLst>
                <a:ext uri="{FF2B5EF4-FFF2-40B4-BE49-F238E27FC236}">
                  <a16:creationId xmlns:a16="http://schemas.microsoft.com/office/drawing/2014/main" id="{6C554BC9-7E28-4953-9430-EE694360D1D9}"/>
                </a:ext>
              </a:extLst>
            </p:cNvPr>
            <p:cNvSpPr/>
            <p:nvPr/>
          </p:nvSpPr>
          <p:spPr>
            <a:xfrm>
              <a:off x="4818455" y="3303810"/>
              <a:ext cx="40167" cy="100934"/>
            </a:xfrm>
            <a:custGeom>
              <a:avLst/>
              <a:gdLst/>
              <a:ahLst/>
              <a:cxnLst/>
              <a:rect l="l" t="t" r="r" b="b"/>
              <a:pathLst>
                <a:path w="1002" h="2612" extrusionOk="0">
                  <a:moveTo>
                    <a:pt x="689" y="0"/>
                  </a:moveTo>
                  <a:cubicBezTo>
                    <a:pt x="655" y="0"/>
                    <a:pt x="625" y="30"/>
                    <a:pt x="632" y="72"/>
                  </a:cubicBezTo>
                  <a:cubicBezTo>
                    <a:pt x="715" y="429"/>
                    <a:pt x="799" y="822"/>
                    <a:pt x="811" y="1191"/>
                  </a:cubicBezTo>
                  <a:cubicBezTo>
                    <a:pt x="823" y="1275"/>
                    <a:pt x="823" y="1382"/>
                    <a:pt x="823" y="1465"/>
                  </a:cubicBezTo>
                  <a:lnTo>
                    <a:pt x="823" y="1501"/>
                  </a:lnTo>
                  <a:cubicBezTo>
                    <a:pt x="799" y="1489"/>
                    <a:pt x="763" y="1465"/>
                    <a:pt x="727" y="1465"/>
                  </a:cubicBezTo>
                  <a:cubicBezTo>
                    <a:pt x="679" y="1457"/>
                    <a:pt x="627" y="1451"/>
                    <a:pt x="573" y="1451"/>
                  </a:cubicBezTo>
                  <a:cubicBezTo>
                    <a:pt x="481" y="1451"/>
                    <a:pt x="386" y="1468"/>
                    <a:pt x="311" y="1513"/>
                  </a:cubicBezTo>
                  <a:cubicBezTo>
                    <a:pt x="49" y="1668"/>
                    <a:pt x="1" y="2025"/>
                    <a:pt x="96" y="2275"/>
                  </a:cubicBezTo>
                  <a:cubicBezTo>
                    <a:pt x="156" y="2406"/>
                    <a:pt x="263" y="2525"/>
                    <a:pt x="406" y="2584"/>
                  </a:cubicBezTo>
                  <a:cubicBezTo>
                    <a:pt x="455" y="2602"/>
                    <a:pt x="508" y="2612"/>
                    <a:pt x="562" y="2612"/>
                  </a:cubicBezTo>
                  <a:cubicBezTo>
                    <a:pt x="653" y="2612"/>
                    <a:pt x="743" y="2585"/>
                    <a:pt x="811" y="2525"/>
                  </a:cubicBezTo>
                  <a:cubicBezTo>
                    <a:pt x="834" y="2489"/>
                    <a:pt x="811" y="2430"/>
                    <a:pt x="763" y="2430"/>
                  </a:cubicBezTo>
                  <a:cubicBezTo>
                    <a:pt x="737" y="2432"/>
                    <a:pt x="711" y="2434"/>
                    <a:pt x="685" y="2434"/>
                  </a:cubicBezTo>
                  <a:cubicBezTo>
                    <a:pt x="581" y="2434"/>
                    <a:pt x="480" y="2411"/>
                    <a:pt x="394" y="2334"/>
                  </a:cubicBezTo>
                  <a:cubicBezTo>
                    <a:pt x="287" y="2251"/>
                    <a:pt x="239" y="2108"/>
                    <a:pt x="239" y="1977"/>
                  </a:cubicBezTo>
                  <a:cubicBezTo>
                    <a:pt x="263" y="1846"/>
                    <a:pt x="322" y="1715"/>
                    <a:pt x="453" y="1668"/>
                  </a:cubicBezTo>
                  <a:cubicBezTo>
                    <a:pt x="494" y="1659"/>
                    <a:pt x="541" y="1646"/>
                    <a:pt x="586" y="1646"/>
                  </a:cubicBezTo>
                  <a:cubicBezTo>
                    <a:pt x="606" y="1646"/>
                    <a:pt x="625" y="1648"/>
                    <a:pt x="644" y="1656"/>
                  </a:cubicBezTo>
                  <a:cubicBezTo>
                    <a:pt x="703" y="1668"/>
                    <a:pt x="763" y="1692"/>
                    <a:pt x="823" y="1692"/>
                  </a:cubicBezTo>
                  <a:cubicBezTo>
                    <a:pt x="832" y="1693"/>
                    <a:pt x="842" y="1694"/>
                    <a:pt x="851" y="1694"/>
                  </a:cubicBezTo>
                  <a:cubicBezTo>
                    <a:pt x="960" y="1694"/>
                    <a:pt x="1001" y="1565"/>
                    <a:pt x="1001" y="1477"/>
                  </a:cubicBezTo>
                  <a:cubicBezTo>
                    <a:pt x="1001" y="1311"/>
                    <a:pt x="977" y="1144"/>
                    <a:pt x="953" y="977"/>
                  </a:cubicBezTo>
                  <a:cubicBezTo>
                    <a:pt x="918" y="668"/>
                    <a:pt x="858" y="358"/>
                    <a:pt x="751" y="48"/>
                  </a:cubicBezTo>
                  <a:cubicBezTo>
                    <a:pt x="736" y="14"/>
                    <a:pt x="712" y="0"/>
                    <a:pt x="689" y="0"/>
                  </a:cubicBezTo>
                  <a:close/>
                </a:path>
              </a:pathLst>
            </a:custGeom>
            <a:solidFill>
              <a:schemeClr val="accent6">
                <a:lumMod val="1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98" name="Google Shape;5824;p62">
              <a:extLst>
                <a:ext uri="{FF2B5EF4-FFF2-40B4-BE49-F238E27FC236}">
                  <a16:creationId xmlns:a16="http://schemas.microsoft.com/office/drawing/2014/main" id="{5C94B650-3B17-4578-9F77-A051EA05B798}"/>
                </a:ext>
              </a:extLst>
            </p:cNvPr>
            <p:cNvSpPr/>
            <p:nvPr/>
          </p:nvSpPr>
          <p:spPr>
            <a:xfrm>
              <a:off x="4912980" y="3336655"/>
              <a:ext cx="83460" cy="30876"/>
            </a:xfrm>
            <a:custGeom>
              <a:avLst/>
              <a:gdLst/>
              <a:ahLst/>
              <a:cxnLst/>
              <a:rect l="l" t="t" r="r" b="b"/>
              <a:pathLst>
                <a:path w="2082" h="799" extrusionOk="0">
                  <a:moveTo>
                    <a:pt x="1040" y="1"/>
                  </a:moveTo>
                  <a:cubicBezTo>
                    <a:pt x="995" y="1"/>
                    <a:pt x="951" y="3"/>
                    <a:pt x="905" y="8"/>
                  </a:cubicBezTo>
                  <a:cubicBezTo>
                    <a:pt x="679" y="44"/>
                    <a:pt x="489" y="115"/>
                    <a:pt x="322" y="246"/>
                  </a:cubicBezTo>
                  <a:cubicBezTo>
                    <a:pt x="239" y="318"/>
                    <a:pt x="179" y="377"/>
                    <a:pt x="119" y="472"/>
                  </a:cubicBezTo>
                  <a:cubicBezTo>
                    <a:pt x="60" y="544"/>
                    <a:pt x="0" y="663"/>
                    <a:pt x="0" y="734"/>
                  </a:cubicBezTo>
                  <a:cubicBezTo>
                    <a:pt x="0" y="775"/>
                    <a:pt x="28" y="799"/>
                    <a:pt x="53" y="799"/>
                  </a:cubicBezTo>
                  <a:cubicBezTo>
                    <a:pt x="65" y="799"/>
                    <a:pt x="76" y="793"/>
                    <a:pt x="84" y="782"/>
                  </a:cubicBezTo>
                  <a:cubicBezTo>
                    <a:pt x="143" y="722"/>
                    <a:pt x="179" y="639"/>
                    <a:pt x="239" y="580"/>
                  </a:cubicBezTo>
                  <a:cubicBezTo>
                    <a:pt x="298" y="520"/>
                    <a:pt x="358" y="437"/>
                    <a:pt x="429" y="401"/>
                  </a:cubicBezTo>
                  <a:cubicBezTo>
                    <a:pt x="572" y="294"/>
                    <a:pt x="739" y="222"/>
                    <a:pt x="917" y="199"/>
                  </a:cubicBezTo>
                  <a:cubicBezTo>
                    <a:pt x="943" y="197"/>
                    <a:pt x="968" y="196"/>
                    <a:pt x="994" y="196"/>
                  </a:cubicBezTo>
                  <a:cubicBezTo>
                    <a:pt x="1168" y="196"/>
                    <a:pt x="1333" y="231"/>
                    <a:pt x="1489" y="294"/>
                  </a:cubicBezTo>
                  <a:cubicBezTo>
                    <a:pt x="1572" y="341"/>
                    <a:pt x="1667" y="377"/>
                    <a:pt x="1751" y="437"/>
                  </a:cubicBezTo>
                  <a:cubicBezTo>
                    <a:pt x="1846" y="496"/>
                    <a:pt x="1905" y="580"/>
                    <a:pt x="1989" y="615"/>
                  </a:cubicBezTo>
                  <a:cubicBezTo>
                    <a:pt x="2000" y="620"/>
                    <a:pt x="2010" y="622"/>
                    <a:pt x="2019" y="622"/>
                  </a:cubicBezTo>
                  <a:cubicBezTo>
                    <a:pt x="2060" y="622"/>
                    <a:pt x="2082" y="583"/>
                    <a:pt x="2072" y="544"/>
                  </a:cubicBezTo>
                  <a:cubicBezTo>
                    <a:pt x="2024" y="437"/>
                    <a:pt x="1929" y="353"/>
                    <a:pt x="1846" y="294"/>
                  </a:cubicBezTo>
                  <a:cubicBezTo>
                    <a:pt x="1751" y="222"/>
                    <a:pt x="1643" y="163"/>
                    <a:pt x="1548" y="115"/>
                  </a:cubicBezTo>
                  <a:cubicBezTo>
                    <a:pt x="1386" y="39"/>
                    <a:pt x="1217" y="1"/>
                    <a:pt x="1040" y="1"/>
                  </a:cubicBezTo>
                  <a:close/>
                </a:path>
              </a:pathLst>
            </a:custGeom>
            <a:solidFill>
              <a:srgbClr val="4E4937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99" name="Google Shape;5825;p62">
              <a:extLst>
                <a:ext uri="{FF2B5EF4-FFF2-40B4-BE49-F238E27FC236}">
                  <a16:creationId xmlns:a16="http://schemas.microsoft.com/office/drawing/2014/main" id="{0DF12069-17FE-4CD4-97D6-9E4A2503CF99}"/>
                </a:ext>
              </a:extLst>
            </p:cNvPr>
            <p:cNvSpPr/>
            <p:nvPr/>
          </p:nvSpPr>
          <p:spPr>
            <a:xfrm>
              <a:off x="4759448" y="3336655"/>
              <a:ext cx="53797" cy="30876"/>
            </a:xfrm>
            <a:custGeom>
              <a:avLst/>
              <a:gdLst/>
              <a:ahLst/>
              <a:cxnLst/>
              <a:rect l="l" t="t" r="r" b="b"/>
              <a:pathLst>
                <a:path w="1342" h="799" extrusionOk="0">
                  <a:moveTo>
                    <a:pt x="686" y="1"/>
                  </a:moveTo>
                  <a:cubicBezTo>
                    <a:pt x="575" y="1"/>
                    <a:pt x="468" y="39"/>
                    <a:pt x="354" y="115"/>
                  </a:cubicBezTo>
                  <a:cubicBezTo>
                    <a:pt x="282" y="163"/>
                    <a:pt x="223" y="222"/>
                    <a:pt x="163" y="294"/>
                  </a:cubicBezTo>
                  <a:cubicBezTo>
                    <a:pt x="104" y="353"/>
                    <a:pt x="44" y="437"/>
                    <a:pt x="20" y="544"/>
                  </a:cubicBezTo>
                  <a:cubicBezTo>
                    <a:pt x="1" y="583"/>
                    <a:pt x="21" y="622"/>
                    <a:pt x="42" y="622"/>
                  </a:cubicBezTo>
                  <a:cubicBezTo>
                    <a:pt x="47" y="622"/>
                    <a:pt x="52" y="620"/>
                    <a:pt x="56" y="615"/>
                  </a:cubicBezTo>
                  <a:cubicBezTo>
                    <a:pt x="116" y="580"/>
                    <a:pt x="163" y="496"/>
                    <a:pt x="211" y="437"/>
                  </a:cubicBezTo>
                  <a:cubicBezTo>
                    <a:pt x="270" y="377"/>
                    <a:pt x="318" y="341"/>
                    <a:pt x="390" y="294"/>
                  </a:cubicBezTo>
                  <a:cubicBezTo>
                    <a:pt x="493" y="231"/>
                    <a:pt x="597" y="196"/>
                    <a:pt x="701" y="196"/>
                  </a:cubicBezTo>
                  <a:cubicBezTo>
                    <a:pt x="716" y="196"/>
                    <a:pt x="732" y="197"/>
                    <a:pt x="747" y="199"/>
                  </a:cubicBezTo>
                  <a:cubicBezTo>
                    <a:pt x="866" y="222"/>
                    <a:pt x="973" y="294"/>
                    <a:pt x="1056" y="401"/>
                  </a:cubicBezTo>
                  <a:cubicBezTo>
                    <a:pt x="1104" y="437"/>
                    <a:pt x="1152" y="520"/>
                    <a:pt x="1175" y="580"/>
                  </a:cubicBezTo>
                  <a:cubicBezTo>
                    <a:pt x="1211" y="639"/>
                    <a:pt x="1235" y="722"/>
                    <a:pt x="1282" y="782"/>
                  </a:cubicBezTo>
                  <a:cubicBezTo>
                    <a:pt x="1286" y="793"/>
                    <a:pt x="1294" y="799"/>
                    <a:pt x="1302" y="799"/>
                  </a:cubicBezTo>
                  <a:cubicBezTo>
                    <a:pt x="1320" y="799"/>
                    <a:pt x="1342" y="775"/>
                    <a:pt x="1342" y="734"/>
                  </a:cubicBezTo>
                  <a:cubicBezTo>
                    <a:pt x="1342" y="663"/>
                    <a:pt x="1306" y="544"/>
                    <a:pt x="1282" y="472"/>
                  </a:cubicBezTo>
                  <a:cubicBezTo>
                    <a:pt x="1235" y="377"/>
                    <a:pt x="1211" y="318"/>
                    <a:pt x="1152" y="246"/>
                  </a:cubicBezTo>
                  <a:cubicBezTo>
                    <a:pt x="1044" y="115"/>
                    <a:pt x="913" y="44"/>
                    <a:pt x="771" y="8"/>
                  </a:cubicBezTo>
                  <a:cubicBezTo>
                    <a:pt x="742" y="3"/>
                    <a:pt x="714" y="1"/>
                    <a:pt x="686" y="1"/>
                  </a:cubicBezTo>
                  <a:close/>
                </a:path>
              </a:pathLst>
            </a:custGeom>
            <a:solidFill>
              <a:srgbClr val="4E4937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200" name="Google Shape;5826;p62">
              <a:extLst>
                <a:ext uri="{FF2B5EF4-FFF2-40B4-BE49-F238E27FC236}">
                  <a16:creationId xmlns:a16="http://schemas.microsoft.com/office/drawing/2014/main" id="{A0EECE6B-04E3-44AF-81A6-6D443DCB4BBB}"/>
                </a:ext>
              </a:extLst>
            </p:cNvPr>
            <p:cNvSpPr/>
            <p:nvPr/>
          </p:nvSpPr>
          <p:spPr>
            <a:xfrm>
              <a:off x="4808314" y="3402310"/>
              <a:ext cx="122144" cy="38758"/>
            </a:xfrm>
            <a:custGeom>
              <a:avLst/>
              <a:gdLst/>
              <a:ahLst/>
              <a:cxnLst/>
              <a:rect l="l" t="t" r="r" b="b"/>
              <a:pathLst>
                <a:path w="3047" h="1003" extrusionOk="0">
                  <a:moveTo>
                    <a:pt x="2970" y="1"/>
                  </a:moveTo>
                  <a:cubicBezTo>
                    <a:pt x="2958" y="1"/>
                    <a:pt x="2945" y="4"/>
                    <a:pt x="2933" y="12"/>
                  </a:cubicBezTo>
                  <a:cubicBezTo>
                    <a:pt x="2826" y="83"/>
                    <a:pt x="2730" y="178"/>
                    <a:pt x="2623" y="250"/>
                  </a:cubicBezTo>
                  <a:cubicBezTo>
                    <a:pt x="2516" y="321"/>
                    <a:pt x="2409" y="393"/>
                    <a:pt x="2314" y="452"/>
                  </a:cubicBezTo>
                  <a:cubicBezTo>
                    <a:pt x="2099" y="583"/>
                    <a:pt x="1861" y="678"/>
                    <a:pt x="1623" y="738"/>
                  </a:cubicBezTo>
                  <a:cubicBezTo>
                    <a:pt x="1385" y="797"/>
                    <a:pt x="1147" y="833"/>
                    <a:pt x="897" y="833"/>
                  </a:cubicBezTo>
                  <a:cubicBezTo>
                    <a:pt x="766" y="833"/>
                    <a:pt x="647" y="809"/>
                    <a:pt x="504" y="797"/>
                  </a:cubicBezTo>
                  <a:cubicBezTo>
                    <a:pt x="373" y="774"/>
                    <a:pt x="230" y="738"/>
                    <a:pt x="123" y="655"/>
                  </a:cubicBezTo>
                  <a:cubicBezTo>
                    <a:pt x="109" y="644"/>
                    <a:pt x="95" y="639"/>
                    <a:pt x="81" y="639"/>
                  </a:cubicBezTo>
                  <a:cubicBezTo>
                    <a:pt x="36" y="639"/>
                    <a:pt x="0" y="689"/>
                    <a:pt x="28" y="726"/>
                  </a:cubicBezTo>
                  <a:cubicBezTo>
                    <a:pt x="206" y="928"/>
                    <a:pt x="540" y="976"/>
                    <a:pt x="802" y="988"/>
                  </a:cubicBezTo>
                  <a:cubicBezTo>
                    <a:pt x="880" y="998"/>
                    <a:pt x="958" y="1002"/>
                    <a:pt x="1035" y="1002"/>
                  </a:cubicBezTo>
                  <a:cubicBezTo>
                    <a:pt x="1237" y="1002"/>
                    <a:pt x="1433" y="972"/>
                    <a:pt x="1623" y="928"/>
                  </a:cubicBezTo>
                  <a:cubicBezTo>
                    <a:pt x="1897" y="869"/>
                    <a:pt x="2147" y="774"/>
                    <a:pt x="2385" y="631"/>
                  </a:cubicBezTo>
                  <a:cubicBezTo>
                    <a:pt x="2623" y="500"/>
                    <a:pt x="2873" y="321"/>
                    <a:pt x="3028" y="95"/>
                  </a:cubicBezTo>
                  <a:cubicBezTo>
                    <a:pt x="3047" y="48"/>
                    <a:pt x="3014" y="1"/>
                    <a:pt x="2970" y="1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201" name="Google Shape;5827;p62">
              <a:extLst>
                <a:ext uri="{FF2B5EF4-FFF2-40B4-BE49-F238E27FC236}">
                  <a16:creationId xmlns:a16="http://schemas.microsoft.com/office/drawing/2014/main" id="{962AB878-064A-42F4-92BB-0C0DCAD7D3AF}"/>
                </a:ext>
              </a:extLst>
            </p:cNvPr>
            <p:cNvSpPr/>
            <p:nvPr/>
          </p:nvSpPr>
          <p:spPr>
            <a:xfrm>
              <a:off x="5238484" y="4146686"/>
              <a:ext cx="65061" cy="47647"/>
            </a:xfrm>
            <a:custGeom>
              <a:avLst/>
              <a:gdLst/>
              <a:ahLst/>
              <a:cxnLst/>
              <a:rect l="l" t="t" r="r" b="b"/>
              <a:pathLst>
                <a:path w="1623" h="1233" extrusionOk="0">
                  <a:moveTo>
                    <a:pt x="1291" y="1"/>
                  </a:moveTo>
                  <a:cubicBezTo>
                    <a:pt x="1080" y="1"/>
                    <a:pt x="727" y="203"/>
                    <a:pt x="727" y="203"/>
                  </a:cubicBezTo>
                  <a:lnTo>
                    <a:pt x="0" y="1180"/>
                  </a:lnTo>
                  <a:cubicBezTo>
                    <a:pt x="0" y="1180"/>
                    <a:pt x="188" y="1232"/>
                    <a:pt x="439" y="1232"/>
                  </a:cubicBezTo>
                  <a:cubicBezTo>
                    <a:pt x="722" y="1232"/>
                    <a:pt x="1087" y="1166"/>
                    <a:pt x="1358" y="882"/>
                  </a:cubicBezTo>
                  <a:cubicBezTo>
                    <a:pt x="1623" y="598"/>
                    <a:pt x="1530" y="532"/>
                    <a:pt x="1385" y="532"/>
                  </a:cubicBezTo>
                  <a:cubicBezTo>
                    <a:pt x="1255" y="532"/>
                    <a:pt x="1084" y="584"/>
                    <a:pt x="1084" y="584"/>
                  </a:cubicBezTo>
                  <a:cubicBezTo>
                    <a:pt x="1084" y="584"/>
                    <a:pt x="1548" y="215"/>
                    <a:pt x="1417" y="49"/>
                  </a:cubicBezTo>
                  <a:cubicBezTo>
                    <a:pt x="1390" y="14"/>
                    <a:pt x="1345" y="1"/>
                    <a:pt x="1291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202" name="Google Shape;5828;p62">
              <a:extLst>
                <a:ext uri="{FF2B5EF4-FFF2-40B4-BE49-F238E27FC236}">
                  <a16:creationId xmlns:a16="http://schemas.microsoft.com/office/drawing/2014/main" id="{F38D902B-56B1-4D6F-AD71-4EB237EB842A}"/>
                </a:ext>
              </a:extLst>
            </p:cNvPr>
            <p:cNvSpPr/>
            <p:nvPr/>
          </p:nvSpPr>
          <p:spPr>
            <a:xfrm>
              <a:off x="5159273" y="4074423"/>
              <a:ext cx="131645" cy="119367"/>
            </a:xfrm>
            <a:custGeom>
              <a:avLst/>
              <a:gdLst/>
              <a:ahLst/>
              <a:cxnLst/>
              <a:rect l="l" t="t" r="r" b="b"/>
              <a:pathLst>
                <a:path w="3284" h="3089" extrusionOk="0">
                  <a:moveTo>
                    <a:pt x="1358" y="1"/>
                  </a:moveTo>
                  <a:cubicBezTo>
                    <a:pt x="1287" y="1"/>
                    <a:pt x="1230" y="19"/>
                    <a:pt x="1191" y="61"/>
                  </a:cubicBezTo>
                  <a:cubicBezTo>
                    <a:pt x="1191" y="61"/>
                    <a:pt x="0" y="1038"/>
                    <a:pt x="60" y="1621"/>
                  </a:cubicBezTo>
                  <a:cubicBezTo>
                    <a:pt x="117" y="2187"/>
                    <a:pt x="1630" y="3088"/>
                    <a:pt x="2037" y="3088"/>
                  </a:cubicBezTo>
                  <a:cubicBezTo>
                    <a:pt x="2050" y="3088"/>
                    <a:pt x="2061" y="3087"/>
                    <a:pt x="2072" y="3085"/>
                  </a:cubicBezTo>
                  <a:cubicBezTo>
                    <a:pt x="2417" y="3026"/>
                    <a:pt x="3239" y="1442"/>
                    <a:pt x="3262" y="1276"/>
                  </a:cubicBezTo>
                  <a:cubicBezTo>
                    <a:pt x="3283" y="1139"/>
                    <a:pt x="1911" y="1"/>
                    <a:pt x="1358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203" name="Google Shape;5829;p62">
              <a:extLst>
                <a:ext uri="{FF2B5EF4-FFF2-40B4-BE49-F238E27FC236}">
                  <a16:creationId xmlns:a16="http://schemas.microsoft.com/office/drawing/2014/main" id="{3E4A84F8-08AC-411A-AC97-9A1EECB01B64}"/>
                </a:ext>
              </a:extLst>
            </p:cNvPr>
            <p:cNvSpPr/>
            <p:nvPr/>
          </p:nvSpPr>
          <p:spPr>
            <a:xfrm>
              <a:off x="5252795" y="4151670"/>
              <a:ext cx="23251" cy="32807"/>
            </a:xfrm>
            <a:custGeom>
              <a:avLst/>
              <a:gdLst/>
              <a:ahLst/>
              <a:cxnLst/>
              <a:rect l="l" t="t" r="r" b="b"/>
              <a:pathLst>
                <a:path w="580" h="849" extrusionOk="0">
                  <a:moveTo>
                    <a:pt x="540" y="1"/>
                  </a:moveTo>
                  <a:cubicBezTo>
                    <a:pt x="529" y="1"/>
                    <a:pt x="517" y="9"/>
                    <a:pt x="513" y="27"/>
                  </a:cubicBezTo>
                  <a:cubicBezTo>
                    <a:pt x="465" y="170"/>
                    <a:pt x="394" y="324"/>
                    <a:pt x="298" y="455"/>
                  </a:cubicBezTo>
                  <a:cubicBezTo>
                    <a:pt x="251" y="527"/>
                    <a:pt x="215" y="586"/>
                    <a:pt x="155" y="646"/>
                  </a:cubicBezTo>
                  <a:cubicBezTo>
                    <a:pt x="144" y="682"/>
                    <a:pt x="108" y="705"/>
                    <a:pt x="84" y="741"/>
                  </a:cubicBezTo>
                  <a:cubicBezTo>
                    <a:pt x="48" y="753"/>
                    <a:pt x="13" y="789"/>
                    <a:pt x="1" y="813"/>
                  </a:cubicBezTo>
                  <a:cubicBezTo>
                    <a:pt x="1" y="825"/>
                    <a:pt x="24" y="848"/>
                    <a:pt x="36" y="848"/>
                  </a:cubicBezTo>
                  <a:cubicBezTo>
                    <a:pt x="60" y="825"/>
                    <a:pt x="96" y="801"/>
                    <a:pt x="120" y="765"/>
                  </a:cubicBezTo>
                  <a:lnTo>
                    <a:pt x="215" y="682"/>
                  </a:lnTo>
                  <a:cubicBezTo>
                    <a:pt x="275" y="622"/>
                    <a:pt x="310" y="563"/>
                    <a:pt x="358" y="479"/>
                  </a:cubicBezTo>
                  <a:cubicBezTo>
                    <a:pt x="453" y="348"/>
                    <a:pt x="525" y="205"/>
                    <a:pt x="572" y="51"/>
                  </a:cubicBezTo>
                  <a:cubicBezTo>
                    <a:pt x="580" y="21"/>
                    <a:pt x="560" y="1"/>
                    <a:pt x="540" y="1"/>
                  </a:cubicBezTo>
                  <a:close/>
                </a:path>
              </a:pathLst>
            </a:custGeom>
            <a:solidFill>
              <a:srgbClr val="C44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204" name="Google Shape;5830;p62">
              <a:extLst>
                <a:ext uri="{FF2B5EF4-FFF2-40B4-BE49-F238E27FC236}">
                  <a16:creationId xmlns:a16="http://schemas.microsoft.com/office/drawing/2014/main" id="{53453703-0D7F-4973-9129-5B0E105ED38C}"/>
                </a:ext>
              </a:extLst>
            </p:cNvPr>
            <p:cNvSpPr/>
            <p:nvPr/>
          </p:nvSpPr>
          <p:spPr>
            <a:xfrm>
              <a:off x="5144681" y="3630225"/>
              <a:ext cx="293354" cy="522949"/>
            </a:xfrm>
            <a:custGeom>
              <a:avLst/>
              <a:gdLst/>
              <a:ahLst/>
              <a:cxnLst/>
              <a:rect l="l" t="t" r="r" b="b"/>
              <a:pathLst>
                <a:path w="7318" h="13533" extrusionOk="0">
                  <a:moveTo>
                    <a:pt x="718" y="0"/>
                  </a:moveTo>
                  <a:cubicBezTo>
                    <a:pt x="0" y="0"/>
                    <a:pt x="163" y="1569"/>
                    <a:pt x="245" y="2186"/>
                  </a:cubicBezTo>
                  <a:cubicBezTo>
                    <a:pt x="328" y="2900"/>
                    <a:pt x="590" y="3603"/>
                    <a:pt x="1007" y="4198"/>
                  </a:cubicBezTo>
                  <a:cubicBezTo>
                    <a:pt x="1221" y="4532"/>
                    <a:pt x="1507" y="4722"/>
                    <a:pt x="1805" y="4960"/>
                  </a:cubicBezTo>
                  <a:cubicBezTo>
                    <a:pt x="2019" y="5127"/>
                    <a:pt x="2221" y="5317"/>
                    <a:pt x="2400" y="5532"/>
                  </a:cubicBezTo>
                  <a:cubicBezTo>
                    <a:pt x="2733" y="5901"/>
                    <a:pt x="2983" y="6365"/>
                    <a:pt x="2995" y="6865"/>
                  </a:cubicBezTo>
                  <a:cubicBezTo>
                    <a:pt x="3031" y="7830"/>
                    <a:pt x="2174" y="9497"/>
                    <a:pt x="1626" y="10485"/>
                  </a:cubicBezTo>
                  <a:lnTo>
                    <a:pt x="1578" y="10568"/>
                  </a:lnTo>
                  <a:cubicBezTo>
                    <a:pt x="1340" y="10985"/>
                    <a:pt x="1162" y="11271"/>
                    <a:pt x="1162" y="11271"/>
                  </a:cubicBezTo>
                  <a:lnTo>
                    <a:pt x="3817" y="13533"/>
                  </a:lnTo>
                  <a:cubicBezTo>
                    <a:pt x="3936" y="13307"/>
                    <a:pt x="4067" y="13080"/>
                    <a:pt x="4186" y="12866"/>
                  </a:cubicBezTo>
                  <a:cubicBezTo>
                    <a:pt x="4198" y="12830"/>
                    <a:pt x="4222" y="12818"/>
                    <a:pt x="4234" y="12783"/>
                  </a:cubicBezTo>
                  <a:cubicBezTo>
                    <a:pt x="5841" y="9949"/>
                    <a:pt x="7317" y="7341"/>
                    <a:pt x="6139" y="5163"/>
                  </a:cubicBezTo>
                  <a:cubicBezTo>
                    <a:pt x="6031" y="4972"/>
                    <a:pt x="5924" y="4794"/>
                    <a:pt x="5805" y="4615"/>
                  </a:cubicBezTo>
                  <a:cubicBezTo>
                    <a:pt x="5138" y="3603"/>
                    <a:pt x="4293" y="2686"/>
                    <a:pt x="3400" y="1853"/>
                  </a:cubicBezTo>
                  <a:cubicBezTo>
                    <a:pt x="2972" y="1448"/>
                    <a:pt x="2519" y="1055"/>
                    <a:pt x="2043" y="698"/>
                  </a:cubicBezTo>
                  <a:cubicBezTo>
                    <a:pt x="1805" y="519"/>
                    <a:pt x="1376" y="269"/>
                    <a:pt x="1126" y="126"/>
                  </a:cubicBezTo>
                  <a:cubicBezTo>
                    <a:pt x="966" y="39"/>
                    <a:pt x="831" y="0"/>
                    <a:pt x="71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205" name="Google Shape;5831;p62">
              <a:extLst>
                <a:ext uri="{FF2B5EF4-FFF2-40B4-BE49-F238E27FC236}">
                  <a16:creationId xmlns:a16="http://schemas.microsoft.com/office/drawing/2014/main" id="{B579B775-C973-4862-9F8C-661B0541D76B}"/>
                </a:ext>
              </a:extLst>
            </p:cNvPr>
            <p:cNvSpPr/>
            <p:nvPr/>
          </p:nvSpPr>
          <p:spPr>
            <a:xfrm>
              <a:off x="5208419" y="4035355"/>
              <a:ext cx="106470" cy="92047"/>
            </a:xfrm>
            <a:custGeom>
              <a:avLst/>
              <a:gdLst/>
              <a:ahLst/>
              <a:cxnLst/>
              <a:rect l="l" t="t" r="r" b="b"/>
              <a:pathLst>
                <a:path w="2656" h="2382" extrusionOk="0">
                  <a:moveTo>
                    <a:pt x="72" y="1"/>
                  </a:moveTo>
                  <a:cubicBezTo>
                    <a:pt x="24" y="25"/>
                    <a:pt x="12" y="60"/>
                    <a:pt x="0" y="84"/>
                  </a:cubicBezTo>
                  <a:cubicBezTo>
                    <a:pt x="84" y="144"/>
                    <a:pt x="167" y="203"/>
                    <a:pt x="262" y="286"/>
                  </a:cubicBezTo>
                  <a:cubicBezTo>
                    <a:pt x="596" y="525"/>
                    <a:pt x="905" y="775"/>
                    <a:pt x="1203" y="1025"/>
                  </a:cubicBezTo>
                  <a:cubicBezTo>
                    <a:pt x="1703" y="1453"/>
                    <a:pt x="2167" y="1918"/>
                    <a:pt x="2620" y="2382"/>
                  </a:cubicBezTo>
                  <a:cubicBezTo>
                    <a:pt x="2632" y="2346"/>
                    <a:pt x="2644" y="2334"/>
                    <a:pt x="2655" y="2311"/>
                  </a:cubicBezTo>
                  <a:cubicBezTo>
                    <a:pt x="2525" y="2156"/>
                    <a:pt x="2394" y="2025"/>
                    <a:pt x="2263" y="1870"/>
                  </a:cubicBezTo>
                  <a:cubicBezTo>
                    <a:pt x="1822" y="1429"/>
                    <a:pt x="1370" y="1013"/>
                    <a:pt x="870" y="608"/>
                  </a:cubicBezTo>
                  <a:cubicBezTo>
                    <a:pt x="620" y="406"/>
                    <a:pt x="369" y="203"/>
                    <a:pt x="119" y="25"/>
                  </a:cubicBezTo>
                  <a:cubicBezTo>
                    <a:pt x="96" y="13"/>
                    <a:pt x="84" y="1"/>
                    <a:pt x="72" y="1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206" name="Google Shape;5832;p62">
              <a:extLst>
                <a:ext uri="{FF2B5EF4-FFF2-40B4-BE49-F238E27FC236}">
                  <a16:creationId xmlns:a16="http://schemas.microsoft.com/office/drawing/2014/main" id="{15C728E6-8350-431B-927B-44A8B35D0163}"/>
                </a:ext>
              </a:extLst>
            </p:cNvPr>
            <p:cNvSpPr/>
            <p:nvPr/>
          </p:nvSpPr>
          <p:spPr>
            <a:xfrm>
              <a:off x="5175467" y="3798437"/>
              <a:ext cx="51110" cy="31764"/>
            </a:xfrm>
            <a:custGeom>
              <a:avLst/>
              <a:gdLst/>
              <a:ahLst/>
              <a:cxnLst/>
              <a:rect l="l" t="t" r="r" b="b"/>
              <a:pathLst>
                <a:path w="1275" h="822" extrusionOk="0">
                  <a:moveTo>
                    <a:pt x="1" y="0"/>
                  </a:moveTo>
                  <a:lnTo>
                    <a:pt x="1" y="0"/>
                  </a:lnTo>
                  <a:cubicBezTo>
                    <a:pt x="179" y="179"/>
                    <a:pt x="394" y="321"/>
                    <a:pt x="608" y="464"/>
                  </a:cubicBezTo>
                  <a:cubicBezTo>
                    <a:pt x="691" y="524"/>
                    <a:pt x="787" y="560"/>
                    <a:pt x="882" y="619"/>
                  </a:cubicBezTo>
                  <a:cubicBezTo>
                    <a:pt x="858" y="619"/>
                    <a:pt x="846" y="619"/>
                    <a:pt x="834" y="607"/>
                  </a:cubicBezTo>
                  <a:cubicBezTo>
                    <a:pt x="739" y="595"/>
                    <a:pt x="668" y="595"/>
                    <a:pt x="584" y="595"/>
                  </a:cubicBezTo>
                  <a:cubicBezTo>
                    <a:pt x="489" y="595"/>
                    <a:pt x="418" y="607"/>
                    <a:pt x="322" y="643"/>
                  </a:cubicBezTo>
                  <a:cubicBezTo>
                    <a:pt x="489" y="702"/>
                    <a:pt x="644" y="726"/>
                    <a:pt x="799" y="762"/>
                  </a:cubicBezTo>
                  <a:cubicBezTo>
                    <a:pt x="965" y="786"/>
                    <a:pt x="1120" y="798"/>
                    <a:pt x="1275" y="822"/>
                  </a:cubicBezTo>
                  <a:cubicBezTo>
                    <a:pt x="1096" y="619"/>
                    <a:pt x="894" y="476"/>
                    <a:pt x="680" y="345"/>
                  </a:cubicBezTo>
                  <a:cubicBezTo>
                    <a:pt x="453" y="202"/>
                    <a:pt x="239" y="83"/>
                    <a:pt x="1" y="0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BA116197-2671-441E-A903-AE2325BA97C1}"/>
                </a:ext>
              </a:extLst>
            </p:cNvPr>
            <p:cNvGrpSpPr/>
            <p:nvPr/>
          </p:nvGrpSpPr>
          <p:grpSpPr>
            <a:xfrm>
              <a:off x="2771647" y="3696738"/>
              <a:ext cx="253072" cy="332471"/>
              <a:chOff x="1755056" y="3605854"/>
              <a:chExt cx="356055" cy="467763"/>
            </a:xfrm>
          </p:grpSpPr>
          <p:sp>
            <p:nvSpPr>
              <p:cNvPr id="214" name="Google Shape;3332;p46">
                <a:extLst>
                  <a:ext uri="{FF2B5EF4-FFF2-40B4-BE49-F238E27FC236}">
                    <a16:creationId xmlns:a16="http://schemas.microsoft.com/office/drawing/2014/main" id="{683AECC3-584A-4E5A-AFEC-F7A88396FD8A}"/>
                  </a:ext>
                </a:extLst>
              </p:cNvPr>
              <p:cNvSpPr/>
              <p:nvPr/>
            </p:nvSpPr>
            <p:spPr>
              <a:xfrm flipH="1">
                <a:off x="1908375" y="3605854"/>
                <a:ext cx="67477" cy="69268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1431" extrusionOk="0">
                    <a:moveTo>
                      <a:pt x="685" y="0"/>
                    </a:moveTo>
                    <a:cubicBezTo>
                      <a:pt x="365" y="0"/>
                      <a:pt x="24" y="942"/>
                      <a:pt x="0" y="1024"/>
                    </a:cubicBezTo>
                    <a:cubicBezTo>
                      <a:pt x="0" y="1120"/>
                      <a:pt x="203" y="1394"/>
                      <a:pt x="548" y="1429"/>
                    </a:cubicBezTo>
                    <a:cubicBezTo>
                      <a:pt x="563" y="1430"/>
                      <a:pt x="578" y="1431"/>
                      <a:pt x="593" y="1431"/>
                    </a:cubicBezTo>
                    <a:cubicBezTo>
                      <a:pt x="913" y="1431"/>
                      <a:pt x="1242" y="1198"/>
                      <a:pt x="1322" y="1096"/>
                    </a:cubicBezTo>
                    <a:cubicBezTo>
                      <a:pt x="1393" y="1001"/>
                      <a:pt x="869" y="12"/>
                      <a:pt x="691" y="1"/>
                    </a:cubicBezTo>
                    <a:cubicBezTo>
                      <a:pt x="689" y="0"/>
                      <a:pt x="687" y="0"/>
                      <a:pt x="685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</a:endParaRPr>
              </a:p>
            </p:txBody>
          </p:sp>
          <p:pic>
            <p:nvPicPr>
              <p:cNvPr id="215" name="Picture 214">
                <a:extLst>
                  <a:ext uri="{FF2B5EF4-FFF2-40B4-BE49-F238E27FC236}">
                    <a16:creationId xmlns:a16="http://schemas.microsoft.com/office/drawing/2014/main" id="{B3EA772B-859D-491C-9CB0-61214D84FD5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712" t="33614" r="22380" b="1"/>
              <a:stretch/>
            </p:blipFill>
            <p:spPr>
              <a:xfrm flipH="1">
                <a:off x="1755056" y="3650838"/>
                <a:ext cx="356055" cy="422779"/>
              </a:xfrm>
              <a:prstGeom prst="rect">
                <a:avLst/>
              </a:prstGeom>
            </p:spPr>
          </p:pic>
        </p:grpSp>
        <p:grpSp>
          <p:nvGrpSpPr>
            <p:cNvPr id="208" name="Group 207">
              <a:extLst>
                <a:ext uri="{FF2B5EF4-FFF2-40B4-BE49-F238E27FC236}">
                  <a16:creationId xmlns:a16="http://schemas.microsoft.com/office/drawing/2014/main" id="{D900E727-1B0C-4EDD-95D4-192F0E5DFA34}"/>
                </a:ext>
              </a:extLst>
            </p:cNvPr>
            <p:cNvGrpSpPr/>
            <p:nvPr/>
          </p:nvGrpSpPr>
          <p:grpSpPr>
            <a:xfrm>
              <a:off x="3949390" y="3615604"/>
              <a:ext cx="253072" cy="332471"/>
              <a:chOff x="1755056" y="3605854"/>
              <a:chExt cx="356055" cy="467763"/>
            </a:xfrm>
          </p:grpSpPr>
          <p:sp>
            <p:nvSpPr>
              <p:cNvPr id="212" name="Google Shape;3332;p46">
                <a:extLst>
                  <a:ext uri="{FF2B5EF4-FFF2-40B4-BE49-F238E27FC236}">
                    <a16:creationId xmlns:a16="http://schemas.microsoft.com/office/drawing/2014/main" id="{AAA8A8A3-7EB8-46B8-9483-2DD569064077}"/>
                  </a:ext>
                </a:extLst>
              </p:cNvPr>
              <p:cNvSpPr/>
              <p:nvPr/>
            </p:nvSpPr>
            <p:spPr>
              <a:xfrm flipH="1">
                <a:off x="1908375" y="3605854"/>
                <a:ext cx="67477" cy="69268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1431" extrusionOk="0">
                    <a:moveTo>
                      <a:pt x="685" y="0"/>
                    </a:moveTo>
                    <a:cubicBezTo>
                      <a:pt x="365" y="0"/>
                      <a:pt x="24" y="942"/>
                      <a:pt x="0" y="1024"/>
                    </a:cubicBezTo>
                    <a:cubicBezTo>
                      <a:pt x="0" y="1120"/>
                      <a:pt x="203" y="1394"/>
                      <a:pt x="548" y="1429"/>
                    </a:cubicBezTo>
                    <a:cubicBezTo>
                      <a:pt x="563" y="1430"/>
                      <a:pt x="578" y="1431"/>
                      <a:pt x="593" y="1431"/>
                    </a:cubicBezTo>
                    <a:cubicBezTo>
                      <a:pt x="913" y="1431"/>
                      <a:pt x="1242" y="1198"/>
                      <a:pt x="1322" y="1096"/>
                    </a:cubicBezTo>
                    <a:cubicBezTo>
                      <a:pt x="1393" y="1001"/>
                      <a:pt x="869" y="12"/>
                      <a:pt x="691" y="1"/>
                    </a:cubicBezTo>
                    <a:cubicBezTo>
                      <a:pt x="689" y="0"/>
                      <a:pt x="687" y="0"/>
                      <a:pt x="685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</a:endParaRPr>
              </a:p>
            </p:txBody>
          </p:sp>
          <p:pic>
            <p:nvPicPr>
              <p:cNvPr id="213" name="Picture 212">
                <a:extLst>
                  <a:ext uri="{FF2B5EF4-FFF2-40B4-BE49-F238E27FC236}">
                    <a16:creationId xmlns:a16="http://schemas.microsoft.com/office/drawing/2014/main" id="{D9BBE278-4035-459E-B2D5-47E13D1BF0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712" t="33614" r="22380" b="1"/>
              <a:stretch/>
            </p:blipFill>
            <p:spPr>
              <a:xfrm flipH="1">
                <a:off x="1755056" y="3650838"/>
                <a:ext cx="356055" cy="422779"/>
              </a:xfrm>
              <a:prstGeom prst="rect">
                <a:avLst/>
              </a:prstGeom>
            </p:spPr>
          </p:pic>
        </p:grpSp>
        <p:grpSp>
          <p:nvGrpSpPr>
            <p:cNvPr id="209" name="Group 208">
              <a:extLst>
                <a:ext uri="{FF2B5EF4-FFF2-40B4-BE49-F238E27FC236}">
                  <a16:creationId xmlns:a16="http://schemas.microsoft.com/office/drawing/2014/main" id="{E461C0D3-61AC-4882-B6AD-F0EE1FD440CF}"/>
                </a:ext>
              </a:extLst>
            </p:cNvPr>
            <p:cNvGrpSpPr/>
            <p:nvPr/>
          </p:nvGrpSpPr>
          <p:grpSpPr>
            <a:xfrm>
              <a:off x="4801749" y="3672117"/>
              <a:ext cx="253072" cy="332471"/>
              <a:chOff x="1755056" y="3605854"/>
              <a:chExt cx="356055" cy="467763"/>
            </a:xfrm>
          </p:grpSpPr>
          <p:sp>
            <p:nvSpPr>
              <p:cNvPr id="210" name="Google Shape;3332;p46">
                <a:extLst>
                  <a:ext uri="{FF2B5EF4-FFF2-40B4-BE49-F238E27FC236}">
                    <a16:creationId xmlns:a16="http://schemas.microsoft.com/office/drawing/2014/main" id="{593A21B1-182D-4235-A046-5638410E0C5C}"/>
                  </a:ext>
                </a:extLst>
              </p:cNvPr>
              <p:cNvSpPr/>
              <p:nvPr/>
            </p:nvSpPr>
            <p:spPr>
              <a:xfrm flipH="1">
                <a:off x="1908375" y="3605854"/>
                <a:ext cx="67477" cy="69268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1431" extrusionOk="0">
                    <a:moveTo>
                      <a:pt x="685" y="0"/>
                    </a:moveTo>
                    <a:cubicBezTo>
                      <a:pt x="365" y="0"/>
                      <a:pt x="24" y="942"/>
                      <a:pt x="0" y="1024"/>
                    </a:cubicBezTo>
                    <a:cubicBezTo>
                      <a:pt x="0" y="1120"/>
                      <a:pt x="203" y="1394"/>
                      <a:pt x="548" y="1429"/>
                    </a:cubicBezTo>
                    <a:cubicBezTo>
                      <a:pt x="563" y="1430"/>
                      <a:pt x="578" y="1431"/>
                      <a:pt x="593" y="1431"/>
                    </a:cubicBezTo>
                    <a:cubicBezTo>
                      <a:pt x="913" y="1431"/>
                      <a:pt x="1242" y="1198"/>
                      <a:pt x="1322" y="1096"/>
                    </a:cubicBezTo>
                    <a:cubicBezTo>
                      <a:pt x="1393" y="1001"/>
                      <a:pt x="869" y="12"/>
                      <a:pt x="691" y="1"/>
                    </a:cubicBezTo>
                    <a:cubicBezTo>
                      <a:pt x="689" y="0"/>
                      <a:pt x="687" y="0"/>
                      <a:pt x="685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</a:endParaRPr>
              </a:p>
            </p:txBody>
          </p:sp>
          <p:pic>
            <p:nvPicPr>
              <p:cNvPr id="211" name="Picture 210">
                <a:extLst>
                  <a:ext uri="{FF2B5EF4-FFF2-40B4-BE49-F238E27FC236}">
                    <a16:creationId xmlns:a16="http://schemas.microsoft.com/office/drawing/2014/main" id="{4987B01A-0FD8-4836-B2E3-1D32AB5C3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712" t="33614" r="22380" b="1"/>
              <a:stretch/>
            </p:blipFill>
            <p:spPr>
              <a:xfrm flipH="1">
                <a:off x="1755056" y="3650838"/>
                <a:ext cx="356055" cy="42277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5631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0"/>
            <a:ext cx="12858750" cy="723265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圆角矩形 1"/>
          <p:cNvSpPr/>
          <p:nvPr/>
        </p:nvSpPr>
        <p:spPr>
          <a:xfrm>
            <a:off x="2756967" y="1713818"/>
            <a:ext cx="8161709" cy="2318399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728" tIns="36364" rIns="72728" bIns="36364" rtlCol="0" anchor="ctr"/>
          <a:lstStyle/>
          <a:p>
            <a:pPr algn="ctr"/>
            <a:endParaRPr lang="zh-CN" altLang="en-US" sz="1509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MH_Entry_1"/>
          <p:cNvSpPr/>
          <p:nvPr>
            <p:custDataLst>
              <p:tags r:id="rId1"/>
            </p:custDataLst>
          </p:nvPr>
        </p:nvSpPr>
        <p:spPr>
          <a:xfrm>
            <a:off x="2767776" y="2081439"/>
            <a:ext cx="7776864" cy="1881284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NỘI DUNG 2</a:t>
            </a:r>
          </a:p>
          <a:p>
            <a:pPr algn="ctr"/>
            <a:r>
              <a:rPr lang="en-US" altLang="zh-CN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Đọc</a:t>
            </a:r>
            <a:r>
              <a:rPr lang="en-US" altLang="zh-CN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nhạc</a:t>
            </a:r>
            <a:r>
              <a:rPr lang="en-US" altLang="zh-CN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: </a:t>
            </a:r>
            <a:r>
              <a:rPr lang="en-US" altLang="zh-CN" sz="32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Bài</a:t>
            </a:r>
            <a:r>
              <a:rPr lang="en-US" altLang="zh-CN" sz="32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đọc</a:t>
            </a:r>
            <a:r>
              <a:rPr lang="en-US" altLang="zh-CN" sz="32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nhạc</a:t>
            </a:r>
            <a:r>
              <a:rPr lang="en-US" altLang="zh-CN" sz="32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số</a:t>
            </a:r>
            <a:r>
              <a:rPr lang="en-US" altLang="zh-CN" sz="32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1</a:t>
            </a:r>
          </a:p>
          <a:p>
            <a:pPr algn="ctr">
              <a:lnSpc>
                <a:spcPct val="150000"/>
              </a:lnSpc>
            </a:pPr>
            <a:endParaRPr lang="zh-CN" altLang="en-US" sz="32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651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A4AFA38-80D2-47A0-9BCC-8BAEBCC657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13050" y="-2812697"/>
            <a:ext cx="7232650" cy="12858044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E0B591CD-5253-48CF-8E13-E602D352F4AC}"/>
              </a:ext>
            </a:extLst>
          </p:cNvPr>
          <p:cNvSpPr/>
          <p:nvPr/>
        </p:nvSpPr>
        <p:spPr>
          <a:xfrm>
            <a:off x="317501" y="304490"/>
            <a:ext cx="12218769" cy="6613944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87608 w 11585839"/>
              <a:gd name="connsiteY15" fmla="*/ 6172405 h 6291080"/>
              <a:gd name="connsiteX16" fmla="*/ 6312808 w 11585839"/>
              <a:gd name="connsiteY16" fmla="*/ 6254955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87608 w 11585839"/>
              <a:gd name="connsiteY15" fmla="*/ 6172405 h 6291080"/>
              <a:gd name="connsiteX16" fmla="*/ 6312808 w 11585839"/>
              <a:gd name="connsiteY16" fmla="*/ 6134883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96844 w 11585839"/>
              <a:gd name="connsiteY15" fmla="*/ 6135459 h 6291080"/>
              <a:gd name="connsiteX16" fmla="*/ 6312808 w 11585839"/>
              <a:gd name="connsiteY16" fmla="*/ 6134883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71922"/>
              <a:gd name="connsiteX1" fmla="*/ 1709058 w 11585839"/>
              <a:gd name="connsiteY1" fmla="*/ 85930 h 6271922"/>
              <a:gd name="connsiteX2" fmla="*/ 3906158 w 11585839"/>
              <a:gd name="connsiteY2" fmla="*/ 205 h 6271922"/>
              <a:gd name="connsiteX3" fmla="*/ 6195333 w 11585839"/>
              <a:gd name="connsiteY3" fmla="*/ 60530 h 6271922"/>
              <a:gd name="connsiteX4" fmla="*/ 8401958 w 11585839"/>
              <a:gd name="connsiteY4" fmla="*/ 9730 h 6271922"/>
              <a:gd name="connsiteX5" fmla="*/ 10202183 w 11585839"/>
              <a:gd name="connsiteY5" fmla="*/ 92280 h 6271922"/>
              <a:gd name="connsiteX6" fmla="*/ 11507108 w 11585839"/>
              <a:gd name="connsiteY6" fmla="*/ 124030 h 6271922"/>
              <a:gd name="connsiteX7" fmla="*/ 11449958 w 11585839"/>
              <a:gd name="connsiteY7" fmla="*/ 1533730 h 6271922"/>
              <a:gd name="connsiteX8" fmla="*/ 11538858 w 11585839"/>
              <a:gd name="connsiteY8" fmla="*/ 2416380 h 6271922"/>
              <a:gd name="connsiteX9" fmla="*/ 11475358 w 11585839"/>
              <a:gd name="connsiteY9" fmla="*/ 3556205 h 6271922"/>
              <a:gd name="connsiteX10" fmla="*/ 11532508 w 11585839"/>
              <a:gd name="connsiteY10" fmla="*/ 4565855 h 6271922"/>
              <a:gd name="connsiteX11" fmla="*/ 11453133 w 11585839"/>
              <a:gd name="connsiteY11" fmla="*/ 5391355 h 6271922"/>
              <a:gd name="connsiteX12" fmla="*/ 11542033 w 11585839"/>
              <a:gd name="connsiteY12" fmla="*/ 6134305 h 6271922"/>
              <a:gd name="connsiteX13" fmla="*/ 10722883 w 11585839"/>
              <a:gd name="connsiteY13" fmla="*/ 6267655 h 6271922"/>
              <a:gd name="connsiteX14" fmla="*/ 9351283 w 11585839"/>
              <a:gd name="connsiteY14" fmla="*/ 6229555 h 6271922"/>
              <a:gd name="connsiteX15" fmla="*/ 7896844 w 11585839"/>
              <a:gd name="connsiteY15" fmla="*/ 6135459 h 6271922"/>
              <a:gd name="connsiteX16" fmla="*/ 6312808 w 11585839"/>
              <a:gd name="connsiteY16" fmla="*/ 6134883 h 6271922"/>
              <a:gd name="connsiteX17" fmla="*/ 4302744 w 11585839"/>
              <a:gd name="connsiteY17" fmla="*/ 6132862 h 6271922"/>
              <a:gd name="connsiteX18" fmla="*/ 2777012 w 11585839"/>
              <a:gd name="connsiteY18" fmla="*/ 6142098 h 6271922"/>
              <a:gd name="connsiteX19" fmla="*/ 1162958 w 11585839"/>
              <a:gd name="connsiteY19" fmla="*/ 6200980 h 6271922"/>
              <a:gd name="connsiteX20" fmla="*/ 77108 w 11585839"/>
              <a:gd name="connsiteY20" fmla="*/ 6121605 h 6271922"/>
              <a:gd name="connsiteX21" fmla="*/ 86633 w 11585839"/>
              <a:gd name="connsiteY21" fmla="*/ 5054805 h 6271922"/>
              <a:gd name="connsiteX22" fmla="*/ 70758 w 11585839"/>
              <a:gd name="connsiteY22" fmla="*/ 3937205 h 6271922"/>
              <a:gd name="connsiteX23" fmla="*/ 39008 w 11585839"/>
              <a:gd name="connsiteY23" fmla="*/ 2489405 h 6271922"/>
              <a:gd name="connsiteX24" fmla="*/ 105683 w 11585839"/>
              <a:gd name="connsiteY24" fmla="*/ 1317830 h 6271922"/>
              <a:gd name="connsiteX25" fmla="*/ 143783 w 11585839"/>
              <a:gd name="connsiteY25" fmla="*/ 101805 h 6271922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34883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30453 w 11585839"/>
              <a:gd name="connsiteY17" fmla="*/ 6197517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30453 w 11585839"/>
              <a:gd name="connsiteY17" fmla="*/ 6197517 h 6271343"/>
              <a:gd name="connsiteX18" fmla="*/ 2878612 w 11585839"/>
              <a:gd name="connsiteY18" fmla="*/ 6188280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71343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2289" y="6243891"/>
                  <a:pt x="9351283" y="6229555"/>
                </a:cubicBezTo>
                <a:cubicBezTo>
                  <a:pt x="8880277" y="6215219"/>
                  <a:pt x="8403256" y="6186643"/>
                  <a:pt x="7896844" y="6181640"/>
                </a:cubicBezTo>
                <a:lnTo>
                  <a:pt x="6312808" y="6199538"/>
                </a:lnTo>
                <a:lnTo>
                  <a:pt x="4330453" y="6197517"/>
                </a:lnTo>
                <a:lnTo>
                  <a:pt x="2878612" y="6188280"/>
                </a:lnTo>
                <a:cubicBezTo>
                  <a:pt x="2350696" y="6188857"/>
                  <a:pt x="1629875" y="6212092"/>
                  <a:pt x="1162958" y="6200980"/>
                </a:cubicBezTo>
                <a:cubicBezTo>
                  <a:pt x="696041" y="6189868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95052FC3-285C-47D4-B0AF-10943994DE2F}"/>
              </a:ext>
            </a:extLst>
          </p:cNvPr>
          <p:cNvSpPr/>
          <p:nvPr/>
        </p:nvSpPr>
        <p:spPr>
          <a:xfrm>
            <a:off x="247184" y="254430"/>
            <a:ext cx="12370125" cy="6746958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  <a:gd name="connsiteX0" fmla="*/ 143783 w 11585839"/>
              <a:gd name="connsiteY0" fmla="*/ 101805 h 6271447"/>
              <a:gd name="connsiteX1" fmla="*/ 1709058 w 11585839"/>
              <a:gd name="connsiteY1" fmla="*/ 85930 h 6271447"/>
              <a:gd name="connsiteX2" fmla="*/ 3906158 w 11585839"/>
              <a:gd name="connsiteY2" fmla="*/ 205 h 6271447"/>
              <a:gd name="connsiteX3" fmla="*/ 6195333 w 11585839"/>
              <a:gd name="connsiteY3" fmla="*/ 60530 h 6271447"/>
              <a:gd name="connsiteX4" fmla="*/ 8401958 w 11585839"/>
              <a:gd name="connsiteY4" fmla="*/ 9730 h 6271447"/>
              <a:gd name="connsiteX5" fmla="*/ 10202183 w 11585839"/>
              <a:gd name="connsiteY5" fmla="*/ 92280 h 6271447"/>
              <a:gd name="connsiteX6" fmla="*/ 11507108 w 11585839"/>
              <a:gd name="connsiteY6" fmla="*/ 124030 h 6271447"/>
              <a:gd name="connsiteX7" fmla="*/ 11449958 w 11585839"/>
              <a:gd name="connsiteY7" fmla="*/ 1533730 h 6271447"/>
              <a:gd name="connsiteX8" fmla="*/ 11538858 w 11585839"/>
              <a:gd name="connsiteY8" fmla="*/ 2416380 h 6271447"/>
              <a:gd name="connsiteX9" fmla="*/ 11475358 w 11585839"/>
              <a:gd name="connsiteY9" fmla="*/ 3556205 h 6271447"/>
              <a:gd name="connsiteX10" fmla="*/ 11532508 w 11585839"/>
              <a:gd name="connsiteY10" fmla="*/ 4565855 h 6271447"/>
              <a:gd name="connsiteX11" fmla="*/ 11453133 w 11585839"/>
              <a:gd name="connsiteY11" fmla="*/ 5391355 h 6271447"/>
              <a:gd name="connsiteX12" fmla="*/ 11542033 w 11585839"/>
              <a:gd name="connsiteY12" fmla="*/ 6134305 h 6271447"/>
              <a:gd name="connsiteX13" fmla="*/ 10722883 w 11585839"/>
              <a:gd name="connsiteY13" fmla="*/ 6267655 h 6271447"/>
              <a:gd name="connsiteX14" fmla="*/ 9351283 w 11585839"/>
              <a:gd name="connsiteY14" fmla="*/ 6229555 h 6271447"/>
              <a:gd name="connsiteX15" fmla="*/ 7887608 w 11585839"/>
              <a:gd name="connsiteY15" fmla="*/ 6172405 h 6271447"/>
              <a:gd name="connsiteX16" fmla="*/ 6312808 w 11585839"/>
              <a:gd name="connsiteY16" fmla="*/ 6254955 h 6271447"/>
              <a:gd name="connsiteX17" fmla="*/ 4293508 w 11585839"/>
              <a:gd name="connsiteY17" fmla="*/ 6188280 h 6271447"/>
              <a:gd name="connsiteX18" fmla="*/ 2721767 w 11585839"/>
              <a:gd name="connsiteY18" fmla="*/ 6215186 h 6271447"/>
              <a:gd name="connsiteX19" fmla="*/ 1162958 w 11585839"/>
              <a:gd name="connsiteY19" fmla="*/ 6200980 h 6271447"/>
              <a:gd name="connsiteX20" fmla="*/ 77108 w 11585839"/>
              <a:gd name="connsiteY20" fmla="*/ 6121605 h 6271447"/>
              <a:gd name="connsiteX21" fmla="*/ 86633 w 11585839"/>
              <a:gd name="connsiteY21" fmla="*/ 5054805 h 6271447"/>
              <a:gd name="connsiteX22" fmla="*/ 70758 w 11585839"/>
              <a:gd name="connsiteY22" fmla="*/ 3937205 h 6271447"/>
              <a:gd name="connsiteX23" fmla="*/ 39008 w 11585839"/>
              <a:gd name="connsiteY23" fmla="*/ 2489405 h 6271447"/>
              <a:gd name="connsiteX24" fmla="*/ 105683 w 11585839"/>
              <a:gd name="connsiteY24" fmla="*/ 1317830 h 6271447"/>
              <a:gd name="connsiteX25" fmla="*/ 143783 w 11585839"/>
              <a:gd name="connsiteY25" fmla="*/ 101805 h 6271447"/>
              <a:gd name="connsiteX0" fmla="*/ 143783 w 11585839"/>
              <a:gd name="connsiteY0" fmla="*/ 101805 h 6271447"/>
              <a:gd name="connsiteX1" fmla="*/ 1709058 w 11585839"/>
              <a:gd name="connsiteY1" fmla="*/ 85930 h 6271447"/>
              <a:gd name="connsiteX2" fmla="*/ 3906158 w 11585839"/>
              <a:gd name="connsiteY2" fmla="*/ 205 h 6271447"/>
              <a:gd name="connsiteX3" fmla="*/ 6195333 w 11585839"/>
              <a:gd name="connsiteY3" fmla="*/ 60530 h 6271447"/>
              <a:gd name="connsiteX4" fmla="*/ 8401958 w 11585839"/>
              <a:gd name="connsiteY4" fmla="*/ 9730 h 6271447"/>
              <a:gd name="connsiteX5" fmla="*/ 10202183 w 11585839"/>
              <a:gd name="connsiteY5" fmla="*/ 92280 h 6271447"/>
              <a:gd name="connsiteX6" fmla="*/ 11507108 w 11585839"/>
              <a:gd name="connsiteY6" fmla="*/ 124030 h 6271447"/>
              <a:gd name="connsiteX7" fmla="*/ 11449958 w 11585839"/>
              <a:gd name="connsiteY7" fmla="*/ 1533730 h 6271447"/>
              <a:gd name="connsiteX8" fmla="*/ 11538858 w 11585839"/>
              <a:gd name="connsiteY8" fmla="*/ 2416380 h 6271447"/>
              <a:gd name="connsiteX9" fmla="*/ 11475358 w 11585839"/>
              <a:gd name="connsiteY9" fmla="*/ 3556205 h 6271447"/>
              <a:gd name="connsiteX10" fmla="*/ 11532508 w 11585839"/>
              <a:gd name="connsiteY10" fmla="*/ 4565855 h 6271447"/>
              <a:gd name="connsiteX11" fmla="*/ 11453133 w 11585839"/>
              <a:gd name="connsiteY11" fmla="*/ 5391355 h 6271447"/>
              <a:gd name="connsiteX12" fmla="*/ 11542033 w 11585839"/>
              <a:gd name="connsiteY12" fmla="*/ 6134305 h 6271447"/>
              <a:gd name="connsiteX13" fmla="*/ 10722883 w 11585839"/>
              <a:gd name="connsiteY13" fmla="*/ 6267655 h 6271447"/>
              <a:gd name="connsiteX14" fmla="*/ 9351283 w 11585839"/>
              <a:gd name="connsiteY14" fmla="*/ 6229555 h 6271447"/>
              <a:gd name="connsiteX15" fmla="*/ 7887608 w 11585839"/>
              <a:gd name="connsiteY15" fmla="*/ 6172405 h 6271447"/>
              <a:gd name="connsiteX16" fmla="*/ 6331625 w 11585839"/>
              <a:gd name="connsiteY16" fmla="*/ 6217608 h 6271447"/>
              <a:gd name="connsiteX17" fmla="*/ 4293508 w 11585839"/>
              <a:gd name="connsiteY17" fmla="*/ 6188280 h 6271447"/>
              <a:gd name="connsiteX18" fmla="*/ 2721767 w 11585839"/>
              <a:gd name="connsiteY18" fmla="*/ 6215186 h 6271447"/>
              <a:gd name="connsiteX19" fmla="*/ 1162958 w 11585839"/>
              <a:gd name="connsiteY19" fmla="*/ 6200980 h 6271447"/>
              <a:gd name="connsiteX20" fmla="*/ 77108 w 11585839"/>
              <a:gd name="connsiteY20" fmla="*/ 6121605 h 6271447"/>
              <a:gd name="connsiteX21" fmla="*/ 86633 w 11585839"/>
              <a:gd name="connsiteY21" fmla="*/ 5054805 h 6271447"/>
              <a:gd name="connsiteX22" fmla="*/ 70758 w 11585839"/>
              <a:gd name="connsiteY22" fmla="*/ 3937205 h 6271447"/>
              <a:gd name="connsiteX23" fmla="*/ 39008 w 11585839"/>
              <a:gd name="connsiteY23" fmla="*/ 2489405 h 6271447"/>
              <a:gd name="connsiteX24" fmla="*/ 105683 w 11585839"/>
              <a:gd name="connsiteY24" fmla="*/ 1317830 h 6271447"/>
              <a:gd name="connsiteX25" fmla="*/ 143783 w 11585839"/>
              <a:gd name="connsiteY25" fmla="*/ 101805 h 6271447"/>
              <a:gd name="connsiteX0" fmla="*/ 143783 w 11585839"/>
              <a:gd name="connsiteY0" fmla="*/ 101805 h 6271055"/>
              <a:gd name="connsiteX1" fmla="*/ 1709058 w 11585839"/>
              <a:gd name="connsiteY1" fmla="*/ 85930 h 6271055"/>
              <a:gd name="connsiteX2" fmla="*/ 3906158 w 11585839"/>
              <a:gd name="connsiteY2" fmla="*/ 205 h 6271055"/>
              <a:gd name="connsiteX3" fmla="*/ 6195333 w 11585839"/>
              <a:gd name="connsiteY3" fmla="*/ 60530 h 6271055"/>
              <a:gd name="connsiteX4" fmla="*/ 8401958 w 11585839"/>
              <a:gd name="connsiteY4" fmla="*/ 9730 h 6271055"/>
              <a:gd name="connsiteX5" fmla="*/ 10202183 w 11585839"/>
              <a:gd name="connsiteY5" fmla="*/ 92280 h 6271055"/>
              <a:gd name="connsiteX6" fmla="*/ 11507108 w 11585839"/>
              <a:gd name="connsiteY6" fmla="*/ 124030 h 6271055"/>
              <a:gd name="connsiteX7" fmla="*/ 11449958 w 11585839"/>
              <a:gd name="connsiteY7" fmla="*/ 1533730 h 6271055"/>
              <a:gd name="connsiteX8" fmla="*/ 11538858 w 11585839"/>
              <a:gd name="connsiteY8" fmla="*/ 2416380 h 6271055"/>
              <a:gd name="connsiteX9" fmla="*/ 11475358 w 11585839"/>
              <a:gd name="connsiteY9" fmla="*/ 3556205 h 6271055"/>
              <a:gd name="connsiteX10" fmla="*/ 11532508 w 11585839"/>
              <a:gd name="connsiteY10" fmla="*/ 4565855 h 6271055"/>
              <a:gd name="connsiteX11" fmla="*/ 11453133 w 11585839"/>
              <a:gd name="connsiteY11" fmla="*/ 5391355 h 6271055"/>
              <a:gd name="connsiteX12" fmla="*/ 11542033 w 11585839"/>
              <a:gd name="connsiteY12" fmla="*/ 6134305 h 6271055"/>
              <a:gd name="connsiteX13" fmla="*/ 10722883 w 11585839"/>
              <a:gd name="connsiteY13" fmla="*/ 6267655 h 6271055"/>
              <a:gd name="connsiteX14" fmla="*/ 9351283 w 11585839"/>
              <a:gd name="connsiteY14" fmla="*/ 6229555 h 6271055"/>
              <a:gd name="connsiteX15" fmla="*/ 7887609 w 11585839"/>
              <a:gd name="connsiteY15" fmla="*/ 6209753 h 6271055"/>
              <a:gd name="connsiteX16" fmla="*/ 6331625 w 11585839"/>
              <a:gd name="connsiteY16" fmla="*/ 6217608 h 6271055"/>
              <a:gd name="connsiteX17" fmla="*/ 4293508 w 11585839"/>
              <a:gd name="connsiteY17" fmla="*/ 6188280 h 6271055"/>
              <a:gd name="connsiteX18" fmla="*/ 2721767 w 11585839"/>
              <a:gd name="connsiteY18" fmla="*/ 6215186 h 6271055"/>
              <a:gd name="connsiteX19" fmla="*/ 1162958 w 11585839"/>
              <a:gd name="connsiteY19" fmla="*/ 6200980 h 6271055"/>
              <a:gd name="connsiteX20" fmla="*/ 77108 w 11585839"/>
              <a:gd name="connsiteY20" fmla="*/ 6121605 h 6271055"/>
              <a:gd name="connsiteX21" fmla="*/ 86633 w 11585839"/>
              <a:gd name="connsiteY21" fmla="*/ 5054805 h 6271055"/>
              <a:gd name="connsiteX22" fmla="*/ 70758 w 11585839"/>
              <a:gd name="connsiteY22" fmla="*/ 3937205 h 6271055"/>
              <a:gd name="connsiteX23" fmla="*/ 39008 w 11585839"/>
              <a:gd name="connsiteY23" fmla="*/ 2489405 h 6271055"/>
              <a:gd name="connsiteX24" fmla="*/ 105683 w 11585839"/>
              <a:gd name="connsiteY24" fmla="*/ 1317830 h 6271055"/>
              <a:gd name="connsiteX25" fmla="*/ 143783 w 11585839"/>
              <a:gd name="connsiteY25" fmla="*/ 101805 h 6271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71055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39205"/>
                  <a:pt x="9351283" y="6229555"/>
                </a:cubicBezTo>
                <a:lnTo>
                  <a:pt x="7887609" y="6209753"/>
                </a:lnTo>
                <a:lnTo>
                  <a:pt x="6331625" y="6217608"/>
                </a:lnTo>
                <a:lnTo>
                  <a:pt x="4293508" y="6188280"/>
                </a:lnTo>
                <a:cubicBezTo>
                  <a:pt x="3691865" y="6187876"/>
                  <a:pt x="3245681" y="6206217"/>
                  <a:pt x="2721767" y="6215186"/>
                </a:cubicBezTo>
                <a:lnTo>
                  <a:pt x="1162958" y="6200980"/>
                </a:lnTo>
                <a:cubicBezTo>
                  <a:pt x="722182" y="6185383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90BC889-AC7B-4295-8BED-C6962EEE1E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2430331" y="5598555"/>
            <a:ext cx="176254" cy="1907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C8DD2CA-1838-4ABC-B91D-D2BB72868F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542" y="94187"/>
            <a:ext cx="239872" cy="32048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2D143CC-5F98-48ED-A86A-4EB4928E94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55091" y="5199736"/>
            <a:ext cx="466748" cy="66933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F4310E8-B93A-47B1-B099-9B195C65E50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2" y="6749729"/>
            <a:ext cx="183007" cy="17843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6CE5404-740B-4187-9505-FB0D81B6E5B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8030" y="1541959"/>
            <a:ext cx="377974" cy="60669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F01142A-482C-419A-8335-DF8D9B53165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7093" y="5032719"/>
            <a:ext cx="290760" cy="311406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99780E9B-AB7A-4CC7-848F-677411590ED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21" y="1332141"/>
            <a:ext cx="460412" cy="419638"/>
          </a:xfrm>
          <a:prstGeom prst="rect">
            <a:avLst/>
          </a:prstGeom>
        </p:spPr>
      </p:pic>
      <p:pic>
        <p:nvPicPr>
          <p:cNvPr id="14" name="Picture 13" descr="A picture containing text, font, handwriting, screenshot&#10;&#10;Description automatically generated">
            <a:extLst>
              <a:ext uri="{FF2B5EF4-FFF2-40B4-BE49-F238E27FC236}">
                <a16:creationId xmlns:a16="http://schemas.microsoft.com/office/drawing/2014/main" id="{EDA93387-6C1D-9415-D282-29D37C25E9E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</a:blip>
          <a:srcRect t="3512" b="61852"/>
          <a:stretch/>
        </p:blipFill>
        <p:spPr>
          <a:xfrm>
            <a:off x="563430" y="281260"/>
            <a:ext cx="12027849" cy="5810168"/>
          </a:xfrm>
          <a:prstGeom prst="rect">
            <a:avLst/>
          </a:prstGeom>
        </p:spPr>
      </p:pic>
      <p:sp>
        <p:nvSpPr>
          <p:cNvPr id="16" name="TextBox 15">
            <a:hlinkClick r:id="rId12"/>
          </p:cNvPr>
          <p:cNvSpPr txBox="1"/>
          <p:nvPr/>
        </p:nvSpPr>
        <p:spPr>
          <a:xfrm>
            <a:off x="7365479" y="6404528"/>
            <a:ext cx="5051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https://www.youtube.com/watch?v=TVHSbRlWD8c</a:t>
            </a:r>
          </a:p>
        </p:txBody>
      </p:sp>
    </p:spTree>
    <p:extLst>
      <p:ext uri="{BB962C8B-B14F-4D97-AF65-F5344CB8AC3E}">
        <p14:creationId xmlns:p14="http://schemas.microsoft.com/office/powerpoint/2010/main" val="296593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A4AFA38-80D2-47A0-9BCC-8BAEBCC657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13050" y="-2812697"/>
            <a:ext cx="7232650" cy="12858044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E0B591CD-5253-48CF-8E13-E602D352F4AC}"/>
              </a:ext>
            </a:extLst>
          </p:cNvPr>
          <p:cNvSpPr/>
          <p:nvPr/>
        </p:nvSpPr>
        <p:spPr>
          <a:xfrm>
            <a:off x="317501" y="304490"/>
            <a:ext cx="12218769" cy="6613944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87608 w 11585839"/>
              <a:gd name="connsiteY15" fmla="*/ 6172405 h 6291080"/>
              <a:gd name="connsiteX16" fmla="*/ 6312808 w 11585839"/>
              <a:gd name="connsiteY16" fmla="*/ 6254955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87608 w 11585839"/>
              <a:gd name="connsiteY15" fmla="*/ 6172405 h 6291080"/>
              <a:gd name="connsiteX16" fmla="*/ 6312808 w 11585839"/>
              <a:gd name="connsiteY16" fmla="*/ 6134883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96844 w 11585839"/>
              <a:gd name="connsiteY15" fmla="*/ 6135459 h 6291080"/>
              <a:gd name="connsiteX16" fmla="*/ 6312808 w 11585839"/>
              <a:gd name="connsiteY16" fmla="*/ 6134883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71922"/>
              <a:gd name="connsiteX1" fmla="*/ 1709058 w 11585839"/>
              <a:gd name="connsiteY1" fmla="*/ 85930 h 6271922"/>
              <a:gd name="connsiteX2" fmla="*/ 3906158 w 11585839"/>
              <a:gd name="connsiteY2" fmla="*/ 205 h 6271922"/>
              <a:gd name="connsiteX3" fmla="*/ 6195333 w 11585839"/>
              <a:gd name="connsiteY3" fmla="*/ 60530 h 6271922"/>
              <a:gd name="connsiteX4" fmla="*/ 8401958 w 11585839"/>
              <a:gd name="connsiteY4" fmla="*/ 9730 h 6271922"/>
              <a:gd name="connsiteX5" fmla="*/ 10202183 w 11585839"/>
              <a:gd name="connsiteY5" fmla="*/ 92280 h 6271922"/>
              <a:gd name="connsiteX6" fmla="*/ 11507108 w 11585839"/>
              <a:gd name="connsiteY6" fmla="*/ 124030 h 6271922"/>
              <a:gd name="connsiteX7" fmla="*/ 11449958 w 11585839"/>
              <a:gd name="connsiteY7" fmla="*/ 1533730 h 6271922"/>
              <a:gd name="connsiteX8" fmla="*/ 11538858 w 11585839"/>
              <a:gd name="connsiteY8" fmla="*/ 2416380 h 6271922"/>
              <a:gd name="connsiteX9" fmla="*/ 11475358 w 11585839"/>
              <a:gd name="connsiteY9" fmla="*/ 3556205 h 6271922"/>
              <a:gd name="connsiteX10" fmla="*/ 11532508 w 11585839"/>
              <a:gd name="connsiteY10" fmla="*/ 4565855 h 6271922"/>
              <a:gd name="connsiteX11" fmla="*/ 11453133 w 11585839"/>
              <a:gd name="connsiteY11" fmla="*/ 5391355 h 6271922"/>
              <a:gd name="connsiteX12" fmla="*/ 11542033 w 11585839"/>
              <a:gd name="connsiteY12" fmla="*/ 6134305 h 6271922"/>
              <a:gd name="connsiteX13" fmla="*/ 10722883 w 11585839"/>
              <a:gd name="connsiteY13" fmla="*/ 6267655 h 6271922"/>
              <a:gd name="connsiteX14" fmla="*/ 9351283 w 11585839"/>
              <a:gd name="connsiteY14" fmla="*/ 6229555 h 6271922"/>
              <a:gd name="connsiteX15" fmla="*/ 7896844 w 11585839"/>
              <a:gd name="connsiteY15" fmla="*/ 6135459 h 6271922"/>
              <a:gd name="connsiteX16" fmla="*/ 6312808 w 11585839"/>
              <a:gd name="connsiteY16" fmla="*/ 6134883 h 6271922"/>
              <a:gd name="connsiteX17" fmla="*/ 4302744 w 11585839"/>
              <a:gd name="connsiteY17" fmla="*/ 6132862 h 6271922"/>
              <a:gd name="connsiteX18" fmla="*/ 2777012 w 11585839"/>
              <a:gd name="connsiteY18" fmla="*/ 6142098 h 6271922"/>
              <a:gd name="connsiteX19" fmla="*/ 1162958 w 11585839"/>
              <a:gd name="connsiteY19" fmla="*/ 6200980 h 6271922"/>
              <a:gd name="connsiteX20" fmla="*/ 77108 w 11585839"/>
              <a:gd name="connsiteY20" fmla="*/ 6121605 h 6271922"/>
              <a:gd name="connsiteX21" fmla="*/ 86633 w 11585839"/>
              <a:gd name="connsiteY21" fmla="*/ 5054805 h 6271922"/>
              <a:gd name="connsiteX22" fmla="*/ 70758 w 11585839"/>
              <a:gd name="connsiteY22" fmla="*/ 3937205 h 6271922"/>
              <a:gd name="connsiteX23" fmla="*/ 39008 w 11585839"/>
              <a:gd name="connsiteY23" fmla="*/ 2489405 h 6271922"/>
              <a:gd name="connsiteX24" fmla="*/ 105683 w 11585839"/>
              <a:gd name="connsiteY24" fmla="*/ 1317830 h 6271922"/>
              <a:gd name="connsiteX25" fmla="*/ 143783 w 11585839"/>
              <a:gd name="connsiteY25" fmla="*/ 101805 h 6271922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34883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30453 w 11585839"/>
              <a:gd name="connsiteY17" fmla="*/ 6197517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30453 w 11585839"/>
              <a:gd name="connsiteY17" fmla="*/ 6197517 h 6271343"/>
              <a:gd name="connsiteX18" fmla="*/ 2878612 w 11585839"/>
              <a:gd name="connsiteY18" fmla="*/ 6188280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71343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2289" y="6243891"/>
                  <a:pt x="9351283" y="6229555"/>
                </a:cubicBezTo>
                <a:cubicBezTo>
                  <a:pt x="8880277" y="6215219"/>
                  <a:pt x="8403256" y="6186643"/>
                  <a:pt x="7896844" y="6181640"/>
                </a:cubicBezTo>
                <a:lnTo>
                  <a:pt x="6312808" y="6199538"/>
                </a:lnTo>
                <a:lnTo>
                  <a:pt x="4330453" y="6197517"/>
                </a:lnTo>
                <a:lnTo>
                  <a:pt x="2878612" y="6188280"/>
                </a:lnTo>
                <a:cubicBezTo>
                  <a:pt x="2350696" y="6188857"/>
                  <a:pt x="1629875" y="6212092"/>
                  <a:pt x="1162958" y="6200980"/>
                </a:cubicBezTo>
                <a:cubicBezTo>
                  <a:pt x="696041" y="6189868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95052FC3-285C-47D4-B0AF-10943994DE2F}"/>
              </a:ext>
            </a:extLst>
          </p:cNvPr>
          <p:cNvSpPr/>
          <p:nvPr/>
        </p:nvSpPr>
        <p:spPr>
          <a:xfrm>
            <a:off x="247184" y="254430"/>
            <a:ext cx="12370125" cy="6746958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  <a:gd name="connsiteX0" fmla="*/ 143783 w 11585839"/>
              <a:gd name="connsiteY0" fmla="*/ 101805 h 6271447"/>
              <a:gd name="connsiteX1" fmla="*/ 1709058 w 11585839"/>
              <a:gd name="connsiteY1" fmla="*/ 85930 h 6271447"/>
              <a:gd name="connsiteX2" fmla="*/ 3906158 w 11585839"/>
              <a:gd name="connsiteY2" fmla="*/ 205 h 6271447"/>
              <a:gd name="connsiteX3" fmla="*/ 6195333 w 11585839"/>
              <a:gd name="connsiteY3" fmla="*/ 60530 h 6271447"/>
              <a:gd name="connsiteX4" fmla="*/ 8401958 w 11585839"/>
              <a:gd name="connsiteY4" fmla="*/ 9730 h 6271447"/>
              <a:gd name="connsiteX5" fmla="*/ 10202183 w 11585839"/>
              <a:gd name="connsiteY5" fmla="*/ 92280 h 6271447"/>
              <a:gd name="connsiteX6" fmla="*/ 11507108 w 11585839"/>
              <a:gd name="connsiteY6" fmla="*/ 124030 h 6271447"/>
              <a:gd name="connsiteX7" fmla="*/ 11449958 w 11585839"/>
              <a:gd name="connsiteY7" fmla="*/ 1533730 h 6271447"/>
              <a:gd name="connsiteX8" fmla="*/ 11538858 w 11585839"/>
              <a:gd name="connsiteY8" fmla="*/ 2416380 h 6271447"/>
              <a:gd name="connsiteX9" fmla="*/ 11475358 w 11585839"/>
              <a:gd name="connsiteY9" fmla="*/ 3556205 h 6271447"/>
              <a:gd name="connsiteX10" fmla="*/ 11532508 w 11585839"/>
              <a:gd name="connsiteY10" fmla="*/ 4565855 h 6271447"/>
              <a:gd name="connsiteX11" fmla="*/ 11453133 w 11585839"/>
              <a:gd name="connsiteY11" fmla="*/ 5391355 h 6271447"/>
              <a:gd name="connsiteX12" fmla="*/ 11542033 w 11585839"/>
              <a:gd name="connsiteY12" fmla="*/ 6134305 h 6271447"/>
              <a:gd name="connsiteX13" fmla="*/ 10722883 w 11585839"/>
              <a:gd name="connsiteY13" fmla="*/ 6267655 h 6271447"/>
              <a:gd name="connsiteX14" fmla="*/ 9351283 w 11585839"/>
              <a:gd name="connsiteY14" fmla="*/ 6229555 h 6271447"/>
              <a:gd name="connsiteX15" fmla="*/ 7887608 w 11585839"/>
              <a:gd name="connsiteY15" fmla="*/ 6172405 h 6271447"/>
              <a:gd name="connsiteX16" fmla="*/ 6312808 w 11585839"/>
              <a:gd name="connsiteY16" fmla="*/ 6254955 h 6271447"/>
              <a:gd name="connsiteX17" fmla="*/ 4293508 w 11585839"/>
              <a:gd name="connsiteY17" fmla="*/ 6188280 h 6271447"/>
              <a:gd name="connsiteX18" fmla="*/ 2721767 w 11585839"/>
              <a:gd name="connsiteY18" fmla="*/ 6215186 h 6271447"/>
              <a:gd name="connsiteX19" fmla="*/ 1162958 w 11585839"/>
              <a:gd name="connsiteY19" fmla="*/ 6200980 h 6271447"/>
              <a:gd name="connsiteX20" fmla="*/ 77108 w 11585839"/>
              <a:gd name="connsiteY20" fmla="*/ 6121605 h 6271447"/>
              <a:gd name="connsiteX21" fmla="*/ 86633 w 11585839"/>
              <a:gd name="connsiteY21" fmla="*/ 5054805 h 6271447"/>
              <a:gd name="connsiteX22" fmla="*/ 70758 w 11585839"/>
              <a:gd name="connsiteY22" fmla="*/ 3937205 h 6271447"/>
              <a:gd name="connsiteX23" fmla="*/ 39008 w 11585839"/>
              <a:gd name="connsiteY23" fmla="*/ 2489405 h 6271447"/>
              <a:gd name="connsiteX24" fmla="*/ 105683 w 11585839"/>
              <a:gd name="connsiteY24" fmla="*/ 1317830 h 6271447"/>
              <a:gd name="connsiteX25" fmla="*/ 143783 w 11585839"/>
              <a:gd name="connsiteY25" fmla="*/ 101805 h 6271447"/>
              <a:gd name="connsiteX0" fmla="*/ 143783 w 11585839"/>
              <a:gd name="connsiteY0" fmla="*/ 101805 h 6271447"/>
              <a:gd name="connsiteX1" fmla="*/ 1709058 w 11585839"/>
              <a:gd name="connsiteY1" fmla="*/ 85930 h 6271447"/>
              <a:gd name="connsiteX2" fmla="*/ 3906158 w 11585839"/>
              <a:gd name="connsiteY2" fmla="*/ 205 h 6271447"/>
              <a:gd name="connsiteX3" fmla="*/ 6195333 w 11585839"/>
              <a:gd name="connsiteY3" fmla="*/ 60530 h 6271447"/>
              <a:gd name="connsiteX4" fmla="*/ 8401958 w 11585839"/>
              <a:gd name="connsiteY4" fmla="*/ 9730 h 6271447"/>
              <a:gd name="connsiteX5" fmla="*/ 10202183 w 11585839"/>
              <a:gd name="connsiteY5" fmla="*/ 92280 h 6271447"/>
              <a:gd name="connsiteX6" fmla="*/ 11507108 w 11585839"/>
              <a:gd name="connsiteY6" fmla="*/ 124030 h 6271447"/>
              <a:gd name="connsiteX7" fmla="*/ 11449958 w 11585839"/>
              <a:gd name="connsiteY7" fmla="*/ 1533730 h 6271447"/>
              <a:gd name="connsiteX8" fmla="*/ 11538858 w 11585839"/>
              <a:gd name="connsiteY8" fmla="*/ 2416380 h 6271447"/>
              <a:gd name="connsiteX9" fmla="*/ 11475358 w 11585839"/>
              <a:gd name="connsiteY9" fmla="*/ 3556205 h 6271447"/>
              <a:gd name="connsiteX10" fmla="*/ 11532508 w 11585839"/>
              <a:gd name="connsiteY10" fmla="*/ 4565855 h 6271447"/>
              <a:gd name="connsiteX11" fmla="*/ 11453133 w 11585839"/>
              <a:gd name="connsiteY11" fmla="*/ 5391355 h 6271447"/>
              <a:gd name="connsiteX12" fmla="*/ 11542033 w 11585839"/>
              <a:gd name="connsiteY12" fmla="*/ 6134305 h 6271447"/>
              <a:gd name="connsiteX13" fmla="*/ 10722883 w 11585839"/>
              <a:gd name="connsiteY13" fmla="*/ 6267655 h 6271447"/>
              <a:gd name="connsiteX14" fmla="*/ 9351283 w 11585839"/>
              <a:gd name="connsiteY14" fmla="*/ 6229555 h 6271447"/>
              <a:gd name="connsiteX15" fmla="*/ 7887608 w 11585839"/>
              <a:gd name="connsiteY15" fmla="*/ 6172405 h 6271447"/>
              <a:gd name="connsiteX16" fmla="*/ 6331625 w 11585839"/>
              <a:gd name="connsiteY16" fmla="*/ 6217608 h 6271447"/>
              <a:gd name="connsiteX17" fmla="*/ 4293508 w 11585839"/>
              <a:gd name="connsiteY17" fmla="*/ 6188280 h 6271447"/>
              <a:gd name="connsiteX18" fmla="*/ 2721767 w 11585839"/>
              <a:gd name="connsiteY18" fmla="*/ 6215186 h 6271447"/>
              <a:gd name="connsiteX19" fmla="*/ 1162958 w 11585839"/>
              <a:gd name="connsiteY19" fmla="*/ 6200980 h 6271447"/>
              <a:gd name="connsiteX20" fmla="*/ 77108 w 11585839"/>
              <a:gd name="connsiteY20" fmla="*/ 6121605 h 6271447"/>
              <a:gd name="connsiteX21" fmla="*/ 86633 w 11585839"/>
              <a:gd name="connsiteY21" fmla="*/ 5054805 h 6271447"/>
              <a:gd name="connsiteX22" fmla="*/ 70758 w 11585839"/>
              <a:gd name="connsiteY22" fmla="*/ 3937205 h 6271447"/>
              <a:gd name="connsiteX23" fmla="*/ 39008 w 11585839"/>
              <a:gd name="connsiteY23" fmla="*/ 2489405 h 6271447"/>
              <a:gd name="connsiteX24" fmla="*/ 105683 w 11585839"/>
              <a:gd name="connsiteY24" fmla="*/ 1317830 h 6271447"/>
              <a:gd name="connsiteX25" fmla="*/ 143783 w 11585839"/>
              <a:gd name="connsiteY25" fmla="*/ 101805 h 6271447"/>
              <a:gd name="connsiteX0" fmla="*/ 143783 w 11585839"/>
              <a:gd name="connsiteY0" fmla="*/ 101805 h 6271055"/>
              <a:gd name="connsiteX1" fmla="*/ 1709058 w 11585839"/>
              <a:gd name="connsiteY1" fmla="*/ 85930 h 6271055"/>
              <a:gd name="connsiteX2" fmla="*/ 3906158 w 11585839"/>
              <a:gd name="connsiteY2" fmla="*/ 205 h 6271055"/>
              <a:gd name="connsiteX3" fmla="*/ 6195333 w 11585839"/>
              <a:gd name="connsiteY3" fmla="*/ 60530 h 6271055"/>
              <a:gd name="connsiteX4" fmla="*/ 8401958 w 11585839"/>
              <a:gd name="connsiteY4" fmla="*/ 9730 h 6271055"/>
              <a:gd name="connsiteX5" fmla="*/ 10202183 w 11585839"/>
              <a:gd name="connsiteY5" fmla="*/ 92280 h 6271055"/>
              <a:gd name="connsiteX6" fmla="*/ 11507108 w 11585839"/>
              <a:gd name="connsiteY6" fmla="*/ 124030 h 6271055"/>
              <a:gd name="connsiteX7" fmla="*/ 11449958 w 11585839"/>
              <a:gd name="connsiteY7" fmla="*/ 1533730 h 6271055"/>
              <a:gd name="connsiteX8" fmla="*/ 11538858 w 11585839"/>
              <a:gd name="connsiteY8" fmla="*/ 2416380 h 6271055"/>
              <a:gd name="connsiteX9" fmla="*/ 11475358 w 11585839"/>
              <a:gd name="connsiteY9" fmla="*/ 3556205 h 6271055"/>
              <a:gd name="connsiteX10" fmla="*/ 11532508 w 11585839"/>
              <a:gd name="connsiteY10" fmla="*/ 4565855 h 6271055"/>
              <a:gd name="connsiteX11" fmla="*/ 11453133 w 11585839"/>
              <a:gd name="connsiteY11" fmla="*/ 5391355 h 6271055"/>
              <a:gd name="connsiteX12" fmla="*/ 11542033 w 11585839"/>
              <a:gd name="connsiteY12" fmla="*/ 6134305 h 6271055"/>
              <a:gd name="connsiteX13" fmla="*/ 10722883 w 11585839"/>
              <a:gd name="connsiteY13" fmla="*/ 6267655 h 6271055"/>
              <a:gd name="connsiteX14" fmla="*/ 9351283 w 11585839"/>
              <a:gd name="connsiteY14" fmla="*/ 6229555 h 6271055"/>
              <a:gd name="connsiteX15" fmla="*/ 7887609 w 11585839"/>
              <a:gd name="connsiteY15" fmla="*/ 6209753 h 6271055"/>
              <a:gd name="connsiteX16" fmla="*/ 6331625 w 11585839"/>
              <a:gd name="connsiteY16" fmla="*/ 6217608 h 6271055"/>
              <a:gd name="connsiteX17" fmla="*/ 4293508 w 11585839"/>
              <a:gd name="connsiteY17" fmla="*/ 6188280 h 6271055"/>
              <a:gd name="connsiteX18" fmla="*/ 2721767 w 11585839"/>
              <a:gd name="connsiteY18" fmla="*/ 6215186 h 6271055"/>
              <a:gd name="connsiteX19" fmla="*/ 1162958 w 11585839"/>
              <a:gd name="connsiteY19" fmla="*/ 6200980 h 6271055"/>
              <a:gd name="connsiteX20" fmla="*/ 77108 w 11585839"/>
              <a:gd name="connsiteY20" fmla="*/ 6121605 h 6271055"/>
              <a:gd name="connsiteX21" fmla="*/ 86633 w 11585839"/>
              <a:gd name="connsiteY21" fmla="*/ 5054805 h 6271055"/>
              <a:gd name="connsiteX22" fmla="*/ 70758 w 11585839"/>
              <a:gd name="connsiteY22" fmla="*/ 3937205 h 6271055"/>
              <a:gd name="connsiteX23" fmla="*/ 39008 w 11585839"/>
              <a:gd name="connsiteY23" fmla="*/ 2489405 h 6271055"/>
              <a:gd name="connsiteX24" fmla="*/ 105683 w 11585839"/>
              <a:gd name="connsiteY24" fmla="*/ 1317830 h 6271055"/>
              <a:gd name="connsiteX25" fmla="*/ 143783 w 11585839"/>
              <a:gd name="connsiteY25" fmla="*/ 101805 h 6271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71055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39205"/>
                  <a:pt x="9351283" y="6229555"/>
                </a:cubicBezTo>
                <a:lnTo>
                  <a:pt x="7887609" y="6209753"/>
                </a:lnTo>
                <a:lnTo>
                  <a:pt x="6331625" y="6217608"/>
                </a:lnTo>
                <a:lnTo>
                  <a:pt x="4293508" y="6188280"/>
                </a:lnTo>
                <a:cubicBezTo>
                  <a:pt x="3691865" y="6187876"/>
                  <a:pt x="3245681" y="6206217"/>
                  <a:pt x="2721767" y="6215186"/>
                </a:cubicBezTo>
                <a:lnTo>
                  <a:pt x="1162958" y="6200980"/>
                </a:lnTo>
                <a:cubicBezTo>
                  <a:pt x="722182" y="6185383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90BC889-AC7B-4295-8BED-C6962EEE1E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2430331" y="5598555"/>
            <a:ext cx="176254" cy="1907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C8DD2CA-1838-4ABC-B91D-D2BB72868F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542" y="94187"/>
            <a:ext cx="239872" cy="32048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2D143CC-5F98-48ED-A86A-4EB4928E94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55091" y="5199736"/>
            <a:ext cx="466748" cy="66933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F4310E8-B93A-47B1-B099-9B195C65E50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2" y="6749729"/>
            <a:ext cx="183007" cy="17843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6CE5404-740B-4187-9505-FB0D81B6E5B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8030" y="1541959"/>
            <a:ext cx="377974" cy="60669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F01142A-482C-419A-8335-DF8D9B53165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7093" y="5032719"/>
            <a:ext cx="290760" cy="311406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99780E9B-AB7A-4CC7-848F-677411590ED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21" y="1332141"/>
            <a:ext cx="460412" cy="41963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12D0D82-133D-405D-AE21-EEA9DD3A9C94}"/>
              </a:ext>
            </a:extLst>
          </p:cNvPr>
          <p:cNvSpPr txBox="1"/>
          <p:nvPr/>
        </p:nvSpPr>
        <p:spPr>
          <a:xfrm>
            <a:off x="4501918" y="981589"/>
            <a:ext cx="3160591" cy="39773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4763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Tìm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hiểu</a:t>
            </a:r>
            <a:r>
              <a:rPr lang="en-US" sz="2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6" name="Google Shape;1883;p35">
            <a:extLst>
              <a:ext uri="{FF2B5EF4-FFF2-40B4-BE49-F238E27FC236}">
                <a16:creationId xmlns:a16="http://schemas.microsoft.com/office/drawing/2014/main" id="{31A77375-5614-45C4-9F4E-C14D60286DC5}"/>
              </a:ext>
            </a:extLst>
          </p:cNvPr>
          <p:cNvSpPr txBox="1">
            <a:spLocks/>
          </p:cNvSpPr>
          <p:nvPr/>
        </p:nvSpPr>
        <p:spPr>
          <a:xfrm>
            <a:off x="2981453" y="1384881"/>
            <a:ext cx="6748334" cy="76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20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20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20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20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20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20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20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20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20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algn="l"/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-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nhạc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viết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ở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nhịp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gì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?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Nhắc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lại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định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nghĩa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nhịp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đó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?</a:t>
            </a:r>
            <a:endParaRPr lang="en-GB" dirty="0">
              <a:solidFill>
                <a:srgbClr val="7030A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  <a:p>
            <a:pPr marL="139700" indent="0" algn="l"/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-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Nêu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tên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nốt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nhạc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và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hình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nốt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có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98493" y="433339"/>
            <a:ext cx="7056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 MỚI</a:t>
            </a:r>
          </a:p>
        </p:txBody>
      </p:sp>
      <p:pic>
        <p:nvPicPr>
          <p:cNvPr id="20" name="Picture 19" descr="A picture containing text, font, handwriting, screenshot&#10;&#10;Description automatically generated">
            <a:extLst>
              <a:ext uri="{FF2B5EF4-FFF2-40B4-BE49-F238E27FC236}">
                <a16:creationId xmlns:a16="http://schemas.microsoft.com/office/drawing/2014/main" id="{EDA93387-6C1D-9415-D282-29D37C25E9E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</a:blip>
          <a:srcRect t="12396" b="61852"/>
          <a:stretch/>
        </p:blipFill>
        <p:spPr>
          <a:xfrm>
            <a:off x="334032" y="2392188"/>
            <a:ext cx="12027849" cy="4319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9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A4AFA38-80D2-47A0-9BCC-8BAEBCC657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13050" y="-2812697"/>
            <a:ext cx="7232650" cy="12858044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E0B591CD-5253-48CF-8E13-E602D352F4AC}"/>
              </a:ext>
            </a:extLst>
          </p:cNvPr>
          <p:cNvSpPr/>
          <p:nvPr/>
        </p:nvSpPr>
        <p:spPr>
          <a:xfrm>
            <a:off x="317501" y="304490"/>
            <a:ext cx="12218769" cy="6613944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87608 w 11585839"/>
              <a:gd name="connsiteY15" fmla="*/ 6172405 h 6291080"/>
              <a:gd name="connsiteX16" fmla="*/ 6312808 w 11585839"/>
              <a:gd name="connsiteY16" fmla="*/ 6254955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87608 w 11585839"/>
              <a:gd name="connsiteY15" fmla="*/ 6172405 h 6291080"/>
              <a:gd name="connsiteX16" fmla="*/ 6312808 w 11585839"/>
              <a:gd name="connsiteY16" fmla="*/ 6134883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96844 w 11585839"/>
              <a:gd name="connsiteY15" fmla="*/ 6135459 h 6291080"/>
              <a:gd name="connsiteX16" fmla="*/ 6312808 w 11585839"/>
              <a:gd name="connsiteY16" fmla="*/ 6134883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71922"/>
              <a:gd name="connsiteX1" fmla="*/ 1709058 w 11585839"/>
              <a:gd name="connsiteY1" fmla="*/ 85930 h 6271922"/>
              <a:gd name="connsiteX2" fmla="*/ 3906158 w 11585839"/>
              <a:gd name="connsiteY2" fmla="*/ 205 h 6271922"/>
              <a:gd name="connsiteX3" fmla="*/ 6195333 w 11585839"/>
              <a:gd name="connsiteY3" fmla="*/ 60530 h 6271922"/>
              <a:gd name="connsiteX4" fmla="*/ 8401958 w 11585839"/>
              <a:gd name="connsiteY4" fmla="*/ 9730 h 6271922"/>
              <a:gd name="connsiteX5" fmla="*/ 10202183 w 11585839"/>
              <a:gd name="connsiteY5" fmla="*/ 92280 h 6271922"/>
              <a:gd name="connsiteX6" fmla="*/ 11507108 w 11585839"/>
              <a:gd name="connsiteY6" fmla="*/ 124030 h 6271922"/>
              <a:gd name="connsiteX7" fmla="*/ 11449958 w 11585839"/>
              <a:gd name="connsiteY7" fmla="*/ 1533730 h 6271922"/>
              <a:gd name="connsiteX8" fmla="*/ 11538858 w 11585839"/>
              <a:gd name="connsiteY8" fmla="*/ 2416380 h 6271922"/>
              <a:gd name="connsiteX9" fmla="*/ 11475358 w 11585839"/>
              <a:gd name="connsiteY9" fmla="*/ 3556205 h 6271922"/>
              <a:gd name="connsiteX10" fmla="*/ 11532508 w 11585839"/>
              <a:gd name="connsiteY10" fmla="*/ 4565855 h 6271922"/>
              <a:gd name="connsiteX11" fmla="*/ 11453133 w 11585839"/>
              <a:gd name="connsiteY11" fmla="*/ 5391355 h 6271922"/>
              <a:gd name="connsiteX12" fmla="*/ 11542033 w 11585839"/>
              <a:gd name="connsiteY12" fmla="*/ 6134305 h 6271922"/>
              <a:gd name="connsiteX13" fmla="*/ 10722883 w 11585839"/>
              <a:gd name="connsiteY13" fmla="*/ 6267655 h 6271922"/>
              <a:gd name="connsiteX14" fmla="*/ 9351283 w 11585839"/>
              <a:gd name="connsiteY14" fmla="*/ 6229555 h 6271922"/>
              <a:gd name="connsiteX15" fmla="*/ 7896844 w 11585839"/>
              <a:gd name="connsiteY15" fmla="*/ 6135459 h 6271922"/>
              <a:gd name="connsiteX16" fmla="*/ 6312808 w 11585839"/>
              <a:gd name="connsiteY16" fmla="*/ 6134883 h 6271922"/>
              <a:gd name="connsiteX17" fmla="*/ 4302744 w 11585839"/>
              <a:gd name="connsiteY17" fmla="*/ 6132862 h 6271922"/>
              <a:gd name="connsiteX18" fmla="*/ 2777012 w 11585839"/>
              <a:gd name="connsiteY18" fmla="*/ 6142098 h 6271922"/>
              <a:gd name="connsiteX19" fmla="*/ 1162958 w 11585839"/>
              <a:gd name="connsiteY19" fmla="*/ 6200980 h 6271922"/>
              <a:gd name="connsiteX20" fmla="*/ 77108 w 11585839"/>
              <a:gd name="connsiteY20" fmla="*/ 6121605 h 6271922"/>
              <a:gd name="connsiteX21" fmla="*/ 86633 w 11585839"/>
              <a:gd name="connsiteY21" fmla="*/ 5054805 h 6271922"/>
              <a:gd name="connsiteX22" fmla="*/ 70758 w 11585839"/>
              <a:gd name="connsiteY22" fmla="*/ 3937205 h 6271922"/>
              <a:gd name="connsiteX23" fmla="*/ 39008 w 11585839"/>
              <a:gd name="connsiteY23" fmla="*/ 2489405 h 6271922"/>
              <a:gd name="connsiteX24" fmla="*/ 105683 w 11585839"/>
              <a:gd name="connsiteY24" fmla="*/ 1317830 h 6271922"/>
              <a:gd name="connsiteX25" fmla="*/ 143783 w 11585839"/>
              <a:gd name="connsiteY25" fmla="*/ 101805 h 6271922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34883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30453 w 11585839"/>
              <a:gd name="connsiteY17" fmla="*/ 6197517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30453 w 11585839"/>
              <a:gd name="connsiteY17" fmla="*/ 6197517 h 6271343"/>
              <a:gd name="connsiteX18" fmla="*/ 2878612 w 11585839"/>
              <a:gd name="connsiteY18" fmla="*/ 6188280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71343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2289" y="6243891"/>
                  <a:pt x="9351283" y="6229555"/>
                </a:cubicBezTo>
                <a:cubicBezTo>
                  <a:pt x="8880277" y="6215219"/>
                  <a:pt x="8403256" y="6186643"/>
                  <a:pt x="7896844" y="6181640"/>
                </a:cubicBezTo>
                <a:lnTo>
                  <a:pt x="6312808" y="6199538"/>
                </a:lnTo>
                <a:lnTo>
                  <a:pt x="4330453" y="6197517"/>
                </a:lnTo>
                <a:lnTo>
                  <a:pt x="2878612" y="6188280"/>
                </a:lnTo>
                <a:cubicBezTo>
                  <a:pt x="2350696" y="6188857"/>
                  <a:pt x="1629875" y="6212092"/>
                  <a:pt x="1162958" y="6200980"/>
                </a:cubicBezTo>
                <a:cubicBezTo>
                  <a:pt x="696041" y="6189868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95052FC3-285C-47D4-B0AF-10943994DE2F}"/>
              </a:ext>
            </a:extLst>
          </p:cNvPr>
          <p:cNvSpPr/>
          <p:nvPr/>
        </p:nvSpPr>
        <p:spPr>
          <a:xfrm>
            <a:off x="247184" y="254430"/>
            <a:ext cx="12370125" cy="6746958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  <a:gd name="connsiteX0" fmla="*/ 143783 w 11585839"/>
              <a:gd name="connsiteY0" fmla="*/ 101805 h 6271447"/>
              <a:gd name="connsiteX1" fmla="*/ 1709058 w 11585839"/>
              <a:gd name="connsiteY1" fmla="*/ 85930 h 6271447"/>
              <a:gd name="connsiteX2" fmla="*/ 3906158 w 11585839"/>
              <a:gd name="connsiteY2" fmla="*/ 205 h 6271447"/>
              <a:gd name="connsiteX3" fmla="*/ 6195333 w 11585839"/>
              <a:gd name="connsiteY3" fmla="*/ 60530 h 6271447"/>
              <a:gd name="connsiteX4" fmla="*/ 8401958 w 11585839"/>
              <a:gd name="connsiteY4" fmla="*/ 9730 h 6271447"/>
              <a:gd name="connsiteX5" fmla="*/ 10202183 w 11585839"/>
              <a:gd name="connsiteY5" fmla="*/ 92280 h 6271447"/>
              <a:gd name="connsiteX6" fmla="*/ 11507108 w 11585839"/>
              <a:gd name="connsiteY6" fmla="*/ 124030 h 6271447"/>
              <a:gd name="connsiteX7" fmla="*/ 11449958 w 11585839"/>
              <a:gd name="connsiteY7" fmla="*/ 1533730 h 6271447"/>
              <a:gd name="connsiteX8" fmla="*/ 11538858 w 11585839"/>
              <a:gd name="connsiteY8" fmla="*/ 2416380 h 6271447"/>
              <a:gd name="connsiteX9" fmla="*/ 11475358 w 11585839"/>
              <a:gd name="connsiteY9" fmla="*/ 3556205 h 6271447"/>
              <a:gd name="connsiteX10" fmla="*/ 11532508 w 11585839"/>
              <a:gd name="connsiteY10" fmla="*/ 4565855 h 6271447"/>
              <a:gd name="connsiteX11" fmla="*/ 11453133 w 11585839"/>
              <a:gd name="connsiteY11" fmla="*/ 5391355 h 6271447"/>
              <a:gd name="connsiteX12" fmla="*/ 11542033 w 11585839"/>
              <a:gd name="connsiteY12" fmla="*/ 6134305 h 6271447"/>
              <a:gd name="connsiteX13" fmla="*/ 10722883 w 11585839"/>
              <a:gd name="connsiteY13" fmla="*/ 6267655 h 6271447"/>
              <a:gd name="connsiteX14" fmla="*/ 9351283 w 11585839"/>
              <a:gd name="connsiteY14" fmla="*/ 6229555 h 6271447"/>
              <a:gd name="connsiteX15" fmla="*/ 7887608 w 11585839"/>
              <a:gd name="connsiteY15" fmla="*/ 6172405 h 6271447"/>
              <a:gd name="connsiteX16" fmla="*/ 6312808 w 11585839"/>
              <a:gd name="connsiteY16" fmla="*/ 6254955 h 6271447"/>
              <a:gd name="connsiteX17" fmla="*/ 4293508 w 11585839"/>
              <a:gd name="connsiteY17" fmla="*/ 6188280 h 6271447"/>
              <a:gd name="connsiteX18" fmla="*/ 2721767 w 11585839"/>
              <a:gd name="connsiteY18" fmla="*/ 6215186 h 6271447"/>
              <a:gd name="connsiteX19" fmla="*/ 1162958 w 11585839"/>
              <a:gd name="connsiteY19" fmla="*/ 6200980 h 6271447"/>
              <a:gd name="connsiteX20" fmla="*/ 77108 w 11585839"/>
              <a:gd name="connsiteY20" fmla="*/ 6121605 h 6271447"/>
              <a:gd name="connsiteX21" fmla="*/ 86633 w 11585839"/>
              <a:gd name="connsiteY21" fmla="*/ 5054805 h 6271447"/>
              <a:gd name="connsiteX22" fmla="*/ 70758 w 11585839"/>
              <a:gd name="connsiteY22" fmla="*/ 3937205 h 6271447"/>
              <a:gd name="connsiteX23" fmla="*/ 39008 w 11585839"/>
              <a:gd name="connsiteY23" fmla="*/ 2489405 h 6271447"/>
              <a:gd name="connsiteX24" fmla="*/ 105683 w 11585839"/>
              <a:gd name="connsiteY24" fmla="*/ 1317830 h 6271447"/>
              <a:gd name="connsiteX25" fmla="*/ 143783 w 11585839"/>
              <a:gd name="connsiteY25" fmla="*/ 101805 h 6271447"/>
              <a:gd name="connsiteX0" fmla="*/ 143783 w 11585839"/>
              <a:gd name="connsiteY0" fmla="*/ 101805 h 6271447"/>
              <a:gd name="connsiteX1" fmla="*/ 1709058 w 11585839"/>
              <a:gd name="connsiteY1" fmla="*/ 85930 h 6271447"/>
              <a:gd name="connsiteX2" fmla="*/ 3906158 w 11585839"/>
              <a:gd name="connsiteY2" fmla="*/ 205 h 6271447"/>
              <a:gd name="connsiteX3" fmla="*/ 6195333 w 11585839"/>
              <a:gd name="connsiteY3" fmla="*/ 60530 h 6271447"/>
              <a:gd name="connsiteX4" fmla="*/ 8401958 w 11585839"/>
              <a:gd name="connsiteY4" fmla="*/ 9730 h 6271447"/>
              <a:gd name="connsiteX5" fmla="*/ 10202183 w 11585839"/>
              <a:gd name="connsiteY5" fmla="*/ 92280 h 6271447"/>
              <a:gd name="connsiteX6" fmla="*/ 11507108 w 11585839"/>
              <a:gd name="connsiteY6" fmla="*/ 124030 h 6271447"/>
              <a:gd name="connsiteX7" fmla="*/ 11449958 w 11585839"/>
              <a:gd name="connsiteY7" fmla="*/ 1533730 h 6271447"/>
              <a:gd name="connsiteX8" fmla="*/ 11538858 w 11585839"/>
              <a:gd name="connsiteY8" fmla="*/ 2416380 h 6271447"/>
              <a:gd name="connsiteX9" fmla="*/ 11475358 w 11585839"/>
              <a:gd name="connsiteY9" fmla="*/ 3556205 h 6271447"/>
              <a:gd name="connsiteX10" fmla="*/ 11532508 w 11585839"/>
              <a:gd name="connsiteY10" fmla="*/ 4565855 h 6271447"/>
              <a:gd name="connsiteX11" fmla="*/ 11453133 w 11585839"/>
              <a:gd name="connsiteY11" fmla="*/ 5391355 h 6271447"/>
              <a:gd name="connsiteX12" fmla="*/ 11542033 w 11585839"/>
              <a:gd name="connsiteY12" fmla="*/ 6134305 h 6271447"/>
              <a:gd name="connsiteX13" fmla="*/ 10722883 w 11585839"/>
              <a:gd name="connsiteY13" fmla="*/ 6267655 h 6271447"/>
              <a:gd name="connsiteX14" fmla="*/ 9351283 w 11585839"/>
              <a:gd name="connsiteY14" fmla="*/ 6229555 h 6271447"/>
              <a:gd name="connsiteX15" fmla="*/ 7887608 w 11585839"/>
              <a:gd name="connsiteY15" fmla="*/ 6172405 h 6271447"/>
              <a:gd name="connsiteX16" fmla="*/ 6331625 w 11585839"/>
              <a:gd name="connsiteY16" fmla="*/ 6217608 h 6271447"/>
              <a:gd name="connsiteX17" fmla="*/ 4293508 w 11585839"/>
              <a:gd name="connsiteY17" fmla="*/ 6188280 h 6271447"/>
              <a:gd name="connsiteX18" fmla="*/ 2721767 w 11585839"/>
              <a:gd name="connsiteY18" fmla="*/ 6215186 h 6271447"/>
              <a:gd name="connsiteX19" fmla="*/ 1162958 w 11585839"/>
              <a:gd name="connsiteY19" fmla="*/ 6200980 h 6271447"/>
              <a:gd name="connsiteX20" fmla="*/ 77108 w 11585839"/>
              <a:gd name="connsiteY20" fmla="*/ 6121605 h 6271447"/>
              <a:gd name="connsiteX21" fmla="*/ 86633 w 11585839"/>
              <a:gd name="connsiteY21" fmla="*/ 5054805 h 6271447"/>
              <a:gd name="connsiteX22" fmla="*/ 70758 w 11585839"/>
              <a:gd name="connsiteY22" fmla="*/ 3937205 h 6271447"/>
              <a:gd name="connsiteX23" fmla="*/ 39008 w 11585839"/>
              <a:gd name="connsiteY23" fmla="*/ 2489405 h 6271447"/>
              <a:gd name="connsiteX24" fmla="*/ 105683 w 11585839"/>
              <a:gd name="connsiteY24" fmla="*/ 1317830 h 6271447"/>
              <a:gd name="connsiteX25" fmla="*/ 143783 w 11585839"/>
              <a:gd name="connsiteY25" fmla="*/ 101805 h 6271447"/>
              <a:gd name="connsiteX0" fmla="*/ 143783 w 11585839"/>
              <a:gd name="connsiteY0" fmla="*/ 101805 h 6271055"/>
              <a:gd name="connsiteX1" fmla="*/ 1709058 w 11585839"/>
              <a:gd name="connsiteY1" fmla="*/ 85930 h 6271055"/>
              <a:gd name="connsiteX2" fmla="*/ 3906158 w 11585839"/>
              <a:gd name="connsiteY2" fmla="*/ 205 h 6271055"/>
              <a:gd name="connsiteX3" fmla="*/ 6195333 w 11585839"/>
              <a:gd name="connsiteY3" fmla="*/ 60530 h 6271055"/>
              <a:gd name="connsiteX4" fmla="*/ 8401958 w 11585839"/>
              <a:gd name="connsiteY4" fmla="*/ 9730 h 6271055"/>
              <a:gd name="connsiteX5" fmla="*/ 10202183 w 11585839"/>
              <a:gd name="connsiteY5" fmla="*/ 92280 h 6271055"/>
              <a:gd name="connsiteX6" fmla="*/ 11507108 w 11585839"/>
              <a:gd name="connsiteY6" fmla="*/ 124030 h 6271055"/>
              <a:gd name="connsiteX7" fmla="*/ 11449958 w 11585839"/>
              <a:gd name="connsiteY7" fmla="*/ 1533730 h 6271055"/>
              <a:gd name="connsiteX8" fmla="*/ 11538858 w 11585839"/>
              <a:gd name="connsiteY8" fmla="*/ 2416380 h 6271055"/>
              <a:gd name="connsiteX9" fmla="*/ 11475358 w 11585839"/>
              <a:gd name="connsiteY9" fmla="*/ 3556205 h 6271055"/>
              <a:gd name="connsiteX10" fmla="*/ 11532508 w 11585839"/>
              <a:gd name="connsiteY10" fmla="*/ 4565855 h 6271055"/>
              <a:gd name="connsiteX11" fmla="*/ 11453133 w 11585839"/>
              <a:gd name="connsiteY11" fmla="*/ 5391355 h 6271055"/>
              <a:gd name="connsiteX12" fmla="*/ 11542033 w 11585839"/>
              <a:gd name="connsiteY12" fmla="*/ 6134305 h 6271055"/>
              <a:gd name="connsiteX13" fmla="*/ 10722883 w 11585839"/>
              <a:gd name="connsiteY13" fmla="*/ 6267655 h 6271055"/>
              <a:gd name="connsiteX14" fmla="*/ 9351283 w 11585839"/>
              <a:gd name="connsiteY14" fmla="*/ 6229555 h 6271055"/>
              <a:gd name="connsiteX15" fmla="*/ 7887609 w 11585839"/>
              <a:gd name="connsiteY15" fmla="*/ 6209753 h 6271055"/>
              <a:gd name="connsiteX16" fmla="*/ 6331625 w 11585839"/>
              <a:gd name="connsiteY16" fmla="*/ 6217608 h 6271055"/>
              <a:gd name="connsiteX17" fmla="*/ 4293508 w 11585839"/>
              <a:gd name="connsiteY17" fmla="*/ 6188280 h 6271055"/>
              <a:gd name="connsiteX18" fmla="*/ 2721767 w 11585839"/>
              <a:gd name="connsiteY18" fmla="*/ 6215186 h 6271055"/>
              <a:gd name="connsiteX19" fmla="*/ 1162958 w 11585839"/>
              <a:gd name="connsiteY19" fmla="*/ 6200980 h 6271055"/>
              <a:gd name="connsiteX20" fmla="*/ 77108 w 11585839"/>
              <a:gd name="connsiteY20" fmla="*/ 6121605 h 6271055"/>
              <a:gd name="connsiteX21" fmla="*/ 86633 w 11585839"/>
              <a:gd name="connsiteY21" fmla="*/ 5054805 h 6271055"/>
              <a:gd name="connsiteX22" fmla="*/ 70758 w 11585839"/>
              <a:gd name="connsiteY22" fmla="*/ 3937205 h 6271055"/>
              <a:gd name="connsiteX23" fmla="*/ 39008 w 11585839"/>
              <a:gd name="connsiteY23" fmla="*/ 2489405 h 6271055"/>
              <a:gd name="connsiteX24" fmla="*/ 105683 w 11585839"/>
              <a:gd name="connsiteY24" fmla="*/ 1317830 h 6271055"/>
              <a:gd name="connsiteX25" fmla="*/ 143783 w 11585839"/>
              <a:gd name="connsiteY25" fmla="*/ 101805 h 6271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71055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39205"/>
                  <a:pt x="9351283" y="6229555"/>
                </a:cubicBezTo>
                <a:lnTo>
                  <a:pt x="7887609" y="6209753"/>
                </a:lnTo>
                <a:lnTo>
                  <a:pt x="6331625" y="6217608"/>
                </a:lnTo>
                <a:lnTo>
                  <a:pt x="4293508" y="6188280"/>
                </a:lnTo>
                <a:cubicBezTo>
                  <a:pt x="3691865" y="6187876"/>
                  <a:pt x="3245681" y="6206217"/>
                  <a:pt x="2721767" y="6215186"/>
                </a:cubicBezTo>
                <a:lnTo>
                  <a:pt x="1162958" y="6200980"/>
                </a:lnTo>
                <a:cubicBezTo>
                  <a:pt x="722182" y="6185383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90BC889-AC7B-4295-8BED-C6962EEE1E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2430331" y="5598555"/>
            <a:ext cx="176254" cy="1907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C8DD2CA-1838-4ABC-B91D-D2BB72868F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542" y="94187"/>
            <a:ext cx="239872" cy="32048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2D143CC-5F98-48ED-A86A-4EB4928E94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55091" y="5199736"/>
            <a:ext cx="466748" cy="66933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F4310E8-B93A-47B1-B099-9B195C65E50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2" y="6749729"/>
            <a:ext cx="183007" cy="17843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6CE5404-740B-4187-9505-FB0D81B6E5B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8030" y="1541959"/>
            <a:ext cx="377974" cy="60669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F01142A-482C-419A-8335-DF8D9B53165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7093" y="5032719"/>
            <a:ext cx="290760" cy="311406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99780E9B-AB7A-4CC7-848F-677411590ED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21" y="1332141"/>
            <a:ext cx="460412" cy="419638"/>
          </a:xfrm>
          <a:prstGeom prst="rect">
            <a:avLst/>
          </a:prstGeom>
        </p:spPr>
      </p:pic>
      <p:grpSp>
        <p:nvGrpSpPr>
          <p:cNvPr id="379" name="Group 378">
            <a:extLst>
              <a:ext uri="{FF2B5EF4-FFF2-40B4-BE49-F238E27FC236}">
                <a16:creationId xmlns:a16="http://schemas.microsoft.com/office/drawing/2014/main" id="{3882EFA0-6065-4103-A3EE-CD4F0C1AEA5F}"/>
              </a:ext>
            </a:extLst>
          </p:cNvPr>
          <p:cNvGrpSpPr/>
          <p:nvPr/>
        </p:nvGrpSpPr>
        <p:grpSpPr>
          <a:xfrm>
            <a:off x="3380373" y="526132"/>
            <a:ext cx="6555073" cy="3186644"/>
            <a:chOff x="1662601" y="-55685"/>
            <a:chExt cx="5934462" cy="3567131"/>
          </a:xfrm>
          <a:solidFill>
            <a:srgbClr val="EBE2FA"/>
          </a:solidFill>
        </p:grpSpPr>
        <p:sp>
          <p:nvSpPr>
            <p:cNvPr id="380" name="Google Shape;3262;p46">
              <a:extLst>
                <a:ext uri="{FF2B5EF4-FFF2-40B4-BE49-F238E27FC236}">
                  <a16:creationId xmlns:a16="http://schemas.microsoft.com/office/drawing/2014/main" id="{76F8860B-547D-480B-9A6F-60AA4EDE630A}"/>
                </a:ext>
              </a:extLst>
            </p:cNvPr>
            <p:cNvSpPr/>
            <p:nvPr/>
          </p:nvSpPr>
          <p:spPr>
            <a:xfrm rot="2042856">
              <a:off x="2367448" y="2673244"/>
              <a:ext cx="329122" cy="838202"/>
            </a:xfrm>
            <a:custGeom>
              <a:avLst/>
              <a:gdLst/>
              <a:ahLst/>
              <a:cxnLst/>
              <a:rect l="l" t="t" r="r" b="b"/>
              <a:pathLst>
                <a:path w="2192" h="4713" extrusionOk="0">
                  <a:moveTo>
                    <a:pt x="1607" y="1"/>
                  </a:moveTo>
                  <a:cubicBezTo>
                    <a:pt x="1584" y="1"/>
                    <a:pt x="1560" y="4"/>
                    <a:pt x="1537" y="10"/>
                  </a:cubicBezTo>
                  <a:cubicBezTo>
                    <a:pt x="1108" y="129"/>
                    <a:pt x="203" y="296"/>
                    <a:pt x="96" y="808"/>
                  </a:cubicBezTo>
                  <a:cubicBezTo>
                    <a:pt x="1" y="1236"/>
                    <a:pt x="596" y="2093"/>
                    <a:pt x="703" y="2558"/>
                  </a:cubicBezTo>
                  <a:cubicBezTo>
                    <a:pt x="870" y="3272"/>
                    <a:pt x="870" y="4058"/>
                    <a:pt x="537" y="4713"/>
                  </a:cubicBezTo>
                  <a:cubicBezTo>
                    <a:pt x="1703" y="3546"/>
                    <a:pt x="2192" y="1736"/>
                    <a:pt x="1763" y="153"/>
                  </a:cubicBezTo>
                  <a:cubicBezTo>
                    <a:pt x="1751" y="93"/>
                    <a:pt x="1727" y="34"/>
                    <a:pt x="1668" y="10"/>
                  </a:cubicBezTo>
                  <a:cubicBezTo>
                    <a:pt x="1650" y="4"/>
                    <a:pt x="1629" y="1"/>
                    <a:pt x="1607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3262;p46">
              <a:extLst>
                <a:ext uri="{FF2B5EF4-FFF2-40B4-BE49-F238E27FC236}">
                  <a16:creationId xmlns:a16="http://schemas.microsoft.com/office/drawing/2014/main" id="{249DE2FF-68C1-48C2-AEBE-4B11B1ED5F68}"/>
                </a:ext>
              </a:extLst>
            </p:cNvPr>
            <p:cNvSpPr/>
            <p:nvPr/>
          </p:nvSpPr>
          <p:spPr>
            <a:xfrm rot="1400615">
              <a:off x="3737400" y="2639152"/>
              <a:ext cx="212588" cy="541415"/>
            </a:xfrm>
            <a:custGeom>
              <a:avLst/>
              <a:gdLst/>
              <a:ahLst/>
              <a:cxnLst/>
              <a:rect l="l" t="t" r="r" b="b"/>
              <a:pathLst>
                <a:path w="2192" h="4713" extrusionOk="0">
                  <a:moveTo>
                    <a:pt x="1607" y="1"/>
                  </a:moveTo>
                  <a:cubicBezTo>
                    <a:pt x="1584" y="1"/>
                    <a:pt x="1560" y="4"/>
                    <a:pt x="1537" y="10"/>
                  </a:cubicBezTo>
                  <a:cubicBezTo>
                    <a:pt x="1108" y="129"/>
                    <a:pt x="203" y="296"/>
                    <a:pt x="96" y="808"/>
                  </a:cubicBezTo>
                  <a:cubicBezTo>
                    <a:pt x="1" y="1236"/>
                    <a:pt x="596" y="2093"/>
                    <a:pt x="703" y="2558"/>
                  </a:cubicBezTo>
                  <a:cubicBezTo>
                    <a:pt x="870" y="3272"/>
                    <a:pt x="870" y="4058"/>
                    <a:pt x="537" y="4713"/>
                  </a:cubicBezTo>
                  <a:cubicBezTo>
                    <a:pt x="1703" y="3546"/>
                    <a:pt x="2192" y="1736"/>
                    <a:pt x="1763" y="153"/>
                  </a:cubicBezTo>
                  <a:cubicBezTo>
                    <a:pt x="1751" y="93"/>
                    <a:pt x="1727" y="34"/>
                    <a:pt x="1668" y="10"/>
                  </a:cubicBezTo>
                  <a:cubicBezTo>
                    <a:pt x="1650" y="4"/>
                    <a:pt x="1629" y="1"/>
                    <a:pt x="1607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3262;p46">
              <a:extLst>
                <a:ext uri="{FF2B5EF4-FFF2-40B4-BE49-F238E27FC236}">
                  <a16:creationId xmlns:a16="http://schemas.microsoft.com/office/drawing/2014/main" id="{57EB6F78-851D-4F85-A55C-D6E3364A2863}"/>
                </a:ext>
              </a:extLst>
            </p:cNvPr>
            <p:cNvSpPr/>
            <p:nvPr/>
          </p:nvSpPr>
          <p:spPr>
            <a:xfrm rot="19352147" flipH="1">
              <a:off x="4747788" y="2387934"/>
              <a:ext cx="359146" cy="914655"/>
            </a:xfrm>
            <a:custGeom>
              <a:avLst/>
              <a:gdLst/>
              <a:ahLst/>
              <a:cxnLst/>
              <a:rect l="l" t="t" r="r" b="b"/>
              <a:pathLst>
                <a:path w="2192" h="4713" extrusionOk="0">
                  <a:moveTo>
                    <a:pt x="1607" y="1"/>
                  </a:moveTo>
                  <a:cubicBezTo>
                    <a:pt x="1584" y="1"/>
                    <a:pt x="1560" y="4"/>
                    <a:pt x="1537" y="10"/>
                  </a:cubicBezTo>
                  <a:cubicBezTo>
                    <a:pt x="1108" y="129"/>
                    <a:pt x="203" y="296"/>
                    <a:pt x="96" y="808"/>
                  </a:cubicBezTo>
                  <a:cubicBezTo>
                    <a:pt x="1" y="1236"/>
                    <a:pt x="596" y="2093"/>
                    <a:pt x="703" y="2558"/>
                  </a:cubicBezTo>
                  <a:cubicBezTo>
                    <a:pt x="870" y="3272"/>
                    <a:pt x="870" y="4058"/>
                    <a:pt x="537" y="4713"/>
                  </a:cubicBezTo>
                  <a:cubicBezTo>
                    <a:pt x="1703" y="3546"/>
                    <a:pt x="2192" y="1736"/>
                    <a:pt x="1763" y="153"/>
                  </a:cubicBezTo>
                  <a:cubicBezTo>
                    <a:pt x="1751" y="93"/>
                    <a:pt x="1727" y="34"/>
                    <a:pt x="1668" y="10"/>
                  </a:cubicBezTo>
                  <a:cubicBezTo>
                    <a:pt x="1650" y="4"/>
                    <a:pt x="1629" y="1"/>
                    <a:pt x="1607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3262;p46">
              <a:extLst>
                <a:ext uri="{FF2B5EF4-FFF2-40B4-BE49-F238E27FC236}">
                  <a16:creationId xmlns:a16="http://schemas.microsoft.com/office/drawing/2014/main" id="{AB8D1ED6-45B7-49EE-9140-054846652166}"/>
                </a:ext>
              </a:extLst>
            </p:cNvPr>
            <p:cNvSpPr/>
            <p:nvPr/>
          </p:nvSpPr>
          <p:spPr>
            <a:xfrm rot="19352147" flipH="1">
              <a:off x="6059615" y="2611125"/>
              <a:ext cx="309510" cy="703387"/>
            </a:xfrm>
            <a:custGeom>
              <a:avLst/>
              <a:gdLst/>
              <a:ahLst/>
              <a:cxnLst/>
              <a:rect l="l" t="t" r="r" b="b"/>
              <a:pathLst>
                <a:path w="2192" h="4713" extrusionOk="0">
                  <a:moveTo>
                    <a:pt x="1607" y="1"/>
                  </a:moveTo>
                  <a:cubicBezTo>
                    <a:pt x="1584" y="1"/>
                    <a:pt x="1560" y="4"/>
                    <a:pt x="1537" y="10"/>
                  </a:cubicBezTo>
                  <a:cubicBezTo>
                    <a:pt x="1108" y="129"/>
                    <a:pt x="203" y="296"/>
                    <a:pt x="96" y="808"/>
                  </a:cubicBezTo>
                  <a:cubicBezTo>
                    <a:pt x="1" y="1236"/>
                    <a:pt x="596" y="2093"/>
                    <a:pt x="703" y="2558"/>
                  </a:cubicBezTo>
                  <a:cubicBezTo>
                    <a:pt x="870" y="3272"/>
                    <a:pt x="870" y="4058"/>
                    <a:pt x="537" y="4713"/>
                  </a:cubicBezTo>
                  <a:cubicBezTo>
                    <a:pt x="1703" y="3546"/>
                    <a:pt x="2192" y="1736"/>
                    <a:pt x="1763" y="153"/>
                  </a:cubicBezTo>
                  <a:cubicBezTo>
                    <a:pt x="1751" y="93"/>
                    <a:pt x="1727" y="34"/>
                    <a:pt x="1668" y="10"/>
                  </a:cubicBezTo>
                  <a:cubicBezTo>
                    <a:pt x="1650" y="4"/>
                    <a:pt x="1629" y="1"/>
                    <a:pt x="1607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4689;p55">
              <a:extLst>
                <a:ext uri="{FF2B5EF4-FFF2-40B4-BE49-F238E27FC236}">
                  <a16:creationId xmlns:a16="http://schemas.microsoft.com/office/drawing/2014/main" id="{5194B35A-D60E-42C8-82A7-D0D55B81EC34}"/>
                </a:ext>
              </a:extLst>
            </p:cNvPr>
            <p:cNvSpPr/>
            <p:nvPr/>
          </p:nvSpPr>
          <p:spPr>
            <a:xfrm rot="20747860" flipH="1">
              <a:off x="1662601" y="-55685"/>
              <a:ext cx="5934462" cy="3160384"/>
            </a:xfrm>
            <a:custGeom>
              <a:avLst/>
              <a:gdLst/>
              <a:ahLst/>
              <a:cxnLst/>
              <a:rect l="l" t="t" r="r" b="b"/>
              <a:pathLst>
                <a:path w="23194" h="15377" extrusionOk="0">
                  <a:moveTo>
                    <a:pt x="17076" y="1"/>
                  </a:moveTo>
                  <a:cubicBezTo>
                    <a:pt x="15015" y="1"/>
                    <a:pt x="12935" y="727"/>
                    <a:pt x="10942" y="1117"/>
                  </a:cubicBezTo>
                  <a:cubicBezTo>
                    <a:pt x="8621" y="1569"/>
                    <a:pt x="6287" y="2069"/>
                    <a:pt x="4108" y="3117"/>
                  </a:cubicBezTo>
                  <a:cubicBezTo>
                    <a:pt x="3346" y="3474"/>
                    <a:pt x="2608" y="3915"/>
                    <a:pt x="2013" y="4546"/>
                  </a:cubicBezTo>
                  <a:cubicBezTo>
                    <a:pt x="1" y="6653"/>
                    <a:pt x="1132" y="10118"/>
                    <a:pt x="2453" y="12416"/>
                  </a:cubicBezTo>
                  <a:cubicBezTo>
                    <a:pt x="3687" y="14539"/>
                    <a:pt x="5487" y="15376"/>
                    <a:pt x="7518" y="15376"/>
                  </a:cubicBezTo>
                  <a:cubicBezTo>
                    <a:pt x="7936" y="15376"/>
                    <a:pt x="8364" y="15341"/>
                    <a:pt x="8799" y="15273"/>
                  </a:cubicBezTo>
                  <a:cubicBezTo>
                    <a:pt x="10050" y="15071"/>
                    <a:pt x="11264" y="14654"/>
                    <a:pt x="12478" y="14226"/>
                  </a:cubicBezTo>
                  <a:cubicBezTo>
                    <a:pt x="14455" y="13547"/>
                    <a:pt x="16431" y="12833"/>
                    <a:pt x="18372" y="12011"/>
                  </a:cubicBezTo>
                  <a:cubicBezTo>
                    <a:pt x="19979" y="11344"/>
                    <a:pt x="22384" y="10761"/>
                    <a:pt x="22932" y="8654"/>
                  </a:cubicBezTo>
                  <a:cubicBezTo>
                    <a:pt x="23194" y="7665"/>
                    <a:pt x="23123" y="6594"/>
                    <a:pt x="22980" y="5570"/>
                  </a:cubicBezTo>
                  <a:cubicBezTo>
                    <a:pt x="22849" y="4605"/>
                    <a:pt x="22658" y="3593"/>
                    <a:pt x="22218" y="2736"/>
                  </a:cubicBezTo>
                  <a:cubicBezTo>
                    <a:pt x="22158" y="2641"/>
                    <a:pt x="22122" y="2534"/>
                    <a:pt x="22063" y="2439"/>
                  </a:cubicBezTo>
                  <a:cubicBezTo>
                    <a:pt x="21503" y="1522"/>
                    <a:pt x="20658" y="879"/>
                    <a:pt x="19741" y="498"/>
                  </a:cubicBezTo>
                  <a:cubicBezTo>
                    <a:pt x="18862" y="137"/>
                    <a:pt x="17971" y="1"/>
                    <a:pt x="17076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5" name="Group 384">
            <a:extLst>
              <a:ext uri="{FF2B5EF4-FFF2-40B4-BE49-F238E27FC236}">
                <a16:creationId xmlns:a16="http://schemas.microsoft.com/office/drawing/2014/main" id="{2B35E365-8BBA-4EF8-9398-E8986B4E2F2C}"/>
              </a:ext>
            </a:extLst>
          </p:cNvPr>
          <p:cNvGrpSpPr/>
          <p:nvPr/>
        </p:nvGrpSpPr>
        <p:grpSpPr>
          <a:xfrm>
            <a:off x="3467037" y="3698348"/>
            <a:ext cx="5987182" cy="2735448"/>
            <a:chOff x="1707491" y="2754672"/>
            <a:chExt cx="5415972" cy="2347967"/>
          </a:xfrm>
        </p:grpSpPr>
        <p:sp>
          <p:nvSpPr>
            <p:cNvPr id="386" name="Google Shape;6133;p63">
              <a:extLst>
                <a:ext uri="{FF2B5EF4-FFF2-40B4-BE49-F238E27FC236}">
                  <a16:creationId xmlns:a16="http://schemas.microsoft.com/office/drawing/2014/main" id="{9700B771-A272-4D1C-823E-E582C2DF2AB7}"/>
                </a:ext>
              </a:extLst>
            </p:cNvPr>
            <p:cNvSpPr/>
            <p:nvPr/>
          </p:nvSpPr>
          <p:spPr>
            <a:xfrm flipH="1">
              <a:off x="3137214" y="4979125"/>
              <a:ext cx="1027248" cy="118477"/>
            </a:xfrm>
            <a:custGeom>
              <a:avLst/>
              <a:gdLst/>
              <a:ahLst/>
              <a:cxnLst/>
              <a:rect l="l" t="t" r="r" b="b"/>
              <a:pathLst>
                <a:path w="20861" h="2406" extrusionOk="0">
                  <a:moveTo>
                    <a:pt x="10430" y="1"/>
                  </a:moveTo>
                  <a:cubicBezTo>
                    <a:pt x="4668" y="1"/>
                    <a:pt x="0" y="537"/>
                    <a:pt x="0" y="1203"/>
                  </a:cubicBezTo>
                  <a:cubicBezTo>
                    <a:pt x="0" y="1870"/>
                    <a:pt x="4668" y="2406"/>
                    <a:pt x="10430" y="2406"/>
                  </a:cubicBezTo>
                  <a:cubicBezTo>
                    <a:pt x="16193" y="2406"/>
                    <a:pt x="20860" y="1870"/>
                    <a:pt x="20860" y="1203"/>
                  </a:cubicBezTo>
                  <a:cubicBezTo>
                    <a:pt x="20860" y="537"/>
                    <a:pt x="16193" y="1"/>
                    <a:pt x="10430" y="1"/>
                  </a:cubicBezTo>
                  <a:close/>
                </a:path>
              </a:pathLst>
            </a:custGeom>
            <a:solidFill>
              <a:srgbClr val="E2D4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6136;p63">
              <a:extLst>
                <a:ext uri="{FF2B5EF4-FFF2-40B4-BE49-F238E27FC236}">
                  <a16:creationId xmlns:a16="http://schemas.microsoft.com/office/drawing/2014/main" id="{842B9105-15F3-43D4-914F-0522D77660BA}"/>
                </a:ext>
              </a:extLst>
            </p:cNvPr>
            <p:cNvSpPr/>
            <p:nvPr/>
          </p:nvSpPr>
          <p:spPr>
            <a:xfrm flipH="1">
              <a:off x="3884763" y="3642937"/>
              <a:ext cx="242766" cy="547084"/>
            </a:xfrm>
            <a:custGeom>
              <a:avLst/>
              <a:gdLst/>
              <a:ahLst/>
              <a:cxnLst/>
              <a:rect l="l" t="t" r="r" b="b"/>
              <a:pathLst>
                <a:path w="4930" h="11110" extrusionOk="0">
                  <a:moveTo>
                    <a:pt x="4930" y="1"/>
                  </a:moveTo>
                  <a:lnTo>
                    <a:pt x="4930" y="1"/>
                  </a:lnTo>
                  <a:cubicBezTo>
                    <a:pt x="4929" y="1"/>
                    <a:pt x="453" y="3549"/>
                    <a:pt x="227" y="5073"/>
                  </a:cubicBezTo>
                  <a:cubicBezTo>
                    <a:pt x="1" y="6597"/>
                    <a:pt x="3382" y="11109"/>
                    <a:pt x="3382" y="11109"/>
                  </a:cubicBezTo>
                  <a:lnTo>
                    <a:pt x="4930" y="1"/>
                  </a:lnTo>
                  <a:close/>
                </a:path>
              </a:pathLst>
            </a:custGeom>
            <a:solidFill>
              <a:srgbClr val="E2D4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6137;p63">
              <a:extLst>
                <a:ext uri="{FF2B5EF4-FFF2-40B4-BE49-F238E27FC236}">
                  <a16:creationId xmlns:a16="http://schemas.microsoft.com/office/drawing/2014/main" id="{0A5E867D-42FB-4DCF-AE51-B9B1B8DC4B09}"/>
                </a:ext>
              </a:extLst>
            </p:cNvPr>
            <p:cNvSpPr/>
            <p:nvPr/>
          </p:nvSpPr>
          <p:spPr>
            <a:xfrm flipH="1">
              <a:off x="3884762" y="3642346"/>
              <a:ext cx="189978" cy="546493"/>
            </a:xfrm>
            <a:custGeom>
              <a:avLst/>
              <a:gdLst/>
              <a:ahLst/>
              <a:cxnLst/>
              <a:rect l="l" t="t" r="r" b="b"/>
              <a:pathLst>
                <a:path w="3858" h="11098" extrusionOk="0">
                  <a:moveTo>
                    <a:pt x="3858" y="1"/>
                  </a:moveTo>
                  <a:lnTo>
                    <a:pt x="3858" y="1"/>
                  </a:lnTo>
                  <a:lnTo>
                    <a:pt x="3858" y="1"/>
                  </a:lnTo>
                  <a:cubicBezTo>
                    <a:pt x="3858" y="1"/>
                    <a:pt x="3858" y="1"/>
                    <a:pt x="3858" y="1"/>
                  </a:cubicBezTo>
                  <a:close/>
                  <a:moveTo>
                    <a:pt x="3858" y="1"/>
                  </a:moveTo>
                  <a:lnTo>
                    <a:pt x="3858" y="1"/>
                  </a:lnTo>
                  <a:cubicBezTo>
                    <a:pt x="3854" y="15"/>
                    <a:pt x="3724" y="110"/>
                    <a:pt x="3512" y="286"/>
                  </a:cubicBezTo>
                  <a:lnTo>
                    <a:pt x="3512" y="322"/>
                  </a:lnTo>
                  <a:cubicBezTo>
                    <a:pt x="3322" y="1858"/>
                    <a:pt x="2667" y="3275"/>
                    <a:pt x="1905" y="4608"/>
                  </a:cubicBezTo>
                  <a:cubicBezTo>
                    <a:pt x="1536" y="5263"/>
                    <a:pt x="1167" y="5942"/>
                    <a:pt x="750" y="6561"/>
                  </a:cubicBezTo>
                  <a:cubicBezTo>
                    <a:pt x="560" y="6859"/>
                    <a:pt x="333" y="7144"/>
                    <a:pt x="107" y="7430"/>
                  </a:cubicBezTo>
                  <a:cubicBezTo>
                    <a:pt x="83" y="7466"/>
                    <a:pt x="36" y="7502"/>
                    <a:pt x="0" y="7549"/>
                  </a:cubicBezTo>
                  <a:cubicBezTo>
                    <a:pt x="941" y="9276"/>
                    <a:pt x="2322" y="11097"/>
                    <a:pt x="2322" y="11097"/>
                  </a:cubicBezTo>
                  <a:lnTo>
                    <a:pt x="3858" y="1"/>
                  </a:lnTo>
                  <a:close/>
                </a:path>
              </a:pathLst>
            </a:custGeom>
            <a:solidFill>
              <a:srgbClr val="FFD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6138;p63">
              <a:extLst>
                <a:ext uri="{FF2B5EF4-FFF2-40B4-BE49-F238E27FC236}">
                  <a16:creationId xmlns:a16="http://schemas.microsoft.com/office/drawing/2014/main" id="{FDD6C907-8208-4B30-8A7B-13B9B0D5403E}"/>
                </a:ext>
              </a:extLst>
            </p:cNvPr>
            <p:cNvSpPr/>
            <p:nvPr/>
          </p:nvSpPr>
          <p:spPr>
            <a:xfrm flipH="1">
              <a:off x="3956310" y="3898514"/>
              <a:ext cx="90163" cy="70712"/>
            </a:xfrm>
            <a:custGeom>
              <a:avLst/>
              <a:gdLst/>
              <a:ahLst/>
              <a:cxnLst/>
              <a:rect l="l" t="t" r="r" b="b"/>
              <a:pathLst>
                <a:path w="1831" h="1436" extrusionOk="0">
                  <a:moveTo>
                    <a:pt x="50" y="0"/>
                  </a:moveTo>
                  <a:cubicBezTo>
                    <a:pt x="27" y="0"/>
                    <a:pt x="1" y="50"/>
                    <a:pt x="33" y="61"/>
                  </a:cubicBezTo>
                  <a:cubicBezTo>
                    <a:pt x="188" y="156"/>
                    <a:pt x="343" y="228"/>
                    <a:pt x="510" y="311"/>
                  </a:cubicBezTo>
                  <a:cubicBezTo>
                    <a:pt x="664" y="406"/>
                    <a:pt x="819" y="526"/>
                    <a:pt x="962" y="633"/>
                  </a:cubicBezTo>
                  <a:cubicBezTo>
                    <a:pt x="1260" y="847"/>
                    <a:pt x="1510" y="1121"/>
                    <a:pt x="1760" y="1407"/>
                  </a:cubicBezTo>
                  <a:cubicBezTo>
                    <a:pt x="1768" y="1428"/>
                    <a:pt x="1781" y="1435"/>
                    <a:pt x="1793" y="1435"/>
                  </a:cubicBezTo>
                  <a:cubicBezTo>
                    <a:pt x="1814" y="1435"/>
                    <a:pt x="1830" y="1410"/>
                    <a:pt x="1807" y="1395"/>
                  </a:cubicBezTo>
                  <a:cubicBezTo>
                    <a:pt x="1724" y="1276"/>
                    <a:pt x="1617" y="1145"/>
                    <a:pt x="1510" y="1037"/>
                  </a:cubicBezTo>
                  <a:cubicBezTo>
                    <a:pt x="1486" y="978"/>
                    <a:pt x="1438" y="895"/>
                    <a:pt x="1414" y="835"/>
                  </a:cubicBezTo>
                  <a:cubicBezTo>
                    <a:pt x="1367" y="764"/>
                    <a:pt x="1319" y="692"/>
                    <a:pt x="1260" y="597"/>
                  </a:cubicBezTo>
                  <a:cubicBezTo>
                    <a:pt x="1176" y="454"/>
                    <a:pt x="1081" y="287"/>
                    <a:pt x="962" y="133"/>
                  </a:cubicBezTo>
                  <a:cubicBezTo>
                    <a:pt x="959" y="126"/>
                    <a:pt x="953" y="123"/>
                    <a:pt x="946" y="123"/>
                  </a:cubicBezTo>
                  <a:cubicBezTo>
                    <a:pt x="928" y="123"/>
                    <a:pt x="906" y="143"/>
                    <a:pt x="914" y="168"/>
                  </a:cubicBezTo>
                  <a:cubicBezTo>
                    <a:pt x="998" y="335"/>
                    <a:pt x="1117" y="478"/>
                    <a:pt x="1200" y="645"/>
                  </a:cubicBezTo>
                  <a:cubicBezTo>
                    <a:pt x="1248" y="704"/>
                    <a:pt x="1295" y="776"/>
                    <a:pt x="1319" y="835"/>
                  </a:cubicBezTo>
                  <a:cubicBezTo>
                    <a:pt x="1224" y="752"/>
                    <a:pt x="1129" y="656"/>
                    <a:pt x="1022" y="573"/>
                  </a:cubicBezTo>
                  <a:cubicBezTo>
                    <a:pt x="736" y="347"/>
                    <a:pt x="414" y="121"/>
                    <a:pt x="57" y="2"/>
                  </a:cubicBezTo>
                  <a:cubicBezTo>
                    <a:pt x="55" y="1"/>
                    <a:pt x="53" y="0"/>
                    <a:pt x="50" y="0"/>
                  </a:cubicBezTo>
                  <a:close/>
                </a:path>
              </a:pathLst>
            </a:custGeom>
            <a:solidFill>
              <a:srgbClr val="C78E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6139;p63">
              <a:extLst>
                <a:ext uri="{FF2B5EF4-FFF2-40B4-BE49-F238E27FC236}">
                  <a16:creationId xmlns:a16="http://schemas.microsoft.com/office/drawing/2014/main" id="{F9797C6F-0505-4318-8395-3B337721119D}"/>
                </a:ext>
              </a:extLst>
            </p:cNvPr>
            <p:cNvSpPr/>
            <p:nvPr/>
          </p:nvSpPr>
          <p:spPr>
            <a:xfrm flipH="1">
              <a:off x="3352397" y="4188807"/>
              <a:ext cx="582243" cy="763406"/>
            </a:xfrm>
            <a:custGeom>
              <a:avLst/>
              <a:gdLst/>
              <a:ahLst/>
              <a:cxnLst/>
              <a:rect l="l" t="t" r="r" b="b"/>
              <a:pathLst>
                <a:path w="11824" h="15503" extrusionOk="0">
                  <a:moveTo>
                    <a:pt x="1" y="0"/>
                  </a:moveTo>
                  <a:lnTo>
                    <a:pt x="1" y="0"/>
                  </a:lnTo>
                  <a:cubicBezTo>
                    <a:pt x="36" y="2620"/>
                    <a:pt x="167" y="4989"/>
                    <a:pt x="334" y="6108"/>
                  </a:cubicBezTo>
                  <a:cubicBezTo>
                    <a:pt x="751" y="9049"/>
                    <a:pt x="1418" y="15502"/>
                    <a:pt x="1418" y="15502"/>
                  </a:cubicBezTo>
                  <a:lnTo>
                    <a:pt x="4870" y="15502"/>
                  </a:lnTo>
                  <a:cubicBezTo>
                    <a:pt x="4858" y="12764"/>
                    <a:pt x="4382" y="2370"/>
                    <a:pt x="4597" y="2322"/>
                  </a:cubicBezTo>
                  <a:cubicBezTo>
                    <a:pt x="4652" y="2313"/>
                    <a:pt x="4711" y="2307"/>
                    <a:pt x="4776" y="2307"/>
                  </a:cubicBezTo>
                  <a:cubicBezTo>
                    <a:pt x="4975" y="2307"/>
                    <a:pt x="5226" y="2363"/>
                    <a:pt x="5585" y="2560"/>
                  </a:cubicBezTo>
                  <a:cubicBezTo>
                    <a:pt x="6228" y="2905"/>
                    <a:pt x="8395" y="15502"/>
                    <a:pt x="8395" y="15502"/>
                  </a:cubicBezTo>
                  <a:lnTo>
                    <a:pt x="11824" y="15502"/>
                  </a:lnTo>
                  <a:cubicBezTo>
                    <a:pt x="11502" y="12502"/>
                    <a:pt x="10169" y="3322"/>
                    <a:pt x="9800" y="322"/>
                  </a:cubicBezTo>
                  <a:cubicBezTo>
                    <a:pt x="9755" y="314"/>
                    <a:pt x="9717" y="312"/>
                    <a:pt x="9682" y="312"/>
                  </a:cubicBezTo>
                  <a:cubicBezTo>
                    <a:pt x="9604" y="312"/>
                    <a:pt x="9544" y="325"/>
                    <a:pt x="9478" y="334"/>
                  </a:cubicBezTo>
                  <a:cubicBezTo>
                    <a:pt x="8228" y="476"/>
                    <a:pt x="6969" y="538"/>
                    <a:pt x="5712" y="538"/>
                  </a:cubicBezTo>
                  <a:cubicBezTo>
                    <a:pt x="4970" y="538"/>
                    <a:pt x="4228" y="516"/>
                    <a:pt x="3489" y="476"/>
                  </a:cubicBezTo>
                  <a:cubicBezTo>
                    <a:pt x="2322" y="417"/>
                    <a:pt x="1132" y="298"/>
                    <a:pt x="1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6140;p63">
              <a:extLst>
                <a:ext uri="{FF2B5EF4-FFF2-40B4-BE49-F238E27FC236}">
                  <a16:creationId xmlns:a16="http://schemas.microsoft.com/office/drawing/2014/main" id="{F4DCA43D-D9B7-4CC2-A0CD-9C53ACB4D9CD}"/>
                </a:ext>
              </a:extLst>
            </p:cNvPr>
            <p:cNvSpPr/>
            <p:nvPr/>
          </p:nvSpPr>
          <p:spPr>
            <a:xfrm flipH="1">
              <a:off x="3392284" y="4189989"/>
              <a:ext cx="542357" cy="477849"/>
            </a:xfrm>
            <a:custGeom>
              <a:avLst/>
              <a:gdLst/>
              <a:ahLst/>
              <a:cxnLst/>
              <a:rect l="l" t="t" r="r" b="b"/>
              <a:pathLst>
                <a:path w="11014" h="9704" extrusionOk="0">
                  <a:moveTo>
                    <a:pt x="1" y="0"/>
                  </a:moveTo>
                  <a:lnTo>
                    <a:pt x="1" y="0"/>
                  </a:lnTo>
                  <a:cubicBezTo>
                    <a:pt x="36" y="2619"/>
                    <a:pt x="167" y="4977"/>
                    <a:pt x="334" y="6096"/>
                  </a:cubicBezTo>
                  <a:cubicBezTo>
                    <a:pt x="429" y="6882"/>
                    <a:pt x="572" y="8001"/>
                    <a:pt x="703" y="9168"/>
                  </a:cubicBezTo>
                  <a:cubicBezTo>
                    <a:pt x="1013" y="9215"/>
                    <a:pt x="1322" y="9287"/>
                    <a:pt x="1656" y="9323"/>
                  </a:cubicBezTo>
                  <a:cubicBezTo>
                    <a:pt x="2513" y="9442"/>
                    <a:pt x="3394" y="9525"/>
                    <a:pt x="4263" y="9596"/>
                  </a:cubicBezTo>
                  <a:cubicBezTo>
                    <a:pt x="4406" y="9608"/>
                    <a:pt x="4537" y="9608"/>
                    <a:pt x="4692" y="9620"/>
                  </a:cubicBezTo>
                  <a:cubicBezTo>
                    <a:pt x="4573" y="6048"/>
                    <a:pt x="4454" y="2334"/>
                    <a:pt x="4585" y="2298"/>
                  </a:cubicBezTo>
                  <a:cubicBezTo>
                    <a:pt x="4640" y="2289"/>
                    <a:pt x="4700" y="2283"/>
                    <a:pt x="4764" y="2283"/>
                  </a:cubicBezTo>
                  <a:cubicBezTo>
                    <a:pt x="4963" y="2283"/>
                    <a:pt x="5214" y="2339"/>
                    <a:pt x="5573" y="2536"/>
                  </a:cubicBezTo>
                  <a:cubicBezTo>
                    <a:pt x="5906" y="2715"/>
                    <a:pt x="6668" y="6334"/>
                    <a:pt x="7323" y="9704"/>
                  </a:cubicBezTo>
                  <a:cubicBezTo>
                    <a:pt x="8561" y="9668"/>
                    <a:pt x="9800" y="9549"/>
                    <a:pt x="11014" y="9382"/>
                  </a:cubicBezTo>
                  <a:cubicBezTo>
                    <a:pt x="10538" y="5894"/>
                    <a:pt x="9990" y="2048"/>
                    <a:pt x="9764" y="298"/>
                  </a:cubicBezTo>
                  <a:cubicBezTo>
                    <a:pt x="9680" y="310"/>
                    <a:pt x="9573" y="310"/>
                    <a:pt x="9478" y="322"/>
                  </a:cubicBezTo>
                  <a:cubicBezTo>
                    <a:pt x="8197" y="467"/>
                    <a:pt x="6906" y="529"/>
                    <a:pt x="5618" y="529"/>
                  </a:cubicBezTo>
                  <a:cubicBezTo>
                    <a:pt x="4907" y="529"/>
                    <a:pt x="4196" y="510"/>
                    <a:pt x="3489" y="476"/>
                  </a:cubicBezTo>
                  <a:cubicBezTo>
                    <a:pt x="2322" y="417"/>
                    <a:pt x="1132" y="298"/>
                    <a:pt x="1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6141;p63">
              <a:extLst>
                <a:ext uri="{FF2B5EF4-FFF2-40B4-BE49-F238E27FC236}">
                  <a16:creationId xmlns:a16="http://schemas.microsoft.com/office/drawing/2014/main" id="{4AA625A1-592C-4F41-9EE4-367D78F4234E}"/>
                </a:ext>
              </a:extLst>
            </p:cNvPr>
            <p:cNvSpPr/>
            <p:nvPr/>
          </p:nvSpPr>
          <p:spPr>
            <a:xfrm flipH="1">
              <a:off x="3670751" y="4942143"/>
              <a:ext cx="306091" cy="96269"/>
            </a:xfrm>
            <a:custGeom>
              <a:avLst/>
              <a:gdLst/>
              <a:ahLst/>
              <a:cxnLst/>
              <a:rect l="l" t="t" r="r" b="b"/>
              <a:pathLst>
                <a:path w="6216" h="1955" extrusionOk="0">
                  <a:moveTo>
                    <a:pt x="3015" y="0"/>
                  </a:moveTo>
                  <a:cubicBezTo>
                    <a:pt x="2570" y="0"/>
                    <a:pt x="2240" y="7"/>
                    <a:pt x="2203" y="26"/>
                  </a:cubicBezTo>
                  <a:cubicBezTo>
                    <a:pt x="2203" y="26"/>
                    <a:pt x="1917" y="37"/>
                    <a:pt x="1012" y="633"/>
                  </a:cubicBezTo>
                  <a:cubicBezTo>
                    <a:pt x="453" y="990"/>
                    <a:pt x="179" y="1335"/>
                    <a:pt x="60" y="1573"/>
                  </a:cubicBezTo>
                  <a:cubicBezTo>
                    <a:pt x="0" y="1692"/>
                    <a:pt x="84" y="1835"/>
                    <a:pt x="215" y="1835"/>
                  </a:cubicBezTo>
                  <a:cubicBezTo>
                    <a:pt x="912" y="1865"/>
                    <a:pt x="2947" y="1955"/>
                    <a:pt x="4416" y="1955"/>
                  </a:cubicBezTo>
                  <a:cubicBezTo>
                    <a:pt x="5303" y="1955"/>
                    <a:pt x="5983" y="1922"/>
                    <a:pt x="6037" y="1823"/>
                  </a:cubicBezTo>
                  <a:cubicBezTo>
                    <a:pt x="6216" y="1514"/>
                    <a:pt x="5894" y="109"/>
                    <a:pt x="5727" y="61"/>
                  </a:cubicBezTo>
                  <a:cubicBezTo>
                    <a:pt x="5620" y="36"/>
                    <a:pt x="4023" y="0"/>
                    <a:pt x="3015" y="0"/>
                  </a:cubicBezTo>
                  <a:close/>
                </a:path>
              </a:pathLst>
            </a:custGeom>
            <a:solidFill>
              <a:srgbClr val="60C6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6142;p63">
              <a:extLst>
                <a:ext uri="{FF2B5EF4-FFF2-40B4-BE49-F238E27FC236}">
                  <a16:creationId xmlns:a16="http://schemas.microsoft.com/office/drawing/2014/main" id="{788F6093-BEED-45E1-818F-D9253BAB8CE5}"/>
                </a:ext>
              </a:extLst>
            </p:cNvPr>
            <p:cNvSpPr/>
            <p:nvPr/>
          </p:nvSpPr>
          <p:spPr>
            <a:xfrm flipH="1">
              <a:off x="3864225" y="4959772"/>
              <a:ext cx="113209" cy="76277"/>
            </a:xfrm>
            <a:custGeom>
              <a:avLst/>
              <a:gdLst/>
              <a:ahLst/>
              <a:cxnLst/>
              <a:rect l="l" t="t" r="r" b="b"/>
              <a:pathLst>
                <a:path w="2299" h="1549" extrusionOk="0">
                  <a:moveTo>
                    <a:pt x="1405" y="1"/>
                  </a:moveTo>
                  <a:cubicBezTo>
                    <a:pt x="1286" y="84"/>
                    <a:pt x="1155" y="156"/>
                    <a:pt x="1013" y="263"/>
                  </a:cubicBezTo>
                  <a:cubicBezTo>
                    <a:pt x="453" y="608"/>
                    <a:pt x="179" y="953"/>
                    <a:pt x="60" y="1192"/>
                  </a:cubicBezTo>
                  <a:cubicBezTo>
                    <a:pt x="1" y="1311"/>
                    <a:pt x="84" y="1453"/>
                    <a:pt x="215" y="1465"/>
                  </a:cubicBezTo>
                  <a:cubicBezTo>
                    <a:pt x="608" y="1477"/>
                    <a:pt x="1405" y="1525"/>
                    <a:pt x="2298" y="1549"/>
                  </a:cubicBezTo>
                  <a:cubicBezTo>
                    <a:pt x="2298" y="1477"/>
                    <a:pt x="2275" y="1394"/>
                    <a:pt x="2239" y="1311"/>
                  </a:cubicBezTo>
                  <a:cubicBezTo>
                    <a:pt x="2120" y="989"/>
                    <a:pt x="1977" y="691"/>
                    <a:pt x="1763" y="418"/>
                  </a:cubicBezTo>
                  <a:cubicBezTo>
                    <a:pt x="1656" y="287"/>
                    <a:pt x="1560" y="156"/>
                    <a:pt x="1441" y="37"/>
                  </a:cubicBezTo>
                  <a:lnTo>
                    <a:pt x="14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6143;p63">
              <a:extLst>
                <a:ext uri="{FF2B5EF4-FFF2-40B4-BE49-F238E27FC236}">
                  <a16:creationId xmlns:a16="http://schemas.microsoft.com/office/drawing/2014/main" id="{302A890E-DBEA-462C-9574-0E8E5B9062BD}"/>
                </a:ext>
              </a:extLst>
            </p:cNvPr>
            <p:cNvSpPr/>
            <p:nvPr/>
          </p:nvSpPr>
          <p:spPr>
            <a:xfrm flipH="1">
              <a:off x="3325995" y="4942143"/>
              <a:ext cx="306682" cy="96269"/>
            </a:xfrm>
            <a:custGeom>
              <a:avLst/>
              <a:gdLst/>
              <a:ahLst/>
              <a:cxnLst/>
              <a:rect l="l" t="t" r="r" b="b"/>
              <a:pathLst>
                <a:path w="6228" h="1955" extrusionOk="0">
                  <a:moveTo>
                    <a:pt x="3017" y="0"/>
                  </a:moveTo>
                  <a:cubicBezTo>
                    <a:pt x="2571" y="0"/>
                    <a:pt x="2240" y="7"/>
                    <a:pt x="2203" y="26"/>
                  </a:cubicBezTo>
                  <a:cubicBezTo>
                    <a:pt x="2203" y="26"/>
                    <a:pt x="1905" y="37"/>
                    <a:pt x="1012" y="633"/>
                  </a:cubicBezTo>
                  <a:cubicBezTo>
                    <a:pt x="465" y="990"/>
                    <a:pt x="179" y="1335"/>
                    <a:pt x="60" y="1573"/>
                  </a:cubicBezTo>
                  <a:cubicBezTo>
                    <a:pt x="0" y="1692"/>
                    <a:pt x="96" y="1835"/>
                    <a:pt x="227" y="1835"/>
                  </a:cubicBezTo>
                  <a:cubicBezTo>
                    <a:pt x="924" y="1865"/>
                    <a:pt x="2955" y="1955"/>
                    <a:pt x="4422" y="1955"/>
                  </a:cubicBezTo>
                  <a:cubicBezTo>
                    <a:pt x="5309" y="1955"/>
                    <a:pt x="5990" y="1922"/>
                    <a:pt x="6049" y="1823"/>
                  </a:cubicBezTo>
                  <a:cubicBezTo>
                    <a:pt x="6227" y="1514"/>
                    <a:pt x="5894" y="109"/>
                    <a:pt x="5727" y="61"/>
                  </a:cubicBezTo>
                  <a:cubicBezTo>
                    <a:pt x="5628" y="36"/>
                    <a:pt x="4028" y="0"/>
                    <a:pt x="3017" y="0"/>
                  </a:cubicBezTo>
                  <a:close/>
                </a:path>
              </a:pathLst>
            </a:custGeom>
            <a:solidFill>
              <a:srgbClr val="60C6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6144;p63">
              <a:extLst>
                <a:ext uri="{FF2B5EF4-FFF2-40B4-BE49-F238E27FC236}">
                  <a16:creationId xmlns:a16="http://schemas.microsoft.com/office/drawing/2014/main" id="{1906A5E5-D647-4B58-B8DC-6FCA0E753E34}"/>
                </a:ext>
              </a:extLst>
            </p:cNvPr>
            <p:cNvSpPr/>
            <p:nvPr/>
          </p:nvSpPr>
          <p:spPr>
            <a:xfrm flipH="1">
              <a:off x="3523605" y="4964500"/>
              <a:ext cx="109072" cy="71549"/>
            </a:xfrm>
            <a:custGeom>
              <a:avLst/>
              <a:gdLst/>
              <a:ahLst/>
              <a:cxnLst/>
              <a:rect l="l" t="t" r="r" b="b"/>
              <a:pathLst>
                <a:path w="2215" h="1453" extrusionOk="0">
                  <a:moveTo>
                    <a:pt x="1298" y="0"/>
                  </a:moveTo>
                  <a:cubicBezTo>
                    <a:pt x="1203" y="48"/>
                    <a:pt x="1120" y="107"/>
                    <a:pt x="1012" y="179"/>
                  </a:cubicBezTo>
                  <a:cubicBezTo>
                    <a:pt x="465" y="536"/>
                    <a:pt x="179" y="881"/>
                    <a:pt x="60" y="1119"/>
                  </a:cubicBezTo>
                  <a:cubicBezTo>
                    <a:pt x="0" y="1238"/>
                    <a:pt x="96" y="1369"/>
                    <a:pt x="227" y="1381"/>
                  </a:cubicBezTo>
                  <a:cubicBezTo>
                    <a:pt x="596" y="1393"/>
                    <a:pt x="1370" y="1441"/>
                    <a:pt x="2215" y="1453"/>
                  </a:cubicBezTo>
                  <a:cubicBezTo>
                    <a:pt x="2120" y="1119"/>
                    <a:pt x="1965" y="798"/>
                    <a:pt x="1763" y="524"/>
                  </a:cubicBezTo>
                  <a:cubicBezTo>
                    <a:pt x="1620" y="322"/>
                    <a:pt x="1465" y="167"/>
                    <a:pt x="12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6145;p63">
              <a:extLst>
                <a:ext uri="{FF2B5EF4-FFF2-40B4-BE49-F238E27FC236}">
                  <a16:creationId xmlns:a16="http://schemas.microsoft.com/office/drawing/2014/main" id="{9DBFC63C-1B24-45B9-870B-CF7B170F86F2}"/>
                </a:ext>
              </a:extLst>
            </p:cNvPr>
            <p:cNvSpPr/>
            <p:nvPr/>
          </p:nvSpPr>
          <p:spPr>
            <a:xfrm flipH="1">
              <a:off x="3345948" y="4181174"/>
              <a:ext cx="642024" cy="449929"/>
            </a:xfrm>
            <a:custGeom>
              <a:avLst/>
              <a:gdLst/>
              <a:ahLst/>
              <a:cxnLst/>
              <a:rect l="l" t="t" r="r" b="b"/>
              <a:pathLst>
                <a:path w="13038" h="9137" extrusionOk="0">
                  <a:moveTo>
                    <a:pt x="215" y="0"/>
                  </a:moveTo>
                  <a:cubicBezTo>
                    <a:pt x="215" y="0"/>
                    <a:pt x="167" y="893"/>
                    <a:pt x="107" y="2048"/>
                  </a:cubicBezTo>
                  <a:lnTo>
                    <a:pt x="107" y="2203"/>
                  </a:lnTo>
                  <a:cubicBezTo>
                    <a:pt x="48" y="3477"/>
                    <a:pt x="0" y="5037"/>
                    <a:pt x="48" y="6025"/>
                  </a:cubicBezTo>
                  <a:cubicBezTo>
                    <a:pt x="155" y="7930"/>
                    <a:pt x="238" y="8430"/>
                    <a:pt x="238" y="8430"/>
                  </a:cubicBezTo>
                  <a:cubicBezTo>
                    <a:pt x="238" y="8430"/>
                    <a:pt x="2060" y="8775"/>
                    <a:pt x="3632" y="8906"/>
                  </a:cubicBezTo>
                  <a:cubicBezTo>
                    <a:pt x="4029" y="8946"/>
                    <a:pt x="4405" y="8960"/>
                    <a:pt x="4745" y="8960"/>
                  </a:cubicBezTo>
                  <a:cubicBezTo>
                    <a:pt x="5737" y="8960"/>
                    <a:pt x="6418" y="8835"/>
                    <a:pt x="6418" y="8835"/>
                  </a:cubicBezTo>
                  <a:cubicBezTo>
                    <a:pt x="6418" y="8835"/>
                    <a:pt x="5787" y="6215"/>
                    <a:pt x="6001" y="5977"/>
                  </a:cubicBezTo>
                  <a:cubicBezTo>
                    <a:pt x="6013" y="5965"/>
                    <a:pt x="6013" y="5965"/>
                    <a:pt x="6025" y="5965"/>
                  </a:cubicBezTo>
                  <a:cubicBezTo>
                    <a:pt x="6061" y="5965"/>
                    <a:pt x="6084" y="5977"/>
                    <a:pt x="6120" y="6025"/>
                  </a:cubicBezTo>
                  <a:cubicBezTo>
                    <a:pt x="6406" y="6442"/>
                    <a:pt x="6858" y="8775"/>
                    <a:pt x="6858" y="8775"/>
                  </a:cubicBezTo>
                  <a:cubicBezTo>
                    <a:pt x="6858" y="8775"/>
                    <a:pt x="7963" y="9136"/>
                    <a:pt x="9931" y="9136"/>
                  </a:cubicBezTo>
                  <a:cubicBezTo>
                    <a:pt x="10047" y="9136"/>
                    <a:pt x="10166" y="9135"/>
                    <a:pt x="10287" y="9133"/>
                  </a:cubicBezTo>
                  <a:cubicBezTo>
                    <a:pt x="11109" y="9133"/>
                    <a:pt x="11680" y="8990"/>
                    <a:pt x="12097" y="8823"/>
                  </a:cubicBezTo>
                  <a:cubicBezTo>
                    <a:pt x="12145" y="8811"/>
                    <a:pt x="12180" y="8787"/>
                    <a:pt x="12204" y="8775"/>
                  </a:cubicBezTo>
                  <a:cubicBezTo>
                    <a:pt x="12847" y="8513"/>
                    <a:pt x="13038" y="8168"/>
                    <a:pt x="13038" y="8168"/>
                  </a:cubicBezTo>
                  <a:cubicBezTo>
                    <a:pt x="13038" y="8168"/>
                    <a:pt x="11740" y="1203"/>
                    <a:pt x="11430" y="298"/>
                  </a:cubicBezTo>
                  <a:cubicBezTo>
                    <a:pt x="11430" y="298"/>
                    <a:pt x="11299" y="274"/>
                    <a:pt x="11061" y="274"/>
                  </a:cubicBezTo>
                  <a:lnTo>
                    <a:pt x="10930" y="274"/>
                  </a:lnTo>
                  <a:cubicBezTo>
                    <a:pt x="10418" y="262"/>
                    <a:pt x="9537" y="239"/>
                    <a:pt x="8513" y="203"/>
                  </a:cubicBezTo>
                  <a:lnTo>
                    <a:pt x="8394" y="203"/>
                  </a:lnTo>
                  <a:cubicBezTo>
                    <a:pt x="7382" y="179"/>
                    <a:pt x="6239" y="143"/>
                    <a:pt x="5132" y="120"/>
                  </a:cubicBezTo>
                  <a:lnTo>
                    <a:pt x="5048" y="120"/>
                  </a:lnTo>
                  <a:cubicBezTo>
                    <a:pt x="4906" y="120"/>
                    <a:pt x="4775" y="96"/>
                    <a:pt x="4656" y="96"/>
                  </a:cubicBezTo>
                  <a:lnTo>
                    <a:pt x="4584" y="96"/>
                  </a:lnTo>
                  <a:cubicBezTo>
                    <a:pt x="3251" y="72"/>
                    <a:pt x="2024" y="24"/>
                    <a:pt x="1250" y="12"/>
                  </a:cubicBezTo>
                  <a:lnTo>
                    <a:pt x="1143" y="12"/>
                  </a:lnTo>
                  <a:cubicBezTo>
                    <a:pt x="691" y="12"/>
                    <a:pt x="417" y="0"/>
                    <a:pt x="393" y="0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6146;p63">
              <a:extLst>
                <a:ext uri="{FF2B5EF4-FFF2-40B4-BE49-F238E27FC236}">
                  <a16:creationId xmlns:a16="http://schemas.microsoft.com/office/drawing/2014/main" id="{1C9B1EA2-152F-4192-833A-30D119A95FAD}"/>
                </a:ext>
              </a:extLst>
            </p:cNvPr>
            <p:cNvSpPr/>
            <p:nvPr/>
          </p:nvSpPr>
          <p:spPr>
            <a:xfrm flipH="1">
              <a:off x="3386955" y="4194076"/>
              <a:ext cx="187663" cy="421565"/>
            </a:xfrm>
            <a:custGeom>
              <a:avLst/>
              <a:gdLst/>
              <a:ahLst/>
              <a:cxnLst/>
              <a:rect l="l" t="t" r="r" b="b"/>
              <a:pathLst>
                <a:path w="3811" h="8561" extrusionOk="0">
                  <a:moveTo>
                    <a:pt x="0" y="0"/>
                  </a:moveTo>
                  <a:cubicBezTo>
                    <a:pt x="191" y="1143"/>
                    <a:pt x="834" y="2215"/>
                    <a:pt x="1774" y="2929"/>
                  </a:cubicBezTo>
                  <a:cubicBezTo>
                    <a:pt x="2131" y="3215"/>
                    <a:pt x="2524" y="3429"/>
                    <a:pt x="2965" y="3572"/>
                  </a:cubicBezTo>
                  <a:cubicBezTo>
                    <a:pt x="3108" y="4703"/>
                    <a:pt x="3274" y="5834"/>
                    <a:pt x="3453" y="6966"/>
                  </a:cubicBezTo>
                  <a:cubicBezTo>
                    <a:pt x="3512" y="7323"/>
                    <a:pt x="3572" y="7692"/>
                    <a:pt x="3632" y="8049"/>
                  </a:cubicBezTo>
                  <a:cubicBezTo>
                    <a:pt x="3643" y="8216"/>
                    <a:pt x="3679" y="8394"/>
                    <a:pt x="3703" y="8561"/>
                  </a:cubicBezTo>
                  <a:cubicBezTo>
                    <a:pt x="3751" y="8549"/>
                    <a:pt x="3774" y="8525"/>
                    <a:pt x="3810" y="8513"/>
                  </a:cubicBezTo>
                  <a:lnTo>
                    <a:pt x="3763" y="8204"/>
                  </a:lnTo>
                  <a:cubicBezTo>
                    <a:pt x="3715" y="7870"/>
                    <a:pt x="3655" y="7549"/>
                    <a:pt x="3620" y="7216"/>
                  </a:cubicBezTo>
                  <a:cubicBezTo>
                    <a:pt x="3524" y="6561"/>
                    <a:pt x="3417" y="5906"/>
                    <a:pt x="3334" y="5251"/>
                  </a:cubicBezTo>
                  <a:cubicBezTo>
                    <a:pt x="3155" y="3941"/>
                    <a:pt x="2989" y="2620"/>
                    <a:pt x="2822" y="1298"/>
                  </a:cubicBezTo>
                  <a:cubicBezTo>
                    <a:pt x="2786" y="929"/>
                    <a:pt x="2739" y="572"/>
                    <a:pt x="2691" y="191"/>
                  </a:cubicBezTo>
                  <a:cubicBezTo>
                    <a:pt x="2691" y="167"/>
                    <a:pt x="2679" y="119"/>
                    <a:pt x="2679" y="72"/>
                  </a:cubicBezTo>
                  <a:lnTo>
                    <a:pt x="2548" y="72"/>
                  </a:lnTo>
                  <a:lnTo>
                    <a:pt x="2548" y="96"/>
                  </a:lnTo>
                  <a:cubicBezTo>
                    <a:pt x="2584" y="417"/>
                    <a:pt x="2620" y="750"/>
                    <a:pt x="2667" y="1072"/>
                  </a:cubicBezTo>
                  <a:cubicBezTo>
                    <a:pt x="2739" y="1739"/>
                    <a:pt x="2810" y="2394"/>
                    <a:pt x="2905" y="3048"/>
                  </a:cubicBezTo>
                  <a:cubicBezTo>
                    <a:pt x="2917" y="3203"/>
                    <a:pt x="2941" y="3370"/>
                    <a:pt x="2965" y="3513"/>
                  </a:cubicBezTo>
                  <a:cubicBezTo>
                    <a:pt x="2227" y="3203"/>
                    <a:pt x="1596" y="2739"/>
                    <a:pt x="1084" y="2132"/>
                  </a:cubicBezTo>
                  <a:cubicBezTo>
                    <a:pt x="584" y="1524"/>
                    <a:pt x="250" y="774"/>
                    <a:pt x="1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6147;p63">
              <a:extLst>
                <a:ext uri="{FF2B5EF4-FFF2-40B4-BE49-F238E27FC236}">
                  <a16:creationId xmlns:a16="http://schemas.microsoft.com/office/drawing/2014/main" id="{E6302DF5-C8F6-4E26-A15B-35BE9C629127}"/>
                </a:ext>
              </a:extLst>
            </p:cNvPr>
            <p:cNvSpPr/>
            <p:nvPr/>
          </p:nvSpPr>
          <p:spPr>
            <a:xfrm flipH="1">
              <a:off x="3735253" y="4187625"/>
              <a:ext cx="33436" cy="179440"/>
            </a:xfrm>
            <a:custGeom>
              <a:avLst/>
              <a:gdLst/>
              <a:ahLst/>
              <a:cxnLst/>
              <a:rect l="l" t="t" r="r" b="b"/>
              <a:pathLst>
                <a:path w="679" h="3644" extrusionOk="0">
                  <a:moveTo>
                    <a:pt x="143" y="0"/>
                  </a:moveTo>
                  <a:cubicBezTo>
                    <a:pt x="72" y="489"/>
                    <a:pt x="36" y="1001"/>
                    <a:pt x="24" y="1489"/>
                  </a:cubicBezTo>
                  <a:cubicBezTo>
                    <a:pt x="0" y="2203"/>
                    <a:pt x="36" y="2906"/>
                    <a:pt x="119" y="3596"/>
                  </a:cubicBezTo>
                  <a:cubicBezTo>
                    <a:pt x="119" y="3620"/>
                    <a:pt x="131" y="3644"/>
                    <a:pt x="155" y="3644"/>
                  </a:cubicBezTo>
                  <a:cubicBezTo>
                    <a:pt x="310" y="3620"/>
                    <a:pt x="441" y="3596"/>
                    <a:pt x="595" y="3584"/>
                  </a:cubicBezTo>
                  <a:cubicBezTo>
                    <a:pt x="607" y="3584"/>
                    <a:pt x="631" y="3572"/>
                    <a:pt x="631" y="3537"/>
                  </a:cubicBezTo>
                  <a:cubicBezTo>
                    <a:pt x="500" y="2382"/>
                    <a:pt x="512" y="1191"/>
                    <a:pt x="679" y="12"/>
                  </a:cubicBezTo>
                  <a:lnTo>
                    <a:pt x="595" y="12"/>
                  </a:lnTo>
                  <a:cubicBezTo>
                    <a:pt x="560" y="143"/>
                    <a:pt x="548" y="286"/>
                    <a:pt x="536" y="417"/>
                  </a:cubicBezTo>
                  <a:cubicBezTo>
                    <a:pt x="453" y="1072"/>
                    <a:pt x="429" y="1739"/>
                    <a:pt x="441" y="2405"/>
                  </a:cubicBezTo>
                  <a:cubicBezTo>
                    <a:pt x="453" y="2763"/>
                    <a:pt x="488" y="3144"/>
                    <a:pt x="536" y="3501"/>
                  </a:cubicBezTo>
                  <a:cubicBezTo>
                    <a:pt x="429" y="3513"/>
                    <a:pt x="310" y="3525"/>
                    <a:pt x="191" y="3537"/>
                  </a:cubicBezTo>
                  <a:cubicBezTo>
                    <a:pt x="119" y="2870"/>
                    <a:pt x="84" y="2191"/>
                    <a:pt x="95" y="1513"/>
                  </a:cubicBezTo>
                  <a:cubicBezTo>
                    <a:pt x="119" y="1012"/>
                    <a:pt x="155" y="500"/>
                    <a:pt x="2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6148;p63">
              <a:extLst>
                <a:ext uri="{FF2B5EF4-FFF2-40B4-BE49-F238E27FC236}">
                  <a16:creationId xmlns:a16="http://schemas.microsoft.com/office/drawing/2014/main" id="{8558F5BA-F2D2-4ED7-90EC-6654A0821E6A}"/>
                </a:ext>
              </a:extLst>
            </p:cNvPr>
            <p:cNvSpPr/>
            <p:nvPr/>
          </p:nvSpPr>
          <p:spPr>
            <a:xfrm flipH="1">
              <a:off x="3925778" y="4182947"/>
              <a:ext cx="56924" cy="107299"/>
            </a:xfrm>
            <a:custGeom>
              <a:avLst/>
              <a:gdLst/>
              <a:ahLst/>
              <a:cxnLst/>
              <a:rect l="l" t="t" r="r" b="b"/>
              <a:pathLst>
                <a:path w="1156" h="2179" extrusionOk="0">
                  <a:moveTo>
                    <a:pt x="1036" y="0"/>
                  </a:moveTo>
                  <a:cubicBezTo>
                    <a:pt x="1036" y="24"/>
                    <a:pt x="1024" y="48"/>
                    <a:pt x="1024" y="84"/>
                  </a:cubicBezTo>
                  <a:cubicBezTo>
                    <a:pt x="846" y="715"/>
                    <a:pt x="548" y="1334"/>
                    <a:pt x="143" y="1846"/>
                  </a:cubicBezTo>
                  <a:cubicBezTo>
                    <a:pt x="96" y="1905"/>
                    <a:pt x="60" y="1965"/>
                    <a:pt x="0" y="2024"/>
                  </a:cubicBezTo>
                  <a:lnTo>
                    <a:pt x="0" y="2179"/>
                  </a:lnTo>
                  <a:cubicBezTo>
                    <a:pt x="560" y="1572"/>
                    <a:pt x="965" y="810"/>
                    <a:pt x="11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6149;p63">
              <a:extLst>
                <a:ext uri="{FF2B5EF4-FFF2-40B4-BE49-F238E27FC236}">
                  <a16:creationId xmlns:a16="http://schemas.microsoft.com/office/drawing/2014/main" id="{6DFCB1E8-1C02-4CB3-943E-7D2C652EF390}"/>
                </a:ext>
              </a:extLst>
            </p:cNvPr>
            <p:cNvSpPr/>
            <p:nvPr/>
          </p:nvSpPr>
          <p:spPr>
            <a:xfrm flipH="1">
              <a:off x="3678969" y="4446748"/>
              <a:ext cx="104394" cy="34667"/>
            </a:xfrm>
            <a:custGeom>
              <a:avLst/>
              <a:gdLst/>
              <a:ahLst/>
              <a:cxnLst/>
              <a:rect l="l" t="t" r="r" b="b"/>
              <a:pathLst>
                <a:path w="2120" h="704" extrusionOk="0">
                  <a:moveTo>
                    <a:pt x="36" y="1"/>
                  </a:moveTo>
                  <a:cubicBezTo>
                    <a:pt x="12" y="1"/>
                    <a:pt x="1" y="49"/>
                    <a:pt x="24" y="49"/>
                  </a:cubicBezTo>
                  <a:cubicBezTo>
                    <a:pt x="727" y="215"/>
                    <a:pt x="1405" y="418"/>
                    <a:pt x="2060" y="703"/>
                  </a:cubicBezTo>
                  <a:cubicBezTo>
                    <a:pt x="2108" y="703"/>
                    <a:pt x="2120" y="644"/>
                    <a:pt x="2096" y="644"/>
                  </a:cubicBezTo>
                  <a:cubicBezTo>
                    <a:pt x="1453" y="322"/>
                    <a:pt x="751" y="96"/>
                    <a:pt x="3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6150;p63">
              <a:extLst>
                <a:ext uri="{FF2B5EF4-FFF2-40B4-BE49-F238E27FC236}">
                  <a16:creationId xmlns:a16="http://schemas.microsoft.com/office/drawing/2014/main" id="{900F14CC-1E57-41CD-873B-204DBE9B1DD7}"/>
                </a:ext>
              </a:extLst>
            </p:cNvPr>
            <p:cNvSpPr/>
            <p:nvPr/>
          </p:nvSpPr>
          <p:spPr>
            <a:xfrm flipH="1">
              <a:off x="3399278" y="3593003"/>
              <a:ext cx="623902" cy="677921"/>
            </a:xfrm>
            <a:custGeom>
              <a:avLst/>
              <a:gdLst/>
              <a:ahLst/>
              <a:cxnLst/>
              <a:rect l="l" t="t" r="r" b="b"/>
              <a:pathLst>
                <a:path w="12670" h="13767" extrusionOk="0">
                  <a:moveTo>
                    <a:pt x="7906" y="1"/>
                  </a:moveTo>
                  <a:cubicBezTo>
                    <a:pt x="6785" y="1"/>
                    <a:pt x="5445" y="206"/>
                    <a:pt x="4394" y="455"/>
                  </a:cubicBezTo>
                  <a:cubicBezTo>
                    <a:pt x="4359" y="467"/>
                    <a:pt x="4311" y="467"/>
                    <a:pt x="4287" y="479"/>
                  </a:cubicBezTo>
                  <a:cubicBezTo>
                    <a:pt x="3442" y="693"/>
                    <a:pt x="2787" y="907"/>
                    <a:pt x="2644" y="1074"/>
                  </a:cubicBezTo>
                  <a:cubicBezTo>
                    <a:pt x="1680" y="2158"/>
                    <a:pt x="727" y="7337"/>
                    <a:pt x="1" y="12992"/>
                  </a:cubicBezTo>
                  <a:cubicBezTo>
                    <a:pt x="477" y="13147"/>
                    <a:pt x="965" y="13266"/>
                    <a:pt x="1453" y="13349"/>
                  </a:cubicBezTo>
                  <a:cubicBezTo>
                    <a:pt x="3171" y="13663"/>
                    <a:pt x="4966" y="13766"/>
                    <a:pt x="6748" y="13766"/>
                  </a:cubicBezTo>
                  <a:cubicBezTo>
                    <a:pt x="7399" y="13766"/>
                    <a:pt x="8049" y="13753"/>
                    <a:pt x="8692" y="13730"/>
                  </a:cubicBezTo>
                  <a:cubicBezTo>
                    <a:pt x="10026" y="13683"/>
                    <a:pt x="11359" y="13552"/>
                    <a:pt x="12669" y="13373"/>
                  </a:cubicBezTo>
                  <a:cubicBezTo>
                    <a:pt x="12621" y="13111"/>
                    <a:pt x="12586" y="12909"/>
                    <a:pt x="12562" y="12754"/>
                  </a:cubicBezTo>
                  <a:cubicBezTo>
                    <a:pt x="12205" y="10670"/>
                    <a:pt x="12074" y="1705"/>
                    <a:pt x="11848" y="1229"/>
                  </a:cubicBezTo>
                  <a:cubicBezTo>
                    <a:pt x="11681" y="872"/>
                    <a:pt x="10764" y="360"/>
                    <a:pt x="9383" y="122"/>
                  </a:cubicBezTo>
                  <a:cubicBezTo>
                    <a:pt x="9335" y="122"/>
                    <a:pt x="9288" y="110"/>
                    <a:pt x="9240" y="110"/>
                  </a:cubicBezTo>
                  <a:cubicBezTo>
                    <a:pt x="8883" y="50"/>
                    <a:pt x="8502" y="14"/>
                    <a:pt x="8085" y="2"/>
                  </a:cubicBezTo>
                  <a:cubicBezTo>
                    <a:pt x="8026" y="1"/>
                    <a:pt x="7967" y="1"/>
                    <a:pt x="7906" y="1"/>
                  </a:cubicBezTo>
                  <a:close/>
                </a:path>
              </a:pathLst>
            </a:custGeom>
            <a:solidFill>
              <a:srgbClr val="E2D4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6151;p63">
              <a:extLst>
                <a:ext uri="{FF2B5EF4-FFF2-40B4-BE49-F238E27FC236}">
                  <a16:creationId xmlns:a16="http://schemas.microsoft.com/office/drawing/2014/main" id="{D16C3CB4-0A85-443B-BCB2-70222DE6E83F}"/>
                </a:ext>
              </a:extLst>
            </p:cNvPr>
            <p:cNvSpPr/>
            <p:nvPr/>
          </p:nvSpPr>
          <p:spPr>
            <a:xfrm flipH="1">
              <a:off x="3561724" y="3597780"/>
              <a:ext cx="255667" cy="89178"/>
            </a:xfrm>
            <a:custGeom>
              <a:avLst/>
              <a:gdLst/>
              <a:ahLst/>
              <a:cxnLst/>
              <a:rect l="l" t="t" r="r" b="b"/>
              <a:pathLst>
                <a:path w="5192" h="1811" extrusionOk="0">
                  <a:moveTo>
                    <a:pt x="5073" y="1"/>
                  </a:moveTo>
                  <a:cubicBezTo>
                    <a:pt x="4918" y="191"/>
                    <a:pt x="4704" y="346"/>
                    <a:pt x="4513" y="513"/>
                  </a:cubicBezTo>
                  <a:cubicBezTo>
                    <a:pt x="4275" y="727"/>
                    <a:pt x="4025" y="906"/>
                    <a:pt x="3751" y="1072"/>
                  </a:cubicBezTo>
                  <a:cubicBezTo>
                    <a:pt x="3216" y="1394"/>
                    <a:pt x="2632" y="1620"/>
                    <a:pt x="2013" y="1680"/>
                  </a:cubicBezTo>
                  <a:cubicBezTo>
                    <a:pt x="1904" y="1688"/>
                    <a:pt x="1790" y="1694"/>
                    <a:pt x="1675" y="1694"/>
                  </a:cubicBezTo>
                  <a:cubicBezTo>
                    <a:pt x="1476" y="1694"/>
                    <a:pt x="1273" y="1677"/>
                    <a:pt x="1084" y="1632"/>
                  </a:cubicBezTo>
                  <a:cubicBezTo>
                    <a:pt x="811" y="1572"/>
                    <a:pt x="477" y="1465"/>
                    <a:pt x="287" y="1239"/>
                  </a:cubicBezTo>
                  <a:cubicBezTo>
                    <a:pt x="72" y="1013"/>
                    <a:pt x="96" y="644"/>
                    <a:pt x="227" y="370"/>
                  </a:cubicBezTo>
                  <a:lnTo>
                    <a:pt x="227" y="370"/>
                  </a:lnTo>
                  <a:cubicBezTo>
                    <a:pt x="191" y="382"/>
                    <a:pt x="156" y="382"/>
                    <a:pt x="120" y="394"/>
                  </a:cubicBezTo>
                  <a:cubicBezTo>
                    <a:pt x="37" y="596"/>
                    <a:pt x="1" y="798"/>
                    <a:pt x="60" y="1037"/>
                  </a:cubicBezTo>
                  <a:cubicBezTo>
                    <a:pt x="156" y="1346"/>
                    <a:pt x="406" y="1525"/>
                    <a:pt x="692" y="1632"/>
                  </a:cubicBezTo>
                  <a:cubicBezTo>
                    <a:pt x="1001" y="1751"/>
                    <a:pt x="1358" y="1810"/>
                    <a:pt x="1704" y="1810"/>
                  </a:cubicBezTo>
                  <a:cubicBezTo>
                    <a:pt x="2406" y="1810"/>
                    <a:pt x="3085" y="1584"/>
                    <a:pt x="3680" y="1239"/>
                  </a:cubicBezTo>
                  <a:cubicBezTo>
                    <a:pt x="3978" y="1084"/>
                    <a:pt x="4240" y="870"/>
                    <a:pt x="4513" y="667"/>
                  </a:cubicBezTo>
                  <a:cubicBezTo>
                    <a:pt x="4752" y="477"/>
                    <a:pt x="4990" y="263"/>
                    <a:pt x="5192" y="36"/>
                  </a:cubicBezTo>
                  <a:cubicBezTo>
                    <a:pt x="5156" y="25"/>
                    <a:pt x="5109" y="25"/>
                    <a:pt x="5073" y="1"/>
                  </a:cubicBezTo>
                  <a:close/>
                </a:path>
              </a:pathLst>
            </a:custGeom>
            <a:solidFill>
              <a:srgbClr val="C78E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6152;p63">
              <a:extLst>
                <a:ext uri="{FF2B5EF4-FFF2-40B4-BE49-F238E27FC236}">
                  <a16:creationId xmlns:a16="http://schemas.microsoft.com/office/drawing/2014/main" id="{C5102009-0330-4F99-BF9D-4706BE028581}"/>
                </a:ext>
              </a:extLst>
            </p:cNvPr>
            <p:cNvSpPr/>
            <p:nvPr/>
          </p:nvSpPr>
          <p:spPr>
            <a:xfrm flipH="1">
              <a:off x="3600379" y="3530365"/>
              <a:ext cx="208788" cy="134678"/>
            </a:xfrm>
            <a:custGeom>
              <a:avLst/>
              <a:gdLst/>
              <a:ahLst/>
              <a:cxnLst/>
              <a:rect l="l" t="t" r="r" b="b"/>
              <a:pathLst>
                <a:path w="4240" h="2735" extrusionOk="0">
                  <a:moveTo>
                    <a:pt x="3692" y="1"/>
                  </a:moveTo>
                  <a:lnTo>
                    <a:pt x="1" y="786"/>
                  </a:lnTo>
                  <a:lnTo>
                    <a:pt x="465" y="2441"/>
                  </a:lnTo>
                  <a:cubicBezTo>
                    <a:pt x="465" y="2441"/>
                    <a:pt x="648" y="2735"/>
                    <a:pt x="1396" y="2735"/>
                  </a:cubicBezTo>
                  <a:cubicBezTo>
                    <a:pt x="1692" y="2735"/>
                    <a:pt x="2076" y="2689"/>
                    <a:pt x="2572" y="2560"/>
                  </a:cubicBezTo>
                  <a:cubicBezTo>
                    <a:pt x="4239" y="2108"/>
                    <a:pt x="4073" y="1310"/>
                    <a:pt x="4073" y="1310"/>
                  </a:cubicBezTo>
                  <a:lnTo>
                    <a:pt x="3692" y="1"/>
                  </a:ln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6153;p63">
              <a:extLst>
                <a:ext uri="{FF2B5EF4-FFF2-40B4-BE49-F238E27FC236}">
                  <a16:creationId xmlns:a16="http://schemas.microsoft.com/office/drawing/2014/main" id="{AF194474-0E42-4342-AD6E-C171E10B872F}"/>
                </a:ext>
              </a:extLst>
            </p:cNvPr>
            <p:cNvSpPr/>
            <p:nvPr/>
          </p:nvSpPr>
          <p:spPr>
            <a:xfrm flipH="1">
              <a:off x="3623278" y="3520430"/>
              <a:ext cx="180025" cy="112152"/>
            </a:xfrm>
            <a:custGeom>
              <a:avLst/>
              <a:gdLst/>
              <a:ahLst/>
              <a:cxnLst/>
              <a:rect l="l" t="t" r="r" b="b"/>
              <a:pathLst>
                <a:path w="4584" h="2278" extrusionOk="0">
                  <a:moveTo>
                    <a:pt x="3807" y="0"/>
                  </a:moveTo>
                  <a:cubicBezTo>
                    <a:pt x="3614" y="0"/>
                    <a:pt x="3421" y="16"/>
                    <a:pt x="3239" y="48"/>
                  </a:cubicBezTo>
                  <a:cubicBezTo>
                    <a:pt x="2357" y="167"/>
                    <a:pt x="1524" y="429"/>
                    <a:pt x="691" y="726"/>
                  </a:cubicBezTo>
                  <a:cubicBezTo>
                    <a:pt x="500" y="810"/>
                    <a:pt x="274" y="893"/>
                    <a:pt x="167" y="1048"/>
                  </a:cubicBezTo>
                  <a:cubicBezTo>
                    <a:pt x="36" y="1238"/>
                    <a:pt x="0" y="1667"/>
                    <a:pt x="143" y="1869"/>
                  </a:cubicBezTo>
                  <a:cubicBezTo>
                    <a:pt x="286" y="2108"/>
                    <a:pt x="750" y="2238"/>
                    <a:pt x="1095" y="2262"/>
                  </a:cubicBezTo>
                  <a:cubicBezTo>
                    <a:pt x="1182" y="2273"/>
                    <a:pt x="1269" y="2277"/>
                    <a:pt x="1357" y="2277"/>
                  </a:cubicBezTo>
                  <a:cubicBezTo>
                    <a:pt x="1670" y="2277"/>
                    <a:pt x="1994" y="2218"/>
                    <a:pt x="2310" y="2143"/>
                  </a:cubicBezTo>
                  <a:cubicBezTo>
                    <a:pt x="2798" y="2024"/>
                    <a:pt x="3274" y="1881"/>
                    <a:pt x="3691" y="1607"/>
                  </a:cubicBezTo>
                  <a:cubicBezTo>
                    <a:pt x="4108" y="1357"/>
                    <a:pt x="4441" y="988"/>
                    <a:pt x="4548" y="584"/>
                  </a:cubicBezTo>
                  <a:cubicBezTo>
                    <a:pt x="4572" y="453"/>
                    <a:pt x="4584" y="286"/>
                    <a:pt x="4501" y="179"/>
                  </a:cubicBezTo>
                  <a:cubicBezTo>
                    <a:pt x="4405" y="83"/>
                    <a:pt x="4262" y="48"/>
                    <a:pt x="4096" y="12"/>
                  </a:cubicBezTo>
                  <a:cubicBezTo>
                    <a:pt x="4001" y="4"/>
                    <a:pt x="3904" y="0"/>
                    <a:pt x="3807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6154;p63">
              <a:extLst>
                <a:ext uri="{FF2B5EF4-FFF2-40B4-BE49-F238E27FC236}">
                  <a16:creationId xmlns:a16="http://schemas.microsoft.com/office/drawing/2014/main" id="{8E6F96D0-2AF4-4D91-9EA9-1F377CC4500D}"/>
                </a:ext>
              </a:extLst>
            </p:cNvPr>
            <p:cNvSpPr/>
            <p:nvPr/>
          </p:nvSpPr>
          <p:spPr>
            <a:xfrm flipH="1">
              <a:off x="3204655" y="4214611"/>
              <a:ext cx="199974" cy="284474"/>
            </a:xfrm>
            <a:custGeom>
              <a:avLst/>
              <a:gdLst/>
              <a:ahLst/>
              <a:cxnLst/>
              <a:rect l="l" t="t" r="r" b="b"/>
              <a:pathLst>
                <a:path w="4061" h="5777" extrusionOk="0">
                  <a:moveTo>
                    <a:pt x="2501" y="0"/>
                  </a:moveTo>
                  <a:lnTo>
                    <a:pt x="322" y="298"/>
                  </a:lnTo>
                  <a:cubicBezTo>
                    <a:pt x="322" y="298"/>
                    <a:pt x="525" y="1310"/>
                    <a:pt x="501" y="1762"/>
                  </a:cubicBezTo>
                  <a:cubicBezTo>
                    <a:pt x="489" y="2191"/>
                    <a:pt x="1" y="4358"/>
                    <a:pt x="263" y="4441"/>
                  </a:cubicBezTo>
                  <a:cubicBezTo>
                    <a:pt x="272" y="4443"/>
                    <a:pt x="281" y="4445"/>
                    <a:pt x="290" y="4445"/>
                  </a:cubicBezTo>
                  <a:cubicBezTo>
                    <a:pt x="557" y="4445"/>
                    <a:pt x="858" y="3453"/>
                    <a:pt x="858" y="3453"/>
                  </a:cubicBezTo>
                  <a:cubicBezTo>
                    <a:pt x="858" y="3453"/>
                    <a:pt x="1299" y="5477"/>
                    <a:pt x="1608" y="5477"/>
                  </a:cubicBezTo>
                  <a:cubicBezTo>
                    <a:pt x="1918" y="5477"/>
                    <a:pt x="1751" y="3978"/>
                    <a:pt x="1751" y="3977"/>
                  </a:cubicBezTo>
                  <a:lnTo>
                    <a:pt x="1751" y="3977"/>
                  </a:lnTo>
                  <a:cubicBezTo>
                    <a:pt x="1751" y="3978"/>
                    <a:pt x="2198" y="5777"/>
                    <a:pt x="2552" y="5777"/>
                  </a:cubicBezTo>
                  <a:cubicBezTo>
                    <a:pt x="2559" y="5777"/>
                    <a:pt x="2566" y="5776"/>
                    <a:pt x="2573" y="5775"/>
                  </a:cubicBezTo>
                  <a:cubicBezTo>
                    <a:pt x="2930" y="5703"/>
                    <a:pt x="2442" y="3811"/>
                    <a:pt x="2442" y="3810"/>
                  </a:cubicBezTo>
                  <a:lnTo>
                    <a:pt x="2442" y="3810"/>
                  </a:lnTo>
                  <a:cubicBezTo>
                    <a:pt x="2442" y="3811"/>
                    <a:pt x="3185" y="5218"/>
                    <a:pt x="3456" y="5218"/>
                  </a:cubicBezTo>
                  <a:cubicBezTo>
                    <a:pt x="3464" y="5218"/>
                    <a:pt x="3471" y="5217"/>
                    <a:pt x="3478" y="5215"/>
                  </a:cubicBezTo>
                  <a:cubicBezTo>
                    <a:pt x="3739" y="5120"/>
                    <a:pt x="3097" y="3406"/>
                    <a:pt x="3097" y="3405"/>
                  </a:cubicBezTo>
                  <a:lnTo>
                    <a:pt x="3097" y="3405"/>
                  </a:lnTo>
                  <a:cubicBezTo>
                    <a:pt x="3097" y="3406"/>
                    <a:pt x="3653" y="4268"/>
                    <a:pt x="3857" y="4268"/>
                  </a:cubicBezTo>
                  <a:cubicBezTo>
                    <a:pt x="3866" y="4268"/>
                    <a:pt x="3875" y="4266"/>
                    <a:pt x="3882" y="4263"/>
                  </a:cubicBezTo>
                  <a:cubicBezTo>
                    <a:pt x="4061" y="4167"/>
                    <a:pt x="3299" y="2667"/>
                    <a:pt x="3085" y="2072"/>
                  </a:cubicBezTo>
                  <a:cubicBezTo>
                    <a:pt x="2858" y="1476"/>
                    <a:pt x="2489" y="12"/>
                    <a:pt x="2501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6155;p63">
              <a:extLst>
                <a:ext uri="{FF2B5EF4-FFF2-40B4-BE49-F238E27FC236}">
                  <a16:creationId xmlns:a16="http://schemas.microsoft.com/office/drawing/2014/main" id="{B9055D0B-8D05-4526-A740-CCD6B2F87D31}"/>
                </a:ext>
              </a:extLst>
            </p:cNvPr>
            <p:cNvSpPr/>
            <p:nvPr/>
          </p:nvSpPr>
          <p:spPr>
            <a:xfrm flipH="1">
              <a:off x="3236420" y="3635796"/>
              <a:ext cx="302447" cy="730759"/>
            </a:xfrm>
            <a:custGeom>
              <a:avLst/>
              <a:gdLst/>
              <a:ahLst/>
              <a:cxnLst/>
              <a:rect l="l" t="t" r="r" b="b"/>
              <a:pathLst>
                <a:path w="6142" h="14840" extrusionOk="0">
                  <a:moveTo>
                    <a:pt x="1388" y="1"/>
                  </a:moveTo>
                  <a:cubicBezTo>
                    <a:pt x="629" y="1"/>
                    <a:pt x="10" y="1584"/>
                    <a:pt x="0" y="2789"/>
                  </a:cubicBezTo>
                  <a:cubicBezTo>
                    <a:pt x="0" y="4348"/>
                    <a:pt x="953" y="5277"/>
                    <a:pt x="1643" y="8647"/>
                  </a:cubicBezTo>
                  <a:cubicBezTo>
                    <a:pt x="2322" y="12028"/>
                    <a:pt x="2834" y="14838"/>
                    <a:pt x="2834" y="14838"/>
                  </a:cubicBezTo>
                  <a:cubicBezTo>
                    <a:pt x="2874" y="14839"/>
                    <a:pt x="2917" y="14839"/>
                    <a:pt x="2962" y="14839"/>
                  </a:cubicBezTo>
                  <a:cubicBezTo>
                    <a:pt x="3990" y="14839"/>
                    <a:pt x="6142" y="14578"/>
                    <a:pt x="6085" y="14076"/>
                  </a:cubicBezTo>
                  <a:cubicBezTo>
                    <a:pt x="5299" y="7527"/>
                    <a:pt x="2870" y="1431"/>
                    <a:pt x="2013" y="372"/>
                  </a:cubicBezTo>
                  <a:cubicBezTo>
                    <a:pt x="1800" y="112"/>
                    <a:pt x="1589" y="1"/>
                    <a:pt x="1388" y="1"/>
                  </a:cubicBezTo>
                  <a:close/>
                </a:path>
              </a:pathLst>
            </a:custGeom>
            <a:solidFill>
              <a:srgbClr val="E2D4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6156;p63">
              <a:extLst>
                <a:ext uri="{FF2B5EF4-FFF2-40B4-BE49-F238E27FC236}">
                  <a16:creationId xmlns:a16="http://schemas.microsoft.com/office/drawing/2014/main" id="{0A0A175E-4037-4095-A12D-866F1E5DAD2F}"/>
                </a:ext>
              </a:extLst>
            </p:cNvPr>
            <p:cNvSpPr/>
            <p:nvPr/>
          </p:nvSpPr>
          <p:spPr>
            <a:xfrm flipH="1">
              <a:off x="3420981" y="3841686"/>
              <a:ext cx="105576" cy="407531"/>
            </a:xfrm>
            <a:custGeom>
              <a:avLst/>
              <a:gdLst/>
              <a:ahLst/>
              <a:cxnLst/>
              <a:rect l="l" t="t" r="r" b="b"/>
              <a:pathLst>
                <a:path w="2144" h="8276" extrusionOk="0">
                  <a:moveTo>
                    <a:pt x="0" y="1"/>
                  </a:moveTo>
                  <a:lnTo>
                    <a:pt x="0" y="1"/>
                  </a:lnTo>
                  <a:cubicBezTo>
                    <a:pt x="203" y="679"/>
                    <a:pt x="477" y="1334"/>
                    <a:pt x="691" y="2025"/>
                  </a:cubicBezTo>
                  <a:cubicBezTo>
                    <a:pt x="917" y="2692"/>
                    <a:pt x="1108" y="3370"/>
                    <a:pt x="1251" y="4073"/>
                  </a:cubicBezTo>
                  <a:cubicBezTo>
                    <a:pt x="1405" y="4775"/>
                    <a:pt x="1536" y="5478"/>
                    <a:pt x="1691" y="6168"/>
                  </a:cubicBezTo>
                  <a:cubicBezTo>
                    <a:pt x="1834" y="6871"/>
                    <a:pt x="1989" y="7573"/>
                    <a:pt x="2144" y="8276"/>
                  </a:cubicBezTo>
                  <a:cubicBezTo>
                    <a:pt x="2025" y="7573"/>
                    <a:pt x="1894" y="6871"/>
                    <a:pt x="1751" y="6168"/>
                  </a:cubicBezTo>
                  <a:cubicBezTo>
                    <a:pt x="1691" y="5811"/>
                    <a:pt x="1608" y="5478"/>
                    <a:pt x="1548" y="5120"/>
                  </a:cubicBezTo>
                  <a:cubicBezTo>
                    <a:pt x="1477" y="4763"/>
                    <a:pt x="1417" y="4418"/>
                    <a:pt x="1346" y="4061"/>
                  </a:cubicBezTo>
                  <a:cubicBezTo>
                    <a:pt x="1191" y="3358"/>
                    <a:pt x="1001" y="2656"/>
                    <a:pt x="762" y="1989"/>
                  </a:cubicBezTo>
                  <a:cubicBezTo>
                    <a:pt x="643" y="1668"/>
                    <a:pt x="524" y="1322"/>
                    <a:pt x="393" y="989"/>
                  </a:cubicBezTo>
                  <a:cubicBezTo>
                    <a:pt x="262" y="667"/>
                    <a:pt x="120" y="322"/>
                    <a:pt x="0" y="1"/>
                  </a:cubicBezTo>
                  <a:close/>
                </a:path>
              </a:pathLst>
            </a:custGeom>
            <a:solidFill>
              <a:srgbClr val="C78E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6159;p63">
              <a:extLst>
                <a:ext uri="{FF2B5EF4-FFF2-40B4-BE49-F238E27FC236}">
                  <a16:creationId xmlns:a16="http://schemas.microsoft.com/office/drawing/2014/main" id="{A1F2469D-85D7-4E00-9053-C05C62539FD4}"/>
                </a:ext>
              </a:extLst>
            </p:cNvPr>
            <p:cNvSpPr/>
            <p:nvPr/>
          </p:nvSpPr>
          <p:spPr>
            <a:xfrm flipH="1">
              <a:off x="3849552" y="2894673"/>
              <a:ext cx="184758" cy="288069"/>
            </a:xfrm>
            <a:custGeom>
              <a:avLst/>
              <a:gdLst/>
              <a:ahLst/>
              <a:cxnLst/>
              <a:rect l="l" t="t" r="r" b="b"/>
              <a:pathLst>
                <a:path w="3752" h="5850" extrusionOk="0">
                  <a:moveTo>
                    <a:pt x="2932" y="1"/>
                  </a:moveTo>
                  <a:cubicBezTo>
                    <a:pt x="2561" y="1"/>
                    <a:pt x="2121" y="246"/>
                    <a:pt x="1882" y="432"/>
                  </a:cubicBezTo>
                  <a:cubicBezTo>
                    <a:pt x="584" y="1420"/>
                    <a:pt x="1" y="3230"/>
                    <a:pt x="465" y="4789"/>
                  </a:cubicBezTo>
                  <a:cubicBezTo>
                    <a:pt x="536" y="5063"/>
                    <a:pt x="644" y="5313"/>
                    <a:pt x="834" y="5528"/>
                  </a:cubicBezTo>
                  <a:cubicBezTo>
                    <a:pt x="1005" y="5722"/>
                    <a:pt x="1264" y="5850"/>
                    <a:pt x="1515" y="5850"/>
                  </a:cubicBezTo>
                  <a:cubicBezTo>
                    <a:pt x="1526" y="5850"/>
                    <a:pt x="1537" y="5850"/>
                    <a:pt x="1548" y="5849"/>
                  </a:cubicBezTo>
                  <a:cubicBezTo>
                    <a:pt x="2049" y="5802"/>
                    <a:pt x="2346" y="5301"/>
                    <a:pt x="2549" y="4849"/>
                  </a:cubicBezTo>
                  <a:cubicBezTo>
                    <a:pt x="2906" y="4099"/>
                    <a:pt x="3251" y="3325"/>
                    <a:pt x="3442" y="2492"/>
                  </a:cubicBezTo>
                  <a:cubicBezTo>
                    <a:pt x="3573" y="1872"/>
                    <a:pt x="3751" y="837"/>
                    <a:pt x="3430" y="265"/>
                  </a:cubicBezTo>
                  <a:cubicBezTo>
                    <a:pt x="3313" y="73"/>
                    <a:pt x="3132" y="1"/>
                    <a:pt x="293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6160;p63">
              <a:extLst>
                <a:ext uri="{FF2B5EF4-FFF2-40B4-BE49-F238E27FC236}">
                  <a16:creationId xmlns:a16="http://schemas.microsoft.com/office/drawing/2014/main" id="{02B65BDE-AE27-4115-885E-FFDAABCA4BD9}"/>
                </a:ext>
              </a:extLst>
            </p:cNvPr>
            <p:cNvSpPr/>
            <p:nvPr/>
          </p:nvSpPr>
          <p:spPr>
            <a:xfrm flipH="1">
              <a:off x="3432123" y="2904276"/>
              <a:ext cx="599232" cy="683584"/>
            </a:xfrm>
            <a:custGeom>
              <a:avLst/>
              <a:gdLst/>
              <a:ahLst/>
              <a:cxnLst/>
              <a:rect l="l" t="t" r="r" b="b"/>
              <a:pathLst>
                <a:path w="12169" h="13882" extrusionOk="0">
                  <a:moveTo>
                    <a:pt x="5894" y="0"/>
                  </a:moveTo>
                  <a:cubicBezTo>
                    <a:pt x="2517" y="0"/>
                    <a:pt x="58" y="2785"/>
                    <a:pt x="0" y="7238"/>
                  </a:cubicBezTo>
                  <a:cubicBezTo>
                    <a:pt x="0" y="7797"/>
                    <a:pt x="12" y="8333"/>
                    <a:pt x="72" y="8857"/>
                  </a:cubicBezTo>
                  <a:lnTo>
                    <a:pt x="72" y="8881"/>
                  </a:lnTo>
                  <a:cubicBezTo>
                    <a:pt x="95" y="9047"/>
                    <a:pt x="119" y="9202"/>
                    <a:pt x="131" y="9357"/>
                  </a:cubicBezTo>
                  <a:cubicBezTo>
                    <a:pt x="345" y="10679"/>
                    <a:pt x="810" y="11810"/>
                    <a:pt x="1691" y="12607"/>
                  </a:cubicBezTo>
                  <a:lnTo>
                    <a:pt x="1703" y="12619"/>
                  </a:lnTo>
                  <a:cubicBezTo>
                    <a:pt x="1846" y="12750"/>
                    <a:pt x="2024" y="12893"/>
                    <a:pt x="2203" y="13012"/>
                  </a:cubicBezTo>
                  <a:cubicBezTo>
                    <a:pt x="2965" y="13500"/>
                    <a:pt x="3977" y="13810"/>
                    <a:pt x="5298" y="13881"/>
                  </a:cubicBezTo>
                  <a:lnTo>
                    <a:pt x="5691" y="13881"/>
                  </a:lnTo>
                  <a:cubicBezTo>
                    <a:pt x="5834" y="13881"/>
                    <a:pt x="5989" y="13881"/>
                    <a:pt x="6156" y="13869"/>
                  </a:cubicBezTo>
                  <a:cubicBezTo>
                    <a:pt x="8037" y="13738"/>
                    <a:pt x="9728" y="12584"/>
                    <a:pt x="10752" y="10845"/>
                  </a:cubicBezTo>
                  <a:cubicBezTo>
                    <a:pt x="10763" y="10833"/>
                    <a:pt x="10763" y="10821"/>
                    <a:pt x="10775" y="10798"/>
                  </a:cubicBezTo>
                  <a:cubicBezTo>
                    <a:pt x="10871" y="10655"/>
                    <a:pt x="10942" y="10524"/>
                    <a:pt x="11013" y="10357"/>
                  </a:cubicBezTo>
                  <a:cubicBezTo>
                    <a:pt x="11383" y="9583"/>
                    <a:pt x="11644" y="8714"/>
                    <a:pt x="11740" y="7762"/>
                  </a:cubicBezTo>
                  <a:cubicBezTo>
                    <a:pt x="12168" y="3856"/>
                    <a:pt x="9751" y="237"/>
                    <a:pt x="6251" y="11"/>
                  </a:cubicBezTo>
                  <a:cubicBezTo>
                    <a:pt x="6131" y="4"/>
                    <a:pt x="6012" y="0"/>
                    <a:pt x="5894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6161;p63">
              <a:extLst>
                <a:ext uri="{FF2B5EF4-FFF2-40B4-BE49-F238E27FC236}">
                  <a16:creationId xmlns:a16="http://schemas.microsoft.com/office/drawing/2014/main" id="{D8654589-6BED-4D80-B6B2-ABC4B614B987}"/>
                </a:ext>
              </a:extLst>
            </p:cNvPr>
            <p:cNvSpPr/>
            <p:nvPr/>
          </p:nvSpPr>
          <p:spPr>
            <a:xfrm flipH="1">
              <a:off x="3333638" y="2754672"/>
              <a:ext cx="669600" cy="537728"/>
            </a:xfrm>
            <a:custGeom>
              <a:avLst/>
              <a:gdLst/>
              <a:ahLst/>
              <a:cxnLst/>
              <a:rect l="l" t="t" r="r" b="b"/>
              <a:pathLst>
                <a:path w="13598" h="10920" extrusionOk="0">
                  <a:moveTo>
                    <a:pt x="1858" y="1"/>
                  </a:moveTo>
                  <a:cubicBezTo>
                    <a:pt x="1275" y="72"/>
                    <a:pt x="1" y="2203"/>
                    <a:pt x="239" y="3561"/>
                  </a:cubicBezTo>
                  <a:cubicBezTo>
                    <a:pt x="298" y="3870"/>
                    <a:pt x="417" y="4144"/>
                    <a:pt x="667" y="4346"/>
                  </a:cubicBezTo>
                  <a:cubicBezTo>
                    <a:pt x="1102" y="4702"/>
                    <a:pt x="1572" y="4822"/>
                    <a:pt x="2007" y="4822"/>
                  </a:cubicBezTo>
                  <a:cubicBezTo>
                    <a:pt x="2898" y="4822"/>
                    <a:pt x="3644" y="4323"/>
                    <a:pt x="3644" y="4323"/>
                  </a:cubicBezTo>
                  <a:cubicBezTo>
                    <a:pt x="3644" y="4323"/>
                    <a:pt x="4120" y="5192"/>
                    <a:pt x="5478" y="5549"/>
                  </a:cubicBezTo>
                  <a:cubicBezTo>
                    <a:pt x="5785" y="5636"/>
                    <a:pt x="6087" y="5670"/>
                    <a:pt x="6370" y="5670"/>
                  </a:cubicBezTo>
                  <a:cubicBezTo>
                    <a:pt x="7324" y="5670"/>
                    <a:pt x="8061" y="5287"/>
                    <a:pt x="8061" y="5287"/>
                  </a:cubicBezTo>
                  <a:lnTo>
                    <a:pt x="8061" y="5287"/>
                  </a:lnTo>
                  <a:cubicBezTo>
                    <a:pt x="8061" y="5287"/>
                    <a:pt x="7621" y="6466"/>
                    <a:pt x="8299" y="7799"/>
                  </a:cubicBezTo>
                  <a:cubicBezTo>
                    <a:pt x="8990" y="9121"/>
                    <a:pt x="9716" y="9561"/>
                    <a:pt x="9716" y="9561"/>
                  </a:cubicBezTo>
                  <a:cubicBezTo>
                    <a:pt x="9716" y="9561"/>
                    <a:pt x="9323" y="10311"/>
                    <a:pt x="9954" y="10728"/>
                  </a:cubicBezTo>
                  <a:cubicBezTo>
                    <a:pt x="10142" y="10853"/>
                    <a:pt x="10426" y="10919"/>
                    <a:pt x="10751" y="10919"/>
                  </a:cubicBezTo>
                  <a:cubicBezTo>
                    <a:pt x="11662" y="10919"/>
                    <a:pt x="12895" y="10401"/>
                    <a:pt x="13229" y="9216"/>
                  </a:cubicBezTo>
                  <a:cubicBezTo>
                    <a:pt x="13419" y="8525"/>
                    <a:pt x="13598" y="7454"/>
                    <a:pt x="13526" y="6370"/>
                  </a:cubicBezTo>
                  <a:cubicBezTo>
                    <a:pt x="13455" y="5466"/>
                    <a:pt x="13181" y="4513"/>
                    <a:pt x="12574" y="3763"/>
                  </a:cubicBezTo>
                  <a:cubicBezTo>
                    <a:pt x="12216" y="3322"/>
                    <a:pt x="11752" y="2953"/>
                    <a:pt x="11133" y="2668"/>
                  </a:cubicBezTo>
                  <a:cubicBezTo>
                    <a:pt x="10442" y="2358"/>
                    <a:pt x="9657" y="2156"/>
                    <a:pt x="8835" y="2025"/>
                  </a:cubicBezTo>
                  <a:cubicBezTo>
                    <a:pt x="8240" y="1941"/>
                    <a:pt x="7633" y="1882"/>
                    <a:pt x="7037" y="1858"/>
                  </a:cubicBezTo>
                  <a:cubicBezTo>
                    <a:pt x="6730" y="1846"/>
                    <a:pt x="6430" y="1840"/>
                    <a:pt x="6142" y="1840"/>
                  </a:cubicBezTo>
                  <a:cubicBezTo>
                    <a:pt x="4492" y="1840"/>
                    <a:pt x="3215" y="2013"/>
                    <a:pt x="3215" y="2013"/>
                  </a:cubicBezTo>
                  <a:cubicBezTo>
                    <a:pt x="3215" y="2013"/>
                    <a:pt x="4168" y="727"/>
                    <a:pt x="3656" y="429"/>
                  </a:cubicBezTo>
                  <a:cubicBezTo>
                    <a:pt x="3644" y="417"/>
                    <a:pt x="3644" y="417"/>
                    <a:pt x="3632" y="417"/>
                  </a:cubicBezTo>
                  <a:cubicBezTo>
                    <a:pt x="3576" y="390"/>
                    <a:pt x="3516" y="378"/>
                    <a:pt x="3453" y="378"/>
                  </a:cubicBezTo>
                  <a:cubicBezTo>
                    <a:pt x="2901" y="378"/>
                    <a:pt x="2136" y="1307"/>
                    <a:pt x="2072" y="1382"/>
                  </a:cubicBezTo>
                  <a:cubicBezTo>
                    <a:pt x="2084" y="1322"/>
                    <a:pt x="2239" y="941"/>
                    <a:pt x="2275" y="596"/>
                  </a:cubicBezTo>
                  <a:cubicBezTo>
                    <a:pt x="2310" y="298"/>
                    <a:pt x="2251" y="36"/>
                    <a:pt x="1929" y="1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6162;p63">
              <a:extLst>
                <a:ext uri="{FF2B5EF4-FFF2-40B4-BE49-F238E27FC236}">
                  <a16:creationId xmlns:a16="http://schemas.microsoft.com/office/drawing/2014/main" id="{8A31FEFE-1D74-48E2-96EC-9BBEF87B5D30}"/>
                </a:ext>
              </a:extLst>
            </p:cNvPr>
            <p:cNvSpPr/>
            <p:nvPr/>
          </p:nvSpPr>
          <p:spPr>
            <a:xfrm flipH="1">
              <a:off x="3339488" y="2844986"/>
              <a:ext cx="320766" cy="235921"/>
            </a:xfrm>
            <a:custGeom>
              <a:avLst/>
              <a:gdLst/>
              <a:ahLst/>
              <a:cxnLst/>
              <a:rect l="l" t="t" r="r" b="b"/>
              <a:pathLst>
                <a:path w="6514" h="4791" extrusionOk="0">
                  <a:moveTo>
                    <a:pt x="13" y="0"/>
                  </a:moveTo>
                  <a:cubicBezTo>
                    <a:pt x="13" y="119"/>
                    <a:pt x="1" y="250"/>
                    <a:pt x="25" y="369"/>
                  </a:cubicBezTo>
                  <a:cubicBezTo>
                    <a:pt x="132" y="762"/>
                    <a:pt x="572" y="953"/>
                    <a:pt x="989" y="1060"/>
                  </a:cubicBezTo>
                  <a:cubicBezTo>
                    <a:pt x="1072" y="1072"/>
                    <a:pt x="1144" y="1096"/>
                    <a:pt x="1191" y="1131"/>
                  </a:cubicBezTo>
                  <a:cubicBezTo>
                    <a:pt x="1287" y="1203"/>
                    <a:pt x="1287" y="1369"/>
                    <a:pt x="1263" y="1488"/>
                  </a:cubicBezTo>
                  <a:cubicBezTo>
                    <a:pt x="1227" y="1607"/>
                    <a:pt x="1168" y="1738"/>
                    <a:pt x="1191" y="1858"/>
                  </a:cubicBezTo>
                  <a:cubicBezTo>
                    <a:pt x="1215" y="2131"/>
                    <a:pt x="1525" y="2274"/>
                    <a:pt x="1822" y="2286"/>
                  </a:cubicBezTo>
                  <a:cubicBezTo>
                    <a:pt x="2108" y="2286"/>
                    <a:pt x="2394" y="2203"/>
                    <a:pt x="2680" y="2167"/>
                  </a:cubicBezTo>
                  <a:cubicBezTo>
                    <a:pt x="2695" y="2166"/>
                    <a:pt x="2710" y="2166"/>
                    <a:pt x="2725" y="2166"/>
                  </a:cubicBezTo>
                  <a:cubicBezTo>
                    <a:pt x="2990" y="2166"/>
                    <a:pt x="3293" y="2264"/>
                    <a:pt x="3394" y="2489"/>
                  </a:cubicBezTo>
                  <a:cubicBezTo>
                    <a:pt x="3513" y="2750"/>
                    <a:pt x="3299" y="3096"/>
                    <a:pt x="3466" y="3346"/>
                  </a:cubicBezTo>
                  <a:cubicBezTo>
                    <a:pt x="3550" y="3469"/>
                    <a:pt x="3705" y="3528"/>
                    <a:pt x="3868" y="3528"/>
                  </a:cubicBezTo>
                  <a:cubicBezTo>
                    <a:pt x="3957" y="3528"/>
                    <a:pt x="4048" y="3510"/>
                    <a:pt x="4132" y="3477"/>
                  </a:cubicBezTo>
                  <a:cubicBezTo>
                    <a:pt x="4359" y="3393"/>
                    <a:pt x="4549" y="3239"/>
                    <a:pt x="4763" y="3120"/>
                  </a:cubicBezTo>
                  <a:cubicBezTo>
                    <a:pt x="4836" y="3068"/>
                    <a:pt x="4936" y="3034"/>
                    <a:pt x="5031" y="3034"/>
                  </a:cubicBezTo>
                  <a:cubicBezTo>
                    <a:pt x="5045" y="3034"/>
                    <a:pt x="5059" y="3035"/>
                    <a:pt x="5073" y="3036"/>
                  </a:cubicBezTo>
                  <a:cubicBezTo>
                    <a:pt x="5263" y="3060"/>
                    <a:pt x="5359" y="3274"/>
                    <a:pt x="5394" y="3453"/>
                  </a:cubicBezTo>
                  <a:cubicBezTo>
                    <a:pt x="5478" y="3715"/>
                    <a:pt x="5549" y="3977"/>
                    <a:pt x="5632" y="4239"/>
                  </a:cubicBezTo>
                  <a:cubicBezTo>
                    <a:pt x="5716" y="4477"/>
                    <a:pt x="5835" y="4763"/>
                    <a:pt x="6085" y="4786"/>
                  </a:cubicBezTo>
                  <a:cubicBezTo>
                    <a:pt x="6102" y="4789"/>
                    <a:pt x="6119" y="4790"/>
                    <a:pt x="6136" y="4790"/>
                  </a:cubicBezTo>
                  <a:cubicBezTo>
                    <a:pt x="6283" y="4790"/>
                    <a:pt x="6415" y="4701"/>
                    <a:pt x="6490" y="4584"/>
                  </a:cubicBezTo>
                  <a:cubicBezTo>
                    <a:pt x="6502" y="4548"/>
                    <a:pt x="6514" y="4536"/>
                    <a:pt x="6514" y="4513"/>
                  </a:cubicBezTo>
                  <a:cubicBezTo>
                    <a:pt x="6442" y="3596"/>
                    <a:pt x="6168" y="2643"/>
                    <a:pt x="5561" y="1905"/>
                  </a:cubicBezTo>
                  <a:cubicBezTo>
                    <a:pt x="5454" y="1917"/>
                    <a:pt x="5371" y="1929"/>
                    <a:pt x="5263" y="1965"/>
                  </a:cubicBezTo>
                  <a:cubicBezTo>
                    <a:pt x="5111" y="2007"/>
                    <a:pt x="4977" y="2034"/>
                    <a:pt x="4854" y="2034"/>
                  </a:cubicBezTo>
                  <a:cubicBezTo>
                    <a:pt x="4630" y="2034"/>
                    <a:pt x="4443" y="1944"/>
                    <a:pt x="4251" y="1691"/>
                  </a:cubicBezTo>
                  <a:cubicBezTo>
                    <a:pt x="4120" y="1536"/>
                    <a:pt x="4013" y="1322"/>
                    <a:pt x="3835" y="1203"/>
                  </a:cubicBezTo>
                  <a:cubicBezTo>
                    <a:pt x="3358" y="845"/>
                    <a:pt x="2561" y="1060"/>
                    <a:pt x="2120" y="655"/>
                  </a:cubicBezTo>
                  <a:cubicBezTo>
                    <a:pt x="1977" y="524"/>
                    <a:pt x="1906" y="345"/>
                    <a:pt x="1811" y="167"/>
                  </a:cubicBezTo>
                  <a:cubicBezTo>
                    <a:pt x="1215" y="72"/>
                    <a:pt x="608" y="12"/>
                    <a:pt x="13" y="0"/>
                  </a:cubicBezTo>
                  <a:close/>
                </a:path>
              </a:pathLst>
            </a:custGeom>
            <a:solidFill>
              <a:srgbClr val="2D29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6163;p63">
              <a:extLst>
                <a:ext uri="{FF2B5EF4-FFF2-40B4-BE49-F238E27FC236}">
                  <a16:creationId xmlns:a16="http://schemas.microsoft.com/office/drawing/2014/main" id="{4DA78BE3-9548-437C-B82C-B975FA383C34}"/>
                </a:ext>
              </a:extLst>
            </p:cNvPr>
            <p:cNvSpPr/>
            <p:nvPr/>
          </p:nvSpPr>
          <p:spPr>
            <a:xfrm flipH="1">
              <a:off x="3325991" y="3217616"/>
              <a:ext cx="183576" cy="220459"/>
            </a:xfrm>
            <a:custGeom>
              <a:avLst/>
              <a:gdLst/>
              <a:ahLst/>
              <a:cxnLst/>
              <a:rect l="l" t="t" r="r" b="b"/>
              <a:pathLst>
                <a:path w="3728" h="4477" extrusionOk="0">
                  <a:moveTo>
                    <a:pt x="2334" y="0"/>
                  </a:moveTo>
                  <a:cubicBezTo>
                    <a:pt x="997" y="0"/>
                    <a:pt x="227" y="1558"/>
                    <a:pt x="72" y="2696"/>
                  </a:cubicBezTo>
                  <a:cubicBezTo>
                    <a:pt x="36" y="2982"/>
                    <a:pt x="1" y="3292"/>
                    <a:pt x="72" y="3577"/>
                  </a:cubicBezTo>
                  <a:cubicBezTo>
                    <a:pt x="205" y="4120"/>
                    <a:pt x="626" y="4477"/>
                    <a:pt x="1162" y="4477"/>
                  </a:cubicBezTo>
                  <a:cubicBezTo>
                    <a:pt x="1203" y="4477"/>
                    <a:pt x="1245" y="4475"/>
                    <a:pt x="1287" y="4470"/>
                  </a:cubicBezTo>
                  <a:cubicBezTo>
                    <a:pt x="1799" y="4423"/>
                    <a:pt x="2311" y="4113"/>
                    <a:pt x="2692" y="3768"/>
                  </a:cubicBezTo>
                  <a:cubicBezTo>
                    <a:pt x="3323" y="3220"/>
                    <a:pt x="3704" y="2434"/>
                    <a:pt x="3704" y="1613"/>
                  </a:cubicBezTo>
                  <a:cubicBezTo>
                    <a:pt x="3727" y="1244"/>
                    <a:pt x="3632" y="839"/>
                    <a:pt x="3406" y="529"/>
                  </a:cubicBezTo>
                  <a:cubicBezTo>
                    <a:pt x="3204" y="244"/>
                    <a:pt x="2930" y="89"/>
                    <a:pt x="2656" y="29"/>
                  </a:cubicBezTo>
                  <a:cubicBezTo>
                    <a:pt x="2545" y="10"/>
                    <a:pt x="2438" y="0"/>
                    <a:pt x="2334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6164;p63">
              <a:extLst>
                <a:ext uri="{FF2B5EF4-FFF2-40B4-BE49-F238E27FC236}">
                  <a16:creationId xmlns:a16="http://schemas.microsoft.com/office/drawing/2014/main" id="{60D748C6-4CA2-4C15-9A59-B0511393DC20}"/>
                </a:ext>
              </a:extLst>
            </p:cNvPr>
            <p:cNvSpPr/>
            <p:nvPr/>
          </p:nvSpPr>
          <p:spPr>
            <a:xfrm flipH="1">
              <a:off x="3361198" y="3276512"/>
              <a:ext cx="90311" cy="104542"/>
            </a:xfrm>
            <a:custGeom>
              <a:avLst/>
              <a:gdLst/>
              <a:ahLst/>
              <a:cxnLst/>
              <a:rect l="l" t="t" r="r" b="b"/>
              <a:pathLst>
                <a:path w="1834" h="2123" extrusionOk="0">
                  <a:moveTo>
                    <a:pt x="1274" y="0"/>
                  </a:moveTo>
                  <a:cubicBezTo>
                    <a:pt x="1001" y="0"/>
                    <a:pt x="762" y="179"/>
                    <a:pt x="584" y="369"/>
                  </a:cubicBezTo>
                  <a:cubicBezTo>
                    <a:pt x="179" y="834"/>
                    <a:pt x="0" y="1441"/>
                    <a:pt x="60" y="2060"/>
                  </a:cubicBezTo>
                  <a:cubicBezTo>
                    <a:pt x="66" y="2102"/>
                    <a:pt x="102" y="2122"/>
                    <a:pt x="136" y="2122"/>
                  </a:cubicBezTo>
                  <a:cubicBezTo>
                    <a:pt x="170" y="2122"/>
                    <a:pt x="203" y="2102"/>
                    <a:pt x="203" y="2060"/>
                  </a:cubicBezTo>
                  <a:cubicBezTo>
                    <a:pt x="179" y="1560"/>
                    <a:pt x="346" y="1060"/>
                    <a:pt x="643" y="667"/>
                  </a:cubicBezTo>
                  <a:cubicBezTo>
                    <a:pt x="703" y="584"/>
                    <a:pt x="774" y="488"/>
                    <a:pt x="858" y="417"/>
                  </a:cubicBezTo>
                  <a:cubicBezTo>
                    <a:pt x="953" y="524"/>
                    <a:pt x="1012" y="643"/>
                    <a:pt x="1036" y="762"/>
                  </a:cubicBezTo>
                  <a:cubicBezTo>
                    <a:pt x="1060" y="834"/>
                    <a:pt x="1060" y="893"/>
                    <a:pt x="1060" y="988"/>
                  </a:cubicBezTo>
                  <a:lnTo>
                    <a:pt x="1060" y="1048"/>
                  </a:lnTo>
                  <a:lnTo>
                    <a:pt x="1060" y="1060"/>
                  </a:lnTo>
                  <a:lnTo>
                    <a:pt x="1060" y="1084"/>
                  </a:lnTo>
                  <a:cubicBezTo>
                    <a:pt x="1036" y="1131"/>
                    <a:pt x="1024" y="1179"/>
                    <a:pt x="1036" y="1215"/>
                  </a:cubicBezTo>
                  <a:cubicBezTo>
                    <a:pt x="1036" y="1270"/>
                    <a:pt x="1078" y="1309"/>
                    <a:pt x="1123" y="1309"/>
                  </a:cubicBezTo>
                  <a:cubicBezTo>
                    <a:pt x="1146" y="1309"/>
                    <a:pt x="1171" y="1298"/>
                    <a:pt x="1191" y="1274"/>
                  </a:cubicBezTo>
                  <a:cubicBezTo>
                    <a:pt x="1263" y="1203"/>
                    <a:pt x="1274" y="1084"/>
                    <a:pt x="1298" y="976"/>
                  </a:cubicBezTo>
                  <a:cubicBezTo>
                    <a:pt x="1310" y="893"/>
                    <a:pt x="1298" y="786"/>
                    <a:pt x="1263" y="703"/>
                  </a:cubicBezTo>
                  <a:cubicBezTo>
                    <a:pt x="1215" y="548"/>
                    <a:pt x="1143" y="417"/>
                    <a:pt x="1036" y="298"/>
                  </a:cubicBezTo>
                  <a:cubicBezTo>
                    <a:pt x="1084" y="274"/>
                    <a:pt x="1132" y="250"/>
                    <a:pt x="1191" y="238"/>
                  </a:cubicBezTo>
                  <a:cubicBezTo>
                    <a:pt x="1223" y="229"/>
                    <a:pt x="1258" y="225"/>
                    <a:pt x="1295" y="225"/>
                  </a:cubicBezTo>
                  <a:cubicBezTo>
                    <a:pt x="1355" y="225"/>
                    <a:pt x="1418" y="235"/>
                    <a:pt x="1477" y="250"/>
                  </a:cubicBezTo>
                  <a:cubicBezTo>
                    <a:pt x="1560" y="298"/>
                    <a:pt x="1608" y="393"/>
                    <a:pt x="1691" y="429"/>
                  </a:cubicBezTo>
                  <a:cubicBezTo>
                    <a:pt x="1704" y="439"/>
                    <a:pt x="1720" y="443"/>
                    <a:pt x="1736" y="443"/>
                  </a:cubicBezTo>
                  <a:cubicBezTo>
                    <a:pt x="1779" y="443"/>
                    <a:pt x="1825" y="412"/>
                    <a:pt x="1834" y="369"/>
                  </a:cubicBezTo>
                  <a:cubicBezTo>
                    <a:pt x="1834" y="131"/>
                    <a:pt x="1489" y="0"/>
                    <a:pt x="1274" y="0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6165;p63">
              <a:extLst>
                <a:ext uri="{FF2B5EF4-FFF2-40B4-BE49-F238E27FC236}">
                  <a16:creationId xmlns:a16="http://schemas.microsoft.com/office/drawing/2014/main" id="{472A7BF2-13CE-4345-86EB-AB3165B23D8C}"/>
                </a:ext>
              </a:extLst>
            </p:cNvPr>
            <p:cNvSpPr/>
            <p:nvPr/>
          </p:nvSpPr>
          <p:spPr>
            <a:xfrm flipH="1">
              <a:off x="3752246" y="3355155"/>
              <a:ext cx="175943" cy="71500"/>
            </a:xfrm>
            <a:custGeom>
              <a:avLst/>
              <a:gdLst/>
              <a:ahLst/>
              <a:cxnLst/>
              <a:rect l="l" t="t" r="r" b="b"/>
              <a:pathLst>
                <a:path w="3573" h="1452" extrusionOk="0">
                  <a:moveTo>
                    <a:pt x="2882" y="1"/>
                  </a:moveTo>
                  <a:cubicBezTo>
                    <a:pt x="2553" y="1"/>
                    <a:pt x="2209" y="190"/>
                    <a:pt x="1596" y="237"/>
                  </a:cubicBezTo>
                  <a:cubicBezTo>
                    <a:pt x="1478" y="246"/>
                    <a:pt x="1367" y="249"/>
                    <a:pt x="1262" y="249"/>
                  </a:cubicBezTo>
                  <a:cubicBezTo>
                    <a:pt x="886" y="249"/>
                    <a:pt x="598" y="204"/>
                    <a:pt x="420" y="204"/>
                  </a:cubicBezTo>
                  <a:cubicBezTo>
                    <a:pt x="321" y="204"/>
                    <a:pt x="256" y="217"/>
                    <a:pt x="227" y="261"/>
                  </a:cubicBezTo>
                  <a:cubicBezTo>
                    <a:pt x="1" y="618"/>
                    <a:pt x="763" y="1451"/>
                    <a:pt x="1846" y="1451"/>
                  </a:cubicBezTo>
                  <a:cubicBezTo>
                    <a:pt x="2942" y="1451"/>
                    <a:pt x="3573" y="201"/>
                    <a:pt x="3144" y="46"/>
                  </a:cubicBezTo>
                  <a:cubicBezTo>
                    <a:pt x="3054" y="14"/>
                    <a:pt x="2969" y="1"/>
                    <a:pt x="28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6168;p63">
              <a:extLst>
                <a:ext uri="{FF2B5EF4-FFF2-40B4-BE49-F238E27FC236}">
                  <a16:creationId xmlns:a16="http://schemas.microsoft.com/office/drawing/2014/main" id="{5CEC2BB1-04CB-4BAD-9B0B-081E3D197522}"/>
                </a:ext>
              </a:extLst>
            </p:cNvPr>
            <p:cNvSpPr/>
            <p:nvPr/>
          </p:nvSpPr>
          <p:spPr>
            <a:xfrm flipH="1">
              <a:off x="3729393" y="3238397"/>
              <a:ext cx="41659" cy="62833"/>
            </a:xfrm>
            <a:custGeom>
              <a:avLst/>
              <a:gdLst/>
              <a:ahLst/>
              <a:cxnLst/>
              <a:rect l="l" t="t" r="r" b="b"/>
              <a:pathLst>
                <a:path w="846" h="1276" extrusionOk="0">
                  <a:moveTo>
                    <a:pt x="441" y="0"/>
                  </a:moveTo>
                  <a:cubicBezTo>
                    <a:pt x="227" y="0"/>
                    <a:pt x="24" y="286"/>
                    <a:pt x="12" y="631"/>
                  </a:cubicBezTo>
                  <a:cubicBezTo>
                    <a:pt x="1" y="977"/>
                    <a:pt x="179" y="1262"/>
                    <a:pt x="405" y="1274"/>
                  </a:cubicBezTo>
                  <a:cubicBezTo>
                    <a:pt x="414" y="1275"/>
                    <a:pt x="422" y="1276"/>
                    <a:pt x="430" y="1276"/>
                  </a:cubicBezTo>
                  <a:cubicBezTo>
                    <a:pt x="635" y="1276"/>
                    <a:pt x="823" y="998"/>
                    <a:pt x="834" y="655"/>
                  </a:cubicBezTo>
                  <a:cubicBezTo>
                    <a:pt x="846" y="298"/>
                    <a:pt x="667" y="12"/>
                    <a:pt x="441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6169;p63">
              <a:extLst>
                <a:ext uri="{FF2B5EF4-FFF2-40B4-BE49-F238E27FC236}">
                  <a16:creationId xmlns:a16="http://schemas.microsoft.com/office/drawing/2014/main" id="{C044FE05-3FBA-4DFD-B5C2-D05F8AA3D369}"/>
                </a:ext>
              </a:extLst>
            </p:cNvPr>
            <p:cNvSpPr/>
            <p:nvPr/>
          </p:nvSpPr>
          <p:spPr>
            <a:xfrm flipH="1">
              <a:off x="3925777" y="3233669"/>
              <a:ext cx="33485" cy="52246"/>
            </a:xfrm>
            <a:custGeom>
              <a:avLst/>
              <a:gdLst/>
              <a:ahLst/>
              <a:cxnLst/>
              <a:rect l="l" t="t" r="r" b="b"/>
              <a:pathLst>
                <a:path w="680" h="1061" extrusionOk="0">
                  <a:moveTo>
                    <a:pt x="358" y="1"/>
                  </a:moveTo>
                  <a:cubicBezTo>
                    <a:pt x="179" y="1"/>
                    <a:pt x="24" y="227"/>
                    <a:pt x="13" y="525"/>
                  </a:cubicBezTo>
                  <a:cubicBezTo>
                    <a:pt x="1" y="823"/>
                    <a:pt x="144" y="1061"/>
                    <a:pt x="322" y="1061"/>
                  </a:cubicBezTo>
                  <a:cubicBezTo>
                    <a:pt x="501" y="1061"/>
                    <a:pt x="667" y="846"/>
                    <a:pt x="667" y="549"/>
                  </a:cubicBezTo>
                  <a:cubicBezTo>
                    <a:pt x="679" y="251"/>
                    <a:pt x="536" y="1"/>
                    <a:pt x="358" y="1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6170;p63">
              <a:extLst>
                <a:ext uri="{FF2B5EF4-FFF2-40B4-BE49-F238E27FC236}">
                  <a16:creationId xmlns:a16="http://schemas.microsoft.com/office/drawing/2014/main" id="{CF0A5ADD-9B83-4400-B143-591F57E10AB5}"/>
                </a:ext>
              </a:extLst>
            </p:cNvPr>
            <p:cNvSpPr/>
            <p:nvPr/>
          </p:nvSpPr>
          <p:spPr>
            <a:xfrm flipH="1">
              <a:off x="3706743" y="3095786"/>
              <a:ext cx="104197" cy="84057"/>
            </a:xfrm>
            <a:custGeom>
              <a:avLst/>
              <a:gdLst/>
              <a:ahLst/>
              <a:cxnLst/>
              <a:rect l="l" t="t" r="r" b="b"/>
              <a:pathLst>
                <a:path w="2116" h="1707" extrusionOk="0">
                  <a:moveTo>
                    <a:pt x="458" y="0"/>
                  </a:moveTo>
                  <a:cubicBezTo>
                    <a:pt x="350" y="0"/>
                    <a:pt x="246" y="32"/>
                    <a:pt x="168" y="110"/>
                  </a:cubicBezTo>
                  <a:cubicBezTo>
                    <a:pt x="49" y="217"/>
                    <a:pt x="1" y="396"/>
                    <a:pt x="37" y="551"/>
                  </a:cubicBezTo>
                  <a:cubicBezTo>
                    <a:pt x="108" y="920"/>
                    <a:pt x="465" y="1051"/>
                    <a:pt x="775" y="1170"/>
                  </a:cubicBezTo>
                  <a:cubicBezTo>
                    <a:pt x="989" y="1241"/>
                    <a:pt x="1180" y="1337"/>
                    <a:pt x="1358" y="1420"/>
                  </a:cubicBezTo>
                  <a:cubicBezTo>
                    <a:pt x="1435" y="1462"/>
                    <a:pt x="1798" y="1706"/>
                    <a:pt x="1990" y="1706"/>
                  </a:cubicBezTo>
                  <a:cubicBezTo>
                    <a:pt x="2066" y="1706"/>
                    <a:pt x="2115" y="1668"/>
                    <a:pt x="2108" y="1563"/>
                  </a:cubicBezTo>
                  <a:cubicBezTo>
                    <a:pt x="2108" y="1503"/>
                    <a:pt x="2073" y="1456"/>
                    <a:pt x="2049" y="1408"/>
                  </a:cubicBezTo>
                  <a:cubicBezTo>
                    <a:pt x="2001" y="1301"/>
                    <a:pt x="1942" y="1206"/>
                    <a:pt x="1870" y="1098"/>
                  </a:cubicBezTo>
                  <a:cubicBezTo>
                    <a:pt x="1573" y="646"/>
                    <a:pt x="1168" y="205"/>
                    <a:pt x="680" y="39"/>
                  </a:cubicBezTo>
                  <a:cubicBezTo>
                    <a:pt x="608" y="15"/>
                    <a:pt x="532" y="0"/>
                    <a:pt x="458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6171;p63">
              <a:extLst>
                <a:ext uri="{FF2B5EF4-FFF2-40B4-BE49-F238E27FC236}">
                  <a16:creationId xmlns:a16="http://schemas.microsoft.com/office/drawing/2014/main" id="{40E6C346-76B9-40A0-9E0E-D040E7DBF736}"/>
                </a:ext>
              </a:extLst>
            </p:cNvPr>
            <p:cNvSpPr/>
            <p:nvPr/>
          </p:nvSpPr>
          <p:spPr>
            <a:xfrm flipH="1">
              <a:off x="3888846" y="3086036"/>
              <a:ext cx="90360" cy="63227"/>
            </a:xfrm>
            <a:custGeom>
              <a:avLst/>
              <a:gdLst/>
              <a:ahLst/>
              <a:cxnLst/>
              <a:rect l="l" t="t" r="r" b="b"/>
              <a:pathLst>
                <a:path w="1835" h="1284" extrusionOk="0">
                  <a:moveTo>
                    <a:pt x="1296" y="1"/>
                  </a:moveTo>
                  <a:cubicBezTo>
                    <a:pt x="1255" y="1"/>
                    <a:pt x="1216" y="4"/>
                    <a:pt x="1180" y="11"/>
                  </a:cubicBezTo>
                  <a:cubicBezTo>
                    <a:pt x="739" y="94"/>
                    <a:pt x="418" y="427"/>
                    <a:pt x="191" y="773"/>
                  </a:cubicBezTo>
                  <a:cubicBezTo>
                    <a:pt x="132" y="868"/>
                    <a:pt x="84" y="939"/>
                    <a:pt x="48" y="1023"/>
                  </a:cubicBezTo>
                  <a:cubicBezTo>
                    <a:pt x="25" y="1058"/>
                    <a:pt x="1" y="1106"/>
                    <a:pt x="13" y="1142"/>
                  </a:cubicBezTo>
                  <a:cubicBezTo>
                    <a:pt x="17" y="1247"/>
                    <a:pt x="81" y="1284"/>
                    <a:pt x="169" y="1284"/>
                  </a:cubicBezTo>
                  <a:cubicBezTo>
                    <a:pt x="348" y="1284"/>
                    <a:pt x="624" y="1134"/>
                    <a:pt x="679" y="1118"/>
                  </a:cubicBezTo>
                  <a:cubicBezTo>
                    <a:pt x="846" y="1058"/>
                    <a:pt x="1025" y="1011"/>
                    <a:pt x="1203" y="963"/>
                  </a:cubicBezTo>
                  <a:cubicBezTo>
                    <a:pt x="1489" y="903"/>
                    <a:pt x="1799" y="832"/>
                    <a:pt x="1811" y="522"/>
                  </a:cubicBezTo>
                  <a:cubicBezTo>
                    <a:pt x="1834" y="392"/>
                    <a:pt x="1775" y="237"/>
                    <a:pt x="1656" y="130"/>
                  </a:cubicBezTo>
                  <a:cubicBezTo>
                    <a:pt x="1541" y="32"/>
                    <a:pt x="1412" y="1"/>
                    <a:pt x="1296" y="1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6172;p63">
              <a:extLst>
                <a:ext uri="{FF2B5EF4-FFF2-40B4-BE49-F238E27FC236}">
                  <a16:creationId xmlns:a16="http://schemas.microsoft.com/office/drawing/2014/main" id="{D6E953C9-9B6F-4E31-AFD9-01F2EAACF934}"/>
                </a:ext>
              </a:extLst>
            </p:cNvPr>
            <p:cNvSpPr/>
            <p:nvPr/>
          </p:nvSpPr>
          <p:spPr>
            <a:xfrm flipH="1">
              <a:off x="3872447" y="3229878"/>
              <a:ext cx="65099" cy="111584"/>
            </a:xfrm>
            <a:custGeom>
              <a:avLst/>
              <a:gdLst/>
              <a:ahLst/>
              <a:cxnLst/>
              <a:rect l="l" t="t" r="r" b="b"/>
              <a:pathLst>
                <a:path w="1322" h="2266" extrusionOk="0">
                  <a:moveTo>
                    <a:pt x="797" y="0"/>
                  </a:moveTo>
                  <a:cubicBezTo>
                    <a:pt x="743" y="0"/>
                    <a:pt x="705" y="43"/>
                    <a:pt x="715" y="102"/>
                  </a:cubicBezTo>
                  <a:cubicBezTo>
                    <a:pt x="726" y="173"/>
                    <a:pt x="786" y="245"/>
                    <a:pt x="822" y="304"/>
                  </a:cubicBezTo>
                  <a:cubicBezTo>
                    <a:pt x="846" y="364"/>
                    <a:pt x="893" y="423"/>
                    <a:pt x="929" y="507"/>
                  </a:cubicBezTo>
                  <a:cubicBezTo>
                    <a:pt x="988" y="638"/>
                    <a:pt x="1024" y="769"/>
                    <a:pt x="1060" y="923"/>
                  </a:cubicBezTo>
                  <a:cubicBezTo>
                    <a:pt x="1084" y="1066"/>
                    <a:pt x="1107" y="1233"/>
                    <a:pt x="1107" y="1376"/>
                  </a:cubicBezTo>
                  <a:cubicBezTo>
                    <a:pt x="1107" y="1435"/>
                    <a:pt x="1107" y="1519"/>
                    <a:pt x="1012" y="1519"/>
                  </a:cubicBezTo>
                  <a:cubicBezTo>
                    <a:pt x="941" y="1519"/>
                    <a:pt x="869" y="1471"/>
                    <a:pt x="810" y="1435"/>
                  </a:cubicBezTo>
                  <a:cubicBezTo>
                    <a:pt x="730" y="1404"/>
                    <a:pt x="644" y="1386"/>
                    <a:pt x="560" y="1386"/>
                  </a:cubicBezTo>
                  <a:cubicBezTo>
                    <a:pt x="390" y="1386"/>
                    <a:pt x="226" y="1455"/>
                    <a:pt x="131" y="1614"/>
                  </a:cubicBezTo>
                  <a:cubicBezTo>
                    <a:pt x="0" y="1840"/>
                    <a:pt x="95" y="2126"/>
                    <a:pt x="298" y="2257"/>
                  </a:cubicBezTo>
                  <a:cubicBezTo>
                    <a:pt x="306" y="2263"/>
                    <a:pt x="314" y="2266"/>
                    <a:pt x="323" y="2266"/>
                  </a:cubicBezTo>
                  <a:cubicBezTo>
                    <a:pt x="363" y="2266"/>
                    <a:pt x="397" y="2203"/>
                    <a:pt x="357" y="2173"/>
                  </a:cubicBezTo>
                  <a:cubicBezTo>
                    <a:pt x="167" y="1971"/>
                    <a:pt x="238" y="1614"/>
                    <a:pt x="524" y="1590"/>
                  </a:cubicBezTo>
                  <a:cubicBezTo>
                    <a:pt x="532" y="1589"/>
                    <a:pt x="539" y="1589"/>
                    <a:pt x="547" y="1589"/>
                  </a:cubicBezTo>
                  <a:cubicBezTo>
                    <a:pt x="669" y="1589"/>
                    <a:pt x="781" y="1675"/>
                    <a:pt x="893" y="1709"/>
                  </a:cubicBezTo>
                  <a:cubicBezTo>
                    <a:pt x="927" y="1715"/>
                    <a:pt x="962" y="1719"/>
                    <a:pt x="997" y="1719"/>
                  </a:cubicBezTo>
                  <a:cubicBezTo>
                    <a:pt x="1098" y="1719"/>
                    <a:pt x="1197" y="1687"/>
                    <a:pt x="1250" y="1590"/>
                  </a:cubicBezTo>
                  <a:cubicBezTo>
                    <a:pt x="1322" y="1483"/>
                    <a:pt x="1322" y="1316"/>
                    <a:pt x="1310" y="1185"/>
                  </a:cubicBezTo>
                  <a:cubicBezTo>
                    <a:pt x="1310" y="1042"/>
                    <a:pt x="1286" y="900"/>
                    <a:pt x="1250" y="757"/>
                  </a:cubicBezTo>
                  <a:cubicBezTo>
                    <a:pt x="1227" y="626"/>
                    <a:pt x="1167" y="483"/>
                    <a:pt x="1107" y="352"/>
                  </a:cubicBezTo>
                  <a:cubicBezTo>
                    <a:pt x="1072" y="292"/>
                    <a:pt x="1024" y="233"/>
                    <a:pt x="1000" y="173"/>
                  </a:cubicBezTo>
                  <a:cubicBezTo>
                    <a:pt x="953" y="114"/>
                    <a:pt x="905" y="42"/>
                    <a:pt x="834" y="7"/>
                  </a:cubicBezTo>
                  <a:cubicBezTo>
                    <a:pt x="821" y="2"/>
                    <a:pt x="809" y="0"/>
                    <a:pt x="797" y="0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6229;p63">
              <a:extLst>
                <a:ext uri="{FF2B5EF4-FFF2-40B4-BE49-F238E27FC236}">
                  <a16:creationId xmlns:a16="http://schemas.microsoft.com/office/drawing/2014/main" id="{E28630BE-1A1E-4467-98F0-4DACC77391D8}"/>
                </a:ext>
              </a:extLst>
            </p:cNvPr>
            <p:cNvSpPr/>
            <p:nvPr/>
          </p:nvSpPr>
          <p:spPr>
            <a:xfrm>
              <a:off x="5942275" y="4983536"/>
              <a:ext cx="1032622" cy="119103"/>
            </a:xfrm>
            <a:custGeom>
              <a:avLst/>
              <a:gdLst/>
              <a:ahLst/>
              <a:cxnLst/>
              <a:rect l="l" t="t" r="r" b="b"/>
              <a:pathLst>
                <a:path w="20860" h="2406" extrusionOk="0">
                  <a:moveTo>
                    <a:pt x="10430" y="0"/>
                  </a:moveTo>
                  <a:cubicBezTo>
                    <a:pt x="4668" y="0"/>
                    <a:pt x="0" y="536"/>
                    <a:pt x="0" y="1203"/>
                  </a:cubicBezTo>
                  <a:cubicBezTo>
                    <a:pt x="0" y="1869"/>
                    <a:pt x="4668" y="2405"/>
                    <a:pt x="10430" y="2405"/>
                  </a:cubicBezTo>
                  <a:cubicBezTo>
                    <a:pt x="16193" y="2405"/>
                    <a:pt x="20860" y="1869"/>
                    <a:pt x="20860" y="1203"/>
                  </a:cubicBezTo>
                  <a:cubicBezTo>
                    <a:pt x="20860" y="536"/>
                    <a:pt x="16193" y="0"/>
                    <a:pt x="10430" y="0"/>
                  </a:cubicBezTo>
                  <a:close/>
                </a:path>
              </a:pathLst>
            </a:custGeom>
            <a:solidFill>
              <a:srgbClr val="E2D4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6230;p63">
              <a:extLst>
                <a:ext uri="{FF2B5EF4-FFF2-40B4-BE49-F238E27FC236}">
                  <a16:creationId xmlns:a16="http://schemas.microsoft.com/office/drawing/2014/main" id="{E2AAA1EC-58C4-47F1-8912-7DC3B3DD7635}"/>
                </a:ext>
              </a:extLst>
            </p:cNvPr>
            <p:cNvSpPr/>
            <p:nvPr/>
          </p:nvSpPr>
          <p:spPr>
            <a:xfrm>
              <a:off x="6159150" y="4122423"/>
              <a:ext cx="585318" cy="831048"/>
            </a:xfrm>
            <a:custGeom>
              <a:avLst/>
              <a:gdLst/>
              <a:ahLst/>
              <a:cxnLst/>
              <a:rect l="l" t="t" r="r" b="b"/>
              <a:pathLst>
                <a:path w="11824" h="16788" extrusionOk="0">
                  <a:moveTo>
                    <a:pt x="1" y="0"/>
                  </a:moveTo>
                  <a:cubicBezTo>
                    <a:pt x="1" y="3108"/>
                    <a:pt x="156" y="6096"/>
                    <a:pt x="334" y="7394"/>
                  </a:cubicBezTo>
                  <a:cubicBezTo>
                    <a:pt x="751" y="10335"/>
                    <a:pt x="1418" y="16788"/>
                    <a:pt x="1418" y="16788"/>
                  </a:cubicBezTo>
                  <a:lnTo>
                    <a:pt x="4870" y="16788"/>
                  </a:lnTo>
                  <a:cubicBezTo>
                    <a:pt x="4859" y="14049"/>
                    <a:pt x="4382" y="3655"/>
                    <a:pt x="4608" y="3608"/>
                  </a:cubicBezTo>
                  <a:cubicBezTo>
                    <a:pt x="4661" y="3599"/>
                    <a:pt x="4718" y="3593"/>
                    <a:pt x="4782" y="3593"/>
                  </a:cubicBezTo>
                  <a:cubicBezTo>
                    <a:pt x="4975" y="3593"/>
                    <a:pt x="5226" y="3648"/>
                    <a:pt x="5585" y="3846"/>
                  </a:cubicBezTo>
                  <a:cubicBezTo>
                    <a:pt x="6228" y="4191"/>
                    <a:pt x="8395" y="16788"/>
                    <a:pt x="8395" y="16788"/>
                  </a:cubicBezTo>
                  <a:lnTo>
                    <a:pt x="11824" y="16788"/>
                  </a:lnTo>
                  <a:cubicBezTo>
                    <a:pt x="11466" y="13418"/>
                    <a:pt x="9823" y="2274"/>
                    <a:pt x="9692" y="798"/>
                  </a:cubicBezTo>
                  <a:cubicBezTo>
                    <a:pt x="9681" y="655"/>
                    <a:pt x="9669" y="417"/>
                    <a:pt x="9669" y="119"/>
                  </a:cubicBezTo>
                  <a:cubicBezTo>
                    <a:pt x="8112" y="295"/>
                    <a:pt x="6539" y="367"/>
                    <a:pt x="4976" y="367"/>
                  </a:cubicBezTo>
                  <a:cubicBezTo>
                    <a:pt x="4639" y="367"/>
                    <a:pt x="4302" y="364"/>
                    <a:pt x="3966" y="357"/>
                  </a:cubicBezTo>
                  <a:cubicBezTo>
                    <a:pt x="2977" y="322"/>
                    <a:pt x="2001" y="262"/>
                    <a:pt x="1037" y="131"/>
                  </a:cubicBezTo>
                  <a:cubicBezTo>
                    <a:pt x="691" y="83"/>
                    <a:pt x="346" y="60"/>
                    <a:pt x="1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" name="Google Shape;6231;p63">
              <a:extLst>
                <a:ext uri="{FF2B5EF4-FFF2-40B4-BE49-F238E27FC236}">
                  <a16:creationId xmlns:a16="http://schemas.microsoft.com/office/drawing/2014/main" id="{70E605F4-9BCF-4716-9044-64AF10A259CC}"/>
                </a:ext>
              </a:extLst>
            </p:cNvPr>
            <p:cNvSpPr/>
            <p:nvPr/>
          </p:nvSpPr>
          <p:spPr>
            <a:xfrm>
              <a:off x="6160338" y="4122423"/>
              <a:ext cx="522845" cy="367705"/>
            </a:xfrm>
            <a:custGeom>
              <a:avLst/>
              <a:gdLst/>
              <a:ahLst/>
              <a:cxnLst/>
              <a:rect l="l" t="t" r="r" b="b"/>
              <a:pathLst>
                <a:path w="10562" h="7428" extrusionOk="0">
                  <a:moveTo>
                    <a:pt x="1" y="0"/>
                  </a:moveTo>
                  <a:cubicBezTo>
                    <a:pt x="1" y="2631"/>
                    <a:pt x="96" y="5179"/>
                    <a:pt x="239" y="6679"/>
                  </a:cubicBezTo>
                  <a:cubicBezTo>
                    <a:pt x="513" y="6751"/>
                    <a:pt x="810" y="6799"/>
                    <a:pt x="1108" y="6858"/>
                  </a:cubicBezTo>
                  <a:cubicBezTo>
                    <a:pt x="2263" y="7037"/>
                    <a:pt x="3418" y="7168"/>
                    <a:pt x="4561" y="7263"/>
                  </a:cubicBezTo>
                  <a:cubicBezTo>
                    <a:pt x="4501" y="5203"/>
                    <a:pt x="4489" y="3655"/>
                    <a:pt x="4584" y="3643"/>
                  </a:cubicBezTo>
                  <a:cubicBezTo>
                    <a:pt x="4643" y="3630"/>
                    <a:pt x="4707" y="3622"/>
                    <a:pt x="4779" y="3622"/>
                  </a:cubicBezTo>
                  <a:cubicBezTo>
                    <a:pt x="4969" y="3622"/>
                    <a:pt x="5215" y="3682"/>
                    <a:pt x="5561" y="3881"/>
                  </a:cubicBezTo>
                  <a:cubicBezTo>
                    <a:pt x="5775" y="4001"/>
                    <a:pt x="6156" y="5477"/>
                    <a:pt x="6573" y="7382"/>
                  </a:cubicBezTo>
                  <a:cubicBezTo>
                    <a:pt x="7268" y="7408"/>
                    <a:pt x="7975" y="7427"/>
                    <a:pt x="8677" y="7427"/>
                  </a:cubicBezTo>
                  <a:cubicBezTo>
                    <a:pt x="8949" y="7427"/>
                    <a:pt x="9221" y="7424"/>
                    <a:pt x="9490" y="7418"/>
                  </a:cubicBezTo>
                  <a:lnTo>
                    <a:pt x="10561" y="7418"/>
                  </a:lnTo>
                  <a:cubicBezTo>
                    <a:pt x="10133" y="4298"/>
                    <a:pt x="9740" y="1500"/>
                    <a:pt x="9668" y="798"/>
                  </a:cubicBezTo>
                  <a:cubicBezTo>
                    <a:pt x="9657" y="631"/>
                    <a:pt x="9657" y="417"/>
                    <a:pt x="9657" y="119"/>
                  </a:cubicBezTo>
                  <a:cubicBezTo>
                    <a:pt x="8100" y="295"/>
                    <a:pt x="6527" y="367"/>
                    <a:pt x="4964" y="367"/>
                  </a:cubicBezTo>
                  <a:cubicBezTo>
                    <a:pt x="4627" y="367"/>
                    <a:pt x="4290" y="364"/>
                    <a:pt x="3953" y="357"/>
                  </a:cubicBezTo>
                  <a:cubicBezTo>
                    <a:pt x="2977" y="322"/>
                    <a:pt x="1989" y="262"/>
                    <a:pt x="1025" y="131"/>
                  </a:cubicBezTo>
                  <a:cubicBezTo>
                    <a:pt x="679" y="83"/>
                    <a:pt x="334" y="60"/>
                    <a:pt x="1" y="0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6232;p63">
              <a:extLst>
                <a:ext uri="{FF2B5EF4-FFF2-40B4-BE49-F238E27FC236}">
                  <a16:creationId xmlns:a16="http://schemas.microsoft.com/office/drawing/2014/main" id="{AAEEEE78-CDC9-4063-B7A0-9A1AB4641377}"/>
                </a:ext>
              </a:extLst>
            </p:cNvPr>
            <p:cNvSpPr/>
            <p:nvPr/>
          </p:nvSpPr>
          <p:spPr>
            <a:xfrm>
              <a:off x="6190980" y="4609240"/>
              <a:ext cx="209891" cy="344834"/>
            </a:xfrm>
            <a:custGeom>
              <a:avLst/>
              <a:gdLst/>
              <a:ahLst/>
              <a:cxnLst/>
              <a:rect l="l" t="t" r="r" b="b"/>
              <a:pathLst>
                <a:path w="4240" h="6966" extrusionOk="0">
                  <a:moveTo>
                    <a:pt x="1" y="1"/>
                  </a:moveTo>
                  <a:lnTo>
                    <a:pt x="1" y="1"/>
                  </a:lnTo>
                  <a:cubicBezTo>
                    <a:pt x="36" y="191"/>
                    <a:pt x="48" y="382"/>
                    <a:pt x="72" y="584"/>
                  </a:cubicBezTo>
                  <a:cubicBezTo>
                    <a:pt x="72" y="620"/>
                    <a:pt x="96" y="655"/>
                    <a:pt x="96" y="703"/>
                  </a:cubicBezTo>
                  <a:cubicBezTo>
                    <a:pt x="108" y="858"/>
                    <a:pt x="132" y="1036"/>
                    <a:pt x="155" y="1215"/>
                  </a:cubicBezTo>
                  <a:cubicBezTo>
                    <a:pt x="167" y="1322"/>
                    <a:pt x="179" y="1441"/>
                    <a:pt x="191" y="1548"/>
                  </a:cubicBezTo>
                  <a:cubicBezTo>
                    <a:pt x="513" y="4251"/>
                    <a:pt x="787" y="6966"/>
                    <a:pt x="787" y="6966"/>
                  </a:cubicBezTo>
                  <a:lnTo>
                    <a:pt x="4239" y="6966"/>
                  </a:lnTo>
                  <a:cubicBezTo>
                    <a:pt x="4227" y="5978"/>
                    <a:pt x="4168" y="3989"/>
                    <a:pt x="4085" y="1858"/>
                  </a:cubicBezTo>
                  <a:cubicBezTo>
                    <a:pt x="4085" y="1739"/>
                    <a:pt x="4061" y="1632"/>
                    <a:pt x="4061" y="1513"/>
                  </a:cubicBezTo>
                  <a:cubicBezTo>
                    <a:pt x="4061" y="1334"/>
                    <a:pt x="4049" y="1144"/>
                    <a:pt x="4049" y="953"/>
                  </a:cubicBezTo>
                  <a:lnTo>
                    <a:pt x="4049" y="822"/>
                  </a:lnTo>
                  <a:cubicBezTo>
                    <a:pt x="4049" y="679"/>
                    <a:pt x="4037" y="548"/>
                    <a:pt x="4037" y="417"/>
                  </a:cubicBezTo>
                  <a:cubicBezTo>
                    <a:pt x="3156" y="382"/>
                    <a:pt x="2275" y="310"/>
                    <a:pt x="1406" y="203"/>
                  </a:cubicBezTo>
                  <a:cubicBezTo>
                    <a:pt x="941" y="143"/>
                    <a:pt x="465" y="72"/>
                    <a:pt x="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6233;p63">
              <a:extLst>
                <a:ext uri="{FF2B5EF4-FFF2-40B4-BE49-F238E27FC236}">
                  <a16:creationId xmlns:a16="http://schemas.microsoft.com/office/drawing/2014/main" id="{B5B37FA5-2726-4010-AC3E-A23210EF6D4E}"/>
                </a:ext>
              </a:extLst>
            </p:cNvPr>
            <p:cNvSpPr/>
            <p:nvPr/>
          </p:nvSpPr>
          <p:spPr>
            <a:xfrm>
              <a:off x="6194545" y="4636962"/>
              <a:ext cx="197465" cy="20346"/>
            </a:xfrm>
            <a:custGeom>
              <a:avLst/>
              <a:gdLst/>
              <a:ahLst/>
              <a:cxnLst/>
              <a:rect l="l" t="t" r="r" b="b"/>
              <a:pathLst>
                <a:path w="3989" h="411" extrusionOk="0">
                  <a:moveTo>
                    <a:pt x="0" y="0"/>
                  </a:moveTo>
                  <a:cubicBezTo>
                    <a:pt x="0" y="48"/>
                    <a:pt x="24" y="84"/>
                    <a:pt x="24" y="119"/>
                  </a:cubicBezTo>
                  <a:cubicBezTo>
                    <a:pt x="1061" y="311"/>
                    <a:pt x="2128" y="410"/>
                    <a:pt x="3196" y="410"/>
                  </a:cubicBezTo>
                  <a:cubicBezTo>
                    <a:pt x="3452" y="410"/>
                    <a:pt x="3709" y="405"/>
                    <a:pt x="3965" y="393"/>
                  </a:cubicBezTo>
                  <a:lnTo>
                    <a:pt x="3989" y="393"/>
                  </a:lnTo>
                  <a:cubicBezTo>
                    <a:pt x="3989" y="345"/>
                    <a:pt x="3989" y="298"/>
                    <a:pt x="3977" y="238"/>
                  </a:cubicBezTo>
                  <a:cubicBezTo>
                    <a:pt x="3620" y="274"/>
                    <a:pt x="3251" y="274"/>
                    <a:pt x="2893" y="274"/>
                  </a:cubicBezTo>
                  <a:cubicBezTo>
                    <a:pt x="2072" y="274"/>
                    <a:pt x="1262" y="203"/>
                    <a:pt x="441" y="84"/>
                  </a:cubicBezTo>
                  <a:cubicBezTo>
                    <a:pt x="298" y="48"/>
                    <a:pt x="155" y="36"/>
                    <a:pt x="0" y="0"/>
                  </a:cubicBezTo>
                  <a:close/>
                </a:path>
              </a:pathLst>
            </a:custGeom>
            <a:solidFill>
              <a:srgbClr val="60C6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6234;p63">
              <a:extLst>
                <a:ext uri="{FF2B5EF4-FFF2-40B4-BE49-F238E27FC236}">
                  <a16:creationId xmlns:a16="http://schemas.microsoft.com/office/drawing/2014/main" id="{1749A0C3-49F2-43EE-90AE-4D8C7CB93B70}"/>
                </a:ext>
              </a:extLst>
            </p:cNvPr>
            <p:cNvSpPr/>
            <p:nvPr/>
          </p:nvSpPr>
          <p:spPr>
            <a:xfrm>
              <a:off x="6198653" y="4669387"/>
              <a:ext cx="195139" cy="32622"/>
            </a:xfrm>
            <a:custGeom>
              <a:avLst/>
              <a:gdLst/>
              <a:ahLst/>
              <a:cxnLst/>
              <a:rect l="l" t="t" r="r" b="b"/>
              <a:pathLst>
                <a:path w="3942" h="659" extrusionOk="0">
                  <a:moveTo>
                    <a:pt x="0" y="0"/>
                  </a:moveTo>
                  <a:cubicBezTo>
                    <a:pt x="12" y="107"/>
                    <a:pt x="24" y="226"/>
                    <a:pt x="36" y="333"/>
                  </a:cubicBezTo>
                  <a:cubicBezTo>
                    <a:pt x="1081" y="548"/>
                    <a:pt x="2150" y="659"/>
                    <a:pt x="3210" y="659"/>
                  </a:cubicBezTo>
                  <a:cubicBezTo>
                    <a:pt x="3443" y="659"/>
                    <a:pt x="3675" y="654"/>
                    <a:pt x="3906" y="643"/>
                  </a:cubicBezTo>
                  <a:lnTo>
                    <a:pt x="3941" y="643"/>
                  </a:lnTo>
                  <a:cubicBezTo>
                    <a:pt x="3941" y="536"/>
                    <a:pt x="3930" y="417"/>
                    <a:pt x="3930" y="298"/>
                  </a:cubicBezTo>
                  <a:cubicBezTo>
                    <a:pt x="3633" y="315"/>
                    <a:pt x="3330" y="326"/>
                    <a:pt x="3031" y="326"/>
                  </a:cubicBezTo>
                  <a:cubicBezTo>
                    <a:pt x="2921" y="326"/>
                    <a:pt x="2812" y="325"/>
                    <a:pt x="2703" y="322"/>
                  </a:cubicBezTo>
                  <a:cubicBezTo>
                    <a:pt x="1810" y="286"/>
                    <a:pt x="905" y="179"/>
                    <a:pt x="24" y="0"/>
                  </a:cubicBezTo>
                  <a:close/>
                </a:path>
              </a:pathLst>
            </a:custGeom>
            <a:solidFill>
              <a:srgbClr val="60C6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6235;p63">
              <a:extLst>
                <a:ext uri="{FF2B5EF4-FFF2-40B4-BE49-F238E27FC236}">
                  <a16:creationId xmlns:a16="http://schemas.microsoft.com/office/drawing/2014/main" id="{753E8161-5448-4834-938E-71F2D41602CB}"/>
                </a:ext>
              </a:extLst>
            </p:cNvPr>
            <p:cNvSpPr/>
            <p:nvPr/>
          </p:nvSpPr>
          <p:spPr>
            <a:xfrm>
              <a:off x="6515773" y="4632804"/>
              <a:ext cx="228108" cy="321271"/>
            </a:xfrm>
            <a:custGeom>
              <a:avLst/>
              <a:gdLst/>
              <a:ahLst/>
              <a:cxnLst/>
              <a:rect l="l" t="t" r="r" b="b"/>
              <a:pathLst>
                <a:path w="4608" h="6490" extrusionOk="0">
                  <a:moveTo>
                    <a:pt x="0" y="1"/>
                  </a:moveTo>
                  <a:cubicBezTo>
                    <a:pt x="36" y="132"/>
                    <a:pt x="48" y="263"/>
                    <a:pt x="83" y="382"/>
                  </a:cubicBezTo>
                  <a:cubicBezTo>
                    <a:pt x="83" y="429"/>
                    <a:pt x="95" y="465"/>
                    <a:pt x="95" y="501"/>
                  </a:cubicBezTo>
                  <a:cubicBezTo>
                    <a:pt x="119" y="703"/>
                    <a:pt x="167" y="882"/>
                    <a:pt x="202" y="1061"/>
                  </a:cubicBezTo>
                  <a:cubicBezTo>
                    <a:pt x="214" y="1180"/>
                    <a:pt x="238" y="1275"/>
                    <a:pt x="262" y="1394"/>
                  </a:cubicBezTo>
                  <a:cubicBezTo>
                    <a:pt x="762" y="4109"/>
                    <a:pt x="1179" y="6490"/>
                    <a:pt x="1179" y="6490"/>
                  </a:cubicBezTo>
                  <a:lnTo>
                    <a:pt x="4608" y="6490"/>
                  </a:lnTo>
                  <a:cubicBezTo>
                    <a:pt x="4501" y="5430"/>
                    <a:pt x="4262" y="3597"/>
                    <a:pt x="4001" y="1549"/>
                  </a:cubicBezTo>
                  <a:cubicBezTo>
                    <a:pt x="3977" y="1430"/>
                    <a:pt x="3965" y="1322"/>
                    <a:pt x="3953" y="1203"/>
                  </a:cubicBezTo>
                  <a:cubicBezTo>
                    <a:pt x="3917" y="1013"/>
                    <a:pt x="3905" y="834"/>
                    <a:pt x="3870" y="644"/>
                  </a:cubicBezTo>
                  <a:cubicBezTo>
                    <a:pt x="3870" y="596"/>
                    <a:pt x="3858" y="549"/>
                    <a:pt x="3858" y="501"/>
                  </a:cubicBezTo>
                  <a:cubicBezTo>
                    <a:pt x="3834" y="370"/>
                    <a:pt x="3810" y="239"/>
                    <a:pt x="3798" y="108"/>
                  </a:cubicBezTo>
                  <a:cubicBezTo>
                    <a:pt x="3215" y="72"/>
                    <a:pt x="2655" y="48"/>
                    <a:pt x="2072" y="25"/>
                  </a:cubicBezTo>
                  <a:cubicBezTo>
                    <a:pt x="1393" y="1"/>
                    <a:pt x="691" y="1"/>
                    <a:pt x="0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6236;p63">
              <a:extLst>
                <a:ext uri="{FF2B5EF4-FFF2-40B4-BE49-F238E27FC236}">
                  <a16:creationId xmlns:a16="http://schemas.microsoft.com/office/drawing/2014/main" id="{400C1357-C4A0-4A11-970D-C273EE16CCF9}"/>
                </a:ext>
              </a:extLst>
            </p:cNvPr>
            <p:cNvSpPr/>
            <p:nvPr/>
          </p:nvSpPr>
          <p:spPr>
            <a:xfrm>
              <a:off x="6519882" y="4651665"/>
              <a:ext cx="186872" cy="14752"/>
            </a:xfrm>
            <a:custGeom>
              <a:avLst/>
              <a:gdLst/>
              <a:ahLst/>
              <a:cxnLst/>
              <a:rect l="l" t="t" r="r" b="b"/>
              <a:pathLst>
                <a:path w="3775" h="298" extrusionOk="0">
                  <a:moveTo>
                    <a:pt x="0" y="1"/>
                  </a:moveTo>
                  <a:cubicBezTo>
                    <a:pt x="0" y="48"/>
                    <a:pt x="12" y="84"/>
                    <a:pt x="12" y="120"/>
                  </a:cubicBezTo>
                  <a:cubicBezTo>
                    <a:pt x="933" y="235"/>
                    <a:pt x="1860" y="297"/>
                    <a:pt x="2779" y="297"/>
                  </a:cubicBezTo>
                  <a:cubicBezTo>
                    <a:pt x="3096" y="297"/>
                    <a:pt x="3412" y="290"/>
                    <a:pt x="3727" y="275"/>
                  </a:cubicBezTo>
                  <a:lnTo>
                    <a:pt x="3775" y="275"/>
                  </a:lnTo>
                  <a:cubicBezTo>
                    <a:pt x="3775" y="227"/>
                    <a:pt x="3763" y="179"/>
                    <a:pt x="3775" y="120"/>
                  </a:cubicBezTo>
                  <a:lnTo>
                    <a:pt x="3775" y="120"/>
                  </a:lnTo>
                  <a:cubicBezTo>
                    <a:pt x="3346" y="156"/>
                    <a:pt x="2929" y="156"/>
                    <a:pt x="2513" y="156"/>
                  </a:cubicBezTo>
                  <a:cubicBezTo>
                    <a:pt x="1667" y="156"/>
                    <a:pt x="834" y="96"/>
                    <a:pt x="0" y="1"/>
                  </a:cubicBezTo>
                  <a:close/>
                </a:path>
              </a:pathLst>
            </a:custGeom>
            <a:solidFill>
              <a:srgbClr val="60C6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6237;p63">
              <a:extLst>
                <a:ext uri="{FF2B5EF4-FFF2-40B4-BE49-F238E27FC236}">
                  <a16:creationId xmlns:a16="http://schemas.microsoft.com/office/drawing/2014/main" id="{7BDCB77B-695E-4EF2-8699-102BEEDF2C23}"/>
                </a:ext>
              </a:extLst>
            </p:cNvPr>
            <p:cNvSpPr/>
            <p:nvPr/>
          </p:nvSpPr>
          <p:spPr>
            <a:xfrm>
              <a:off x="6526367" y="4684090"/>
              <a:ext cx="186872" cy="26781"/>
            </a:xfrm>
            <a:custGeom>
              <a:avLst/>
              <a:gdLst/>
              <a:ahLst/>
              <a:cxnLst/>
              <a:rect l="l" t="t" r="r" b="b"/>
              <a:pathLst>
                <a:path w="3775" h="541" extrusionOk="0">
                  <a:moveTo>
                    <a:pt x="0" y="1"/>
                  </a:moveTo>
                  <a:lnTo>
                    <a:pt x="0" y="1"/>
                  </a:lnTo>
                  <a:cubicBezTo>
                    <a:pt x="12" y="120"/>
                    <a:pt x="48" y="227"/>
                    <a:pt x="60" y="346"/>
                  </a:cubicBezTo>
                  <a:cubicBezTo>
                    <a:pt x="977" y="476"/>
                    <a:pt x="1908" y="540"/>
                    <a:pt x="2837" y="540"/>
                  </a:cubicBezTo>
                  <a:cubicBezTo>
                    <a:pt x="3102" y="540"/>
                    <a:pt x="3367" y="535"/>
                    <a:pt x="3632" y="525"/>
                  </a:cubicBezTo>
                  <a:lnTo>
                    <a:pt x="3775" y="525"/>
                  </a:lnTo>
                  <a:cubicBezTo>
                    <a:pt x="3763" y="406"/>
                    <a:pt x="3739" y="286"/>
                    <a:pt x="3751" y="167"/>
                  </a:cubicBezTo>
                  <a:lnTo>
                    <a:pt x="3751" y="167"/>
                  </a:lnTo>
                  <a:cubicBezTo>
                    <a:pt x="3398" y="176"/>
                    <a:pt x="3056" y="189"/>
                    <a:pt x="2717" y="189"/>
                  </a:cubicBezTo>
                  <a:cubicBezTo>
                    <a:pt x="2565" y="189"/>
                    <a:pt x="2414" y="187"/>
                    <a:pt x="2263" y="179"/>
                  </a:cubicBezTo>
                  <a:cubicBezTo>
                    <a:pt x="1501" y="167"/>
                    <a:pt x="739" y="108"/>
                    <a:pt x="0" y="1"/>
                  </a:cubicBezTo>
                  <a:close/>
                </a:path>
              </a:pathLst>
            </a:custGeom>
            <a:solidFill>
              <a:srgbClr val="60C6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6238;p63">
              <a:extLst>
                <a:ext uri="{FF2B5EF4-FFF2-40B4-BE49-F238E27FC236}">
                  <a16:creationId xmlns:a16="http://schemas.microsoft.com/office/drawing/2014/main" id="{AE279360-801C-4DD6-A19F-14A2F36DF2C0}"/>
                </a:ext>
              </a:extLst>
            </p:cNvPr>
            <p:cNvSpPr/>
            <p:nvPr/>
          </p:nvSpPr>
          <p:spPr>
            <a:xfrm>
              <a:off x="6129101" y="4944577"/>
              <a:ext cx="308302" cy="97025"/>
            </a:xfrm>
            <a:custGeom>
              <a:avLst/>
              <a:gdLst/>
              <a:ahLst/>
              <a:cxnLst/>
              <a:rect l="l" t="t" r="r" b="b"/>
              <a:pathLst>
                <a:path w="6228" h="1960" extrusionOk="0">
                  <a:moveTo>
                    <a:pt x="2987" y="0"/>
                  </a:moveTo>
                  <a:cubicBezTo>
                    <a:pt x="2556" y="0"/>
                    <a:pt x="2239" y="7"/>
                    <a:pt x="2203" y="25"/>
                  </a:cubicBezTo>
                  <a:cubicBezTo>
                    <a:pt x="2203" y="25"/>
                    <a:pt x="1906" y="61"/>
                    <a:pt x="1013" y="632"/>
                  </a:cubicBezTo>
                  <a:cubicBezTo>
                    <a:pt x="465" y="989"/>
                    <a:pt x="179" y="1335"/>
                    <a:pt x="60" y="1573"/>
                  </a:cubicBezTo>
                  <a:cubicBezTo>
                    <a:pt x="1" y="1692"/>
                    <a:pt x="96" y="1835"/>
                    <a:pt x="227" y="1835"/>
                  </a:cubicBezTo>
                  <a:cubicBezTo>
                    <a:pt x="927" y="1865"/>
                    <a:pt x="2968" y="1960"/>
                    <a:pt x="4437" y="1960"/>
                  </a:cubicBezTo>
                  <a:cubicBezTo>
                    <a:pt x="5316" y="1960"/>
                    <a:pt x="5991" y="1925"/>
                    <a:pt x="6049" y="1823"/>
                  </a:cubicBezTo>
                  <a:cubicBezTo>
                    <a:pt x="6228" y="1513"/>
                    <a:pt x="5882" y="108"/>
                    <a:pt x="5727" y="73"/>
                  </a:cubicBezTo>
                  <a:cubicBezTo>
                    <a:pt x="5627" y="39"/>
                    <a:pt x="3995" y="0"/>
                    <a:pt x="2987" y="0"/>
                  </a:cubicBezTo>
                  <a:close/>
                </a:path>
              </a:pathLst>
            </a:custGeom>
            <a:solidFill>
              <a:srgbClr val="60C6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" name="Google Shape;6239;p63">
              <a:extLst>
                <a:ext uri="{FF2B5EF4-FFF2-40B4-BE49-F238E27FC236}">
                  <a16:creationId xmlns:a16="http://schemas.microsoft.com/office/drawing/2014/main" id="{322FE7F0-E1CE-41E0-8C7A-4420B4B4A16F}"/>
                </a:ext>
              </a:extLst>
            </p:cNvPr>
            <p:cNvSpPr/>
            <p:nvPr/>
          </p:nvSpPr>
          <p:spPr>
            <a:xfrm>
              <a:off x="6129101" y="4963487"/>
              <a:ext cx="117915" cy="76679"/>
            </a:xfrm>
            <a:custGeom>
              <a:avLst/>
              <a:gdLst/>
              <a:ahLst/>
              <a:cxnLst/>
              <a:rect l="l" t="t" r="r" b="b"/>
              <a:pathLst>
                <a:path w="2382" h="1549" extrusionOk="0">
                  <a:moveTo>
                    <a:pt x="1417" y="0"/>
                  </a:moveTo>
                  <a:cubicBezTo>
                    <a:pt x="1298" y="72"/>
                    <a:pt x="1167" y="155"/>
                    <a:pt x="1013" y="250"/>
                  </a:cubicBezTo>
                  <a:cubicBezTo>
                    <a:pt x="465" y="607"/>
                    <a:pt x="179" y="953"/>
                    <a:pt x="60" y="1191"/>
                  </a:cubicBezTo>
                  <a:cubicBezTo>
                    <a:pt x="1" y="1310"/>
                    <a:pt x="96" y="1441"/>
                    <a:pt x="227" y="1453"/>
                  </a:cubicBezTo>
                  <a:cubicBezTo>
                    <a:pt x="632" y="1477"/>
                    <a:pt x="1465" y="1512"/>
                    <a:pt x="2382" y="1548"/>
                  </a:cubicBezTo>
                  <a:cubicBezTo>
                    <a:pt x="2322" y="1405"/>
                    <a:pt x="2251" y="1286"/>
                    <a:pt x="2191" y="1143"/>
                  </a:cubicBezTo>
                  <a:cubicBezTo>
                    <a:pt x="1977" y="727"/>
                    <a:pt x="1715" y="357"/>
                    <a:pt x="14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" name="Google Shape;6240;p63">
              <a:extLst>
                <a:ext uri="{FF2B5EF4-FFF2-40B4-BE49-F238E27FC236}">
                  <a16:creationId xmlns:a16="http://schemas.microsoft.com/office/drawing/2014/main" id="{BB41648C-FFD5-4686-B166-8B2416B66A11}"/>
                </a:ext>
              </a:extLst>
            </p:cNvPr>
            <p:cNvSpPr/>
            <p:nvPr/>
          </p:nvSpPr>
          <p:spPr>
            <a:xfrm>
              <a:off x="6474487" y="4944577"/>
              <a:ext cx="308302" cy="97025"/>
            </a:xfrm>
            <a:custGeom>
              <a:avLst/>
              <a:gdLst/>
              <a:ahLst/>
              <a:cxnLst/>
              <a:rect l="l" t="t" r="r" b="b"/>
              <a:pathLst>
                <a:path w="6228" h="1960" extrusionOk="0">
                  <a:moveTo>
                    <a:pt x="2987" y="0"/>
                  </a:moveTo>
                  <a:cubicBezTo>
                    <a:pt x="2556" y="0"/>
                    <a:pt x="2239" y="7"/>
                    <a:pt x="2203" y="25"/>
                  </a:cubicBezTo>
                  <a:cubicBezTo>
                    <a:pt x="2203" y="25"/>
                    <a:pt x="1906" y="61"/>
                    <a:pt x="1013" y="632"/>
                  </a:cubicBezTo>
                  <a:cubicBezTo>
                    <a:pt x="465" y="989"/>
                    <a:pt x="179" y="1335"/>
                    <a:pt x="60" y="1573"/>
                  </a:cubicBezTo>
                  <a:cubicBezTo>
                    <a:pt x="1" y="1692"/>
                    <a:pt x="96" y="1835"/>
                    <a:pt x="227" y="1835"/>
                  </a:cubicBezTo>
                  <a:cubicBezTo>
                    <a:pt x="927" y="1865"/>
                    <a:pt x="2968" y="1960"/>
                    <a:pt x="4437" y="1960"/>
                  </a:cubicBezTo>
                  <a:cubicBezTo>
                    <a:pt x="5316" y="1960"/>
                    <a:pt x="5991" y="1925"/>
                    <a:pt x="6049" y="1823"/>
                  </a:cubicBezTo>
                  <a:cubicBezTo>
                    <a:pt x="6228" y="1513"/>
                    <a:pt x="5882" y="108"/>
                    <a:pt x="5739" y="73"/>
                  </a:cubicBezTo>
                  <a:cubicBezTo>
                    <a:pt x="5631" y="39"/>
                    <a:pt x="3997" y="0"/>
                    <a:pt x="2987" y="0"/>
                  </a:cubicBezTo>
                  <a:close/>
                </a:path>
              </a:pathLst>
            </a:custGeom>
            <a:solidFill>
              <a:srgbClr val="60C6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" name="Google Shape;6241;p63">
              <a:extLst>
                <a:ext uri="{FF2B5EF4-FFF2-40B4-BE49-F238E27FC236}">
                  <a16:creationId xmlns:a16="http://schemas.microsoft.com/office/drawing/2014/main" id="{EC0AD402-EEEF-487B-9434-7BC81DE9D8B1}"/>
                </a:ext>
              </a:extLst>
            </p:cNvPr>
            <p:cNvSpPr/>
            <p:nvPr/>
          </p:nvSpPr>
          <p:spPr>
            <a:xfrm>
              <a:off x="6474487" y="4962299"/>
              <a:ext cx="120885" cy="77867"/>
            </a:xfrm>
            <a:custGeom>
              <a:avLst/>
              <a:gdLst/>
              <a:ahLst/>
              <a:cxnLst/>
              <a:rect l="l" t="t" r="r" b="b"/>
              <a:pathLst>
                <a:path w="2442" h="1573" extrusionOk="0">
                  <a:moveTo>
                    <a:pt x="1477" y="0"/>
                  </a:moveTo>
                  <a:cubicBezTo>
                    <a:pt x="1346" y="72"/>
                    <a:pt x="1191" y="155"/>
                    <a:pt x="1013" y="274"/>
                  </a:cubicBezTo>
                  <a:cubicBezTo>
                    <a:pt x="465" y="631"/>
                    <a:pt x="179" y="977"/>
                    <a:pt x="60" y="1215"/>
                  </a:cubicBezTo>
                  <a:cubicBezTo>
                    <a:pt x="1" y="1334"/>
                    <a:pt x="96" y="1465"/>
                    <a:pt x="227" y="1477"/>
                  </a:cubicBezTo>
                  <a:cubicBezTo>
                    <a:pt x="644" y="1501"/>
                    <a:pt x="1513" y="1536"/>
                    <a:pt x="2441" y="1572"/>
                  </a:cubicBezTo>
                  <a:cubicBezTo>
                    <a:pt x="2406" y="1465"/>
                    <a:pt x="2358" y="1382"/>
                    <a:pt x="2310" y="1274"/>
                  </a:cubicBezTo>
                  <a:cubicBezTo>
                    <a:pt x="2084" y="810"/>
                    <a:pt x="1787" y="393"/>
                    <a:pt x="14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" name="Google Shape;6242;p63">
              <a:extLst>
                <a:ext uri="{FF2B5EF4-FFF2-40B4-BE49-F238E27FC236}">
                  <a16:creationId xmlns:a16="http://schemas.microsoft.com/office/drawing/2014/main" id="{4520645F-18B9-4D51-B30D-D880852A209B}"/>
                </a:ext>
              </a:extLst>
            </p:cNvPr>
            <p:cNvSpPr/>
            <p:nvPr/>
          </p:nvSpPr>
          <p:spPr>
            <a:xfrm>
              <a:off x="5882128" y="3439769"/>
              <a:ext cx="201030" cy="285431"/>
            </a:xfrm>
            <a:custGeom>
              <a:avLst/>
              <a:gdLst/>
              <a:ahLst/>
              <a:cxnLst/>
              <a:rect l="l" t="t" r="r" b="b"/>
              <a:pathLst>
                <a:path w="4061" h="5766" extrusionOk="0">
                  <a:moveTo>
                    <a:pt x="1438" y="1"/>
                  </a:moveTo>
                  <a:cubicBezTo>
                    <a:pt x="1431" y="1"/>
                    <a:pt x="1424" y="1"/>
                    <a:pt x="1418" y="3"/>
                  </a:cubicBezTo>
                  <a:cubicBezTo>
                    <a:pt x="1084" y="74"/>
                    <a:pt x="1632" y="1955"/>
                    <a:pt x="1632" y="1955"/>
                  </a:cubicBezTo>
                  <a:cubicBezTo>
                    <a:pt x="1632" y="1955"/>
                    <a:pt x="834" y="592"/>
                    <a:pt x="564" y="592"/>
                  </a:cubicBezTo>
                  <a:cubicBezTo>
                    <a:pt x="554" y="592"/>
                    <a:pt x="545" y="594"/>
                    <a:pt x="537" y="598"/>
                  </a:cubicBezTo>
                  <a:cubicBezTo>
                    <a:pt x="298" y="717"/>
                    <a:pt x="989" y="2396"/>
                    <a:pt x="989" y="2396"/>
                  </a:cubicBezTo>
                  <a:cubicBezTo>
                    <a:pt x="989" y="2396"/>
                    <a:pt x="390" y="1557"/>
                    <a:pt x="192" y="1557"/>
                  </a:cubicBezTo>
                  <a:cubicBezTo>
                    <a:pt x="183" y="1557"/>
                    <a:pt x="175" y="1559"/>
                    <a:pt x="168" y="1562"/>
                  </a:cubicBezTo>
                  <a:cubicBezTo>
                    <a:pt x="1" y="1658"/>
                    <a:pt x="810" y="3134"/>
                    <a:pt x="1049" y="3729"/>
                  </a:cubicBezTo>
                  <a:cubicBezTo>
                    <a:pt x="1286" y="4324"/>
                    <a:pt x="1702" y="5762"/>
                    <a:pt x="1692" y="5765"/>
                  </a:cubicBezTo>
                  <a:lnTo>
                    <a:pt x="1692" y="5765"/>
                  </a:lnTo>
                  <a:lnTo>
                    <a:pt x="3858" y="5396"/>
                  </a:lnTo>
                  <a:cubicBezTo>
                    <a:pt x="3858" y="5396"/>
                    <a:pt x="3632" y="4396"/>
                    <a:pt x="3632" y="3944"/>
                  </a:cubicBezTo>
                  <a:cubicBezTo>
                    <a:pt x="3632" y="3503"/>
                    <a:pt x="4061" y="1312"/>
                    <a:pt x="3787" y="1253"/>
                  </a:cubicBezTo>
                  <a:cubicBezTo>
                    <a:pt x="3779" y="1251"/>
                    <a:pt x="3772" y="1250"/>
                    <a:pt x="3764" y="1250"/>
                  </a:cubicBezTo>
                  <a:cubicBezTo>
                    <a:pt x="3486" y="1250"/>
                    <a:pt x="3216" y="2265"/>
                    <a:pt x="3216" y="2265"/>
                  </a:cubicBezTo>
                  <a:cubicBezTo>
                    <a:pt x="3216" y="2265"/>
                    <a:pt x="2721" y="276"/>
                    <a:pt x="2411" y="276"/>
                  </a:cubicBezTo>
                  <a:cubicBezTo>
                    <a:pt x="2410" y="276"/>
                    <a:pt x="2408" y="276"/>
                    <a:pt x="2406" y="277"/>
                  </a:cubicBezTo>
                  <a:cubicBezTo>
                    <a:pt x="2084" y="277"/>
                    <a:pt x="2299" y="1777"/>
                    <a:pt x="2299" y="1777"/>
                  </a:cubicBezTo>
                  <a:cubicBezTo>
                    <a:pt x="2299" y="1777"/>
                    <a:pt x="1795" y="1"/>
                    <a:pt x="1438" y="1"/>
                  </a:cubicBezTo>
                  <a:close/>
                  <a:moveTo>
                    <a:pt x="1692" y="5765"/>
                  </a:moveTo>
                  <a:lnTo>
                    <a:pt x="1692" y="5765"/>
                  </a:lnTo>
                  <a:cubicBezTo>
                    <a:pt x="1692" y="5765"/>
                    <a:pt x="1692" y="5765"/>
                    <a:pt x="1692" y="5765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" name="Google Shape;6243;p63">
              <a:extLst>
                <a:ext uri="{FF2B5EF4-FFF2-40B4-BE49-F238E27FC236}">
                  <a16:creationId xmlns:a16="http://schemas.microsoft.com/office/drawing/2014/main" id="{19465987-8D70-4234-B39B-9EF16BDB0102}"/>
                </a:ext>
              </a:extLst>
            </p:cNvPr>
            <p:cNvSpPr/>
            <p:nvPr/>
          </p:nvSpPr>
          <p:spPr>
            <a:xfrm>
              <a:off x="6053064" y="3634516"/>
              <a:ext cx="235236" cy="370823"/>
            </a:xfrm>
            <a:custGeom>
              <a:avLst/>
              <a:gdLst/>
              <a:ahLst/>
              <a:cxnLst/>
              <a:rect l="l" t="t" r="r" b="b"/>
              <a:pathLst>
                <a:path w="4752" h="7491" extrusionOk="0">
                  <a:moveTo>
                    <a:pt x="3833" y="1"/>
                  </a:moveTo>
                  <a:cubicBezTo>
                    <a:pt x="3658" y="1"/>
                    <a:pt x="3471" y="42"/>
                    <a:pt x="3299" y="105"/>
                  </a:cubicBezTo>
                  <a:cubicBezTo>
                    <a:pt x="2310" y="462"/>
                    <a:pt x="1751" y="1260"/>
                    <a:pt x="1287" y="2117"/>
                  </a:cubicBezTo>
                  <a:cubicBezTo>
                    <a:pt x="1144" y="2391"/>
                    <a:pt x="989" y="2677"/>
                    <a:pt x="870" y="2962"/>
                  </a:cubicBezTo>
                  <a:cubicBezTo>
                    <a:pt x="382" y="4093"/>
                    <a:pt x="1" y="5344"/>
                    <a:pt x="72" y="6534"/>
                  </a:cubicBezTo>
                  <a:cubicBezTo>
                    <a:pt x="84" y="6880"/>
                    <a:pt x="155" y="7249"/>
                    <a:pt x="453" y="7415"/>
                  </a:cubicBezTo>
                  <a:cubicBezTo>
                    <a:pt x="550" y="7468"/>
                    <a:pt x="656" y="7490"/>
                    <a:pt x="766" y="7490"/>
                  </a:cubicBezTo>
                  <a:cubicBezTo>
                    <a:pt x="929" y="7490"/>
                    <a:pt x="1100" y="7443"/>
                    <a:pt x="1263" y="7380"/>
                  </a:cubicBezTo>
                  <a:cubicBezTo>
                    <a:pt x="1882" y="7106"/>
                    <a:pt x="2334" y="6558"/>
                    <a:pt x="2703" y="6022"/>
                  </a:cubicBezTo>
                  <a:cubicBezTo>
                    <a:pt x="3120" y="5427"/>
                    <a:pt x="3477" y="4784"/>
                    <a:pt x="3799" y="4129"/>
                  </a:cubicBezTo>
                  <a:cubicBezTo>
                    <a:pt x="4335" y="3081"/>
                    <a:pt x="4751" y="1915"/>
                    <a:pt x="4608" y="807"/>
                  </a:cubicBezTo>
                  <a:cubicBezTo>
                    <a:pt x="4573" y="569"/>
                    <a:pt x="4501" y="307"/>
                    <a:pt x="4323" y="164"/>
                  </a:cubicBezTo>
                  <a:cubicBezTo>
                    <a:pt x="4193" y="47"/>
                    <a:pt x="4020" y="1"/>
                    <a:pt x="3833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" name="Google Shape;6244;p63">
              <a:extLst>
                <a:ext uri="{FF2B5EF4-FFF2-40B4-BE49-F238E27FC236}">
                  <a16:creationId xmlns:a16="http://schemas.microsoft.com/office/drawing/2014/main" id="{61C1B296-D0AA-446D-928C-14EA85693DE4}"/>
                </a:ext>
              </a:extLst>
            </p:cNvPr>
            <p:cNvSpPr/>
            <p:nvPr/>
          </p:nvSpPr>
          <p:spPr>
            <a:xfrm>
              <a:off x="6076627" y="3634516"/>
              <a:ext cx="211079" cy="282808"/>
            </a:xfrm>
            <a:custGeom>
              <a:avLst/>
              <a:gdLst/>
              <a:ahLst/>
              <a:cxnLst/>
              <a:rect l="l" t="t" r="r" b="b"/>
              <a:pathLst>
                <a:path w="4264" h="5713" extrusionOk="0">
                  <a:moveTo>
                    <a:pt x="3357" y="1"/>
                  </a:moveTo>
                  <a:cubicBezTo>
                    <a:pt x="3182" y="1"/>
                    <a:pt x="2995" y="42"/>
                    <a:pt x="2823" y="105"/>
                  </a:cubicBezTo>
                  <a:cubicBezTo>
                    <a:pt x="1834" y="462"/>
                    <a:pt x="1275" y="1260"/>
                    <a:pt x="811" y="2117"/>
                  </a:cubicBezTo>
                  <a:cubicBezTo>
                    <a:pt x="656" y="2391"/>
                    <a:pt x="525" y="2677"/>
                    <a:pt x="394" y="2962"/>
                  </a:cubicBezTo>
                  <a:cubicBezTo>
                    <a:pt x="334" y="3105"/>
                    <a:pt x="275" y="3248"/>
                    <a:pt x="215" y="3391"/>
                  </a:cubicBezTo>
                  <a:cubicBezTo>
                    <a:pt x="203" y="3427"/>
                    <a:pt x="203" y="3439"/>
                    <a:pt x="179" y="3462"/>
                  </a:cubicBezTo>
                  <a:cubicBezTo>
                    <a:pt x="120" y="3641"/>
                    <a:pt x="60" y="3808"/>
                    <a:pt x="1" y="3986"/>
                  </a:cubicBezTo>
                  <a:cubicBezTo>
                    <a:pt x="465" y="4343"/>
                    <a:pt x="918" y="4713"/>
                    <a:pt x="1394" y="5058"/>
                  </a:cubicBezTo>
                  <a:cubicBezTo>
                    <a:pt x="1727" y="5296"/>
                    <a:pt x="2073" y="5510"/>
                    <a:pt x="2430" y="5713"/>
                  </a:cubicBezTo>
                  <a:cubicBezTo>
                    <a:pt x="2561" y="5522"/>
                    <a:pt x="2680" y="5308"/>
                    <a:pt x="2799" y="5105"/>
                  </a:cubicBezTo>
                  <a:cubicBezTo>
                    <a:pt x="2823" y="5070"/>
                    <a:pt x="2835" y="5058"/>
                    <a:pt x="2846" y="5034"/>
                  </a:cubicBezTo>
                  <a:cubicBezTo>
                    <a:pt x="3013" y="4736"/>
                    <a:pt x="3180" y="4439"/>
                    <a:pt x="3323" y="4141"/>
                  </a:cubicBezTo>
                  <a:cubicBezTo>
                    <a:pt x="3847" y="3070"/>
                    <a:pt x="4263" y="1903"/>
                    <a:pt x="4132" y="807"/>
                  </a:cubicBezTo>
                  <a:cubicBezTo>
                    <a:pt x="4097" y="569"/>
                    <a:pt x="4025" y="307"/>
                    <a:pt x="3847" y="164"/>
                  </a:cubicBezTo>
                  <a:cubicBezTo>
                    <a:pt x="3717" y="47"/>
                    <a:pt x="3544" y="1"/>
                    <a:pt x="3357" y="1"/>
                  </a:cubicBezTo>
                  <a:close/>
                </a:path>
              </a:pathLst>
            </a:custGeom>
            <a:solidFill>
              <a:srgbClr val="E2D4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" name="Google Shape;6245;p63">
              <a:extLst>
                <a:ext uri="{FF2B5EF4-FFF2-40B4-BE49-F238E27FC236}">
                  <a16:creationId xmlns:a16="http://schemas.microsoft.com/office/drawing/2014/main" id="{AF4BD229-0F25-4CF8-B66C-8B8E0925F89A}"/>
                </a:ext>
              </a:extLst>
            </p:cNvPr>
            <p:cNvSpPr/>
            <p:nvPr/>
          </p:nvSpPr>
          <p:spPr>
            <a:xfrm>
              <a:off x="6085488" y="3802333"/>
              <a:ext cx="132073" cy="84946"/>
            </a:xfrm>
            <a:custGeom>
              <a:avLst/>
              <a:gdLst/>
              <a:ahLst/>
              <a:cxnLst/>
              <a:rect l="l" t="t" r="r" b="b"/>
              <a:pathLst>
                <a:path w="2668" h="1716" extrusionOk="0">
                  <a:moveTo>
                    <a:pt x="36" y="1"/>
                  </a:moveTo>
                  <a:cubicBezTo>
                    <a:pt x="24" y="37"/>
                    <a:pt x="24" y="49"/>
                    <a:pt x="0" y="72"/>
                  </a:cubicBezTo>
                  <a:cubicBezTo>
                    <a:pt x="417" y="394"/>
                    <a:pt x="858" y="668"/>
                    <a:pt x="1298" y="953"/>
                  </a:cubicBezTo>
                  <a:cubicBezTo>
                    <a:pt x="1608" y="1144"/>
                    <a:pt x="1929" y="1323"/>
                    <a:pt x="2239" y="1501"/>
                  </a:cubicBezTo>
                  <a:cubicBezTo>
                    <a:pt x="2370" y="1585"/>
                    <a:pt x="2489" y="1644"/>
                    <a:pt x="2620" y="1715"/>
                  </a:cubicBezTo>
                  <a:cubicBezTo>
                    <a:pt x="2644" y="1680"/>
                    <a:pt x="2656" y="1668"/>
                    <a:pt x="2667" y="1644"/>
                  </a:cubicBezTo>
                  <a:cubicBezTo>
                    <a:pt x="2525" y="1561"/>
                    <a:pt x="2382" y="1489"/>
                    <a:pt x="2251" y="1430"/>
                  </a:cubicBezTo>
                  <a:cubicBezTo>
                    <a:pt x="1941" y="1251"/>
                    <a:pt x="1644" y="1073"/>
                    <a:pt x="1346" y="894"/>
                  </a:cubicBezTo>
                  <a:cubicBezTo>
                    <a:pt x="893" y="608"/>
                    <a:pt x="465" y="311"/>
                    <a:pt x="3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6246;p63">
              <a:extLst>
                <a:ext uri="{FF2B5EF4-FFF2-40B4-BE49-F238E27FC236}">
                  <a16:creationId xmlns:a16="http://schemas.microsoft.com/office/drawing/2014/main" id="{83BB1894-A7F1-4EC2-A0AC-DF7BDA44E59D}"/>
                </a:ext>
              </a:extLst>
            </p:cNvPr>
            <p:cNvSpPr/>
            <p:nvPr/>
          </p:nvSpPr>
          <p:spPr>
            <a:xfrm>
              <a:off x="5946978" y="3639071"/>
              <a:ext cx="255235" cy="372209"/>
            </a:xfrm>
            <a:custGeom>
              <a:avLst/>
              <a:gdLst/>
              <a:ahLst/>
              <a:cxnLst/>
              <a:rect l="l" t="t" r="r" b="b"/>
              <a:pathLst>
                <a:path w="5156" h="7519" extrusionOk="0">
                  <a:moveTo>
                    <a:pt x="2298" y="1"/>
                  </a:moveTo>
                  <a:lnTo>
                    <a:pt x="1" y="441"/>
                  </a:lnTo>
                  <a:cubicBezTo>
                    <a:pt x="346" y="2401"/>
                    <a:pt x="1139" y="7519"/>
                    <a:pt x="3004" y="7519"/>
                  </a:cubicBezTo>
                  <a:cubicBezTo>
                    <a:pt x="3065" y="7519"/>
                    <a:pt x="3128" y="7513"/>
                    <a:pt x="3191" y="7502"/>
                  </a:cubicBezTo>
                  <a:cubicBezTo>
                    <a:pt x="5156" y="7121"/>
                    <a:pt x="2298" y="1"/>
                    <a:pt x="2298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6247;p63">
              <a:extLst>
                <a:ext uri="{FF2B5EF4-FFF2-40B4-BE49-F238E27FC236}">
                  <a16:creationId xmlns:a16="http://schemas.microsoft.com/office/drawing/2014/main" id="{3D2F3571-D0E3-4F41-8155-773D19C3496C}"/>
                </a:ext>
              </a:extLst>
            </p:cNvPr>
            <p:cNvSpPr/>
            <p:nvPr/>
          </p:nvSpPr>
          <p:spPr>
            <a:xfrm>
              <a:off x="6393747" y="2812114"/>
              <a:ext cx="729716" cy="1046978"/>
            </a:xfrm>
            <a:custGeom>
              <a:avLst/>
              <a:gdLst/>
              <a:ahLst/>
              <a:cxnLst/>
              <a:rect l="l" t="t" r="r" b="b"/>
              <a:pathLst>
                <a:path w="14741" h="21150" extrusionOk="0">
                  <a:moveTo>
                    <a:pt x="7436" y="1"/>
                  </a:moveTo>
                  <a:cubicBezTo>
                    <a:pt x="7291" y="1"/>
                    <a:pt x="7138" y="12"/>
                    <a:pt x="6978" y="37"/>
                  </a:cubicBezTo>
                  <a:cubicBezTo>
                    <a:pt x="6132" y="144"/>
                    <a:pt x="5132" y="513"/>
                    <a:pt x="4811" y="1371"/>
                  </a:cubicBezTo>
                  <a:cubicBezTo>
                    <a:pt x="4632" y="1847"/>
                    <a:pt x="4608" y="2371"/>
                    <a:pt x="4608" y="2895"/>
                  </a:cubicBezTo>
                  <a:cubicBezTo>
                    <a:pt x="4632" y="4681"/>
                    <a:pt x="4787" y="6467"/>
                    <a:pt x="4906" y="8253"/>
                  </a:cubicBezTo>
                  <a:cubicBezTo>
                    <a:pt x="4965" y="9122"/>
                    <a:pt x="5013" y="10015"/>
                    <a:pt x="4822" y="10884"/>
                  </a:cubicBezTo>
                  <a:cubicBezTo>
                    <a:pt x="4465" y="12420"/>
                    <a:pt x="3406" y="12967"/>
                    <a:pt x="2132" y="13682"/>
                  </a:cubicBezTo>
                  <a:cubicBezTo>
                    <a:pt x="1774" y="13872"/>
                    <a:pt x="1358" y="14110"/>
                    <a:pt x="1143" y="14468"/>
                  </a:cubicBezTo>
                  <a:cubicBezTo>
                    <a:pt x="953" y="14813"/>
                    <a:pt x="1012" y="15182"/>
                    <a:pt x="1203" y="15492"/>
                  </a:cubicBezTo>
                  <a:cubicBezTo>
                    <a:pt x="1429" y="15873"/>
                    <a:pt x="1774" y="16170"/>
                    <a:pt x="2096" y="16432"/>
                  </a:cubicBezTo>
                  <a:cubicBezTo>
                    <a:pt x="2191" y="16504"/>
                    <a:pt x="2275" y="16575"/>
                    <a:pt x="2370" y="16635"/>
                  </a:cubicBezTo>
                  <a:cubicBezTo>
                    <a:pt x="2394" y="16635"/>
                    <a:pt x="2429" y="16658"/>
                    <a:pt x="2441" y="16682"/>
                  </a:cubicBezTo>
                  <a:cubicBezTo>
                    <a:pt x="2172" y="16646"/>
                    <a:pt x="1896" y="16610"/>
                    <a:pt x="1623" y="16610"/>
                  </a:cubicBezTo>
                  <a:cubicBezTo>
                    <a:pt x="1268" y="16610"/>
                    <a:pt x="919" y="16671"/>
                    <a:pt x="596" y="16873"/>
                  </a:cubicBezTo>
                  <a:cubicBezTo>
                    <a:pt x="298" y="17075"/>
                    <a:pt x="84" y="17397"/>
                    <a:pt x="48" y="17754"/>
                  </a:cubicBezTo>
                  <a:cubicBezTo>
                    <a:pt x="0" y="18206"/>
                    <a:pt x="215" y="18682"/>
                    <a:pt x="512" y="19004"/>
                  </a:cubicBezTo>
                  <a:cubicBezTo>
                    <a:pt x="905" y="19432"/>
                    <a:pt x="1489" y="19718"/>
                    <a:pt x="2025" y="19933"/>
                  </a:cubicBezTo>
                  <a:cubicBezTo>
                    <a:pt x="2691" y="20183"/>
                    <a:pt x="3382" y="20325"/>
                    <a:pt x="4096" y="20445"/>
                  </a:cubicBezTo>
                  <a:cubicBezTo>
                    <a:pt x="4477" y="20504"/>
                    <a:pt x="4870" y="20552"/>
                    <a:pt x="5251" y="20564"/>
                  </a:cubicBezTo>
                  <a:cubicBezTo>
                    <a:pt x="5364" y="20578"/>
                    <a:pt x="5477" y="20584"/>
                    <a:pt x="5590" y="20584"/>
                  </a:cubicBezTo>
                  <a:cubicBezTo>
                    <a:pt x="5764" y="20584"/>
                    <a:pt x="5940" y="20569"/>
                    <a:pt x="6120" y="20540"/>
                  </a:cubicBezTo>
                  <a:cubicBezTo>
                    <a:pt x="6287" y="20504"/>
                    <a:pt x="6442" y="20468"/>
                    <a:pt x="6597" y="20385"/>
                  </a:cubicBezTo>
                  <a:cubicBezTo>
                    <a:pt x="6668" y="20349"/>
                    <a:pt x="6739" y="20302"/>
                    <a:pt x="6823" y="20266"/>
                  </a:cubicBezTo>
                  <a:cubicBezTo>
                    <a:pt x="6835" y="20262"/>
                    <a:pt x="6846" y="20261"/>
                    <a:pt x="6855" y="20261"/>
                  </a:cubicBezTo>
                  <a:cubicBezTo>
                    <a:pt x="6904" y="20261"/>
                    <a:pt x="6903" y="20313"/>
                    <a:pt x="6954" y="20373"/>
                  </a:cubicBezTo>
                  <a:cubicBezTo>
                    <a:pt x="7013" y="20480"/>
                    <a:pt x="7085" y="20564"/>
                    <a:pt x="7180" y="20647"/>
                  </a:cubicBezTo>
                  <a:cubicBezTo>
                    <a:pt x="7335" y="20766"/>
                    <a:pt x="7537" y="20849"/>
                    <a:pt x="7728" y="20921"/>
                  </a:cubicBezTo>
                  <a:cubicBezTo>
                    <a:pt x="8173" y="21101"/>
                    <a:pt x="8684" y="21149"/>
                    <a:pt x="9169" y="21149"/>
                  </a:cubicBezTo>
                  <a:cubicBezTo>
                    <a:pt x="9229" y="21149"/>
                    <a:pt x="9288" y="21148"/>
                    <a:pt x="9347" y="21147"/>
                  </a:cubicBezTo>
                  <a:cubicBezTo>
                    <a:pt x="9930" y="21123"/>
                    <a:pt x="10561" y="20980"/>
                    <a:pt x="11109" y="20766"/>
                  </a:cubicBezTo>
                  <a:cubicBezTo>
                    <a:pt x="11657" y="20528"/>
                    <a:pt x="12204" y="20123"/>
                    <a:pt x="12514" y="19599"/>
                  </a:cubicBezTo>
                  <a:cubicBezTo>
                    <a:pt x="12728" y="19242"/>
                    <a:pt x="12847" y="18861"/>
                    <a:pt x="12657" y="18456"/>
                  </a:cubicBezTo>
                  <a:cubicBezTo>
                    <a:pt x="12454" y="18051"/>
                    <a:pt x="12002" y="17849"/>
                    <a:pt x="11597" y="17706"/>
                  </a:cubicBezTo>
                  <a:cubicBezTo>
                    <a:pt x="11347" y="17623"/>
                    <a:pt x="11073" y="17575"/>
                    <a:pt x="10835" y="17468"/>
                  </a:cubicBezTo>
                  <a:lnTo>
                    <a:pt x="10907" y="17468"/>
                  </a:lnTo>
                  <a:cubicBezTo>
                    <a:pt x="11109" y="17468"/>
                    <a:pt x="11299" y="17504"/>
                    <a:pt x="11490" y="17516"/>
                  </a:cubicBezTo>
                  <a:cubicBezTo>
                    <a:pt x="11889" y="17560"/>
                    <a:pt x="12289" y="17604"/>
                    <a:pt x="12688" y="17604"/>
                  </a:cubicBezTo>
                  <a:cubicBezTo>
                    <a:pt x="12824" y="17604"/>
                    <a:pt x="12961" y="17599"/>
                    <a:pt x="13097" y="17587"/>
                  </a:cubicBezTo>
                  <a:cubicBezTo>
                    <a:pt x="13609" y="17527"/>
                    <a:pt x="14121" y="17385"/>
                    <a:pt x="14419" y="16932"/>
                  </a:cubicBezTo>
                  <a:cubicBezTo>
                    <a:pt x="14693" y="16515"/>
                    <a:pt x="14740" y="16003"/>
                    <a:pt x="14502" y="15551"/>
                  </a:cubicBezTo>
                  <a:cubicBezTo>
                    <a:pt x="14288" y="15146"/>
                    <a:pt x="13966" y="14813"/>
                    <a:pt x="13621" y="14527"/>
                  </a:cubicBezTo>
                  <a:cubicBezTo>
                    <a:pt x="13276" y="14253"/>
                    <a:pt x="12812" y="14110"/>
                    <a:pt x="12383" y="14039"/>
                  </a:cubicBezTo>
                  <a:cubicBezTo>
                    <a:pt x="12132" y="13999"/>
                    <a:pt x="11854" y="13975"/>
                    <a:pt x="11582" y="13975"/>
                  </a:cubicBezTo>
                  <a:cubicBezTo>
                    <a:pt x="11453" y="13975"/>
                    <a:pt x="11326" y="13980"/>
                    <a:pt x="11204" y="13991"/>
                  </a:cubicBezTo>
                  <a:cubicBezTo>
                    <a:pt x="11150" y="13995"/>
                    <a:pt x="11094" y="14001"/>
                    <a:pt x="11039" y="14009"/>
                  </a:cubicBezTo>
                  <a:lnTo>
                    <a:pt x="11039" y="14009"/>
                  </a:lnTo>
                  <a:cubicBezTo>
                    <a:pt x="11173" y="13941"/>
                    <a:pt x="11299" y="13848"/>
                    <a:pt x="11407" y="13765"/>
                  </a:cubicBezTo>
                  <a:cubicBezTo>
                    <a:pt x="11788" y="13467"/>
                    <a:pt x="12061" y="13027"/>
                    <a:pt x="12073" y="12515"/>
                  </a:cubicBezTo>
                  <a:cubicBezTo>
                    <a:pt x="12085" y="11932"/>
                    <a:pt x="11776" y="11384"/>
                    <a:pt x="11383" y="10967"/>
                  </a:cubicBezTo>
                  <a:cubicBezTo>
                    <a:pt x="10990" y="10539"/>
                    <a:pt x="10466" y="10372"/>
                    <a:pt x="10014" y="10027"/>
                  </a:cubicBezTo>
                  <a:cubicBezTo>
                    <a:pt x="9740" y="9812"/>
                    <a:pt x="9621" y="9419"/>
                    <a:pt x="9561" y="9086"/>
                  </a:cubicBezTo>
                  <a:cubicBezTo>
                    <a:pt x="9394" y="8110"/>
                    <a:pt x="9525" y="7050"/>
                    <a:pt x="9537" y="6074"/>
                  </a:cubicBezTo>
                  <a:cubicBezTo>
                    <a:pt x="9561" y="4943"/>
                    <a:pt x="9573" y="3823"/>
                    <a:pt x="9585" y="2692"/>
                  </a:cubicBezTo>
                  <a:cubicBezTo>
                    <a:pt x="9549" y="1918"/>
                    <a:pt x="9371" y="1204"/>
                    <a:pt x="8978" y="704"/>
                  </a:cubicBezTo>
                  <a:cubicBezTo>
                    <a:pt x="8633" y="271"/>
                    <a:pt x="8126" y="1"/>
                    <a:pt x="7436" y="1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Google Shape;6248;p63">
              <a:extLst>
                <a:ext uri="{FF2B5EF4-FFF2-40B4-BE49-F238E27FC236}">
                  <a16:creationId xmlns:a16="http://schemas.microsoft.com/office/drawing/2014/main" id="{242A642D-5457-4ECD-A9D0-5333548FBBDF}"/>
                </a:ext>
              </a:extLst>
            </p:cNvPr>
            <p:cNvSpPr/>
            <p:nvPr/>
          </p:nvSpPr>
          <p:spPr>
            <a:xfrm>
              <a:off x="6134992" y="3582983"/>
              <a:ext cx="545221" cy="669719"/>
            </a:xfrm>
            <a:custGeom>
              <a:avLst/>
              <a:gdLst/>
              <a:ahLst/>
              <a:cxnLst/>
              <a:rect l="l" t="t" r="r" b="b"/>
              <a:pathLst>
                <a:path w="11014" h="13529" extrusionOk="0">
                  <a:moveTo>
                    <a:pt x="6638" y="0"/>
                  </a:moveTo>
                  <a:cubicBezTo>
                    <a:pt x="4581" y="0"/>
                    <a:pt x="1790" y="874"/>
                    <a:pt x="1525" y="1313"/>
                  </a:cubicBezTo>
                  <a:cubicBezTo>
                    <a:pt x="834" y="2396"/>
                    <a:pt x="96" y="8040"/>
                    <a:pt x="1" y="12302"/>
                  </a:cubicBezTo>
                  <a:lnTo>
                    <a:pt x="1" y="12385"/>
                  </a:lnTo>
                  <a:lnTo>
                    <a:pt x="1" y="12897"/>
                  </a:lnTo>
                  <a:cubicBezTo>
                    <a:pt x="2078" y="13383"/>
                    <a:pt x="4259" y="13529"/>
                    <a:pt x="6133" y="13529"/>
                  </a:cubicBezTo>
                  <a:cubicBezTo>
                    <a:pt x="8620" y="13529"/>
                    <a:pt x="10566" y="13273"/>
                    <a:pt x="11014" y="13219"/>
                  </a:cubicBezTo>
                  <a:cubicBezTo>
                    <a:pt x="10990" y="13052"/>
                    <a:pt x="10966" y="12885"/>
                    <a:pt x="10931" y="12743"/>
                  </a:cubicBezTo>
                  <a:cubicBezTo>
                    <a:pt x="10931" y="12695"/>
                    <a:pt x="10907" y="12659"/>
                    <a:pt x="10907" y="12635"/>
                  </a:cubicBezTo>
                  <a:cubicBezTo>
                    <a:pt x="10252" y="8230"/>
                    <a:pt x="10609" y="1944"/>
                    <a:pt x="10478" y="1503"/>
                  </a:cubicBezTo>
                  <a:cubicBezTo>
                    <a:pt x="10300" y="955"/>
                    <a:pt x="8906" y="62"/>
                    <a:pt x="6835" y="3"/>
                  </a:cubicBezTo>
                  <a:cubicBezTo>
                    <a:pt x="6770" y="1"/>
                    <a:pt x="6705" y="0"/>
                    <a:pt x="663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0" name="Google Shape;6250;p63">
              <a:extLst>
                <a:ext uri="{FF2B5EF4-FFF2-40B4-BE49-F238E27FC236}">
                  <a16:creationId xmlns:a16="http://schemas.microsoft.com/office/drawing/2014/main" id="{7A9BA992-AF86-4A7D-AE3E-56E66D50F627}"/>
                </a:ext>
              </a:extLst>
            </p:cNvPr>
            <p:cNvSpPr/>
            <p:nvPr/>
          </p:nvSpPr>
          <p:spPr>
            <a:xfrm>
              <a:off x="6134992" y="4191975"/>
              <a:ext cx="541706" cy="33414"/>
            </a:xfrm>
            <a:custGeom>
              <a:avLst/>
              <a:gdLst/>
              <a:ahLst/>
              <a:cxnLst/>
              <a:rect l="l" t="t" r="r" b="b"/>
              <a:pathLst>
                <a:path w="10943" h="675" extrusionOk="0">
                  <a:moveTo>
                    <a:pt x="1" y="0"/>
                  </a:moveTo>
                  <a:lnTo>
                    <a:pt x="1" y="83"/>
                  </a:lnTo>
                  <a:cubicBezTo>
                    <a:pt x="1286" y="298"/>
                    <a:pt x="2560" y="464"/>
                    <a:pt x="3846" y="572"/>
                  </a:cubicBezTo>
                  <a:cubicBezTo>
                    <a:pt x="4774" y="639"/>
                    <a:pt x="5704" y="675"/>
                    <a:pt x="6634" y="675"/>
                  </a:cubicBezTo>
                  <a:cubicBezTo>
                    <a:pt x="7674" y="675"/>
                    <a:pt x="8715" y="630"/>
                    <a:pt x="9752" y="536"/>
                  </a:cubicBezTo>
                  <a:cubicBezTo>
                    <a:pt x="10133" y="512"/>
                    <a:pt x="10538" y="464"/>
                    <a:pt x="10942" y="417"/>
                  </a:cubicBezTo>
                  <a:cubicBezTo>
                    <a:pt x="10942" y="381"/>
                    <a:pt x="10931" y="345"/>
                    <a:pt x="10931" y="333"/>
                  </a:cubicBezTo>
                  <a:lnTo>
                    <a:pt x="10073" y="417"/>
                  </a:lnTo>
                  <a:cubicBezTo>
                    <a:pt x="9097" y="512"/>
                    <a:pt x="8133" y="572"/>
                    <a:pt x="7144" y="583"/>
                  </a:cubicBezTo>
                  <a:cubicBezTo>
                    <a:pt x="6919" y="588"/>
                    <a:pt x="6693" y="590"/>
                    <a:pt x="6468" y="590"/>
                  </a:cubicBezTo>
                  <a:cubicBezTo>
                    <a:pt x="4732" y="590"/>
                    <a:pt x="3006" y="467"/>
                    <a:pt x="1298" y="214"/>
                  </a:cubicBezTo>
                  <a:cubicBezTo>
                    <a:pt x="870" y="155"/>
                    <a:pt x="429" y="83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1" name="Google Shape;6251;p63">
              <a:extLst>
                <a:ext uri="{FF2B5EF4-FFF2-40B4-BE49-F238E27FC236}">
                  <a16:creationId xmlns:a16="http://schemas.microsoft.com/office/drawing/2014/main" id="{3DCAD4B3-65C8-414C-8C4D-E5C7927F9A95}"/>
                </a:ext>
              </a:extLst>
            </p:cNvPr>
            <p:cNvSpPr/>
            <p:nvPr/>
          </p:nvSpPr>
          <p:spPr>
            <a:xfrm>
              <a:off x="6283903" y="3519421"/>
              <a:ext cx="175333" cy="127320"/>
            </a:xfrm>
            <a:custGeom>
              <a:avLst/>
              <a:gdLst/>
              <a:ahLst/>
              <a:cxnLst/>
              <a:rect l="l" t="t" r="r" b="b"/>
              <a:pathLst>
                <a:path w="4121" h="2572" extrusionOk="0">
                  <a:moveTo>
                    <a:pt x="3751" y="1"/>
                  </a:moveTo>
                  <a:lnTo>
                    <a:pt x="1" y="489"/>
                  </a:lnTo>
                  <a:lnTo>
                    <a:pt x="322" y="2192"/>
                  </a:lnTo>
                  <a:cubicBezTo>
                    <a:pt x="322" y="2192"/>
                    <a:pt x="523" y="2571"/>
                    <a:pt x="1490" y="2571"/>
                  </a:cubicBezTo>
                  <a:cubicBezTo>
                    <a:pt x="1746" y="2571"/>
                    <a:pt x="2056" y="2545"/>
                    <a:pt x="2430" y="2477"/>
                  </a:cubicBezTo>
                  <a:cubicBezTo>
                    <a:pt x="4121" y="2156"/>
                    <a:pt x="4037" y="1346"/>
                    <a:pt x="4037" y="1346"/>
                  </a:cubicBezTo>
                  <a:lnTo>
                    <a:pt x="3751" y="1"/>
                  </a:ln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" name="Google Shape;6252;p63">
              <a:extLst>
                <a:ext uri="{FF2B5EF4-FFF2-40B4-BE49-F238E27FC236}">
                  <a16:creationId xmlns:a16="http://schemas.microsoft.com/office/drawing/2014/main" id="{7E58A4D7-6F23-4BB2-AB4E-56976BBD4C38}"/>
                </a:ext>
              </a:extLst>
            </p:cNvPr>
            <p:cNvSpPr/>
            <p:nvPr/>
          </p:nvSpPr>
          <p:spPr>
            <a:xfrm>
              <a:off x="6287707" y="3506755"/>
              <a:ext cx="203318" cy="103301"/>
            </a:xfrm>
            <a:custGeom>
              <a:avLst/>
              <a:gdLst/>
              <a:ahLst/>
              <a:cxnLst/>
              <a:rect l="l" t="t" r="r" b="b"/>
              <a:pathLst>
                <a:path w="4703" h="2087" extrusionOk="0">
                  <a:moveTo>
                    <a:pt x="3630" y="1"/>
                  </a:moveTo>
                  <a:cubicBezTo>
                    <a:pt x="3540" y="1"/>
                    <a:pt x="3450" y="3"/>
                    <a:pt x="3358" y="7"/>
                  </a:cubicBezTo>
                  <a:cubicBezTo>
                    <a:pt x="2488" y="55"/>
                    <a:pt x="1619" y="257"/>
                    <a:pt x="774" y="483"/>
                  </a:cubicBezTo>
                  <a:cubicBezTo>
                    <a:pt x="560" y="543"/>
                    <a:pt x="345" y="602"/>
                    <a:pt x="226" y="745"/>
                  </a:cubicBezTo>
                  <a:cubicBezTo>
                    <a:pt x="71" y="948"/>
                    <a:pt x="0" y="1364"/>
                    <a:pt x="119" y="1555"/>
                  </a:cubicBezTo>
                  <a:cubicBezTo>
                    <a:pt x="286" y="1817"/>
                    <a:pt x="726" y="1983"/>
                    <a:pt x="1072" y="2043"/>
                  </a:cubicBezTo>
                  <a:cubicBezTo>
                    <a:pt x="1247" y="2074"/>
                    <a:pt x="1425" y="2087"/>
                    <a:pt x="1602" y="2087"/>
                  </a:cubicBezTo>
                  <a:cubicBezTo>
                    <a:pt x="1833" y="2087"/>
                    <a:pt x="2064" y="2065"/>
                    <a:pt x="2286" y="2031"/>
                  </a:cubicBezTo>
                  <a:cubicBezTo>
                    <a:pt x="2786" y="1960"/>
                    <a:pt x="3274" y="1841"/>
                    <a:pt x="3703" y="1614"/>
                  </a:cubicBezTo>
                  <a:cubicBezTo>
                    <a:pt x="4131" y="1388"/>
                    <a:pt x="4489" y="1043"/>
                    <a:pt x="4632" y="650"/>
                  </a:cubicBezTo>
                  <a:cubicBezTo>
                    <a:pt x="4667" y="507"/>
                    <a:pt x="4703" y="364"/>
                    <a:pt x="4608" y="245"/>
                  </a:cubicBezTo>
                  <a:cubicBezTo>
                    <a:pt x="4536" y="138"/>
                    <a:pt x="4370" y="78"/>
                    <a:pt x="4227" y="55"/>
                  </a:cubicBezTo>
                  <a:cubicBezTo>
                    <a:pt x="4029" y="13"/>
                    <a:pt x="3832" y="1"/>
                    <a:pt x="3630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" name="Google Shape;6253;p63">
              <a:extLst>
                <a:ext uri="{FF2B5EF4-FFF2-40B4-BE49-F238E27FC236}">
                  <a16:creationId xmlns:a16="http://schemas.microsoft.com/office/drawing/2014/main" id="{5541C7F3-9C21-4443-84D6-574D0DBDCEB3}"/>
                </a:ext>
              </a:extLst>
            </p:cNvPr>
            <p:cNvSpPr/>
            <p:nvPr/>
          </p:nvSpPr>
          <p:spPr>
            <a:xfrm>
              <a:off x="6645423" y="3758176"/>
              <a:ext cx="226375" cy="523390"/>
            </a:xfrm>
            <a:custGeom>
              <a:avLst/>
              <a:gdLst/>
              <a:ahLst/>
              <a:cxnLst/>
              <a:rect l="l" t="t" r="r" b="b"/>
              <a:pathLst>
                <a:path w="4573" h="10573" extrusionOk="0">
                  <a:moveTo>
                    <a:pt x="2298" y="0"/>
                  </a:moveTo>
                  <a:cubicBezTo>
                    <a:pt x="2084" y="238"/>
                    <a:pt x="1846" y="464"/>
                    <a:pt x="1608" y="667"/>
                  </a:cubicBezTo>
                  <a:cubicBezTo>
                    <a:pt x="1108" y="1131"/>
                    <a:pt x="560" y="1536"/>
                    <a:pt x="0" y="1953"/>
                  </a:cubicBezTo>
                  <a:cubicBezTo>
                    <a:pt x="1167" y="4643"/>
                    <a:pt x="1298" y="8049"/>
                    <a:pt x="1179" y="10180"/>
                  </a:cubicBezTo>
                  <a:cubicBezTo>
                    <a:pt x="1334" y="10251"/>
                    <a:pt x="3025" y="10477"/>
                    <a:pt x="3453" y="10573"/>
                  </a:cubicBezTo>
                  <a:cubicBezTo>
                    <a:pt x="4572" y="7215"/>
                    <a:pt x="4322" y="4155"/>
                    <a:pt x="3251" y="1798"/>
                  </a:cubicBezTo>
                  <a:cubicBezTo>
                    <a:pt x="2953" y="1143"/>
                    <a:pt x="2620" y="536"/>
                    <a:pt x="2298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" name="Google Shape;6254;p63">
              <a:extLst>
                <a:ext uri="{FF2B5EF4-FFF2-40B4-BE49-F238E27FC236}">
                  <a16:creationId xmlns:a16="http://schemas.microsoft.com/office/drawing/2014/main" id="{4DAF3870-6D17-409D-B235-13102C314247}"/>
                </a:ext>
              </a:extLst>
            </p:cNvPr>
            <p:cNvSpPr/>
            <p:nvPr/>
          </p:nvSpPr>
          <p:spPr>
            <a:xfrm>
              <a:off x="6539931" y="3607834"/>
              <a:ext cx="255829" cy="290629"/>
            </a:xfrm>
            <a:custGeom>
              <a:avLst/>
              <a:gdLst/>
              <a:ahLst/>
              <a:cxnLst/>
              <a:rect l="l" t="t" r="r" b="b"/>
              <a:pathLst>
                <a:path w="5168" h="5871" extrusionOk="0">
                  <a:moveTo>
                    <a:pt x="1084" y="1"/>
                  </a:moveTo>
                  <a:cubicBezTo>
                    <a:pt x="0" y="108"/>
                    <a:pt x="36" y="2025"/>
                    <a:pt x="965" y="3382"/>
                  </a:cubicBezTo>
                  <a:cubicBezTo>
                    <a:pt x="1393" y="4001"/>
                    <a:pt x="1739" y="4621"/>
                    <a:pt x="1989" y="5216"/>
                  </a:cubicBezTo>
                  <a:cubicBezTo>
                    <a:pt x="1989" y="5240"/>
                    <a:pt x="2000" y="5252"/>
                    <a:pt x="2024" y="5287"/>
                  </a:cubicBezTo>
                  <a:cubicBezTo>
                    <a:pt x="2108" y="5478"/>
                    <a:pt x="2179" y="5668"/>
                    <a:pt x="2239" y="5871"/>
                  </a:cubicBezTo>
                  <a:cubicBezTo>
                    <a:pt x="2346" y="5787"/>
                    <a:pt x="2465" y="5716"/>
                    <a:pt x="2572" y="5644"/>
                  </a:cubicBezTo>
                  <a:cubicBezTo>
                    <a:pt x="2870" y="5454"/>
                    <a:pt x="3179" y="5252"/>
                    <a:pt x="3477" y="5061"/>
                  </a:cubicBezTo>
                  <a:cubicBezTo>
                    <a:pt x="3846" y="4811"/>
                    <a:pt x="4465" y="4347"/>
                    <a:pt x="4846" y="3930"/>
                  </a:cubicBezTo>
                  <a:cubicBezTo>
                    <a:pt x="4870" y="3906"/>
                    <a:pt x="4894" y="3870"/>
                    <a:pt x="4917" y="3847"/>
                  </a:cubicBezTo>
                  <a:cubicBezTo>
                    <a:pt x="5037" y="3728"/>
                    <a:pt x="5132" y="3609"/>
                    <a:pt x="5168" y="3501"/>
                  </a:cubicBezTo>
                  <a:cubicBezTo>
                    <a:pt x="5072" y="3323"/>
                    <a:pt x="4977" y="3144"/>
                    <a:pt x="4882" y="3013"/>
                  </a:cubicBezTo>
                  <a:cubicBezTo>
                    <a:pt x="4858" y="2977"/>
                    <a:pt x="4846" y="2966"/>
                    <a:pt x="4834" y="2930"/>
                  </a:cubicBezTo>
                  <a:cubicBezTo>
                    <a:pt x="3691" y="1168"/>
                    <a:pt x="2239" y="120"/>
                    <a:pt x="1334" y="13"/>
                  </a:cubicBezTo>
                  <a:cubicBezTo>
                    <a:pt x="1262" y="1"/>
                    <a:pt x="1203" y="1"/>
                    <a:pt x="1143" y="1"/>
                  </a:cubicBezTo>
                  <a:close/>
                </a:path>
              </a:pathLst>
            </a:custGeom>
            <a:solidFill>
              <a:srgbClr val="E2D4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" name="Google Shape;6255;p63">
              <a:extLst>
                <a:ext uri="{FF2B5EF4-FFF2-40B4-BE49-F238E27FC236}">
                  <a16:creationId xmlns:a16="http://schemas.microsoft.com/office/drawing/2014/main" id="{788CD997-391A-4B1E-853C-5406405FC99A}"/>
                </a:ext>
              </a:extLst>
            </p:cNvPr>
            <p:cNvSpPr/>
            <p:nvPr/>
          </p:nvSpPr>
          <p:spPr>
            <a:xfrm>
              <a:off x="6596513" y="3607289"/>
              <a:ext cx="186872" cy="262314"/>
            </a:xfrm>
            <a:custGeom>
              <a:avLst/>
              <a:gdLst/>
              <a:ahLst/>
              <a:cxnLst/>
              <a:rect l="l" t="t" r="r" b="b"/>
              <a:pathLst>
                <a:path w="3775" h="5299" extrusionOk="0">
                  <a:moveTo>
                    <a:pt x="0" y="0"/>
                  </a:moveTo>
                  <a:cubicBezTo>
                    <a:pt x="548" y="262"/>
                    <a:pt x="1072" y="619"/>
                    <a:pt x="1524" y="1036"/>
                  </a:cubicBezTo>
                  <a:cubicBezTo>
                    <a:pt x="2239" y="1691"/>
                    <a:pt x="2810" y="2465"/>
                    <a:pt x="3310" y="3286"/>
                  </a:cubicBezTo>
                  <a:cubicBezTo>
                    <a:pt x="3286" y="3298"/>
                    <a:pt x="3251" y="3334"/>
                    <a:pt x="3227" y="3358"/>
                  </a:cubicBezTo>
                  <a:cubicBezTo>
                    <a:pt x="3036" y="3548"/>
                    <a:pt x="2810" y="3750"/>
                    <a:pt x="2596" y="3929"/>
                  </a:cubicBezTo>
                  <a:cubicBezTo>
                    <a:pt x="2167" y="4298"/>
                    <a:pt x="1703" y="4655"/>
                    <a:pt x="1227" y="4965"/>
                  </a:cubicBezTo>
                  <a:cubicBezTo>
                    <a:pt x="1107" y="5060"/>
                    <a:pt x="977" y="5144"/>
                    <a:pt x="846" y="5227"/>
                  </a:cubicBezTo>
                  <a:cubicBezTo>
                    <a:pt x="846" y="5251"/>
                    <a:pt x="857" y="5263"/>
                    <a:pt x="869" y="5298"/>
                  </a:cubicBezTo>
                  <a:cubicBezTo>
                    <a:pt x="1727" y="4774"/>
                    <a:pt x="2524" y="4179"/>
                    <a:pt x="3239" y="3489"/>
                  </a:cubicBezTo>
                  <a:lnTo>
                    <a:pt x="3370" y="3358"/>
                  </a:lnTo>
                  <a:cubicBezTo>
                    <a:pt x="3370" y="3381"/>
                    <a:pt x="3370" y="3381"/>
                    <a:pt x="3393" y="3393"/>
                  </a:cubicBezTo>
                  <a:cubicBezTo>
                    <a:pt x="3489" y="3572"/>
                    <a:pt x="3596" y="3762"/>
                    <a:pt x="3703" y="3941"/>
                  </a:cubicBezTo>
                  <a:cubicBezTo>
                    <a:pt x="3727" y="3917"/>
                    <a:pt x="3751" y="3881"/>
                    <a:pt x="3774" y="3858"/>
                  </a:cubicBezTo>
                  <a:cubicBezTo>
                    <a:pt x="3703" y="3739"/>
                    <a:pt x="3644" y="3596"/>
                    <a:pt x="3572" y="3489"/>
                  </a:cubicBezTo>
                  <a:cubicBezTo>
                    <a:pt x="3536" y="3441"/>
                    <a:pt x="3489" y="3358"/>
                    <a:pt x="3453" y="3298"/>
                  </a:cubicBezTo>
                  <a:cubicBezTo>
                    <a:pt x="3560" y="3191"/>
                    <a:pt x="3644" y="3108"/>
                    <a:pt x="3727" y="3000"/>
                  </a:cubicBezTo>
                  <a:cubicBezTo>
                    <a:pt x="3715" y="2977"/>
                    <a:pt x="3703" y="2965"/>
                    <a:pt x="3691" y="2929"/>
                  </a:cubicBezTo>
                  <a:lnTo>
                    <a:pt x="3405" y="3215"/>
                  </a:lnTo>
                  <a:cubicBezTo>
                    <a:pt x="3179" y="2858"/>
                    <a:pt x="2941" y="2512"/>
                    <a:pt x="2691" y="2191"/>
                  </a:cubicBezTo>
                  <a:cubicBezTo>
                    <a:pt x="2096" y="1405"/>
                    <a:pt x="1393" y="726"/>
                    <a:pt x="560" y="214"/>
                  </a:cubicBezTo>
                  <a:cubicBezTo>
                    <a:pt x="441" y="143"/>
                    <a:pt x="322" y="71"/>
                    <a:pt x="191" y="12"/>
                  </a:cubicBezTo>
                  <a:cubicBezTo>
                    <a:pt x="119" y="0"/>
                    <a:pt x="6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" name="Google Shape;6261;p63">
              <a:extLst>
                <a:ext uri="{FF2B5EF4-FFF2-40B4-BE49-F238E27FC236}">
                  <a16:creationId xmlns:a16="http://schemas.microsoft.com/office/drawing/2014/main" id="{B6BDAC58-643A-46EF-8920-D50565673387}"/>
                </a:ext>
              </a:extLst>
            </p:cNvPr>
            <p:cNvSpPr/>
            <p:nvPr/>
          </p:nvSpPr>
          <p:spPr>
            <a:xfrm>
              <a:off x="6061925" y="2873053"/>
              <a:ext cx="229890" cy="308351"/>
            </a:xfrm>
            <a:custGeom>
              <a:avLst/>
              <a:gdLst/>
              <a:ahLst/>
              <a:cxnLst/>
              <a:rect l="l" t="t" r="r" b="b"/>
              <a:pathLst>
                <a:path w="4644" h="6229" extrusionOk="0">
                  <a:moveTo>
                    <a:pt x="3710" y="0"/>
                  </a:moveTo>
                  <a:cubicBezTo>
                    <a:pt x="3339" y="0"/>
                    <a:pt x="2912" y="156"/>
                    <a:pt x="2655" y="295"/>
                  </a:cubicBezTo>
                  <a:cubicBezTo>
                    <a:pt x="1036" y="1128"/>
                    <a:pt x="0" y="3021"/>
                    <a:pt x="215" y="4843"/>
                  </a:cubicBezTo>
                  <a:cubicBezTo>
                    <a:pt x="238" y="5152"/>
                    <a:pt x="322" y="5450"/>
                    <a:pt x="476" y="5724"/>
                  </a:cubicBezTo>
                  <a:cubicBezTo>
                    <a:pt x="643" y="5986"/>
                    <a:pt x="917" y="6200"/>
                    <a:pt x="1215" y="6224"/>
                  </a:cubicBezTo>
                  <a:cubicBezTo>
                    <a:pt x="1245" y="6227"/>
                    <a:pt x="1274" y="6229"/>
                    <a:pt x="1304" y="6229"/>
                  </a:cubicBezTo>
                  <a:cubicBezTo>
                    <a:pt x="1809" y="6229"/>
                    <a:pt x="2208" y="5758"/>
                    <a:pt x="2501" y="5319"/>
                  </a:cubicBezTo>
                  <a:cubicBezTo>
                    <a:pt x="3060" y="4545"/>
                    <a:pt x="3596" y="3759"/>
                    <a:pt x="3965" y="2878"/>
                  </a:cubicBezTo>
                  <a:cubicBezTo>
                    <a:pt x="4239" y="2235"/>
                    <a:pt x="4644" y="1128"/>
                    <a:pt x="4382" y="402"/>
                  </a:cubicBezTo>
                  <a:cubicBezTo>
                    <a:pt x="4275" y="103"/>
                    <a:pt x="4011" y="0"/>
                    <a:pt x="3710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" name="Google Shape;6262;p63">
              <a:extLst>
                <a:ext uri="{FF2B5EF4-FFF2-40B4-BE49-F238E27FC236}">
                  <a16:creationId xmlns:a16="http://schemas.microsoft.com/office/drawing/2014/main" id="{48790D34-9DA3-4A91-B6A2-9D75CA51D95C}"/>
                </a:ext>
              </a:extLst>
            </p:cNvPr>
            <p:cNvSpPr/>
            <p:nvPr/>
          </p:nvSpPr>
          <p:spPr>
            <a:xfrm>
              <a:off x="6070736" y="2876370"/>
              <a:ext cx="602396" cy="687293"/>
            </a:xfrm>
            <a:custGeom>
              <a:avLst/>
              <a:gdLst/>
              <a:ahLst/>
              <a:cxnLst/>
              <a:rect l="l" t="t" r="r" b="b"/>
              <a:pathLst>
                <a:path w="12169" h="13884" extrusionOk="0">
                  <a:moveTo>
                    <a:pt x="5859" y="1"/>
                  </a:moveTo>
                  <a:cubicBezTo>
                    <a:pt x="2509" y="1"/>
                    <a:pt x="47" y="2792"/>
                    <a:pt x="1" y="7228"/>
                  </a:cubicBezTo>
                  <a:cubicBezTo>
                    <a:pt x="1" y="7800"/>
                    <a:pt x="25" y="8336"/>
                    <a:pt x="84" y="8860"/>
                  </a:cubicBezTo>
                  <a:lnTo>
                    <a:pt x="84" y="8883"/>
                  </a:lnTo>
                  <a:cubicBezTo>
                    <a:pt x="96" y="9050"/>
                    <a:pt x="120" y="9193"/>
                    <a:pt x="144" y="9360"/>
                  </a:cubicBezTo>
                  <a:cubicBezTo>
                    <a:pt x="346" y="10681"/>
                    <a:pt x="810" y="11812"/>
                    <a:pt x="1692" y="12610"/>
                  </a:cubicBezTo>
                  <a:lnTo>
                    <a:pt x="1703" y="12622"/>
                  </a:lnTo>
                  <a:cubicBezTo>
                    <a:pt x="1846" y="12753"/>
                    <a:pt x="2025" y="12884"/>
                    <a:pt x="2203" y="13003"/>
                  </a:cubicBezTo>
                  <a:cubicBezTo>
                    <a:pt x="2965" y="13503"/>
                    <a:pt x="3978" y="13813"/>
                    <a:pt x="5311" y="13884"/>
                  </a:cubicBezTo>
                  <a:lnTo>
                    <a:pt x="5692" y="13884"/>
                  </a:lnTo>
                  <a:cubicBezTo>
                    <a:pt x="5847" y="13884"/>
                    <a:pt x="5990" y="13884"/>
                    <a:pt x="6156" y="13872"/>
                  </a:cubicBezTo>
                  <a:cubicBezTo>
                    <a:pt x="8038" y="13741"/>
                    <a:pt x="9728" y="12586"/>
                    <a:pt x="10752" y="10848"/>
                  </a:cubicBezTo>
                  <a:cubicBezTo>
                    <a:pt x="10764" y="10836"/>
                    <a:pt x="10764" y="10824"/>
                    <a:pt x="10776" y="10800"/>
                  </a:cubicBezTo>
                  <a:cubicBezTo>
                    <a:pt x="10871" y="10657"/>
                    <a:pt x="10943" y="10526"/>
                    <a:pt x="11014" y="10360"/>
                  </a:cubicBezTo>
                  <a:cubicBezTo>
                    <a:pt x="11395" y="9586"/>
                    <a:pt x="11645" y="8717"/>
                    <a:pt x="11752" y="7764"/>
                  </a:cubicBezTo>
                  <a:cubicBezTo>
                    <a:pt x="12169" y="3859"/>
                    <a:pt x="9752" y="239"/>
                    <a:pt x="6252" y="13"/>
                  </a:cubicBezTo>
                  <a:cubicBezTo>
                    <a:pt x="6119" y="5"/>
                    <a:pt x="5988" y="1"/>
                    <a:pt x="5859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" name="Google Shape;6263;p63">
              <a:extLst>
                <a:ext uri="{FF2B5EF4-FFF2-40B4-BE49-F238E27FC236}">
                  <a16:creationId xmlns:a16="http://schemas.microsoft.com/office/drawing/2014/main" id="{FAB8D315-5F30-49BC-8789-B7DC3C3C0B9C}"/>
                </a:ext>
              </a:extLst>
            </p:cNvPr>
            <p:cNvSpPr/>
            <p:nvPr/>
          </p:nvSpPr>
          <p:spPr>
            <a:xfrm>
              <a:off x="6190386" y="2804936"/>
              <a:ext cx="590614" cy="498688"/>
            </a:xfrm>
            <a:custGeom>
              <a:avLst/>
              <a:gdLst/>
              <a:ahLst/>
              <a:cxnLst/>
              <a:rect l="l" t="t" r="r" b="b"/>
              <a:pathLst>
                <a:path w="11931" h="10074" extrusionOk="0">
                  <a:moveTo>
                    <a:pt x="2549" y="4683"/>
                  </a:moveTo>
                  <a:cubicBezTo>
                    <a:pt x="2727" y="4778"/>
                    <a:pt x="2906" y="4849"/>
                    <a:pt x="3085" y="4921"/>
                  </a:cubicBezTo>
                  <a:cubicBezTo>
                    <a:pt x="3930" y="5254"/>
                    <a:pt x="4835" y="5421"/>
                    <a:pt x="5656" y="5790"/>
                  </a:cubicBezTo>
                  <a:cubicBezTo>
                    <a:pt x="5966" y="5933"/>
                    <a:pt x="6311" y="6135"/>
                    <a:pt x="6609" y="6385"/>
                  </a:cubicBezTo>
                  <a:cubicBezTo>
                    <a:pt x="6442" y="6314"/>
                    <a:pt x="6275" y="6266"/>
                    <a:pt x="6121" y="6231"/>
                  </a:cubicBezTo>
                  <a:cubicBezTo>
                    <a:pt x="5763" y="6159"/>
                    <a:pt x="5406" y="6088"/>
                    <a:pt x="5049" y="5992"/>
                  </a:cubicBezTo>
                  <a:cubicBezTo>
                    <a:pt x="4156" y="5754"/>
                    <a:pt x="3204" y="5361"/>
                    <a:pt x="2549" y="4683"/>
                  </a:cubicBezTo>
                  <a:close/>
                  <a:moveTo>
                    <a:pt x="4375" y="1"/>
                  </a:moveTo>
                  <a:cubicBezTo>
                    <a:pt x="4198" y="1"/>
                    <a:pt x="4025" y="10"/>
                    <a:pt x="3858" y="27"/>
                  </a:cubicBezTo>
                  <a:cubicBezTo>
                    <a:pt x="3108" y="75"/>
                    <a:pt x="2382" y="254"/>
                    <a:pt x="1703" y="563"/>
                  </a:cubicBezTo>
                  <a:cubicBezTo>
                    <a:pt x="1465" y="670"/>
                    <a:pt x="1251" y="789"/>
                    <a:pt x="1084" y="944"/>
                  </a:cubicBezTo>
                  <a:cubicBezTo>
                    <a:pt x="870" y="1039"/>
                    <a:pt x="656" y="1159"/>
                    <a:pt x="477" y="1325"/>
                  </a:cubicBezTo>
                  <a:cubicBezTo>
                    <a:pt x="72" y="1694"/>
                    <a:pt x="1" y="2242"/>
                    <a:pt x="156" y="2766"/>
                  </a:cubicBezTo>
                  <a:cubicBezTo>
                    <a:pt x="429" y="3766"/>
                    <a:pt x="1287" y="4457"/>
                    <a:pt x="2120" y="5028"/>
                  </a:cubicBezTo>
                  <a:cubicBezTo>
                    <a:pt x="3311" y="5862"/>
                    <a:pt x="5073" y="6195"/>
                    <a:pt x="5454" y="6278"/>
                  </a:cubicBezTo>
                  <a:cubicBezTo>
                    <a:pt x="5775" y="6350"/>
                    <a:pt x="6133" y="6397"/>
                    <a:pt x="6466" y="6504"/>
                  </a:cubicBezTo>
                  <a:cubicBezTo>
                    <a:pt x="6835" y="6624"/>
                    <a:pt x="7097" y="6862"/>
                    <a:pt x="7240" y="7231"/>
                  </a:cubicBezTo>
                  <a:cubicBezTo>
                    <a:pt x="7323" y="7469"/>
                    <a:pt x="7335" y="7719"/>
                    <a:pt x="7323" y="7981"/>
                  </a:cubicBezTo>
                  <a:cubicBezTo>
                    <a:pt x="7216" y="8481"/>
                    <a:pt x="6895" y="9148"/>
                    <a:pt x="7156" y="9541"/>
                  </a:cubicBezTo>
                  <a:cubicBezTo>
                    <a:pt x="7240" y="9779"/>
                    <a:pt x="7430" y="9957"/>
                    <a:pt x="7668" y="10041"/>
                  </a:cubicBezTo>
                  <a:cubicBezTo>
                    <a:pt x="7733" y="10063"/>
                    <a:pt x="7791" y="10073"/>
                    <a:pt x="7844" y="10073"/>
                  </a:cubicBezTo>
                  <a:cubicBezTo>
                    <a:pt x="8072" y="10073"/>
                    <a:pt x="8198" y="9882"/>
                    <a:pt x="8323" y="9660"/>
                  </a:cubicBezTo>
                  <a:cubicBezTo>
                    <a:pt x="8549" y="9207"/>
                    <a:pt x="8907" y="8850"/>
                    <a:pt x="9335" y="8588"/>
                  </a:cubicBezTo>
                  <a:cubicBezTo>
                    <a:pt x="9692" y="8362"/>
                    <a:pt x="10538" y="8564"/>
                    <a:pt x="10847" y="8302"/>
                  </a:cubicBezTo>
                  <a:cubicBezTo>
                    <a:pt x="11193" y="8005"/>
                    <a:pt x="11681" y="6552"/>
                    <a:pt x="11824" y="5754"/>
                  </a:cubicBezTo>
                  <a:cubicBezTo>
                    <a:pt x="11931" y="5028"/>
                    <a:pt x="11859" y="4266"/>
                    <a:pt x="11562" y="3599"/>
                  </a:cubicBezTo>
                  <a:cubicBezTo>
                    <a:pt x="10955" y="2230"/>
                    <a:pt x="9514" y="1385"/>
                    <a:pt x="8061" y="813"/>
                  </a:cubicBezTo>
                  <a:cubicBezTo>
                    <a:pt x="7514" y="587"/>
                    <a:pt x="6930" y="397"/>
                    <a:pt x="6359" y="266"/>
                  </a:cubicBezTo>
                  <a:cubicBezTo>
                    <a:pt x="5882" y="147"/>
                    <a:pt x="5406" y="75"/>
                    <a:pt x="4918" y="27"/>
                  </a:cubicBezTo>
                  <a:cubicBezTo>
                    <a:pt x="4734" y="10"/>
                    <a:pt x="4552" y="1"/>
                    <a:pt x="4375" y="1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" name="Google Shape;6264;p63">
              <a:extLst>
                <a:ext uri="{FF2B5EF4-FFF2-40B4-BE49-F238E27FC236}">
                  <a16:creationId xmlns:a16="http://schemas.microsoft.com/office/drawing/2014/main" id="{6281AB1E-3B30-496A-8E33-0309B208B505}"/>
                </a:ext>
              </a:extLst>
            </p:cNvPr>
            <p:cNvSpPr/>
            <p:nvPr/>
          </p:nvSpPr>
          <p:spPr>
            <a:xfrm>
              <a:off x="6246969" y="2805976"/>
              <a:ext cx="258205" cy="164002"/>
            </a:xfrm>
            <a:custGeom>
              <a:avLst/>
              <a:gdLst/>
              <a:ahLst/>
              <a:cxnLst/>
              <a:rect l="l" t="t" r="r" b="b"/>
              <a:pathLst>
                <a:path w="5216" h="3313" extrusionOk="0">
                  <a:moveTo>
                    <a:pt x="3262" y="1"/>
                  </a:moveTo>
                  <a:cubicBezTo>
                    <a:pt x="3085" y="1"/>
                    <a:pt x="2906" y="6"/>
                    <a:pt x="2727" y="18"/>
                  </a:cubicBezTo>
                  <a:cubicBezTo>
                    <a:pt x="2311" y="197"/>
                    <a:pt x="1906" y="376"/>
                    <a:pt x="1525" y="614"/>
                  </a:cubicBezTo>
                  <a:cubicBezTo>
                    <a:pt x="1132" y="852"/>
                    <a:pt x="787" y="1138"/>
                    <a:pt x="465" y="1447"/>
                  </a:cubicBezTo>
                  <a:cubicBezTo>
                    <a:pt x="310" y="1602"/>
                    <a:pt x="167" y="1757"/>
                    <a:pt x="96" y="1971"/>
                  </a:cubicBezTo>
                  <a:cubicBezTo>
                    <a:pt x="1" y="2221"/>
                    <a:pt x="60" y="2507"/>
                    <a:pt x="167" y="2745"/>
                  </a:cubicBezTo>
                  <a:cubicBezTo>
                    <a:pt x="239" y="2935"/>
                    <a:pt x="358" y="3114"/>
                    <a:pt x="525" y="3221"/>
                  </a:cubicBezTo>
                  <a:cubicBezTo>
                    <a:pt x="615" y="3279"/>
                    <a:pt x="725" y="3312"/>
                    <a:pt x="834" y="3312"/>
                  </a:cubicBezTo>
                  <a:cubicBezTo>
                    <a:pt x="927" y="3312"/>
                    <a:pt x="1019" y="3288"/>
                    <a:pt x="1096" y="3233"/>
                  </a:cubicBezTo>
                  <a:cubicBezTo>
                    <a:pt x="1358" y="3043"/>
                    <a:pt x="1322" y="2614"/>
                    <a:pt x="1561" y="2388"/>
                  </a:cubicBezTo>
                  <a:cubicBezTo>
                    <a:pt x="1688" y="2268"/>
                    <a:pt x="1865" y="2228"/>
                    <a:pt x="2047" y="2228"/>
                  </a:cubicBezTo>
                  <a:cubicBezTo>
                    <a:pt x="2119" y="2228"/>
                    <a:pt x="2192" y="2235"/>
                    <a:pt x="2263" y="2245"/>
                  </a:cubicBezTo>
                  <a:cubicBezTo>
                    <a:pt x="2318" y="2249"/>
                    <a:pt x="2372" y="2253"/>
                    <a:pt x="2426" y="2253"/>
                  </a:cubicBezTo>
                  <a:cubicBezTo>
                    <a:pt x="2523" y="2253"/>
                    <a:pt x="2615" y="2239"/>
                    <a:pt x="2692" y="2185"/>
                  </a:cubicBezTo>
                  <a:cubicBezTo>
                    <a:pt x="2846" y="2078"/>
                    <a:pt x="2882" y="1864"/>
                    <a:pt x="2965" y="1721"/>
                  </a:cubicBezTo>
                  <a:cubicBezTo>
                    <a:pt x="3144" y="1423"/>
                    <a:pt x="3549" y="1376"/>
                    <a:pt x="3870" y="1292"/>
                  </a:cubicBezTo>
                  <a:cubicBezTo>
                    <a:pt x="4430" y="1138"/>
                    <a:pt x="4894" y="768"/>
                    <a:pt x="5192" y="280"/>
                  </a:cubicBezTo>
                  <a:cubicBezTo>
                    <a:pt x="5192" y="256"/>
                    <a:pt x="5216" y="256"/>
                    <a:pt x="5216" y="245"/>
                  </a:cubicBezTo>
                  <a:cubicBezTo>
                    <a:pt x="4751" y="126"/>
                    <a:pt x="4263" y="54"/>
                    <a:pt x="3787" y="18"/>
                  </a:cubicBezTo>
                  <a:cubicBezTo>
                    <a:pt x="3614" y="6"/>
                    <a:pt x="3439" y="1"/>
                    <a:pt x="3262" y="1"/>
                  </a:cubicBezTo>
                  <a:close/>
                </a:path>
              </a:pathLst>
            </a:custGeom>
            <a:solidFill>
              <a:srgbClr val="2D29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" name="Google Shape;6265;p63">
              <a:extLst>
                <a:ext uri="{FF2B5EF4-FFF2-40B4-BE49-F238E27FC236}">
                  <a16:creationId xmlns:a16="http://schemas.microsoft.com/office/drawing/2014/main" id="{5217B3DC-608F-4FE3-A04F-E58EE27BE1B6}"/>
                </a:ext>
              </a:extLst>
            </p:cNvPr>
            <p:cNvSpPr/>
            <p:nvPr/>
          </p:nvSpPr>
          <p:spPr>
            <a:xfrm>
              <a:off x="6595325" y="3191460"/>
              <a:ext cx="184545" cy="221672"/>
            </a:xfrm>
            <a:custGeom>
              <a:avLst/>
              <a:gdLst/>
              <a:ahLst/>
              <a:cxnLst/>
              <a:rect l="l" t="t" r="r" b="b"/>
              <a:pathLst>
                <a:path w="3728" h="4478" extrusionOk="0">
                  <a:moveTo>
                    <a:pt x="2329" y="1"/>
                  </a:moveTo>
                  <a:cubicBezTo>
                    <a:pt x="985" y="1"/>
                    <a:pt x="227" y="1549"/>
                    <a:pt x="84" y="2697"/>
                  </a:cubicBezTo>
                  <a:cubicBezTo>
                    <a:pt x="36" y="2983"/>
                    <a:pt x="0" y="3292"/>
                    <a:pt x="84" y="3578"/>
                  </a:cubicBezTo>
                  <a:cubicBezTo>
                    <a:pt x="206" y="4110"/>
                    <a:pt x="627" y="4477"/>
                    <a:pt x="1165" y="4477"/>
                  </a:cubicBezTo>
                  <a:cubicBezTo>
                    <a:pt x="1205" y="4477"/>
                    <a:pt x="1245" y="4475"/>
                    <a:pt x="1286" y="4471"/>
                  </a:cubicBezTo>
                  <a:cubicBezTo>
                    <a:pt x="1810" y="4423"/>
                    <a:pt x="2310" y="4114"/>
                    <a:pt x="2703" y="3769"/>
                  </a:cubicBezTo>
                  <a:cubicBezTo>
                    <a:pt x="3322" y="3221"/>
                    <a:pt x="3715" y="2423"/>
                    <a:pt x="3715" y="1613"/>
                  </a:cubicBezTo>
                  <a:cubicBezTo>
                    <a:pt x="3727" y="1232"/>
                    <a:pt x="3632" y="840"/>
                    <a:pt x="3417" y="530"/>
                  </a:cubicBezTo>
                  <a:cubicBezTo>
                    <a:pt x="3203" y="244"/>
                    <a:pt x="2941" y="89"/>
                    <a:pt x="2655" y="30"/>
                  </a:cubicBezTo>
                  <a:cubicBezTo>
                    <a:pt x="2543" y="10"/>
                    <a:pt x="2435" y="1"/>
                    <a:pt x="2329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" name="Google Shape;6266;p63">
              <a:extLst>
                <a:ext uri="{FF2B5EF4-FFF2-40B4-BE49-F238E27FC236}">
                  <a16:creationId xmlns:a16="http://schemas.microsoft.com/office/drawing/2014/main" id="{BE89D65F-EE4C-4400-AECE-A2D3BEE8980C}"/>
                </a:ext>
              </a:extLst>
            </p:cNvPr>
            <p:cNvSpPr/>
            <p:nvPr/>
          </p:nvSpPr>
          <p:spPr>
            <a:xfrm>
              <a:off x="6653690" y="3250666"/>
              <a:ext cx="90788" cy="104995"/>
            </a:xfrm>
            <a:custGeom>
              <a:avLst/>
              <a:gdLst/>
              <a:ahLst/>
              <a:cxnLst/>
              <a:rect l="l" t="t" r="r" b="b"/>
              <a:pathLst>
                <a:path w="1834" h="2121" extrusionOk="0">
                  <a:moveTo>
                    <a:pt x="1286" y="1"/>
                  </a:moveTo>
                  <a:cubicBezTo>
                    <a:pt x="1000" y="1"/>
                    <a:pt x="762" y="179"/>
                    <a:pt x="584" y="370"/>
                  </a:cubicBezTo>
                  <a:cubicBezTo>
                    <a:pt x="179" y="834"/>
                    <a:pt x="0" y="1441"/>
                    <a:pt x="60" y="2049"/>
                  </a:cubicBezTo>
                  <a:cubicBezTo>
                    <a:pt x="66" y="2096"/>
                    <a:pt x="104" y="2120"/>
                    <a:pt x="141" y="2120"/>
                  </a:cubicBezTo>
                  <a:cubicBezTo>
                    <a:pt x="179" y="2120"/>
                    <a:pt x="214" y="2096"/>
                    <a:pt x="214" y="2049"/>
                  </a:cubicBezTo>
                  <a:cubicBezTo>
                    <a:pt x="179" y="1560"/>
                    <a:pt x="345" y="1060"/>
                    <a:pt x="643" y="668"/>
                  </a:cubicBezTo>
                  <a:cubicBezTo>
                    <a:pt x="703" y="584"/>
                    <a:pt x="774" y="489"/>
                    <a:pt x="869" y="417"/>
                  </a:cubicBezTo>
                  <a:cubicBezTo>
                    <a:pt x="953" y="525"/>
                    <a:pt x="1012" y="644"/>
                    <a:pt x="1048" y="763"/>
                  </a:cubicBezTo>
                  <a:cubicBezTo>
                    <a:pt x="1060" y="834"/>
                    <a:pt x="1060" y="894"/>
                    <a:pt x="1060" y="977"/>
                  </a:cubicBezTo>
                  <a:lnTo>
                    <a:pt x="1060" y="1037"/>
                  </a:lnTo>
                  <a:lnTo>
                    <a:pt x="1060" y="1060"/>
                  </a:lnTo>
                  <a:lnTo>
                    <a:pt x="1060" y="1084"/>
                  </a:lnTo>
                  <a:cubicBezTo>
                    <a:pt x="1048" y="1132"/>
                    <a:pt x="1024" y="1179"/>
                    <a:pt x="1048" y="1215"/>
                  </a:cubicBezTo>
                  <a:cubicBezTo>
                    <a:pt x="1048" y="1270"/>
                    <a:pt x="1084" y="1304"/>
                    <a:pt x="1126" y="1304"/>
                  </a:cubicBezTo>
                  <a:cubicBezTo>
                    <a:pt x="1147" y="1304"/>
                    <a:pt x="1170" y="1295"/>
                    <a:pt x="1191" y="1275"/>
                  </a:cubicBezTo>
                  <a:cubicBezTo>
                    <a:pt x="1262" y="1203"/>
                    <a:pt x="1286" y="1084"/>
                    <a:pt x="1298" y="977"/>
                  </a:cubicBezTo>
                  <a:cubicBezTo>
                    <a:pt x="1310" y="894"/>
                    <a:pt x="1298" y="787"/>
                    <a:pt x="1262" y="703"/>
                  </a:cubicBezTo>
                  <a:cubicBezTo>
                    <a:pt x="1226" y="548"/>
                    <a:pt x="1143" y="417"/>
                    <a:pt x="1048" y="298"/>
                  </a:cubicBezTo>
                  <a:cubicBezTo>
                    <a:pt x="1084" y="263"/>
                    <a:pt x="1131" y="251"/>
                    <a:pt x="1191" y="239"/>
                  </a:cubicBezTo>
                  <a:cubicBezTo>
                    <a:pt x="1226" y="226"/>
                    <a:pt x="1261" y="221"/>
                    <a:pt x="1296" y="221"/>
                  </a:cubicBezTo>
                  <a:cubicBezTo>
                    <a:pt x="1356" y="221"/>
                    <a:pt x="1416" y="236"/>
                    <a:pt x="1476" y="251"/>
                  </a:cubicBezTo>
                  <a:cubicBezTo>
                    <a:pt x="1560" y="298"/>
                    <a:pt x="1607" y="382"/>
                    <a:pt x="1703" y="429"/>
                  </a:cubicBezTo>
                  <a:cubicBezTo>
                    <a:pt x="1713" y="439"/>
                    <a:pt x="1726" y="444"/>
                    <a:pt x="1741" y="444"/>
                  </a:cubicBezTo>
                  <a:cubicBezTo>
                    <a:pt x="1779" y="444"/>
                    <a:pt x="1825" y="413"/>
                    <a:pt x="1834" y="370"/>
                  </a:cubicBezTo>
                  <a:cubicBezTo>
                    <a:pt x="1834" y="132"/>
                    <a:pt x="1488" y="1"/>
                    <a:pt x="1286" y="1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" name="Google Shape;6269;p63">
              <a:extLst>
                <a:ext uri="{FF2B5EF4-FFF2-40B4-BE49-F238E27FC236}">
                  <a16:creationId xmlns:a16="http://schemas.microsoft.com/office/drawing/2014/main" id="{573E6540-0499-46CA-97E6-1EC99D4E4810}"/>
                </a:ext>
              </a:extLst>
            </p:cNvPr>
            <p:cNvSpPr/>
            <p:nvPr/>
          </p:nvSpPr>
          <p:spPr>
            <a:xfrm>
              <a:off x="6175090" y="3329476"/>
              <a:ext cx="176773" cy="72125"/>
            </a:xfrm>
            <a:custGeom>
              <a:avLst/>
              <a:gdLst/>
              <a:ahLst/>
              <a:cxnLst/>
              <a:rect l="l" t="t" r="r" b="b"/>
              <a:pathLst>
                <a:path w="3571" h="1457" extrusionOk="0">
                  <a:moveTo>
                    <a:pt x="2885" y="0"/>
                  </a:moveTo>
                  <a:cubicBezTo>
                    <a:pt x="2551" y="0"/>
                    <a:pt x="2206" y="194"/>
                    <a:pt x="1584" y="242"/>
                  </a:cubicBezTo>
                  <a:cubicBezTo>
                    <a:pt x="1466" y="251"/>
                    <a:pt x="1354" y="255"/>
                    <a:pt x="1250" y="255"/>
                  </a:cubicBezTo>
                  <a:cubicBezTo>
                    <a:pt x="874" y="255"/>
                    <a:pt x="586" y="209"/>
                    <a:pt x="407" y="209"/>
                  </a:cubicBezTo>
                  <a:cubicBezTo>
                    <a:pt x="309" y="209"/>
                    <a:pt x="243" y="223"/>
                    <a:pt x="215" y="266"/>
                  </a:cubicBezTo>
                  <a:cubicBezTo>
                    <a:pt x="0" y="623"/>
                    <a:pt x="750" y="1457"/>
                    <a:pt x="1846" y="1457"/>
                  </a:cubicBezTo>
                  <a:cubicBezTo>
                    <a:pt x="1851" y="1457"/>
                    <a:pt x="1856" y="1457"/>
                    <a:pt x="1861" y="1457"/>
                  </a:cubicBezTo>
                  <a:cubicBezTo>
                    <a:pt x="2947" y="1457"/>
                    <a:pt x="3570" y="206"/>
                    <a:pt x="3132" y="40"/>
                  </a:cubicBezTo>
                  <a:cubicBezTo>
                    <a:pt x="3048" y="12"/>
                    <a:pt x="2967" y="0"/>
                    <a:pt x="28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" name="Google Shape;6270;p63">
              <a:extLst>
                <a:ext uri="{FF2B5EF4-FFF2-40B4-BE49-F238E27FC236}">
                  <a16:creationId xmlns:a16="http://schemas.microsoft.com/office/drawing/2014/main" id="{FDD1B4A6-6871-4DE5-A0AE-F4A601659241}"/>
                </a:ext>
              </a:extLst>
            </p:cNvPr>
            <p:cNvSpPr/>
            <p:nvPr/>
          </p:nvSpPr>
          <p:spPr>
            <a:xfrm>
              <a:off x="6332461" y="3212350"/>
              <a:ext cx="41879" cy="63215"/>
            </a:xfrm>
            <a:custGeom>
              <a:avLst/>
              <a:gdLst/>
              <a:ahLst/>
              <a:cxnLst/>
              <a:rect l="l" t="t" r="r" b="b"/>
              <a:pathLst>
                <a:path w="846" h="1277" extrusionOk="0">
                  <a:moveTo>
                    <a:pt x="453" y="1"/>
                  </a:moveTo>
                  <a:cubicBezTo>
                    <a:pt x="226" y="1"/>
                    <a:pt x="12" y="263"/>
                    <a:pt x="12" y="620"/>
                  </a:cubicBezTo>
                  <a:cubicBezTo>
                    <a:pt x="0" y="977"/>
                    <a:pt x="179" y="1263"/>
                    <a:pt x="405" y="1275"/>
                  </a:cubicBezTo>
                  <a:cubicBezTo>
                    <a:pt x="414" y="1276"/>
                    <a:pt x="423" y="1276"/>
                    <a:pt x="431" y="1276"/>
                  </a:cubicBezTo>
                  <a:cubicBezTo>
                    <a:pt x="646" y="1276"/>
                    <a:pt x="822" y="999"/>
                    <a:pt x="834" y="656"/>
                  </a:cubicBezTo>
                  <a:cubicBezTo>
                    <a:pt x="846" y="299"/>
                    <a:pt x="667" y="13"/>
                    <a:pt x="453" y="1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" name="Google Shape;6271;p63">
              <a:extLst>
                <a:ext uri="{FF2B5EF4-FFF2-40B4-BE49-F238E27FC236}">
                  <a16:creationId xmlns:a16="http://schemas.microsoft.com/office/drawing/2014/main" id="{C1E3032A-8B5D-4879-B3A2-95690E57CAFF}"/>
                </a:ext>
              </a:extLst>
            </p:cNvPr>
            <p:cNvSpPr/>
            <p:nvPr/>
          </p:nvSpPr>
          <p:spPr>
            <a:xfrm>
              <a:off x="6143259" y="3207648"/>
              <a:ext cx="33612" cy="52522"/>
            </a:xfrm>
            <a:custGeom>
              <a:avLst/>
              <a:gdLst/>
              <a:ahLst/>
              <a:cxnLst/>
              <a:rect l="l" t="t" r="r" b="b"/>
              <a:pathLst>
                <a:path w="679" h="1061" extrusionOk="0">
                  <a:moveTo>
                    <a:pt x="345" y="0"/>
                  </a:moveTo>
                  <a:cubicBezTo>
                    <a:pt x="172" y="0"/>
                    <a:pt x="24" y="234"/>
                    <a:pt x="12" y="524"/>
                  </a:cubicBezTo>
                  <a:cubicBezTo>
                    <a:pt x="0" y="822"/>
                    <a:pt x="143" y="1060"/>
                    <a:pt x="322" y="1060"/>
                  </a:cubicBezTo>
                  <a:cubicBezTo>
                    <a:pt x="500" y="1060"/>
                    <a:pt x="667" y="834"/>
                    <a:pt x="667" y="536"/>
                  </a:cubicBezTo>
                  <a:cubicBezTo>
                    <a:pt x="679" y="239"/>
                    <a:pt x="536" y="1"/>
                    <a:pt x="357" y="1"/>
                  </a:cubicBezTo>
                  <a:cubicBezTo>
                    <a:pt x="353" y="0"/>
                    <a:pt x="349" y="0"/>
                    <a:pt x="345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" name="Google Shape;6272;p63">
              <a:extLst>
                <a:ext uri="{FF2B5EF4-FFF2-40B4-BE49-F238E27FC236}">
                  <a16:creationId xmlns:a16="http://schemas.microsoft.com/office/drawing/2014/main" id="{09BC4288-8E96-4EE7-BEE3-A1790AE18745}"/>
                </a:ext>
              </a:extLst>
            </p:cNvPr>
            <p:cNvSpPr/>
            <p:nvPr/>
          </p:nvSpPr>
          <p:spPr>
            <a:xfrm>
              <a:off x="6293552" y="3103344"/>
              <a:ext cx="111975" cy="52572"/>
            </a:xfrm>
            <a:custGeom>
              <a:avLst/>
              <a:gdLst/>
              <a:ahLst/>
              <a:cxnLst/>
              <a:rect l="l" t="t" r="r" b="b"/>
              <a:pathLst>
                <a:path w="2262" h="1062" extrusionOk="0">
                  <a:moveTo>
                    <a:pt x="643" y="0"/>
                  </a:moveTo>
                  <a:cubicBezTo>
                    <a:pt x="536" y="0"/>
                    <a:pt x="417" y="0"/>
                    <a:pt x="310" y="12"/>
                  </a:cubicBezTo>
                  <a:cubicBezTo>
                    <a:pt x="227" y="24"/>
                    <a:pt x="84" y="48"/>
                    <a:pt x="24" y="119"/>
                  </a:cubicBezTo>
                  <a:cubicBezTo>
                    <a:pt x="0" y="167"/>
                    <a:pt x="12" y="226"/>
                    <a:pt x="60" y="250"/>
                  </a:cubicBezTo>
                  <a:cubicBezTo>
                    <a:pt x="88" y="269"/>
                    <a:pt x="125" y="275"/>
                    <a:pt x="162" y="275"/>
                  </a:cubicBezTo>
                  <a:cubicBezTo>
                    <a:pt x="219" y="275"/>
                    <a:pt x="279" y="262"/>
                    <a:pt x="322" y="262"/>
                  </a:cubicBezTo>
                  <a:cubicBezTo>
                    <a:pt x="417" y="262"/>
                    <a:pt x="524" y="262"/>
                    <a:pt x="608" y="286"/>
                  </a:cubicBezTo>
                  <a:cubicBezTo>
                    <a:pt x="810" y="298"/>
                    <a:pt x="977" y="345"/>
                    <a:pt x="1155" y="417"/>
                  </a:cubicBezTo>
                  <a:cubicBezTo>
                    <a:pt x="1334" y="476"/>
                    <a:pt x="1501" y="560"/>
                    <a:pt x="1655" y="679"/>
                  </a:cubicBezTo>
                  <a:lnTo>
                    <a:pt x="1870" y="857"/>
                  </a:lnTo>
                  <a:cubicBezTo>
                    <a:pt x="1953" y="917"/>
                    <a:pt x="2013" y="1012"/>
                    <a:pt x="2096" y="1060"/>
                  </a:cubicBezTo>
                  <a:cubicBezTo>
                    <a:pt x="2102" y="1061"/>
                    <a:pt x="2108" y="1061"/>
                    <a:pt x="2115" y="1061"/>
                  </a:cubicBezTo>
                  <a:cubicBezTo>
                    <a:pt x="2183" y="1061"/>
                    <a:pt x="2262" y="1006"/>
                    <a:pt x="2251" y="941"/>
                  </a:cubicBezTo>
                  <a:cubicBezTo>
                    <a:pt x="2215" y="834"/>
                    <a:pt x="2155" y="762"/>
                    <a:pt x="2084" y="667"/>
                  </a:cubicBezTo>
                  <a:cubicBezTo>
                    <a:pt x="2013" y="584"/>
                    <a:pt x="1929" y="500"/>
                    <a:pt x="1846" y="441"/>
                  </a:cubicBezTo>
                  <a:cubicBezTo>
                    <a:pt x="1667" y="310"/>
                    <a:pt x="1477" y="203"/>
                    <a:pt x="1262" y="131"/>
                  </a:cubicBezTo>
                  <a:cubicBezTo>
                    <a:pt x="1060" y="60"/>
                    <a:pt x="846" y="12"/>
                    <a:pt x="643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" name="Google Shape;6273;p63">
              <a:extLst>
                <a:ext uri="{FF2B5EF4-FFF2-40B4-BE49-F238E27FC236}">
                  <a16:creationId xmlns:a16="http://schemas.microsoft.com/office/drawing/2014/main" id="{C4CBE862-2EEC-4C2C-AADE-E781C2D18CC7}"/>
                </a:ext>
              </a:extLst>
            </p:cNvPr>
            <p:cNvSpPr/>
            <p:nvPr/>
          </p:nvSpPr>
          <p:spPr>
            <a:xfrm>
              <a:off x="6116874" y="3107452"/>
              <a:ext cx="74749" cy="47968"/>
            </a:xfrm>
            <a:custGeom>
              <a:avLst/>
              <a:gdLst/>
              <a:ahLst/>
              <a:cxnLst/>
              <a:rect l="l" t="t" r="r" b="b"/>
              <a:pathLst>
                <a:path w="1510" h="969" extrusionOk="0">
                  <a:moveTo>
                    <a:pt x="1069" y="1"/>
                  </a:moveTo>
                  <a:cubicBezTo>
                    <a:pt x="914" y="1"/>
                    <a:pt x="771" y="48"/>
                    <a:pt x="640" y="108"/>
                  </a:cubicBezTo>
                  <a:cubicBezTo>
                    <a:pt x="486" y="167"/>
                    <a:pt x="367" y="274"/>
                    <a:pt x="248" y="393"/>
                  </a:cubicBezTo>
                  <a:cubicBezTo>
                    <a:pt x="188" y="453"/>
                    <a:pt x="140" y="513"/>
                    <a:pt x="105" y="596"/>
                  </a:cubicBezTo>
                  <a:cubicBezTo>
                    <a:pt x="69" y="679"/>
                    <a:pt x="21" y="751"/>
                    <a:pt x="9" y="858"/>
                  </a:cubicBezTo>
                  <a:cubicBezTo>
                    <a:pt x="0" y="913"/>
                    <a:pt x="41" y="968"/>
                    <a:pt x="82" y="968"/>
                  </a:cubicBezTo>
                  <a:cubicBezTo>
                    <a:pt x="94" y="968"/>
                    <a:pt x="106" y="964"/>
                    <a:pt x="117" y="953"/>
                  </a:cubicBezTo>
                  <a:cubicBezTo>
                    <a:pt x="176" y="917"/>
                    <a:pt x="224" y="834"/>
                    <a:pt x="259" y="774"/>
                  </a:cubicBezTo>
                  <a:cubicBezTo>
                    <a:pt x="319" y="739"/>
                    <a:pt x="367" y="679"/>
                    <a:pt x="414" y="620"/>
                  </a:cubicBezTo>
                  <a:cubicBezTo>
                    <a:pt x="498" y="513"/>
                    <a:pt x="605" y="441"/>
                    <a:pt x="724" y="382"/>
                  </a:cubicBezTo>
                  <a:cubicBezTo>
                    <a:pt x="843" y="310"/>
                    <a:pt x="962" y="286"/>
                    <a:pt x="1093" y="274"/>
                  </a:cubicBezTo>
                  <a:cubicBezTo>
                    <a:pt x="1113" y="266"/>
                    <a:pt x="1135" y="264"/>
                    <a:pt x="1159" y="264"/>
                  </a:cubicBezTo>
                  <a:cubicBezTo>
                    <a:pt x="1205" y="264"/>
                    <a:pt x="1256" y="274"/>
                    <a:pt x="1295" y="274"/>
                  </a:cubicBezTo>
                  <a:cubicBezTo>
                    <a:pt x="1335" y="274"/>
                    <a:pt x="1380" y="290"/>
                    <a:pt x="1420" y="290"/>
                  </a:cubicBezTo>
                  <a:cubicBezTo>
                    <a:pt x="1439" y="290"/>
                    <a:pt x="1458" y="286"/>
                    <a:pt x="1474" y="274"/>
                  </a:cubicBezTo>
                  <a:cubicBezTo>
                    <a:pt x="1498" y="262"/>
                    <a:pt x="1510" y="191"/>
                    <a:pt x="1486" y="155"/>
                  </a:cubicBezTo>
                  <a:cubicBezTo>
                    <a:pt x="1438" y="60"/>
                    <a:pt x="1355" y="48"/>
                    <a:pt x="1295" y="36"/>
                  </a:cubicBezTo>
                  <a:cubicBezTo>
                    <a:pt x="1212" y="1"/>
                    <a:pt x="1141" y="1"/>
                    <a:pt x="1069" y="1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7" name="Google Shape;6274;p63">
              <a:extLst>
                <a:ext uri="{FF2B5EF4-FFF2-40B4-BE49-F238E27FC236}">
                  <a16:creationId xmlns:a16="http://schemas.microsoft.com/office/drawing/2014/main" id="{E0063B81-1332-47CB-85C9-831B94ECA6BE}"/>
                </a:ext>
              </a:extLst>
            </p:cNvPr>
            <p:cNvSpPr/>
            <p:nvPr/>
          </p:nvSpPr>
          <p:spPr>
            <a:xfrm>
              <a:off x="6170337" y="3187203"/>
              <a:ext cx="55492" cy="124598"/>
            </a:xfrm>
            <a:custGeom>
              <a:avLst/>
              <a:gdLst/>
              <a:ahLst/>
              <a:cxnLst/>
              <a:rect l="l" t="t" r="r" b="b"/>
              <a:pathLst>
                <a:path w="1121" h="2517" extrusionOk="0">
                  <a:moveTo>
                    <a:pt x="791" y="1"/>
                  </a:moveTo>
                  <a:cubicBezTo>
                    <a:pt x="763" y="1"/>
                    <a:pt x="736" y="19"/>
                    <a:pt x="751" y="56"/>
                  </a:cubicBezTo>
                  <a:cubicBezTo>
                    <a:pt x="763" y="223"/>
                    <a:pt x="823" y="366"/>
                    <a:pt x="846" y="533"/>
                  </a:cubicBezTo>
                  <a:cubicBezTo>
                    <a:pt x="882" y="699"/>
                    <a:pt x="906" y="878"/>
                    <a:pt x="894" y="1045"/>
                  </a:cubicBezTo>
                  <a:cubicBezTo>
                    <a:pt x="894" y="1176"/>
                    <a:pt x="894" y="1354"/>
                    <a:pt x="823" y="1473"/>
                  </a:cubicBezTo>
                  <a:cubicBezTo>
                    <a:pt x="777" y="1536"/>
                    <a:pt x="709" y="1555"/>
                    <a:pt x="637" y="1555"/>
                  </a:cubicBezTo>
                  <a:cubicBezTo>
                    <a:pt x="560" y="1555"/>
                    <a:pt x="479" y="1533"/>
                    <a:pt x="418" y="1521"/>
                  </a:cubicBezTo>
                  <a:cubicBezTo>
                    <a:pt x="370" y="1503"/>
                    <a:pt x="308" y="1488"/>
                    <a:pt x="248" y="1488"/>
                  </a:cubicBezTo>
                  <a:cubicBezTo>
                    <a:pt x="189" y="1488"/>
                    <a:pt x="132" y="1503"/>
                    <a:pt x="96" y="1545"/>
                  </a:cubicBezTo>
                  <a:cubicBezTo>
                    <a:pt x="1" y="1652"/>
                    <a:pt x="84" y="1819"/>
                    <a:pt x="120" y="1914"/>
                  </a:cubicBezTo>
                  <a:cubicBezTo>
                    <a:pt x="239" y="2176"/>
                    <a:pt x="453" y="2378"/>
                    <a:pt x="692" y="2509"/>
                  </a:cubicBezTo>
                  <a:cubicBezTo>
                    <a:pt x="701" y="2515"/>
                    <a:pt x="710" y="2517"/>
                    <a:pt x="719" y="2517"/>
                  </a:cubicBezTo>
                  <a:cubicBezTo>
                    <a:pt x="767" y="2517"/>
                    <a:pt x="801" y="2444"/>
                    <a:pt x="751" y="2414"/>
                  </a:cubicBezTo>
                  <a:cubicBezTo>
                    <a:pt x="513" y="2247"/>
                    <a:pt x="322" y="2009"/>
                    <a:pt x="227" y="1735"/>
                  </a:cubicBezTo>
                  <a:cubicBezTo>
                    <a:pt x="227" y="1723"/>
                    <a:pt x="203" y="1676"/>
                    <a:pt x="227" y="1664"/>
                  </a:cubicBezTo>
                  <a:cubicBezTo>
                    <a:pt x="232" y="1654"/>
                    <a:pt x="248" y="1650"/>
                    <a:pt x="266" y="1650"/>
                  </a:cubicBezTo>
                  <a:cubicBezTo>
                    <a:pt x="291" y="1650"/>
                    <a:pt x="321" y="1657"/>
                    <a:pt x="334" y="1664"/>
                  </a:cubicBezTo>
                  <a:cubicBezTo>
                    <a:pt x="406" y="1688"/>
                    <a:pt x="465" y="1711"/>
                    <a:pt x="537" y="1723"/>
                  </a:cubicBezTo>
                  <a:cubicBezTo>
                    <a:pt x="580" y="1735"/>
                    <a:pt x="625" y="1742"/>
                    <a:pt x="669" y="1742"/>
                  </a:cubicBezTo>
                  <a:cubicBezTo>
                    <a:pt x="758" y="1742"/>
                    <a:pt x="842" y="1715"/>
                    <a:pt x="906" y="1652"/>
                  </a:cubicBezTo>
                  <a:cubicBezTo>
                    <a:pt x="1120" y="1485"/>
                    <a:pt x="1108" y="1128"/>
                    <a:pt x="1084" y="890"/>
                  </a:cubicBezTo>
                  <a:cubicBezTo>
                    <a:pt x="1073" y="616"/>
                    <a:pt x="1025" y="235"/>
                    <a:pt x="834" y="21"/>
                  </a:cubicBezTo>
                  <a:cubicBezTo>
                    <a:pt x="825" y="7"/>
                    <a:pt x="808" y="1"/>
                    <a:pt x="791" y="1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8" name="Google Shape;6275;p63">
              <a:extLst>
                <a:ext uri="{FF2B5EF4-FFF2-40B4-BE49-F238E27FC236}">
                  <a16:creationId xmlns:a16="http://schemas.microsoft.com/office/drawing/2014/main" id="{E91DD175-0DB2-412C-9BEE-92DA9D3F559A}"/>
                </a:ext>
              </a:extLst>
            </p:cNvPr>
            <p:cNvSpPr/>
            <p:nvPr/>
          </p:nvSpPr>
          <p:spPr>
            <a:xfrm>
              <a:off x="6641858" y="4217866"/>
              <a:ext cx="198109" cy="291223"/>
            </a:xfrm>
            <a:custGeom>
              <a:avLst/>
              <a:gdLst/>
              <a:ahLst/>
              <a:cxnLst/>
              <a:rect l="l" t="t" r="r" b="b"/>
              <a:pathLst>
                <a:path w="4002" h="5883" extrusionOk="0">
                  <a:moveTo>
                    <a:pt x="1323" y="1"/>
                  </a:moveTo>
                  <a:cubicBezTo>
                    <a:pt x="1323" y="1"/>
                    <a:pt x="1251" y="1049"/>
                    <a:pt x="1132" y="1465"/>
                  </a:cubicBezTo>
                  <a:cubicBezTo>
                    <a:pt x="1013" y="1894"/>
                    <a:pt x="1" y="3870"/>
                    <a:pt x="239" y="4001"/>
                  </a:cubicBezTo>
                  <a:cubicBezTo>
                    <a:pt x="257" y="4013"/>
                    <a:pt x="277" y="4018"/>
                    <a:pt x="298" y="4018"/>
                  </a:cubicBezTo>
                  <a:cubicBezTo>
                    <a:pt x="562" y="4018"/>
                    <a:pt x="1060" y="3204"/>
                    <a:pt x="1061" y="3204"/>
                  </a:cubicBezTo>
                  <a:lnTo>
                    <a:pt x="1061" y="3204"/>
                  </a:lnTo>
                  <a:cubicBezTo>
                    <a:pt x="1061" y="3204"/>
                    <a:pt x="989" y="5275"/>
                    <a:pt x="1287" y="5347"/>
                  </a:cubicBezTo>
                  <a:cubicBezTo>
                    <a:pt x="1295" y="5349"/>
                    <a:pt x="1303" y="5350"/>
                    <a:pt x="1311" y="5350"/>
                  </a:cubicBezTo>
                  <a:cubicBezTo>
                    <a:pt x="1596" y="5350"/>
                    <a:pt x="1799" y="3930"/>
                    <a:pt x="1799" y="3930"/>
                  </a:cubicBezTo>
                  <a:cubicBezTo>
                    <a:pt x="1799" y="3930"/>
                    <a:pt x="1799" y="5871"/>
                    <a:pt x="2156" y="5883"/>
                  </a:cubicBezTo>
                  <a:cubicBezTo>
                    <a:pt x="2157" y="5883"/>
                    <a:pt x="2158" y="5883"/>
                    <a:pt x="2159" y="5883"/>
                  </a:cubicBezTo>
                  <a:cubicBezTo>
                    <a:pt x="2537" y="5883"/>
                    <a:pt x="2513" y="3943"/>
                    <a:pt x="2513" y="3942"/>
                  </a:cubicBezTo>
                  <a:lnTo>
                    <a:pt x="2513" y="3942"/>
                  </a:lnTo>
                  <a:cubicBezTo>
                    <a:pt x="2513" y="3942"/>
                    <a:pt x="2909" y="5550"/>
                    <a:pt x="3183" y="5550"/>
                  </a:cubicBezTo>
                  <a:cubicBezTo>
                    <a:pt x="3186" y="5550"/>
                    <a:pt x="3189" y="5550"/>
                    <a:pt x="3192" y="5549"/>
                  </a:cubicBezTo>
                  <a:cubicBezTo>
                    <a:pt x="3454" y="5525"/>
                    <a:pt x="3263" y="3704"/>
                    <a:pt x="3263" y="3704"/>
                  </a:cubicBezTo>
                  <a:lnTo>
                    <a:pt x="3263" y="3704"/>
                  </a:lnTo>
                  <a:cubicBezTo>
                    <a:pt x="3263" y="3704"/>
                    <a:pt x="3609" y="4740"/>
                    <a:pt x="3801" y="4740"/>
                  </a:cubicBezTo>
                  <a:cubicBezTo>
                    <a:pt x="3805" y="4740"/>
                    <a:pt x="3808" y="4740"/>
                    <a:pt x="3811" y="4740"/>
                  </a:cubicBezTo>
                  <a:cubicBezTo>
                    <a:pt x="4001" y="4692"/>
                    <a:pt x="3632" y="3049"/>
                    <a:pt x="3573" y="2418"/>
                  </a:cubicBezTo>
                  <a:cubicBezTo>
                    <a:pt x="3513" y="1775"/>
                    <a:pt x="3513" y="275"/>
                    <a:pt x="3513" y="251"/>
                  </a:cubicBezTo>
                  <a:lnTo>
                    <a:pt x="1323" y="1"/>
                  </a:ln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" name="Google Shape;5833;p62">
              <a:extLst>
                <a:ext uri="{FF2B5EF4-FFF2-40B4-BE49-F238E27FC236}">
                  <a16:creationId xmlns:a16="http://schemas.microsoft.com/office/drawing/2014/main" id="{292F4D64-FFA7-49A4-9E72-054D3C60268F}"/>
                </a:ext>
              </a:extLst>
            </p:cNvPr>
            <p:cNvSpPr/>
            <p:nvPr/>
          </p:nvSpPr>
          <p:spPr>
            <a:xfrm>
              <a:off x="2578442" y="4215427"/>
              <a:ext cx="203134" cy="270024"/>
            </a:xfrm>
            <a:custGeom>
              <a:avLst/>
              <a:gdLst/>
              <a:ahLst/>
              <a:cxnLst/>
              <a:rect l="l" t="t" r="r" b="b"/>
              <a:pathLst>
                <a:path w="4121" h="5478" extrusionOk="0">
                  <a:moveTo>
                    <a:pt x="1918" y="1"/>
                  </a:moveTo>
                  <a:cubicBezTo>
                    <a:pt x="1275" y="286"/>
                    <a:pt x="644" y="536"/>
                    <a:pt x="1" y="763"/>
                  </a:cubicBezTo>
                  <a:cubicBezTo>
                    <a:pt x="132" y="1048"/>
                    <a:pt x="501" y="1941"/>
                    <a:pt x="536" y="2382"/>
                  </a:cubicBezTo>
                  <a:cubicBezTo>
                    <a:pt x="655" y="2929"/>
                    <a:pt x="382" y="4334"/>
                    <a:pt x="525" y="4358"/>
                  </a:cubicBezTo>
                  <a:cubicBezTo>
                    <a:pt x="529" y="4359"/>
                    <a:pt x="534" y="4360"/>
                    <a:pt x="539" y="4360"/>
                  </a:cubicBezTo>
                  <a:cubicBezTo>
                    <a:pt x="730" y="4360"/>
                    <a:pt x="1024" y="3453"/>
                    <a:pt x="1013" y="3453"/>
                  </a:cubicBezTo>
                  <a:lnTo>
                    <a:pt x="1013" y="3453"/>
                  </a:lnTo>
                  <a:cubicBezTo>
                    <a:pt x="1060" y="3453"/>
                    <a:pt x="870" y="5061"/>
                    <a:pt x="1060" y="5108"/>
                  </a:cubicBezTo>
                  <a:cubicBezTo>
                    <a:pt x="1066" y="5109"/>
                    <a:pt x="1071" y="5110"/>
                    <a:pt x="1077" y="5110"/>
                  </a:cubicBezTo>
                  <a:cubicBezTo>
                    <a:pt x="1362" y="5110"/>
                    <a:pt x="1762" y="3620"/>
                    <a:pt x="1727" y="3608"/>
                  </a:cubicBezTo>
                  <a:lnTo>
                    <a:pt x="1727" y="3608"/>
                  </a:lnTo>
                  <a:cubicBezTo>
                    <a:pt x="1787" y="3608"/>
                    <a:pt x="1703" y="5465"/>
                    <a:pt x="1965" y="5477"/>
                  </a:cubicBezTo>
                  <a:cubicBezTo>
                    <a:pt x="1966" y="5477"/>
                    <a:pt x="1968" y="5477"/>
                    <a:pt x="1969" y="5477"/>
                  </a:cubicBezTo>
                  <a:cubicBezTo>
                    <a:pt x="2359" y="5477"/>
                    <a:pt x="2429" y="3703"/>
                    <a:pt x="2382" y="3549"/>
                  </a:cubicBezTo>
                  <a:lnTo>
                    <a:pt x="2382" y="3549"/>
                  </a:lnTo>
                  <a:cubicBezTo>
                    <a:pt x="2428" y="3688"/>
                    <a:pt x="2600" y="4979"/>
                    <a:pt x="2831" y="4979"/>
                  </a:cubicBezTo>
                  <a:cubicBezTo>
                    <a:pt x="2836" y="4979"/>
                    <a:pt x="2841" y="4979"/>
                    <a:pt x="2846" y="4977"/>
                  </a:cubicBezTo>
                  <a:cubicBezTo>
                    <a:pt x="3203" y="4894"/>
                    <a:pt x="3072" y="2834"/>
                    <a:pt x="2989" y="2691"/>
                  </a:cubicBezTo>
                  <a:lnTo>
                    <a:pt x="2989" y="2691"/>
                  </a:lnTo>
                  <a:cubicBezTo>
                    <a:pt x="3065" y="2767"/>
                    <a:pt x="3546" y="3475"/>
                    <a:pt x="3784" y="3475"/>
                  </a:cubicBezTo>
                  <a:cubicBezTo>
                    <a:pt x="3807" y="3475"/>
                    <a:pt x="3828" y="3468"/>
                    <a:pt x="3846" y="3453"/>
                  </a:cubicBezTo>
                  <a:cubicBezTo>
                    <a:pt x="4120" y="3215"/>
                    <a:pt x="2799" y="1239"/>
                    <a:pt x="2477" y="929"/>
                  </a:cubicBezTo>
                  <a:cubicBezTo>
                    <a:pt x="2334" y="703"/>
                    <a:pt x="2096" y="298"/>
                    <a:pt x="1918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" name="Google Shape;5834;p62">
              <a:extLst>
                <a:ext uri="{FF2B5EF4-FFF2-40B4-BE49-F238E27FC236}">
                  <a16:creationId xmlns:a16="http://schemas.microsoft.com/office/drawing/2014/main" id="{7DF7A581-935B-409F-AFEC-209D1C4403DE}"/>
                </a:ext>
              </a:extLst>
            </p:cNvPr>
            <p:cNvSpPr/>
            <p:nvPr/>
          </p:nvSpPr>
          <p:spPr>
            <a:xfrm>
              <a:off x="2394137" y="3638701"/>
              <a:ext cx="358652" cy="723515"/>
            </a:xfrm>
            <a:custGeom>
              <a:avLst/>
              <a:gdLst/>
              <a:ahLst/>
              <a:cxnLst/>
              <a:rect l="l" t="t" r="r" b="b"/>
              <a:pathLst>
                <a:path w="7276" h="14678" extrusionOk="0">
                  <a:moveTo>
                    <a:pt x="1293" y="0"/>
                  </a:moveTo>
                  <a:cubicBezTo>
                    <a:pt x="500" y="0"/>
                    <a:pt x="1" y="1758"/>
                    <a:pt x="108" y="3045"/>
                  </a:cubicBezTo>
                  <a:cubicBezTo>
                    <a:pt x="251" y="4592"/>
                    <a:pt x="1263" y="5378"/>
                    <a:pt x="2263" y="8653"/>
                  </a:cubicBezTo>
                  <a:cubicBezTo>
                    <a:pt x="2954" y="10915"/>
                    <a:pt x="3525" y="12939"/>
                    <a:pt x="3811" y="13963"/>
                  </a:cubicBezTo>
                  <a:cubicBezTo>
                    <a:pt x="3823" y="13998"/>
                    <a:pt x="3823" y="14034"/>
                    <a:pt x="3847" y="14070"/>
                  </a:cubicBezTo>
                  <a:cubicBezTo>
                    <a:pt x="3942" y="14475"/>
                    <a:pt x="4025" y="14677"/>
                    <a:pt x="4025" y="14677"/>
                  </a:cubicBezTo>
                  <a:cubicBezTo>
                    <a:pt x="4978" y="14558"/>
                    <a:pt x="7276" y="13939"/>
                    <a:pt x="7157" y="13427"/>
                  </a:cubicBezTo>
                  <a:lnTo>
                    <a:pt x="7026" y="12844"/>
                  </a:lnTo>
                  <a:cubicBezTo>
                    <a:pt x="7026" y="12820"/>
                    <a:pt x="7014" y="12784"/>
                    <a:pt x="7014" y="12760"/>
                  </a:cubicBezTo>
                  <a:cubicBezTo>
                    <a:pt x="5573" y="6581"/>
                    <a:pt x="2775" y="1175"/>
                    <a:pt x="1858" y="282"/>
                  </a:cubicBezTo>
                  <a:cubicBezTo>
                    <a:pt x="1658" y="86"/>
                    <a:pt x="1468" y="0"/>
                    <a:pt x="1293" y="0"/>
                  </a:cubicBezTo>
                  <a:close/>
                </a:path>
              </a:pathLst>
            </a:custGeom>
            <a:solidFill>
              <a:srgbClr val="E2D4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" name="Google Shape;5835;p62">
              <a:extLst>
                <a:ext uri="{FF2B5EF4-FFF2-40B4-BE49-F238E27FC236}">
                  <a16:creationId xmlns:a16="http://schemas.microsoft.com/office/drawing/2014/main" id="{52FFDF5E-5B99-4488-A36F-A9A457BA324D}"/>
                </a:ext>
              </a:extLst>
            </p:cNvPr>
            <p:cNvSpPr/>
            <p:nvPr/>
          </p:nvSpPr>
          <p:spPr>
            <a:xfrm>
              <a:off x="2582534" y="4267677"/>
              <a:ext cx="158525" cy="64573"/>
            </a:xfrm>
            <a:custGeom>
              <a:avLst/>
              <a:gdLst/>
              <a:ahLst/>
              <a:cxnLst/>
              <a:rect l="l" t="t" r="r" b="b"/>
              <a:pathLst>
                <a:path w="3216" h="1310" extrusionOk="0">
                  <a:moveTo>
                    <a:pt x="3204" y="0"/>
                  </a:moveTo>
                  <a:cubicBezTo>
                    <a:pt x="2644" y="203"/>
                    <a:pt x="2061" y="429"/>
                    <a:pt x="1489" y="643"/>
                  </a:cubicBezTo>
                  <a:cubicBezTo>
                    <a:pt x="989" y="822"/>
                    <a:pt x="477" y="1000"/>
                    <a:pt x="1" y="1203"/>
                  </a:cubicBezTo>
                  <a:cubicBezTo>
                    <a:pt x="25" y="1238"/>
                    <a:pt x="25" y="1274"/>
                    <a:pt x="37" y="1310"/>
                  </a:cubicBezTo>
                  <a:cubicBezTo>
                    <a:pt x="537" y="1143"/>
                    <a:pt x="1037" y="941"/>
                    <a:pt x="1525" y="738"/>
                  </a:cubicBezTo>
                  <a:cubicBezTo>
                    <a:pt x="2085" y="524"/>
                    <a:pt x="2656" y="310"/>
                    <a:pt x="3216" y="84"/>
                  </a:cubicBezTo>
                  <a:cubicBezTo>
                    <a:pt x="3216" y="60"/>
                    <a:pt x="3204" y="24"/>
                    <a:pt x="3204" y="0"/>
                  </a:cubicBezTo>
                  <a:close/>
                </a:path>
              </a:pathLst>
            </a:custGeom>
            <a:solidFill>
              <a:srgbClr val="431F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2" name="Google Shape;5838;p62">
              <a:extLst>
                <a:ext uri="{FF2B5EF4-FFF2-40B4-BE49-F238E27FC236}">
                  <a16:creationId xmlns:a16="http://schemas.microsoft.com/office/drawing/2014/main" id="{75E80309-3AE2-41C5-9363-3A4E11E2A32F}"/>
                </a:ext>
              </a:extLst>
            </p:cNvPr>
            <p:cNvSpPr/>
            <p:nvPr/>
          </p:nvSpPr>
          <p:spPr>
            <a:xfrm>
              <a:off x="1707491" y="3029886"/>
              <a:ext cx="522402" cy="1033319"/>
            </a:xfrm>
            <a:custGeom>
              <a:avLst/>
              <a:gdLst/>
              <a:ahLst/>
              <a:cxnLst/>
              <a:rect l="l" t="t" r="r" b="b"/>
              <a:pathLst>
                <a:path w="10598" h="20963" extrusionOk="0">
                  <a:moveTo>
                    <a:pt x="3836" y="1"/>
                  </a:moveTo>
                  <a:cubicBezTo>
                    <a:pt x="3434" y="1"/>
                    <a:pt x="3034" y="160"/>
                    <a:pt x="2715" y="418"/>
                  </a:cubicBezTo>
                  <a:cubicBezTo>
                    <a:pt x="2263" y="787"/>
                    <a:pt x="1965" y="1311"/>
                    <a:pt x="1787" y="1858"/>
                  </a:cubicBezTo>
                  <a:cubicBezTo>
                    <a:pt x="1525" y="2692"/>
                    <a:pt x="1477" y="3632"/>
                    <a:pt x="1799" y="4454"/>
                  </a:cubicBezTo>
                  <a:cubicBezTo>
                    <a:pt x="2084" y="5144"/>
                    <a:pt x="2608" y="5716"/>
                    <a:pt x="3025" y="6359"/>
                  </a:cubicBezTo>
                  <a:cubicBezTo>
                    <a:pt x="3442" y="6990"/>
                    <a:pt x="3739" y="7764"/>
                    <a:pt x="3501" y="8478"/>
                  </a:cubicBezTo>
                  <a:cubicBezTo>
                    <a:pt x="3370" y="8883"/>
                    <a:pt x="3073" y="9216"/>
                    <a:pt x="2775" y="9526"/>
                  </a:cubicBezTo>
                  <a:cubicBezTo>
                    <a:pt x="2203" y="10097"/>
                    <a:pt x="1549" y="10609"/>
                    <a:pt x="1179" y="11324"/>
                  </a:cubicBezTo>
                  <a:cubicBezTo>
                    <a:pt x="810" y="12038"/>
                    <a:pt x="810" y="13038"/>
                    <a:pt x="1430" y="13526"/>
                  </a:cubicBezTo>
                  <a:cubicBezTo>
                    <a:pt x="1727" y="13765"/>
                    <a:pt x="2156" y="13907"/>
                    <a:pt x="2299" y="14276"/>
                  </a:cubicBezTo>
                  <a:cubicBezTo>
                    <a:pt x="2394" y="14586"/>
                    <a:pt x="2215" y="14919"/>
                    <a:pt x="2025" y="15181"/>
                  </a:cubicBezTo>
                  <a:cubicBezTo>
                    <a:pt x="1620" y="15717"/>
                    <a:pt x="1084" y="16146"/>
                    <a:pt x="691" y="16670"/>
                  </a:cubicBezTo>
                  <a:cubicBezTo>
                    <a:pt x="287" y="17205"/>
                    <a:pt x="1" y="17896"/>
                    <a:pt x="191" y="18527"/>
                  </a:cubicBezTo>
                  <a:cubicBezTo>
                    <a:pt x="394" y="19170"/>
                    <a:pt x="1001" y="19599"/>
                    <a:pt x="1620" y="19837"/>
                  </a:cubicBezTo>
                  <a:cubicBezTo>
                    <a:pt x="2027" y="20002"/>
                    <a:pt x="2467" y="20111"/>
                    <a:pt x="2902" y="20111"/>
                  </a:cubicBezTo>
                  <a:cubicBezTo>
                    <a:pt x="3154" y="20111"/>
                    <a:pt x="3404" y="20075"/>
                    <a:pt x="3644" y="19991"/>
                  </a:cubicBezTo>
                  <a:cubicBezTo>
                    <a:pt x="3788" y="19940"/>
                    <a:pt x="3941" y="19880"/>
                    <a:pt x="4088" y="19880"/>
                  </a:cubicBezTo>
                  <a:cubicBezTo>
                    <a:pt x="4111" y="19880"/>
                    <a:pt x="4133" y="19881"/>
                    <a:pt x="4156" y="19884"/>
                  </a:cubicBezTo>
                  <a:cubicBezTo>
                    <a:pt x="4382" y="19920"/>
                    <a:pt x="4525" y="20122"/>
                    <a:pt x="4692" y="20289"/>
                  </a:cubicBezTo>
                  <a:cubicBezTo>
                    <a:pt x="5144" y="20741"/>
                    <a:pt x="5787" y="20962"/>
                    <a:pt x="6430" y="20962"/>
                  </a:cubicBezTo>
                  <a:cubicBezTo>
                    <a:pt x="6651" y="20962"/>
                    <a:pt x="6872" y="20936"/>
                    <a:pt x="7085" y="20884"/>
                  </a:cubicBezTo>
                  <a:cubicBezTo>
                    <a:pt x="7918" y="20670"/>
                    <a:pt x="8633" y="20099"/>
                    <a:pt x="9121" y="19396"/>
                  </a:cubicBezTo>
                  <a:cubicBezTo>
                    <a:pt x="9740" y="18551"/>
                    <a:pt x="10050" y="17444"/>
                    <a:pt x="9823" y="16432"/>
                  </a:cubicBezTo>
                  <a:cubicBezTo>
                    <a:pt x="9597" y="15408"/>
                    <a:pt x="8788" y="14503"/>
                    <a:pt x="7740" y="14336"/>
                  </a:cubicBezTo>
                  <a:lnTo>
                    <a:pt x="7740" y="14336"/>
                  </a:lnTo>
                  <a:cubicBezTo>
                    <a:pt x="7806" y="14347"/>
                    <a:pt x="7873" y="14352"/>
                    <a:pt x="7939" y="14352"/>
                  </a:cubicBezTo>
                  <a:cubicBezTo>
                    <a:pt x="8397" y="14352"/>
                    <a:pt x="8851" y="14112"/>
                    <a:pt x="9204" y="13800"/>
                  </a:cubicBezTo>
                  <a:cubicBezTo>
                    <a:pt x="10109" y="13014"/>
                    <a:pt x="10597" y="11645"/>
                    <a:pt x="10073" y="10574"/>
                  </a:cubicBezTo>
                  <a:cubicBezTo>
                    <a:pt x="9526" y="9419"/>
                    <a:pt x="8145" y="9002"/>
                    <a:pt x="6906" y="8704"/>
                  </a:cubicBezTo>
                  <a:cubicBezTo>
                    <a:pt x="7371" y="8335"/>
                    <a:pt x="7835" y="7954"/>
                    <a:pt x="8157" y="7454"/>
                  </a:cubicBezTo>
                  <a:cubicBezTo>
                    <a:pt x="9002" y="6180"/>
                    <a:pt x="8692" y="4406"/>
                    <a:pt x="7847" y="3144"/>
                  </a:cubicBezTo>
                  <a:cubicBezTo>
                    <a:pt x="7359" y="2418"/>
                    <a:pt x="6704" y="1799"/>
                    <a:pt x="6013" y="1263"/>
                  </a:cubicBezTo>
                  <a:cubicBezTo>
                    <a:pt x="5656" y="989"/>
                    <a:pt x="5299" y="727"/>
                    <a:pt x="4930" y="477"/>
                  </a:cubicBezTo>
                  <a:cubicBezTo>
                    <a:pt x="4644" y="287"/>
                    <a:pt x="4382" y="49"/>
                    <a:pt x="4025" y="13"/>
                  </a:cubicBezTo>
                  <a:cubicBezTo>
                    <a:pt x="3962" y="5"/>
                    <a:pt x="3899" y="1"/>
                    <a:pt x="3836" y="1"/>
                  </a:cubicBezTo>
                  <a:close/>
                </a:path>
              </a:pathLst>
            </a:custGeom>
            <a:solidFill>
              <a:srgbClr val="2D29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" name="Google Shape;5839;p62">
              <a:extLst>
                <a:ext uri="{FF2B5EF4-FFF2-40B4-BE49-F238E27FC236}">
                  <a16:creationId xmlns:a16="http://schemas.microsoft.com/office/drawing/2014/main" id="{267A2B22-87D8-450B-B995-00368EECD0C8}"/>
                </a:ext>
              </a:extLst>
            </p:cNvPr>
            <p:cNvSpPr/>
            <p:nvPr/>
          </p:nvSpPr>
          <p:spPr>
            <a:xfrm>
              <a:off x="1825448" y="3030379"/>
              <a:ext cx="404445" cy="1033417"/>
            </a:xfrm>
            <a:custGeom>
              <a:avLst/>
              <a:gdLst/>
              <a:ahLst/>
              <a:cxnLst/>
              <a:rect l="l" t="t" r="r" b="b"/>
              <a:pathLst>
                <a:path w="8205" h="20965" extrusionOk="0">
                  <a:moveTo>
                    <a:pt x="1540" y="1"/>
                  </a:moveTo>
                  <a:cubicBezTo>
                    <a:pt x="1328" y="1"/>
                    <a:pt x="1105" y="36"/>
                    <a:pt x="918" y="98"/>
                  </a:cubicBezTo>
                  <a:cubicBezTo>
                    <a:pt x="870" y="158"/>
                    <a:pt x="822" y="229"/>
                    <a:pt x="775" y="289"/>
                  </a:cubicBezTo>
                  <a:cubicBezTo>
                    <a:pt x="287" y="1074"/>
                    <a:pt x="84" y="2051"/>
                    <a:pt x="37" y="2967"/>
                  </a:cubicBezTo>
                  <a:cubicBezTo>
                    <a:pt x="1" y="3860"/>
                    <a:pt x="299" y="4765"/>
                    <a:pt x="739" y="5539"/>
                  </a:cubicBezTo>
                  <a:cubicBezTo>
                    <a:pt x="930" y="5896"/>
                    <a:pt x="1156" y="6242"/>
                    <a:pt x="1418" y="6551"/>
                  </a:cubicBezTo>
                  <a:cubicBezTo>
                    <a:pt x="1632" y="6813"/>
                    <a:pt x="1846" y="7028"/>
                    <a:pt x="2049" y="7301"/>
                  </a:cubicBezTo>
                  <a:cubicBezTo>
                    <a:pt x="2227" y="7551"/>
                    <a:pt x="2370" y="7825"/>
                    <a:pt x="2418" y="8123"/>
                  </a:cubicBezTo>
                  <a:cubicBezTo>
                    <a:pt x="2477" y="8492"/>
                    <a:pt x="2418" y="8861"/>
                    <a:pt x="2323" y="9218"/>
                  </a:cubicBezTo>
                  <a:cubicBezTo>
                    <a:pt x="2085" y="10052"/>
                    <a:pt x="1596" y="10814"/>
                    <a:pt x="1418" y="11659"/>
                  </a:cubicBezTo>
                  <a:cubicBezTo>
                    <a:pt x="1227" y="12492"/>
                    <a:pt x="1287" y="13493"/>
                    <a:pt x="1823" y="14207"/>
                  </a:cubicBezTo>
                  <a:cubicBezTo>
                    <a:pt x="2025" y="14481"/>
                    <a:pt x="2311" y="14755"/>
                    <a:pt x="2358" y="15124"/>
                  </a:cubicBezTo>
                  <a:cubicBezTo>
                    <a:pt x="2406" y="15540"/>
                    <a:pt x="2192" y="15933"/>
                    <a:pt x="2001" y="16291"/>
                  </a:cubicBezTo>
                  <a:cubicBezTo>
                    <a:pt x="1775" y="16672"/>
                    <a:pt x="1549" y="17064"/>
                    <a:pt x="1418" y="17493"/>
                  </a:cubicBezTo>
                  <a:cubicBezTo>
                    <a:pt x="1287" y="17910"/>
                    <a:pt x="1239" y="18338"/>
                    <a:pt x="1287" y="18791"/>
                  </a:cubicBezTo>
                  <a:cubicBezTo>
                    <a:pt x="1311" y="19172"/>
                    <a:pt x="1418" y="19553"/>
                    <a:pt x="1596" y="19886"/>
                  </a:cubicBezTo>
                  <a:cubicBezTo>
                    <a:pt x="1626" y="19880"/>
                    <a:pt x="1653" y="19877"/>
                    <a:pt x="1680" y="19877"/>
                  </a:cubicBezTo>
                  <a:cubicBezTo>
                    <a:pt x="1706" y="19877"/>
                    <a:pt x="1733" y="19880"/>
                    <a:pt x="1763" y="19886"/>
                  </a:cubicBezTo>
                  <a:cubicBezTo>
                    <a:pt x="1989" y="19922"/>
                    <a:pt x="2132" y="20124"/>
                    <a:pt x="2299" y="20291"/>
                  </a:cubicBezTo>
                  <a:cubicBezTo>
                    <a:pt x="2751" y="20743"/>
                    <a:pt x="3394" y="20964"/>
                    <a:pt x="4037" y="20964"/>
                  </a:cubicBezTo>
                  <a:cubicBezTo>
                    <a:pt x="4258" y="20964"/>
                    <a:pt x="4479" y="20938"/>
                    <a:pt x="4692" y="20886"/>
                  </a:cubicBezTo>
                  <a:cubicBezTo>
                    <a:pt x="5525" y="20684"/>
                    <a:pt x="6240" y="20101"/>
                    <a:pt x="6728" y="19398"/>
                  </a:cubicBezTo>
                  <a:cubicBezTo>
                    <a:pt x="7347" y="18553"/>
                    <a:pt x="7657" y="17445"/>
                    <a:pt x="7430" y="16433"/>
                  </a:cubicBezTo>
                  <a:cubicBezTo>
                    <a:pt x="7204" y="15421"/>
                    <a:pt x="6395" y="14493"/>
                    <a:pt x="5347" y="14326"/>
                  </a:cubicBezTo>
                  <a:lnTo>
                    <a:pt x="5347" y="14326"/>
                  </a:lnTo>
                  <a:cubicBezTo>
                    <a:pt x="5413" y="14337"/>
                    <a:pt x="5480" y="14342"/>
                    <a:pt x="5546" y="14342"/>
                  </a:cubicBezTo>
                  <a:cubicBezTo>
                    <a:pt x="6004" y="14342"/>
                    <a:pt x="6458" y="14102"/>
                    <a:pt x="6811" y="13790"/>
                  </a:cubicBezTo>
                  <a:cubicBezTo>
                    <a:pt x="7716" y="12993"/>
                    <a:pt x="8204" y="11623"/>
                    <a:pt x="7680" y="10552"/>
                  </a:cubicBezTo>
                  <a:cubicBezTo>
                    <a:pt x="7133" y="9409"/>
                    <a:pt x="5752" y="8992"/>
                    <a:pt x="4513" y="8694"/>
                  </a:cubicBezTo>
                  <a:cubicBezTo>
                    <a:pt x="4978" y="8325"/>
                    <a:pt x="5442" y="7932"/>
                    <a:pt x="5764" y="7444"/>
                  </a:cubicBezTo>
                  <a:cubicBezTo>
                    <a:pt x="6609" y="6170"/>
                    <a:pt x="6299" y="4396"/>
                    <a:pt x="5454" y="3134"/>
                  </a:cubicBezTo>
                  <a:cubicBezTo>
                    <a:pt x="4966" y="2408"/>
                    <a:pt x="4311" y="1789"/>
                    <a:pt x="3620" y="1253"/>
                  </a:cubicBezTo>
                  <a:cubicBezTo>
                    <a:pt x="3263" y="979"/>
                    <a:pt x="2906" y="717"/>
                    <a:pt x="2537" y="467"/>
                  </a:cubicBezTo>
                  <a:cubicBezTo>
                    <a:pt x="2251" y="277"/>
                    <a:pt x="1989" y="39"/>
                    <a:pt x="1632" y="3"/>
                  </a:cubicBezTo>
                  <a:cubicBezTo>
                    <a:pt x="1602" y="1"/>
                    <a:pt x="1571" y="1"/>
                    <a:pt x="1540" y="1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" name="Google Shape;5840;p62">
              <a:extLst>
                <a:ext uri="{FF2B5EF4-FFF2-40B4-BE49-F238E27FC236}">
                  <a16:creationId xmlns:a16="http://schemas.microsoft.com/office/drawing/2014/main" id="{ABEB9B38-A93E-4406-9A12-04A278A3E85E}"/>
                </a:ext>
              </a:extLst>
            </p:cNvPr>
            <p:cNvSpPr/>
            <p:nvPr/>
          </p:nvSpPr>
          <p:spPr>
            <a:xfrm>
              <a:off x="1715723" y="4969606"/>
              <a:ext cx="1028882" cy="118598"/>
            </a:xfrm>
            <a:custGeom>
              <a:avLst/>
              <a:gdLst/>
              <a:ahLst/>
              <a:cxnLst/>
              <a:rect l="l" t="t" r="r" b="b"/>
              <a:pathLst>
                <a:path w="20873" h="2406" extrusionOk="0">
                  <a:moveTo>
                    <a:pt x="10430" y="0"/>
                  </a:moveTo>
                  <a:cubicBezTo>
                    <a:pt x="4668" y="0"/>
                    <a:pt x="0" y="536"/>
                    <a:pt x="0" y="1203"/>
                  </a:cubicBezTo>
                  <a:cubicBezTo>
                    <a:pt x="0" y="1869"/>
                    <a:pt x="4668" y="2405"/>
                    <a:pt x="10430" y="2405"/>
                  </a:cubicBezTo>
                  <a:cubicBezTo>
                    <a:pt x="16193" y="2405"/>
                    <a:pt x="20872" y="1869"/>
                    <a:pt x="20872" y="1203"/>
                  </a:cubicBezTo>
                  <a:cubicBezTo>
                    <a:pt x="20872" y="536"/>
                    <a:pt x="16193" y="0"/>
                    <a:pt x="10430" y="0"/>
                  </a:cubicBezTo>
                  <a:close/>
                </a:path>
              </a:pathLst>
            </a:custGeom>
            <a:solidFill>
              <a:srgbClr val="E2D4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5" name="Google Shape;5841;p62">
              <a:extLst>
                <a:ext uri="{FF2B5EF4-FFF2-40B4-BE49-F238E27FC236}">
                  <a16:creationId xmlns:a16="http://schemas.microsoft.com/office/drawing/2014/main" id="{703FF08F-C004-491D-BD7F-506FB2064E2C}"/>
                </a:ext>
              </a:extLst>
            </p:cNvPr>
            <p:cNvSpPr/>
            <p:nvPr/>
          </p:nvSpPr>
          <p:spPr>
            <a:xfrm>
              <a:off x="2273863" y="4372720"/>
              <a:ext cx="1775" cy="641"/>
            </a:xfrm>
            <a:custGeom>
              <a:avLst/>
              <a:gdLst/>
              <a:ahLst/>
              <a:cxnLst/>
              <a:rect l="l" t="t" r="r" b="b"/>
              <a:pathLst>
                <a:path w="36" h="13" extrusionOk="0">
                  <a:moveTo>
                    <a:pt x="12" y="0"/>
                  </a:moveTo>
                  <a:cubicBezTo>
                    <a:pt x="0" y="0"/>
                    <a:pt x="0" y="12"/>
                    <a:pt x="12" y="12"/>
                  </a:cubicBezTo>
                  <a:cubicBezTo>
                    <a:pt x="36" y="12"/>
                    <a:pt x="36" y="0"/>
                    <a:pt x="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6" name="Google Shape;5842;p62">
              <a:extLst>
                <a:ext uri="{FF2B5EF4-FFF2-40B4-BE49-F238E27FC236}">
                  <a16:creationId xmlns:a16="http://schemas.microsoft.com/office/drawing/2014/main" id="{308C1F1F-861B-4D70-B9D2-2EEAEFD4D85E}"/>
                </a:ext>
              </a:extLst>
            </p:cNvPr>
            <p:cNvSpPr/>
            <p:nvPr/>
          </p:nvSpPr>
          <p:spPr>
            <a:xfrm>
              <a:off x="2270314" y="4303464"/>
              <a:ext cx="236012" cy="637993"/>
            </a:xfrm>
            <a:custGeom>
              <a:avLst/>
              <a:gdLst/>
              <a:ahLst/>
              <a:cxnLst/>
              <a:rect l="l" t="t" r="r" b="b"/>
              <a:pathLst>
                <a:path w="4788" h="12943" extrusionOk="0">
                  <a:moveTo>
                    <a:pt x="4763" y="0"/>
                  </a:moveTo>
                  <a:cubicBezTo>
                    <a:pt x="3942" y="179"/>
                    <a:pt x="3096" y="262"/>
                    <a:pt x="2251" y="310"/>
                  </a:cubicBezTo>
                  <a:cubicBezTo>
                    <a:pt x="1608" y="346"/>
                    <a:pt x="965" y="358"/>
                    <a:pt x="322" y="358"/>
                  </a:cubicBezTo>
                  <a:cubicBezTo>
                    <a:pt x="370" y="2572"/>
                    <a:pt x="13" y="10597"/>
                    <a:pt x="1" y="12943"/>
                  </a:cubicBezTo>
                  <a:lnTo>
                    <a:pt x="3454" y="12943"/>
                  </a:lnTo>
                  <a:cubicBezTo>
                    <a:pt x="3454" y="12943"/>
                    <a:pt x="4120" y="6501"/>
                    <a:pt x="4537" y="3560"/>
                  </a:cubicBezTo>
                  <a:cubicBezTo>
                    <a:pt x="4644" y="2822"/>
                    <a:pt x="4728" y="1548"/>
                    <a:pt x="4787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" name="Google Shape;5843;p62">
              <a:extLst>
                <a:ext uri="{FF2B5EF4-FFF2-40B4-BE49-F238E27FC236}">
                  <a16:creationId xmlns:a16="http://schemas.microsoft.com/office/drawing/2014/main" id="{82814B2D-97AB-4B2C-91E8-C988F7BD61BD}"/>
                </a:ext>
              </a:extLst>
            </p:cNvPr>
            <p:cNvSpPr/>
            <p:nvPr/>
          </p:nvSpPr>
          <p:spPr>
            <a:xfrm>
              <a:off x="2285003" y="4303464"/>
              <a:ext cx="222457" cy="164982"/>
            </a:xfrm>
            <a:custGeom>
              <a:avLst/>
              <a:gdLst/>
              <a:ahLst/>
              <a:cxnLst/>
              <a:rect l="l" t="t" r="r" b="b"/>
              <a:pathLst>
                <a:path w="4513" h="3347" extrusionOk="0">
                  <a:moveTo>
                    <a:pt x="4477" y="0"/>
                  </a:moveTo>
                  <a:cubicBezTo>
                    <a:pt x="3656" y="179"/>
                    <a:pt x="2810" y="274"/>
                    <a:pt x="1965" y="310"/>
                  </a:cubicBezTo>
                  <a:cubicBezTo>
                    <a:pt x="1322" y="346"/>
                    <a:pt x="679" y="358"/>
                    <a:pt x="48" y="358"/>
                  </a:cubicBezTo>
                  <a:cubicBezTo>
                    <a:pt x="60" y="989"/>
                    <a:pt x="24" y="2072"/>
                    <a:pt x="1" y="3346"/>
                  </a:cubicBezTo>
                  <a:cubicBezTo>
                    <a:pt x="655" y="3334"/>
                    <a:pt x="1322" y="3322"/>
                    <a:pt x="1977" y="3263"/>
                  </a:cubicBezTo>
                  <a:cubicBezTo>
                    <a:pt x="2620" y="3203"/>
                    <a:pt x="3263" y="3132"/>
                    <a:pt x="3882" y="3025"/>
                  </a:cubicBezTo>
                  <a:cubicBezTo>
                    <a:pt x="4037" y="3013"/>
                    <a:pt x="4180" y="2977"/>
                    <a:pt x="4334" y="2953"/>
                  </a:cubicBezTo>
                  <a:cubicBezTo>
                    <a:pt x="4406" y="2203"/>
                    <a:pt x="4465" y="1179"/>
                    <a:pt x="4513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8" name="Google Shape;5844;p62">
              <a:extLst>
                <a:ext uri="{FF2B5EF4-FFF2-40B4-BE49-F238E27FC236}">
                  <a16:creationId xmlns:a16="http://schemas.microsoft.com/office/drawing/2014/main" id="{3A854489-7B1F-4BE2-8F69-5EC523B48C89}"/>
                </a:ext>
              </a:extLst>
            </p:cNvPr>
            <p:cNvSpPr/>
            <p:nvPr/>
          </p:nvSpPr>
          <p:spPr>
            <a:xfrm>
              <a:off x="2270314" y="4679666"/>
              <a:ext cx="199585" cy="262384"/>
            </a:xfrm>
            <a:custGeom>
              <a:avLst/>
              <a:gdLst/>
              <a:ahLst/>
              <a:cxnLst/>
              <a:rect l="l" t="t" r="r" b="b"/>
              <a:pathLst>
                <a:path w="4049" h="5323" extrusionOk="0">
                  <a:moveTo>
                    <a:pt x="4049" y="0"/>
                  </a:moveTo>
                  <a:lnTo>
                    <a:pt x="4049" y="0"/>
                  </a:lnTo>
                  <a:cubicBezTo>
                    <a:pt x="3289" y="42"/>
                    <a:pt x="2529" y="60"/>
                    <a:pt x="1771" y="60"/>
                  </a:cubicBezTo>
                  <a:cubicBezTo>
                    <a:pt x="1235" y="60"/>
                    <a:pt x="700" y="51"/>
                    <a:pt x="168" y="36"/>
                  </a:cubicBezTo>
                  <a:cubicBezTo>
                    <a:pt x="144" y="286"/>
                    <a:pt x="144" y="536"/>
                    <a:pt x="132" y="798"/>
                  </a:cubicBezTo>
                  <a:lnTo>
                    <a:pt x="132" y="881"/>
                  </a:lnTo>
                  <a:cubicBezTo>
                    <a:pt x="132" y="1012"/>
                    <a:pt x="120" y="1167"/>
                    <a:pt x="120" y="1298"/>
                  </a:cubicBezTo>
                  <a:lnTo>
                    <a:pt x="120" y="1405"/>
                  </a:lnTo>
                  <a:cubicBezTo>
                    <a:pt x="60" y="3060"/>
                    <a:pt x="13" y="4525"/>
                    <a:pt x="1" y="5322"/>
                  </a:cubicBezTo>
                  <a:lnTo>
                    <a:pt x="3454" y="5322"/>
                  </a:lnTo>
                  <a:cubicBezTo>
                    <a:pt x="3454" y="5322"/>
                    <a:pt x="3644" y="3441"/>
                    <a:pt x="3894" y="1239"/>
                  </a:cubicBezTo>
                  <a:cubicBezTo>
                    <a:pt x="3894" y="1215"/>
                    <a:pt x="3918" y="1179"/>
                    <a:pt x="3918" y="1155"/>
                  </a:cubicBezTo>
                  <a:cubicBezTo>
                    <a:pt x="3930" y="1012"/>
                    <a:pt x="3942" y="893"/>
                    <a:pt x="3954" y="762"/>
                  </a:cubicBezTo>
                  <a:cubicBezTo>
                    <a:pt x="3954" y="739"/>
                    <a:pt x="3954" y="703"/>
                    <a:pt x="3978" y="691"/>
                  </a:cubicBezTo>
                  <a:cubicBezTo>
                    <a:pt x="4001" y="465"/>
                    <a:pt x="4013" y="227"/>
                    <a:pt x="40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5845;p62">
              <a:extLst>
                <a:ext uri="{FF2B5EF4-FFF2-40B4-BE49-F238E27FC236}">
                  <a16:creationId xmlns:a16="http://schemas.microsoft.com/office/drawing/2014/main" id="{A08F881A-28BB-4F76-91E3-EE120A46185D}"/>
                </a:ext>
              </a:extLst>
            </p:cNvPr>
            <p:cNvSpPr/>
            <p:nvPr/>
          </p:nvSpPr>
          <p:spPr>
            <a:xfrm>
              <a:off x="2276772" y="4714270"/>
              <a:ext cx="189628" cy="12077"/>
            </a:xfrm>
            <a:custGeom>
              <a:avLst/>
              <a:gdLst/>
              <a:ahLst/>
              <a:cxnLst/>
              <a:rect l="l" t="t" r="r" b="b"/>
              <a:pathLst>
                <a:path w="3847" h="245" extrusionOk="0">
                  <a:moveTo>
                    <a:pt x="3847" y="1"/>
                  </a:moveTo>
                  <a:lnTo>
                    <a:pt x="3847" y="1"/>
                  </a:lnTo>
                  <a:cubicBezTo>
                    <a:pt x="3704" y="13"/>
                    <a:pt x="3573" y="37"/>
                    <a:pt x="3430" y="60"/>
                  </a:cubicBezTo>
                  <a:cubicBezTo>
                    <a:pt x="2770" y="143"/>
                    <a:pt x="2117" y="176"/>
                    <a:pt x="1466" y="176"/>
                  </a:cubicBezTo>
                  <a:cubicBezTo>
                    <a:pt x="1271" y="176"/>
                    <a:pt x="1076" y="173"/>
                    <a:pt x="882" y="167"/>
                  </a:cubicBezTo>
                  <a:cubicBezTo>
                    <a:pt x="584" y="144"/>
                    <a:pt x="298" y="132"/>
                    <a:pt x="1" y="108"/>
                  </a:cubicBezTo>
                  <a:lnTo>
                    <a:pt x="1" y="179"/>
                  </a:lnTo>
                  <a:cubicBezTo>
                    <a:pt x="479" y="224"/>
                    <a:pt x="956" y="245"/>
                    <a:pt x="1431" y="245"/>
                  </a:cubicBezTo>
                  <a:cubicBezTo>
                    <a:pt x="2233" y="245"/>
                    <a:pt x="3030" y="184"/>
                    <a:pt x="3823" y="72"/>
                  </a:cubicBezTo>
                  <a:cubicBezTo>
                    <a:pt x="3823" y="48"/>
                    <a:pt x="3823" y="13"/>
                    <a:pt x="3847" y="1"/>
                  </a:cubicBezTo>
                  <a:close/>
                </a:path>
              </a:pathLst>
            </a:custGeom>
            <a:solidFill>
              <a:srgbClr val="7E5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" name="Google Shape;5846;p62">
              <a:extLst>
                <a:ext uri="{FF2B5EF4-FFF2-40B4-BE49-F238E27FC236}">
                  <a16:creationId xmlns:a16="http://schemas.microsoft.com/office/drawing/2014/main" id="{D4A1C484-DAD9-485E-81C5-71E4F5E6BE62}"/>
                </a:ext>
              </a:extLst>
            </p:cNvPr>
            <p:cNvSpPr/>
            <p:nvPr/>
          </p:nvSpPr>
          <p:spPr>
            <a:xfrm>
              <a:off x="2275638" y="4737782"/>
              <a:ext cx="186671" cy="15133"/>
            </a:xfrm>
            <a:custGeom>
              <a:avLst/>
              <a:gdLst/>
              <a:ahLst/>
              <a:cxnLst/>
              <a:rect l="l" t="t" r="r" b="b"/>
              <a:pathLst>
                <a:path w="3787" h="307" extrusionOk="0">
                  <a:moveTo>
                    <a:pt x="3786" y="0"/>
                  </a:moveTo>
                  <a:cubicBezTo>
                    <a:pt x="3608" y="36"/>
                    <a:pt x="3453" y="60"/>
                    <a:pt x="3274" y="95"/>
                  </a:cubicBezTo>
                  <a:cubicBezTo>
                    <a:pt x="2655" y="179"/>
                    <a:pt x="2048" y="214"/>
                    <a:pt x="1429" y="214"/>
                  </a:cubicBezTo>
                  <a:cubicBezTo>
                    <a:pt x="1107" y="214"/>
                    <a:pt x="810" y="191"/>
                    <a:pt x="512" y="179"/>
                  </a:cubicBezTo>
                  <a:cubicBezTo>
                    <a:pt x="369" y="167"/>
                    <a:pt x="214" y="167"/>
                    <a:pt x="71" y="155"/>
                  </a:cubicBezTo>
                  <a:lnTo>
                    <a:pt x="0" y="155"/>
                  </a:lnTo>
                  <a:cubicBezTo>
                    <a:pt x="12" y="155"/>
                    <a:pt x="12" y="179"/>
                    <a:pt x="0" y="226"/>
                  </a:cubicBezTo>
                  <a:cubicBezTo>
                    <a:pt x="24" y="226"/>
                    <a:pt x="71" y="238"/>
                    <a:pt x="95" y="238"/>
                  </a:cubicBezTo>
                  <a:cubicBezTo>
                    <a:pt x="274" y="250"/>
                    <a:pt x="441" y="274"/>
                    <a:pt x="619" y="286"/>
                  </a:cubicBezTo>
                  <a:cubicBezTo>
                    <a:pt x="865" y="300"/>
                    <a:pt x="1111" y="306"/>
                    <a:pt x="1357" y="306"/>
                  </a:cubicBezTo>
                  <a:cubicBezTo>
                    <a:pt x="2170" y="306"/>
                    <a:pt x="2979" y="232"/>
                    <a:pt x="3774" y="95"/>
                  </a:cubicBezTo>
                  <a:cubicBezTo>
                    <a:pt x="3774" y="60"/>
                    <a:pt x="3786" y="36"/>
                    <a:pt x="3786" y="0"/>
                  </a:cubicBezTo>
                  <a:close/>
                </a:path>
              </a:pathLst>
            </a:custGeom>
            <a:solidFill>
              <a:srgbClr val="7E5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" name="Google Shape;5847;p62">
              <a:extLst>
                <a:ext uri="{FF2B5EF4-FFF2-40B4-BE49-F238E27FC236}">
                  <a16:creationId xmlns:a16="http://schemas.microsoft.com/office/drawing/2014/main" id="{AF4FAC41-292B-4B71-87ED-9D352EE7DD48}"/>
                </a:ext>
              </a:extLst>
            </p:cNvPr>
            <p:cNvSpPr/>
            <p:nvPr/>
          </p:nvSpPr>
          <p:spPr>
            <a:xfrm>
              <a:off x="2245076" y="4933129"/>
              <a:ext cx="306994" cy="96663"/>
            </a:xfrm>
            <a:custGeom>
              <a:avLst/>
              <a:gdLst/>
              <a:ahLst/>
              <a:cxnLst/>
              <a:rect l="l" t="t" r="r" b="b"/>
              <a:pathLst>
                <a:path w="6228" h="1961" extrusionOk="0">
                  <a:moveTo>
                    <a:pt x="3242" y="1"/>
                  </a:moveTo>
                  <a:cubicBezTo>
                    <a:pt x="2233" y="1"/>
                    <a:pt x="601" y="40"/>
                    <a:pt x="501" y="73"/>
                  </a:cubicBezTo>
                  <a:cubicBezTo>
                    <a:pt x="334" y="121"/>
                    <a:pt x="1" y="1514"/>
                    <a:pt x="191" y="1823"/>
                  </a:cubicBezTo>
                  <a:cubicBezTo>
                    <a:pt x="245" y="1927"/>
                    <a:pt x="929" y="1961"/>
                    <a:pt x="1820" y="1961"/>
                  </a:cubicBezTo>
                  <a:cubicBezTo>
                    <a:pt x="3284" y="1961"/>
                    <a:pt x="5306" y="1869"/>
                    <a:pt x="6002" y="1847"/>
                  </a:cubicBezTo>
                  <a:cubicBezTo>
                    <a:pt x="6145" y="1847"/>
                    <a:pt x="6228" y="1693"/>
                    <a:pt x="6168" y="1573"/>
                  </a:cubicBezTo>
                  <a:cubicBezTo>
                    <a:pt x="6049" y="1335"/>
                    <a:pt x="5764" y="990"/>
                    <a:pt x="5216" y="633"/>
                  </a:cubicBezTo>
                  <a:cubicBezTo>
                    <a:pt x="4323" y="38"/>
                    <a:pt x="4025" y="26"/>
                    <a:pt x="4025" y="26"/>
                  </a:cubicBezTo>
                  <a:cubicBezTo>
                    <a:pt x="3990" y="8"/>
                    <a:pt x="3672" y="1"/>
                    <a:pt x="3242" y="1"/>
                  </a:cubicBezTo>
                  <a:close/>
                </a:path>
              </a:pathLst>
            </a:custGeom>
            <a:solidFill>
              <a:srgbClr val="FF35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" name="Google Shape;5848;p62">
              <a:extLst>
                <a:ext uri="{FF2B5EF4-FFF2-40B4-BE49-F238E27FC236}">
                  <a16:creationId xmlns:a16="http://schemas.microsoft.com/office/drawing/2014/main" id="{399AC861-E125-4271-B49E-25C5B9493AEE}"/>
                </a:ext>
              </a:extLst>
            </p:cNvPr>
            <p:cNvSpPr/>
            <p:nvPr/>
          </p:nvSpPr>
          <p:spPr>
            <a:xfrm>
              <a:off x="2434064" y="4960339"/>
              <a:ext cx="78129" cy="26224"/>
            </a:xfrm>
            <a:custGeom>
              <a:avLst/>
              <a:gdLst/>
              <a:ahLst/>
              <a:cxnLst/>
              <a:rect l="l" t="t" r="r" b="b"/>
              <a:pathLst>
                <a:path w="1585" h="532" extrusionOk="0">
                  <a:moveTo>
                    <a:pt x="1223" y="1"/>
                  </a:moveTo>
                  <a:cubicBezTo>
                    <a:pt x="1082" y="1"/>
                    <a:pt x="943" y="16"/>
                    <a:pt x="798" y="45"/>
                  </a:cubicBezTo>
                  <a:cubicBezTo>
                    <a:pt x="596" y="81"/>
                    <a:pt x="394" y="140"/>
                    <a:pt x="215" y="248"/>
                  </a:cubicBezTo>
                  <a:cubicBezTo>
                    <a:pt x="144" y="295"/>
                    <a:pt x="1" y="367"/>
                    <a:pt x="36" y="474"/>
                  </a:cubicBezTo>
                  <a:cubicBezTo>
                    <a:pt x="54" y="517"/>
                    <a:pt x="82" y="532"/>
                    <a:pt x="114" y="532"/>
                  </a:cubicBezTo>
                  <a:cubicBezTo>
                    <a:pt x="172" y="532"/>
                    <a:pt x="245" y="485"/>
                    <a:pt x="298" y="462"/>
                  </a:cubicBezTo>
                  <a:cubicBezTo>
                    <a:pt x="667" y="248"/>
                    <a:pt x="1072" y="176"/>
                    <a:pt x="1489" y="176"/>
                  </a:cubicBezTo>
                  <a:cubicBezTo>
                    <a:pt x="1560" y="176"/>
                    <a:pt x="1584" y="45"/>
                    <a:pt x="1501" y="21"/>
                  </a:cubicBezTo>
                  <a:cubicBezTo>
                    <a:pt x="1407" y="7"/>
                    <a:pt x="1315" y="1"/>
                    <a:pt x="12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" name="Google Shape;5849;p62">
              <a:extLst>
                <a:ext uri="{FF2B5EF4-FFF2-40B4-BE49-F238E27FC236}">
                  <a16:creationId xmlns:a16="http://schemas.microsoft.com/office/drawing/2014/main" id="{6018EBD6-0E31-4306-90F6-B9C3CB689750}"/>
                </a:ext>
              </a:extLst>
            </p:cNvPr>
            <p:cNvSpPr/>
            <p:nvPr/>
          </p:nvSpPr>
          <p:spPr>
            <a:xfrm>
              <a:off x="2403799" y="4947868"/>
              <a:ext cx="80199" cy="30118"/>
            </a:xfrm>
            <a:custGeom>
              <a:avLst/>
              <a:gdLst/>
              <a:ahLst/>
              <a:cxnLst/>
              <a:rect l="l" t="t" r="r" b="b"/>
              <a:pathLst>
                <a:path w="1627" h="611" extrusionOk="0">
                  <a:moveTo>
                    <a:pt x="1520" y="0"/>
                  </a:moveTo>
                  <a:cubicBezTo>
                    <a:pt x="1270" y="0"/>
                    <a:pt x="1008" y="24"/>
                    <a:pt x="758" y="96"/>
                  </a:cubicBezTo>
                  <a:lnTo>
                    <a:pt x="400" y="239"/>
                  </a:lnTo>
                  <a:cubicBezTo>
                    <a:pt x="317" y="274"/>
                    <a:pt x="198" y="322"/>
                    <a:pt x="103" y="393"/>
                  </a:cubicBezTo>
                  <a:cubicBezTo>
                    <a:pt x="91" y="393"/>
                    <a:pt x="79" y="417"/>
                    <a:pt x="55" y="429"/>
                  </a:cubicBezTo>
                  <a:cubicBezTo>
                    <a:pt x="0" y="484"/>
                    <a:pt x="47" y="610"/>
                    <a:pt x="129" y="610"/>
                  </a:cubicBezTo>
                  <a:cubicBezTo>
                    <a:pt x="136" y="610"/>
                    <a:pt x="143" y="609"/>
                    <a:pt x="150" y="608"/>
                  </a:cubicBezTo>
                  <a:cubicBezTo>
                    <a:pt x="269" y="560"/>
                    <a:pt x="377" y="489"/>
                    <a:pt x="472" y="429"/>
                  </a:cubicBezTo>
                  <a:cubicBezTo>
                    <a:pt x="579" y="370"/>
                    <a:pt x="686" y="322"/>
                    <a:pt x="805" y="298"/>
                  </a:cubicBezTo>
                  <a:cubicBezTo>
                    <a:pt x="1043" y="215"/>
                    <a:pt x="1281" y="179"/>
                    <a:pt x="1520" y="155"/>
                  </a:cubicBezTo>
                  <a:cubicBezTo>
                    <a:pt x="1627" y="143"/>
                    <a:pt x="1627" y="0"/>
                    <a:pt x="152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" name="Google Shape;5850;p62">
              <a:extLst>
                <a:ext uri="{FF2B5EF4-FFF2-40B4-BE49-F238E27FC236}">
                  <a16:creationId xmlns:a16="http://schemas.microsoft.com/office/drawing/2014/main" id="{04381A76-CC40-4C25-852C-72314F60370B}"/>
                </a:ext>
              </a:extLst>
            </p:cNvPr>
            <p:cNvSpPr/>
            <p:nvPr/>
          </p:nvSpPr>
          <p:spPr>
            <a:xfrm>
              <a:off x="2388321" y="4934263"/>
              <a:ext cx="70439" cy="25287"/>
            </a:xfrm>
            <a:custGeom>
              <a:avLst/>
              <a:gdLst/>
              <a:ahLst/>
              <a:cxnLst/>
              <a:rect l="l" t="t" r="r" b="b"/>
              <a:pathLst>
                <a:path w="1429" h="513" extrusionOk="0">
                  <a:moveTo>
                    <a:pt x="1098" y="0"/>
                  </a:moveTo>
                  <a:cubicBezTo>
                    <a:pt x="943" y="0"/>
                    <a:pt x="790" y="17"/>
                    <a:pt x="631" y="62"/>
                  </a:cubicBezTo>
                  <a:cubicBezTo>
                    <a:pt x="512" y="98"/>
                    <a:pt x="393" y="134"/>
                    <a:pt x="274" y="193"/>
                  </a:cubicBezTo>
                  <a:cubicBezTo>
                    <a:pt x="179" y="241"/>
                    <a:pt x="0" y="312"/>
                    <a:pt x="0" y="431"/>
                  </a:cubicBezTo>
                  <a:cubicBezTo>
                    <a:pt x="0" y="467"/>
                    <a:pt x="24" y="479"/>
                    <a:pt x="36" y="491"/>
                  </a:cubicBezTo>
                  <a:cubicBezTo>
                    <a:pt x="61" y="506"/>
                    <a:pt x="81" y="512"/>
                    <a:pt x="102" y="512"/>
                  </a:cubicBezTo>
                  <a:cubicBezTo>
                    <a:pt x="129" y="512"/>
                    <a:pt x="156" y="500"/>
                    <a:pt x="191" y="479"/>
                  </a:cubicBezTo>
                  <a:cubicBezTo>
                    <a:pt x="262" y="443"/>
                    <a:pt x="298" y="419"/>
                    <a:pt x="357" y="396"/>
                  </a:cubicBezTo>
                  <a:cubicBezTo>
                    <a:pt x="452" y="336"/>
                    <a:pt x="572" y="288"/>
                    <a:pt x="667" y="253"/>
                  </a:cubicBezTo>
                  <a:cubicBezTo>
                    <a:pt x="893" y="181"/>
                    <a:pt x="1131" y="134"/>
                    <a:pt x="1369" y="122"/>
                  </a:cubicBezTo>
                  <a:cubicBezTo>
                    <a:pt x="1429" y="110"/>
                    <a:pt x="1429" y="38"/>
                    <a:pt x="1369" y="15"/>
                  </a:cubicBezTo>
                  <a:cubicBezTo>
                    <a:pt x="1278" y="6"/>
                    <a:pt x="1188" y="0"/>
                    <a:pt x="10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" name="Google Shape;5851;p62">
              <a:extLst>
                <a:ext uri="{FF2B5EF4-FFF2-40B4-BE49-F238E27FC236}">
                  <a16:creationId xmlns:a16="http://schemas.microsoft.com/office/drawing/2014/main" id="{411F7697-87DB-4AB2-BCFC-1A13C94D90B1}"/>
                </a:ext>
              </a:extLst>
            </p:cNvPr>
            <p:cNvSpPr/>
            <p:nvPr/>
          </p:nvSpPr>
          <p:spPr>
            <a:xfrm>
              <a:off x="1950454" y="4303464"/>
              <a:ext cx="307585" cy="637993"/>
            </a:xfrm>
            <a:custGeom>
              <a:avLst/>
              <a:gdLst/>
              <a:ahLst/>
              <a:cxnLst/>
              <a:rect l="l" t="t" r="r" b="b"/>
              <a:pathLst>
                <a:path w="6240" h="12943" extrusionOk="0">
                  <a:moveTo>
                    <a:pt x="6204" y="0"/>
                  </a:moveTo>
                  <a:cubicBezTo>
                    <a:pt x="5359" y="179"/>
                    <a:pt x="4490" y="262"/>
                    <a:pt x="3644" y="310"/>
                  </a:cubicBezTo>
                  <a:cubicBezTo>
                    <a:pt x="3001" y="346"/>
                    <a:pt x="2370" y="358"/>
                    <a:pt x="1727" y="358"/>
                  </a:cubicBezTo>
                  <a:cubicBezTo>
                    <a:pt x="1537" y="2572"/>
                    <a:pt x="299" y="10597"/>
                    <a:pt x="1" y="12943"/>
                  </a:cubicBezTo>
                  <a:lnTo>
                    <a:pt x="3454" y="12943"/>
                  </a:lnTo>
                  <a:cubicBezTo>
                    <a:pt x="3454" y="12943"/>
                    <a:pt x="4835" y="6501"/>
                    <a:pt x="5585" y="3560"/>
                  </a:cubicBezTo>
                  <a:cubicBezTo>
                    <a:pt x="5775" y="2822"/>
                    <a:pt x="6014" y="1548"/>
                    <a:pt x="6240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" name="Google Shape;5852;p62">
              <a:extLst>
                <a:ext uri="{FF2B5EF4-FFF2-40B4-BE49-F238E27FC236}">
                  <a16:creationId xmlns:a16="http://schemas.microsoft.com/office/drawing/2014/main" id="{61612265-1DDA-4F5B-95DE-5C47E8405B8B}"/>
                </a:ext>
              </a:extLst>
            </p:cNvPr>
            <p:cNvSpPr/>
            <p:nvPr/>
          </p:nvSpPr>
          <p:spPr>
            <a:xfrm>
              <a:off x="2017394" y="4303464"/>
              <a:ext cx="240646" cy="164982"/>
            </a:xfrm>
            <a:custGeom>
              <a:avLst/>
              <a:gdLst/>
              <a:ahLst/>
              <a:cxnLst/>
              <a:rect l="l" t="t" r="r" b="b"/>
              <a:pathLst>
                <a:path w="4882" h="3347" extrusionOk="0">
                  <a:moveTo>
                    <a:pt x="4846" y="0"/>
                  </a:moveTo>
                  <a:cubicBezTo>
                    <a:pt x="4001" y="179"/>
                    <a:pt x="3132" y="274"/>
                    <a:pt x="2286" y="310"/>
                  </a:cubicBezTo>
                  <a:cubicBezTo>
                    <a:pt x="1643" y="346"/>
                    <a:pt x="1012" y="358"/>
                    <a:pt x="369" y="358"/>
                  </a:cubicBezTo>
                  <a:cubicBezTo>
                    <a:pt x="310" y="989"/>
                    <a:pt x="179" y="2072"/>
                    <a:pt x="0" y="3346"/>
                  </a:cubicBezTo>
                  <a:cubicBezTo>
                    <a:pt x="667" y="3334"/>
                    <a:pt x="1322" y="3322"/>
                    <a:pt x="1989" y="3263"/>
                  </a:cubicBezTo>
                  <a:cubicBezTo>
                    <a:pt x="2632" y="3203"/>
                    <a:pt x="3286" y="3132"/>
                    <a:pt x="3929" y="3025"/>
                  </a:cubicBezTo>
                  <a:cubicBezTo>
                    <a:pt x="4072" y="3013"/>
                    <a:pt x="4227" y="2977"/>
                    <a:pt x="4370" y="2953"/>
                  </a:cubicBezTo>
                  <a:cubicBezTo>
                    <a:pt x="4525" y="2203"/>
                    <a:pt x="4703" y="1179"/>
                    <a:pt x="4882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" name="Google Shape;5853;p62">
              <a:extLst>
                <a:ext uri="{FF2B5EF4-FFF2-40B4-BE49-F238E27FC236}">
                  <a16:creationId xmlns:a16="http://schemas.microsoft.com/office/drawing/2014/main" id="{014BF78C-1A55-4CF5-A4DA-CA1802F95AF0}"/>
                </a:ext>
              </a:extLst>
            </p:cNvPr>
            <p:cNvSpPr/>
            <p:nvPr/>
          </p:nvSpPr>
          <p:spPr>
            <a:xfrm>
              <a:off x="1951637" y="4679666"/>
              <a:ext cx="227781" cy="262384"/>
            </a:xfrm>
            <a:custGeom>
              <a:avLst/>
              <a:gdLst/>
              <a:ahLst/>
              <a:cxnLst/>
              <a:rect l="l" t="t" r="r" b="b"/>
              <a:pathLst>
                <a:path w="4621" h="5323" extrusionOk="0">
                  <a:moveTo>
                    <a:pt x="4620" y="0"/>
                  </a:moveTo>
                  <a:cubicBezTo>
                    <a:pt x="3860" y="42"/>
                    <a:pt x="3096" y="60"/>
                    <a:pt x="2337" y="60"/>
                  </a:cubicBezTo>
                  <a:cubicBezTo>
                    <a:pt x="1800" y="60"/>
                    <a:pt x="1267" y="51"/>
                    <a:pt x="739" y="36"/>
                  </a:cubicBezTo>
                  <a:cubicBezTo>
                    <a:pt x="703" y="286"/>
                    <a:pt x="656" y="536"/>
                    <a:pt x="632" y="798"/>
                  </a:cubicBezTo>
                  <a:cubicBezTo>
                    <a:pt x="632" y="822"/>
                    <a:pt x="620" y="846"/>
                    <a:pt x="620" y="881"/>
                  </a:cubicBezTo>
                  <a:cubicBezTo>
                    <a:pt x="596" y="1012"/>
                    <a:pt x="572" y="1167"/>
                    <a:pt x="560" y="1298"/>
                  </a:cubicBezTo>
                  <a:cubicBezTo>
                    <a:pt x="560" y="1334"/>
                    <a:pt x="537" y="1370"/>
                    <a:pt x="537" y="1405"/>
                  </a:cubicBezTo>
                  <a:cubicBezTo>
                    <a:pt x="298" y="3060"/>
                    <a:pt x="96" y="4525"/>
                    <a:pt x="1" y="5322"/>
                  </a:cubicBezTo>
                  <a:lnTo>
                    <a:pt x="3454" y="5322"/>
                  </a:lnTo>
                  <a:cubicBezTo>
                    <a:pt x="3454" y="5322"/>
                    <a:pt x="3858" y="3441"/>
                    <a:pt x="4347" y="1239"/>
                  </a:cubicBezTo>
                  <a:cubicBezTo>
                    <a:pt x="4347" y="1215"/>
                    <a:pt x="4370" y="1179"/>
                    <a:pt x="4370" y="1155"/>
                  </a:cubicBezTo>
                  <a:cubicBezTo>
                    <a:pt x="4394" y="1012"/>
                    <a:pt x="4430" y="893"/>
                    <a:pt x="4454" y="762"/>
                  </a:cubicBezTo>
                  <a:cubicBezTo>
                    <a:pt x="4454" y="739"/>
                    <a:pt x="4466" y="703"/>
                    <a:pt x="4466" y="691"/>
                  </a:cubicBezTo>
                  <a:cubicBezTo>
                    <a:pt x="4513" y="465"/>
                    <a:pt x="4573" y="227"/>
                    <a:pt x="46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" name="Google Shape;5854;p62">
              <a:extLst>
                <a:ext uri="{FF2B5EF4-FFF2-40B4-BE49-F238E27FC236}">
                  <a16:creationId xmlns:a16="http://schemas.microsoft.com/office/drawing/2014/main" id="{308F1AA5-EB76-412E-9CFA-9F7EEAC45286}"/>
                </a:ext>
              </a:extLst>
            </p:cNvPr>
            <p:cNvSpPr/>
            <p:nvPr/>
          </p:nvSpPr>
          <p:spPr>
            <a:xfrm>
              <a:off x="1982150" y="4714270"/>
              <a:ext cx="189628" cy="12077"/>
            </a:xfrm>
            <a:custGeom>
              <a:avLst/>
              <a:gdLst/>
              <a:ahLst/>
              <a:cxnLst/>
              <a:rect l="l" t="t" r="r" b="b"/>
              <a:pathLst>
                <a:path w="3847" h="245" extrusionOk="0">
                  <a:moveTo>
                    <a:pt x="3847" y="1"/>
                  </a:moveTo>
                  <a:lnTo>
                    <a:pt x="3847" y="1"/>
                  </a:lnTo>
                  <a:cubicBezTo>
                    <a:pt x="3716" y="13"/>
                    <a:pt x="3573" y="37"/>
                    <a:pt x="3430" y="60"/>
                  </a:cubicBezTo>
                  <a:cubicBezTo>
                    <a:pt x="2779" y="143"/>
                    <a:pt x="2121" y="176"/>
                    <a:pt x="1473" y="176"/>
                  </a:cubicBezTo>
                  <a:cubicBezTo>
                    <a:pt x="1279" y="176"/>
                    <a:pt x="1086" y="173"/>
                    <a:pt x="894" y="167"/>
                  </a:cubicBezTo>
                  <a:cubicBezTo>
                    <a:pt x="596" y="144"/>
                    <a:pt x="310" y="132"/>
                    <a:pt x="13" y="108"/>
                  </a:cubicBezTo>
                  <a:cubicBezTo>
                    <a:pt x="1" y="120"/>
                    <a:pt x="1" y="156"/>
                    <a:pt x="1" y="179"/>
                  </a:cubicBezTo>
                  <a:cubicBezTo>
                    <a:pt x="470" y="224"/>
                    <a:pt x="945" y="245"/>
                    <a:pt x="1421" y="245"/>
                  </a:cubicBezTo>
                  <a:cubicBezTo>
                    <a:pt x="2225" y="245"/>
                    <a:pt x="3035" y="184"/>
                    <a:pt x="3835" y="72"/>
                  </a:cubicBezTo>
                  <a:cubicBezTo>
                    <a:pt x="3835" y="48"/>
                    <a:pt x="3847" y="13"/>
                    <a:pt x="3847" y="1"/>
                  </a:cubicBezTo>
                  <a:close/>
                </a:path>
              </a:pathLst>
            </a:custGeom>
            <a:solidFill>
              <a:srgbClr val="7E5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" name="Google Shape;5855;p62">
              <a:extLst>
                <a:ext uri="{FF2B5EF4-FFF2-40B4-BE49-F238E27FC236}">
                  <a16:creationId xmlns:a16="http://schemas.microsoft.com/office/drawing/2014/main" id="{288234BE-95DD-431B-AF38-DF581AB78DFC}"/>
                </a:ext>
              </a:extLst>
            </p:cNvPr>
            <p:cNvSpPr/>
            <p:nvPr/>
          </p:nvSpPr>
          <p:spPr>
            <a:xfrm>
              <a:off x="1978058" y="4737782"/>
              <a:ext cx="189037" cy="15133"/>
            </a:xfrm>
            <a:custGeom>
              <a:avLst/>
              <a:gdLst/>
              <a:ahLst/>
              <a:cxnLst/>
              <a:rect l="l" t="t" r="r" b="b"/>
              <a:pathLst>
                <a:path w="3835" h="307" extrusionOk="0">
                  <a:moveTo>
                    <a:pt x="3834" y="0"/>
                  </a:moveTo>
                  <a:lnTo>
                    <a:pt x="3299" y="95"/>
                  </a:lnTo>
                  <a:cubicBezTo>
                    <a:pt x="2668" y="179"/>
                    <a:pt x="2060" y="214"/>
                    <a:pt x="1429" y="214"/>
                  </a:cubicBezTo>
                  <a:cubicBezTo>
                    <a:pt x="1120" y="214"/>
                    <a:pt x="822" y="191"/>
                    <a:pt x="524" y="179"/>
                  </a:cubicBezTo>
                  <a:cubicBezTo>
                    <a:pt x="382" y="167"/>
                    <a:pt x="227" y="167"/>
                    <a:pt x="84" y="155"/>
                  </a:cubicBezTo>
                  <a:lnTo>
                    <a:pt x="1" y="155"/>
                  </a:lnTo>
                  <a:lnTo>
                    <a:pt x="1" y="226"/>
                  </a:lnTo>
                  <a:cubicBezTo>
                    <a:pt x="36" y="226"/>
                    <a:pt x="84" y="238"/>
                    <a:pt x="108" y="238"/>
                  </a:cubicBezTo>
                  <a:cubicBezTo>
                    <a:pt x="274" y="250"/>
                    <a:pt x="453" y="274"/>
                    <a:pt x="632" y="286"/>
                  </a:cubicBezTo>
                  <a:cubicBezTo>
                    <a:pt x="878" y="300"/>
                    <a:pt x="1124" y="306"/>
                    <a:pt x="1371" y="306"/>
                  </a:cubicBezTo>
                  <a:cubicBezTo>
                    <a:pt x="2188" y="306"/>
                    <a:pt x="3006" y="232"/>
                    <a:pt x="3811" y="95"/>
                  </a:cubicBezTo>
                  <a:cubicBezTo>
                    <a:pt x="3811" y="60"/>
                    <a:pt x="3834" y="36"/>
                    <a:pt x="3834" y="0"/>
                  </a:cubicBezTo>
                  <a:close/>
                </a:path>
              </a:pathLst>
            </a:custGeom>
            <a:solidFill>
              <a:srgbClr val="7E5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" name="Google Shape;5856;p62">
              <a:extLst>
                <a:ext uri="{FF2B5EF4-FFF2-40B4-BE49-F238E27FC236}">
                  <a16:creationId xmlns:a16="http://schemas.microsoft.com/office/drawing/2014/main" id="{3F2C76E0-371E-430C-BED8-A33BF94F9984}"/>
                </a:ext>
              </a:extLst>
            </p:cNvPr>
            <p:cNvSpPr/>
            <p:nvPr/>
          </p:nvSpPr>
          <p:spPr>
            <a:xfrm>
              <a:off x="1926991" y="4933129"/>
              <a:ext cx="306402" cy="96663"/>
            </a:xfrm>
            <a:custGeom>
              <a:avLst/>
              <a:gdLst/>
              <a:ahLst/>
              <a:cxnLst/>
              <a:rect l="l" t="t" r="r" b="b"/>
              <a:pathLst>
                <a:path w="6216" h="1961" extrusionOk="0">
                  <a:moveTo>
                    <a:pt x="3232" y="1"/>
                  </a:moveTo>
                  <a:cubicBezTo>
                    <a:pt x="2226" y="1"/>
                    <a:pt x="597" y="40"/>
                    <a:pt x="489" y="73"/>
                  </a:cubicBezTo>
                  <a:cubicBezTo>
                    <a:pt x="322" y="121"/>
                    <a:pt x="1" y="1514"/>
                    <a:pt x="179" y="1823"/>
                  </a:cubicBezTo>
                  <a:cubicBezTo>
                    <a:pt x="233" y="1927"/>
                    <a:pt x="919" y="1961"/>
                    <a:pt x="1811" y="1961"/>
                  </a:cubicBezTo>
                  <a:cubicBezTo>
                    <a:pt x="3279" y="1961"/>
                    <a:pt x="5305" y="1869"/>
                    <a:pt x="6001" y="1847"/>
                  </a:cubicBezTo>
                  <a:cubicBezTo>
                    <a:pt x="6132" y="1847"/>
                    <a:pt x="6216" y="1693"/>
                    <a:pt x="6156" y="1573"/>
                  </a:cubicBezTo>
                  <a:cubicBezTo>
                    <a:pt x="6037" y="1335"/>
                    <a:pt x="5763" y="990"/>
                    <a:pt x="5204" y="633"/>
                  </a:cubicBezTo>
                  <a:cubicBezTo>
                    <a:pt x="4299" y="38"/>
                    <a:pt x="4013" y="26"/>
                    <a:pt x="4013" y="26"/>
                  </a:cubicBezTo>
                  <a:cubicBezTo>
                    <a:pt x="3977" y="8"/>
                    <a:pt x="3661" y="1"/>
                    <a:pt x="3232" y="1"/>
                  </a:cubicBezTo>
                  <a:close/>
                </a:path>
              </a:pathLst>
            </a:custGeom>
            <a:solidFill>
              <a:srgbClr val="FF35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1" name="Google Shape;5857;p62">
              <a:extLst>
                <a:ext uri="{FF2B5EF4-FFF2-40B4-BE49-F238E27FC236}">
                  <a16:creationId xmlns:a16="http://schemas.microsoft.com/office/drawing/2014/main" id="{DA3812FE-149B-4513-8900-C601A72685CC}"/>
                </a:ext>
              </a:extLst>
            </p:cNvPr>
            <p:cNvSpPr/>
            <p:nvPr/>
          </p:nvSpPr>
          <p:spPr>
            <a:xfrm>
              <a:off x="2114796" y="4960339"/>
              <a:ext cx="78720" cy="26224"/>
            </a:xfrm>
            <a:custGeom>
              <a:avLst/>
              <a:gdLst/>
              <a:ahLst/>
              <a:cxnLst/>
              <a:rect l="l" t="t" r="r" b="b"/>
              <a:pathLst>
                <a:path w="1597" h="532" extrusionOk="0">
                  <a:moveTo>
                    <a:pt x="1223" y="1"/>
                  </a:moveTo>
                  <a:cubicBezTo>
                    <a:pt x="1082" y="1"/>
                    <a:pt x="943" y="16"/>
                    <a:pt x="798" y="45"/>
                  </a:cubicBezTo>
                  <a:cubicBezTo>
                    <a:pt x="596" y="81"/>
                    <a:pt x="406" y="140"/>
                    <a:pt x="227" y="248"/>
                  </a:cubicBezTo>
                  <a:cubicBezTo>
                    <a:pt x="144" y="295"/>
                    <a:pt x="1" y="367"/>
                    <a:pt x="48" y="474"/>
                  </a:cubicBezTo>
                  <a:cubicBezTo>
                    <a:pt x="61" y="517"/>
                    <a:pt x="88" y="532"/>
                    <a:pt x="121" y="532"/>
                  </a:cubicBezTo>
                  <a:cubicBezTo>
                    <a:pt x="178" y="532"/>
                    <a:pt x="253" y="485"/>
                    <a:pt x="298" y="462"/>
                  </a:cubicBezTo>
                  <a:cubicBezTo>
                    <a:pt x="667" y="248"/>
                    <a:pt x="1072" y="176"/>
                    <a:pt x="1489" y="176"/>
                  </a:cubicBezTo>
                  <a:cubicBezTo>
                    <a:pt x="1560" y="176"/>
                    <a:pt x="1596" y="45"/>
                    <a:pt x="1501" y="21"/>
                  </a:cubicBezTo>
                  <a:cubicBezTo>
                    <a:pt x="1407" y="7"/>
                    <a:pt x="1315" y="1"/>
                    <a:pt x="12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" name="Google Shape;5858;p62">
              <a:extLst>
                <a:ext uri="{FF2B5EF4-FFF2-40B4-BE49-F238E27FC236}">
                  <a16:creationId xmlns:a16="http://schemas.microsoft.com/office/drawing/2014/main" id="{22F3AB40-702E-45AE-9D12-5A72BAB12C9E}"/>
                </a:ext>
              </a:extLst>
            </p:cNvPr>
            <p:cNvSpPr/>
            <p:nvPr/>
          </p:nvSpPr>
          <p:spPr>
            <a:xfrm>
              <a:off x="2085073" y="4947868"/>
              <a:ext cx="79657" cy="30118"/>
            </a:xfrm>
            <a:custGeom>
              <a:avLst/>
              <a:gdLst/>
              <a:ahLst/>
              <a:cxnLst/>
              <a:rect l="l" t="t" r="r" b="b"/>
              <a:pathLst>
                <a:path w="1616" h="611" extrusionOk="0">
                  <a:moveTo>
                    <a:pt x="1509" y="0"/>
                  </a:moveTo>
                  <a:cubicBezTo>
                    <a:pt x="1259" y="0"/>
                    <a:pt x="1009" y="24"/>
                    <a:pt x="758" y="96"/>
                  </a:cubicBezTo>
                  <a:lnTo>
                    <a:pt x="389" y="239"/>
                  </a:lnTo>
                  <a:cubicBezTo>
                    <a:pt x="306" y="274"/>
                    <a:pt x="187" y="322"/>
                    <a:pt x="92" y="393"/>
                  </a:cubicBezTo>
                  <a:cubicBezTo>
                    <a:pt x="80" y="393"/>
                    <a:pt x="68" y="417"/>
                    <a:pt x="56" y="429"/>
                  </a:cubicBezTo>
                  <a:cubicBezTo>
                    <a:pt x="1" y="484"/>
                    <a:pt x="48" y="610"/>
                    <a:pt x="121" y="610"/>
                  </a:cubicBezTo>
                  <a:cubicBezTo>
                    <a:pt x="127" y="610"/>
                    <a:pt x="133" y="609"/>
                    <a:pt x="139" y="608"/>
                  </a:cubicBezTo>
                  <a:cubicBezTo>
                    <a:pt x="258" y="560"/>
                    <a:pt x="366" y="489"/>
                    <a:pt x="473" y="429"/>
                  </a:cubicBezTo>
                  <a:cubicBezTo>
                    <a:pt x="568" y="370"/>
                    <a:pt x="675" y="322"/>
                    <a:pt x="794" y="298"/>
                  </a:cubicBezTo>
                  <a:cubicBezTo>
                    <a:pt x="1032" y="215"/>
                    <a:pt x="1270" y="179"/>
                    <a:pt x="1509" y="155"/>
                  </a:cubicBezTo>
                  <a:cubicBezTo>
                    <a:pt x="1616" y="143"/>
                    <a:pt x="1616" y="0"/>
                    <a:pt x="15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" name="Google Shape;5859;p62">
              <a:extLst>
                <a:ext uri="{FF2B5EF4-FFF2-40B4-BE49-F238E27FC236}">
                  <a16:creationId xmlns:a16="http://schemas.microsoft.com/office/drawing/2014/main" id="{8AD0B9FE-A8A7-45FE-BE71-913D1C0E0FFB}"/>
                </a:ext>
              </a:extLst>
            </p:cNvPr>
            <p:cNvSpPr/>
            <p:nvPr/>
          </p:nvSpPr>
          <p:spPr>
            <a:xfrm>
              <a:off x="2070186" y="4934263"/>
              <a:ext cx="70488" cy="25287"/>
            </a:xfrm>
            <a:custGeom>
              <a:avLst/>
              <a:gdLst/>
              <a:ahLst/>
              <a:cxnLst/>
              <a:rect l="l" t="t" r="r" b="b"/>
              <a:pathLst>
                <a:path w="1430" h="513" extrusionOk="0">
                  <a:moveTo>
                    <a:pt x="1095" y="0"/>
                  </a:moveTo>
                  <a:cubicBezTo>
                    <a:pt x="937" y="0"/>
                    <a:pt x="778" y="17"/>
                    <a:pt x="620" y="62"/>
                  </a:cubicBezTo>
                  <a:cubicBezTo>
                    <a:pt x="501" y="98"/>
                    <a:pt x="382" y="134"/>
                    <a:pt x="263" y="193"/>
                  </a:cubicBezTo>
                  <a:cubicBezTo>
                    <a:pt x="156" y="241"/>
                    <a:pt x="1" y="312"/>
                    <a:pt x="1" y="431"/>
                  </a:cubicBezTo>
                  <a:cubicBezTo>
                    <a:pt x="1" y="467"/>
                    <a:pt x="13" y="479"/>
                    <a:pt x="25" y="491"/>
                  </a:cubicBezTo>
                  <a:cubicBezTo>
                    <a:pt x="50" y="506"/>
                    <a:pt x="72" y="512"/>
                    <a:pt x="95" y="512"/>
                  </a:cubicBezTo>
                  <a:cubicBezTo>
                    <a:pt x="126" y="512"/>
                    <a:pt x="157" y="500"/>
                    <a:pt x="191" y="479"/>
                  </a:cubicBezTo>
                  <a:cubicBezTo>
                    <a:pt x="251" y="443"/>
                    <a:pt x="298" y="419"/>
                    <a:pt x="358" y="396"/>
                  </a:cubicBezTo>
                  <a:cubicBezTo>
                    <a:pt x="441" y="336"/>
                    <a:pt x="560" y="288"/>
                    <a:pt x="668" y="253"/>
                  </a:cubicBezTo>
                  <a:cubicBezTo>
                    <a:pt x="894" y="181"/>
                    <a:pt x="1132" y="134"/>
                    <a:pt x="1370" y="122"/>
                  </a:cubicBezTo>
                  <a:cubicBezTo>
                    <a:pt x="1430" y="110"/>
                    <a:pt x="1430" y="38"/>
                    <a:pt x="1370" y="15"/>
                  </a:cubicBezTo>
                  <a:cubicBezTo>
                    <a:pt x="1279" y="6"/>
                    <a:pt x="1187" y="0"/>
                    <a:pt x="109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" name="Google Shape;5860;p62">
              <a:extLst>
                <a:ext uri="{FF2B5EF4-FFF2-40B4-BE49-F238E27FC236}">
                  <a16:creationId xmlns:a16="http://schemas.microsoft.com/office/drawing/2014/main" id="{2631C077-5CED-431B-B559-E78C2ACFEE06}"/>
                </a:ext>
              </a:extLst>
            </p:cNvPr>
            <p:cNvSpPr/>
            <p:nvPr/>
          </p:nvSpPr>
          <p:spPr>
            <a:xfrm>
              <a:off x="1913485" y="4038613"/>
              <a:ext cx="684969" cy="396805"/>
            </a:xfrm>
            <a:custGeom>
              <a:avLst/>
              <a:gdLst/>
              <a:ahLst/>
              <a:cxnLst/>
              <a:rect l="l" t="t" r="r" b="b"/>
              <a:pathLst>
                <a:path w="13896" h="8050" extrusionOk="0">
                  <a:moveTo>
                    <a:pt x="12323" y="1"/>
                  </a:moveTo>
                  <a:cubicBezTo>
                    <a:pt x="12316" y="1"/>
                    <a:pt x="12308" y="2"/>
                    <a:pt x="12300" y="4"/>
                  </a:cubicBezTo>
                  <a:cubicBezTo>
                    <a:pt x="12133" y="28"/>
                    <a:pt x="11979" y="75"/>
                    <a:pt x="11812" y="111"/>
                  </a:cubicBezTo>
                  <a:cubicBezTo>
                    <a:pt x="11776" y="123"/>
                    <a:pt x="11740" y="123"/>
                    <a:pt x="11705" y="123"/>
                  </a:cubicBezTo>
                  <a:cubicBezTo>
                    <a:pt x="11121" y="206"/>
                    <a:pt x="10550" y="289"/>
                    <a:pt x="9966" y="325"/>
                  </a:cubicBezTo>
                  <a:lnTo>
                    <a:pt x="9919" y="325"/>
                  </a:lnTo>
                  <a:cubicBezTo>
                    <a:pt x="9859" y="325"/>
                    <a:pt x="9812" y="349"/>
                    <a:pt x="9776" y="349"/>
                  </a:cubicBezTo>
                  <a:cubicBezTo>
                    <a:pt x="9657" y="361"/>
                    <a:pt x="9514" y="361"/>
                    <a:pt x="9395" y="373"/>
                  </a:cubicBezTo>
                  <a:cubicBezTo>
                    <a:pt x="9371" y="373"/>
                    <a:pt x="9335" y="373"/>
                    <a:pt x="9312" y="385"/>
                  </a:cubicBezTo>
                  <a:cubicBezTo>
                    <a:pt x="8578" y="436"/>
                    <a:pt x="7847" y="459"/>
                    <a:pt x="7119" y="459"/>
                  </a:cubicBezTo>
                  <a:cubicBezTo>
                    <a:pt x="6488" y="459"/>
                    <a:pt x="5858" y="442"/>
                    <a:pt x="5228" y="409"/>
                  </a:cubicBezTo>
                  <a:lnTo>
                    <a:pt x="5109" y="409"/>
                  </a:lnTo>
                  <a:cubicBezTo>
                    <a:pt x="4859" y="385"/>
                    <a:pt x="4609" y="373"/>
                    <a:pt x="4359" y="349"/>
                  </a:cubicBezTo>
                  <a:cubicBezTo>
                    <a:pt x="4061" y="313"/>
                    <a:pt x="3763" y="301"/>
                    <a:pt x="3466" y="266"/>
                  </a:cubicBezTo>
                  <a:lnTo>
                    <a:pt x="3382" y="266"/>
                  </a:lnTo>
                  <a:cubicBezTo>
                    <a:pt x="3144" y="242"/>
                    <a:pt x="2906" y="206"/>
                    <a:pt x="2668" y="194"/>
                  </a:cubicBezTo>
                  <a:cubicBezTo>
                    <a:pt x="2662" y="193"/>
                    <a:pt x="2656" y="193"/>
                    <a:pt x="2649" y="193"/>
                  </a:cubicBezTo>
                  <a:cubicBezTo>
                    <a:pt x="2585" y="193"/>
                    <a:pt x="2525" y="248"/>
                    <a:pt x="2525" y="313"/>
                  </a:cubicBezTo>
                  <a:cubicBezTo>
                    <a:pt x="2430" y="980"/>
                    <a:pt x="2346" y="1540"/>
                    <a:pt x="2275" y="1837"/>
                  </a:cubicBezTo>
                  <a:cubicBezTo>
                    <a:pt x="1775" y="3599"/>
                    <a:pt x="501" y="6659"/>
                    <a:pt x="1" y="7350"/>
                  </a:cubicBezTo>
                  <a:cubicBezTo>
                    <a:pt x="358" y="7469"/>
                    <a:pt x="810" y="7576"/>
                    <a:pt x="1334" y="7671"/>
                  </a:cubicBezTo>
                  <a:cubicBezTo>
                    <a:pt x="1358" y="7671"/>
                    <a:pt x="1394" y="7683"/>
                    <a:pt x="1406" y="7683"/>
                  </a:cubicBezTo>
                  <a:cubicBezTo>
                    <a:pt x="2695" y="7907"/>
                    <a:pt x="4401" y="8050"/>
                    <a:pt x="6238" y="8050"/>
                  </a:cubicBezTo>
                  <a:cubicBezTo>
                    <a:pt x="8797" y="8050"/>
                    <a:pt x="11608" y="7773"/>
                    <a:pt x="13895" y="7052"/>
                  </a:cubicBezTo>
                  <a:cubicBezTo>
                    <a:pt x="13479" y="5623"/>
                    <a:pt x="13086" y="3766"/>
                    <a:pt x="12741" y="1921"/>
                  </a:cubicBezTo>
                  <a:cubicBezTo>
                    <a:pt x="12729" y="1873"/>
                    <a:pt x="12729" y="1813"/>
                    <a:pt x="12717" y="1778"/>
                  </a:cubicBezTo>
                  <a:cubicBezTo>
                    <a:pt x="12610" y="1194"/>
                    <a:pt x="12491" y="611"/>
                    <a:pt x="12395" y="63"/>
                  </a:cubicBezTo>
                  <a:cubicBezTo>
                    <a:pt x="12376" y="24"/>
                    <a:pt x="12356" y="1"/>
                    <a:pt x="12323" y="1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" name="Google Shape;5861;p62">
              <a:extLst>
                <a:ext uri="{FF2B5EF4-FFF2-40B4-BE49-F238E27FC236}">
                  <a16:creationId xmlns:a16="http://schemas.microsoft.com/office/drawing/2014/main" id="{69BD749D-FA86-4B83-93E2-CDE05A6744F6}"/>
                </a:ext>
              </a:extLst>
            </p:cNvPr>
            <p:cNvSpPr/>
            <p:nvPr/>
          </p:nvSpPr>
          <p:spPr>
            <a:xfrm>
              <a:off x="1979241" y="4051085"/>
              <a:ext cx="103317" cy="366293"/>
            </a:xfrm>
            <a:custGeom>
              <a:avLst/>
              <a:gdLst/>
              <a:ahLst/>
              <a:cxnLst/>
              <a:rect l="l" t="t" r="r" b="b"/>
              <a:pathLst>
                <a:path w="2096" h="7431" extrusionOk="0">
                  <a:moveTo>
                    <a:pt x="2024" y="1"/>
                  </a:moveTo>
                  <a:cubicBezTo>
                    <a:pt x="1965" y="429"/>
                    <a:pt x="1882" y="846"/>
                    <a:pt x="1810" y="1263"/>
                  </a:cubicBezTo>
                  <a:cubicBezTo>
                    <a:pt x="1608" y="2394"/>
                    <a:pt x="1322" y="3513"/>
                    <a:pt x="989" y="4632"/>
                  </a:cubicBezTo>
                  <a:cubicBezTo>
                    <a:pt x="834" y="5180"/>
                    <a:pt x="631" y="5751"/>
                    <a:pt x="441" y="6299"/>
                  </a:cubicBezTo>
                  <a:cubicBezTo>
                    <a:pt x="298" y="6656"/>
                    <a:pt x="143" y="7037"/>
                    <a:pt x="0" y="7418"/>
                  </a:cubicBezTo>
                  <a:cubicBezTo>
                    <a:pt x="24" y="7418"/>
                    <a:pt x="60" y="7430"/>
                    <a:pt x="72" y="7430"/>
                  </a:cubicBezTo>
                  <a:cubicBezTo>
                    <a:pt x="131" y="7299"/>
                    <a:pt x="179" y="7156"/>
                    <a:pt x="238" y="7025"/>
                  </a:cubicBezTo>
                  <a:cubicBezTo>
                    <a:pt x="358" y="6716"/>
                    <a:pt x="477" y="6418"/>
                    <a:pt x="596" y="6109"/>
                  </a:cubicBezTo>
                  <a:cubicBezTo>
                    <a:pt x="1322" y="4108"/>
                    <a:pt x="1822" y="2061"/>
                    <a:pt x="2096" y="1"/>
                  </a:cubicBezTo>
                  <a:close/>
                </a:path>
              </a:pathLst>
            </a:custGeom>
            <a:solidFill>
              <a:srgbClr val="60C6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" name="Google Shape;5862;p62">
              <a:extLst>
                <a:ext uri="{FF2B5EF4-FFF2-40B4-BE49-F238E27FC236}">
                  <a16:creationId xmlns:a16="http://schemas.microsoft.com/office/drawing/2014/main" id="{FDE8F6BC-696C-4CB1-8D08-4F0AB8CC48E0}"/>
                </a:ext>
              </a:extLst>
            </p:cNvPr>
            <p:cNvSpPr/>
            <p:nvPr/>
          </p:nvSpPr>
          <p:spPr>
            <a:xfrm>
              <a:off x="2051751" y="4056950"/>
              <a:ext cx="118253" cy="158673"/>
            </a:xfrm>
            <a:custGeom>
              <a:avLst/>
              <a:gdLst/>
              <a:ahLst/>
              <a:cxnLst/>
              <a:rect l="l" t="t" r="r" b="b"/>
              <a:pathLst>
                <a:path w="2399" h="3219" extrusionOk="0">
                  <a:moveTo>
                    <a:pt x="2280" y="1"/>
                  </a:moveTo>
                  <a:cubicBezTo>
                    <a:pt x="2280" y="13"/>
                    <a:pt x="2280" y="13"/>
                    <a:pt x="2256" y="37"/>
                  </a:cubicBezTo>
                  <a:cubicBezTo>
                    <a:pt x="2077" y="644"/>
                    <a:pt x="1780" y="1239"/>
                    <a:pt x="1399" y="1775"/>
                  </a:cubicBezTo>
                  <a:cubicBezTo>
                    <a:pt x="1006" y="2311"/>
                    <a:pt x="530" y="2751"/>
                    <a:pt x="30" y="3168"/>
                  </a:cubicBezTo>
                  <a:cubicBezTo>
                    <a:pt x="0" y="3197"/>
                    <a:pt x="19" y="3219"/>
                    <a:pt x="40" y="3219"/>
                  </a:cubicBezTo>
                  <a:cubicBezTo>
                    <a:pt x="45" y="3219"/>
                    <a:pt x="49" y="3218"/>
                    <a:pt x="53" y="3216"/>
                  </a:cubicBezTo>
                  <a:cubicBezTo>
                    <a:pt x="387" y="3025"/>
                    <a:pt x="672" y="2775"/>
                    <a:pt x="934" y="2489"/>
                  </a:cubicBezTo>
                  <a:cubicBezTo>
                    <a:pt x="1399" y="2013"/>
                    <a:pt x="1780" y="1465"/>
                    <a:pt x="2066" y="870"/>
                  </a:cubicBezTo>
                  <a:cubicBezTo>
                    <a:pt x="2196" y="584"/>
                    <a:pt x="2316" y="298"/>
                    <a:pt x="2399" y="1"/>
                  </a:cubicBezTo>
                  <a:close/>
                </a:path>
              </a:pathLst>
            </a:custGeom>
            <a:solidFill>
              <a:srgbClr val="60C6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" name="Google Shape;5863;p62">
              <a:extLst>
                <a:ext uri="{FF2B5EF4-FFF2-40B4-BE49-F238E27FC236}">
                  <a16:creationId xmlns:a16="http://schemas.microsoft.com/office/drawing/2014/main" id="{919C7DC6-0489-4681-9387-69817F4C2057}"/>
                </a:ext>
              </a:extLst>
            </p:cNvPr>
            <p:cNvSpPr/>
            <p:nvPr/>
          </p:nvSpPr>
          <p:spPr>
            <a:xfrm>
              <a:off x="2489814" y="4042902"/>
              <a:ext cx="51708" cy="89811"/>
            </a:xfrm>
            <a:custGeom>
              <a:avLst/>
              <a:gdLst/>
              <a:ahLst/>
              <a:cxnLst/>
              <a:rect l="l" t="t" r="r" b="b"/>
              <a:pathLst>
                <a:path w="1049" h="1822" extrusionOk="0">
                  <a:moveTo>
                    <a:pt x="1" y="0"/>
                  </a:moveTo>
                  <a:cubicBezTo>
                    <a:pt x="96" y="286"/>
                    <a:pt x="239" y="572"/>
                    <a:pt x="370" y="822"/>
                  </a:cubicBezTo>
                  <a:cubicBezTo>
                    <a:pt x="560" y="1179"/>
                    <a:pt x="787" y="1512"/>
                    <a:pt x="1049" y="1822"/>
                  </a:cubicBezTo>
                  <a:cubicBezTo>
                    <a:pt x="1037" y="1774"/>
                    <a:pt x="1037" y="1715"/>
                    <a:pt x="1025" y="1667"/>
                  </a:cubicBezTo>
                  <a:cubicBezTo>
                    <a:pt x="799" y="1393"/>
                    <a:pt x="608" y="1095"/>
                    <a:pt x="441" y="774"/>
                  </a:cubicBezTo>
                  <a:cubicBezTo>
                    <a:pt x="310" y="524"/>
                    <a:pt x="203" y="262"/>
                    <a:pt x="96" y="0"/>
                  </a:cubicBezTo>
                  <a:close/>
                </a:path>
              </a:pathLst>
            </a:custGeom>
            <a:solidFill>
              <a:srgbClr val="4240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" name="Google Shape;5864;p62">
              <a:extLst>
                <a:ext uri="{FF2B5EF4-FFF2-40B4-BE49-F238E27FC236}">
                  <a16:creationId xmlns:a16="http://schemas.microsoft.com/office/drawing/2014/main" id="{DABF14B1-BC35-4EEF-A3FC-FEBB99F43B32}"/>
                </a:ext>
              </a:extLst>
            </p:cNvPr>
            <p:cNvSpPr/>
            <p:nvPr/>
          </p:nvSpPr>
          <p:spPr>
            <a:xfrm>
              <a:off x="2366583" y="4054042"/>
              <a:ext cx="38793" cy="126583"/>
            </a:xfrm>
            <a:custGeom>
              <a:avLst/>
              <a:gdLst/>
              <a:ahLst/>
              <a:cxnLst/>
              <a:rect l="l" t="t" r="r" b="b"/>
              <a:pathLst>
                <a:path w="787" h="2568" extrusionOk="0">
                  <a:moveTo>
                    <a:pt x="715" y="0"/>
                  </a:moveTo>
                  <a:cubicBezTo>
                    <a:pt x="727" y="298"/>
                    <a:pt x="739" y="596"/>
                    <a:pt x="727" y="905"/>
                  </a:cubicBezTo>
                  <a:cubicBezTo>
                    <a:pt x="727" y="1191"/>
                    <a:pt x="715" y="1465"/>
                    <a:pt x="691" y="1739"/>
                  </a:cubicBezTo>
                  <a:cubicBezTo>
                    <a:pt x="679" y="1965"/>
                    <a:pt x="691" y="2322"/>
                    <a:pt x="429" y="2453"/>
                  </a:cubicBezTo>
                  <a:cubicBezTo>
                    <a:pt x="387" y="2471"/>
                    <a:pt x="350" y="2480"/>
                    <a:pt x="319" y="2480"/>
                  </a:cubicBezTo>
                  <a:cubicBezTo>
                    <a:pt x="145" y="2480"/>
                    <a:pt x="121" y="2235"/>
                    <a:pt x="131" y="2084"/>
                  </a:cubicBezTo>
                  <a:cubicBezTo>
                    <a:pt x="143" y="1834"/>
                    <a:pt x="191" y="1596"/>
                    <a:pt x="203" y="1346"/>
                  </a:cubicBezTo>
                  <a:cubicBezTo>
                    <a:pt x="239" y="905"/>
                    <a:pt x="215" y="477"/>
                    <a:pt x="179" y="48"/>
                  </a:cubicBezTo>
                  <a:cubicBezTo>
                    <a:pt x="143" y="48"/>
                    <a:pt x="120" y="48"/>
                    <a:pt x="84" y="60"/>
                  </a:cubicBezTo>
                  <a:cubicBezTo>
                    <a:pt x="96" y="107"/>
                    <a:pt x="96" y="167"/>
                    <a:pt x="96" y="227"/>
                  </a:cubicBezTo>
                  <a:cubicBezTo>
                    <a:pt x="143" y="786"/>
                    <a:pt x="131" y="1370"/>
                    <a:pt x="60" y="1953"/>
                  </a:cubicBezTo>
                  <a:cubicBezTo>
                    <a:pt x="24" y="2132"/>
                    <a:pt x="0" y="2358"/>
                    <a:pt x="131" y="2489"/>
                  </a:cubicBezTo>
                  <a:cubicBezTo>
                    <a:pt x="178" y="2544"/>
                    <a:pt x="240" y="2567"/>
                    <a:pt x="306" y="2567"/>
                  </a:cubicBezTo>
                  <a:cubicBezTo>
                    <a:pt x="412" y="2567"/>
                    <a:pt x="527" y="2509"/>
                    <a:pt x="608" y="2429"/>
                  </a:cubicBezTo>
                  <a:cubicBezTo>
                    <a:pt x="786" y="2239"/>
                    <a:pt x="774" y="1953"/>
                    <a:pt x="774" y="1715"/>
                  </a:cubicBezTo>
                  <a:cubicBezTo>
                    <a:pt x="786" y="1417"/>
                    <a:pt x="786" y="1108"/>
                    <a:pt x="786" y="810"/>
                  </a:cubicBezTo>
                  <a:cubicBezTo>
                    <a:pt x="786" y="536"/>
                    <a:pt x="774" y="274"/>
                    <a:pt x="751" y="0"/>
                  </a:cubicBezTo>
                  <a:close/>
                </a:path>
              </a:pathLst>
            </a:custGeom>
            <a:solidFill>
              <a:srgbClr val="4240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" name="Google Shape;5865;p62">
              <a:extLst>
                <a:ext uri="{FF2B5EF4-FFF2-40B4-BE49-F238E27FC236}">
                  <a16:creationId xmlns:a16="http://schemas.microsoft.com/office/drawing/2014/main" id="{B090010B-BA1C-4EC0-B3AB-400B23BC16EB}"/>
                </a:ext>
              </a:extLst>
            </p:cNvPr>
            <p:cNvSpPr/>
            <p:nvPr/>
          </p:nvSpPr>
          <p:spPr>
            <a:xfrm>
              <a:off x="1993930" y="3596211"/>
              <a:ext cx="566962" cy="589883"/>
            </a:xfrm>
            <a:custGeom>
              <a:avLst/>
              <a:gdLst/>
              <a:ahLst/>
              <a:cxnLst/>
              <a:rect l="l" t="t" r="r" b="b"/>
              <a:pathLst>
                <a:path w="11502" h="11967" extrusionOk="0">
                  <a:moveTo>
                    <a:pt x="4650" y="1"/>
                  </a:moveTo>
                  <a:cubicBezTo>
                    <a:pt x="4608" y="1"/>
                    <a:pt x="4566" y="1"/>
                    <a:pt x="4524" y="1"/>
                  </a:cubicBezTo>
                  <a:cubicBezTo>
                    <a:pt x="2703" y="49"/>
                    <a:pt x="1417" y="359"/>
                    <a:pt x="1000" y="763"/>
                  </a:cubicBezTo>
                  <a:cubicBezTo>
                    <a:pt x="941" y="823"/>
                    <a:pt x="893" y="871"/>
                    <a:pt x="881" y="930"/>
                  </a:cubicBezTo>
                  <a:cubicBezTo>
                    <a:pt x="833" y="1025"/>
                    <a:pt x="750" y="1585"/>
                    <a:pt x="667" y="2418"/>
                  </a:cubicBezTo>
                  <a:cubicBezTo>
                    <a:pt x="619" y="2787"/>
                    <a:pt x="583" y="3216"/>
                    <a:pt x="536" y="3692"/>
                  </a:cubicBezTo>
                  <a:cubicBezTo>
                    <a:pt x="488" y="4228"/>
                    <a:pt x="429" y="4812"/>
                    <a:pt x="381" y="5407"/>
                  </a:cubicBezTo>
                  <a:cubicBezTo>
                    <a:pt x="333" y="5931"/>
                    <a:pt x="298" y="6478"/>
                    <a:pt x="250" y="7014"/>
                  </a:cubicBezTo>
                  <a:cubicBezTo>
                    <a:pt x="202" y="7610"/>
                    <a:pt x="155" y="8205"/>
                    <a:pt x="119" y="8764"/>
                  </a:cubicBezTo>
                  <a:cubicBezTo>
                    <a:pt x="83" y="9241"/>
                    <a:pt x="60" y="9693"/>
                    <a:pt x="36" y="10110"/>
                  </a:cubicBezTo>
                  <a:cubicBezTo>
                    <a:pt x="24" y="10658"/>
                    <a:pt x="12" y="11169"/>
                    <a:pt x="0" y="11562"/>
                  </a:cubicBezTo>
                  <a:cubicBezTo>
                    <a:pt x="509" y="11637"/>
                    <a:pt x="2902" y="11966"/>
                    <a:pt x="5882" y="11966"/>
                  </a:cubicBezTo>
                  <a:cubicBezTo>
                    <a:pt x="7640" y="11966"/>
                    <a:pt x="9602" y="11852"/>
                    <a:pt x="11501" y="11503"/>
                  </a:cubicBezTo>
                  <a:cubicBezTo>
                    <a:pt x="11501" y="11050"/>
                    <a:pt x="11466" y="10586"/>
                    <a:pt x="11454" y="10098"/>
                  </a:cubicBezTo>
                  <a:cubicBezTo>
                    <a:pt x="11430" y="9598"/>
                    <a:pt x="11394" y="9098"/>
                    <a:pt x="11347" y="8610"/>
                  </a:cubicBezTo>
                  <a:cubicBezTo>
                    <a:pt x="11311" y="8050"/>
                    <a:pt x="11251" y="7502"/>
                    <a:pt x="11192" y="6967"/>
                  </a:cubicBezTo>
                  <a:cubicBezTo>
                    <a:pt x="11109" y="6371"/>
                    <a:pt x="11037" y="5788"/>
                    <a:pt x="10954" y="5228"/>
                  </a:cubicBezTo>
                  <a:cubicBezTo>
                    <a:pt x="10859" y="4657"/>
                    <a:pt x="10751" y="4121"/>
                    <a:pt x="10668" y="3645"/>
                  </a:cubicBezTo>
                  <a:cubicBezTo>
                    <a:pt x="10561" y="3133"/>
                    <a:pt x="10442" y="2668"/>
                    <a:pt x="10347" y="2276"/>
                  </a:cubicBezTo>
                  <a:cubicBezTo>
                    <a:pt x="10192" y="1740"/>
                    <a:pt x="10025" y="1347"/>
                    <a:pt x="9870" y="1133"/>
                  </a:cubicBezTo>
                  <a:cubicBezTo>
                    <a:pt x="9811" y="1049"/>
                    <a:pt x="9585" y="930"/>
                    <a:pt x="9251" y="811"/>
                  </a:cubicBezTo>
                  <a:cubicBezTo>
                    <a:pt x="8242" y="428"/>
                    <a:pt x="6228" y="1"/>
                    <a:pt x="4650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" name="Google Shape;5866;p62">
              <a:extLst>
                <a:ext uri="{FF2B5EF4-FFF2-40B4-BE49-F238E27FC236}">
                  <a16:creationId xmlns:a16="http://schemas.microsoft.com/office/drawing/2014/main" id="{39D17E19-E232-419B-A729-C049AAB07299}"/>
                </a:ext>
              </a:extLst>
            </p:cNvPr>
            <p:cNvSpPr/>
            <p:nvPr/>
          </p:nvSpPr>
          <p:spPr>
            <a:xfrm>
              <a:off x="2141611" y="3602816"/>
              <a:ext cx="266672" cy="210627"/>
            </a:xfrm>
            <a:custGeom>
              <a:avLst/>
              <a:gdLst/>
              <a:ahLst/>
              <a:cxnLst/>
              <a:rect l="l" t="t" r="r" b="b"/>
              <a:pathLst>
                <a:path w="5410" h="4273" extrusionOk="0">
                  <a:moveTo>
                    <a:pt x="1506" y="1"/>
                  </a:moveTo>
                  <a:cubicBezTo>
                    <a:pt x="542" y="1"/>
                    <a:pt x="0" y="268"/>
                    <a:pt x="778" y="1106"/>
                  </a:cubicBezTo>
                  <a:cubicBezTo>
                    <a:pt x="1743" y="2142"/>
                    <a:pt x="3100" y="3273"/>
                    <a:pt x="3814" y="3868"/>
                  </a:cubicBezTo>
                  <a:cubicBezTo>
                    <a:pt x="4124" y="4130"/>
                    <a:pt x="4326" y="4273"/>
                    <a:pt x="4326" y="4273"/>
                  </a:cubicBezTo>
                  <a:cubicBezTo>
                    <a:pt x="4326" y="4273"/>
                    <a:pt x="4445" y="4070"/>
                    <a:pt x="4588" y="3737"/>
                  </a:cubicBezTo>
                  <a:cubicBezTo>
                    <a:pt x="4934" y="3011"/>
                    <a:pt x="5410" y="1713"/>
                    <a:pt x="5076" y="820"/>
                  </a:cubicBezTo>
                  <a:cubicBezTo>
                    <a:pt x="4862" y="237"/>
                    <a:pt x="3886" y="260"/>
                    <a:pt x="2779" y="106"/>
                  </a:cubicBezTo>
                  <a:cubicBezTo>
                    <a:pt x="2326" y="42"/>
                    <a:pt x="1883" y="1"/>
                    <a:pt x="15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" name="Google Shape;5867;p62">
              <a:extLst>
                <a:ext uri="{FF2B5EF4-FFF2-40B4-BE49-F238E27FC236}">
                  <a16:creationId xmlns:a16="http://schemas.microsoft.com/office/drawing/2014/main" id="{4ED4D078-7784-4385-880B-0644DCA7D124}"/>
                </a:ext>
              </a:extLst>
            </p:cNvPr>
            <p:cNvSpPr/>
            <p:nvPr/>
          </p:nvSpPr>
          <p:spPr>
            <a:xfrm>
              <a:off x="2175820" y="3522912"/>
              <a:ext cx="209000" cy="135061"/>
            </a:xfrm>
            <a:custGeom>
              <a:avLst/>
              <a:gdLst/>
              <a:ahLst/>
              <a:cxnLst/>
              <a:rect l="l" t="t" r="r" b="b"/>
              <a:pathLst>
                <a:path w="4240" h="2740" extrusionOk="0">
                  <a:moveTo>
                    <a:pt x="549" y="0"/>
                  </a:moveTo>
                  <a:lnTo>
                    <a:pt x="168" y="1310"/>
                  </a:lnTo>
                  <a:cubicBezTo>
                    <a:pt x="168" y="1310"/>
                    <a:pt x="1" y="2119"/>
                    <a:pt x="1668" y="2560"/>
                  </a:cubicBezTo>
                  <a:cubicBezTo>
                    <a:pt x="2166" y="2692"/>
                    <a:pt x="2551" y="2739"/>
                    <a:pt x="2848" y="2739"/>
                  </a:cubicBezTo>
                  <a:cubicBezTo>
                    <a:pt x="3592" y="2739"/>
                    <a:pt x="3775" y="2441"/>
                    <a:pt x="3775" y="2441"/>
                  </a:cubicBezTo>
                  <a:lnTo>
                    <a:pt x="4240" y="786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" name="Google Shape;5868;p62">
              <a:extLst>
                <a:ext uri="{FF2B5EF4-FFF2-40B4-BE49-F238E27FC236}">
                  <a16:creationId xmlns:a16="http://schemas.microsoft.com/office/drawing/2014/main" id="{0DE6F241-DF2F-424E-830B-ECE45A61AC93}"/>
                </a:ext>
              </a:extLst>
            </p:cNvPr>
            <p:cNvSpPr/>
            <p:nvPr/>
          </p:nvSpPr>
          <p:spPr>
            <a:xfrm>
              <a:off x="2182278" y="3505857"/>
              <a:ext cx="209592" cy="100360"/>
            </a:xfrm>
            <a:custGeom>
              <a:avLst/>
              <a:gdLst/>
              <a:ahLst/>
              <a:cxnLst/>
              <a:rect l="l" t="t" r="r" b="b"/>
              <a:pathLst>
                <a:path w="4252" h="2036" extrusionOk="0">
                  <a:moveTo>
                    <a:pt x="1192" y="1"/>
                  </a:moveTo>
                  <a:cubicBezTo>
                    <a:pt x="942" y="1"/>
                    <a:pt x="668" y="1"/>
                    <a:pt x="418" y="84"/>
                  </a:cubicBezTo>
                  <a:cubicBezTo>
                    <a:pt x="287" y="120"/>
                    <a:pt x="144" y="179"/>
                    <a:pt x="72" y="287"/>
                  </a:cubicBezTo>
                  <a:cubicBezTo>
                    <a:pt x="1" y="406"/>
                    <a:pt x="25" y="560"/>
                    <a:pt x="72" y="691"/>
                  </a:cubicBezTo>
                  <a:cubicBezTo>
                    <a:pt x="203" y="1072"/>
                    <a:pt x="537" y="1406"/>
                    <a:pt x="942" y="1608"/>
                  </a:cubicBezTo>
                  <a:cubicBezTo>
                    <a:pt x="1334" y="1823"/>
                    <a:pt x="1787" y="1930"/>
                    <a:pt x="2227" y="1989"/>
                  </a:cubicBezTo>
                  <a:cubicBezTo>
                    <a:pt x="2411" y="2018"/>
                    <a:pt x="2591" y="2035"/>
                    <a:pt x="2768" y="2035"/>
                  </a:cubicBezTo>
                  <a:cubicBezTo>
                    <a:pt x="2960" y="2035"/>
                    <a:pt x="3149" y="2015"/>
                    <a:pt x="3335" y="1965"/>
                  </a:cubicBezTo>
                  <a:cubicBezTo>
                    <a:pt x="3632" y="1894"/>
                    <a:pt x="4037" y="1715"/>
                    <a:pt x="4168" y="1453"/>
                  </a:cubicBezTo>
                  <a:cubicBezTo>
                    <a:pt x="4251" y="1239"/>
                    <a:pt x="4180" y="822"/>
                    <a:pt x="4049" y="644"/>
                  </a:cubicBezTo>
                  <a:cubicBezTo>
                    <a:pt x="3930" y="501"/>
                    <a:pt x="3739" y="441"/>
                    <a:pt x="3537" y="394"/>
                  </a:cubicBezTo>
                  <a:cubicBezTo>
                    <a:pt x="2763" y="179"/>
                    <a:pt x="1977" y="25"/>
                    <a:pt x="1192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" name="Google Shape;5869;p62">
              <a:extLst>
                <a:ext uri="{FF2B5EF4-FFF2-40B4-BE49-F238E27FC236}">
                  <a16:creationId xmlns:a16="http://schemas.microsoft.com/office/drawing/2014/main" id="{3FE89344-E0CB-40C2-80FA-DEDB718D9573}"/>
                </a:ext>
              </a:extLst>
            </p:cNvPr>
            <p:cNvSpPr/>
            <p:nvPr/>
          </p:nvSpPr>
          <p:spPr>
            <a:xfrm>
              <a:off x="2151519" y="3573290"/>
              <a:ext cx="247399" cy="154581"/>
            </a:xfrm>
            <a:custGeom>
              <a:avLst/>
              <a:gdLst/>
              <a:ahLst/>
              <a:cxnLst/>
              <a:rect l="l" t="t" r="r" b="b"/>
              <a:pathLst>
                <a:path w="5019" h="3136" extrusionOk="0">
                  <a:moveTo>
                    <a:pt x="740" y="1"/>
                  </a:moveTo>
                  <a:cubicBezTo>
                    <a:pt x="372" y="1"/>
                    <a:pt x="0" y="1006"/>
                    <a:pt x="53" y="1133"/>
                  </a:cubicBezTo>
                  <a:cubicBezTo>
                    <a:pt x="887" y="3002"/>
                    <a:pt x="2554" y="3038"/>
                    <a:pt x="2899" y="3133"/>
                  </a:cubicBezTo>
                  <a:cubicBezTo>
                    <a:pt x="2904" y="3135"/>
                    <a:pt x="2909" y="3136"/>
                    <a:pt x="2915" y="3136"/>
                  </a:cubicBezTo>
                  <a:cubicBezTo>
                    <a:pt x="3147" y="3136"/>
                    <a:pt x="3828" y="1967"/>
                    <a:pt x="3828" y="1967"/>
                  </a:cubicBezTo>
                  <a:cubicBezTo>
                    <a:pt x="3828" y="1967"/>
                    <a:pt x="4416" y="2907"/>
                    <a:pt x="4563" y="2907"/>
                  </a:cubicBezTo>
                  <a:cubicBezTo>
                    <a:pt x="4564" y="2907"/>
                    <a:pt x="4565" y="2907"/>
                    <a:pt x="4566" y="2907"/>
                  </a:cubicBezTo>
                  <a:cubicBezTo>
                    <a:pt x="4721" y="2895"/>
                    <a:pt x="4995" y="1990"/>
                    <a:pt x="5018" y="1717"/>
                  </a:cubicBezTo>
                  <a:cubicBezTo>
                    <a:pt x="5018" y="1550"/>
                    <a:pt x="4756" y="907"/>
                    <a:pt x="4637" y="657"/>
                  </a:cubicBezTo>
                  <a:cubicBezTo>
                    <a:pt x="4632" y="647"/>
                    <a:pt x="4619" y="641"/>
                    <a:pt x="4605" y="641"/>
                  </a:cubicBezTo>
                  <a:cubicBezTo>
                    <a:pt x="4584" y="641"/>
                    <a:pt x="4561" y="653"/>
                    <a:pt x="4554" y="681"/>
                  </a:cubicBezTo>
                  <a:cubicBezTo>
                    <a:pt x="4459" y="883"/>
                    <a:pt x="4280" y="1359"/>
                    <a:pt x="3887" y="1395"/>
                  </a:cubicBezTo>
                  <a:cubicBezTo>
                    <a:pt x="3798" y="1402"/>
                    <a:pt x="3711" y="1405"/>
                    <a:pt x="3626" y="1405"/>
                  </a:cubicBezTo>
                  <a:cubicBezTo>
                    <a:pt x="2101" y="1405"/>
                    <a:pt x="1258" y="343"/>
                    <a:pt x="875" y="50"/>
                  </a:cubicBezTo>
                  <a:cubicBezTo>
                    <a:pt x="831" y="16"/>
                    <a:pt x="785" y="1"/>
                    <a:pt x="740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" name="Google Shape;5870;p62">
              <a:extLst>
                <a:ext uri="{FF2B5EF4-FFF2-40B4-BE49-F238E27FC236}">
                  <a16:creationId xmlns:a16="http://schemas.microsoft.com/office/drawing/2014/main" id="{A26DBF99-CC16-4794-A06F-1BABCB73DBB8}"/>
                </a:ext>
              </a:extLst>
            </p:cNvPr>
            <p:cNvSpPr/>
            <p:nvPr/>
          </p:nvSpPr>
          <p:spPr>
            <a:xfrm>
              <a:off x="2147378" y="3563480"/>
              <a:ext cx="251540" cy="153842"/>
            </a:xfrm>
            <a:custGeom>
              <a:avLst/>
              <a:gdLst/>
              <a:ahLst/>
              <a:cxnLst/>
              <a:rect l="l" t="t" r="r" b="b"/>
              <a:pathLst>
                <a:path w="5103" h="3121" extrusionOk="0">
                  <a:moveTo>
                    <a:pt x="754" y="1"/>
                  </a:moveTo>
                  <a:cubicBezTo>
                    <a:pt x="376" y="1"/>
                    <a:pt x="1" y="1014"/>
                    <a:pt x="54" y="1142"/>
                  </a:cubicBezTo>
                  <a:cubicBezTo>
                    <a:pt x="899" y="2987"/>
                    <a:pt x="2614" y="3035"/>
                    <a:pt x="2923" y="3118"/>
                  </a:cubicBezTo>
                  <a:cubicBezTo>
                    <a:pt x="2929" y="3120"/>
                    <a:pt x="2934" y="3120"/>
                    <a:pt x="2940" y="3120"/>
                  </a:cubicBezTo>
                  <a:cubicBezTo>
                    <a:pt x="3172" y="3120"/>
                    <a:pt x="3864" y="1951"/>
                    <a:pt x="3864" y="1951"/>
                  </a:cubicBezTo>
                  <a:cubicBezTo>
                    <a:pt x="3864" y="1951"/>
                    <a:pt x="4445" y="2880"/>
                    <a:pt x="4620" y="2880"/>
                  </a:cubicBezTo>
                  <a:cubicBezTo>
                    <a:pt x="4622" y="2880"/>
                    <a:pt x="4624" y="2880"/>
                    <a:pt x="4626" y="2880"/>
                  </a:cubicBezTo>
                  <a:cubicBezTo>
                    <a:pt x="4781" y="2856"/>
                    <a:pt x="5067" y="1951"/>
                    <a:pt x="5079" y="1677"/>
                  </a:cubicBezTo>
                  <a:cubicBezTo>
                    <a:pt x="5102" y="1511"/>
                    <a:pt x="4840" y="880"/>
                    <a:pt x="4709" y="618"/>
                  </a:cubicBezTo>
                  <a:cubicBezTo>
                    <a:pt x="4704" y="608"/>
                    <a:pt x="4691" y="602"/>
                    <a:pt x="4677" y="602"/>
                  </a:cubicBezTo>
                  <a:cubicBezTo>
                    <a:pt x="4656" y="602"/>
                    <a:pt x="4633" y="614"/>
                    <a:pt x="4626" y="642"/>
                  </a:cubicBezTo>
                  <a:cubicBezTo>
                    <a:pt x="4531" y="856"/>
                    <a:pt x="4352" y="1332"/>
                    <a:pt x="3947" y="1368"/>
                  </a:cubicBezTo>
                  <a:cubicBezTo>
                    <a:pt x="3849" y="1376"/>
                    <a:pt x="3753" y="1380"/>
                    <a:pt x="3660" y="1380"/>
                  </a:cubicBezTo>
                  <a:cubicBezTo>
                    <a:pt x="2137" y="1380"/>
                    <a:pt x="1269" y="338"/>
                    <a:pt x="888" y="46"/>
                  </a:cubicBezTo>
                  <a:cubicBezTo>
                    <a:pt x="843" y="15"/>
                    <a:pt x="799" y="1"/>
                    <a:pt x="7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" name="Google Shape;5872;p62">
              <a:extLst>
                <a:ext uri="{FF2B5EF4-FFF2-40B4-BE49-F238E27FC236}">
                  <a16:creationId xmlns:a16="http://schemas.microsoft.com/office/drawing/2014/main" id="{6383FA1B-61CD-41F4-AF6D-CB95123F0F44}"/>
                </a:ext>
              </a:extLst>
            </p:cNvPr>
            <p:cNvSpPr/>
            <p:nvPr/>
          </p:nvSpPr>
          <p:spPr>
            <a:xfrm>
              <a:off x="1884156" y="4289366"/>
              <a:ext cx="80445" cy="60778"/>
            </a:xfrm>
            <a:custGeom>
              <a:avLst/>
              <a:gdLst/>
              <a:ahLst/>
              <a:cxnLst/>
              <a:rect l="l" t="t" r="r" b="b"/>
              <a:pathLst>
                <a:path w="1632" h="1233" extrusionOk="0">
                  <a:moveTo>
                    <a:pt x="340" y="0"/>
                  </a:moveTo>
                  <a:cubicBezTo>
                    <a:pt x="286" y="0"/>
                    <a:pt x="242" y="14"/>
                    <a:pt x="215" y="48"/>
                  </a:cubicBezTo>
                  <a:cubicBezTo>
                    <a:pt x="84" y="215"/>
                    <a:pt x="536" y="584"/>
                    <a:pt x="536" y="584"/>
                  </a:cubicBezTo>
                  <a:cubicBezTo>
                    <a:pt x="536" y="584"/>
                    <a:pt x="357" y="527"/>
                    <a:pt x="227" y="527"/>
                  </a:cubicBezTo>
                  <a:cubicBezTo>
                    <a:pt x="85" y="527"/>
                    <a:pt x="1" y="595"/>
                    <a:pt x="274" y="882"/>
                  </a:cubicBezTo>
                  <a:cubicBezTo>
                    <a:pt x="539" y="1165"/>
                    <a:pt x="904" y="1232"/>
                    <a:pt x="1189" y="1232"/>
                  </a:cubicBezTo>
                  <a:cubicBezTo>
                    <a:pt x="1442" y="1232"/>
                    <a:pt x="1632" y="1179"/>
                    <a:pt x="1632" y="1179"/>
                  </a:cubicBezTo>
                  <a:lnTo>
                    <a:pt x="894" y="203"/>
                  </a:lnTo>
                  <a:cubicBezTo>
                    <a:pt x="894" y="203"/>
                    <a:pt x="548" y="0"/>
                    <a:pt x="340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5873;p62">
              <a:extLst>
                <a:ext uri="{FF2B5EF4-FFF2-40B4-BE49-F238E27FC236}">
                  <a16:creationId xmlns:a16="http://schemas.microsoft.com/office/drawing/2014/main" id="{7BAB6355-8714-45DB-BE56-ECBE11832FBF}"/>
                </a:ext>
              </a:extLst>
            </p:cNvPr>
            <p:cNvSpPr/>
            <p:nvPr/>
          </p:nvSpPr>
          <p:spPr>
            <a:xfrm>
              <a:off x="1900669" y="4197188"/>
              <a:ext cx="161384" cy="152215"/>
            </a:xfrm>
            <a:custGeom>
              <a:avLst/>
              <a:gdLst/>
              <a:ahLst/>
              <a:cxnLst/>
              <a:rect l="l" t="t" r="r" b="b"/>
              <a:pathLst>
                <a:path w="3274" h="3088" extrusionOk="0">
                  <a:moveTo>
                    <a:pt x="1915" y="0"/>
                  </a:moveTo>
                  <a:cubicBezTo>
                    <a:pt x="1365" y="0"/>
                    <a:pt x="0" y="1138"/>
                    <a:pt x="11" y="1275"/>
                  </a:cubicBezTo>
                  <a:cubicBezTo>
                    <a:pt x="23" y="1442"/>
                    <a:pt x="856" y="3026"/>
                    <a:pt x="1201" y="3085"/>
                  </a:cubicBezTo>
                  <a:cubicBezTo>
                    <a:pt x="1212" y="3087"/>
                    <a:pt x="1224" y="3088"/>
                    <a:pt x="1236" y="3088"/>
                  </a:cubicBezTo>
                  <a:cubicBezTo>
                    <a:pt x="1643" y="3088"/>
                    <a:pt x="3156" y="2186"/>
                    <a:pt x="3214" y="1621"/>
                  </a:cubicBezTo>
                  <a:cubicBezTo>
                    <a:pt x="3273" y="1037"/>
                    <a:pt x="2083" y="61"/>
                    <a:pt x="2083" y="61"/>
                  </a:cubicBezTo>
                  <a:cubicBezTo>
                    <a:pt x="2043" y="19"/>
                    <a:pt x="1986" y="0"/>
                    <a:pt x="1915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5874;p62">
              <a:extLst>
                <a:ext uri="{FF2B5EF4-FFF2-40B4-BE49-F238E27FC236}">
                  <a16:creationId xmlns:a16="http://schemas.microsoft.com/office/drawing/2014/main" id="{32BEDEC4-C488-46D5-85C3-51A436E5534C}"/>
                </a:ext>
              </a:extLst>
            </p:cNvPr>
            <p:cNvSpPr/>
            <p:nvPr/>
          </p:nvSpPr>
          <p:spPr>
            <a:xfrm>
              <a:off x="1919006" y="4295133"/>
              <a:ext cx="28590" cy="41258"/>
            </a:xfrm>
            <a:custGeom>
              <a:avLst/>
              <a:gdLst/>
              <a:ahLst/>
              <a:cxnLst/>
              <a:rect l="l" t="t" r="r" b="b"/>
              <a:pathLst>
                <a:path w="580" h="837" extrusionOk="0">
                  <a:moveTo>
                    <a:pt x="40" y="1"/>
                  </a:moveTo>
                  <a:cubicBezTo>
                    <a:pt x="20" y="1"/>
                    <a:pt x="1" y="21"/>
                    <a:pt x="8" y="50"/>
                  </a:cubicBezTo>
                  <a:cubicBezTo>
                    <a:pt x="56" y="205"/>
                    <a:pt x="127" y="348"/>
                    <a:pt x="222" y="479"/>
                  </a:cubicBezTo>
                  <a:cubicBezTo>
                    <a:pt x="270" y="562"/>
                    <a:pt x="306" y="610"/>
                    <a:pt x="365" y="681"/>
                  </a:cubicBezTo>
                  <a:lnTo>
                    <a:pt x="460" y="765"/>
                  </a:lnTo>
                  <a:cubicBezTo>
                    <a:pt x="484" y="800"/>
                    <a:pt x="520" y="824"/>
                    <a:pt x="544" y="836"/>
                  </a:cubicBezTo>
                  <a:cubicBezTo>
                    <a:pt x="568" y="836"/>
                    <a:pt x="579" y="824"/>
                    <a:pt x="579" y="812"/>
                  </a:cubicBezTo>
                  <a:cubicBezTo>
                    <a:pt x="544" y="800"/>
                    <a:pt x="520" y="765"/>
                    <a:pt x="508" y="741"/>
                  </a:cubicBezTo>
                  <a:cubicBezTo>
                    <a:pt x="472" y="705"/>
                    <a:pt x="448" y="681"/>
                    <a:pt x="425" y="646"/>
                  </a:cubicBezTo>
                  <a:cubicBezTo>
                    <a:pt x="365" y="586"/>
                    <a:pt x="329" y="527"/>
                    <a:pt x="282" y="455"/>
                  </a:cubicBezTo>
                  <a:cubicBezTo>
                    <a:pt x="187" y="324"/>
                    <a:pt x="115" y="169"/>
                    <a:pt x="67" y="27"/>
                  </a:cubicBezTo>
                  <a:cubicBezTo>
                    <a:pt x="63" y="8"/>
                    <a:pt x="51" y="1"/>
                    <a:pt x="40" y="1"/>
                  </a:cubicBezTo>
                  <a:close/>
                </a:path>
              </a:pathLst>
            </a:custGeom>
            <a:solidFill>
              <a:srgbClr val="C44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5875;p62">
              <a:extLst>
                <a:ext uri="{FF2B5EF4-FFF2-40B4-BE49-F238E27FC236}">
                  <a16:creationId xmlns:a16="http://schemas.microsoft.com/office/drawing/2014/main" id="{888F3DD5-309B-4E0F-B5DD-569C2B6A6767}"/>
                </a:ext>
              </a:extLst>
            </p:cNvPr>
            <p:cNvSpPr/>
            <p:nvPr/>
          </p:nvSpPr>
          <p:spPr>
            <a:xfrm>
              <a:off x="1719814" y="3623963"/>
              <a:ext cx="397988" cy="674272"/>
            </a:xfrm>
            <a:custGeom>
              <a:avLst/>
              <a:gdLst/>
              <a:ahLst/>
              <a:cxnLst/>
              <a:rect l="l" t="t" r="r" b="b"/>
              <a:pathLst>
                <a:path w="8074" h="13679" extrusionOk="0">
                  <a:moveTo>
                    <a:pt x="6920" y="1"/>
                  </a:moveTo>
                  <a:cubicBezTo>
                    <a:pt x="5835" y="1"/>
                    <a:pt x="2349" y="3138"/>
                    <a:pt x="1180" y="5320"/>
                  </a:cubicBezTo>
                  <a:cubicBezTo>
                    <a:pt x="1" y="7487"/>
                    <a:pt x="1477" y="10095"/>
                    <a:pt x="3085" y="12940"/>
                  </a:cubicBezTo>
                  <a:cubicBezTo>
                    <a:pt x="3108" y="12964"/>
                    <a:pt x="3120" y="12988"/>
                    <a:pt x="3132" y="13012"/>
                  </a:cubicBezTo>
                  <a:cubicBezTo>
                    <a:pt x="3251" y="13238"/>
                    <a:pt x="3382" y="13464"/>
                    <a:pt x="3501" y="13678"/>
                  </a:cubicBezTo>
                  <a:lnTo>
                    <a:pt x="6156" y="11416"/>
                  </a:lnTo>
                  <a:cubicBezTo>
                    <a:pt x="6156" y="11416"/>
                    <a:pt x="5978" y="11154"/>
                    <a:pt x="5740" y="10726"/>
                  </a:cubicBezTo>
                  <a:lnTo>
                    <a:pt x="5692" y="10630"/>
                  </a:lnTo>
                  <a:cubicBezTo>
                    <a:pt x="5144" y="9654"/>
                    <a:pt x="4299" y="7987"/>
                    <a:pt x="4323" y="7011"/>
                  </a:cubicBezTo>
                  <a:cubicBezTo>
                    <a:pt x="4370" y="5570"/>
                    <a:pt x="6216" y="4570"/>
                    <a:pt x="7252" y="3915"/>
                  </a:cubicBezTo>
                  <a:cubicBezTo>
                    <a:pt x="8073" y="3403"/>
                    <a:pt x="7907" y="427"/>
                    <a:pt x="7085" y="34"/>
                  </a:cubicBezTo>
                  <a:cubicBezTo>
                    <a:pt x="7039" y="11"/>
                    <a:pt x="6983" y="1"/>
                    <a:pt x="6920" y="1"/>
                  </a:cubicBezTo>
                  <a:close/>
                </a:path>
              </a:pathLst>
            </a:custGeom>
            <a:solidFill>
              <a:srgbClr val="E2D4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5876;p62">
              <a:extLst>
                <a:ext uri="{FF2B5EF4-FFF2-40B4-BE49-F238E27FC236}">
                  <a16:creationId xmlns:a16="http://schemas.microsoft.com/office/drawing/2014/main" id="{5433ED74-AE9F-4738-B3A3-6A3C86FF8442}"/>
                </a:ext>
              </a:extLst>
            </p:cNvPr>
            <p:cNvSpPr/>
            <p:nvPr/>
          </p:nvSpPr>
          <p:spPr>
            <a:xfrm>
              <a:off x="1871241" y="4147353"/>
              <a:ext cx="131512" cy="117415"/>
            </a:xfrm>
            <a:custGeom>
              <a:avLst/>
              <a:gdLst/>
              <a:ahLst/>
              <a:cxnLst/>
              <a:rect l="l" t="t" r="r" b="b"/>
              <a:pathLst>
                <a:path w="2668" h="2382" extrusionOk="0">
                  <a:moveTo>
                    <a:pt x="2584" y="0"/>
                  </a:moveTo>
                  <a:cubicBezTo>
                    <a:pt x="2572" y="0"/>
                    <a:pt x="2560" y="12"/>
                    <a:pt x="2549" y="24"/>
                  </a:cubicBezTo>
                  <a:cubicBezTo>
                    <a:pt x="2287" y="203"/>
                    <a:pt x="2037" y="405"/>
                    <a:pt x="1787" y="608"/>
                  </a:cubicBezTo>
                  <a:cubicBezTo>
                    <a:pt x="1298" y="1012"/>
                    <a:pt x="834" y="1429"/>
                    <a:pt x="405" y="1870"/>
                  </a:cubicBezTo>
                  <a:cubicBezTo>
                    <a:pt x="263" y="2024"/>
                    <a:pt x="132" y="2155"/>
                    <a:pt x="1" y="2310"/>
                  </a:cubicBezTo>
                  <a:cubicBezTo>
                    <a:pt x="13" y="2334"/>
                    <a:pt x="24" y="2346"/>
                    <a:pt x="48" y="2382"/>
                  </a:cubicBezTo>
                  <a:cubicBezTo>
                    <a:pt x="489" y="1917"/>
                    <a:pt x="953" y="1453"/>
                    <a:pt x="1453" y="1024"/>
                  </a:cubicBezTo>
                  <a:cubicBezTo>
                    <a:pt x="1751" y="774"/>
                    <a:pt x="2072" y="524"/>
                    <a:pt x="2394" y="286"/>
                  </a:cubicBezTo>
                  <a:cubicBezTo>
                    <a:pt x="2489" y="203"/>
                    <a:pt x="2572" y="143"/>
                    <a:pt x="2668" y="84"/>
                  </a:cubicBezTo>
                  <a:cubicBezTo>
                    <a:pt x="2644" y="60"/>
                    <a:pt x="2620" y="24"/>
                    <a:pt x="2584" y="0"/>
                  </a:cubicBezTo>
                  <a:close/>
                </a:path>
              </a:pathLst>
            </a:custGeom>
            <a:solidFill>
              <a:srgbClr val="431F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" name="Google Shape;5877;p62">
              <a:extLst>
                <a:ext uri="{FF2B5EF4-FFF2-40B4-BE49-F238E27FC236}">
                  <a16:creationId xmlns:a16="http://schemas.microsoft.com/office/drawing/2014/main" id="{E2165398-D471-43CE-97F1-BBA1CB1BABA8}"/>
                </a:ext>
              </a:extLst>
            </p:cNvPr>
            <p:cNvSpPr/>
            <p:nvPr/>
          </p:nvSpPr>
          <p:spPr>
            <a:xfrm>
              <a:off x="2014436" y="3816944"/>
              <a:ext cx="62848" cy="41110"/>
            </a:xfrm>
            <a:custGeom>
              <a:avLst/>
              <a:gdLst/>
              <a:ahLst/>
              <a:cxnLst/>
              <a:rect l="l" t="t" r="r" b="b"/>
              <a:pathLst>
                <a:path w="1275" h="834" extrusionOk="0">
                  <a:moveTo>
                    <a:pt x="1275" y="0"/>
                  </a:moveTo>
                  <a:lnTo>
                    <a:pt x="1275" y="0"/>
                  </a:lnTo>
                  <a:cubicBezTo>
                    <a:pt x="1025" y="95"/>
                    <a:pt x="798" y="214"/>
                    <a:pt x="596" y="345"/>
                  </a:cubicBezTo>
                  <a:cubicBezTo>
                    <a:pt x="382" y="476"/>
                    <a:pt x="179" y="631"/>
                    <a:pt x="1" y="834"/>
                  </a:cubicBezTo>
                  <a:cubicBezTo>
                    <a:pt x="156" y="822"/>
                    <a:pt x="310" y="798"/>
                    <a:pt x="477" y="774"/>
                  </a:cubicBezTo>
                  <a:cubicBezTo>
                    <a:pt x="632" y="750"/>
                    <a:pt x="787" y="715"/>
                    <a:pt x="953" y="655"/>
                  </a:cubicBezTo>
                  <a:cubicBezTo>
                    <a:pt x="858" y="631"/>
                    <a:pt x="787" y="619"/>
                    <a:pt x="691" y="619"/>
                  </a:cubicBezTo>
                  <a:cubicBezTo>
                    <a:pt x="650" y="607"/>
                    <a:pt x="605" y="601"/>
                    <a:pt x="562" y="601"/>
                  </a:cubicBezTo>
                  <a:cubicBezTo>
                    <a:pt x="519" y="601"/>
                    <a:pt x="477" y="607"/>
                    <a:pt x="441" y="619"/>
                  </a:cubicBezTo>
                  <a:cubicBezTo>
                    <a:pt x="429" y="619"/>
                    <a:pt x="417" y="619"/>
                    <a:pt x="394" y="631"/>
                  </a:cubicBezTo>
                  <a:cubicBezTo>
                    <a:pt x="489" y="584"/>
                    <a:pt x="572" y="524"/>
                    <a:pt x="667" y="465"/>
                  </a:cubicBezTo>
                  <a:cubicBezTo>
                    <a:pt x="870" y="334"/>
                    <a:pt x="1096" y="179"/>
                    <a:pt x="1275" y="0"/>
                  </a:cubicBezTo>
                  <a:close/>
                </a:path>
              </a:pathLst>
            </a:custGeom>
            <a:solidFill>
              <a:srgbClr val="4436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" name="Google Shape;5878;p62">
              <a:extLst>
                <a:ext uri="{FF2B5EF4-FFF2-40B4-BE49-F238E27FC236}">
                  <a16:creationId xmlns:a16="http://schemas.microsoft.com/office/drawing/2014/main" id="{C61FA700-F3A1-417F-9C94-B0663C39408B}"/>
                </a:ext>
              </a:extLst>
            </p:cNvPr>
            <p:cNvSpPr/>
            <p:nvPr/>
          </p:nvSpPr>
          <p:spPr>
            <a:xfrm>
              <a:off x="2395320" y="2895021"/>
              <a:ext cx="245378" cy="284368"/>
            </a:xfrm>
            <a:custGeom>
              <a:avLst/>
              <a:gdLst/>
              <a:ahLst/>
              <a:cxnLst/>
              <a:rect l="l" t="t" r="r" b="b"/>
              <a:pathLst>
                <a:path w="4978" h="5769" extrusionOk="0">
                  <a:moveTo>
                    <a:pt x="1357" y="0"/>
                  </a:moveTo>
                  <a:cubicBezTo>
                    <a:pt x="938" y="0"/>
                    <a:pt x="524" y="115"/>
                    <a:pt x="334" y="487"/>
                  </a:cubicBezTo>
                  <a:cubicBezTo>
                    <a:pt x="1" y="1201"/>
                    <a:pt x="370" y="2249"/>
                    <a:pt x="620" y="2844"/>
                  </a:cubicBezTo>
                  <a:cubicBezTo>
                    <a:pt x="965" y="3642"/>
                    <a:pt x="1501" y="4344"/>
                    <a:pt x="2049" y="5035"/>
                  </a:cubicBezTo>
                  <a:cubicBezTo>
                    <a:pt x="2334" y="5383"/>
                    <a:pt x="2712" y="5769"/>
                    <a:pt x="3218" y="5769"/>
                  </a:cubicBezTo>
                  <a:cubicBezTo>
                    <a:pt x="3282" y="5769"/>
                    <a:pt x="3349" y="5763"/>
                    <a:pt x="3418" y="5749"/>
                  </a:cubicBezTo>
                  <a:cubicBezTo>
                    <a:pt x="3763" y="5666"/>
                    <a:pt x="4073" y="5428"/>
                    <a:pt x="4263" y="5166"/>
                  </a:cubicBezTo>
                  <a:cubicBezTo>
                    <a:pt x="4478" y="4892"/>
                    <a:pt x="4561" y="4582"/>
                    <a:pt x="4621" y="4285"/>
                  </a:cubicBezTo>
                  <a:cubicBezTo>
                    <a:pt x="4978" y="2487"/>
                    <a:pt x="4001" y="760"/>
                    <a:pt x="2275" y="153"/>
                  </a:cubicBezTo>
                  <a:cubicBezTo>
                    <a:pt x="2049" y="78"/>
                    <a:pt x="1702" y="0"/>
                    <a:pt x="1357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879;p62">
              <a:extLst>
                <a:ext uri="{FF2B5EF4-FFF2-40B4-BE49-F238E27FC236}">
                  <a16:creationId xmlns:a16="http://schemas.microsoft.com/office/drawing/2014/main" id="{99DECC5E-60CC-4EE5-AE93-57D9331F54E0}"/>
                </a:ext>
              </a:extLst>
            </p:cNvPr>
            <p:cNvSpPr/>
            <p:nvPr/>
          </p:nvSpPr>
          <p:spPr>
            <a:xfrm>
              <a:off x="1992156" y="2888416"/>
              <a:ext cx="619212" cy="694728"/>
            </a:xfrm>
            <a:custGeom>
              <a:avLst/>
              <a:gdLst/>
              <a:ahLst/>
              <a:cxnLst/>
              <a:rect l="l" t="t" r="r" b="b"/>
              <a:pathLst>
                <a:path w="12562" h="14094" extrusionOk="0">
                  <a:moveTo>
                    <a:pt x="7114" y="0"/>
                  </a:moveTo>
                  <a:cubicBezTo>
                    <a:pt x="6889" y="0"/>
                    <a:pt x="6657" y="13"/>
                    <a:pt x="6418" y="37"/>
                  </a:cubicBezTo>
                  <a:cubicBezTo>
                    <a:pt x="2727" y="430"/>
                    <a:pt x="0" y="4062"/>
                    <a:pt x="357" y="8003"/>
                  </a:cubicBezTo>
                  <a:cubicBezTo>
                    <a:pt x="465" y="9217"/>
                    <a:pt x="858" y="10300"/>
                    <a:pt x="1429" y="11205"/>
                  </a:cubicBezTo>
                  <a:cubicBezTo>
                    <a:pt x="2569" y="12986"/>
                    <a:pt x="4483" y="14094"/>
                    <a:pt x="6626" y="14094"/>
                  </a:cubicBezTo>
                  <a:cubicBezTo>
                    <a:pt x="6833" y="14094"/>
                    <a:pt x="7041" y="14084"/>
                    <a:pt x="7251" y="14063"/>
                  </a:cubicBezTo>
                  <a:cubicBezTo>
                    <a:pt x="7430" y="14051"/>
                    <a:pt x="7608" y="14027"/>
                    <a:pt x="7775" y="14003"/>
                  </a:cubicBezTo>
                  <a:cubicBezTo>
                    <a:pt x="9585" y="13753"/>
                    <a:pt x="10728" y="13170"/>
                    <a:pt x="11442" y="12372"/>
                  </a:cubicBezTo>
                  <a:cubicBezTo>
                    <a:pt x="12276" y="11420"/>
                    <a:pt x="12549" y="10146"/>
                    <a:pt x="12549" y="8693"/>
                  </a:cubicBezTo>
                  <a:cubicBezTo>
                    <a:pt x="12561" y="8062"/>
                    <a:pt x="12526" y="7395"/>
                    <a:pt x="12478" y="6717"/>
                  </a:cubicBezTo>
                  <a:cubicBezTo>
                    <a:pt x="12166" y="2541"/>
                    <a:pt x="10365" y="0"/>
                    <a:pt x="7114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5880;p62">
              <a:extLst>
                <a:ext uri="{FF2B5EF4-FFF2-40B4-BE49-F238E27FC236}">
                  <a16:creationId xmlns:a16="http://schemas.microsoft.com/office/drawing/2014/main" id="{92C13003-C03A-4A1B-A0B4-AA394765DEAE}"/>
                </a:ext>
              </a:extLst>
            </p:cNvPr>
            <p:cNvSpPr/>
            <p:nvPr/>
          </p:nvSpPr>
          <p:spPr>
            <a:xfrm>
              <a:off x="1864784" y="2792147"/>
              <a:ext cx="661456" cy="550647"/>
            </a:xfrm>
            <a:custGeom>
              <a:avLst/>
              <a:gdLst/>
              <a:ahLst/>
              <a:cxnLst/>
              <a:rect l="l" t="t" r="r" b="b"/>
              <a:pathLst>
                <a:path w="13419" h="11171" extrusionOk="0">
                  <a:moveTo>
                    <a:pt x="9177" y="1"/>
                  </a:moveTo>
                  <a:cubicBezTo>
                    <a:pt x="8748" y="1"/>
                    <a:pt x="8315" y="41"/>
                    <a:pt x="7883" y="109"/>
                  </a:cubicBezTo>
                  <a:cubicBezTo>
                    <a:pt x="7823" y="121"/>
                    <a:pt x="7775" y="121"/>
                    <a:pt x="7716" y="133"/>
                  </a:cubicBezTo>
                  <a:cubicBezTo>
                    <a:pt x="6263" y="383"/>
                    <a:pt x="4739" y="823"/>
                    <a:pt x="3406" y="1562"/>
                  </a:cubicBezTo>
                  <a:cubicBezTo>
                    <a:pt x="2953" y="1812"/>
                    <a:pt x="2525" y="2097"/>
                    <a:pt x="2120" y="2431"/>
                  </a:cubicBezTo>
                  <a:cubicBezTo>
                    <a:pt x="1441" y="2990"/>
                    <a:pt x="846" y="3681"/>
                    <a:pt x="489" y="4502"/>
                  </a:cubicBezTo>
                  <a:cubicBezTo>
                    <a:pt x="36" y="5479"/>
                    <a:pt x="1" y="6550"/>
                    <a:pt x="263" y="7479"/>
                  </a:cubicBezTo>
                  <a:cubicBezTo>
                    <a:pt x="536" y="8396"/>
                    <a:pt x="1263" y="9932"/>
                    <a:pt x="1727" y="10158"/>
                  </a:cubicBezTo>
                  <a:cubicBezTo>
                    <a:pt x="1818" y="10205"/>
                    <a:pt x="1944" y="10222"/>
                    <a:pt x="2088" y="10222"/>
                  </a:cubicBezTo>
                  <a:cubicBezTo>
                    <a:pt x="2446" y="10222"/>
                    <a:pt x="2917" y="10118"/>
                    <a:pt x="3256" y="10118"/>
                  </a:cubicBezTo>
                  <a:cubicBezTo>
                    <a:pt x="3367" y="10118"/>
                    <a:pt x="3463" y="10129"/>
                    <a:pt x="3537" y="10158"/>
                  </a:cubicBezTo>
                  <a:cubicBezTo>
                    <a:pt x="4001" y="10313"/>
                    <a:pt x="4358" y="10587"/>
                    <a:pt x="4549" y="10908"/>
                  </a:cubicBezTo>
                  <a:cubicBezTo>
                    <a:pt x="4633" y="11060"/>
                    <a:pt x="4736" y="11170"/>
                    <a:pt x="4907" y="11170"/>
                  </a:cubicBezTo>
                  <a:cubicBezTo>
                    <a:pt x="4978" y="11170"/>
                    <a:pt x="5059" y="11152"/>
                    <a:pt x="5156" y="11110"/>
                  </a:cubicBezTo>
                  <a:cubicBezTo>
                    <a:pt x="5394" y="11003"/>
                    <a:pt x="5608" y="10813"/>
                    <a:pt x="5692" y="10610"/>
                  </a:cubicBezTo>
                  <a:cubicBezTo>
                    <a:pt x="6013" y="10253"/>
                    <a:pt x="5775" y="9741"/>
                    <a:pt x="5728" y="9301"/>
                  </a:cubicBezTo>
                  <a:cubicBezTo>
                    <a:pt x="5751" y="9086"/>
                    <a:pt x="5799" y="8836"/>
                    <a:pt x="5918" y="8610"/>
                  </a:cubicBezTo>
                  <a:cubicBezTo>
                    <a:pt x="6097" y="8253"/>
                    <a:pt x="6418" y="7979"/>
                    <a:pt x="6799" y="7836"/>
                  </a:cubicBezTo>
                  <a:cubicBezTo>
                    <a:pt x="7144" y="7693"/>
                    <a:pt x="7478" y="7634"/>
                    <a:pt x="7811" y="7539"/>
                  </a:cubicBezTo>
                  <a:cubicBezTo>
                    <a:pt x="8168" y="7431"/>
                    <a:pt x="9764" y="7015"/>
                    <a:pt x="10919" y="6193"/>
                  </a:cubicBezTo>
                  <a:cubicBezTo>
                    <a:pt x="11621" y="5705"/>
                    <a:pt x="12312" y="5133"/>
                    <a:pt x="12824" y="4443"/>
                  </a:cubicBezTo>
                  <a:cubicBezTo>
                    <a:pt x="13169" y="3979"/>
                    <a:pt x="13419" y="3431"/>
                    <a:pt x="13407" y="2859"/>
                  </a:cubicBezTo>
                  <a:cubicBezTo>
                    <a:pt x="13359" y="1478"/>
                    <a:pt x="11931" y="573"/>
                    <a:pt x="10800" y="228"/>
                  </a:cubicBezTo>
                  <a:cubicBezTo>
                    <a:pt x="10271" y="67"/>
                    <a:pt x="9727" y="1"/>
                    <a:pt x="9177" y="1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" name="Google Shape;5881;p62">
              <a:extLst>
                <a:ext uri="{FF2B5EF4-FFF2-40B4-BE49-F238E27FC236}">
                  <a16:creationId xmlns:a16="http://schemas.microsoft.com/office/drawing/2014/main" id="{5FA2AA47-C350-47E7-BDBF-BC9DA4139521}"/>
                </a:ext>
              </a:extLst>
            </p:cNvPr>
            <p:cNvSpPr/>
            <p:nvPr/>
          </p:nvSpPr>
          <p:spPr>
            <a:xfrm>
              <a:off x="2032034" y="2798654"/>
              <a:ext cx="420859" cy="236062"/>
            </a:xfrm>
            <a:custGeom>
              <a:avLst/>
              <a:gdLst/>
              <a:ahLst/>
              <a:cxnLst/>
              <a:rect l="l" t="t" r="r" b="b"/>
              <a:pathLst>
                <a:path w="8538" h="4789" extrusionOk="0">
                  <a:moveTo>
                    <a:pt x="4478" y="1"/>
                  </a:moveTo>
                  <a:cubicBezTo>
                    <a:pt x="4418" y="25"/>
                    <a:pt x="4371" y="25"/>
                    <a:pt x="4311" y="37"/>
                  </a:cubicBezTo>
                  <a:cubicBezTo>
                    <a:pt x="2870" y="287"/>
                    <a:pt x="1334" y="715"/>
                    <a:pt x="1" y="1465"/>
                  </a:cubicBezTo>
                  <a:cubicBezTo>
                    <a:pt x="156" y="2299"/>
                    <a:pt x="906" y="3025"/>
                    <a:pt x="1763" y="3061"/>
                  </a:cubicBezTo>
                  <a:cubicBezTo>
                    <a:pt x="1787" y="3062"/>
                    <a:pt x="1812" y="3062"/>
                    <a:pt x="1837" y="3062"/>
                  </a:cubicBezTo>
                  <a:cubicBezTo>
                    <a:pt x="1975" y="3062"/>
                    <a:pt x="2116" y="3052"/>
                    <a:pt x="2252" y="3052"/>
                  </a:cubicBezTo>
                  <a:cubicBezTo>
                    <a:pt x="2471" y="3052"/>
                    <a:pt x="2676" y="3078"/>
                    <a:pt x="2835" y="3216"/>
                  </a:cubicBezTo>
                  <a:cubicBezTo>
                    <a:pt x="2954" y="3323"/>
                    <a:pt x="3037" y="3454"/>
                    <a:pt x="3120" y="3573"/>
                  </a:cubicBezTo>
                  <a:cubicBezTo>
                    <a:pt x="3466" y="4048"/>
                    <a:pt x="4056" y="4329"/>
                    <a:pt x="4645" y="4329"/>
                  </a:cubicBezTo>
                  <a:cubicBezTo>
                    <a:pt x="4868" y="4329"/>
                    <a:pt x="5090" y="4289"/>
                    <a:pt x="5299" y="4204"/>
                  </a:cubicBezTo>
                  <a:cubicBezTo>
                    <a:pt x="5355" y="4172"/>
                    <a:pt x="5426" y="4140"/>
                    <a:pt x="5489" y="4140"/>
                  </a:cubicBezTo>
                  <a:cubicBezTo>
                    <a:pt x="5520" y="4140"/>
                    <a:pt x="5549" y="4148"/>
                    <a:pt x="5573" y="4168"/>
                  </a:cubicBezTo>
                  <a:cubicBezTo>
                    <a:pt x="5633" y="4216"/>
                    <a:pt x="5656" y="4287"/>
                    <a:pt x="5680" y="4347"/>
                  </a:cubicBezTo>
                  <a:cubicBezTo>
                    <a:pt x="5787" y="4609"/>
                    <a:pt x="6049" y="4751"/>
                    <a:pt x="6323" y="4787"/>
                  </a:cubicBezTo>
                  <a:cubicBezTo>
                    <a:pt x="6346" y="4788"/>
                    <a:pt x="6370" y="4789"/>
                    <a:pt x="6393" y="4789"/>
                  </a:cubicBezTo>
                  <a:cubicBezTo>
                    <a:pt x="6643" y="4789"/>
                    <a:pt x="6892" y="4731"/>
                    <a:pt x="7121" y="4644"/>
                  </a:cubicBezTo>
                  <a:cubicBezTo>
                    <a:pt x="7478" y="4525"/>
                    <a:pt x="7859" y="4382"/>
                    <a:pt x="8121" y="4109"/>
                  </a:cubicBezTo>
                  <a:cubicBezTo>
                    <a:pt x="8395" y="3835"/>
                    <a:pt x="8538" y="3394"/>
                    <a:pt x="8371" y="3085"/>
                  </a:cubicBezTo>
                  <a:cubicBezTo>
                    <a:pt x="8240" y="2823"/>
                    <a:pt x="7954" y="2656"/>
                    <a:pt x="7692" y="2501"/>
                  </a:cubicBezTo>
                  <a:cubicBezTo>
                    <a:pt x="6692" y="1942"/>
                    <a:pt x="5728" y="1299"/>
                    <a:pt x="4918" y="477"/>
                  </a:cubicBezTo>
                  <a:cubicBezTo>
                    <a:pt x="4787" y="334"/>
                    <a:pt x="4621" y="179"/>
                    <a:pt x="4478" y="1"/>
                  </a:cubicBezTo>
                  <a:close/>
                </a:path>
              </a:pathLst>
            </a:custGeom>
            <a:solidFill>
              <a:srgbClr val="2D29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" name="Google Shape;5882;p62">
              <a:extLst>
                <a:ext uri="{FF2B5EF4-FFF2-40B4-BE49-F238E27FC236}">
                  <a16:creationId xmlns:a16="http://schemas.microsoft.com/office/drawing/2014/main" id="{A7D144D3-8958-4094-98DD-6327D3A97A5B}"/>
                </a:ext>
              </a:extLst>
            </p:cNvPr>
            <p:cNvSpPr/>
            <p:nvPr/>
          </p:nvSpPr>
          <p:spPr>
            <a:xfrm>
              <a:off x="2303784" y="3102100"/>
              <a:ext cx="1232" cy="641"/>
            </a:xfrm>
            <a:custGeom>
              <a:avLst/>
              <a:gdLst/>
              <a:ahLst/>
              <a:cxnLst/>
              <a:rect l="l" t="t" r="r" b="b"/>
              <a:pathLst>
                <a:path w="25" h="13" extrusionOk="0">
                  <a:moveTo>
                    <a:pt x="24" y="12"/>
                  </a:moveTo>
                  <a:lnTo>
                    <a:pt x="24" y="12"/>
                  </a:lnTo>
                  <a:cubicBezTo>
                    <a:pt x="1" y="0"/>
                    <a:pt x="1" y="0"/>
                    <a:pt x="24" y="12"/>
                  </a:cubicBezTo>
                  <a:close/>
                </a:path>
              </a:pathLst>
            </a:custGeom>
            <a:solidFill>
              <a:srgbClr val="FF5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" name="Google Shape;5883;p62">
              <a:extLst>
                <a:ext uri="{FF2B5EF4-FFF2-40B4-BE49-F238E27FC236}">
                  <a16:creationId xmlns:a16="http://schemas.microsoft.com/office/drawing/2014/main" id="{C759FFAE-988A-4FC4-A0E3-1E1103932E70}"/>
                </a:ext>
              </a:extLst>
            </p:cNvPr>
            <p:cNvSpPr/>
            <p:nvPr/>
          </p:nvSpPr>
          <p:spPr>
            <a:xfrm>
              <a:off x="1894113" y="3260921"/>
              <a:ext cx="180263" cy="183910"/>
            </a:xfrm>
            <a:custGeom>
              <a:avLst/>
              <a:gdLst/>
              <a:ahLst/>
              <a:cxnLst/>
              <a:rect l="l" t="t" r="r" b="b"/>
              <a:pathLst>
                <a:path w="3657" h="3731" extrusionOk="0">
                  <a:moveTo>
                    <a:pt x="1412" y="0"/>
                  </a:moveTo>
                  <a:cubicBezTo>
                    <a:pt x="1142" y="0"/>
                    <a:pt x="879" y="53"/>
                    <a:pt x="656" y="184"/>
                  </a:cubicBezTo>
                  <a:cubicBezTo>
                    <a:pt x="418" y="315"/>
                    <a:pt x="215" y="529"/>
                    <a:pt x="120" y="850"/>
                  </a:cubicBezTo>
                  <a:cubicBezTo>
                    <a:pt x="1" y="1208"/>
                    <a:pt x="13" y="1577"/>
                    <a:pt x="96" y="1910"/>
                  </a:cubicBezTo>
                  <a:cubicBezTo>
                    <a:pt x="299" y="2636"/>
                    <a:pt x="799" y="3208"/>
                    <a:pt x="1454" y="3505"/>
                  </a:cubicBezTo>
                  <a:cubicBezTo>
                    <a:pt x="1722" y="3628"/>
                    <a:pt x="2078" y="3730"/>
                    <a:pt x="2430" y="3730"/>
                  </a:cubicBezTo>
                  <a:cubicBezTo>
                    <a:pt x="2796" y="3730"/>
                    <a:pt x="3157" y="3619"/>
                    <a:pt x="3406" y="3303"/>
                  </a:cubicBezTo>
                  <a:cubicBezTo>
                    <a:pt x="3632" y="3041"/>
                    <a:pt x="3656" y="2672"/>
                    <a:pt x="3632" y="2339"/>
                  </a:cubicBezTo>
                  <a:cubicBezTo>
                    <a:pt x="3549" y="1624"/>
                    <a:pt x="3347" y="779"/>
                    <a:pt x="2763" y="386"/>
                  </a:cubicBezTo>
                  <a:cubicBezTo>
                    <a:pt x="2424" y="178"/>
                    <a:pt x="1906" y="0"/>
                    <a:pt x="1412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Google Shape;5884;p62">
              <a:extLst>
                <a:ext uri="{FF2B5EF4-FFF2-40B4-BE49-F238E27FC236}">
                  <a16:creationId xmlns:a16="http://schemas.microsoft.com/office/drawing/2014/main" id="{CAF9E972-29CD-4802-9756-57D4016FF055}"/>
                </a:ext>
              </a:extLst>
            </p:cNvPr>
            <p:cNvSpPr/>
            <p:nvPr/>
          </p:nvSpPr>
          <p:spPr>
            <a:xfrm>
              <a:off x="1913485" y="3308341"/>
              <a:ext cx="112140" cy="64425"/>
            </a:xfrm>
            <a:custGeom>
              <a:avLst/>
              <a:gdLst/>
              <a:ahLst/>
              <a:cxnLst/>
              <a:rect l="l" t="t" r="r" b="b"/>
              <a:pathLst>
                <a:path w="2275" h="1307" extrusionOk="0">
                  <a:moveTo>
                    <a:pt x="786" y="1"/>
                  </a:moveTo>
                  <a:cubicBezTo>
                    <a:pt x="693" y="1"/>
                    <a:pt x="601" y="14"/>
                    <a:pt x="513" y="43"/>
                  </a:cubicBezTo>
                  <a:cubicBezTo>
                    <a:pt x="394" y="67"/>
                    <a:pt x="287" y="126"/>
                    <a:pt x="203" y="222"/>
                  </a:cubicBezTo>
                  <a:cubicBezTo>
                    <a:pt x="132" y="293"/>
                    <a:pt x="1" y="424"/>
                    <a:pt x="37" y="543"/>
                  </a:cubicBezTo>
                  <a:cubicBezTo>
                    <a:pt x="45" y="595"/>
                    <a:pt x="92" y="629"/>
                    <a:pt x="140" y="629"/>
                  </a:cubicBezTo>
                  <a:cubicBezTo>
                    <a:pt x="158" y="629"/>
                    <a:pt x="175" y="624"/>
                    <a:pt x="191" y="615"/>
                  </a:cubicBezTo>
                  <a:cubicBezTo>
                    <a:pt x="263" y="591"/>
                    <a:pt x="322" y="484"/>
                    <a:pt x="382" y="436"/>
                  </a:cubicBezTo>
                  <a:cubicBezTo>
                    <a:pt x="453" y="376"/>
                    <a:pt x="525" y="341"/>
                    <a:pt x="620" y="305"/>
                  </a:cubicBezTo>
                  <a:cubicBezTo>
                    <a:pt x="680" y="293"/>
                    <a:pt x="727" y="281"/>
                    <a:pt x="787" y="281"/>
                  </a:cubicBezTo>
                  <a:cubicBezTo>
                    <a:pt x="703" y="424"/>
                    <a:pt x="668" y="591"/>
                    <a:pt x="680" y="769"/>
                  </a:cubicBezTo>
                  <a:cubicBezTo>
                    <a:pt x="691" y="877"/>
                    <a:pt x="727" y="972"/>
                    <a:pt x="763" y="1067"/>
                  </a:cubicBezTo>
                  <a:cubicBezTo>
                    <a:pt x="799" y="1115"/>
                    <a:pt x="822" y="1174"/>
                    <a:pt x="870" y="1198"/>
                  </a:cubicBezTo>
                  <a:cubicBezTo>
                    <a:pt x="882" y="1210"/>
                    <a:pt x="894" y="1246"/>
                    <a:pt x="930" y="1258"/>
                  </a:cubicBezTo>
                  <a:cubicBezTo>
                    <a:pt x="965" y="1293"/>
                    <a:pt x="989" y="1293"/>
                    <a:pt x="1037" y="1305"/>
                  </a:cubicBezTo>
                  <a:cubicBezTo>
                    <a:pt x="1041" y="1306"/>
                    <a:pt x="1046" y="1306"/>
                    <a:pt x="1050" y="1306"/>
                  </a:cubicBezTo>
                  <a:cubicBezTo>
                    <a:pt x="1105" y="1306"/>
                    <a:pt x="1154" y="1241"/>
                    <a:pt x="1132" y="1186"/>
                  </a:cubicBezTo>
                  <a:cubicBezTo>
                    <a:pt x="1120" y="1150"/>
                    <a:pt x="1120" y="1127"/>
                    <a:pt x="1108" y="1115"/>
                  </a:cubicBezTo>
                  <a:cubicBezTo>
                    <a:pt x="1096" y="1091"/>
                    <a:pt x="1084" y="1079"/>
                    <a:pt x="1061" y="1055"/>
                  </a:cubicBezTo>
                  <a:cubicBezTo>
                    <a:pt x="1037" y="1019"/>
                    <a:pt x="1013" y="996"/>
                    <a:pt x="1001" y="960"/>
                  </a:cubicBezTo>
                  <a:cubicBezTo>
                    <a:pt x="953" y="888"/>
                    <a:pt x="930" y="817"/>
                    <a:pt x="930" y="722"/>
                  </a:cubicBezTo>
                  <a:cubicBezTo>
                    <a:pt x="918" y="579"/>
                    <a:pt x="941" y="424"/>
                    <a:pt x="1001" y="293"/>
                  </a:cubicBezTo>
                  <a:cubicBezTo>
                    <a:pt x="1108" y="305"/>
                    <a:pt x="1215" y="353"/>
                    <a:pt x="1299" y="400"/>
                  </a:cubicBezTo>
                  <a:cubicBezTo>
                    <a:pt x="1644" y="555"/>
                    <a:pt x="1989" y="877"/>
                    <a:pt x="2144" y="1234"/>
                  </a:cubicBezTo>
                  <a:cubicBezTo>
                    <a:pt x="2152" y="1262"/>
                    <a:pt x="2171" y="1274"/>
                    <a:pt x="2191" y="1274"/>
                  </a:cubicBezTo>
                  <a:cubicBezTo>
                    <a:pt x="2231" y="1274"/>
                    <a:pt x="2275" y="1229"/>
                    <a:pt x="2251" y="1174"/>
                  </a:cubicBezTo>
                  <a:cubicBezTo>
                    <a:pt x="2168" y="924"/>
                    <a:pt x="2061" y="722"/>
                    <a:pt x="1894" y="543"/>
                  </a:cubicBezTo>
                  <a:cubicBezTo>
                    <a:pt x="1715" y="365"/>
                    <a:pt x="1525" y="222"/>
                    <a:pt x="1287" y="115"/>
                  </a:cubicBezTo>
                  <a:cubicBezTo>
                    <a:pt x="1132" y="45"/>
                    <a:pt x="958" y="1"/>
                    <a:pt x="786" y="1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" name="Google Shape;5885;p62">
              <a:extLst>
                <a:ext uri="{FF2B5EF4-FFF2-40B4-BE49-F238E27FC236}">
                  <a16:creationId xmlns:a16="http://schemas.microsoft.com/office/drawing/2014/main" id="{C2E3BCD0-83C4-4E61-AF2D-F57496E84B02}"/>
                </a:ext>
              </a:extLst>
            </p:cNvPr>
            <p:cNvSpPr/>
            <p:nvPr/>
          </p:nvSpPr>
          <p:spPr>
            <a:xfrm>
              <a:off x="2063137" y="3371732"/>
              <a:ext cx="326957" cy="211416"/>
            </a:xfrm>
            <a:custGeom>
              <a:avLst/>
              <a:gdLst/>
              <a:ahLst/>
              <a:cxnLst/>
              <a:rect l="l" t="t" r="r" b="b"/>
              <a:pathLst>
                <a:path w="6633" h="4289" extrusionOk="0">
                  <a:moveTo>
                    <a:pt x="2526" y="1"/>
                  </a:moveTo>
                  <a:cubicBezTo>
                    <a:pt x="2458" y="1"/>
                    <a:pt x="2391" y="3"/>
                    <a:pt x="2323" y="7"/>
                  </a:cubicBezTo>
                  <a:cubicBezTo>
                    <a:pt x="1573" y="43"/>
                    <a:pt x="775" y="376"/>
                    <a:pt x="287" y="972"/>
                  </a:cubicBezTo>
                  <a:cubicBezTo>
                    <a:pt x="168" y="1103"/>
                    <a:pt x="84" y="1246"/>
                    <a:pt x="1" y="1400"/>
                  </a:cubicBezTo>
                  <a:cubicBezTo>
                    <a:pt x="1141" y="3181"/>
                    <a:pt x="3054" y="4289"/>
                    <a:pt x="5198" y="4289"/>
                  </a:cubicBezTo>
                  <a:cubicBezTo>
                    <a:pt x="5405" y="4289"/>
                    <a:pt x="5613" y="4279"/>
                    <a:pt x="5823" y="4258"/>
                  </a:cubicBezTo>
                  <a:cubicBezTo>
                    <a:pt x="6002" y="4246"/>
                    <a:pt x="6180" y="4222"/>
                    <a:pt x="6347" y="4198"/>
                  </a:cubicBezTo>
                  <a:cubicBezTo>
                    <a:pt x="6371" y="4127"/>
                    <a:pt x="6395" y="4055"/>
                    <a:pt x="6418" y="3972"/>
                  </a:cubicBezTo>
                  <a:cubicBezTo>
                    <a:pt x="6633" y="3281"/>
                    <a:pt x="6478" y="2519"/>
                    <a:pt x="6121" y="1924"/>
                  </a:cubicBezTo>
                  <a:cubicBezTo>
                    <a:pt x="5740" y="1329"/>
                    <a:pt x="5156" y="865"/>
                    <a:pt x="4513" y="543"/>
                  </a:cubicBezTo>
                  <a:cubicBezTo>
                    <a:pt x="3906" y="218"/>
                    <a:pt x="3220" y="1"/>
                    <a:pt x="2526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5887;p62">
              <a:extLst>
                <a:ext uri="{FF2B5EF4-FFF2-40B4-BE49-F238E27FC236}">
                  <a16:creationId xmlns:a16="http://schemas.microsoft.com/office/drawing/2014/main" id="{A940F836-BA0C-4713-AE4C-8E358F4FE1ED}"/>
                </a:ext>
              </a:extLst>
            </p:cNvPr>
            <p:cNvSpPr/>
            <p:nvPr/>
          </p:nvSpPr>
          <p:spPr>
            <a:xfrm>
              <a:off x="2363379" y="3333185"/>
              <a:ext cx="168778" cy="72214"/>
            </a:xfrm>
            <a:custGeom>
              <a:avLst/>
              <a:gdLst/>
              <a:ahLst/>
              <a:cxnLst/>
              <a:rect l="l" t="t" r="r" b="b"/>
              <a:pathLst>
                <a:path w="3424" h="1465" extrusionOk="0">
                  <a:moveTo>
                    <a:pt x="3040" y="0"/>
                  </a:moveTo>
                  <a:cubicBezTo>
                    <a:pt x="2836" y="0"/>
                    <a:pt x="2435" y="151"/>
                    <a:pt x="1863" y="170"/>
                  </a:cubicBezTo>
                  <a:cubicBezTo>
                    <a:pt x="1816" y="172"/>
                    <a:pt x="1771" y="173"/>
                    <a:pt x="1727" y="173"/>
                  </a:cubicBezTo>
                  <a:cubicBezTo>
                    <a:pt x="1270" y="173"/>
                    <a:pt x="968" y="64"/>
                    <a:pt x="707" y="64"/>
                  </a:cubicBezTo>
                  <a:cubicBezTo>
                    <a:pt x="592" y="64"/>
                    <a:pt x="484" y="85"/>
                    <a:pt x="375" y="146"/>
                  </a:cubicBezTo>
                  <a:cubicBezTo>
                    <a:pt x="0" y="339"/>
                    <a:pt x="741" y="1464"/>
                    <a:pt x="1709" y="1464"/>
                  </a:cubicBezTo>
                  <a:cubicBezTo>
                    <a:pt x="1756" y="1464"/>
                    <a:pt x="1804" y="1461"/>
                    <a:pt x="1851" y="1456"/>
                  </a:cubicBezTo>
                  <a:cubicBezTo>
                    <a:pt x="2863" y="1325"/>
                    <a:pt x="3423" y="384"/>
                    <a:pt x="3161" y="39"/>
                  </a:cubicBezTo>
                  <a:cubicBezTo>
                    <a:pt x="3136" y="11"/>
                    <a:pt x="3095" y="0"/>
                    <a:pt x="3040" y="0"/>
                  </a:cubicBezTo>
                  <a:close/>
                </a:path>
              </a:pathLst>
            </a:custGeom>
            <a:solidFill>
              <a:srgbClr val="B22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" name="Google Shape;5888;p62">
              <a:extLst>
                <a:ext uri="{FF2B5EF4-FFF2-40B4-BE49-F238E27FC236}">
                  <a16:creationId xmlns:a16="http://schemas.microsoft.com/office/drawing/2014/main" id="{9263C978-9D04-4636-AC55-328C08566B7D}"/>
                </a:ext>
              </a:extLst>
            </p:cNvPr>
            <p:cNvSpPr/>
            <p:nvPr/>
          </p:nvSpPr>
          <p:spPr>
            <a:xfrm>
              <a:off x="2376540" y="3350684"/>
              <a:ext cx="102775" cy="54813"/>
            </a:xfrm>
            <a:custGeom>
              <a:avLst/>
              <a:gdLst/>
              <a:ahLst/>
              <a:cxnLst/>
              <a:rect l="l" t="t" r="r" b="b"/>
              <a:pathLst>
                <a:path w="2085" h="1112" extrusionOk="0">
                  <a:moveTo>
                    <a:pt x="268" y="0"/>
                  </a:moveTo>
                  <a:cubicBezTo>
                    <a:pt x="171" y="0"/>
                    <a:pt x="79" y="16"/>
                    <a:pt x="1" y="53"/>
                  </a:cubicBezTo>
                  <a:cubicBezTo>
                    <a:pt x="90" y="442"/>
                    <a:pt x="677" y="1112"/>
                    <a:pt x="1404" y="1112"/>
                  </a:cubicBezTo>
                  <a:cubicBezTo>
                    <a:pt x="1455" y="1112"/>
                    <a:pt x="1508" y="1108"/>
                    <a:pt x="1561" y="1101"/>
                  </a:cubicBezTo>
                  <a:cubicBezTo>
                    <a:pt x="1763" y="1065"/>
                    <a:pt x="1942" y="1030"/>
                    <a:pt x="2084" y="946"/>
                  </a:cubicBezTo>
                  <a:cubicBezTo>
                    <a:pt x="1799" y="613"/>
                    <a:pt x="1430" y="375"/>
                    <a:pt x="1061" y="208"/>
                  </a:cubicBezTo>
                  <a:cubicBezTo>
                    <a:pt x="859" y="120"/>
                    <a:pt x="541" y="0"/>
                    <a:pt x="268" y="0"/>
                  </a:cubicBezTo>
                  <a:close/>
                </a:path>
              </a:pathLst>
            </a:custGeom>
            <a:solidFill>
              <a:srgbClr val="FF58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" name="Google Shape;5889;p62">
              <a:extLst>
                <a:ext uri="{FF2B5EF4-FFF2-40B4-BE49-F238E27FC236}">
                  <a16:creationId xmlns:a16="http://schemas.microsoft.com/office/drawing/2014/main" id="{49025388-89F3-4835-8B15-EEC45B0600B5}"/>
                </a:ext>
              </a:extLst>
            </p:cNvPr>
            <p:cNvSpPr/>
            <p:nvPr/>
          </p:nvSpPr>
          <p:spPr>
            <a:xfrm>
              <a:off x="2317882" y="3140844"/>
              <a:ext cx="93360" cy="33026"/>
            </a:xfrm>
            <a:custGeom>
              <a:avLst/>
              <a:gdLst/>
              <a:ahLst/>
              <a:cxnLst/>
              <a:rect l="l" t="t" r="r" b="b"/>
              <a:pathLst>
                <a:path w="1894" h="670" extrusionOk="0">
                  <a:moveTo>
                    <a:pt x="1084" y="0"/>
                  </a:moveTo>
                  <a:cubicBezTo>
                    <a:pt x="893" y="0"/>
                    <a:pt x="715" y="48"/>
                    <a:pt x="572" y="107"/>
                  </a:cubicBezTo>
                  <a:cubicBezTo>
                    <a:pt x="357" y="191"/>
                    <a:pt x="155" y="322"/>
                    <a:pt x="48" y="536"/>
                  </a:cubicBezTo>
                  <a:cubicBezTo>
                    <a:pt x="36" y="548"/>
                    <a:pt x="36" y="584"/>
                    <a:pt x="12" y="596"/>
                  </a:cubicBezTo>
                  <a:cubicBezTo>
                    <a:pt x="2" y="637"/>
                    <a:pt x="0" y="669"/>
                    <a:pt x="31" y="669"/>
                  </a:cubicBezTo>
                  <a:cubicBezTo>
                    <a:pt x="36" y="669"/>
                    <a:pt x="42" y="669"/>
                    <a:pt x="48" y="667"/>
                  </a:cubicBezTo>
                  <a:cubicBezTo>
                    <a:pt x="60" y="667"/>
                    <a:pt x="96" y="643"/>
                    <a:pt x="107" y="619"/>
                  </a:cubicBezTo>
                  <a:cubicBezTo>
                    <a:pt x="325" y="424"/>
                    <a:pt x="632" y="273"/>
                    <a:pt x="1006" y="273"/>
                  </a:cubicBezTo>
                  <a:cubicBezTo>
                    <a:pt x="1020" y="273"/>
                    <a:pt x="1034" y="274"/>
                    <a:pt x="1048" y="274"/>
                  </a:cubicBezTo>
                  <a:cubicBezTo>
                    <a:pt x="1143" y="298"/>
                    <a:pt x="1250" y="298"/>
                    <a:pt x="1358" y="322"/>
                  </a:cubicBezTo>
                  <a:cubicBezTo>
                    <a:pt x="1445" y="351"/>
                    <a:pt x="1540" y="388"/>
                    <a:pt x="1649" y="388"/>
                  </a:cubicBezTo>
                  <a:cubicBezTo>
                    <a:pt x="1674" y="388"/>
                    <a:pt x="1700" y="386"/>
                    <a:pt x="1727" y="381"/>
                  </a:cubicBezTo>
                  <a:cubicBezTo>
                    <a:pt x="1858" y="381"/>
                    <a:pt x="1893" y="250"/>
                    <a:pt x="1834" y="191"/>
                  </a:cubicBezTo>
                  <a:cubicBezTo>
                    <a:pt x="1762" y="84"/>
                    <a:pt x="1560" y="60"/>
                    <a:pt x="1441" y="24"/>
                  </a:cubicBezTo>
                  <a:cubicBezTo>
                    <a:pt x="1322" y="12"/>
                    <a:pt x="1191" y="0"/>
                    <a:pt x="1084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" name="Google Shape;5890;p62">
              <a:extLst>
                <a:ext uri="{FF2B5EF4-FFF2-40B4-BE49-F238E27FC236}">
                  <a16:creationId xmlns:a16="http://schemas.microsoft.com/office/drawing/2014/main" id="{A8C84D5F-8602-43F5-860E-1F066BEF6920}"/>
                </a:ext>
              </a:extLst>
            </p:cNvPr>
            <p:cNvSpPr/>
            <p:nvPr/>
          </p:nvSpPr>
          <p:spPr>
            <a:xfrm>
              <a:off x="2496962" y="3133007"/>
              <a:ext cx="73692" cy="26963"/>
            </a:xfrm>
            <a:custGeom>
              <a:avLst/>
              <a:gdLst/>
              <a:ahLst/>
              <a:cxnLst/>
              <a:rect l="l" t="t" r="r" b="b"/>
              <a:pathLst>
                <a:path w="1495" h="547" extrusionOk="0">
                  <a:moveTo>
                    <a:pt x="640" y="0"/>
                  </a:moveTo>
                  <a:cubicBezTo>
                    <a:pt x="606" y="0"/>
                    <a:pt x="571" y="2"/>
                    <a:pt x="534" y="4"/>
                  </a:cubicBezTo>
                  <a:cubicBezTo>
                    <a:pt x="451" y="16"/>
                    <a:pt x="368" y="40"/>
                    <a:pt x="284" y="76"/>
                  </a:cubicBezTo>
                  <a:cubicBezTo>
                    <a:pt x="201" y="123"/>
                    <a:pt x="70" y="171"/>
                    <a:pt x="34" y="290"/>
                  </a:cubicBezTo>
                  <a:cubicBezTo>
                    <a:pt x="0" y="358"/>
                    <a:pt x="53" y="470"/>
                    <a:pt x="151" y="470"/>
                  </a:cubicBezTo>
                  <a:cubicBezTo>
                    <a:pt x="155" y="470"/>
                    <a:pt x="160" y="469"/>
                    <a:pt x="165" y="469"/>
                  </a:cubicBezTo>
                  <a:cubicBezTo>
                    <a:pt x="273" y="457"/>
                    <a:pt x="344" y="397"/>
                    <a:pt x="439" y="362"/>
                  </a:cubicBezTo>
                  <a:cubicBezTo>
                    <a:pt x="511" y="338"/>
                    <a:pt x="582" y="302"/>
                    <a:pt x="654" y="290"/>
                  </a:cubicBezTo>
                  <a:cubicBezTo>
                    <a:pt x="718" y="274"/>
                    <a:pt x="782" y="266"/>
                    <a:pt x="844" y="266"/>
                  </a:cubicBezTo>
                  <a:cubicBezTo>
                    <a:pt x="1059" y="266"/>
                    <a:pt x="1259" y="357"/>
                    <a:pt x="1416" y="504"/>
                  </a:cubicBezTo>
                  <a:cubicBezTo>
                    <a:pt x="1427" y="516"/>
                    <a:pt x="1463" y="528"/>
                    <a:pt x="1475" y="540"/>
                  </a:cubicBezTo>
                  <a:cubicBezTo>
                    <a:pt x="1479" y="545"/>
                    <a:pt x="1483" y="547"/>
                    <a:pt x="1485" y="547"/>
                  </a:cubicBezTo>
                  <a:cubicBezTo>
                    <a:pt x="1494" y="547"/>
                    <a:pt x="1483" y="508"/>
                    <a:pt x="1463" y="469"/>
                  </a:cubicBezTo>
                  <a:cubicBezTo>
                    <a:pt x="1439" y="457"/>
                    <a:pt x="1427" y="421"/>
                    <a:pt x="1427" y="409"/>
                  </a:cubicBezTo>
                  <a:cubicBezTo>
                    <a:pt x="1296" y="219"/>
                    <a:pt x="1118" y="112"/>
                    <a:pt x="951" y="52"/>
                  </a:cubicBezTo>
                  <a:cubicBezTo>
                    <a:pt x="851" y="16"/>
                    <a:pt x="751" y="0"/>
                    <a:pt x="640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" name="Google Shape;5891;p62">
              <a:extLst>
                <a:ext uri="{FF2B5EF4-FFF2-40B4-BE49-F238E27FC236}">
                  <a16:creationId xmlns:a16="http://schemas.microsoft.com/office/drawing/2014/main" id="{EB55C673-4D07-4E61-B3A5-C0537EA43DCB}"/>
                </a:ext>
              </a:extLst>
            </p:cNvPr>
            <p:cNvSpPr/>
            <p:nvPr/>
          </p:nvSpPr>
          <p:spPr>
            <a:xfrm>
              <a:off x="2290426" y="3238740"/>
              <a:ext cx="101444" cy="37019"/>
            </a:xfrm>
            <a:custGeom>
              <a:avLst/>
              <a:gdLst/>
              <a:ahLst/>
              <a:cxnLst/>
              <a:rect l="l" t="t" r="r" b="b"/>
              <a:pathLst>
                <a:path w="2058" h="751" extrusionOk="0">
                  <a:moveTo>
                    <a:pt x="1073" y="1"/>
                  </a:moveTo>
                  <a:cubicBezTo>
                    <a:pt x="870" y="1"/>
                    <a:pt x="669" y="49"/>
                    <a:pt x="498" y="145"/>
                  </a:cubicBezTo>
                  <a:cubicBezTo>
                    <a:pt x="391" y="181"/>
                    <a:pt x="295" y="264"/>
                    <a:pt x="212" y="336"/>
                  </a:cubicBezTo>
                  <a:cubicBezTo>
                    <a:pt x="141" y="407"/>
                    <a:pt x="33" y="503"/>
                    <a:pt x="10" y="598"/>
                  </a:cubicBezTo>
                  <a:cubicBezTo>
                    <a:pt x="1" y="634"/>
                    <a:pt x="19" y="670"/>
                    <a:pt x="49" y="670"/>
                  </a:cubicBezTo>
                  <a:cubicBezTo>
                    <a:pt x="58" y="670"/>
                    <a:pt x="69" y="666"/>
                    <a:pt x="81" y="657"/>
                  </a:cubicBezTo>
                  <a:cubicBezTo>
                    <a:pt x="152" y="622"/>
                    <a:pt x="236" y="526"/>
                    <a:pt x="307" y="479"/>
                  </a:cubicBezTo>
                  <a:cubicBezTo>
                    <a:pt x="379" y="419"/>
                    <a:pt x="474" y="360"/>
                    <a:pt x="557" y="324"/>
                  </a:cubicBezTo>
                  <a:cubicBezTo>
                    <a:pt x="705" y="245"/>
                    <a:pt x="861" y="199"/>
                    <a:pt x="1012" y="199"/>
                  </a:cubicBezTo>
                  <a:cubicBezTo>
                    <a:pt x="1043" y="199"/>
                    <a:pt x="1074" y="201"/>
                    <a:pt x="1105" y="205"/>
                  </a:cubicBezTo>
                  <a:cubicBezTo>
                    <a:pt x="1284" y="217"/>
                    <a:pt x="1450" y="276"/>
                    <a:pt x="1605" y="360"/>
                  </a:cubicBezTo>
                  <a:cubicBezTo>
                    <a:pt x="1676" y="407"/>
                    <a:pt x="1748" y="467"/>
                    <a:pt x="1807" y="538"/>
                  </a:cubicBezTo>
                  <a:cubicBezTo>
                    <a:pt x="1867" y="598"/>
                    <a:pt x="1915" y="693"/>
                    <a:pt x="1974" y="741"/>
                  </a:cubicBezTo>
                  <a:cubicBezTo>
                    <a:pt x="1980" y="747"/>
                    <a:pt x="1989" y="750"/>
                    <a:pt x="1999" y="750"/>
                  </a:cubicBezTo>
                  <a:cubicBezTo>
                    <a:pt x="2026" y="750"/>
                    <a:pt x="2057" y="728"/>
                    <a:pt x="2057" y="693"/>
                  </a:cubicBezTo>
                  <a:cubicBezTo>
                    <a:pt x="2057" y="598"/>
                    <a:pt x="1998" y="479"/>
                    <a:pt x="1938" y="419"/>
                  </a:cubicBezTo>
                  <a:cubicBezTo>
                    <a:pt x="1879" y="348"/>
                    <a:pt x="1807" y="276"/>
                    <a:pt x="1724" y="217"/>
                  </a:cubicBezTo>
                  <a:cubicBezTo>
                    <a:pt x="1545" y="98"/>
                    <a:pt x="1343" y="26"/>
                    <a:pt x="1141" y="3"/>
                  </a:cubicBezTo>
                  <a:cubicBezTo>
                    <a:pt x="1118" y="1"/>
                    <a:pt x="1095" y="1"/>
                    <a:pt x="1073" y="1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" name="Google Shape;5892;p62">
              <a:extLst>
                <a:ext uri="{FF2B5EF4-FFF2-40B4-BE49-F238E27FC236}">
                  <a16:creationId xmlns:a16="http://schemas.microsoft.com/office/drawing/2014/main" id="{52905CA7-470A-48E3-856D-EBF8D1031D34}"/>
                </a:ext>
              </a:extLst>
            </p:cNvPr>
            <p:cNvSpPr/>
            <p:nvPr/>
          </p:nvSpPr>
          <p:spPr>
            <a:xfrm>
              <a:off x="2514461" y="3228191"/>
              <a:ext cx="66298" cy="40321"/>
            </a:xfrm>
            <a:custGeom>
              <a:avLst/>
              <a:gdLst/>
              <a:ahLst/>
              <a:cxnLst/>
              <a:rect l="l" t="t" r="r" b="b"/>
              <a:pathLst>
                <a:path w="1345" h="818" extrusionOk="0">
                  <a:moveTo>
                    <a:pt x="651" y="0"/>
                  </a:moveTo>
                  <a:cubicBezTo>
                    <a:pt x="613" y="0"/>
                    <a:pt x="575" y="5"/>
                    <a:pt x="537" y="14"/>
                  </a:cubicBezTo>
                  <a:cubicBezTo>
                    <a:pt x="406" y="38"/>
                    <a:pt x="287" y="133"/>
                    <a:pt x="179" y="264"/>
                  </a:cubicBezTo>
                  <a:cubicBezTo>
                    <a:pt x="132" y="324"/>
                    <a:pt x="96" y="395"/>
                    <a:pt x="60" y="490"/>
                  </a:cubicBezTo>
                  <a:cubicBezTo>
                    <a:pt x="37" y="562"/>
                    <a:pt x="1" y="681"/>
                    <a:pt x="1" y="776"/>
                  </a:cubicBezTo>
                  <a:cubicBezTo>
                    <a:pt x="1" y="799"/>
                    <a:pt x="21" y="818"/>
                    <a:pt x="38" y="818"/>
                  </a:cubicBezTo>
                  <a:cubicBezTo>
                    <a:pt x="48" y="818"/>
                    <a:pt x="56" y="812"/>
                    <a:pt x="60" y="800"/>
                  </a:cubicBezTo>
                  <a:cubicBezTo>
                    <a:pt x="96" y="740"/>
                    <a:pt x="120" y="669"/>
                    <a:pt x="156" y="598"/>
                  </a:cubicBezTo>
                  <a:cubicBezTo>
                    <a:pt x="179" y="514"/>
                    <a:pt x="227" y="455"/>
                    <a:pt x="275" y="395"/>
                  </a:cubicBezTo>
                  <a:cubicBezTo>
                    <a:pt x="346" y="300"/>
                    <a:pt x="465" y="217"/>
                    <a:pt x="572" y="193"/>
                  </a:cubicBezTo>
                  <a:cubicBezTo>
                    <a:pt x="601" y="190"/>
                    <a:pt x="628" y="189"/>
                    <a:pt x="655" y="189"/>
                  </a:cubicBezTo>
                  <a:cubicBezTo>
                    <a:pt x="755" y="189"/>
                    <a:pt x="848" y="208"/>
                    <a:pt x="941" y="264"/>
                  </a:cubicBezTo>
                  <a:cubicBezTo>
                    <a:pt x="1001" y="300"/>
                    <a:pt x="1061" y="359"/>
                    <a:pt x="1120" y="395"/>
                  </a:cubicBezTo>
                  <a:cubicBezTo>
                    <a:pt x="1180" y="443"/>
                    <a:pt x="1227" y="514"/>
                    <a:pt x="1287" y="562"/>
                  </a:cubicBezTo>
                  <a:cubicBezTo>
                    <a:pt x="1290" y="563"/>
                    <a:pt x="1293" y="564"/>
                    <a:pt x="1297" y="564"/>
                  </a:cubicBezTo>
                  <a:cubicBezTo>
                    <a:pt x="1319" y="564"/>
                    <a:pt x="1345" y="532"/>
                    <a:pt x="1334" y="490"/>
                  </a:cubicBezTo>
                  <a:cubicBezTo>
                    <a:pt x="1287" y="395"/>
                    <a:pt x="1227" y="312"/>
                    <a:pt x="1168" y="252"/>
                  </a:cubicBezTo>
                  <a:cubicBezTo>
                    <a:pt x="1096" y="181"/>
                    <a:pt x="1037" y="133"/>
                    <a:pt x="953" y="86"/>
                  </a:cubicBezTo>
                  <a:cubicBezTo>
                    <a:pt x="857" y="33"/>
                    <a:pt x="755" y="0"/>
                    <a:pt x="651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" name="Google Shape;5893;p62">
              <a:extLst>
                <a:ext uri="{FF2B5EF4-FFF2-40B4-BE49-F238E27FC236}">
                  <a16:creationId xmlns:a16="http://schemas.microsoft.com/office/drawing/2014/main" id="{16F57296-00CA-449D-84E3-8FB8A3319431}"/>
                </a:ext>
              </a:extLst>
            </p:cNvPr>
            <p:cNvSpPr/>
            <p:nvPr/>
          </p:nvSpPr>
          <p:spPr>
            <a:xfrm>
              <a:off x="2458711" y="3184370"/>
              <a:ext cx="54665" cy="130280"/>
            </a:xfrm>
            <a:custGeom>
              <a:avLst/>
              <a:gdLst/>
              <a:ahLst/>
              <a:cxnLst/>
              <a:rect l="l" t="t" r="r" b="b"/>
              <a:pathLst>
                <a:path w="1109" h="2643" extrusionOk="0">
                  <a:moveTo>
                    <a:pt x="267" y="1"/>
                  </a:moveTo>
                  <a:cubicBezTo>
                    <a:pt x="246" y="1"/>
                    <a:pt x="226" y="13"/>
                    <a:pt x="215" y="34"/>
                  </a:cubicBezTo>
                  <a:cubicBezTo>
                    <a:pt x="179" y="94"/>
                    <a:pt x="167" y="177"/>
                    <a:pt x="156" y="248"/>
                  </a:cubicBezTo>
                  <a:cubicBezTo>
                    <a:pt x="132" y="320"/>
                    <a:pt x="120" y="391"/>
                    <a:pt x="108" y="486"/>
                  </a:cubicBezTo>
                  <a:cubicBezTo>
                    <a:pt x="96" y="617"/>
                    <a:pt x="72" y="760"/>
                    <a:pt x="60" y="915"/>
                  </a:cubicBezTo>
                  <a:cubicBezTo>
                    <a:pt x="36" y="1177"/>
                    <a:pt x="1" y="1475"/>
                    <a:pt x="132" y="1713"/>
                  </a:cubicBezTo>
                  <a:cubicBezTo>
                    <a:pt x="179" y="1808"/>
                    <a:pt x="275" y="1891"/>
                    <a:pt x="358" y="1951"/>
                  </a:cubicBezTo>
                  <a:cubicBezTo>
                    <a:pt x="477" y="2010"/>
                    <a:pt x="596" y="2010"/>
                    <a:pt x="715" y="2010"/>
                  </a:cubicBezTo>
                  <a:lnTo>
                    <a:pt x="822" y="2010"/>
                  </a:lnTo>
                  <a:cubicBezTo>
                    <a:pt x="870" y="2010"/>
                    <a:pt x="894" y="2010"/>
                    <a:pt x="906" y="2070"/>
                  </a:cubicBezTo>
                  <a:cubicBezTo>
                    <a:pt x="929" y="2118"/>
                    <a:pt x="882" y="2213"/>
                    <a:pt x="870" y="2249"/>
                  </a:cubicBezTo>
                  <a:cubicBezTo>
                    <a:pt x="810" y="2368"/>
                    <a:pt x="727" y="2475"/>
                    <a:pt x="632" y="2546"/>
                  </a:cubicBezTo>
                  <a:cubicBezTo>
                    <a:pt x="588" y="2579"/>
                    <a:pt x="605" y="2643"/>
                    <a:pt x="645" y="2643"/>
                  </a:cubicBezTo>
                  <a:cubicBezTo>
                    <a:pt x="649" y="2643"/>
                    <a:pt x="652" y="2642"/>
                    <a:pt x="656" y="2641"/>
                  </a:cubicBezTo>
                  <a:cubicBezTo>
                    <a:pt x="882" y="2546"/>
                    <a:pt x="1025" y="2344"/>
                    <a:pt x="1072" y="2106"/>
                  </a:cubicBezTo>
                  <a:cubicBezTo>
                    <a:pt x="1108" y="1725"/>
                    <a:pt x="656" y="1879"/>
                    <a:pt x="465" y="1796"/>
                  </a:cubicBezTo>
                  <a:cubicBezTo>
                    <a:pt x="191" y="1665"/>
                    <a:pt x="227" y="1284"/>
                    <a:pt x="239" y="1034"/>
                  </a:cubicBezTo>
                  <a:lnTo>
                    <a:pt x="287" y="546"/>
                  </a:lnTo>
                  <a:cubicBezTo>
                    <a:pt x="298" y="451"/>
                    <a:pt x="298" y="379"/>
                    <a:pt x="310" y="284"/>
                  </a:cubicBezTo>
                  <a:cubicBezTo>
                    <a:pt x="310" y="213"/>
                    <a:pt x="346" y="141"/>
                    <a:pt x="334" y="58"/>
                  </a:cubicBezTo>
                  <a:cubicBezTo>
                    <a:pt x="321" y="18"/>
                    <a:pt x="293" y="1"/>
                    <a:pt x="267" y="1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" name="Google Shape;5785;p62">
              <a:extLst>
                <a:ext uri="{FF2B5EF4-FFF2-40B4-BE49-F238E27FC236}">
                  <a16:creationId xmlns:a16="http://schemas.microsoft.com/office/drawing/2014/main" id="{4792F7AA-FA51-4370-8516-8C8FD8EAB229}"/>
                </a:ext>
              </a:extLst>
            </p:cNvPr>
            <p:cNvSpPr/>
            <p:nvPr/>
          </p:nvSpPr>
          <p:spPr>
            <a:xfrm>
              <a:off x="4707310" y="4246678"/>
              <a:ext cx="68024" cy="63932"/>
            </a:xfrm>
            <a:custGeom>
              <a:avLst/>
              <a:gdLst/>
              <a:ahLst/>
              <a:cxnLst/>
              <a:rect l="l" t="t" r="r" b="b"/>
              <a:pathLst>
                <a:path w="1380" h="1297" extrusionOk="0">
                  <a:moveTo>
                    <a:pt x="323" y="0"/>
                  </a:moveTo>
                  <a:cubicBezTo>
                    <a:pt x="288" y="0"/>
                    <a:pt x="258" y="10"/>
                    <a:pt x="237" y="33"/>
                  </a:cubicBezTo>
                  <a:cubicBezTo>
                    <a:pt x="94" y="176"/>
                    <a:pt x="475" y="593"/>
                    <a:pt x="475" y="593"/>
                  </a:cubicBezTo>
                  <a:cubicBezTo>
                    <a:pt x="475" y="593"/>
                    <a:pt x="278" y="498"/>
                    <a:pt x="156" y="498"/>
                  </a:cubicBezTo>
                  <a:cubicBezTo>
                    <a:pt x="50" y="498"/>
                    <a:pt x="0" y="571"/>
                    <a:pt x="189" y="843"/>
                  </a:cubicBezTo>
                  <a:cubicBezTo>
                    <a:pt x="458" y="1235"/>
                    <a:pt x="918" y="1296"/>
                    <a:pt x="1181" y="1296"/>
                  </a:cubicBezTo>
                  <a:cubicBezTo>
                    <a:pt x="1301" y="1296"/>
                    <a:pt x="1380" y="1283"/>
                    <a:pt x="1380" y="1283"/>
                  </a:cubicBezTo>
                  <a:lnTo>
                    <a:pt x="832" y="259"/>
                  </a:lnTo>
                  <a:cubicBezTo>
                    <a:pt x="832" y="259"/>
                    <a:pt x="506" y="0"/>
                    <a:pt x="323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5786;p62">
              <a:extLst>
                <a:ext uri="{FF2B5EF4-FFF2-40B4-BE49-F238E27FC236}">
                  <a16:creationId xmlns:a16="http://schemas.microsoft.com/office/drawing/2014/main" id="{E8882E47-EC5B-4176-A664-051B1D1E2F58}"/>
                </a:ext>
              </a:extLst>
            </p:cNvPr>
            <p:cNvSpPr/>
            <p:nvPr/>
          </p:nvSpPr>
          <p:spPr>
            <a:xfrm>
              <a:off x="4728358" y="4169042"/>
              <a:ext cx="146152" cy="142406"/>
            </a:xfrm>
            <a:custGeom>
              <a:avLst/>
              <a:gdLst/>
              <a:ahLst/>
              <a:cxnLst/>
              <a:rect l="l" t="t" r="r" b="b"/>
              <a:pathLst>
                <a:path w="2965" h="2889" extrusionOk="0">
                  <a:moveTo>
                    <a:pt x="1791" y="0"/>
                  </a:moveTo>
                  <a:cubicBezTo>
                    <a:pt x="1261" y="0"/>
                    <a:pt x="0" y="879"/>
                    <a:pt x="0" y="1001"/>
                  </a:cubicBezTo>
                  <a:cubicBezTo>
                    <a:pt x="0" y="1156"/>
                    <a:pt x="560" y="2787"/>
                    <a:pt x="857" y="2882"/>
                  </a:cubicBezTo>
                  <a:cubicBezTo>
                    <a:pt x="874" y="2887"/>
                    <a:pt x="894" y="2889"/>
                    <a:pt x="917" y="2889"/>
                  </a:cubicBezTo>
                  <a:cubicBezTo>
                    <a:pt x="1320" y="2889"/>
                    <a:pt x="2709" y="2233"/>
                    <a:pt x="2822" y="1715"/>
                  </a:cubicBezTo>
                  <a:cubicBezTo>
                    <a:pt x="2965" y="1168"/>
                    <a:pt x="1988" y="84"/>
                    <a:pt x="1988" y="84"/>
                  </a:cubicBezTo>
                  <a:cubicBezTo>
                    <a:pt x="1950" y="25"/>
                    <a:pt x="1881" y="0"/>
                    <a:pt x="1791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8" name="Google Shape;5787;p62">
              <a:extLst>
                <a:ext uri="{FF2B5EF4-FFF2-40B4-BE49-F238E27FC236}">
                  <a16:creationId xmlns:a16="http://schemas.microsoft.com/office/drawing/2014/main" id="{457C4E42-0CE8-46AE-AF64-A034C14045BB}"/>
                </a:ext>
              </a:extLst>
            </p:cNvPr>
            <p:cNvSpPr/>
            <p:nvPr/>
          </p:nvSpPr>
          <p:spPr>
            <a:xfrm>
              <a:off x="4738315" y="4255354"/>
              <a:ext cx="21196" cy="42884"/>
            </a:xfrm>
            <a:custGeom>
              <a:avLst/>
              <a:gdLst/>
              <a:ahLst/>
              <a:cxnLst/>
              <a:rect l="l" t="t" r="r" b="b"/>
              <a:pathLst>
                <a:path w="430" h="870" extrusionOk="0">
                  <a:moveTo>
                    <a:pt x="37" y="0"/>
                  </a:moveTo>
                  <a:cubicBezTo>
                    <a:pt x="20" y="0"/>
                    <a:pt x="0" y="21"/>
                    <a:pt x="0" y="36"/>
                  </a:cubicBezTo>
                  <a:cubicBezTo>
                    <a:pt x="36" y="191"/>
                    <a:pt x="72" y="334"/>
                    <a:pt x="155" y="488"/>
                  </a:cubicBezTo>
                  <a:cubicBezTo>
                    <a:pt x="179" y="560"/>
                    <a:pt x="227" y="619"/>
                    <a:pt x="251" y="691"/>
                  </a:cubicBezTo>
                  <a:cubicBezTo>
                    <a:pt x="274" y="726"/>
                    <a:pt x="298" y="750"/>
                    <a:pt x="334" y="798"/>
                  </a:cubicBezTo>
                  <a:cubicBezTo>
                    <a:pt x="346" y="834"/>
                    <a:pt x="370" y="857"/>
                    <a:pt x="405" y="869"/>
                  </a:cubicBezTo>
                  <a:cubicBezTo>
                    <a:pt x="417" y="869"/>
                    <a:pt x="429" y="869"/>
                    <a:pt x="429" y="857"/>
                  </a:cubicBezTo>
                  <a:cubicBezTo>
                    <a:pt x="429" y="798"/>
                    <a:pt x="417" y="786"/>
                    <a:pt x="393" y="750"/>
                  </a:cubicBezTo>
                  <a:cubicBezTo>
                    <a:pt x="381" y="726"/>
                    <a:pt x="346" y="691"/>
                    <a:pt x="334" y="667"/>
                  </a:cubicBezTo>
                  <a:cubicBezTo>
                    <a:pt x="286" y="607"/>
                    <a:pt x="251" y="536"/>
                    <a:pt x="215" y="453"/>
                  </a:cubicBezTo>
                  <a:cubicBezTo>
                    <a:pt x="155" y="322"/>
                    <a:pt x="96" y="179"/>
                    <a:pt x="60" y="24"/>
                  </a:cubicBezTo>
                  <a:cubicBezTo>
                    <a:pt x="56" y="7"/>
                    <a:pt x="47" y="0"/>
                    <a:pt x="37" y="0"/>
                  </a:cubicBezTo>
                  <a:close/>
                </a:path>
              </a:pathLst>
            </a:custGeom>
            <a:solidFill>
              <a:srgbClr val="C44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9" name="Google Shape;5788;p62">
              <a:extLst>
                <a:ext uri="{FF2B5EF4-FFF2-40B4-BE49-F238E27FC236}">
                  <a16:creationId xmlns:a16="http://schemas.microsoft.com/office/drawing/2014/main" id="{31B34F11-AC12-40FB-BD1C-E5B586F71A62}"/>
                </a:ext>
              </a:extLst>
            </p:cNvPr>
            <p:cNvSpPr/>
            <p:nvPr/>
          </p:nvSpPr>
          <p:spPr>
            <a:xfrm>
              <a:off x="4593937" y="3625047"/>
              <a:ext cx="389756" cy="628578"/>
            </a:xfrm>
            <a:custGeom>
              <a:avLst/>
              <a:gdLst/>
              <a:ahLst/>
              <a:cxnLst/>
              <a:rect l="l" t="t" r="r" b="b"/>
              <a:pathLst>
                <a:path w="7907" h="12752" extrusionOk="0">
                  <a:moveTo>
                    <a:pt x="6965" y="1"/>
                  </a:moveTo>
                  <a:cubicBezTo>
                    <a:pt x="5886" y="1"/>
                    <a:pt x="2558" y="2522"/>
                    <a:pt x="1298" y="4429"/>
                  </a:cubicBezTo>
                  <a:cubicBezTo>
                    <a:pt x="1" y="6382"/>
                    <a:pt x="1024" y="9060"/>
                    <a:pt x="2156" y="11989"/>
                  </a:cubicBezTo>
                  <a:cubicBezTo>
                    <a:pt x="2167" y="12025"/>
                    <a:pt x="2167" y="12037"/>
                    <a:pt x="2191" y="12073"/>
                  </a:cubicBezTo>
                  <a:cubicBezTo>
                    <a:pt x="2275" y="12287"/>
                    <a:pt x="2370" y="12525"/>
                    <a:pt x="2453" y="12751"/>
                  </a:cubicBezTo>
                  <a:lnTo>
                    <a:pt x="5085" y="10894"/>
                  </a:lnTo>
                  <a:cubicBezTo>
                    <a:pt x="5085" y="10894"/>
                    <a:pt x="4965" y="10608"/>
                    <a:pt x="4787" y="10168"/>
                  </a:cubicBezTo>
                  <a:cubicBezTo>
                    <a:pt x="4775" y="10132"/>
                    <a:pt x="4775" y="10108"/>
                    <a:pt x="4763" y="10073"/>
                  </a:cubicBezTo>
                  <a:cubicBezTo>
                    <a:pt x="4370" y="9060"/>
                    <a:pt x="3811" y="7370"/>
                    <a:pt x="3942" y="6441"/>
                  </a:cubicBezTo>
                  <a:cubicBezTo>
                    <a:pt x="4156" y="5072"/>
                    <a:pt x="5918" y="4334"/>
                    <a:pt x="6918" y="3822"/>
                  </a:cubicBezTo>
                  <a:cubicBezTo>
                    <a:pt x="7728" y="3417"/>
                    <a:pt x="7906" y="536"/>
                    <a:pt x="7192" y="59"/>
                  </a:cubicBezTo>
                  <a:cubicBezTo>
                    <a:pt x="7135" y="20"/>
                    <a:pt x="7058" y="1"/>
                    <a:pt x="6965" y="1"/>
                  </a:cubicBezTo>
                  <a:close/>
                </a:path>
              </a:pathLst>
            </a:custGeom>
            <a:solidFill>
              <a:srgbClr val="E2D4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0" name="Google Shape;5789;p62">
              <a:extLst>
                <a:ext uri="{FF2B5EF4-FFF2-40B4-BE49-F238E27FC236}">
                  <a16:creationId xmlns:a16="http://schemas.microsoft.com/office/drawing/2014/main" id="{90F1FE96-720F-4EAE-9B75-41C70DF63335}"/>
                </a:ext>
              </a:extLst>
            </p:cNvPr>
            <p:cNvSpPr/>
            <p:nvPr/>
          </p:nvSpPr>
          <p:spPr>
            <a:xfrm>
              <a:off x="4735949" y="3779974"/>
              <a:ext cx="223098" cy="434908"/>
            </a:xfrm>
            <a:custGeom>
              <a:avLst/>
              <a:gdLst/>
              <a:ahLst/>
              <a:cxnLst/>
              <a:rect l="l" t="t" r="r" b="b"/>
              <a:pathLst>
                <a:path w="4526" h="8823" extrusionOk="0">
                  <a:moveTo>
                    <a:pt x="4525" y="0"/>
                  </a:moveTo>
                  <a:lnTo>
                    <a:pt x="4525" y="0"/>
                  </a:lnTo>
                  <a:cubicBezTo>
                    <a:pt x="4454" y="12"/>
                    <a:pt x="4382" y="36"/>
                    <a:pt x="4311" y="83"/>
                  </a:cubicBezTo>
                  <a:cubicBezTo>
                    <a:pt x="3549" y="441"/>
                    <a:pt x="2787" y="845"/>
                    <a:pt x="2132" y="1369"/>
                  </a:cubicBezTo>
                  <a:cubicBezTo>
                    <a:pt x="1513" y="1857"/>
                    <a:pt x="941" y="2453"/>
                    <a:pt x="572" y="3167"/>
                  </a:cubicBezTo>
                  <a:cubicBezTo>
                    <a:pt x="156" y="3965"/>
                    <a:pt x="1" y="4846"/>
                    <a:pt x="48" y="5739"/>
                  </a:cubicBezTo>
                  <a:cubicBezTo>
                    <a:pt x="84" y="6370"/>
                    <a:pt x="191" y="6977"/>
                    <a:pt x="334" y="7584"/>
                  </a:cubicBezTo>
                  <a:cubicBezTo>
                    <a:pt x="441" y="8001"/>
                    <a:pt x="572" y="8418"/>
                    <a:pt x="703" y="8823"/>
                  </a:cubicBezTo>
                  <a:lnTo>
                    <a:pt x="2227" y="7751"/>
                  </a:lnTo>
                  <a:cubicBezTo>
                    <a:pt x="2227" y="7751"/>
                    <a:pt x="2084" y="7465"/>
                    <a:pt x="1930" y="7025"/>
                  </a:cubicBezTo>
                  <a:cubicBezTo>
                    <a:pt x="1918" y="6989"/>
                    <a:pt x="1918" y="6965"/>
                    <a:pt x="1894" y="6930"/>
                  </a:cubicBezTo>
                  <a:cubicBezTo>
                    <a:pt x="1513" y="5917"/>
                    <a:pt x="930" y="4227"/>
                    <a:pt x="1084" y="3298"/>
                  </a:cubicBezTo>
                  <a:cubicBezTo>
                    <a:pt x="1287" y="1929"/>
                    <a:pt x="3061" y="1191"/>
                    <a:pt x="4061" y="679"/>
                  </a:cubicBezTo>
                  <a:cubicBezTo>
                    <a:pt x="4251" y="572"/>
                    <a:pt x="4418" y="322"/>
                    <a:pt x="4525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1" name="Google Shape;5790;p62">
              <a:extLst>
                <a:ext uri="{FF2B5EF4-FFF2-40B4-BE49-F238E27FC236}">
                  <a16:creationId xmlns:a16="http://schemas.microsoft.com/office/drawing/2014/main" id="{54A562DB-8FBC-4281-BB7F-8D1DADF488F9}"/>
                </a:ext>
              </a:extLst>
            </p:cNvPr>
            <p:cNvSpPr/>
            <p:nvPr/>
          </p:nvSpPr>
          <p:spPr>
            <a:xfrm>
              <a:off x="4701937" y="4120932"/>
              <a:ext cx="129146" cy="99226"/>
            </a:xfrm>
            <a:custGeom>
              <a:avLst/>
              <a:gdLst/>
              <a:ahLst/>
              <a:cxnLst/>
              <a:rect l="l" t="t" r="r" b="b"/>
              <a:pathLst>
                <a:path w="2620" h="2013" extrusionOk="0">
                  <a:moveTo>
                    <a:pt x="2584" y="1"/>
                  </a:moveTo>
                  <a:cubicBezTo>
                    <a:pt x="2572" y="13"/>
                    <a:pt x="2560" y="13"/>
                    <a:pt x="2548" y="24"/>
                  </a:cubicBezTo>
                  <a:cubicBezTo>
                    <a:pt x="2286" y="191"/>
                    <a:pt x="2036" y="346"/>
                    <a:pt x="1798" y="501"/>
                  </a:cubicBezTo>
                  <a:cubicBezTo>
                    <a:pt x="1322" y="834"/>
                    <a:pt x="858" y="1191"/>
                    <a:pt x="417" y="1560"/>
                  </a:cubicBezTo>
                  <a:cubicBezTo>
                    <a:pt x="262" y="1679"/>
                    <a:pt x="131" y="1810"/>
                    <a:pt x="0" y="1929"/>
                  </a:cubicBezTo>
                  <a:cubicBezTo>
                    <a:pt x="12" y="1965"/>
                    <a:pt x="12" y="1977"/>
                    <a:pt x="24" y="2013"/>
                  </a:cubicBezTo>
                  <a:cubicBezTo>
                    <a:pt x="477" y="1608"/>
                    <a:pt x="953" y="1215"/>
                    <a:pt x="1441" y="858"/>
                  </a:cubicBezTo>
                  <a:cubicBezTo>
                    <a:pt x="1739" y="655"/>
                    <a:pt x="2048" y="441"/>
                    <a:pt x="2370" y="251"/>
                  </a:cubicBezTo>
                  <a:cubicBezTo>
                    <a:pt x="2453" y="203"/>
                    <a:pt x="2524" y="143"/>
                    <a:pt x="2620" y="108"/>
                  </a:cubicBezTo>
                  <a:cubicBezTo>
                    <a:pt x="2608" y="72"/>
                    <a:pt x="2584" y="48"/>
                    <a:pt x="2584" y="1"/>
                  </a:cubicBezTo>
                  <a:close/>
                </a:path>
              </a:pathLst>
            </a:custGeom>
            <a:solidFill>
              <a:srgbClr val="431F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2" name="Google Shape;5791;p62">
              <a:extLst>
                <a:ext uri="{FF2B5EF4-FFF2-40B4-BE49-F238E27FC236}">
                  <a16:creationId xmlns:a16="http://schemas.microsoft.com/office/drawing/2014/main" id="{502B448A-59D0-4637-B7CD-7C314C344275}"/>
                </a:ext>
              </a:extLst>
            </p:cNvPr>
            <p:cNvSpPr/>
            <p:nvPr/>
          </p:nvSpPr>
          <p:spPr>
            <a:xfrm>
              <a:off x="4630315" y="4969606"/>
              <a:ext cx="1028882" cy="118598"/>
            </a:xfrm>
            <a:custGeom>
              <a:avLst/>
              <a:gdLst/>
              <a:ahLst/>
              <a:cxnLst/>
              <a:rect l="l" t="t" r="r" b="b"/>
              <a:pathLst>
                <a:path w="20873" h="2406" extrusionOk="0">
                  <a:moveTo>
                    <a:pt x="10443" y="0"/>
                  </a:moveTo>
                  <a:cubicBezTo>
                    <a:pt x="4680" y="0"/>
                    <a:pt x="1" y="536"/>
                    <a:pt x="1" y="1203"/>
                  </a:cubicBezTo>
                  <a:cubicBezTo>
                    <a:pt x="1" y="1869"/>
                    <a:pt x="4680" y="2405"/>
                    <a:pt x="10443" y="2405"/>
                  </a:cubicBezTo>
                  <a:cubicBezTo>
                    <a:pt x="16205" y="2405"/>
                    <a:pt x="20872" y="1869"/>
                    <a:pt x="20872" y="1203"/>
                  </a:cubicBezTo>
                  <a:cubicBezTo>
                    <a:pt x="20872" y="536"/>
                    <a:pt x="16205" y="0"/>
                    <a:pt x="10443" y="0"/>
                  </a:cubicBezTo>
                  <a:close/>
                </a:path>
              </a:pathLst>
            </a:custGeom>
            <a:solidFill>
              <a:srgbClr val="E2D4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3" name="Google Shape;5794;p62">
              <a:extLst>
                <a:ext uri="{FF2B5EF4-FFF2-40B4-BE49-F238E27FC236}">
                  <a16:creationId xmlns:a16="http://schemas.microsoft.com/office/drawing/2014/main" id="{3CB4B6AA-ADF4-49C3-9A3B-DA49F4E4FCAF}"/>
                </a:ext>
              </a:extLst>
            </p:cNvPr>
            <p:cNvSpPr/>
            <p:nvPr/>
          </p:nvSpPr>
          <p:spPr>
            <a:xfrm>
              <a:off x="4860364" y="4179049"/>
              <a:ext cx="582243" cy="763590"/>
            </a:xfrm>
            <a:custGeom>
              <a:avLst/>
              <a:gdLst/>
              <a:ahLst/>
              <a:cxnLst/>
              <a:rect l="l" t="t" r="r" b="b"/>
              <a:pathLst>
                <a:path w="11812" h="15491" extrusionOk="0">
                  <a:moveTo>
                    <a:pt x="1" y="0"/>
                  </a:moveTo>
                  <a:lnTo>
                    <a:pt x="1" y="0"/>
                  </a:lnTo>
                  <a:cubicBezTo>
                    <a:pt x="25" y="2620"/>
                    <a:pt x="156" y="4977"/>
                    <a:pt x="322" y="6096"/>
                  </a:cubicBezTo>
                  <a:cubicBezTo>
                    <a:pt x="739" y="9049"/>
                    <a:pt x="1406" y="15490"/>
                    <a:pt x="1406" y="15490"/>
                  </a:cubicBezTo>
                  <a:lnTo>
                    <a:pt x="4859" y="15490"/>
                  </a:lnTo>
                  <a:cubicBezTo>
                    <a:pt x="4847" y="12752"/>
                    <a:pt x="4371" y="2358"/>
                    <a:pt x="4597" y="2322"/>
                  </a:cubicBezTo>
                  <a:cubicBezTo>
                    <a:pt x="4659" y="2309"/>
                    <a:pt x="4724" y="2300"/>
                    <a:pt x="4796" y="2300"/>
                  </a:cubicBezTo>
                  <a:cubicBezTo>
                    <a:pt x="4988" y="2300"/>
                    <a:pt x="5227" y="2361"/>
                    <a:pt x="5573" y="2560"/>
                  </a:cubicBezTo>
                  <a:cubicBezTo>
                    <a:pt x="6216" y="2894"/>
                    <a:pt x="8395" y="15490"/>
                    <a:pt x="8395" y="15490"/>
                  </a:cubicBezTo>
                  <a:lnTo>
                    <a:pt x="11812" y="15490"/>
                  </a:lnTo>
                  <a:cubicBezTo>
                    <a:pt x="11502" y="12502"/>
                    <a:pt x="10157" y="3310"/>
                    <a:pt x="9788" y="310"/>
                  </a:cubicBezTo>
                  <a:cubicBezTo>
                    <a:pt x="9669" y="310"/>
                    <a:pt x="9586" y="322"/>
                    <a:pt x="9478" y="322"/>
                  </a:cubicBezTo>
                  <a:cubicBezTo>
                    <a:pt x="8190" y="468"/>
                    <a:pt x="6901" y="529"/>
                    <a:pt x="5612" y="529"/>
                  </a:cubicBezTo>
                  <a:cubicBezTo>
                    <a:pt x="4901" y="529"/>
                    <a:pt x="4189" y="510"/>
                    <a:pt x="3478" y="477"/>
                  </a:cubicBezTo>
                  <a:cubicBezTo>
                    <a:pt x="2323" y="417"/>
                    <a:pt x="1132" y="298"/>
                    <a:pt x="1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" name="Google Shape;5795;p62">
              <a:extLst>
                <a:ext uri="{FF2B5EF4-FFF2-40B4-BE49-F238E27FC236}">
                  <a16:creationId xmlns:a16="http://schemas.microsoft.com/office/drawing/2014/main" id="{5E22CFA9-7F87-421E-A254-655D64EF0EE7}"/>
                </a:ext>
              </a:extLst>
            </p:cNvPr>
            <p:cNvSpPr/>
            <p:nvPr/>
          </p:nvSpPr>
          <p:spPr>
            <a:xfrm>
              <a:off x="5257120" y="4827544"/>
              <a:ext cx="184945" cy="114506"/>
            </a:xfrm>
            <a:custGeom>
              <a:avLst/>
              <a:gdLst/>
              <a:ahLst/>
              <a:cxnLst/>
              <a:rect l="l" t="t" r="r" b="b"/>
              <a:pathLst>
                <a:path w="3752" h="2323" extrusionOk="0">
                  <a:moveTo>
                    <a:pt x="3465" y="1"/>
                  </a:moveTo>
                  <a:cubicBezTo>
                    <a:pt x="3120" y="60"/>
                    <a:pt x="2799" y="120"/>
                    <a:pt x="2465" y="155"/>
                  </a:cubicBezTo>
                  <a:cubicBezTo>
                    <a:pt x="1656" y="275"/>
                    <a:pt x="822" y="370"/>
                    <a:pt x="1" y="429"/>
                  </a:cubicBezTo>
                  <a:cubicBezTo>
                    <a:pt x="191" y="1572"/>
                    <a:pt x="322" y="2322"/>
                    <a:pt x="322" y="2322"/>
                  </a:cubicBezTo>
                  <a:lnTo>
                    <a:pt x="3751" y="2322"/>
                  </a:lnTo>
                  <a:cubicBezTo>
                    <a:pt x="3692" y="1751"/>
                    <a:pt x="3584" y="929"/>
                    <a:pt x="34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" name="Google Shape;5796;p62">
              <a:extLst>
                <a:ext uri="{FF2B5EF4-FFF2-40B4-BE49-F238E27FC236}">
                  <a16:creationId xmlns:a16="http://schemas.microsoft.com/office/drawing/2014/main" id="{A014C80B-3197-4F1B-B0CB-ACAB858433E5}"/>
                </a:ext>
              </a:extLst>
            </p:cNvPr>
            <p:cNvSpPr/>
            <p:nvPr/>
          </p:nvSpPr>
          <p:spPr>
            <a:xfrm>
              <a:off x="4919663" y="4852782"/>
              <a:ext cx="179622" cy="89860"/>
            </a:xfrm>
            <a:custGeom>
              <a:avLst/>
              <a:gdLst/>
              <a:ahLst/>
              <a:cxnLst/>
              <a:rect l="l" t="t" r="r" b="b"/>
              <a:pathLst>
                <a:path w="3644" h="1823" extrusionOk="0">
                  <a:moveTo>
                    <a:pt x="1" y="1"/>
                  </a:moveTo>
                  <a:cubicBezTo>
                    <a:pt x="120" y="1096"/>
                    <a:pt x="191" y="1822"/>
                    <a:pt x="191" y="1822"/>
                  </a:cubicBezTo>
                  <a:lnTo>
                    <a:pt x="3644" y="1822"/>
                  </a:lnTo>
                  <a:cubicBezTo>
                    <a:pt x="3644" y="1394"/>
                    <a:pt x="3632" y="798"/>
                    <a:pt x="3620" y="84"/>
                  </a:cubicBezTo>
                  <a:cubicBezTo>
                    <a:pt x="2977" y="84"/>
                    <a:pt x="2358" y="84"/>
                    <a:pt x="1715" y="60"/>
                  </a:cubicBezTo>
                  <a:cubicBezTo>
                    <a:pt x="1144" y="48"/>
                    <a:pt x="584" y="24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" name="Google Shape;5797;p62">
              <a:extLst>
                <a:ext uri="{FF2B5EF4-FFF2-40B4-BE49-F238E27FC236}">
                  <a16:creationId xmlns:a16="http://schemas.microsoft.com/office/drawing/2014/main" id="{198F3C77-CF73-4E66-9167-AC7F94CFB2BB}"/>
                </a:ext>
              </a:extLst>
            </p:cNvPr>
            <p:cNvSpPr/>
            <p:nvPr/>
          </p:nvSpPr>
          <p:spPr>
            <a:xfrm>
              <a:off x="4860955" y="4179640"/>
              <a:ext cx="542957" cy="478334"/>
            </a:xfrm>
            <a:custGeom>
              <a:avLst/>
              <a:gdLst/>
              <a:ahLst/>
              <a:cxnLst/>
              <a:rect l="l" t="t" r="r" b="b"/>
              <a:pathLst>
                <a:path w="11015" h="9704" extrusionOk="0">
                  <a:moveTo>
                    <a:pt x="1" y="0"/>
                  </a:moveTo>
                  <a:lnTo>
                    <a:pt x="1" y="0"/>
                  </a:lnTo>
                  <a:cubicBezTo>
                    <a:pt x="25" y="2620"/>
                    <a:pt x="168" y="4989"/>
                    <a:pt x="322" y="6096"/>
                  </a:cubicBezTo>
                  <a:cubicBezTo>
                    <a:pt x="418" y="6906"/>
                    <a:pt x="549" y="8001"/>
                    <a:pt x="703" y="9168"/>
                  </a:cubicBezTo>
                  <a:cubicBezTo>
                    <a:pt x="1013" y="9228"/>
                    <a:pt x="1322" y="9287"/>
                    <a:pt x="1656" y="9335"/>
                  </a:cubicBezTo>
                  <a:cubicBezTo>
                    <a:pt x="2513" y="9454"/>
                    <a:pt x="3394" y="9525"/>
                    <a:pt x="4251" y="9597"/>
                  </a:cubicBezTo>
                  <a:cubicBezTo>
                    <a:pt x="4406" y="9609"/>
                    <a:pt x="4537" y="9609"/>
                    <a:pt x="4692" y="9632"/>
                  </a:cubicBezTo>
                  <a:cubicBezTo>
                    <a:pt x="4573" y="6060"/>
                    <a:pt x="4454" y="2334"/>
                    <a:pt x="4585" y="2310"/>
                  </a:cubicBezTo>
                  <a:cubicBezTo>
                    <a:pt x="4647" y="2297"/>
                    <a:pt x="4713" y="2288"/>
                    <a:pt x="4786" y="2288"/>
                  </a:cubicBezTo>
                  <a:cubicBezTo>
                    <a:pt x="4980" y="2288"/>
                    <a:pt x="5224" y="2349"/>
                    <a:pt x="5561" y="2548"/>
                  </a:cubicBezTo>
                  <a:cubicBezTo>
                    <a:pt x="5906" y="2727"/>
                    <a:pt x="6668" y="6334"/>
                    <a:pt x="7323" y="9704"/>
                  </a:cubicBezTo>
                  <a:cubicBezTo>
                    <a:pt x="8561" y="9668"/>
                    <a:pt x="9800" y="9549"/>
                    <a:pt x="11014" y="9394"/>
                  </a:cubicBezTo>
                  <a:cubicBezTo>
                    <a:pt x="10538" y="5894"/>
                    <a:pt x="9990" y="2048"/>
                    <a:pt x="9764" y="298"/>
                  </a:cubicBezTo>
                  <a:cubicBezTo>
                    <a:pt x="9681" y="310"/>
                    <a:pt x="9574" y="310"/>
                    <a:pt x="9478" y="322"/>
                  </a:cubicBezTo>
                  <a:cubicBezTo>
                    <a:pt x="8194" y="468"/>
                    <a:pt x="6900" y="534"/>
                    <a:pt x="5605" y="534"/>
                  </a:cubicBezTo>
                  <a:cubicBezTo>
                    <a:pt x="4896" y="534"/>
                    <a:pt x="4186" y="514"/>
                    <a:pt x="3478" y="476"/>
                  </a:cubicBezTo>
                  <a:cubicBezTo>
                    <a:pt x="2323" y="417"/>
                    <a:pt x="1132" y="298"/>
                    <a:pt x="1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" name="Google Shape;5798;p62">
              <a:extLst>
                <a:ext uri="{FF2B5EF4-FFF2-40B4-BE49-F238E27FC236}">
                  <a16:creationId xmlns:a16="http://schemas.microsoft.com/office/drawing/2014/main" id="{50C6FD38-A5BD-4200-84A2-BEEB1857AD91}"/>
                </a:ext>
              </a:extLst>
            </p:cNvPr>
            <p:cNvSpPr/>
            <p:nvPr/>
          </p:nvSpPr>
          <p:spPr>
            <a:xfrm>
              <a:off x="4818120" y="4933129"/>
              <a:ext cx="306994" cy="96663"/>
            </a:xfrm>
            <a:custGeom>
              <a:avLst/>
              <a:gdLst/>
              <a:ahLst/>
              <a:cxnLst/>
              <a:rect l="l" t="t" r="r" b="b"/>
              <a:pathLst>
                <a:path w="6228" h="1961" extrusionOk="0">
                  <a:moveTo>
                    <a:pt x="2992" y="1"/>
                  </a:moveTo>
                  <a:cubicBezTo>
                    <a:pt x="2561" y="1"/>
                    <a:pt x="2243" y="8"/>
                    <a:pt x="2203" y="26"/>
                  </a:cubicBezTo>
                  <a:cubicBezTo>
                    <a:pt x="2203" y="26"/>
                    <a:pt x="1906" y="38"/>
                    <a:pt x="1013" y="633"/>
                  </a:cubicBezTo>
                  <a:cubicBezTo>
                    <a:pt x="465" y="990"/>
                    <a:pt x="179" y="1335"/>
                    <a:pt x="60" y="1573"/>
                  </a:cubicBezTo>
                  <a:cubicBezTo>
                    <a:pt x="1" y="1693"/>
                    <a:pt x="96" y="1847"/>
                    <a:pt x="227" y="1847"/>
                  </a:cubicBezTo>
                  <a:cubicBezTo>
                    <a:pt x="923" y="1869"/>
                    <a:pt x="2945" y="1961"/>
                    <a:pt x="4412" y="1961"/>
                  </a:cubicBezTo>
                  <a:cubicBezTo>
                    <a:pt x="5304" y="1961"/>
                    <a:pt x="5991" y="1927"/>
                    <a:pt x="6049" y="1823"/>
                  </a:cubicBezTo>
                  <a:cubicBezTo>
                    <a:pt x="6228" y="1514"/>
                    <a:pt x="5894" y="121"/>
                    <a:pt x="5740" y="73"/>
                  </a:cubicBezTo>
                  <a:cubicBezTo>
                    <a:pt x="5631" y="40"/>
                    <a:pt x="4003" y="1"/>
                    <a:pt x="2992" y="1"/>
                  </a:cubicBezTo>
                  <a:close/>
                </a:path>
              </a:pathLst>
            </a:custGeom>
            <a:solidFill>
              <a:srgbClr val="60C6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" name="Google Shape;5799;p62">
              <a:extLst>
                <a:ext uri="{FF2B5EF4-FFF2-40B4-BE49-F238E27FC236}">
                  <a16:creationId xmlns:a16="http://schemas.microsoft.com/office/drawing/2014/main" id="{E5E40146-F44A-4FDB-AF90-3A198C051363}"/>
                </a:ext>
              </a:extLst>
            </p:cNvPr>
            <p:cNvSpPr/>
            <p:nvPr/>
          </p:nvSpPr>
          <p:spPr>
            <a:xfrm>
              <a:off x="5162626" y="4933129"/>
              <a:ext cx="306402" cy="96663"/>
            </a:xfrm>
            <a:custGeom>
              <a:avLst/>
              <a:gdLst/>
              <a:ahLst/>
              <a:cxnLst/>
              <a:rect l="l" t="t" r="r" b="b"/>
              <a:pathLst>
                <a:path w="6216" h="1961" extrusionOk="0">
                  <a:moveTo>
                    <a:pt x="2985" y="1"/>
                  </a:moveTo>
                  <a:cubicBezTo>
                    <a:pt x="2555" y="1"/>
                    <a:pt x="2239" y="8"/>
                    <a:pt x="2203" y="26"/>
                  </a:cubicBezTo>
                  <a:cubicBezTo>
                    <a:pt x="2203" y="26"/>
                    <a:pt x="1906" y="38"/>
                    <a:pt x="1013" y="633"/>
                  </a:cubicBezTo>
                  <a:cubicBezTo>
                    <a:pt x="453" y="990"/>
                    <a:pt x="179" y="1335"/>
                    <a:pt x="60" y="1573"/>
                  </a:cubicBezTo>
                  <a:cubicBezTo>
                    <a:pt x="1" y="1693"/>
                    <a:pt x="84" y="1847"/>
                    <a:pt x="215" y="1847"/>
                  </a:cubicBezTo>
                  <a:cubicBezTo>
                    <a:pt x="911" y="1869"/>
                    <a:pt x="2938" y="1961"/>
                    <a:pt x="4405" y="1961"/>
                  </a:cubicBezTo>
                  <a:cubicBezTo>
                    <a:pt x="5298" y="1961"/>
                    <a:pt x="5983" y="1927"/>
                    <a:pt x="6037" y="1823"/>
                  </a:cubicBezTo>
                  <a:cubicBezTo>
                    <a:pt x="6216" y="1514"/>
                    <a:pt x="5894" y="121"/>
                    <a:pt x="5728" y="73"/>
                  </a:cubicBezTo>
                  <a:cubicBezTo>
                    <a:pt x="5619" y="40"/>
                    <a:pt x="3991" y="1"/>
                    <a:pt x="2985" y="1"/>
                  </a:cubicBezTo>
                  <a:close/>
                </a:path>
              </a:pathLst>
            </a:custGeom>
            <a:solidFill>
              <a:srgbClr val="60C6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" name="Google Shape;5800;p62">
              <a:extLst>
                <a:ext uri="{FF2B5EF4-FFF2-40B4-BE49-F238E27FC236}">
                  <a16:creationId xmlns:a16="http://schemas.microsoft.com/office/drawing/2014/main" id="{86903648-B3EC-4055-BCB6-95F11CC3D283}"/>
                </a:ext>
              </a:extLst>
            </p:cNvPr>
            <p:cNvSpPr/>
            <p:nvPr/>
          </p:nvSpPr>
          <p:spPr>
            <a:xfrm>
              <a:off x="4806980" y="4171408"/>
              <a:ext cx="642084" cy="450878"/>
            </a:xfrm>
            <a:custGeom>
              <a:avLst/>
              <a:gdLst/>
              <a:ahLst/>
              <a:cxnLst/>
              <a:rect l="l" t="t" r="r" b="b"/>
              <a:pathLst>
                <a:path w="13026" h="9147" extrusionOk="0">
                  <a:moveTo>
                    <a:pt x="203" y="1"/>
                  </a:moveTo>
                  <a:cubicBezTo>
                    <a:pt x="203" y="1"/>
                    <a:pt x="143" y="894"/>
                    <a:pt x="96" y="2060"/>
                  </a:cubicBezTo>
                  <a:lnTo>
                    <a:pt x="96" y="2203"/>
                  </a:lnTo>
                  <a:cubicBezTo>
                    <a:pt x="36" y="3489"/>
                    <a:pt x="1" y="5049"/>
                    <a:pt x="36" y="6025"/>
                  </a:cubicBezTo>
                  <a:cubicBezTo>
                    <a:pt x="143" y="7930"/>
                    <a:pt x="239" y="8442"/>
                    <a:pt x="239" y="8442"/>
                  </a:cubicBezTo>
                  <a:cubicBezTo>
                    <a:pt x="239" y="8442"/>
                    <a:pt x="2048" y="8787"/>
                    <a:pt x="3632" y="8918"/>
                  </a:cubicBezTo>
                  <a:cubicBezTo>
                    <a:pt x="4022" y="8954"/>
                    <a:pt x="4390" y="8967"/>
                    <a:pt x="4723" y="8967"/>
                  </a:cubicBezTo>
                  <a:cubicBezTo>
                    <a:pt x="5723" y="8967"/>
                    <a:pt x="6406" y="8847"/>
                    <a:pt x="6406" y="8847"/>
                  </a:cubicBezTo>
                  <a:cubicBezTo>
                    <a:pt x="6406" y="8847"/>
                    <a:pt x="5787" y="6227"/>
                    <a:pt x="5989" y="5989"/>
                  </a:cubicBezTo>
                  <a:cubicBezTo>
                    <a:pt x="6013" y="5966"/>
                    <a:pt x="6013" y="5966"/>
                    <a:pt x="6025" y="5966"/>
                  </a:cubicBezTo>
                  <a:cubicBezTo>
                    <a:pt x="6049" y="5966"/>
                    <a:pt x="6085" y="5989"/>
                    <a:pt x="6108" y="6025"/>
                  </a:cubicBezTo>
                  <a:cubicBezTo>
                    <a:pt x="6394" y="6442"/>
                    <a:pt x="6859" y="8787"/>
                    <a:pt x="6859" y="8787"/>
                  </a:cubicBezTo>
                  <a:cubicBezTo>
                    <a:pt x="6859" y="8787"/>
                    <a:pt x="7991" y="9147"/>
                    <a:pt x="9997" y="9147"/>
                  </a:cubicBezTo>
                  <a:cubicBezTo>
                    <a:pt x="10088" y="9147"/>
                    <a:pt x="10181" y="9146"/>
                    <a:pt x="10276" y="9145"/>
                  </a:cubicBezTo>
                  <a:cubicBezTo>
                    <a:pt x="11097" y="9145"/>
                    <a:pt x="11681" y="8990"/>
                    <a:pt x="12097" y="8823"/>
                  </a:cubicBezTo>
                  <a:cubicBezTo>
                    <a:pt x="12133" y="8811"/>
                    <a:pt x="12169" y="8799"/>
                    <a:pt x="12193" y="8787"/>
                  </a:cubicBezTo>
                  <a:cubicBezTo>
                    <a:pt x="12835" y="8513"/>
                    <a:pt x="13026" y="8168"/>
                    <a:pt x="13026" y="8168"/>
                  </a:cubicBezTo>
                  <a:cubicBezTo>
                    <a:pt x="13026" y="8168"/>
                    <a:pt x="11752" y="1203"/>
                    <a:pt x="11419" y="298"/>
                  </a:cubicBezTo>
                  <a:cubicBezTo>
                    <a:pt x="11419" y="298"/>
                    <a:pt x="11288" y="286"/>
                    <a:pt x="11050" y="286"/>
                  </a:cubicBezTo>
                  <a:lnTo>
                    <a:pt x="10919" y="286"/>
                  </a:lnTo>
                  <a:cubicBezTo>
                    <a:pt x="10418" y="274"/>
                    <a:pt x="9537" y="239"/>
                    <a:pt x="8513" y="215"/>
                  </a:cubicBezTo>
                  <a:lnTo>
                    <a:pt x="8383" y="215"/>
                  </a:lnTo>
                  <a:cubicBezTo>
                    <a:pt x="7370" y="179"/>
                    <a:pt x="6227" y="155"/>
                    <a:pt x="5132" y="120"/>
                  </a:cubicBezTo>
                  <a:lnTo>
                    <a:pt x="5037" y="120"/>
                  </a:lnTo>
                  <a:cubicBezTo>
                    <a:pt x="4906" y="120"/>
                    <a:pt x="4787" y="108"/>
                    <a:pt x="4656" y="108"/>
                  </a:cubicBezTo>
                  <a:lnTo>
                    <a:pt x="4573" y="108"/>
                  </a:lnTo>
                  <a:cubicBezTo>
                    <a:pt x="3239" y="72"/>
                    <a:pt x="2013" y="36"/>
                    <a:pt x="1239" y="12"/>
                  </a:cubicBezTo>
                  <a:lnTo>
                    <a:pt x="1144" y="12"/>
                  </a:lnTo>
                  <a:cubicBezTo>
                    <a:pt x="679" y="12"/>
                    <a:pt x="405" y="1"/>
                    <a:pt x="382" y="1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" name="Google Shape;5801;p62">
              <a:extLst>
                <a:ext uri="{FF2B5EF4-FFF2-40B4-BE49-F238E27FC236}">
                  <a16:creationId xmlns:a16="http://schemas.microsoft.com/office/drawing/2014/main" id="{D164E652-341E-4297-9DA6-3D1B2EB886CA}"/>
                </a:ext>
              </a:extLst>
            </p:cNvPr>
            <p:cNvSpPr/>
            <p:nvPr/>
          </p:nvSpPr>
          <p:spPr>
            <a:xfrm>
              <a:off x="5221334" y="4184914"/>
              <a:ext cx="187854" cy="421451"/>
            </a:xfrm>
            <a:custGeom>
              <a:avLst/>
              <a:gdLst/>
              <a:ahLst/>
              <a:cxnLst/>
              <a:rect l="l" t="t" r="r" b="b"/>
              <a:pathLst>
                <a:path w="3811" h="8550" extrusionOk="0">
                  <a:moveTo>
                    <a:pt x="0" y="0"/>
                  </a:moveTo>
                  <a:cubicBezTo>
                    <a:pt x="191" y="1143"/>
                    <a:pt x="834" y="2215"/>
                    <a:pt x="1762" y="2929"/>
                  </a:cubicBezTo>
                  <a:cubicBezTo>
                    <a:pt x="2120" y="3215"/>
                    <a:pt x="2524" y="3417"/>
                    <a:pt x="2953" y="3572"/>
                  </a:cubicBezTo>
                  <a:cubicBezTo>
                    <a:pt x="3108" y="4703"/>
                    <a:pt x="3275" y="5834"/>
                    <a:pt x="3453" y="6966"/>
                  </a:cubicBezTo>
                  <a:cubicBezTo>
                    <a:pt x="3513" y="7323"/>
                    <a:pt x="3572" y="7692"/>
                    <a:pt x="3632" y="8049"/>
                  </a:cubicBezTo>
                  <a:cubicBezTo>
                    <a:pt x="3656" y="8216"/>
                    <a:pt x="3679" y="8394"/>
                    <a:pt x="3703" y="8549"/>
                  </a:cubicBezTo>
                  <a:cubicBezTo>
                    <a:pt x="3751" y="8537"/>
                    <a:pt x="3775" y="8525"/>
                    <a:pt x="3810" y="8513"/>
                  </a:cubicBezTo>
                  <a:cubicBezTo>
                    <a:pt x="3787" y="8406"/>
                    <a:pt x="3763" y="8299"/>
                    <a:pt x="3763" y="8192"/>
                  </a:cubicBezTo>
                  <a:cubicBezTo>
                    <a:pt x="3715" y="7870"/>
                    <a:pt x="3656" y="7537"/>
                    <a:pt x="3608" y="7216"/>
                  </a:cubicBezTo>
                  <a:cubicBezTo>
                    <a:pt x="3525" y="6561"/>
                    <a:pt x="3417" y="5906"/>
                    <a:pt x="3334" y="5251"/>
                  </a:cubicBezTo>
                  <a:cubicBezTo>
                    <a:pt x="3155" y="3941"/>
                    <a:pt x="2977" y="2608"/>
                    <a:pt x="2822" y="1286"/>
                  </a:cubicBezTo>
                  <a:cubicBezTo>
                    <a:pt x="2774" y="917"/>
                    <a:pt x="2739" y="560"/>
                    <a:pt x="2691" y="191"/>
                  </a:cubicBezTo>
                  <a:cubicBezTo>
                    <a:pt x="2691" y="155"/>
                    <a:pt x="2679" y="119"/>
                    <a:pt x="2679" y="72"/>
                  </a:cubicBezTo>
                  <a:lnTo>
                    <a:pt x="2536" y="72"/>
                  </a:lnTo>
                  <a:lnTo>
                    <a:pt x="2536" y="84"/>
                  </a:lnTo>
                  <a:cubicBezTo>
                    <a:pt x="2584" y="417"/>
                    <a:pt x="2620" y="739"/>
                    <a:pt x="2655" y="1072"/>
                  </a:cubicBezTo>
                  <a:cubicBezTo>
                    <a:pt x="2739" y="1739"/>
                    <a:pt x="2810" y="2394"/>
                    <a:pt x="2894" y="3048"/>
                  </a:cubicBezTo>
                  <a:cubicBezTo>
                    <a:pt x="2917" y="3191"/>
                    <a:pt x="2941" y="3358"/>
                    <a:pt x="2953" y="3513"/>
                  </a:cubicBezTo>
                  <a:cubicBezTo>
                    <a:pt x="2227" y="3191"/>
                    <a:pt x="1596" y="2739"/>
                    <a:pt x="1084" y="2120"/>
                  </a:cubicBezTo>
                  <a:cubicBezTo>
                    <a:pt x="572" y="1512"/>
                    <a:pt x="250" y="774"/>
                    <a:pt x="119" y="0"/>
                  </a:cubicBezTo>
                  <a:close/>
                </a:path>
              </a:pathLst>
            </a:custGeom>
            <a:solidFill>
              <a:srgbClr val="431F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" name="Google Shape;5802;p62">
              <a:extLst>
                <a:ext uri="{FF2B5EF4-FFF2-40B4-BE49-F238E27FC236}">
                  <a16:creationId xmlns:a16="http://schemas.microsoft.com/office/drawing/2014/main" id="{117D1702-8248-499F-B9E1-275AEEFADD1C}"/>
                </a:ext>
              </a:extLst>
            </p:cNvPr>
            <p:cNvSpPr/>
            <p:nvPr/>
          </p:nvSpPr>
          <p:spPr>
            <a:xfrm>
              <a:off x="5025888" y="4177866"/>
              <a:ext cx="34110" cy="180213"/>
            </a:xfrm>
            <a:custGeom>
              <a:avLst/>
              <a:gdLst/>
              <a:ahLst/>
              <a:cxnLst/>
              <a:rect l="l" t="t" r="r" b="b"/>
              <a:pathLst>
                <a:path w="692" h="3656" extrusionOk="0">
                  <a:moveTo>
                    <a:pt x="155" y="1"/>
                  </a:moveTo>
                  <a:cubicBezTo>
                    <a:pt x="72" y="501"/>
                    <a:pt x="48" y="1001"/>
                    <a:pt x="36" y="1489"/>
                  </a:cubicBezTo>
                  <a:cubicBezTo>
                    <a:pt x="1" y="2203"/>
                    <a:pt x="48" y="2906"/>
                    <a:pt x="120" y="3608"/>
                  </a:cubicBezTo>
                  <a:cubicBezTo>
                    <a:pt x="120" y="3620"/>
                    <a:pt x="132" y="3656"/>
                    <a:pt x="167" y="3656"/>
                  </a:cubicBezTo>
                  <a:cubicBezTo>
                    <a:pt x="310" y="3620"/>
                    <a:pt x="453" y="3608"/>
                    <a:pt x="596" y="3596"/>
                  </a:cubicBezTo>
                  <a:cubicBezTo>
                    <a:pt x="620" y="3596"/>
                    <a:pt x="643" y="3572"/>
                    <a:pt x="643" y="3549"/>
                  </a:cubicBezTo>
                  <a:cubicBezTo>
                    <a:pt x="513" y="2370"/>
                    <a:pt x="524" y="1179"/>
                    <a:pt x="691" y="24"/>
                  </a:cubicBezTo>
                  <a:lnTo>
                    <a:pt x="596" y="24"/>
                  </a:lnTo>
                  <a:cubicBezTo>
                    <a:pt x="572" y="155"/>
                    <a:pt x="548" y="286"/>
                    <a:pt x="536" y="417"/>
                  </a:cubicBezTo>
                  <a:cubicBezTo>
                    <a:pt x="465" y="1072"/>
                    <a:pt x="429" y="1751"/>
                    <a:pt x="453" y="2417"/>
                  </a:cubicBezTo>
                  <a:cubicBezTo>
                    <a:pt x="465" y="2775"/>
                    <a:pt x="489" y="3144"/>
                    <a:pt x="536" y="3501"/>
                  </a:cubicBezTo>
                  <a:cubicBezTo>
                    <a:pt x="429" y="3513"/>
                    <a:pt x="310" y="3537"/>
                    <a:pt x="191" y="3549"/>
                  </a:cubicBezTo>
                  <a:cubicBezTo>
                    <a:pt x="120" y="2882"/>
                    <a:pt x="96" y="2191"/>
                    <a:pt x="108" y="1525"/>
                  </a:cubicBezTo>
                  <a:cubicBezTo>
                    <a:pt x="120" y="1013"/>
                    <a:pt x="167" y="512"/>
                    <a:pt x="227" y="1"/>
                  </a:cubicBezTo>
                  <a:close/>
                </a:path>
              </a:pathLst>
            </a:custGeom>
            <a:solidFill>
              <a:srgbClr val="431F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" name="Google Shape;5803;p62">
              <a:extLst>
                <a:ext uri="{FF2B5EF4-FFF2-40B4-BE49-F238E27FC236}">
                  <a16:creationId xmlns:a16="http://schemas.microsoft.com/office/drawing/2014/main" id="{3A01D672-1B3D-4238-9C52-ECA7FD216C7E}"/>
                </a:ext>
              </a:extLst>
            </p:cNvPr>
            <p:cNvSpPr/>
            <p:nvPr/>
          </p:nvSpPr>
          <p:spPr>
            <a:xfrm>
              <a:off x="4811663" y="4173774"/>
              <a:ext cx="57574" cy="106866"/>
            </a:xfrm>
            <a:custGeom>
              <a:avLst/>
              <a:gdLst/>
              <a:ahLst/>
              <a:cxnLst/>
              <a:rect l="l" t="t" r="r" b="b"/>
              <a:pathLst>
                <a:path w="1168" h="2168" extrusionOk="0">
                  <a:moveTo>
                    <a:pt x="1025" y="0"/>
                  </a:moveTo>
                  <a:cubicBezTo>
                    <a:pt x="1025" y="12"/>
                    <a:pt x="1013" y="48"/>
                    <a:pt x="1013" y="72"/>
                  </a:cubicBezTo>
                  <a:cubicBezTo>
                    <a:pt x="846" y="715"/>
                    <a:pt x="548" y="1322"/>
                    <a:pt x="156" y="1846"/>
                  </a:cubicBezTo>
                  <a:cubicBezTo>
                    <a:pt x="108" y="1905"/>
                    <a:pt x="60" y="1965"/>
                    <a:pt x="1" y="2024"/>
                  </a:cubicBezTo>
                  <a:lnTo>
                    <a:pt x="1" y="2167"/>
                  </a:lnTo>
                  <a:cubicBezTo>
                    <a:pt x="572" y="1560"/>
                    <a:pt x="965" y="798"/>
                    <a:pt x="1168" y="0"/>
                  </a:cubicBezTo>
                  <a:close/>
                </a:path>
              </a:pathLst>
            </a:custGeom>
            <a:solidFill>
              <a:srgbClr val="4240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" name="Google Shape;5804;p62">
              <a:extLst>
                <a:ext uri="{FF2B5EF4-FFF2-40B4-BE49-F238E27FC236}">
                  <a16:creationId xmlns:a16="http://schemas.microsoft.com/office/drawing/2014/main" id="{FB12E183-C5BB-4621-941E-482858C08135}"/>
                </a:ext>
              </a:extLst>
            </p:cNvPr>
            <p:cNvSpPr/>
            <p:nvPr/>
          </p:nvSpPr>
          <p:spPr>
            <a:xfrm>
              <a:off x="5011791" y="4437293"/>
              <a:ext cx="104451" cy="34357"/>
            </a:xfrm>
            <a:custGeom>
              <a:avLst/>
              <a:gdLst/>
              <a:ahLst/>
              <a:cxnLst/>
              <a:rect l="l" t="t" r="r" b="b"/>
              <a:pathLst>
                <a:path w="2119" h="697" extrusionOk="0">
                  <a:moveTo>
                    <a:pt x="48" y="0"/>
                  </a:moveTo>
                  <a:cubicBezTo>
                    <a:pt x="25" y="0"/>
                    <a:pt x="1" y="36"/>
                    <a:pt x="37" y="36"/>
                  </a:cubicBezTo>
                  <a:cubicBezTo>
                    <a:pt x="739" y="202"/>
                    <a:pt x="1418" y="417"/>
                    <a:pt x="2072" y="691"/>
                  </a:cubicBezTo>
                  <a:cubicBezTo>
                    <a:pt x="2078" y="694"/>
                    <a:pt x="2083" y="696"/>
                    <a:pt x="2088" y="696"/>
                  </a:cubicBezTo>
                  <a:cubicBezTo>
                    <a:pt x="2111" y="696"/>
                    <a:pt x="2118" y="651"/>
                    <a:pt x="2108" y="631"/>
                  </a:cubicBezTo>
                  <a:cubicBezTo>
                    <a:pt x="1465" y="310"/>
                    <a:pt x="763" y="83"/>
                    <a:pt x="48" y="0"/>
                  </a:cubicBezTo>
                  <a:close/>
                </a:path>
              </a:pathLst>
            </a:custGeom>
            <a:solidFill>
              <a:srgbClr val="431F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" name="Google Shape;5805;p62">
              <a:extLst>
                <a:ext uri="{FF2B5EF4-FFF2-40B4-BE49-F238E27FC236}">
                  <a16:creationId xmlns:a16="http://schemas.microsoft.com/office/drawing/2014/main" id="{75A6124B-F096-4BA9-BEB4-5ADA242880F9}"/>
                </a:ext>
              </a:extLst>
            </p:cNvPr>
            <p:cNvSpPr/>
            <p:nvPr/>
          </p:nvSpPr>
          <p:spPr>
            <a:xfrm>
              <a:off x="4877419" y="3587437"/>
              <a:ext cx="389707" cy="604129"/>
            </a:xfrm>
            <a:custGeom>
              <a:avLst/>
              <a:gdLst/>
              <a:ahLst/>
              <a:cxnLst/>
              <a:rect l="l" t="t" r="r" b="b"/>
              <a:pathLst>
                <a:path w="7906" h="12256" extrusionOk="0">
                  <a:moveTo>
                    <a:pt x="4968" y="0"/>
                  </a:moveTo>
                  <a:cubicBezTo>
                    <a:pt x="4266" y="0"/>
                    <a:pt x="3407" y="175"/>
                    <a:pt x="2739" y="406"/>
                  </a:cubicBezTo>
                  <a:cubicBezTo>
                    <a:pt x="2715" y="418"/>
                    <a:pt x="2691" y="418"/>
                    <a:pt x="2679" y="429"/>
                  </a:cubicBezTo>
                  <a:cubicBezTo>
                    <a:pt x="2143" y="608"/>
                    <a:pt x="1739" y="822"/>
                    <a:pt x="1643" y="953"/>
                  </a:cubicBezTo>
                  <a:cubicBezTo>
                    <a:pt x="1048" y="1906"/>
                    <a:pt x="453" y="6525"/>
                    <a:pt x="0" y="11562"/>
                  </a:cubicBezTo>
                  <a:cubicBezTo>
                    <a:pt x="298" y="11705"/>
                    <a:pt x="596" y="11788"/>
                    <a:pt x="905" y="11883"/>
                  </a:cubicBezTo>
                  <a:cubicBezTo>
                    <a:pt x="1940" y="12163"/>
                    <a:pt x="3023" y="12256"/>
                    <a:pt x="4111" y="12256"/>
                  </a:cubicBezTo>
                  <a:cubicBezTo>
                    <a:pt x="4551" y="12256"/>
                    <a:pt x="4991" y="12241"/>
                    <a:pt x="5430" y="12217"/>
                  </a:cubicBezTo>
                  <a:cubicBezTo>
                    <a:pt x="6263" y="12193"/>
                    <a:pt x="7096" y="12074"/>
                    <a:pt x="7906" y="11907"/>
                  </a:cubicBezTo>
                  <a:cubicBezTo>
                    <a:pt x="7882" y="11669"/>
                    <a:pt x="7846" y="11502"/>
                    <a:pt x="7858" y="11371"/>
                  </a:cubicBezTo>
                  <a:cubicBezTo>
                    <a:pt x="7632" y="9514"/>
                    <a:pt x="7561" y="1501"/>
                    <a:pt x="7406" y="1084"/>
                  </a:cubicBezTo>
                  <a:cubicBezTo>
                    <a:pt x="7299" y="775"/>
                    <a:pt x="6727" y="310"/>
                    <a:pt x="5858" y="108"/>
                  </a:cubicBezTo>
                  <a:cubicBezTo>
                    <a:pt x="5834" y="108"/>
                    <a:pt x="5799" y="96"/>
                    <a:pt x="5775" y="96"/>
                  </a:cubicBezTo>
                  <a:cubicBezTo>
                    <a:pt x="5549" y="48"/>
                    <a:pt x="5299" y="13"/>
                    <a:pt x="5037" y="1"/>
                  </a:cubicBezTo>
                  <a:cubicBezTo>
                    <a:pt x="5014" y="0"/>
                    <a:pt x="4991" y="0"/>
                    <a:pt x="496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" name="Google Shape;5806;p62">
              <a:extLst>
                <a:ext uri="{FF2B5EF4-FFF2-40B4-BE49-F238E27FC236}">
                  <a16:creationId xmlns:a16="http://schemas.microsoft.com/office/drawing/2014/main" id="{89A88465-C475-4CB6-9015-43274AE973B7}"/>
                </a:ext>
              </a:extLst>
            </p:cNvPr>
            <p:cNvSpPr/>
            <p:nvPr/>
          </p:nvSpPr>
          <p:spPr>
            <a:xfrm>
              <a:off x="4772919" y="3583148"/>
              <a:ext cx="653865" cy="751464"/>
            </a:xfrm>
            <a:custGeom>
              <a:avLst/>
              <a:gdLst/>
              <a:ahLst/>
              <a:cxnLst/>
              <a:rect l="l" t="t" r="r" b="b"/>
              <a:pathLst>
                <a:path w="13265" h="15245" extrusionOk="0">
                  <a:moveTo>
                    <a:pt x="7816" y="1"/>
                  </a:moveTo>
                  <a:cubicBezTo>
                    <a:pt x="6719" y="1"/>
                    <a:pt x="5411" y="213"/>
                    <a:pt x="4371" y="445"/>
                  </a:cubicBezTo>
                  <a:cubicBezTo>
                    <a:pt x="4347" y="457"/>
                    <a:pt x="4299" y="457"/>
                    <a:pt x="4275" y="481"/>
                  </a:cubicBezTo>
                  <a:cubicBezTo>
                    <a:pt x="3418" y="683"/>
                    <a:pt x="2763" y="909"/>
                    <a:pt x="2632" y="1076"/>
                  </a:cubicBezTo>
                  <a:cubicBezTo>
                    <a:pt x="1668" y="2160"/>
                    <a:pt x="715" y="8827"/>
                    <a:pt x="1" y="14447"/>
                  </a:cubicBezTo>
                  <a:cubicBezTo>
                    <a:pt x="477" y="14602"/>
                    <a:pt x="965" y="14721"/>
                    <a:pt x="1454" y="14804"/>
                  </a:cubicBezTo>
                  <a:cubicBezTo>
                    <a:pt x="2275" y="14971"/>
                    <a:pt x="3108" y="15078"/>
                    <a:pt x="3942" y="15137"/>
                  </a:cubicBezTo>
                  <a:cubicBezTo>
                    <a:pt x="3918" y="14625"/>
                    <a:pt x="3870" y="14125"/>
                    <a:pt x="3835" y="13613"/>
                  </a:cubicBezTo>
                  <a:cubicBezTo>
                    <a:pt x="3740" y="12208"/>
                    <a:pt x="3644" y="9303"/>
                    <a:pt x="3597" y="7886"/>
                  </a:cubicBezTo>
                  <a:cubicBezTo>
                    <a:pt x="3561" y="6493"/>
                    <a:pt x="3537" y="5088"/>
                    <a:pt x="3704" y="3707"/>
                  </a:cubicBezTo>
                  <a:cubicBezTo>
                    <a:pt x="3811" y="2862"/>
                    <a:pt x="3954" y="1886"/>
                    <a:pt x="4656" y="1314"/>
                  </a:cubicBezTo>
                  <a:cubicBezTo>
                    <a:pt x="4966" y="1040"/>
                    <a:pt x="5359" y="909"/>
                    <a:pt x="5740" y="778"/>
                  </a:cubicBezTo>
                  <a:cubicBezTo>
                    <a:pt x="6133" y="659"/>
                    <a:pt x="6537" y="528"/>
                    <a:pt x="6930" y="481"/>
                  </a:cubicBezTo>
                  <a:cubicBezTo>
                    <a:pt x="7109" y="459"/>
                    <a:pt x="7292" y="440"/>
                    <a:pt x="7472" y="440"/>
                  </a:cubicBezTo>
                  <a:cubicBezTo>
                    <a:pt x="7689" y="440"/>
                    <a:pt x="7902" y="468"/>
                    <a:pt x="8097" y="552"/>
                  </a:cubicBezTo>
                  <a:cubicBezTo>
                    <a:pt x="8264" y="624"/>
                    <a:pt x="8407" y="719"/>
                    <a:pt x="8514" y="862"/>
                  </a:cubicBezTo>
                  <a:cubicBezTo>
                    <a:pt x="8645" y="1040"/>
                    <a:pt x="8681" y="1231"/>
                    <a:pt x="8645" y="1457"/>
                  </a:cubicBezTo>
                  <a:cubicBezTo>
                    <a:pt x="8621" y="1707"/>
                    <a:pt x="8514" y="1945"/>
                    <a:pt x="8431" y="2171"/>
                  </a:cubicBezTo>
                  <a:cubicBezTo>
                    <a:pt x="8323" y="2421"/>
                    <a:pt x="8228" y="2683"/>
                    <a:pt x="8157" y="2945"/>
                  </a:cubicBezTo>
                  <a:cubicBezTo>
                    <a:pt x="7942" y="3612"/>
                    <a:pt x="7752" y="4291"/>
                    <a:pt x="7573" y="4957"/>
                  </a:cubicBezTo>
                  <a:cubicBezTo>
                    <a:pt x="7395" y="5624"/>
                    <a:pt x="7252" y="6315"/>
                    <a:pt x="7121" y="6982"/>
                  </a:cubicBezTo>
                  <a:cubicBezTo>
                    <a:pt x="6966" y="7648"/>
                    <a:pt x="6847" y="8351"/>
                    <a:pt x="6740" y="9029"/>
                  </a:cubicBezTo>
                  <a:cubicBezTo>
                    <a:pt x="6633" y="9732"/>
                    <a:pt x="6573" y="10434"/>
                    <a:pt x="6549" y="11137"/>
                  </a:cubicBezTo>
                  <a:cubicBezTo>
                    <a:pt x="6526" y="11827"/>
                    <a:pt x="6561" y="14030"/>
                    <a:pt x="6609" y="14733"/>
                  </a:cubicBezTo>
                  <a:cubicBezTo>
                    <a:pt x="6609" y="14911"/>
                    <a:pt x="6621" y="15078"/>
                    <a:pt x="6621" y="15244"/>
                  </a:cubicBezTo>
                  <a:cubicBezTo>
                    <a:pt x="7323" y="15244"/>
                    <a:pt x="8014" y="15221"/>
                    <a:pt x="8693" y="15197"/>
                  </a:cubicBezTo>
                  <a:cubicBezTo>
                    <a:pt x="10014" y="15137"/>
                    <a:pt x="11955" y="15042"/>
                    <a:pt x="13265" y="14863"/>
                  </a:cubicBezTo>
                  <a:cubicBezTo>
                    <a:pt x="13217" y="14613"/>
                    <a:pt x="13181" y="14411"/>
                    <a:pt x="13157" y="14268"/>
                  </a:cubicBezTo>
                  <a:cubicBezTo>
                    <a:pt x="12800" y="12208"/>
                    <a:pt x="12086" y="1671"/>
                    <a:pt x="11860" y="1207"/>
                  </a:cubicBezTo>
                  <a:cubicBezTo>
                    <a:pt x="11681" y="850"/>
                    <a:pt x="10752" y="362"/>
                    <a:pt x="9359" y="124"/>
                  </a:cubicBezTo>
                  <a:cubicBezTo>
                    <a:pt x="9312" y="124"/>
                    <a:pt x="9276" y="100"/>
                    <a:pt x="9228" y="100"/>
                  </a:cubicBezTo>
                  <a:cubicBezTo>
                    <a:pt x="8871" y="40"/>
                    <a:pt x="8478" y="16"/>
                    <a:pt x="8061" y="5"/>
                  </a:cubicBezTo>
                  <a:cubicBezTo>
                    <a:pt x="7981" y="2"/>
                    <a:pt x="7899" y="1"/>
                    <a:pt x="7816" y="1"/>
                  </a:cubicBezTo>
                  <a:close/>
                </a:path>
              </a:pathLst>
            </a:custGeom>
            <a:solidFill>
              <a:srgbClr val="E2D4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" name="Google Shape;5809;p62">
              <a:extLst>
                <a:ext uri="{FF2B5EF4-FFF2-40B4-BE49-F238E27FC236}">
                  <a16:creationId xmlns:a16="http://schemas.microsoft.com/office/drawing/2014/main" id="{D1C5D35A-9B3B-4365-8A29-2DB4C968C328}"/>
                </a:ext>
              </a:extLst>
            </p:cNvPr>
            <p:cNvSpPr/>
            <p:nvPr/>
          </p:nvSpPr>
          <p:spPr>
            <a:xfrm>
              <a:off x="4986553" y="3519955"/>
              <a:ext cx="209000" cy="135061"/>
            </a:xfrm>
            <a:custGeom>
              <a:avLst/>
              <a:gdLst/>
              <a:ahLst/>
              <a:cxnLst/>
              <a:rect l="l" t="t" r="r" b="b"/>
              <a:pathLst>
                <a:path w="4240" h="2740" extrusionOk="0">
                  <a:moveTo>
                    <a:pt x="3692" y="1"/>
                  </a:moveTo>
                  <a:lnTo>
                    <a:pt x="1" y="786"/>
                  </a:lnTo>
                  <a:lnTo>
                    <a:pt x="453" y="2441"/>
                  </a:lnTo>
                  <a:cubicBezTo>
                    <a:pt x="453" y="2441"/>
                    <a:pt x="636" y="2740"/>
                    <a:pt x="1385" y="2740"/>
                  </a:cubicBezTo>
                  <a:cubicBezTo>
                    <a:pt x="1683" y="2740"/>
                    <a:pt x="2071" y="2693"/>
                    <a:pt x="2573" y="2560"/>
                  </a:cubicBezTo>
                  <a:cubicBezTo>
                    <a:pt x="4239" y="2120"/>
                    <a:pt x="4073" y="1310"/>
                    <a:pt x="4073" y="1310"/>
                  </a:cubicBezTo>
                  <a:lnTo>
                    <a:pt x="3692" y="1"/>
                  </a:ln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" name="Google Shape;5810;p62">
              <a:extLst>
                <a:ext uri="{FF2B5EF4-FFF2-40B4-BE49-F238E27FC236}">
                  <a16:creationId xmlns:a16="http://schemas.microsoft.com/office/drawing/2014/main" id="{61E01F11-5AF7-4B99-BF75-88F0BDBAF86F}"/>
                </a:ext>
              </a:extLst>
            </p:cNvPr>
            <p:cNvSpPr/>
            <p:nvPr/>
          </p:nvSpPr>
          <p:spPr>
            <a:xfrm>
              <a:off x="4986529" y="3489005"/>
              <a:ext cx="207253" cy="112474"/>
            </a:xfrm>
            <a:custGeom>
              <a:avLst/>
              <a:gdLst/>
              <a:ahLst/>
              <a:cxnLst/>
              <a:rect l="l" t="t" r="r" b="b"/>
              <a:pathLst>
                <a:path w="4585" h="2282" extrusionOk="0">
                  <a:moveTo>
                    <a:pt x="3755" y="1"/>
                  </a:moveTo>
                  <a:cubicBezTo>
                    <a:pt x="3580" y="1"/>
                    <a:pt x="3405" y="16"/>
                    <a:pt x="3239" y="45"/>
                  </a:cubicBezTo>
                  <a:cubicBezTo>
                    <a:pt x="2358" y="164"/>
                    <a:pt x="1525" y="438"/>
                    <a:pt x="691" y="736"/>
                  </a:cubicBezTo>
                  <a:cubicBezTo>
                    <a:pt x="501" y="807"/>
                    <a:pt x="275" y="902"/>
                    <a:pt x="168" y="1045"/>
                  </a:cubicBezTo>
                  <a:cubicBezTo>
                    <a:pt x="37" y="1236"/>
                    <a:pt x="1" y="1676"/>
                    <a:pt x="144" y="1867"/>
                  </a:cubicBezTo>
                  <a:cubicBezTo>
                    <a:pt x="298" y="2117"/>
                    <a:pt x="763" y="2236"/>
                    <a:pt x="1096" y="2272"/>
                  </a:cubicBezTo>
                  <a:cubicBezTo>
                    <a:pt x="1167" y="2278"/>
                    <a:pt x="1238" y="2281"/>
                    <a:pt x="1309" y="2281"/>
                  </a:cubicBezTo>
                  <a:cubicBezTo>
                    <a:pt x="1638" y="2281"/>
                    <a:pt x="1978" y="2219"/>
                    <a:pt x="2311" y="2141"/>
                  </a:cubicBezTo>
                  <a:cubicBezTo>
                    <a:pt x="2799" y="2022"/>
                    <a:pt x="3275" y="1879"/>
                    <a:pt x="3692" y="1605"/>
                  </a:cubicBezTo>
                  <a:cubicBezTo>
                    <a:pt x="4120" y="1355"/>
                    <a:pt x="4442" y="986"/>
                    <a:pt x="4549" y="581"/>
                  </a:cubicBezTo>
                  <a:cubicBezTo>
                    <a:pt x="4573" y="450"/>
                    <a:pt x="4585" y="283"/>
                    <a:pt x="4501" y="188"/>
                  </a:cubicBezTo>
                  <a:cubicBezTo>
                    <a:pt x="4406" y="81"/>
                    <a:pt x="4263" y="45"/>
                    <a:pt x="4097" y="21"/>
                  </a:cubicBezTo>
                  <a:cubicBezTo>
                    <a:pt x="3984" y="7"/>
                    <a:pt x="3869" y="1"/>
                    <a:pt x="3755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8" name="Google Shape;5811;p62">
              <a:extLst>
                <a:ext uri="{FF2B5EF4-FFF2-40B4-BE49-F238E27FC236}">
                  <a16:creationId xmlns:a16="http://schemas.microsoft.com/office/drawing/2014/main" id="{C0BFCF1C-0EB1-4680-9598-EA351F272B73}"/>
                </a:ext>
              </a:extLst>
            </p:cNvPr>
            <p:cNvSpPr/>
            <p:nvPr/>
          </p:nvSpPr>
          <p:spPr>
            <a:xfrm>
              <a:off x="4967772" y="3558108"/>
              <a:ext cx="243801" cy="151574"/>
            </a:xfrm>
            <a:custGeom>
              <a:avLst/>
              <a:gdLst/>
              <a:ahLst/>
              <a:cxnLst/>
              <a:rect l="l" t="t" r="r" b="b"/>
              <a:pathLst>
                <a:path w="4946" h="3075" extrusionOk="0">
                  <a:moveTo>
                    <a:pt x="4220" y="1"/>
                  </a:moveTo>
                  <a:cubicBezTo>
                    <a:pt x="4175" y="1"/>
                    <a:pt x="4129" y="15"/>
                    <a:pt x="4085" y="48"/>
                  </a:cubicBezTo>
                  <a:cubicBezTo>
                    <a:pt x="3700" y="331"/>
                    <a:pt x="2831" y="1367"/>
                    <a:pt x="1356" y="1367"/>
                  </a:cubicBezTo>
                  <a:cubicBezTo>
                    <a:pt x="1279" y="1367"/>
                    <a:pt x="1200" y="1364"/>
                    <a:pt x="1120" y="1358"/>
                  </a:cubicBezTo>
                  <a:cubicBezTo>
                    <a:pt x="739" y="1322"/>
                    <a:pt x="596" y="882"/>
                    <a:pt x="525" y="691"/>
                  </a:cubicBezTo>
                  <a:cubicBezTo>
                    <a:pt x="518" y="663"/>
                    <a:pt x="498" y="652"/>
                    <a:pt x="479" y="652"/>
                  </a:cubicBezTo>
                  <a:cubicBezTo>
                    <a:pt x="465" y="652"/>
                    <a:pt x="451" y="657"/>
                    <a:pt x="441" y="667"/>
                  </a:cubicBezTo>
                  <a:cubicBezTo>
                    <a:pt x="298" y="905"/>
                    <a:pt x="37" y="1525"/>
                    <a:pt x="25" y="1679"/>
                  </a:cubicBezTo>
                  <a:cubicBezTo>
                    <a:pt x="1" y="1941"/>
                    <a:pt x="227" y="2834"/>
                    <a:pt x="382" y="2846"/>
                  </a:cubicBezTo>
                  <a:cubicBezTo>
                    <a:pt x="383" y="2846"/>
                    <a:pt x="384" y="2846"/>
                    <a:pt x="385" y="2846"/>
                  </a:cubicBezTo>
                  <a:cubicBezTo>
                    <a:pt x="533" y="2846"/>
                    <a:pt x="1156" y="1917"/>
                    <a:pt x="1156" y="1917"/>
                  </a:cubicBezTo>
                  <a:cubicBezTo>
                    <a:pt x="1156" y="1917"/>
                    <a:pt x="1780" y="3074"/>
                    <a:pt x="1998" y="3074"/>
                  </a:cubicBezTo>
                  <a:cubicBezTo>
                    <a:pt x="2003" y="3074"/>
                    <a:pt x="2008" y="3074"/>
                    <a:pt x="2013" y="3072"/>
                  </a:cubicBezTo>
                  <a:cubicBezTo>
                    <a:pt x="2346" y="2965"/>
                    <a:pt x="4025" y="2918"/>
                    <a:pt x="4882" y="1072"/>
                  </a:cubicBezTo>
                  <a:cubicBezTo>
                    <a:pt x="4946" y="956"/>
                    <a:pt x="4586" y="1"/>
                    <a:pt x="4220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9" name="Google Shape;5812;p62">
              <a:extLst>
                <a:ext uri="{FF2B5EF4-FFF2-40B4-BE49-F238E27FC236}">
                  <a16:creationId xmlns:a16="http://schemas.microsoft.com/office/drawing/2014/main" id="{522A5959-0AC6-4853-98E8-B61FC018414C}"/>
                </a:ext>
              </a:extLst>
            </p:cNvPr>
            <p:cNvSpPr/>
            <p:nvPr/>
          </p:nvSpPr>
          <p:spPr>
            <a:xfrm>
              <a:off x="4967772" y="3548742"/>
              <a:ext cx="247991" cy="149800"/>
            </a:xfrm>
            <a:custGeom>
              <a:avLst/>
              <a:gdLst/>
              <a:ahLst/>
              <a:cxnLst/>
              <a:rect l="l" t="t" r="r" b="b"/>
              <a:pathLst>
                <a:path w="5031" h="3039" extrusionOk="0">
                  <a:moveTo>
                    <a:pt x="4292" y="0"/>
                  </a:moveTo>
                  <a:cubicBezTo>
                    <a:pt x="4246" y="0"/>
                    <a:pt x="4201" y="15"/>
                    <a:pt x="4156" y="48"/>
                  </a:cubicBezTo>
                  <a:cubicBezTo>
                    <a:pt x="3786" y="328"/>
                    <a:pt x="2911" y="1346"/>
                    <a:pt x="1419" y="1346"/>
                  </a:cubicBezTo>
                  <a:cubicBezTo>
                    <a:pt x="1326" y="1346"/>
                    <a:pt x="1230" y="1342"/>
                    <a:pt x="1132" y="1334"/>
                  </a:cubicBezTo>
                  <a:cubicBezTo>
                    <a:pt x="751" y="1310"/>
                    <a:pt x="596" y="857"/>
                    <a:pt x="525" y="667"/>
                  </a:cubicBezTo>
                  <a:cubicBezTo>
                    <a:pt x="518" y="641"/>
                    <a:pt x="498" y="629"/>
                    <a:pt x="479" y="629"/>
                  </a:cubicBezTo>
                  <a:cubicBezTo>
                    <a:pt x="463" y="629"/>
                    <a:pt x="447" y="638"/>
                    <a:pt x="441" y="655"/>
                  </a:cubicBezTo>
                  <a:cubicBezTo>
                    <a:pt x="298" y="893"/>
                    <a:pt x="25" y="1500"/>
                    <a:pt x="25" y="1655"/>
                  </a:cubicBezTo>
                  <a:cubicBezTo>
                    <a:pt x="1" y="1905"/>
                    <a:pt x="239" y="2798"/>
                    <a:pt x="394" y="2810"/>
                  </a:cubicBezTo>
                  <a:cubicBezTo>
                    <a:pt x="395" y="2810"/>
                    <a:pt x="396" y="2810"/>
                    <a:pt x="397" y="2810"/>
                  </a:cubicBezTo>
                  <a:cubicBezTo>
                    <a:pt x="545" y="2810"/>
                    <a:pt x="1180" y="1893"/>
                    <a:pt x="1180" y="1893"/>
                  </a:cubicBezTo>
                  <a:cubicBezTo>
                    <a:pt x="1180" y="1893"/>
                    <a:pt x="1803" y="3038"/>
                    <a:pt x="2043" y="3038"/>
                  </a:cubicBezTo>
                  <a:cubicBezTo>
                    <a:pt x="2049" y="3038"/>
                    <a:pt x="2055" y="3038"/>
                    <a:pt x="2061" y="3036"/>
                  </a:cubicBezTo>
                  <a:cubicBezTo>
                    <a:pt x="2382" y="2941"/>
                    <a:pt x="4097" y="2905"/>
                    <a:pt x="4978" y="1072"/>
                  </a:cubicBezTo>
                  <a:cubicBezTo>
                    <a:pt x="5031" y="955"/>
                    <a:pt x="4660" y="0"/>
                    <a:pt x="42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0" name="Google Shape;5813;p62">
              <a:extLst>
                <a:ext uri="{FF2B5EF4-FFF2-40B4-BE49-F238E27FC236}">
                  <a16:creationId xmlns:a16="http://schemas.microsoft.com/office/drawing/2014/main" id="{58413DAF-73F6-43EB-BF24-8E8CC465297B}"/>
                </a:ext>
              </a:extLst>
            </p:cNvPr>
            <p:cNvSpPr/>
            <p:nvPr/>
          </p:nvSpPr>
          <p:spPr>
            <a:xfrm>
              <a:off x="4757096" y="2900098"/>
              <a:ext cx="184354" cy="288361"/>
            </a:xfrm>
            <a:custGeom>
              <a:avLst/>
              <a:gdLst/>
              <a:ahLst/>
              <a:cxnLst/>
              <a:rect l="l" t="t" r="r" b="b"/>
              <a:pathLst>
                <a:path w="3740" h="5850" extrusionOk="0">
                  <a:moveTo>
                    <a:pt x="2917" y="0"/>
                  </a:moveTo>
                  <a:cubicBezTo>
                    <a:pt x="2544" y="0"/>
                    <a:pt x="2102" y="246"/>
                    <a:pt x="1870" y="431"/>
                  </a:cubicBezTo>
                  <a:cubicBezTo>
                    <a:pt x="572" y="1419"/>
                    <a:pt x="0" y="3229"/>
                    <a:pt x="453" y="4789"/>
                  </a:cubicBezTo>
                  <a:cubicBezTo>
                    <a:pt x="524" y="5063"/>
                    <a:pt x="632" y="5313"/>
                    <a:pt x="822" y="5527"/>
                  </a:cubicBezTo>
                  <a:cubicBezTo>
                    <a:pt x="993" y="5721"/>
                    <a:pt x="1252" y="5849"/>
                    <a:pt x="1514" y="5849"/>
                  </a:cubicBezTo>
                  <a:cubicBezTo>
                    <a:pt x="1525" y="5849"/>
                    <a:pt x="1537" y="5849"/>
                    <a:pt x="1548" y="5849"/>
                  </a:cubicBezTo>
                  <a:cubicBezTo>
                    <a:pt x="2036" y="5801"/>
                    <a:pt x="2334" y="5301"/>
                    <a:pt x="2537" y="4848"/>
                  </a:cubicBezTo>
                  <a:cubicBezTo>
                    <a:pt x="2894" y="4098"/>
                    <a:pt x="3239" y="3324"/>
                    <a:pt x="3429" y="2491"/>
                  </a:cubicBezTo>
                  <a:cubicBezTo>
                    <a:pt x="3572" y="1872"/>
                    <a:pt x="3739" y="836"/>
                    <a:pt x="3418" y="265"/>
                  </a:cubicBezTo>
                  <a:cubicBezTo>
                    <a:pt x="3301" y="72"/>
                    <a:pt x="3119" y="0"/>
                    <a:pt x="2917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1" name="Google Shape;5814;p62">
              <a:extLst>
                <a:ext uri="{FF2B5EF4-FFF2-40B4-BE49-F238E27FC236}">
                  <a16:creationId xmlns:a16="http://schemas.microsoft.com/office/drawing/2014/main" id="{C5C105C6-AD2E-4E51-811B-D90541C3E783}"/>
                </a:ext>
              </a:extLst>
            </p:cNvPr>
            <p:cNvSpPr/>
            <p:nvPr/>
          </p:nvSpPr>
          <p:spPr>
            <a:xfrm>
              <a:off x="4764144" y="2893690"/>
              <a:ext cx="599249" cy="684426"/>
            </a:xfrm>
            <a:custGeom>
              <a:avLst/>
              <a:gdLst/>
              <a:ahLst/>
              <a:cxnLst/>
              <a:rect l="l" t="t" r="r" b="b"/>
              <a:pathLst>
                <a:path w="12157" h="13885" extrusionOk="0">
                  <a:moveTo>
                    <a:pt x="5857" y="1"/>
                  </a:moveTo>
                  <a:cubicBezTo>
                    <a:pt x="2498" y="1"/>
                    <a:pt x="46" y="2793"/>
                    <a:pt x="0" y="7229"/>
                  </a:cubicBezTo>
                  <a:cubicBezTo>
                    <a:pt x="0" y="7800"/>
                    <a:pt x="12" y="8324"/>
                    <a:pt x="72" y="8848"/>
                  </a:cubicBezTo>
                  <a:lnTo>
                    <a:pt x="72" y="8884"/>
                  </a:lnTo>
                  <a:cubicBezTo>
                    <a:pt x="84" y="9039"/>
                    <a:pt x="119" y="9193"/>
                    <a:pt x="131" y="9360"/>
                  </a:cubicBezTo>
                  <a:cubicBezTo>
                    <a:pt x="346" y="10682"/>
                    <a:pt x="810" y="11813"/>
                    <a:pt x="1679" y="12598"/>
                  </a:cubicBezTo>
                  <a:lnTo>
                    <a:pt x="1703" y="12610"/>
                  </a:lnTo>
                  <a:cubicBezTo>
                    <a:pt x="1846" y="12753"/>
                    <a:pt x="2024" y="12884"/>
                    <a:pt x="2203" y="13003"/>
                  </a:cubicBezTo>
                  <a:cubicBezTo>
                    <a:pt x="2965" y="13491"/>
                    <a:pt x="3977" y="13801"/>
                    <a:pt x="5299" y="13884"/>
                  </a:cubicBezTo>
                  <a:lnTo>
                    <a:pt x="5692" y="13884"/>
                  </a:lnTo>
                  <a:cubicBezTo>
                    <a:pt x="5834" y="13884"/>
                    <a:pt x="5989" y="13884"/>
                    <a:pt x="6144" y="13861"/>
                  </a:cubicBezTo>
                  <a:cubicBezTo>
                    <a:pt x="8037" y="13730"/>
                    <a:pt x="9716" y="12587"/>
                    <a:pt x="10752" y="10848"/>
                  </a:cubicBezTo>
                  <a:cubicBezTo>
                    <a:pt x="10764" y="10824"/>
                    <a:pt x="10764" y="10813"/>
                    <a:pt x="10776" y="10801"/>
                  </a:cubicBezTo>
                  <a:cubicBezTo>
                    <a:pt x="10871" y="10646"/>
                    <a:pt x="10942" y="10515"/>
                    <a:pt x="11014" y="10348"/>
                  </a:cubicBezTo>
                  <a:cubicBezTo>
                    <a:pt x="11383" y="9574"/>
                    <a:pt x="11633" y="8717"/>
                    <a:pt x="11740" y="7765"/>
                  </a:cubicBezTo>
                  <a:cubicBezTo>
                    <a:pt x="12157" y="3847"/>
                    <a:pt x="9752" y="228"/>
                    <a:pt x="6251" y="14"/>
                  </a:cubicBezTo>
                  <a:cubicBezTo>
                    <a:pt x="6119" y="5"/>
                    <a:pt x="5987" y="1"/>
                    <a:pt x="5857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2" name="Google Shape;5815;p62">
              <a:extLst>
                <a:ext uri="{FF2B5EF4-FFF2-40B4-BE49-F238E27FC236}">
                  <a16:creationId xmlns:a16="http://schemas.microsoft.com/office/drawing/2014/main" id="{1FBEC787-E0E8-42AD-A772-E7C4E6020FB6}"/>
                </a:ext>
              </a:extLst>
            </p:cNvPr>
            <p:cNvSpPr/>
            <p:nvPr/>
          </p:nvSpPr>
          <p:spPr>
            <a:xfrm>
              <a:off x="4738907" y="2783225"/>
              <a:ext cx="738944" cy="525261"/>
            </a:xfrm>
            <a:custGeom>
              <a:avLst/>
              <a:gdLst/>
              <a:ahLst/>
              <a:cxnLst/>
              <a:rect l="l" t="t" r="r" b="b"/>
              <a:pathLst>
                <a:path w="14991" h="10656" extrusionOk="0">
                  <a:moveTo>
                    <a:pt x="2980" y="0"/>
                  </a:moveTo>
                  <a:cubicBezTo>
                    <a:pt x="2631" y="0"/>
                    <a:pt x="2280" y="21"/>
                    <a:pt x="1929" y="64"/>
                  </a:cubicBezTo>
                  <a:cubicBezTo>
                    <a:pt x="1679" y="88"/>
                    <a:pt x="1417" y="135"/>
                    <a:pt x="1167" y="231"/>
                  </a:cubicBezTo>
                  <a:cubicBezTo>
                    <a:pt x="1001" y="290"/>
                    <a:pt x="810" y="385"/>
                    <a:pt x="750" y="564"/>
                  </a:cubicBezTo>
                  <a:cubicBezTo>
                    <a:pt x="667" y="826"/>
                    <a:pt x="846" y="1076"/>
                    <a:pt x="1036" y="1243"/>
                  </a:cubicBezTo>
                  <a:cubicBezTo>
                    <a:pt x="1262" y="1397"/>
                    <a:pt x="1512" y="1481"/>
                    <a:pt x="1774" y="1493"/>
                  </a:cubicBezTo>
                  <a:cubicBezTo>
                    <a:pt x="1096" y="1778"/>
                    <a:pt x="512" y="2326"/>
                    <a:pt x="203" y="3005"/>
                  </a:cubicBezTo>
                  <a:cubicBezTo>
                    <a:pt x="96" y="3290"/>
                    <a:pt x="0" y="3552"/>
                    <a:pt x="36" y="3802"/>
                  </a:cubicBezTo>
                  <a:cubicBezTo>
                    <a:pt x="48" y="4124"/>
                    <a:pt x="239" y="4422"/>
                    <a:pt x="477" y="4600"/>
                  </a:cubicBezTo>
                  <a:cubicBezTo>
                    <a:pt x="739" y="4803"/>
                    <a:pt x="1036" y="4886"/>
                    <a:pt x="1346" y="4933"/>
                  </a:cubicBezTo>
                  <a:cubicBezTo>
                    <a:pt x="1440" y="4945"/>
                    <a:pt x="1535" y="4951"/>
                    <a:pt x="1631" y="4951"/>
                  </a:cubicBezTo>
                  <a:cubicBezTo>
                    <a:pt x="2391" y="4951"/>
                    <a:pt x="3165" y="4579"/>
                    <a:pt x="3620" y="3933"/>
                  </a:cubicBezTo>
                  <a:lnTo>
                    <a:pt x="3620" y="3933"/>
                  </a:lnTo>
                  <a:cubicBezTo>
                    <a:pt x="3548" y="4052"/>
                    <a:pt x="3560" y="4219"/>
                    <a:pt x="3644" y="4338"/>
                  </a:cubicBezTo>
                  <a:cubicBezTo>
                    <a:pt x="3715" y="4457"/>
                    <a:pt x="3810" y="4529"/>
                    <a:pt x="3953" y="4588"/>
                  </a:cubicBezTo>
                  <a:cubicBezTo>
                    <a:pt x="4184" y="4704"/>
                    <a:pt x="4462" y="4745"/>
                    <a:pt x="4736" y="4745"/>
                  </a:cubicBezTo>
                  <a:cubicBezTo>
                    <a:pt x="4773" y="4745"/>
                    <a:pt x="4810" y="4744"/>
                    <a:pt x="4846" y="4743"/>
                  </a:cubicBezTo>
                  <a:cubicBezTo>
                    <a:pt x="5513" y="4719"/>
                    <a:pt x="6168" y="4517"/>
                    <a:pt x="6727" y="4160"/>
                  </a:cubicBezTo>
                  <a:lnTo>
                    <a:pt x="6727" y="4160"/>
                  </a:lnTo>
                  <a:cubicBezTo>
                    <a:pt x="6573" y="4386"/>
                    <a:pt x="6465" y="4660"/>
                    <a:pt x="6525" y="4922"/>
                  </a:cubicBezTo>
                  <a:cubicBezTo>
                    <a:pt x="6573" y="5088"/>
                    <a:pt x="6692" y="5231"/>
                    <a:pt x="6811" y="5350"/>
                  </a:cubicBezTo>
                  <a:cubicBezTo>
                    <a:pt x="7192" y="5708"/>
                    <a:pt x="7742" y="5898"/>
                    <a:pt x="8274" y="5898"/>
                  </a:cubicBezTo>
                  <a:cubicBezTo>
                    <a:pt x="8291" y="5898"/>
                    <a:pt x="8307" y="5898"/>
                    <a:pt x="8323" y="5898"/>
                  </a:cubicBezTo>
                  <a:cubicBezTo>
                    <a:pt x="8871" y="5874"/>
                    <a:pt x="9430" y="5648"/>
                    <a:pt x="9883" y="5291"/>
                  </a:cubicBezTo>
                  <a:lnTo>
                    <a:pt x="9883" y="5291"/>
                  </a:lnTo>
                  <a:cubicBezTo>
                    <a:pt x="9787" y="5707"/>
                    <a:pt x="9525" y="6065"/>
                    <a:pt x="9394" y="6481"/>
                  </a:cubicBezTo>
                  <a:cubicBezTo>
                    <a:pt x="9323" y="6719"/>
                    <a:pt x="9287" y="6969"/>
                    <a:pt x="9311" y="7208"/>
                  </a:cubicBezTo>
                  <a:cubicBezTo>
                    <a:pt x="9323" y="7434"/>
                    <a:pt x="9383" y="7660"/>
                    <a:pt x="9549" y="7803"/>
                  </a:cubicBezTo>
                  <a:cubicBezTo>
                    <a:pt x="9622" y="7882"/>
                    <a:pt x="9729" y="7923"/>
                    <a:pt x="9836" y="7923"/>
                  </a:cubicBezTo>
                  <a:cubicBezTo>
                    <a:pt x="9940" y="7923"/>
                    <a:pt x="10045" y="7885"/>
                    <a:pt x="10121" y="7803"/>
                  </a:cubicBezTo>
                  <a:lnTo>
                    <a:pt x="10121" y="7803"/>
                  </a:lnTo>
                  <a:cubicBezTo>
                    <a:pt x="10085" y="8017"/>
                    <a:pt x="10049" y="8220"/>
                    <a:pt x="10049" y="8422"/>
                  </a:cubicBezTo>
                  <a:cubicBezTo>
                    <a:pt x="10049" y="8553"/>
                    <a:pt x="10061" y="8660"/>
                    <a:pt x="10145" y="8743"/>
                  </a:cubicBezTo>
                  <a:cubicBezTo>
                    <a:pt x="10198" y="8812"/>
                    <a:pt x="10285" y="8842"/>
                    <a:pt x="10375" y="8842"/>
                  </a:cubicBezTo>
                  <a:cubicBezTo>
                    <a:pt x="10426" y="8842"/>
                    <a:pt x="10478" y="8832"/>
                    <a:pt x="10526" y="8815"/>
                  </a:cubicBezTo>
                  <a:cubicBezTo>
                    <a:pt x="10656" y="8767"/>
                    <a:pt x="10776" y="8660"/>
                    <a:pt x="10883" y="8577"/>
                  </a:cubicBezTo>
                  <a:lnTo>
                    <a:pt x="10883" y="8577"/>
                  </a:lnTo>
                  <a:cubicBezTo>
                    <a:pt x="10799" y="8934"/>
                    <a:pt x="10585" y="9267"/>
                    <a:pt x="10502" y="9613"/>
                  </a:cubicBezTo>
                  <a:cubicBezTo>
                    <a:pt x="10406" y="9970"/>
                    <a:pt x="10454" y="10422"/>
                    <a:pt x="10764" y="10601"/>
                  </a:cubicBezTo>
                  <a:cubicBezTo>
                    <a:pt x="10839" y="10638"/>
                    <a:pt x="10920" y="10656"/>
                    <a:pt x="11004" y="10656"/>
                  </a:cubicBezTo>
                  <a:cubicBezTo>
                    <a:pt x="11186" y="10656"/>
                    <a:pt x="11375" y="10573"/>
                    <a:pt x="11514" y="10434"/>
                  </a:cubicBezTo>
                  <a:cubicBezTo>
                    <a:pt x="11716" y="10244"/>
                    <a:pt x="11823" y="9958"/>
                    <a:pt x="11871" y="9672"/>
                  </a:cubicBezTo>
                  <a:cubicBezTo>
                    <a:pt x="12113" y="9696"/>
                    <a:pt x="12371" y="9724"/>
                    <a:pt x="12624" y="9724"/>
                  </a:cubicBezTo>
                  <a:cubicBezTo>
                    <a:pt x="12756" y="9724"/>
                    <a:pt x="12887" y="9716"/>
                    <a:pt x="13014" y="9696"/>
                  </a:cubicBezTo>
                  <a:cubicBezTo>
                    <a:pt x="13145" y="9672"/>
                    <a:pt x="13300" y="9648"/>
                    <a:pt x="13431" y="9577"/>
                  </a:cubicBezTo>
                  <a:cubicBezTo>
                    <a:pt x="13716" y="9446"/>
                    <a:pt x="13907" y="9124"/>
                    <a:pt x="14050" y="8851"/>
                  </a:cubicBezTo>
                  <a:cubicBezTo>
                    <a:pt x="14514" y="7958"/>
                    <a:pt x="14824" y="6981"/>
                    <a:pt x="14931" y="5993"/>
                  </a:cubicBezTo>
                  <a:cubicBezTo>
                    <a:pt x="14967" y="5755"/>
                    <a:pt x="14978" y="5517"/>
                    <a:pt x="14978" y="5279"/>
                  </a:cubicBezTo>
                  <a:cubicBezTo>
                    <a:pt x="14990" y="4826"/>
                    <a:pt x="14967" y="4386"/>
                    <a:pt x="14812" y="3981"/>
                  </a:cubicBezTo>
                  <a:cubicBezTo>
                    <a:pt x="14752" y="3802"/>
                    <a:pt x="14669" y="3636"/>
                    <a:pt x="14562" y="3493"/>
                  </a:cubicBezTo>
                  <a:cubicBezTo>
                    <a:pt x="14431" y="3290"/>
                    <a:pt x="14252" y="3136"/>
                    <a:pt x="14026" y="3028"/>
                  </a:cubicBezTo>
                  <a:cubicBezTo>
                    <a:pt x="13837" y="2934"/>
                    <a:pt x="13612" y="2889"/>
                    <a:pt x="13389" y="2889"/>
                  </a:cubicBezTo>
                  <a:cubicBezTo>
                    <a:pt x="13303" y="2889"/>
                    <a:pt x="13216" y="2896"/>
                    <a:pt x="13133" y="2909"/>
                  </a:cubicBezTo>
                  <a:cubicBezTo>
                    <a:pt x="13014" y="2338"/>
                    <a:pt x="12692" y="1838"/>
                    <a:pt x="12252" y="1445"/>
                  </a:cubicBezTo>
                  <a:cubicBezTo>
                    <a:pt x="12073" y="1278"/>
                    <a:pt x="11883" y="1135"/>
                    <a:pt x="11680" y="1016"/>
                  </a:cubicBezTo>
                  <a:cubicBezTo>
                    <a:pt x="11245" y="755"/>
                    <a:pt x="10739" y="583"/>
                    <a:pt x="10228" y="583"/>
                  </a:cubicBezTo>
                  <a:cubicBezTo>
                    <a:pt x="10180" y="583"/>
                    <a:pt x="10133" y="585"/>
                    <a:pt x="10085" y="588"/>
                  </a:cubicBezTo>
                  <a:lnTo>
                    <a:pt x="9990" y="588"/>
                  </a:lnTo>
                  <a:cubicBezTo>
                    <a:pt x="9775" y="612"/>
                    <a:pt x="9537" y="671"/>
                    <a:pt x="9371" y="850"/>
                  </a:cubicBezTo>
                  <a:cubicBezTo>
                    <a:pt x="9323" y="909"/>
                    <a:pt x="9275" y="969"/>
                    <a:pt x="9263" y="1052"/>
                  </a:cubicBezTo>
                  <a:cubicBezTo>
                    <a:pt x="8799" y="588"/>
                    <a:pt x="8240" y="254"/>
                    <a:pt x="7608" y="88"/>
                  </a:cubicBezTo>
                  <a:cubicBezTo>
                    <a:pt x="7493" y="55"/>
                    <a:pt x="7370" y="34"/>
                    <a:pt x="7246" y="34"/>
                  </a:cubicBezTo>
                  <a:cubicBezTo>
                    <a:pt x="7140" y="34"/>
                    <a:pt x="7034" y="49"/>
                    <a:pt x="6930" y="88"/>
                  </a:cubicBezTo>
                  <a:cubicBezTo>
                    <a:pt x="6811" y="135"/>
                    <a:pt x="6692" y="231"/>
                    <a:pt x="6680" y="350"/>
                  </a:cubicBezTo>
                  <a:cubicBezTo>
                    <a:pt x="6656" y="421"/>
                    <a:pt x="6680" y="504"/>
                    <a:pt x="6704" y="564"/>
                  </a:cubicBezTo>
                  <a:cubicBezTo>
                    <a:pt x="6751" y="719"/>
                    <a:pt x="6823" y="850"/>
                    <a:pt x="6930" y="969"/>
                  </a:cubicBezTo>
                  <a:cubicBezTo>
                    <a:pt x="6632" y="778"/>
                    <a:pt x="6287" y="623"/>
                    <a:pt x="5942" y="504"/>
                  </a:cubicBezTo>
                  <a:cubicBezTo>
                    <a:pt x="5002" y="177"/>
                    <a:pt x="3997" y="0"/>
                    <a:pt x="2980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3" name="Google Shape;5816;p62">
              <a:extLst>
                <a:ext uri="{FF2B5EF4-FFF2-40B4-BE49-F238E27FC236}">
                  <a16:creationId xmlns:a16="http://schemas.microsoft.com/office/drawing/2014/main" id="{51DE5E6D-5EE6-47DD-B890-2A4B71EB110D}"/>
                </a:ext>
              </a:extLst>
            </p:cNvPr>
            <p:cNvSpPr/>
            <p:nvPr/>
          </p:nvSpPr>
          <p:spPr>
            <a:xfrm>
              <a:off x="5227199" y="2810878"/>
              <a:ext cx="250652" cy="305367"/>
            </a:xfrm>
            <a:custGeom>
              <a:avLst/>
              <a:gdLst/>
              <a:ahLst/>
              <a:cxnLst/>
              <a:rect l="l" t="t" r="r" b="b"/>
              <a:pathLst>
                <a:path w="5085" h="6195" extrusionOk="0">
                  <a:moveTo>
                    <a:pt x="279" y="1"/>
                  </a:moveTo>
                  <a:cubicBezTo>
                    <a:pt x="246" y="1"/>
                    <a:pt x="212" y="1"/>
                    <a:pt x="179" y="3"/>
                  </a:cubicBezTo>
                  <a:lnTo>
                    <a:pt x="84" y="3"/>
                  </a:lnTo>
                  <a:cubicBezTo>
                    <a:pt x="12" y="253"/>
                    <a:pt x="0" y="455"/>
                    <a:pt x="12" y="646"/>
                  </a:cubicBezTo>
                  <a:cubicBezTo>
                    <a:pt x="72" y="1122"/>
                    <a:pt x="358" y="1527"/>
                    <a:pt x="691" y="1872"/>
                  </a:cubicBezTo>
                  <a:cubicBezTo>
                    <a:pt x="369" y="2051"/>
                    <a:pt x="0" y="2313"/>
                    <a:pt x="60" y="2694"/>
                  </a:cubicBezTo>
                  <a:cubicBezTo>
                    <a:pt x="72" y="2837"/>
                    <a:pt x="179" y="2968"/>
                    <a:pt x="274" y="3075"/>
                  </a:cubicBezTo>
                  <a:cubicBezTo>
                    <a:pt x="548" y="3349"/>
                    <a:pt x="905" y="3491"/>
                    <a:pt x="1262" y="3527"/>
                  </a:cubicBezTo>
                  <a:cubicBezTo>
                    <a:pt x="1322" y="3527"/>
                    <a:pt x="1382" y="3527"/>
                    <a:pt x="1441" y="3551"/>
                  </a:cubicBezTo>
                  <a:cubicBezTo>
                    <a:pt x="1632" y="3670"/>
                    <a:pt x="1465" y="3968"/>
                    <a:pt x="1512" y="4194"/>
                  </a:cubicBezTo>
                  <a:cubicBezTo>
                    <a:pt x="1556" y="4385"/>
                    <a:pt x="1758" y="4462"/>
                    <a:pt x="1970" y="4462"/>
                  </a:cubicBezTo>
                  <a:cubicBezTo>
                    <a:pt x="2049" y="4462"/>
                    <a:pt x="2129" y="4451"/>
                    <a:pt x="2203" y="4432"/>
                  </a:cubicBezTo>
                  <a:cubicBezTo>
                    <a:pt x="2391" y="4378"/>
                    <a:pt x="2598" y="4291"/>
                    <a:pt x="2791" y="4291"/>
                  </a:cubicBezTo>
                  <a:cubicBezTo>
                    <a:pt x="2855" y="4291"/>
                    <a:pt x="2917" y="4301"/>
                    <a:pt x="2977" y="4325"/>
                  </a:cubicBezTo>
                  <a:cubicBezTo>
                    <a:pt x="3298" y="4444"/>
                    <a:pt x="3370" y="4861"/>
                    <a:pt x="3465" y="5194"/>
                  </a:cubicBezTo>
                  <a:cubicBezTo>
                    <a:pt x="3548" y="5468"/>
                    <a:pt x="3668" y="5754"/>
                    <a:pt x="3846" y="5992"/>
                  </a:cubicBezTo>
                  <a:cubicBezTo>
                    <a:pt x="3894" y="6051"/>
                    <a:pt x="3953" y="6123"/>
                    <a:pt x="4013" y="6158"/>
                  </a:cubicBezTo>
                  <a:cubicBezTo>
                    <a:pt x="4057" y="6183"/>
                    <a:pt x="4103" y="6194"/>
                    <a:pt x="4151" y="6194"/>
                  </a:cubicBezTo>
                  <a:cubicBezTo>
                    <a:pt x="4305" y="6194"/>
                    <a:pt x="4468" y="6078"/>
                    <a:pt x="4596" y="5968"/>
                  </a:cubicBezTo>
                  <a:cubicBezTo>
                    <a:pt x="4739" y="5813"/>
                    <a:pt x="4894" y="5635"/>
                    <a:pt x="5025" y="5444"/>
                  </a:cubicBezTo>
                  <a:cubicBezTo>
                    <a:pt x="5061" y="5206"/>
                    <a:pt x="5072" y="4968"/>
                    <a:pt x="5072" y="4730"/>
                  </a:cubicBezTo>
                  <a:cubicBezTo>
                    <a:pt x="5084" y="4277"/>
                    <a:pt x="5061" y="3837"/>
                    <a:pt x="4906" y="3432"/>
                  </a:cubicBezTo>
                  <a:cubicBezTo>
                    <a:pt x="4846" y="3253"/>
                    <a:pt x="4763" y="3087"/>
                    <a:pt x="4656" y="2944"/>
                  </a:cubicBezTo>
                  <a:cubicBezTo>
                    <a:pt x="4596" y="2968"/>
                    <a:pt x="4525" y="3027"/>
                    <a:pt x="4477" y="3075"/>
                  </a:cubicBezTo>
                  <a:cubicBezTo>
                    <a:pt x="4346" y="3241"/>
                    <a:pt x="4287" y="3444"/>
                    <a:pt x="4251" y="3658"/>
                  </a:cubicBezTo>
                  <a:cubicBezTo>
                    <a:pt x="3882" y="3468"/>
                    <a:pt x="3465" y="3349"/>
                    <a:pt x="3048" y="3313"/>
                  </a:cubicBezTo>
                  <a:cubicBezTo>
                    <a:pt x="2858" y="3301"/>
                    <a:pt x="2632" y="3289"/>
                    <a:pt x="2525" y="3122"/>
                  </a:cubicBezTo>
                  <a:cubicBezTo>
                    <a:pt x="2394" y="2884"/>
                    <a:pt x="2667" y="2575"/>
                    <a:pt x="2536" y="2301"/>
                  </a:cubicBezTo>
                  <a:cubicBezTo>
                    <a:pt x="2477" y="2134"/>
                    <a:pt x="2286" y="2063"/>
                    <a:pt x="2144" y="1956"/>
                  </a:cubicBezTo>
                  <a:cubicBezTo>
                    <a:pt x="2024" y="1872"/>
                    <a:pt x="1929" y="1765"/>
                    <a:pt x="1870" y="1634"/>
                  </a:cubicBezTo>
                  <a:cubicBezTo>
                    <a:pt x="1846" y="1551"/>
                    <a:pt x="1810" y="1479"/>
                    <a:pt x="1810" y="1408"/>
                  </a:cubicBezTo>
                  <a:cubicBezTo>
                    <a:pt x="1822" y="1134"/>
                    <a:pt x="2155" y="1051"/>
                    <a:pt x="2346" y="872"/>
                  </a:cubicBezTo>
                  <a:cubicBezTo>
                    <a:pt x="2167" y="705"/>
                    <a:pt x="1977" y="562"/>
                    <a:pt x="1763" y="443"/>
                  </a:cubicBezTo>
                  <a:cubicBezTo>
                    <a:pt x="1315" y="175"/>
                    <a:pt x="804" y="1"/>
                    <a:pt x="279" y="1"/>
                  </a:cubicBezTo>
                  <a:close/>
                </a:path>
              </a:pathLst>
            </a:custGeom>
            <a:solidFill>
              <a:srgbClr val="2D29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4" name="Google Shape;5817;p62">
              <a:extLst>
                <a:ext uri="{FF2B5EF4-FFF2-40B4-BE49-F238E27FC236}">
                  <a16:creationId xmlns:a16="http://schemas.microsoft.com/office/drawing/2014/main" id="{8505EF3F-F978-4A23-8824-F7F22B5F42D1}"/>
                </a:ext>
              </a:extLst>
            </p:cNvPr>
            <p:cNvSpPr/>
            <p:nvPr/>
          </p:nvSpPr>
          <p:spPr>
            <a:xfrm>
              <a:off x="5286449" y="3207340"/>
              <a:ext cx="183171" cy="220830"/>
            </a:xfrm>
            <a:custGeom>
              <a:avLst/>
              <a:gdLst/>
              <a:ahLst/>
              <a:cxnLst/>
              <a:rect l="l" t="t" r="r" b="b"/>
              <a:pathLst>
                <a:path w="3716" h="4480" extrusionOk="0">
                  <a:moveTo>
                    <a:pt x="2317" y="1"/>
                  </a:moveTo>
                  <a:cubicBezTo>
                    <a:pt x="972" y="1"/>
                    <a:pt x="227" y="1554"/>
                    <a:pt x="72" y="2699"/>
                  </a:cubicBezTo>
                  <a:cubicBezTo>
                    <a:pt x="25" y="2985"/>
                    <a:pt x="1" y="3295"/>
                    <a:pt x="72" y="3580"/>
                  </a:cubicBezTo>
                  <a:cubicBezTo>
                    <a:pt x="194" y="4112"/>
                    <a:pt x="616" y="4479"/>
                    <a:pt x="1154" y="4479"/>
                  </a:cubicBezTo>
                  <a:cubicBezTo>
                    <a:pt x="1193" y="4479"/>
                    <a:pt x="1234" y="4477"/>
                    <a:pt x="1275" y="4473"/>
                  </a:cubicBezTo>
                  <a:cubicBezTo>
                    <a:pt x="1799" y="4426"/>
                    <a:pt x="2311" y="4116"/>
                    <a:pt x="2692" y="3771"/>
                  </a:cubicBezTo>
                  <a:cubicBezTo>
                    <a:pt x="3323" y="3223"/>
                    <a:pt x="3704" y="2425"/>
                    <a:pt x="3704" y="1616"/>
                  </a:cubicBezTo>
                  <a:cubicBezTo>
                    <a:pt x="3716" y="1235"/>
                    <a:pt x="3632" y="842"/>
                    <a:pt x="3406" y="520"/>
                  </a:cubicBezTo>
                  <a:cubicBezTo>
                    <a:pt x="3204" y="247"/>
                    <a:pt x="2930" y="92"/>
                    <a:pt x="2656" y="32"/>
                  </a:cubicBezTo>
                  <a:cubicBezTo>
                    <a:pt x="2539" y="11"/>
                    <a:pt x="2426" y="1"/>
                    <a:pt x="2317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5" name="Google Shape;5818;p62">
              <a:extLst>
                <a:ext uri="{FF2B5EF4-FFF2-40B4-BE49-F238E27FC236}">
                  <a16:creationId xmlns:a16="http://schemas.microsoft.com/office/drawing/2014/main" id="{D48096B9-403E-4592-BD80-E003FD92BEAB}"/>
                </a:ext>
              </a:extLst>
            </p:cNvPr>
            <p:cNvSpPr/>
            <p:nvPr/>
          </p:nvSpPr>
          <p:spPr>
            <a:xfrm>
              <a:off x="5344565" y="3266442"/>
              <a:ext cx="90452" cy="104500"/>
            </a:xfrm>
            <a:custGeom>
              <a:avLst/>
              <a:gdLst/>
              <a:ahLst/>
              <a:cxnLst/>
              <a:rect l="l" t="t" r="r" b="b"/>
              <a:pathLst>
                <a:path w="1835" h="2120" extrusionOk="0">
                  <a:moveTo>
                    <a:pt x="1275" y="0"/>
                  </a:moveTo>
                  <a:cubicBezTo>
                    <a:pt x="989" y="0"/>
                    <a:pt x="751" y="179"/>
                    <a:pt x="584" y="369"/>
                  </a:cubicBezTo>
                  <a:cubicBezTo>
                    <a:pt x="179" y="834"/>
                    <a:pt x="1" y="1441"/>
                    <a:pt x="60" y="2048"/>
                  </a:cubicBezTo>
                  <a:cubicBezTo>
                    <a:pt x="66" y="2096"/>
                    <a:pt x="102" y="2119"/>
                    <a:pt x="136" y="2119"/>
                  </a:cubicBezTo>
                  <a:cubicBezTo>
                    <a:pt x="170" y="2119"/>
                    <a:pt x="203" y="2096"/>
                    <a:pt x="203" y="2048"/>
                  </a:cubicBezTo>
                  <a:cubicBezTo>
                    <a:pt x="179" y="1560"/>
                    <a:pt x="346" y="1048"/>
                    <a:pt x="644" y="667"/>
                  </a:cubicBezTo>
                  <a:cubicBezTo>
                    <a:pt x="703" y="572"/>
                    <a:pt x="775" y="488"/>
                    <a:pt x="858" y="417"/>
                  </a:cubicBezTo>
                  <a:cubicBezTo>
                    <a:pt x="953" y="512"/>
                    <a:pt x="1013" y="631"/>
                    <a:pt x="1036" y="750"/>
                  </a:cubicBezTo>
                  <a:cubicBezTo>
                    <a:pt x="1048" y="834"/>
                    <a:pt x="1048" y="893"/>
                    <a:pt x="1048" y="976"/>
                  </a:cubicBezTo>
                  <a:lnTo>
                    <a:pt x="1048" y="1036"/>
                  </a:lnTo>
                  <a:lnTo>
                    <a:pt x="1048" y="1048"/>
                  </a:lnTo>
                  <a:lnTo>
                    <a:pt x="1048" y="1084"/>
                  </a:lnTo>
                  <a:cubicBezTo>
                    <a:pt x="1036" y="1131"/>
                    <a:pt x="1025" y="1167"/>
                    <a:pt x="1036" y="1215"/>
                  </a:cubicBezTo>
                  <a:cubicBezTo>
                    <a:pt x="1036" y="1263"/>
                    <a:pt x="1081" y="1301"/>
                    <a:pt x="1128" y="1301"/>
                  </a:cubicBezTo>
                  <a:cubicBezTo>
                    <a:pt x="1150" y="1301"/>
                    <a:pt x="1172" y="1293"/>
                    <a:pt x="1191" y="1274"/>
                  </a:cubicBezTo>
                  <a:cubicBezTo>
                    <a:pt x="1263" y="1203"/>
                    <a:pt x="1275" y="1084"/>
                    <a:pt x="1287" y="976"/>
                  </a:cubicBezTo>
                  <a:cubicBezTo>
                    <a:pt x="1310" y="881"/>
                    <a:pt x="1287" y="786"/>
                    <a:pt x="1263" y="691"/>
                  </a:cubicBezTo>
                  <a:cubicBezTo>
                    <a:pt x="1215" y="548"/>
                    <a:pt x="1144" y="417"/>
                    <a:pt x="1036" y="298"/>
                  </a:cubicBezTo>
                  <a:cubicBezTo>
                    <a:pt x="1084" y="262"/>
                    <a:pt x="1132" y="250"/>
                    <a:pt x="1191" y="238"/>
                  </a:cubicBezTo>
                  <a:cubicBezTo>
                    <a:pt x="1226" y="223"/>
                    <a:pt x="1265" y="217"/>
                    <a:pt x="1306" y="217"/>
                  </a:cubicBezTo>
                  <a:cubicBezTo>
                    <a:pt x="1362" y="217"/>
                    <a:pt x="1422" y="229"/>
                    <a:pt x="1477" y="250"/>
                  </a:cubicBezTo>
                  <a:cubicBezTo>
                    <a:pt x="1560" y="298"/>
                    <a:pt x="1608" y="381"/>
                    <a:pt x="1691" y="429"/>
                  </a:cubicBezTo>
                  <a:cubicBezTo>
                    <a:pt x="1704" y="435"/>
                    <a:pt x="1718" y="438"/>
                    <a:pt x="1732" y="438"/>
                  </a:cubicBezTo>
                  <a:cubicBezTo>
                    <a:pt x="1773" y="438"/>
                    <a:pt x="1817" y="413"/>
                    <a:pt x="1834" y="369"/>
                  </a:cubicBezTo>
                  <a:cubicBezTo>
                    <a:pt x="1822" y="131"/>
                    <a:pt x="1477" y="0"/>
                    <a:pt x="1275" y="0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6" name="Google Shape;5821;p62">
              <a:extLst>
                <a:ext uri="{FF2B5EF4-FFF2-40B4-BE49-F238E27FC236}">
                  <a16:creationId xmlns:a16="http://schemas.microsoft.com/office/drawing/2014/main" id="{DE647F3E-0027-47EA-8868-9EA7AFE07634}"/>
                </a:ext>
              </a:extLst>
            </p:cNvPr>
            <p:cNvSpPr/>
            <p:nvPr/>
          </p:nvSpPr>
          <p:spPr>
            <a:xfrm>
              <a:off x="4993010" y="3119500"/>
              <a:ext cx="105782" cy="38596"/>
            </a:xfrm>
            <a:custGeom>
              <a:avLst/>
              <a:gdLst/>
              <a:ahLst/>
              <a:cxnLst/>
              <a:rect l="l" t="t" r="r" b="b"/>
              <a:pathLst>
                <a:path w="2146" h="783" extrusionOk="0">
                  <a:moveTo>
                    <a:pt x="538" y="0"/>
                  </a:moveTo>
                  <a:cubicBezTo>
                    <a:pt x="502" y="0"/>
                    <a:pt x="465" y="2"/>
                    <a:pt x="429" y="5"/>
                  </a:cubicBezTo>
                  <a:cubicBezTo>
                    <a:pt x="287" y="16"/>
                    <a:pt x="120" y="76"/>
                    <a:pt x="60" y="207"/>
                  </a:cubicBezTo>
                  <a:cubicBezTo>
                    <a:pt x="1" y="326"/>
                    <a:pt x="37" y="457"/>
                    <a:pt x="108" y="552"/>
                  </a:cubicBezTo>
                  <a:cubicBezTo>
                    <a:pt x="238" y="726"/>
                    <a:pt x="445" y="767"/>
                    <a:pt x="658" y="767"/>
                  </a:cubicBezTo>
                  <a:cubicBezTo>
                    <a:pt x="737" y="767"/>
                    <a:pt x="817" y="761"/>
                    <a:pt x="894" y="755"/>
                  </a:cubicBezTo>
                  <a:cubicBezTo>
                    <a:pt x="953" y="751"/>
                    <a:pt x="1013" y="749"/>
                    <a:pt x="1073" y="749"/>
                  </a:cubicBezTo>
                  <a:cubicBezTo>
                    <a:pt x="1193" y="749"/>
                    <a:pt x="1314" y="755"/>
                    <a:pt x="1441" y="755"/>
                  </a:cubicBezTo>
                  <a:cubicBezTo>
                    <a:pt x="1494" y="755"/>
                    <a:pt x="1679" y="783"/>
                    <a:pt x="1839" y="783"/>
                  </a:cubicBezTo>
                  <a:cubicBezTo>
                    <a:pt x="2006" y="783"/>
                    <a:pt x="2146" y="752"/>
                    <a:pt x="2072" y="624"/>
                  </a:cubicBezTo>
                  <a:cubicBezTo>
                    <a:pt x="2061" y="600"/>
                    <a:pt x="2013" y="564"/>
                    <a:pt x="1977" y="540"/>
                  </a:cubicBezTo>
                  <a:cubicBezTo>
                    <a:pt x="1894" y="493"/>
                    <a:pt x="1799" y="433"/>
                    <a:pt x="1715" y="386"/>
                  </a:cubicBezTo>
                  <a:cubicBezTo>
                    <a:pt x="1365" y="178"/>
                    <a:pt x="945" y="0"/>
                    <a:pt x="538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" name="Google Shape;5822;p62">
              <a:extLst>
                <a:ext uri="{FF2B5EF4-FFF2-40B4-BE49-F238E27FC236}">
                  <a16:creationId xmlns:a16="http://schemas.microsoft.com/office/drawing/2014/main" id="{27368CE7-C434-4566-9C17-000768BE3790}"/>
                </a:ext>
              </a:extLst>
            </p:cNvPr>
            <p:cNvSpPr/>
            <p:nvPr/>
          </p:nvSpPr>
          <p:spPr>
            <a:xfrm>
              <a:off x="4809050" y="3117381"/>
              <a:ext cx="80741" cy="38251"/>
            </a:xfrm>
            <a:custGeom>
              <a:avLst/>
              <a:gdLst/>
              <a:ahLst/>
              <a:cxnLst/>
              <a:rect l="l" t="t" r="r" b="b"/>
              <a:pathLst>
                <a:path w="1638" h="776" extrusionOk="0">
                  <a:moveTo>
                    <a:pt x="1094" y="0"/>
                  </a:moveTo>
                  <a:cubicBezTo>
                    <a:pt x="794" y="0"/>
                    <a:pt x="495" y="156"/>
                    <a:pt x="268" y="321"/>
                  </a:cubicBezTo>
                  <a:cubicBezTo>
                    <a:pt x="209" y="369"/>
                    <a:pt x="149" y="417"/>
                    <a:pt x="101" y="476"/>
                  </a:cubicBezTo>
                  <a:cubicBezTo>
                    <a:pt x="66" y="500"/>
                    <a:pt x="54" y="524"/>
                    <a:pt x="42" y="560"/>
                  </a:cubicBezTo>
                  <a:cubicBezTo>
                    <a:pt x="1" y="711"/>
                    <a:pt x="155" y="743"/>
                    <a:pt x="308" y="743"/>
                  </a:cubicBezTo>
                  <a:cubicBezTo>
                    <a:pt x="420" y="743"/>
                    <a:pt x="531" y="726"/>
                    <a:pt x="566" y="726"/>
                  </a:cubicBezTo>
                  <a:cubicBezTo>
                    <a:pt x="709" y="726"/>
                    <a:pt x="840" y="726"/>
                    <a:pt x="994" y="750"/>
                  </a:cubicBezTo>
                  <a:cubicBezTo>
                    <a:pt x="1076" y="763"/>
                    <a:pt x="1162" y="776"/>
                    <a:pt x="1244" y="776"/>
                  </a:cubicBezTo>
                  <a:cubicBezTo>
                    <a:pt x="1390" y="776"/>
                    <a:pt x="1521" y="735"/>
                    <a:pt x="1590" y="583"/>
                  </a:cubicBezTo>
                  <a:cubicBezTo>
                    <a:pt x="1637" y="476"/>
                    <a:pt x="1637" y="357"/>
                    <a:pt x="1554" y="238"/>
                  </a:cubicBezTo>
                  <a:cubicBezTo>
                    <a:pt x="1483" y="95"/>
                    <a:pt x="1352" y="24"/>
                    <a:pt x="1232" y="12"/>
                  </a:cubicBezTo>
                  <a:cubicBezTo>
                    <a:pt x="1186" y="4"/>
                    <a:pt x="1140" y="0"/>
                    <a:pt x="1094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" name="Google Shape;5823;p62">
              <a:extLst>
                <a:ext uri="{FF2B5EF4-FFF2-40B4-BE49-F238E27FC236}">
                  <a16:creationId xmlns:a16="http://schemas.microsoft.com/office/drawing/2014/main" id="{99502A93-79CA-4C07-B4AE-D9DFC6563A08}"/>
                </a:ext>
              </a:extLst>
            </p:cNvPr>
            <p:cNvSpPr/>
            <p:nvPr/>
          </p:nvSpPr>
          <p:spPr>
            <a:xfrm>
              <a:off x="4879144" y="3199503"/>
              <a:ext cx="49391" cy="128752"/>
            </a:xfrm>
            <a:custGeom>
              <a:avLst/>
              <a:gdLst/>
              <a:ahLst/>
              <a:cxnLst/>
              <a:rect l="l" t="t" r="r" b="b"/>
              <a:pathLst>
                <a:path w="1002" h="2612" extrusionOk="0">
                  <a:moveTo>
                    <a:pt x="689" y="0"/>
                  </a:moveTo>
                  <a:cubicBezTo>
                    <a:pt x="655" y="0"/>
                    <a:pt x="625" y="30"/>
                    <a:pt x="632" y="72"/>
                  </a:cubicBezTo>
                  <a:cubicBezTo>
                    <a:pt x="715" y="429"/>
                    <a:pt x="799" y="822"/>
                    <a:pt x="811" y="1191"/>
                  </a:cubicBezTo>
                  <a:cubicBezTo>
                    <a:pt x="823" y="1275"/>
                    <a:pt x="823" y="1382"/>
                    <a:pt x="823" y="1465"/>
                  </a:cubicBezTo>
                  <a:lnTo>
                    <a:pt x="823" y="1501"/>
                  </a:lnTo>
                  <a:cubicBezTo>
                    <a:pt x="799" y="1489"/>
                    <a:pt x="763" y="1465"/>
                    <a:pt x="727" y="1465"/>
                  </a:cubicBezTo>
                  <a:cubicBezTo>
                    <a:pt x="679" y="1457"/>
                    <a:pt x="627" y="1451"/>
                    <a:pt x="573" y="1451"/>
                  </a:cubicBezTo>
                  <a:cubicBezTo>
                    <a:pt x="481" y="1451"/>
                    <a:pt x="386" y="1468"/>
                    <a:pt x="311" y="1513"/>
                  </a:cubicBezTo>
                  <a:cubicBezTo>
                    <a:pt x="49" y="1668"/>
                    <a:pt x="1" y="2025"/>
                    <a:pt x="96" y="2275"/>
                  </a:cubicBezTo>
                  <a:cubicBezTo>
                    <a:pt x="156" y="2406"/>
                    <a:pt x="263" y="2525"/>
                    <a:pt x="406" y="2584"/>
                  </a:cubicBezTo>
                  <a:cubicBezTo>
                    <a:pt x="455" y="2602"/>
                    <a:pt x="508" y="2612"/>
                    <a:pt x="562" y="2612"/>
                  </a:cubicBezTo>
                  <a:cubicBezTo>
                    <a:pt x="653" y="2612"/>
                    <a:pt x="743" y="2585"/>
                    <a:pt x="811" y="2525"/>
                  </a:cubicBezTo>
                  <a:cubicBezTo>
                    <a:pt x="834" y="2489"/>
                    <a:pt x="811" y="2430"/>
                    <a:pt x="763" y="2430"/>
                  </a:cubicBezTo>
                  <a:cubicBezTo>
                    <a:pt x="737" y="2432"/>
                    <a:pt x="711" y="2434"/>
                    <a:pt x="685" y="2434"/>
                  </a:cubicBezTo>
                  <a:cubicBezTo>
                    <a:pt x="581" y="2434"/>
                    <a:pt x="480" y="2411"/>
                    <a:pt x="394" y="2334"/>
                  </a:cubicBezTo>
                  <a:cubicBezTo>
                    <a:pt x="287" y="2251"/>
                    <a:pt x="239" y="2108"/>
                    <a:pt x="239" y="1977"/>
                  </a:cubicBezTo>
                  <a:cubicBezTo>
                    <a:pt x="263" y="1846"/>
                    <a:pt x="322" y="1715"/>
                    <a:pt x="453" y="1668"/>
                  </a:cubicBezTo>
                  <a:cubicBezTo>
                    <a:pt x="494" y="1659"/>
                    <a:pt x="541" y="1646"/>
                    <a:pt x="586" y="1646"/>
                  </a:cubicBezTo>
                  <a:cubicBezTo>
                    <a:pt x="606" y="1646"/>
                    <a:pt x="625" y="1648"/>
                    <a:pt x="644" y="1656"/>
                  </a:cubicBezTo>
                  <a:cubicBezTo>
                    <a:pt x="703" y="1668"/>
                    <a:pt x="763" y="1692"/>
                    <a:pt x="823" y="1692"/>
                  </a:cubicBezTo>
                  <a:cubicBezTo>
                    <a:pt x="832" y="1693"/>
                    <a:pt x="842" y="1694"/>
                    <a:pt x="851" y="1694"/>
                  </a:cubicBezTo>
                  <a:cubicBezTo>
                    <a:pt x="960" y="1694"/>
                    <a:pt x="1001" y="1565"/>
                    <a:pt x="1001" y="1477"/>
                  </a:cubicBezTo>
                  <a:cubicBezTo>
                    <a:pt x="1001" y="1311"/>
                    <a:pt x="977" y="1144"/>
                    <a:pt x="953" y="977"/>
                  </a:cubicBezTo>
                  <a:cubicBezTo>
                    <a:pt x="918" y="668"/>
                    <a:pt x="858" y="358"/>
                    <a:pt x="751" y="48"/>
                  </a:cubicBezTo>
                  <a:cubicBezTo>
                    <a:pt x="736" y="14"/>
                    <a:pt x="712" y="0"/>
                    <a:pt x="689" y="0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" name="Google Shape;5824;p62">
              <a:extLst>
                <a:ext uri="{FF2B5EF4-FFF2-40B4-BE49-F238E27FC236}">
                  <a16:creationId xmlns:a16="http://schemas.microsoft.com/office/drawing/2014/main" id="{B6E5AF5F-BE7C-4DDD-A34E-1ABC71FF1982}"/>
                </a:ext>
              </a:extLst>
            </p:cNvPr>
            <p:cNvSpPr/>
            <p:nvPr/>
          </p:nvSpPr>
          <p:spPr>
            <a:xfrm>
              <a:off x="4995376" y="3241401"/>
              <a:ext cx="102627" cy="39385"/>
            </a:xfrm>
            <a:custGeom>
              <a:avLst/>
              <a:gdLst/>
              <a:ahLst/>
              <a:cxnLst/>
              <a:rect l="l" t="t" r="r" b="b"/>
              <a:pathLst>
                <a:path w="2082" h="799" extrusionOk="0">
                  <a:moveTo>
                    <a:pt x="1040" y="1"/>
                  </a:moveTo>
                  <a:cubicBezTo>
                    <a:pt x="995" y="1"/>
                    <a:pt x="951" y="3"/>
                    <a:pt x="905" y="8"/>
                  </a:cubicBezTo>
                  <a:cubicBezTo>
                    <a:pt x="679" y="44"/>
                    <a:pt x="489" y="115"/>
                    <a:pt x="322" y="246"/>
                  </a:cubicBezTo>
                  <a:cubicBezTo>
                    <a:pt x="239" y="318"/>
                    <a:pt x="179" y="377"/>
                    <a:pt x="119" y="472"/>
                  </a:cubicBezTo>
                  <a:cubicBezTo>
                    <a:pt x="60" y="544"/>
                    <a:pt x="0" y="663"/>
                    <a:pt x="0" y="734"/>
                  </a:cubicBezTo>
                  <a:cubicBezTo>
                    <a:pt x="0" y="775"/>
                    <a:pt x="28" y="799"/>
                    <a:pt x="53" y="799"/>
                  </a:cubicBezTo>
                  <a:cubicBezTo>
                    <a:pt x="65" y="799"/>
                    <a:pt x="76" y="793"/>
                    <a:pt x="84" y="782"/>
                  </a:cubicBezTo>
                  <a:cubicBezTo>
                    <a:pt x="143" y="722"/>
                    <a:pt x="179" y="639"/>
                    <a:pt x="239" y="580"/>
                  </a:cubicBezTo>
                  <a:cubicBezTo>
                    <a:pt x="298" y="520"/>
                    <a:pt x="358" y="437"/>
                    <a:pt x="429" y="401"/>
                  </a:cubicBezTo>
                  <a:cubicBezTo>
                    <a:pt x="572" y="294"/>
                    <a:pt x="739" y="222"/>
                    <a:pt x="917" y="199"/>
                  </a:cubicBezTo>
                  <a:cubicBezTo>
                    <a:pt x="943" y="197"/>
                    <a:pt x="968" y="196"/>
                    <a:pt x="994" y="196"/>
                  </a:cubicBezTo>
                  <a:cubicBezTo>
                    <a:pt x="1168" y="196"/>
                    <a:pt x="1333" y="231"/>
                    <a:pt x="1489" y="294"/>
                  </a:cubicBezTo>
                  <a:cubicBezTo>
                    <a:pt x="1572" y="341"/>
                    <a:pt x="1667" y="377"/>
                    <a:pt x="1751" y="437"/>
                  </a:cubicBezTo>
                  <a:cubicBezTo>
                    <a:pt x="1846" y="496"/>
                    <a:pt x="1905" y="580"/>
                    <a:pt x="1989" y="615"/>
                  </a:cubicBezTo>
                  <a:cubicBezTo>
                    <a:pt x="2000" y="620"/>
                    <a:pt x="2010" y="622"/>
                    <a:pt x="2019" y="622"/>
                  </a:cubicBezTo>
                  <a:cubicBezTo>
                    <a:pt x="2060" y="622"/>
                    <a:pt x="2082" y="583"/>
                    <a:pt x="2072" y="544"/>
                  </a:cubicBezTo>
                  <a:cubicBezTo>
                    <a:pt x="2024" y="437"/>
                    <a:pt x="1929" y="353"/>
                    <a:pt x="1846" y="294"/>
                  </a:cubicBezTo>
                  <a:cubicBezTo>
                    <a:pt x="1751" y="222"/>
                    <a:pt x="1643" y="163"/>
                    <a:pt x="1548" y="115"/>
                  </a:cubicBezTo>
                  <a:cubicBezTo>
                    <a:pt x="1386" y="39"/>
                    <a:pt x="1217" y="1"/>
                    <a:pt x="1040" y="1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" name="Google Shape;5825;p62">
              <a:extLst>
                <a:ext uri="{FF2B5EF4-FFF2-40B4-BE49-F238E27FC236}">
                  <a16:creationId xmlns:a16="http://schemas.microsoft.com/office/drawing/2014/main" id="{EE6CD3C4-AB66-46D5-A53D-F712FDA4A609}"/>
                </a:ext>
              </a:extLst>
            </p:cNvPr>
            <p:cNvSpPr/>
            <p:nvPr/>
          </p:nvSpPr>
          <p:spPr>
            <a:xfrm>
              <a:off x="4806585" y="3241401"/>
              <a:ext cx="66151" cy="39385"/>
            </a:xfrm>
            <a:custGeom>
              <a:avLst/>
              <a:gdLst/>
              <a:ahLst/>
              <a:cxnLst/>
              <a:rect l="l" t="t" r="r" b="b"/>
              <a:pathLst>
                <a:path w="1342" h="799" extrusionOk="0">
                  <a:moveTo>
                    <a:pt x="686" y="1"/>
                  </a:moveTo>
                  <a:cubicBezTo>
                    <a:pt x="575" y="1"/>
                    <a:pt x="468" y="39"/>
                    <a:pt x="354" y="115"/>
                  </a:cubicBezTo>
                  <a:cubicBezTo>
                    <a:pt x="282" y="163"/>
                    <a:pt x="223" y="222"/>
                    <a:pt x="163" y="294"/>
                  </a:cubicBezTo>
                  <a:cubicBezTo>
                    <a:pt x="104" y="353"/>
                    <a:pt x="44" y="437"/>
                    <a:pt x="20" y="544"/>
                  </a:cubicBezTo>
                  <a:cubicBezTo>
                    <a:pt x="1" y="583"/>
                    <a:pt x="21" y="622"/>
                    <a:pt x="42" y="622"/>
                  </a:cubicBezTo>
                  <a:cubicBezTo>
                    <a:pt x="47" y="622"/>
                    <a:pt x="52" y="620"/>
                    <a:pt x="56" y="615"/>
                  </a:cubicBezTo>
                  <a:cubicBezTo>
                    <a:pt x="116" y="580"/>
                    <a:pt x="163" y="496"/>
                    <a:pt x="211" y="437"/>
                  </a:cubicBezTo>
                  <a:cubicBezTo>
                    <a:pt x="270" y="377"/>
                    <a:pt x="318" y="341"/>
                    <a:pt x="390" y="294"/>
                  </a:cubicBezTo>
                  <a:cubicBezTo>
                    <a:pt x="493" y="231"/>
                    <a:pt x="597" y="196"/>
                    <a:pt x="701" y="196"/>
                  </a:cubicBezTo>
                  <a:cubicBezTo>
                    <a:pt x="716" y="196"/>
                    <a:pt x="732" y="197"/>
                    <a:pt x="747" y="199"/>
                  </a:cubicBezTo>
                  <a:cubicBezTo>
                    <a:pt x="866" y="222"/>
                    <a:pt x="973" y="294"/>
                    <a:pt x="1056" y="401"/>
                  </a:cubicBezTo>
                  <a:cubicBezTo>
                    <a:pt x="1104" y="437"/>
                    <a:pt x="1152" y="520"/>
                    <a:pt x="1175" y="580"/>
                  </a:cubicBezTo>
                  <a:cubicBezTo>
                    <a:pt x="1211" y="639"/>
                    <a:pt x="1235" y="722"/>
                    <a:pt x="1282" y="782"/>
                  </a:cubicBezTo>
                  <a:cubicBezTo>
                    <a:pt x="1286" y="793"/>
                    <a:pt x="1294" y="799"/>
                    <a:pt x="1302" y="799"/>
                  </a:cubicBezTo>
                  <a:cubicBezTo>
                    <a:pt x="1320" y="799"/>
                    <a:pt x="1342" y="775"/>
                    <a:pt x="1342" y="734"/>
                  </a:cubicBezTo>
                  <a:cubicBezTo>
                    <a:pt x="1342" y="663"/>
                    <a:pt x="1306" y="544"/>
                    <a:pt x="1282" y="472"/>
                  </a:cubicBezTo>
                  <a:cubicBezTo>
                    <a:pt x="1235" y="377"/>
                    <a:pt x="1211" y="318"/>
                    <a:pt x="1152" y="246"/>
                  </a:cubicBezTo>
                  <a:cubicBezTo>
                    <a:pt x="1044" y="115"/>
                    <a:pt x="913" y="44"/>
                    <a:pt x="771" y="8"/>
                  </a:cubicBezTo>
                  <a:cubicBezTo>
                    <a:pt x="742" y="3"/>
                    <a:pt x="714" y="1"/>
                    <a:pt x="686" y="1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" name="Google Shape;5826;p62">
              <a:extLst>
                <a:ext uri="{FF2B5EF4-FFF2-40B4-BE49-F238E27FC236}">
                  <a16:creationId xmlns:a16="http://schemas.microsoft.com/office/drawing/2014/main" id="{543AC389-E436-45A5-838E-D7FB2F23AA3F}"/>
                </a:ext>
              </a:extLst>
            </p:cNvPr>
            <p:cNvSpPr/>
            <p:nvPr/>
          </p:nvSpPr>
          <p:spPr>
            <a:xfrm>
              <a:off x="4866673" y="3325150"/>
              <a:ext cx="150194" cy="49440"/>
            </a:xfrm>
            <a:custGeom>
              <a:avLst/>
              <a:gdLst/>
              <a:ahLst/>
              <a:cxnLst/>
              <a:rect l="l" t="t" r="r" b="b"/>
              <a:pathLst>
                <a:path w="3047" h="1003" extrusionOk="0">
                  <a:moveTo>
                    <a:pt x="2970" y="1"/>
                  </a:moveTo>
                  <a:cubicBezTo>
                    <a:pt x="2958" y="1"/>
                    <a:pt x="2945" y="4"/>
                    <a:pt x="2933" y="12"/>
                  </a:cubicBezTo>
                  <a:cubicBezTo>
                    <a:pt x="2826" y="83"/>
                    <a:pt x="2730" y="178"/>
                    <a:pt x="2623" y="250"/>
                  </a:cubicBezTo>
                  <a:cubicBezTo>
                    <a:pt x="2516" y="321"/>
                    <a:pt x="2409" y="393"/>
                    <a:pt x="2314" y="452"/>
                  </a:cubicBezTo>
                  <a:cubicBezTo>
                    <a:pt x="2099" y="583"/>
                    <a:pt x="1861" y="678"/>
                    <a:pt x="1623" y="738"/>
                  </a:cubicBezTo>
                  <a:cubicBezTo>
                    <a:pt x="1385" y="797"/>
                    <a:pt x="1147" y="833"/>
                    <a:pt x="897" y="833"/>
                  </a:cubicBezTo>
                  <a:cubicBezTo>
                    <a:pt x="766" y="833"/>
                    <a:pt x="647" y="809"/>
                    <a:pt x="504" y="797"/>
                  </a:cubicBezTo>
                  <a:cubicBezTo>
                    <a:pt x="373" y="774"/>
                    <a:pt x="230" y="738"/>
                    <a:pt x="123" y="655"/>
                  </a:cubicBezTo>
                  <a:cubicBezTo>
                    <a:pt x="109" y="644"/>
                    <a:pt x="95" y="639"/>
                    <a:pt x="81" y="639"/>
                  </a:cubicBezTo>
                  <a:cubicBezTo>
                    <a:pt x="36" y="639"/>
                    <a:pt x="0" y="689"/>
                    <a:pt x="28" y="726"/>
                  </a:cubicBezTo>
                  <a:cubicBezTo>
                    <a:pt x="206" y="928"/>
                    <a:pt x="540" y="976"/>
                    <a:pt x="802" y="988"/>
                  </a:cubicBezTo>
                  <a:cubicBezTo>
                    <a:pt x="880" y="998"/>
                    <a:pt x="958" y="1002"/>
                    <a:pt x="1035" y="1002"/>
                  </a:cubicBezTo>
                  <a:cubicBezTo>
                    <a:pt x="1237" y="1002"/>
                    <a:pt x="1433" y="972"/>
                    <a:pt x="1623" y="928"/>
                  </a:cubicBezTo>
                  <a:cubicBezTo>
                    <a:pt x="1897" y="869"/>
                    <a:pt x="2147" y="774"/>
                    <a:pt x="2385" y="631"/>
                  </a:cubicBezTo>
                  <a:cubicBezTo>
                    <a:pt x="2623" y="500"/>
                    <a:pt x="2873" y="321"/>
                    <a:pt x="3028" y="95"/>
                  </a:cubicBezTo>
                  <a:cubicBezTo>
                    <a:pt x="3047" y="48"/>
                    <a:pt x="3014" y="1"/>
                    <a:pt x="2970" y="1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" name="Google Shape;5827;p62">
              <a:extLst>
                <a:ext uri="{FF2B5EF4-FFF2-40B4-BE49-F238E27FC236}">
                  <a16:creationId xmlns:a16="http://schemas.microsoft.com/office/drawing/2014/main" id="{AE3E5C83-75CF-4516-9EEE-7034F6181673}"/>
                </a:ext>
              </a:extLst>
            </p:cNvPr>
            <p:cNvSpPr/>
            <p:nvPr/>
          </p:nvSpPr>
          <p:spPr>
            <a:xfrm>
              <a:off x="5395632" y="4274677"/>
              <a:ext cx="80002" cy="60778"/>
            </a:xfrm>
            <a:custGeom>
              <a:avLst/>
              <a:gdLst/>
              <a:ahLst/>
              <a:cxnLst/>
              <a:rect l="l" t="t" r="r" b="b"/>
              <a:pathLst>
                <a:path w="1623" h="1233" extrusionOk="0">
                  <a:moveTo>
                    <a:pt x="1291" y="1"/>
                  </a:moveTo>
                  <a:cubicBezTo>
                    <a:pt x="1080" y="1"/>
                    <a:pt x="727" y="203"/>
                    <a:pt x="727" y="203"/>
                  </a:cubicBezTo>
                  <a:lnTo>
                    <a:pt x="0" y="1180"/>
                  </a:lnTo>
                  <a:cubicBezTo>
                    <a:pt x="0" y="1180"/>
                    <a:pt x="188" y="1232"/>
                    <a:pt x="439" y="1232"/>
                  </a:cubicBezTo>
                  <a:cubicBezTo>
                    <a:pt x="722" y="1232"/>
                    <a:pt x="1087" y="1166"/>
                    <a:pt x="1358" y="882"/>
                  </a:cubicBezTo>
                  <a:cubicBezTo>
                    <a:pt x="1623" y="598"/>
                    <a:pt x="1530" y="532"/>
                    <a:pt x="1385" y="532"/>
                  </a:cubicBezTo>
                  <a:cubicBezTo>
                    <a:pt x="1255" y="532"/>
                    <a:pt x="1084" y="584"/>
                    <a:pt x="1084" y="584"/>
                  </a:cubicBezTo>
                  <a:cubicBezTo>
                    <a:pt x="1084" y="584"/>
                    <a:pt x="1548" y="215"/>
                    <a:pt x="1417" y="49"/>
                  </a:cubicBezTo>
                  <a:cubicBezTo>
                    <a:pt x="1390" y="14"/>
                    <a:pt x="1345" y="1"/>
                    <a:pt x="1291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" name="Google Shape;5828;p62">
              <a:extLst>
                <a:ext uri="{FF2B5EF4-FFF2-40B4-BE49-F238E27FC236}">
                  <a16:creationId xmlns:a16="http://schemas.microsoft.com/office/drawing/2014/main" id="{7F1B4C41-A3FB-4627-9043-EDE24AB60317}"/>
                </a:ext>
              </a:extLst>
            </p:cNvPr>
            <p:cNvSpPr/>
            <p:nvPr/>
          </p:nvSpPr>
          <p:spPr>
            <a:xfrm>
              <a:off x="5298230" y="4182499"/>
              <a:ext cx="161877" cy="152265"/>
            </a:xfrm>
            <a:custGeom>
              <a:avLst/>
              <a:gdLst/>
              <a:ahLst/>
              <a:cxnLst/>
              <a:rect l="l" t="t" r="r" b="b"/>
              <a:pathLst>
                <a:path w="3284" h="3089" extrusionOk="0">
                  <a:moveTo>
                    <a:pt x="1358" y="1"/>
                  </a:moveTo>
                  <a:cubicBezTo>
                    <a:pt x="1287" y="1"/>
                    <a:pt x="1230" y="19"/>
                    <a:pt x="1191" y="61"/>
                  </a:cubicBezTo>
                  <a:cubicBezTo>
                    <a:pt x="1191" y="61"/>
                    <a:pt x="0" y="1038"/>
                    <a:pt x="60" y="1621"/>
                  </a:cubicBezTo>
                  <a:cubicBezTo>
                    <a:pt x="117" y="2187"/>
                    <a:pt x="1630" y="3088"/>
                    <a:pt x="2037" y="3088"/>
                  </a:cubicBezTo>
                  <a:cubicBezTo>
                    <a:pt x="2050" y="3088"/>
                    <a:pt x="2061" y="3087"/>
                    <a:pt x="2072" y="3085"/>
                  </a:cubicBezTo>
                  <a:cubicBezTo>
                    <a:pt x="2417" y="3026"/>
                    <a:pt x="3239" y="1442"/>
                    <a:pt x="3262" y="1276"/>
                  </a:cubicBezTo>
                  <a:cubicBezTo>
                    <a:pt x="3283" y="1139"/>
                    <a:pt x="1911" y="1"/>
                    <a:pt x="1358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" name="Google Shape;5829;p62">
              <a:extLst>
                <a:ext uri="{FF2B5EF4-FFF2-40B4-BE49-F238E27FC236}">
                  <a16:creationId xmlns:a16="http://schemas.microsoft.com/office/drawing/2014/main" id="{1272AFA4-D03A-49C5-BF31-257CC32A6E89}"/>
                </a:ext>
              </a:extLst>
            </p:cNvPr>
            <p:cNvSpPr/>
            <p:nvPr/>
          </p:nvSpPr>
          <p:spPr>
            <a:xfrm>
              <a:off x="5413230" y="4281035"/>
              <a:ext cx="28590" cy="41849"/>
            </a:xfrm>
            <a:custGeom>
              <a:avLst/>
              <a:gdLst/>
              <a:ahLst/>
              <a:cxnLst/>
              <a:rect l="l" t="t" r="r" b="b"/>
              <a:pathLst>
                <a:path w="580" h="849" extrusionOk="0">
                  <a:moveTo>
                    <a:pt x="540" y="1"/>
                  </a:moveTo>
                  <a:cubicBezTo>
                    <a:pt x="529" y="1"/>
                    <a:pt x="517" y="9"/>
                    <a:pt x="513" y="27"/>
                  </a:cubicBezTo>
                  <a:cubicBezTo>
                    <a:pt x="465" y="170"/>
                    <a:pt x="394" y="324"/>
                    <a:pt x="298" y="455"/>
                  </a:cubicBezTo>
                  <a:cubicBezTo>
                    <a:pt x="251" y="527"/>
                    <a:pt x="215" y="586"/>
                    <a:pt x="155" y="646"/>
                  </a:cubicBezTo>
                  <a:cubicBezTo>
                    <a:pt x="144" y="682"/>
                    <a:pt x="108" y="705"/>
                    <a:pt x="84" y="741"/>
                  </a:cubicBezTo>
                  <a:cubicBezTo>
                    <a:pt x="48" y="753"/>
                    <a:pt x="13" y="789"/>
                    <a:pt x="1" y="813"/>
                  </a:cubicBezTo>
                  <a:cubicBezTo>
                    <a:pt x="1" y="825"/>
                    <a:pt x="24" y="848"/>
                    <a:pt x="36" y="848"/>
                  </a:cubicBezTo>
                  <a:cubicBezTo>
                    <a:pt x="60" y="825"/>
                    <a:pt x="96" y="801"/>
                    <a:pt x="120" y="765"/>
                  </a:cubicBezTo>
                  <a:lnTo>
                    <a:pt x="215" y="682"/>
                  </a:lnTo>
                  <a:cubicBezTo>
                    <a:pt x="275" y="622"/>
                    <a:pt x="310" y="563"/>
                    <a:pt x="358" y="479"/>
                  </a:cubicBezTo>
                  <a:cubicBezTo>
                    <a:pt x="453" y="348"/>
                    <a:pt x="525" y="205"/>
                    <a:pt x="572" y="51"/>
                  </a:cubicBezTo>
                  <a:cubicBezTo>
                    <a:pt x="580" y="21"/>
                    <a:pt x="560" y="1"/>
                    <a:pt x="540" y="1"/>
                  </a:cubicBezTo>
                  <a:close/>
                </a:path>
              </a:pathLst>
            </a:custGeom>
            <a:solidFill>
              <a:srgbClr val="C44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5" name="Google Shape;5830;p62">
              <a:extLst>
                <a:ext uri="{FF2B5EF4-FFF2-40B4-BE49-F238E27FC236}">
                  <a16:creationId xmlns:a16="http://schemas.microsoft.com/office/drawing/2014/main" id="{075AE336-1162-4290-8263-25ABA9C2327F}"/>
                </a:ext>
              </a:extLst>
            </p:cNvPr>
            <p:cNvSpPr/>
            <p:nvPr/>
          </p:nvSpPr>
          <p:spPr>
            <a:xfrm>
              <a:off x="5280288" y="3615879"/>
              <a:ext cx="360723" cy="667075"/>
            </a:xfrm>
            <a:custGeom>
              <a:avLst/>
              <a:gdLst/>
              <a:ahLst/>
              <a:cxnLst/>
              <a:rect l="l" t="t" r="r" b="b"/>
              <a:pathLst>
                <a:path w="7318" h="13533" extrusionOk="0">
                  <a:moveTo>
                    <a:pt x="718" y="0"/>
                  </a:moveTo>
                  <a:cubicBezTo>
                    <a:pt x="0" y="0"/>
                    <a:pt x="163" y="1569"/>
                    <a:pt x="245" y="2186"/>
                  </a:cubicBezTo>
                  <a:cubicBezTo>
                    <a:pt x="328" y="2900"/>
                    <a:pt x="590" y="3603"/>
                    <a:pt x="1007" y="4198"/>
                  </a:cubicBezTo>
                  <a:cubicBezTo>
                    <a:pt x="1221" y="4532"/>
                    <a:pt x="1507" y="4722"/>
                    <a:pt x="1805" y="4960"/>
                  </a:cubicBezTo>
                  <a:cubicBezTo>
                    <a:pt x="2019" y="5127"/>
                    <a:pt x="2221" y="5317"/>
                    <a:pt x="2400" y="5532"/>
                  </a:cubicBezTo>
                  <a:cubicBezTo>
                    <a:pt x="2733" y="5901"/>
                    <a:pt x="2983" y="6365"/>
                    <a:pt x="2995" y="6865"/>
                  </a:cubicBezTo>
                  <a:cubicBezTo>
                    <a:pt x="3031" y="7830"/>
                    <a:pt x="2174" y="9497"/>
                    <a:pt x="1626" y="10485"/>
                  </a:cubicBezTo>
                  <a:lnTo>
                    <a:pt x="1578" y="10568"/>
                  </a:lnTo>
                  <a:cubicBezTo>
                    <a:pt x="1340" y="10985"/>
                    <a:pt x="1162" y="11271"/>
                    <a:pt x="1162" y="11271"/>
                  </a:cubicBezTo>
                  <a:lnTo>
                    <a:pt x="3817" y="13533"/>
                  </a:lnTo>
                  <a:cubicBezTo>
                    <a:pt x="3936" y="13307"/>
                    <a:pt x="4067" y="13080"/>
                    <a:pt x="4186" y="12866"/>
                  </a:cubicBezTo>
                  <a:cubicBezTo>
                    <a:pt x="4198" y="12830"/>
                    <a:pt x="4222" y="12818"/>
                    <a:pt x="4234" y="12783"/>
                  </a:cubicBezTo>
                  <a:cubicBezTo>
                    <a:pt x="5841" y="9949"/>
                    <a:pt x="7317" y="7341"/>
                    <a:pt x="6139" y="5163"/>
                  </a:cubicBezTo>
                  <a:cubicBezTo>
                    <a:pt x="6031" y="4972"/>
                    <a:pt x="5924" y="4794"/>
                    <a:pt x="5805" y="4615"/>
                  </a:cubicBezTo>
                  <a:cubicBezTo>
                    <a:pt x="5138" y="3603"/>
                    <a:pt x="4293" y="2686"/>
                    <a:pt x="3400" y="1853"/>
                  </a:cubicBezTo>
                  <a:cubicBezTo>
                    <a:pt x="2972" y="1448"/>
                    <a:pt x="2519" y="1055"/>
                    <a:pt x="2043" y="698"/>
                  </a:cubicBezTo>
                  <a:cubicBezTo>
                    <a:pt x="1805" y="519"/>
                    <a:pt x="1376" y="269"/>
                    <a:pt x="1126" y="126"/>
                  </a:cubicBezTo>
                  <a:cubicBezTo>
                    <a:pt x="966" y="39"/>
                    <a:pt x="831" y="0"/>
                    <a:pt x="718" y="0"/>
                  </a:cubicBezTo>
                  <a:close/>
                </a:path>
              </a:pathLst>
            </a:custGeom>
            <a:solidFill>
              <a:srgbClr val="E2D4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" name="Google Shape;5831;p62">
              <a:extLst>
                <a:ext uri="{FF2B5EF4-FFF2-40B4-BE49-F238E27FC236}">
                  <a16:creationId xmlns:a16="http://schemas.microsoft.com/office/drawing/2014/main" id="{BFE5642C-A3F7-4B22-877B-8125FD70FA9E}"/>
                </a:ext>
              </a:extLst>
            </p:cNvPr>
            <p:cNvSpPr/>
            <p:nvPr/>
          </p:nvSpPr>
          <p:spPr>
            <a:xfrm>
              <a:off x="5358663" y="4132664"/>
              <a:ext cx="130921" cy="117415"/>
            </a:xfrm>
            <a:custGeom>
              <a:avLst/>
              <a:gdLst/>
              <a:ahLst/>
              <a:cxnLst/>
              <a:rect l="l" t="t" r="r" b="b"/>
              <a:pathLst>
                <a:path w="2656" h="2382" extrusionOk="0">
                  <a:moveTo>
                    <a:pt x="72" y="1"/>
                  </a:moveTo>
                  <a:cubicBezTo>
                    <a:pt x="24" y="25"/>
                    <a:pt x="12" y="60"/>
                    <a:pt x="0" y="84"/>
                  </a:cubicBezTo>
                  <a:cubicBezTo>
                    <a:pt x="84" y="144"/>
                    <a:pt x="167" y="203"/>
                    <a:pt x="262" y="286"/>
                  </a:cubicBezTo>
                  <a:cubicBezTo>
                    <a:pt x="596" y="525"/>
                    <a:pt x="905" y="775"/>
                    <a:pt x="1203" y="1025"/>
                  </a:cubicBezTo>
                  <a:cubicBezTo>
                    <a:pt x="1703" y="1453"/>
                    <a:pt x="2167" y="1918"/>
                    <a:pt x="2620" y="2382"/>
                  </a:cubicBezTo>
                  <a:cubicBezTo>
                    <a:pt x="2632" y="2346"/>
                    <a:pt x="2644" y="2334"/>
                    <a:pt x="2655" y="2311"/>
                  </a:cubicBezTo>
                  <a:cubicBezTo>
                    <a:pt x="2525" y="2156"/>
                    <a:pt x="2394" y="2025"/>
                    <a:pt x="2263" y="1870"/>
                  </a:cubicBezTo>
                  <a:cubicBezTo>
                    <a:pt x="1822" y="1429"/>
                    <a:pt x="1370" y="1013"/>
                    <a:pt x="870" y="608"/>
                  </a:cubicBezTo>
                  <a:cubicBezTo>
                    <a:pt x="620" y="406"/>
                    <a:pt x="369" y="203"/>
                    <a:pt x="119" y="25"/>
                  </a:cubicBezTo>
                  <a:cubicBezTo>
                    <a:pt x="96" y="13"/>
                    <a:pt x="84" y="1"/>
                    <a:pt x="72" y="1"/>
                  </a:cubicBezTo>
                  <a:close/>
                </a:path>
              </a:pathLst>
            </a:custGeom>
            <a:solidFill>
              <a:srgbClr val="431F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" name="Google Shape;5832;p62">
              <a:extLst>
                <a:ext uri="{FF2B5EF4-FFF2-40B4-BE49-F238E27FC236}">
                  <a16:creationId xmlns:a16="http://schemas.microsoft.com/office/drawing/2014/main" id="{478C69D1-78D9-4F8F-ADA0-4AD7A3FA38C1}"/>
                </a:ext>
              </a:extLst>
            </p:cNvPr>
            <p:cNvSpPr/>
            <p:nvPr/>
          </p:nvSpPr>
          <p:spPr>
            <a:xfrm>
              <a:off x="5318144" y="3830450"/>
              <a:ext cx="62848" cy="40518"/>
            </a:xfrm>
            <a:custGeom>
              <a:avLst/>
              <a:gdLst/>
              <a:ahLst/>
              <a:cxnLst/>
              <a:rect l="l" t="t" r="r" b="b"/>
              <a:pathLst>
                <a:path w="1275" h="822" extrusionOk="0">
                  <a:moveTo>
                    <a:pt x="1" y="0"/>
                  </a:moveTo>
                  <a:lnTo>
                    <a:pt x="1" y="0"/>
                  </a:lnTo>
                  <a:cubicBezTo>
                    <a:pt x="179" y="179"/>
                    <a:pt x="394" y="321"/>
                    <a:pt x="608" y="464"/>
                  </a:cubicBezTo>
                  <a:cubicBezTo>
                    <a:pt x="691" y="524"/>
                    <a:pt x="787" y="560"/>
                    <a:pt x="882" y="619"/>
                  </a:cubicBezTo>
                  <a:cubicBezTo>
                    <a:pt x="858" y="619"/>
                    <a:pt x="846" y="619"/>
                    <a:pt x="834" y="607"/>
                  </a:cubicBezTo>
                  <a:cubicBezTo>
                    <a:pt x="739" y="595"/>
                    <a:pt x="668" y="595"/>
                    <a:pt x="584" y="595"/>
                  </a:cubicBezTo>
                  <a:cubicBezTo>
                    <a:pt x="489" y="595"/>
                    <a:pt x="418" y="607"/>
                    <a:pt x="322" y="643"/>
                  </a:cubicBezTo>
                  <a:cubicBezTo>
                    <a:pt x="489" y="702"/>
                    <a:pt x="644" y="726"/>
                    <a:pt x="799" y="762"/>
                  </a:cubicBezTo>
                  <a:cubicBezTo>
                    <a:pt x="965" y="786"/>
                    <a:pt x="1120" y="798"/>
                    <a:pt x="1275" y="822"/>
                  </a:cubicBezTo>
                  <a:cubicBezTo>
                    <a:pt x="1096" y="619"/>
                    <a:pt x="894" y="476"/>
                    <a:pt x="680" y="345"/>
                  </a:cubicBezTo>
                  <a:cubicBezTo>
                    <a:pt x="453" y="202"/>
                    <a:pt x="239" y="83"/>
                    <a:pt x="1" y="0"/>
                  </a:cubicBezTo>
                  <a:close/>
                </a:path>
              </a:pathLst>
            </a:custGeom>
            <a:solidFill>
              <a:srgbClr val="431F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8" name="Google Shape;5812;p62">
              <a:extLst>
                <a:ext uri="{FF2B5EF4-FFF2-40B4-BE49-F238E27FC236}">
                  <a16:creationId xmlns:a16="http://schemas.microsoft.com/office/drawing/2014/main" id="{2586989B-7E45-463F-875C-8B707615F595}"/>
                </a:ext>
              </a:extLst>
            </p:cNvPr>
            <p:cNvSpPr/>
            <p:nvPr/>
          </p:nvSpPr>
          <p:spPr>
            <a:xfrm>
              <a:off x="6267063" y="3552878"/>
              <a:ext cx="228061" cy="149800"/>
            </a:xfrm>
            <a:custGeom>
              <a:avLst/>
              <a:gdLst/>
              <a:ahLst/>
              <a:cxnLst/>
              <a:rect l="l" t="t" r="r" b="b"/>
              <a:pathLst>
                <a:path w="5031" h="3039" extrusionOk="0">
                  <a:moveTo>
                    <a:pt x="4292" y="0"/>
                  </a:moveTo>
                  <a:cubicBezTo>
                    <a:pt x="4246" y="0"/>
                    <a:pt x="4201" y="15"/>
                    <a:pt x="4156" y="48"/>
                  </a:cubicBezTo>
                  <a:cubicBezTo>
                    <a:pt x="3786" y="328"/>
                    <a:pt x="2911" y="1346"/>
                    <a:pt x="1419" y="1346"/>
                  </a:cubicBezTo>
                  <a:cubicBezTo>
                    <a:pt x="1326" y="1346"/>
                    <a:pt x="1230" y="1342"/>
                    <a:pt x="1132" y="1334"/>
                  </a:cubicBezTo>
                  <a:cubicBezTo>
                    <a:pt x="751" y="1310"/>
                    <a:pt x="596" y="857"/>
                    <a:pt x="525" y="667"/>
                  </a:cubicBezTo>
                  <a:cubicBezTo>
                    <a:pt x="518" y="641"/>
                    <a:pt x="498" y="629"/>
                    <a:pt x="479" y="629"/>
                  </a:cubicBezTo>
                  <a:cubicBezTo>
                    <a:pt x="463" y="629"/>
                    <a:pt x="447" y="638"/>
                    <a:pt x="441" y="655"/>
                  </a:cubicBezTo>
                  <a:cubicBezTo>
                    <a:pt x="298" y="893"/>
                    <a:pt x="25" y="1500"/>
                    <a:pt x="25" y="1655"/>
                  </a:cubicBezTo>
                  <a:cubicBezTo>
                    <a:pt x="1" y="1905"/>
                    <a:pt x="239" y="2798"/>
                    <a:pt x="394" y="2810"/>
                  </a:cubicBezTo>
                  <a:cubicBezTo>
                    <a:pt x="395" y="2810"/>
                    <a:pt x="396" y="2810"/>
                    <a:pt x="397" y="2810"/>
                  </a:cubicBezTo>
                  <a:cubicBezTo>
                    <a:pt x="545" y="2810"/>
                    <a:pt x="1180" y="1893"/>
                    <a:pt x="1180" y="1893"/>
                  </a:cubicBezTo>
                  <a:cubicBezTo>
                    <a:pt x="1180" y="1893"/>
                    <a:pt x="1803" y="3038"/>
                    <a:pt x="2043" y="3038"/>
                  </a:cubicBezTo>
                  <a:cubicBezTo>
                    <a:pt x="2049" y="3038"/>
                    <a:pt x="2055" y="3038"/>
                    <a:pt x="2061" y="3036"/>
                  </a:cubicBezTo>
                  <a:cubicBezTo>
                    <a:pt x="2382" y="2941"/>
                    <a:pt x="4097" y="2905"/>
                    <a:pt x="4978" y="1072"/>
                  </a:cubicBezTo>
                  <a:cubicBezTo>
                    <a:pt x="5031" y="955"/>
                    <a:pt x="4660" y="0"/>
                    <a:pt x="42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9" name="Google Shape;5812;p62">
              <a:extLst>
                <a:ext uri="{FF2B5EF4-FFF2-40B4-BE49-F238E27FC236}">
                  <a16:creationId xmlns:a16="http://schemas.microsoft.com/office/drawing/2014/main" id="{F9E8B9A7-7EA1-4A11-B4AB-DBCE95A221D6}"/>
                </a:ext>
              </a:extLst>
            </p:cNvPr>
            <p:cNvSpPr/>
            <p:nvPr/>
          </p:nvSpPr>
          <p:spPr>
            <a:xfrm flipH="1">
              <a:off x="3582898" y="3566260"/>
              <a:ext cx="247991" cy="149800"/>
            </a:xfrm>
            <a:custGeom>
              <a:avLst/>
              <a:gdLst/>
              <a:ahLst/>
              <a:cxnLst/>
              <a:rect l="l" t="t" r="r" b="b"/>
              <a:pathLst>
                <a:path w="5031" h="3039" extrusionOk="0">
                  <a:moveTo>
                    <a:pt x="4292" y="0"/>
                  </a:moveTo>
                  <a:cubicBezTo>
                    <a:pt x="4246" y="0"/>
                    <a:pt x="4201" y="15"/>
                    <a:pt x="4156" y="48"/>
                  </a:cubicBezTo>
                  <a:cubicBezTo>
                    <a:pt x="3786" y="328"/>
                    <a:pt x="2911" y="1346"/>
                    <a:pt x="1419" y="1346"/>
                  </a:cubicBezTo>
                  <a:cubicBezTo>
                    <a:pt x="1326" y="1346"/>
                    <a:pt x="1230" y="1342"/>
                    <a:pt x="1132" y="1334"/>
                  </a:cubicBezTo>
                  <a:cubicBezTo>
                    <a:pt x="751" y="1310"/>
                    <a:pt x="596" y="857"/>
                    <a:pt x="525" y="667"/>
                  </a:cubicBezTo>
                  <a:cubicBezTo>
                    <a:pt x="518" y="641"/>
                    <a:pt x="498" y="629"/>
                    <a:pt x="479" y="629"/>
                  </a:cubicBezTo>
                  <a:cubicBezTo>
                    <a:pt x="463" y="629"/>
                    <a:pt x="447" y="638"/>
                    <a:pt x="441" y="655"/>
                  </a:cubicBezTo>
                  <a:cubicBezTo>
                    <a:pt x="298" y="893"/>
                    <a:pt x="25" y="1500"/>
                    <a:pt x="25" y="1655"/>
                  </a:cubicBezTo>
                  <a:cubicBezTo>
                    <a:pt x="1" y="1905"/>
                    <a:pt x="239" y="2798"/>
                    <a:pt x="394" y="2810"/>
                  </a:cubicBezTo>
                  <a:cubicBezTo>
                    <a:pt x="395" y="2810"/>
                    <a:pt x="396" y="2810"/>
                    <a:pt x="397" y="2810"/>
                  </a:cubicBezTo>
                  <a:cubicBezTo>
                    <a:pt x="545" y="2810"/>
                    <a:pt x="1180" y="1893"/>
                    <a:pt x="1180" y="1893"/>
                  </a:cubicBezTo>
                  <a:cubicBezTo>
                    <a:pt x="1180" y="1893"/>
                    <a:pt x="1803" y="3038"/>
                    <a:pt x="2043" y="3038"/>
                  </a:cubicBezTo>
                  <a:cubicBezTo>
                    <a:pt x="2049" y="3038"/>
                    <a:pt x="2055" y="3038"/>
                    <a:pt x="2061" y="3036"/>
                  </a:cubicBezTo>
                  <a:cubicBezTo>
                    <a:pt x="2382" y="2941"/>
                    <a:pt x="4097" y="2905"/>
                    <a:pt x="4978" y="1072"/>
                  </a:cubicBezTo>
                  <a:cubicBezTo>
                    <a:pt x="5031" y="955"/>
                    <a:pt x="4660" y="0"/>
                    <a:pt x="42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560" name="Picture 559">
              <a:extLst>
                <a:ext uri="{FF2B5EF4-FFF2-40B4-BE49-F238E27FC236}">
                  <a16:creationId xmlns:a16="http://schemas.microsoft.com/office/drawing/2014/main" id="{238524A4-89D6-4DA3-9C3A-DFD80E4DA2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32" t="21090" r="68290" b="26612"/>
            <a:stretch/>
          </p:blipFill>
          <p:spPr>
            <a:xfrm>
              <a:off x="2110267" y="3642936"/>
              <a:ext cx="425594" cy="529261"/>
            </a:xfrm>
            <a:prstGeom prst="rect">
              <a:avLst/>
            </a:prstGeom>
          </p:spPr>
        </p:pic>
        <p:pic>
          <p:nvPicPr>
            <p:cNvPr id="561" name="Picture 560">
              <a:extLst>
                <a:ext uri="{FF2B5EF4-FFF2-40B4-BE49-F238E27FC236}">
                  <a16:creationId xmlns:a16="http://schemas.microsoft.com/office/drawing/2014/main" id="{F435BB8F-8167-471A-BD60-A102451DC2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99" t="21935" r="70326" b="25132"/>
            <a:stretch/>
          </p:blipFill>
          <p:spPr>
            <a:xfrm flipH="1">
              <a:off x="4867915" y="3625789"/>
              <a:ext cx="339245" cy="535709"/>
            </a:xfrm>
            <a:prstGeom prst="rect">
              <a:avLst/>
            </a:prstGeom>
          </p:spPr>
        </p:pic>
        <p:pic>
          <p:nvPicPr>
            <p:cNvPr id="562" name="Picture 561">
              <a:extLst>
                <a:ext uri="{FF2B5EF4-FFF2-40B4-BE49-F238E27FC236}">
                  <a16:creationId xmlns:a16="http://schemas.microsoft.com/office/drawing/2014/main" id="{94F55C3F-8498-4430-9798-390B8A7F30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73" t="22391" r="71004" b="25545"/>
            <a:stretch/>
          </p:blipFill>
          <p:spPr>
            <a:xfrm flipH="1">
              <a:off x="3623278" y="3639071"/>
              <a:ext cx="311362" cy="526904"/>
            </a:xfrm>
            <a:prstGeom prst="rect">
              <a:avLst/>
            </a:prstGeom>
          </p:spPr>
        </p:pic>
        <p:pic>
          <p:nvPicPr>
            <p:cNvPr id="563" name="Picture 562">
              <a:extLst>
                <a:ext uri="{FF2B5EF4-FFF2-40B4-BE49-F238E27FC236}">
                  <a16:creationId xmlns:a16="http://schemas.microsoft.com/office/drawing/2014/main" id="{5E93ED1D-CFE9-46B7-8756-D85B479CF1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72" t="23691" r="70027" b="25785"/>
            <a:stretch/>
          </p:blipFill>
          <p:spPr>
            <a:xfrm flipH="1">
              <a:off x="6192524" y="3621099"/>
              <a:ext cx="372088" cy="511314"/>
            </a:xfrm>
            <a:prstGeom prst="rect">
              <a:avLst/>
            </a:prstGeom>
          </p:spPr>
        </p:pic>
      </p:grpSp>
      <p:sp>
        <p:nvSpPr>
          <p:cNvPr id="564" name="Rectangle 2"/>
          <p:cNvSpPr>
            <a:spLocks noChangeArrowheads="1"/>
          </p:cNvSpPr>
          <p:nvPr/>
        </p:nvSpPr>
        <p:spPr bwMode="auto">
          <a:xfrm>
            <a:off x="4196445" y="1001753"/>
            <a:ext cx="542947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2400" b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altLang="en-US" sz="2400" b="0" u="none" strike="noStrike" cap="none" normalizeH="0" baseline="0" dirty="0" err="1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kumimoji="0" lang="en-US" altLang="en-US" sz="2400" b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2/4 </a:t>
            </a:r>
            <a:r>
              <a:rPr kumimoji="0" lang="en-US" altLang="en-US" sz="2400" b="0" u="none" strike="noStrike" cap="none" normalizeH="0" baseline="0" dirty="0" err="1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400" b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kumimoji="0" lang="en-US" altLang="en-US" sz="2400" b="0" u="none" strike="noStrike" cap="none" normalizeH="0" baseline="0" dirty="0" err="1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r>
              <a:rPr kumimoji="0" lang="en-US" altLang="en-US" sz="2400" b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u="none" strike="noStrike" cap="none" normalizeH="0" baseline="0" dirty="0" err="1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2400" b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u="none" strike="noStrike" cap="none" normalizeH="0" baseline="0" dirty="0" err="1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2400" b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kumimoji="0" lang="en-US" altLang="en-US" sz="2400" b="0" u="none" strike="noStrike" cap="none" normalizeH="0" baseline="0" dirty="0" err="1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kumimoji="0" lang="en-US" altLang="en-US" sz="2400" b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2400" b="0" u="none" strike="noStrike" cap="none" normalizeH="0" baseline="0" dirty="0" err="1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kumimoji="0" lang="en-US" altLang="en-US" sz="2400" b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u="none" strike="noStrike" cap="none" normalizeH="0" baseline="0" dirty="0" err="1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kumimoji="0" lang="en-US" altLang="en-US" sz="2400" b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u="none" strike="noStrike" cap="none" normalizeH="0" baseline="0" dirty="0" err="1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altLang="en-US" sz="2400" b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u="none" strike="noStrike" cap="none" normalizeH="0" baseline="0" dirty="0" err="1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r>
              <a:rPr kumimoji="0" lang="en-US" altLang="en-US" sz="2400" b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u="none" strike="noStrike" cap="none" normalizeH="0" baseline="0" dirty="0" err="1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altLang="en-US" sz="2400" b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u="none" strike="noStrike" cap="none" normalizeH="0" baseline="0" dirty="0" err="1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2400" b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u="none" strike="noStrike" cap="none" normalizeH="0" baseline="0" dirty="0" err="1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kumimoji="0" lang="en-US" altLang="en-US" sz="2400" b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u="none" strike="noStrike" cap="none" normalizeH="0" baseline="0" dirty="0" err="1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kumimoji="0" lang="en-US" altLang="en-US" sz="2400" b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kumimoji="0" lang="en-US" altLang="en-US" sz="2400" b="0" u="none" strike="noStrike" cap="none" normalizeH="0" baseline="0" dirty="0" err="1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r>
              <a:rPr kumimoji="0" lang="en-US" altLang="en-US" sz="2400" b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kumimoji="0" lang="en-US" altLang="en-US" sz="2400" b="0" u="none" strike="noStrike" cap="none" normalizeH="0" baseline="0" dirty="0" err="1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kumimoji="0" lang="en-US" altLang="en-US" sz="2400" b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400" b="0" u="none" strike="noStrike" cap="none" normalizeH="0" baseline="0" dirty="0" err="1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r>
              <a:rPr kumimoji="0" lang="en-US" altLang="en-US" sz="2400" b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kumimoji="0" lang="en-US" altLang="en-US" sz="2400" b="0" u="none" strike="noStrike" cap="none" normalizeH="0" baseline="0" dirty="0" err="1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kumimoji="0" lang="en-US" altLang="en-US" sz="2400" b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rê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mi,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son, la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dôi</a:t>
            </a:r>
            <a:endParaRPr lang="en-US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917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A4AFA38-80D2-47A0-9BCC-8BAEBCC657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13050" y="-2812697"/>
            <a:ext cx="7232650" cy="12858044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E0B591CD-5253-48CF-8E13-E602D352F4AC}"/>
              </a:ext>
            </a:extLst>
          </p:cNvPr>
          <p:cNvSpPr/>
          <p:nvPr/>
        </p:nvSpPr>
        <p:spPr>
          <a:xfrm>
            <a:off x="317501" y="304490"/>
            <a:ext cx="12218769" cy="6613944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87608 w 11585839"/>
              <a:gd name="connsiteY15" fmla="*/ 6172405 h 6291080"/>
              <a:gd name="connsiteX16" fmla="*/ 6312808 w 11585839"/>
              <a:gd name="connsiteY16" fmla="*/ 6254955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87608 w 11585839"/>
              <a:gd name="connsiteY15" fmla="*/ 6172405 h 6291080"/>
              <a:gd name="connsiteX16" fmla="*/ 6312808 w 11585839"/>
              <a:gd name="connsiteY16" fmla="*/ 6134883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96844 w 11585839"/>
              <a:gd name="connsiteY15" fmla="*/ 6135459 h 6291080"/>
              <a:gd name="connsiteX16" fmla="*/ 6312808 w 11585839"/>
              <a:gd name="connsiteY16" fmla="*/ 6134883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71922"/>
              <a:gd name="connsiteX1" fmla="*/ 1709058 w 11585839"/>
              <a:gd name="connsiteY1" fmla="*/ 85930 h 6271922"/>
              <a:gd name="connsiteX2" fmla="*/ 3906158 w 11585839"/>
              <a:gd name="connsiteY2" fmla="*/ 205 h 6271922"/>
              <a:gd name="connsiteX3" fmla="*/ 6195333 w 11585839"/>
              <a:gd name="connsiteY3" fmla="*/ 60530 h 6271922"/>
              <a:gd name="connsiteX4" fmla="*/ 8401958 w 11585839"/>
              <a:gd name="connsiteY4" fmla="*/ 9730 h 6271922"/>
              <a:gd name="connsiteX5" fmla="*/ 10202183 w 11585839"/>
              <a:gd name="connsiteY5" fmla="*/ 92280 h 6271922"/>
              <a:gd name="connsiteX6" fmla="*/ 11507108 w 11585839"/>
              <a:gd name="connsiteY6" fmla="*/ 124030 h 6271922"/>
              <a:gd name="connsiteX7" fmla="*/ 11449958 w 11585839"/>
              <a:gd name="connsiteY7" fmla="*/ 1533730 h 6271922"/>
              <a:gd name="connsiteX8" fmla="*/ 11538858 w 11585839"/>
              <a:gd name="connsiteY8" fmla="*/ 2416380 h 6271922"/>
              <a:gd name="connsiteX9" fmla="*/ 11475358 w 11585839"/>
              <a:gd name="connsiteY9" fmla="*/ 3556205 h 6271922"/>
              <a:gd name="connsiteX10" fmla="*/ 11532508 w 11585839"/>
              <a:gd name="connsiteY10" fmla="*/ 4565855 h 6271922"/>
              <a:gd name="connsiteX11" fmla="*/ 11453133 w 11585839"/>
              <a:gd name="connsiteY11" fmla="*/ 5391355 h 6271922"/>
              <a:gd name="connsiteX12" fmla="*/ 11542033 w 11585839"/>
              <a:gd name="connsiteY12" fmla="*/ 6134305 h 6271922"/>
              <a:gd name="connsiteX13" fmla="*/ 10722883 w 11585839"/>
              <a:gd name="connsiteY13" fmla="*/ 6267655 h 6271922"/>
              <a:gd name="connsiteX14" fmla="*/ 9351283 w 11585839"/>
              <a:gd name="connsiteY14" fmla="*/ 6229555 h 6271922"/>
              <a:gd name="connsiteX15" fmla="*/ 7896844 w 11585839"/>
              <a:gd name="connsiteY15" fmla="*/ 6135459 h 6271922"/>
              <a:gd name="connsiteX16" fmla="*/ 6312808 w 11585839"/>
              <a:gd name="connsiteY16" fmla="*/ 6134883 h 6271922"/>
              <a:gd name="connsiteX17" fmla="*/ 4302744 w 11585839"/>
              <a:gd name="connsiteY17" fmla="*/ 6132862 h 6271922"/>
              <a:gd name="connsiteX18" fmla="*/ 2777012 w 11585839"/>
              <a:gd name="connsiteY18" fmla="*/ 6142098 h 6271922"/>
              <a:gd name="connsiteX19" fmla="*/ 1162958 w 11585839"/>
              <a:gd name="connsiteY19" fmla="*/ 6200980 h 6271922"/>
              <a:gd name="connsiteX20" fmla="*/ 77108 w 11585839"/>
              <a:gd name="connsiteY20" fmla="*/ 6121605 h 6271922"/>
              <a:gd name="connsiteX21" fmla="*/ 86633 w 11585839"/>
              <a:gd name="connsiteY21" fmla="*/ 5054805 h 6271922"/>
              <a:gd name="connsiteX22" fmla="*/ 70758 w 11585839"/>
              <a:gd name="connsiteY22" fmla="*/ 3937205 h 6271922"/>
              <a:gd name="connsiteX23" fmla="*/ 39008 w 11585839"/>
              <a:gd name="connsiteY23" fmla="*/ 2489405 h 6271922"/>
              <a:gd name="connsiteX24" fmla="*/ 105683 w 11585839"/>
              <a:gd name="connsiteY24" fmla="*/ 1317830 h 6271922"/>
              <a:gd name="connsiteX25" fmla="*/ 143783 w 11585839"/>
              <a:gd name="connsiteY25" fmla="*/ 101805 h 6271922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34883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30453 w 11585839"/>
              <a:gd name="connsiteY17" fmla="*/ 6197517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30453 w 11585839"/>
              <a:gd name="connsiteY17" fmla="*/ 6197517 h 6271343"/>
              <a:gd name="connsiteX18" fmla="*/ 2878612 w 11585839"/>
              <a:gd name="connsiteY18" fmla="*/ 6188280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71343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2289" y="6243891"/>
                  <a:pt x="9351283" y="6229555"/>
                </a:cubicBezTo>
                <a:cubicBezTo>
                  <a:pt x="8880277" y="6215219"/>
                  <a:pt x="8403256" y="6186643"/>
                  <a:pt x="7896844" y="6181640"/>
                </a:cubicBezTo>
                <a:lnTo>
                  <a:pt x="6312808" y="6199538"/>
                </a:lnTo>
                <a:lnTo>
                  <a:pt x="4330453" y="6197517"/>
                </a:lnTo>
                <a:lnTo>
                  <a:pt x="2878612" y="6188280"/>
                </a:lnTo>
                <a:cubicBezTo>
                  <a:pt x="2350696" y="6188857"/>
                  <a:pt x="1629875" y="6212092"/>
                  <a:pt x="1162958" y="6200980"/>
                </a:cubicBezTo>
                <a:cubicBezTo>
                  <a:pt x="696041" y="6189868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https://www.youtube.com/watch?v=7cmBAcItdmg</a:t>
            </a:r>
            <a:endParaRPr lang="zh-CN" altLang="en-US"/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95052FC3-285C-47D4-B0AF-10943994DE2F}"/>
              </a:ext>
            </a:extLst>
          </p:cNvPr>
          <p:cNvSpPr/>
          <p:nvPr/>
        </p:nvSpPr>
        <p:spPr>
          <a:xfrm>
            <a:off x="247184" y="254430"/>
            <a:ext cx="12370125" cy="6746958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  <a:gd name="connsiteX0" fmla="*/ 143783 w 11585839"/>
              <a:gd name="connsiteY0" fmla="*/ 101805 h 6271447"/>
              <a:gd name="connsiteX1" fmla="*/ 1709058 w 11585839"/>
              <a:gd name="connsiteY1" fmla="*/ 85930 h 6271447"/>
              <a:gd name="connsiteX2" fmla="*/ 3906158 w 11585839"/>
              <a:gd name="connsiteY2" fmla="*/ 205 h 6271447"/>
              <a:gd name="connsiteX3" fmla="*/ 6195333 w 11585839"/>
              <a:gd name="connsiteY3" fmla="*/ 60530 h 6271447"/>
              <a:gd name="connsiteX4" fmla="*/ 8401958 w 11585839"/>
              <a:gd name="connsiteY4" fmla="*/ 9730 h 6271447"/>
              <a:gd name="connsiteX5" fmla="*/ 10202183 w 11585839"/>
              <a:gd name="connsiteY5" fmla="*/ 92280 h 6271447"/>
              <a:gd name="connsiteX6" fmla="*/ 11507108 w 11585839"/>
              <a:gd name="connsiteY6" fmla="*/ 124030 h 6271447"/>
              <a:gd name="connsiteX7" fmla="*/ 11449958 w 11585839"/>
              <a:gd name="connsiteY7" fmla="*/ 1533730 h 6271447"/>
              <a:gd name="connsiteX8" fmla="*/ 11538858 w 11585839"/>
              <a:gd name="connsiteY8" fmla="*/ 2416380 h 6271447"/>
              <a:gd name="connsiteX9" fmla="*/ 11475358 w 11585839"/>
              <a:gd name="connsiteY9" fmla="*/ 3556205 h 6271447"/>
              <a:gd name="connsiteX10" fmla="*/ 11532508 w 11585839"/>
              <a:gd name="connsiteY10" fmla="*/ 4565855 h 6271447"/>
              <a:gd name="connsiteX11" fmla="*/ 11453133 w 11585839"/>
              <a:gd name="connsiteY11" fmla="*/ 5391355 h 6271447"/>
              <a:gd name="connsiteX12" fmla="*/ 11542033 w 11585839"/>
              <a:gd name="connsiteY12" fmla="*/ 6134305 h 6271447"/>
              <a:gd name="connsiteX13" fmla="*/ 10722883 w 11585839"/>
              <a:gd name="connsiteY13" fmla="*/ 6267655 h 6271447"/>
              <a:gd name="connsiteX14" fmla="*/ 9351283 w 11585839"/>
              <a:gd name="connsiteY14" fmla="*/ 6229555 h 6271447"/>
              <a:gd name="connsiteX15" fmla="*/ 7887608 w 11585839"/>
              <a:gd name="connsiteY15" fmla="*/ 6172405 h 6271447"/>
              <a:gd name="connsiteX16" fmla="*/ 6312808 w 11585839"/>
              <a:gd name="connsiteY16" fmla="*/ 6254955 h 6271447"/>
              <a:gd name="connsiteX17" fmla="*/ 4293508 w 11585839"/>
              <a:gd name="connsiteY17" fmla="*/ 6188280 h 6271447"/>
              <a:gd name="connsiteX18" fmla="*/ 2721767 w 11585839"/>
              <a:gd name="connsiteY18" fmla="*/ 6215186 h 6271447"/>
              <a:gd name="connsiteX19" fmla="*/ 1162958 w 11585839"/>
              <a:gd name="connsiteY19" fmla="*/ 6200980 h 6271447"/>
              <a:gd name="connsiteX20" fmla="*/ 77108 w 11585839"/>
              <a:gd name="connsiteY20" fmla="*/ 6121605 h 6271447"/>
              <a:gd name="connsiteX21" fmla="*/ 86633 w 11585839"/>
              <a:gd name="connsiteY21" fmla="*/ 5054805 h 6271447"/>
              <a:gd name="connsiteX22" fmla="*/ 70758 w 11585839"/>
              <a:gd name="connsiteY22" fmla="*/ 3937205 h 6271447"/>
              <a:gd name="connsiteX23" fmla="*/ 39008 w 11585839"/>
              <a:gd name="connsiteY23" fmla="*/ 2489405 h 6271447"/>
              <a:gd name="connsiteX24" fmla="*/ 105683 w 11585839"/>
              <a:gd name="connsiteY24" fmla="*/ 1317830 h 6271447"/>
              <a:gd name="connsiteX25" fmla="*/ 143783 w 11585839"/>
              <a:gd name="connsiteY25" fmla="*/ 101805 h 6271447"/>
              <a:gd name="connsiteX0" fmla="*/ 143783 w 11585839"/>
              <a:gd name="connsiteY0" fmla="*/ 101805 h 6271447"/>
              <a:gd name="connsiteX1" fmla="*/ 1709058 w 11585839"/>
              <a:gd name="connsiteY1" fmla="*/ 85930 h 6271447"/>
              <a:gd name="connsiteX2" fmla="*/ 3906158 w 11585839"/>
              <a:gd name="connsiteY2" fmla="*/ 205 h 6271447"/>
              <a:gd name="connsiteX3" fmla="*/ 6195333 w 11585839"/>
              <a:gd name="connsiteY3" fmla="*/ 60530 h 6271447"/>
              <a:gd name="connsiteX4" fmla="*/ 8401958 w 11585839"/>
              <a:gd name="connsiteY4" fmla="*/ 9730 h 6271447"/>
              <a:gd name="connsiteX5" fmla="*/ 10202183 w 11585839"/>
              <a:gd name="connsiteY5" fmla="*/ 92280 h 6271447"/>
              <a:gd name="connsiteX6" fmla="*/ 11507108 w 11585839"/>
              <a:gd name="connsiteY6" fmla="*/ 124030 h 6271447"/>
              <a:gd name="connsiteX7" fmla="*/ 11449958 w 11585839"/>
              <a:gd name="connsiteY7" fmla="*/ 1533730 h 6271447"/>
              <a:gd name="connsiteX8" fmla="*/ 11538858 w 11585839"/>
              <a:gd name="connsiteY8" fmla="*/ 2416380 h 6271447"/>
              <a:gd name="connsiteX9" fmla="*/ 11475358 w 11585839"/>
              <a:gd name="connsiteY9" fmla="*/ 3556205 h 6271447"/>
              <a:gd name="connsiteX10" fmla="*/ 11532508 w 11585839"/>
              <a:gd name="connsiteY10" fmla="*/ 4565855 h 6271447"/>
              <a:gd name="connsiteX11" fmla="*/ 11453133 w 11585839"/>
              <a:gd name="connsiteY11" fmla="*/ 5391355 h 6271447"/>
              <a:gd name="connsiteX12" fmla="*/ 11542033 w 11585839"/>
              <a:gd name="connsiteY12" fmla="*/ 6134305 h 6271447"/>
              <a:gd name="connsiteX13" fmla="*/ 10722883 w 11585839"/>
              <a:gd name="connsiteY13" fmla="*/ 6267655 h 6271447"/>
              <a:gd name="connsiteX14" fmla="*/ 9351283 w 11585839"/>
              <a:gd name="connsiteY14" fmla="*/ 6229555 h 6271447"/>
              <a:gd name="connsiteX15" fmla="*/ 7887608 w 11585839"/>
              <a:gd name="connsiteY15" fmla="*/ 6172405 h 6271447"/>
              <a:gd name="connsiteX16" fmla="*/ 6331625 w 11585839"/>
              <a:gd name="connsiteY16" fmla="*/ 6217608 h 6271447"/>
              <a:gd name="connsiteX17" fmla="*/ 4293508 w 11585839"/>
              <a:gd name="connsiteY17" fmla="*/ 6188280 h 6271447"/>
              <a:gd name="connsiteX18" fmla="*/ 2721767 w 11585839"/>
              <a:gd name="connsiteY18" fmla="*/ 6215186 h 6271447"/>
              <a:gd name="connsiteX19" fmla="*/ 1162958 w 11585839"/>
              <a:gd name="connsiteY19" fmla="*/ 6200980 h 6271447"/>
              <a:gd name="connsiteX20" fmla="*/ 77108 w 11585839"/>
              <a:gd name="connsiteY20" fmla="*/ 6121605 h 6271447"/>
              <a:gd name="connsiteX21" fmla="*/ 86633 w 11585839"/>
              <a:gd name="connsiteY21" fmla="*/ 5054805 h 6271447"/>
              <a:gd name="connsiteX22" fmla="*/ 70758 w 11585839"/>
              <a:gd name="connsiteY22" fmla="*/ 3937205 h 6271447"/>
              <a:gd name="connsiteX23" fmla="*/ 39008 w 11585839"/>
              <a:gd name="connsiteY23" fmla="*/ 2489405 h 6271447"/>
              <a:gd name="connsiteX24" fmla="*/ 105683 w 11585839"/>
              <a:gd name="connsiteY24" fmla="*/ 1317830 h 6271447"/>
              <a:gd name="connsiteX25" fmla="*/ 143783 w 11585839"/>
              <a:gd name="connsiteY25" fmla="*/ 101805 h 6271447"/>
              <a:gd name="connsiteX0" fmla="*/ 143783 w 11585839"/>
              <a:gd name="connsiteY0" fmla="*/ 101805 h 6271055"/>
              <a:gd name="connsiteX1" fmla="*/ 1709058 w 11585839"/>
              <a:gd name="connsiteY1" fmla="*/ 85930 h 6271055"/>
              <a:gd name="connsiteX2" fmla="*/ 3906158 w 11585839"/>
              <a:gd name="connsiteY2" fmla="*/ 205 h 6271055"/>
              <a:gd name="connsiteX3" fmla="*/ 6195333 w 11585839"/>
              <a:gd name="connsiteY3" fmla="*/ 60530 h 6271055"/>
              <a:gd name="connsiteX4" fmla="*/ 8401958 w 11585839"/>
              <a:gd name="connsiteY4" fmla="*/ 9730 h 6271055"/>
              <a:gd name="connsiteX5" fmla="*/ 10202183 w 11585839"/>
              <a:gd name="connsiteY5" fmla="*/ 92280 h 6271055"/>
              <a:gd name="connsiteX6" fmla="*/ 11507108 w 11585839"/>
              <a:gd name="connsiteY6" fmla="*/ 124030 h 6271055"/>
              <a:gd name="connsiteX7" fmla="*/ 11449958 w 11585839"/>
              <a:gd name="connsiteY7" fmla="*/ 1533730 h 6271055"/>
              <a:gd name="connsiteX8" fmla="*/ 11538858 w 11585839"/>
              <a:gd name="connsiteY8" fmla="*/ 2416380 h 6271055"/>
              <a:gd name="connsiteX9" fmla="*/ 11475358 w 11585839"/>
              <a:gd name="connsiteY9" fmla="*/ 3556205 h 6271055"/>
              <a:gd name="connsiteX10" fmla="*/ 11532508 w 11585839"/>
              <a:gd name="connsiteY10" fmla="*/ 4565855 h 6271055"/>
              <a:gd name="connsiteX11" fmla="*/ 11453133 w 11585839"/>
              <a:gd name="connsiteY11" fmla="*/ 5391355 h 6271055"/>
              <a:gd name="connsiteX12" fmla="*/ 11542033 w 11585839"/>
              <a:gd name="connsiteY12" fmla="*/ 6134305 h 6271055"/>
              <a:gd name="connsiteX13" fmla="*/ 10722883 w 11585839"/>
              <a:gd name="connsiteY13" fmla="*/ 6267655 h 6271055"/>
              <a:gd name="connsiteX14" fmla="*/ 9351283 w 11585839"/>
              <a:gd name="connsiteY14" fmla="*/ 6229555 h 6271055"/>
              <a:gd name="connsiteX15" fmla="*/ 7887609 w 11585839"/>
              <a:gd name="connsiteY15" fmla="*/ 6209753 h 6271055"/>
              <a:gd name="connsiteX16" fmla="*/ 6331625 w 11585839"/>
              <a:gd name="connsiteY16" fmla="*/ 6217608 h 6271055"/>
              <a:gd name="connsiteX17" fmla="*/ 4293508 w 11585839"/>
              <a:gd name="connsiteY17" fmla="*/ 6188280 h 6271055"/>
              <a:gd name="connsiteX18" fmla="*/ 2721767 w 11585839"/>
              <a:gd name="connsiteY18" fmla="*/ 6215186 h 6271055"/>
              <a:gd name="connsiteX19" fmla="*/ 1162958 w 11585839"/>
              <a:gd name="connsiteY19" fmla="*/ 6200980 h 6271055"/>
              <a:gd name="connsiteX20" fmla="*/ 77108 w 11585839"/>
              <a:gd name="connsiteY20" fmla="*/ 6121605 h 6271055"/>
              <a:gd name="connsiteX21" fmla="*/ 86633 w 11585839"/>
              <a:gd name="connsiteY21" fmla="*/ 5054805 h 6271055"/>
              <a:gd name="connsiteX22" fmla="*/ 70758 w 11585839"/>
              <a:gd name="connsiteY22" fmla="*/ 3937205 h 6271055"/>
              <a:gd name="connsiteX23" fmla="*/ 39008 w 11585839"/>
              <a:gd name="connsiteY23" fmla="*/ 2489405 h 6271055"/>
              <a:gd name="connsiteX24" fmla="*/ 105683 w 11585839"/>
              <a:gd name="connsiteY24" fmla="*/ 1317830 h 6271055"/>
              <a:gd name="connsiteX25" fmla="*/ 143783 w 11585839"/>
              <a:gd name="connsiteY25" fmla="*/ 101805 h 6271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71055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39205"/>
                  <a:pt x="9351283" y="6229555"/>
                </a:cubicBezTo>
                <a:lnTo>
                  <a:pt x="7887609" y="6209753"/>
                </a:lnTo>
                <a:lnTo>
                  <a:pt x="6331625" y="6217608"/>
                </a:lnTo>
                <a:lnTo>
                  <a:pt x="4293508" y="6188280"/>
                </a:lnTo>
                <a:cubicBezTo>
                  <a:pt x="3691865" y="6187876"/>
                  <a:pt x="3245681" y="6206217"/>
                  <a:pt x="2721767" y="6215186"/>
                </a:cubicBezTo>
                <a:lnTo>
                  <a:pt x="1162958" y="6200980"/>
                </a:lnTo>
                <a:cubicBezTo>
                  <a:pt x="722182" y="6185383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90BC889-AC7B-4295-8BED-C6962EEE1E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2430331" y="5598555"/>
            <a:ext cx="176254" cy="1907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C8DD2CA-1838-4ABC-B91D-D2BB72868F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542" y="94187"/>
            <a:ext cx="239872" cy="32048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2D143CC-5F98-48ED-A86A-4EB4928E94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55091" y="5199736"/>
            <a:ext cx="466748" cy="66933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F4310E8-B93A-47B1-B099-9B195C65E50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2" y="6749729"/>
            <a:ext cx="183007" cy="17843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6CE5404-740B-4187-9505-FB0D81B6E5B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8030" y="1541959"/>
            <a:ext cx="377974" cy="60669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F01142A-482C-419A-8335-DF8D9B53165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7093" y="5032719"/>
            <a:ext cx="290760" cy="311406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99780E9B-AB7A-4CC7-848F-677411590ED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21" y="1332141"/>
            <a:ext cx="460412" cy="41963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12D0D82-133D-405D-AE21-EEA9DD3A9C94}"/>
              </a:ext>
            </a:extLst>
          </p:cNvPr>
          <p:cNvSpPr txBox="1"/>
          <p:nvPr/>
        </p:nvSpPr>
        <p:spPr>
          <a:xfrm>
            <a:off x="3357563" y="615167"/>
            <a:ext cx="6200775" cy="52225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4763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Đọc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gam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Đô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trưởng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trục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gam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842B460-F02D-42A2-B0F0-9F3252CD232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7499" t="27639" r="16642" b="25972"/>
          <a:stretch/>
        </p:blipFill>
        <p:spPr>
          <a:xfrm>
            <a:off x="1571625" y="1434414"/>
            <a:ext cx="9429750" cy="3467129"/>
          </a:xfrm>
          <a:prstGeom prst="rect">
            <a:avLst/>
          </a:prstGeom>
        </p:spPr>
      </p:pic>
      <p:sp>
        <p:nvSpPr>
          <p:cNvPr id="2" name="TextBox 1">
            <a:hlinkClick r:id="rId12"/>
          </p:cNvPr>
          <p:cNvSpPr txBox="1"/>
          <p:nvPr/>
        </p:nvSpPr>
        <p:spPr>
          <a:xfrm>
            <a:off x="6933431" y="5598555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https://www.youtube.com/watch?v=7cmBAcItdmg</a:t>
            </a:r>
          </a:p>
        </p:txBody>
      </p:sp>
    </p:spTree>
    <p:extLst>
      <p:ext uri="{BB962C8B-B14F-4D97-AF65-F5344CB8AC3E}">
        <p14:creationId xmlns:p14="http://schemas.microsoft.com/office/powerpoint/2010/main" val="78012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A4AFA38-80D2-47A0-9BCC-8BAEBCC657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13050" y="-2812697"/>
            <a:ext cx="7232650" cy="12858044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E0B591CD-5253-48CF-8E13-E602D352F4AC}"/>
              </a:ext>
            </a:extLst>
          </p:cNvPr>
          <p:cNvSpPr/>
          <p:nvPr/>
        </p:nvSpPr>
        <p:spPr>
          <a:xfrm>
            <a:off x="317501" y="304490"/>
            <a:ext cx="12218769" cy="6613944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87608 w 11585839"/>
              <a:gd name="connsiteY15" fmla="*/ 6172405 h 6291080"/>
              <a:gd name="connsiteX16" fmla="*/ 6312808 w 11585839"/>
              <a:gd name="connsiteY16" fmla="*/ 6254955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87608 w 11585839"/>
              <a:gd name="connsiteY15" fmla="*/ 6172405 h 6291080"/>
              <a:gd name="connsiteX16" fmla="*/ 6312808 w 11585839"/>
              <a:gd name="connsiteY16" fmla="*/ 6134883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96844 w 11585839"/>
              <a:gd name="connsiteY15" fmla="*/ 6135459 h 6291080"/>
              <a:gd name="connsiteX16" fmla="*/ 6312808 w 11585839"/>
              <a:gd name="connsiteY16" fmla="*/ 6134883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71922"/>
              <a:gd name="connsiteX1" fmla="*/ 1709058 w 11585839"/>
              <a:gd name="connsiteY1" fmla="*/ 85930 h 6271922"/>
              <a:gd name="connsiteX2" fmla="*/ 3906158 w 11585839"/>
              <a:gd name="connsiteY2" fmla="*/ 205 h 6271922"/>
              <a:gd name="connsiteX3" fmla="*/ 6195333 w 11585839"/>
              <a:gd name="connsiteY3" fmla="*/ 60530 h 6271922"/>
              <a:gd name="connsiteX4" fmla="*/ 8401958 w 11585839"/>
              <a:gd name="connsiteY4" fmla="*/ 9730 h 6271922"/>
              <a:gd name="connsiteX5" fmla="*/ 10202183 w 11585839"/>
              <a:gd name="connsiteY5" fmla="*/ 92280 h 6271922"/>
              <a:gd name="connsiteX6" fmla="*/ 11507108 w 11585839"/>
              <a:gd name="connsiteY6" fmla="*/ 124030 h 6271922"/>
              <a:gd name="connsiteX7" fmla="*/ 11449958 w 11585839"/>
              <a:gd name="connsiteY7" fmla="*/ 1533730 h 6271922"/>
              <a:gd name="connsiteX8" fmla="*/ 11538858 w 11585839"/>
              <a:gd name="connsiteY8" fmla="*/ 2416380 h 6271922"/>
              <a:gd name="connsiteX9" fmla="*/ 11475358 w 11585839"/>
              <a:gd name="connsiteY9" fmla="*/ 3556205 h 6271922"/>
              <a:gd name="connsiteX10" fmla="*/ 11532508 w 11585839"/>
              <a:gd name="connsiteY10" fmla="*/ 4565855 h 6271922"/>
              <a:gd name="connsiteX11" fmla="*/ 11453133 w 11585839"/>
              <a:gd name="connsiteY11" fmla="*/ 5391355 h 6271922"/>
              <a:gd name="connsiteX12" fmla="*/ 11542033 w 11585839"/>
              <a:gd name="connsiteY12" fmla="*/ 6134305 h 6271922"/>
              <a:gd name="connsiteX13" fmla="*/ 10722883 w 11585839"/>
              <a:gd name="connsiteY13" fmla="*/ 6267655 h 6271922"/>
              <a:gd name="connsiteX14" fmla="*/ 9351283 w 11585839"/>
              <a:gd name="connsiteY14" fmla="*/ 6229555 h 6271922"/>
              <a:gd name="connsiteX15" fmla="*/ 7896844 w 11585839"/>
              <a:gd name="connsiteY15" fmla="*/ 6135459 h 6271922"/>
              <a:gd name="connsiteX16" fmla="*/ 6312808 w 11585839"/>
              <a:gd name="connsiteY16" fmla="*/ 6134883 h 6271922"/>
              <a:gd name="connsiteX17" fmla="*/ 4302744 w 11585839"/>
              <a:gd name="connsiteY17" fmla="*/ 6132862 h 6271922"/>
              <a:gd name="connsiteX18" fmla="*/ 2777012 w 11585839"/>
              <a:gd name="connsiteY18" fmla="*/ 6142098 h 6271922"/>
              <a:gd name="connsiteX19" fmla="*/ 1162958 w 11585839"/>
              <a:gd name="connsiteY19" fmla="*/ 6200980 h 6271922"/>
              <a:gd name="connsiteX20" fmla="*/ 77108 w 11585839"/>
              <a:gd name="connsiteY20" fmla="*/ 6121605 h 6271922"/>
              <a:gd name="connsiteX21" fmla="*/ 86633 w 11585839"/>
              <a:gd name="connsiteY21" fmla="*/ 5054805 h 6271922"/>
              <a:gd name="connsiteX22" fmla="*/ 70758 w 11585839"/>
              <a:gd name="connsiteY22" fmla="*/ 3937205 h 6271922"/>
              <a:gd name="connsiteX23" fmla="*/ 39008 w 11585839"/>
              <a:gd name="connsiteY23" fmla="*/ 2489405 h 6271922"/>
              <a:gd name="connsiteX24" fmla="*/ 105683 w 11585839"/>
              <a:gd name="connsiteY24" fmla="*/ 1317830 h 6271922"/>
              <a:gd name="connsiteX25" fmla="*/ 143783 w 11585839"/>
              <a:gd name="connsiteY25" fmla="*/ 101805 h 6271922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34883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30453 w 11585839"/>
              <a:gd name="connsiteY17" fmla="*/ 6197517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30453 w 11585839"/>
              <a:gd name="connsiteY17" fmla="*/ 6197517 h 6271343"/>
              <a:gd name="connsiteX18" fmla="*/ 2878612 w 11585839"/>
              <a:gd name="connsiteY18" fmla="*/ 6188280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71343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2289" y="6243891"/>
                  <a:pt x="9351283" y="6229555"/>
                </a:cubicBezTo>
                <a:cubicBezTo>
                  <a:pt x="8880277" y="6215219"/>
                  <a:pt x="8403256" y="6186643"/>
                  <a:pt x="7896844" y="6181640"/>
                </a:cubicBezTo>
                <a:lnTo>
                  <a:pt x="6312808" y="6199538"/>
                </a:lnTo>
                <a:lnTo>
                  <a:pt x="4330453" y="6197517"/>
                </a:lnTo>
                <a:lnTo>
                  <a:pt x="2878612" y="6188280"/>
                </a:lnTo>
                <a:cubicBezTo>
                  <a:pt x="2350696" y="6188857"/>
                  <a:pt x="1629875" y="6212092"/>
                  <a:pt x="1162958" y="6200980"/>
                </a:cubicBezTo>
                <a:cubicBezTo>
                  <a:pt x="696041" y="6189868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https://www.youtube.com/watch?v=7cmBAcItdmg</a:t>
            </a:r>
            <a:endParaRPr lang="zh-CN" altLang="en-US"/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95052FC3-285C-47D4-B0AF-10943994DE2F}"/>
              </a:ext>
            </a:extLst>
          </p:cNvPr>
          <p:cNvSpPr/>
          <p:nvPr/>
        </p:nvSpPr>
        <p:spPr>
          <a:xfrm>
            <a:off x="247184" y="254430"/>
            <a:ext cx="12370125" cy="6746958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  <a:gd name="connsiteX0" fmla="*/ 143783 w 11585839"/>
              <a:gd name="connsiteY0" fmla="*/ 101805 h 6271447"/>
              <a:gd name="connsiteX1" fmla="*/ 1709058 w 11585839"/>
              <a:gd name="connsiteY1" fmla="*/ 85930 h 6271447"/>
              <a:gd name="connsiteX2" fmla="*/ 3906158 w 11585839"/>
              <a:gd name="connsiteY2" fmla="*/ 205 h 6271447"/>
              <a:gd name="connsiteX3" fmla="*/ 6195333 w 11585839"/>
              <a:gd name="connsiteY3" fmla="*/ 60530 h 6271447"/>
              <a:gd name="connsiteX4" fmla="*/ 8401958 w 11585839"/>
              <a:gd name="connsiteY4" fmla="*/ 9730 h 6271447"/>
              <a:gd name="connsiteX5" fmla="*/ 10202183 w 11585839"/>
              <a:gd name="connsiteY5" fmla="*/ 92280 h 6271447"/>
              <a:gd name="connsiteX6" fmla="*/ 11507108 w 11585839"/>
              <a:gd name="connsiteY6" fmla="*/ 124030 h 6271447"/>
              <a:gd name="connsiteX7" fmla="*/ 11449958 w 11585839"/>
              <a:gd name="connsiteY7" fmla="*/ 1533730 h 6271447"/>
              <a:gd name="connsiteX8" fmla="*/ 11538858 w 11585839"/>
              <a:gd name="connsiteY8" fmla="*/ 2416380 h 6271447"/>
              <a:gd name="connsiteX9" fmla="*/ 11475358 w 11585839"/>
              <a:gd name="connsiteY9" fmla="*/ 3556205 h 6271447"/>
              <a:gd name="connsiteX10" fmla="*/ 11532508 w 11585839"/>
              <a:gd name="connsiteY10" fmla="*/ 4565855 h 6271447"/>
              <a:gd name="connsiteX11" fmla="*/ 11453133 w 11585839"/>
              <a:gd name="connsiteY11" fmla="*/ 5391355 h 6271447"/>
              <a:gd name="connsiteX12" fmla="*/ 11542033 w 11585839"/>
              <a:gd name="connsiteY12" fmla="*/ 6134305 h 6271447"/>
              <a:gd name="connsiteX13" fmla="*/ 10722883 w 11585839"/>
              <a:gd name="connsiteY13" fmla="*/ 6267655 h 6271447"/>
              <a:gd name="connsiteX14" fmla="*/ 9351283 w 11585839"/>
              <a:gd name="connsiteY14" fmla="*/ 6229555 h 6271447"/>
              <a:gd name="connsiteX15" fmla="*/ 7887608 w 11585839"/>
              <a:gd name="connsiteY15" fmla="*/ 6172405 h 6271447"/>
              <a:gd name="connsiteX16" fmla="*/ 6312808 w 11585839"/>
              <a:gd name="connsiteY16" fmla="*/ 6254955 h 6271447"/>
              <a:gd name="connsiteX17" fmla="*/ 4293508 w 11585839"/>
              <a:gd name="connsiteY17" fmla="*/ 6188280 h 6271447"/>
              <a:gd name="connsiteX18" fmla="*/ 2721767 w 11585839"/>
              <a:gd name="connsiteY18" fmla="*/ 6215186 h 6271447"/>
              <a:gd name="connsiteX19" fmla="*/ 1162958 w 11585839"/>
              <a:gd name="connsiteY19" fmla="*/ 6200980 h 6271447"/>
              <a:gd name="connsiteX20" fmla="*/ 77108 w 11585839"/>
              <a:gd name="connsiteY20" fmla="*/ 6121605 h 6271447"/>
              <a:gd name="connsiteX21" fmla="*/ 86633 w 11585839"/>
              <a:gd name="connsiteY21" fmla="*/ 5054805 h 6271447"/>
              <a:gd name="connsiteX22" fmla="*/ 70758 w 11585839"/>
              <a:gd name="connsiteY22" fmla="*/ 3937205 h 6271447"/>
              <a:gd name="connsiteX23" fmla="*/ 39008 w 11585839"/>
              <a:gd name="connsiteY23" fmla="*/ 2489405 h 6271447"/>
              <a:gd name="connsiteX24" fmla="*/ 105683 w 11585839"/>
              <a:gd name="connsiteY24" fmla="*/ 1317830 h 6271447"/>
              <a:gd name="connsiteX25" fmla="*/ 143783 w 11585839"/>
              <a:gd name="connsiteY25" fmla="*/ 101805 h 6271447"/>
              <a:gd name="connsiteX0" fmla="*/ 143783 w 11585839"/>
              <a:gd name="connsiteY0" fmla="*/ 101805 h 6271447"/>
              <a:gd name="connsiteX1" fmla="*/ 1709058 w 11585839"/>
              <a:gd name="connsiteY1" fmla="*/ 85930 h 6271447"/>
              <a:gd name="connsiteX2" fmla="*/ 3906158 w 11585839"/>
              <a:gd name="connsiteY2" fmla="*/ 205 h 6271447"/>
              <a:gd name="connsiteX3" fmla="*/ 6195333 w 11585839"/>
              <a:gd name="connsiteY3" fmla="*/ 60530 h 6271447"/>
              <a:gd name="connsiteX4" fmla="*/ 8401958 w 11585839"/>
              <a:gd name="connsiteY4" fmla="*/ 9730 h 6271447"/>
              <a:gd name="connsiteX5" fmla="*/ 10202183 w 11585839"/>
              <a:gd name="connsiteY5" fmla="*/ 92280 h 6271447"/>
              <a:gd name="connsiteX6" fmla="*/ 11507108 w 11585839"/>
              <a:gd name="connsiteY6" fmla="*/ 124030 h 6271447"/>
              <a:gd name="connsiteX7" fmla="*/ 11449958 w 11585839"/>
              <a:gd name="connsiteY7" fmla="*/ 1533730 h 6271447"/>
              <a:gd name="connsiteX8" fmla="*/ 11538858 w 11585839"/>
              <a:gd name="connsiteY8" fmla="*/ 2416380 h 6271447"/>
              <a:gd name="connsiteX9" fmla="*/ 11475358 w 11585839"/>
              <a:gd name="connsiteY9" fmla="*/ 3556205 h 6271447"/>
              <a:gd name="connsiteX10" fmla="*/ 11532508 w 11585839"/>
              <a:gd name="connsiteY10" fmla="*/ 4565855 h 6271447"/>
              <a:gd name="connsiteX11" fmla="*/ 11453133 w 11585839"/>
              <a:gd name="connsiteY11" fmla="*/ 5391355 h 6271447"/>
              <a:gd name="connsiteX12" fmla="*/ 11542033 w 11585839"/>
              <a:gd name="connsiteY12" fmla="*/ 6134305 h 6271447"/>
              <a:gd name="connsiteX13" fmla="*/ 10722883 w 11585839"/>
              <a:gd name="connsiteY13" fmla="*/ 6267655 h 6271447"/>
              <a:gd name="connsiteX14" fmla="*/ 9351283 w 11585839"/>
              <a:gd name="connsiteY14" fmla="*/ 6229555 h 6271447"/>
              <a:gd name="connsiteX15" fmla="*/ 7887608 w 11585839"/>
              <a:gd name="connsiteY15" fmla="*/ 6172405 h 6271447"/>
              <a:gd name="connsiteX16" fmla="*/ 6331625 w 11585839"/>
              <a:gd name="connsiteY16" fmla="*/ 6217608 h 6271447"/>
              <a:gd name="connsiteX17" fmla="*/ 4293508 w 11585839"/>
              <a:gd name="connsiteY17" fmla="*/ 6188280 h 6271447"/>
              <a:gd name="connsiteX18" fmla="*/ 2721767 w 11585839"/>
              <a:gd name="connsiteY18" fmla="*/ 6215186 h 6271447"/>
              <a:gd name="connsiteX19" fmla="*/ 1162958 w 11585839"/>
              <a:gd name="connsiteY19" fmla="*/ 6200980 h 6271447"/>
              <a:gd name="connsiteX20" fmla="*/ 77108 w 11585839"/>
              <a:gd name="connsiteY20" fmla="*/ 6121605 h 6271447"/>
              <a:gd name="connsiteX21" fmla="*/ 86633 w 11585839"/>
              <a:gd name="connsiteY21" fmla="*/ 5054805 h 6271447"/>
              <a:gd name="connsiteX22" fmla="*/ 70758 w 11585839"/>
              <a:gd name="connsiteY22" fmla="*/ 3937205 h 6271447"/>
              <a:gd name="connsiteX23" fmla="*/ 39008 w 11585839"/>
              <a:gd name="connsiteY23" fmla="*/ 2489405 h 6271447"/>
              <a:gd name="connsiteX24" fmla="*/ 105683 w 11585839"/>
              <a:gd name="connsiteY24" fmla="*/ 1317830 h 6271447"/>
              <a:gd name="connsiteX25" fmla="*/ 143783 w 11585839"/>
              <a:gd name="connsiteY25" fmla="*/ 101805 h 6271447"/>
              <a:gd name="connsiteX0" fmla="*/ 143783 w 11585839"/>
              <a:gd name="connsiteY0" fmla="*/ 101805 h 6271055"/>
              <a:gd name="connsiteX1" fmla="*/ 1709058 w 11585839"/>
              <a:gd name="connsiteY1" fmla="*/ 85930 h 6271055"/>
              <a:gd name="connsiteX2" fmla="*/ 3906158 w 11585839"/>
              <a:gd name="connsiteY2" fmla="*/ 205 h 6271055"/>
              <a:gd name="connsiteX3" fmla="*/ 6195333 w 11585839"/>
              <a:gd name="connsiteY3" fmla="*/ 60530 h 6271055"/>
              <a:gd name="connsiteX4" fmla="*/ 8401958 w 11585839"/>
              <a:gd name="connsiteY4" fmla="*/ 9730 h 6271055"/>
              <a:gd name="connsiteX5" fmla="*/ 10202183 w 11585839"/>
              <a:gd name="connsiteY5" fmla="*/ 92280 h 6271055"/>
              <a:gd name="connsiteX6" fmla="*/ 11507108 w 11585839"/>
              <a:gd name="connsiteY6" fmla="*/ 124030 h 6271055"/>
              <a:gd name="connsiteX7" fmla="*/ 11449958 w 11585839"/>
              <a:gd name="connsiteY7" fmla="*/ 1533730 h 6271055"/>
              <a:gd name="connsiteX8" fmla="*/ 11538858 w 11585839"/>
              <a:gd name="connsiteY8" fmla="*/ 2416380 h 6271055"/>
              <a:gd name="connsiteX9" fmla="*/ 11475358 w 11585839"/>
              <a:gd name="connsiteY9" fmla="*/ 3556205 h 6271055"/>
              <a:gd name="connsiteX10" fmla="*/ 11532508 w 11585839"/>
              <a:gd name="connsiteY10" fmla="*/ 4565855 h 6271055"/>
              <a:gd name="connsiteX11" fmla="*/ 11453133 w 11585839"/>
              <a:gd name="connsiteY11" fmla="*/ 5391355 h 6271055"/>
              <a:gd name="connsiteX12" fmla="*/ 11542033 w 11585839"/>
              <a:gd name="connsiteY12" fmla="*/ 6134305 h 6271055"/>
              <a:gd name="connsiteX13" fmla="*/ 10722883 w 11585839"/>
              <a:gd name="connsiteY13" fmla="*/ 6267655 h 6271055"/>
              <a:gd name="connsiteX14" fmla="*/ 9351283 w 11585839"/>
              <a:gd name="connsiteY14" fmla="*/ 6229555 h 6271055"/>
              <a:gd name="connsiteX15" fmla="*/ 7887609 w 11585839"/>
              <a:gd name="connsiteY15" fmla="*/ 6209753 h 6271055"/>
              <a:gd name="connsiteX16" fmla="*/ 6331625 w 11585839"/>
              <a:gd name="connsiteY16" fmla="*/ 6217608 h 6271055"/>
              <a:gd name="connsiteX17" fmla="*/ 4293508 w 11585839"/>
              <a:gd name="connsiteY17" fmla="*/ 6188280 h 6271055"/>
              <a:gd name="connsiteX18" fmla="*/ 2721767 w 11585839"/>
              <a:gd name="connsiteY18" fmla="*/ 6215186 h 6271055"/>
              <a:gd name="connsiteX19" fmla="*/ 1162958 w 11585839"/>
              <a:gd name="connsiteY19" fmla="*/ 6200980 h 6271055"/>
              <a:gd name="connsiteX20" fmla="*/ 77108 w 11585839"/>
              <a:gd name="connsiteY20" fmla="*/ 6121605 h 6271055"/>
              <a:gd name="connsiteX21" fmla="*/ 86633 w 11585839"/>
              <a:gd name="connsiteY21" fmla="*/ 5054805 h 6271055"/>
              <a:gd name="connsiteX22" fmla="*/ 70758 w 11585839"/>
              <a:gd name="connsiteY22" fmla="*/ 3937205 h 6271055"/>
              <a:gd name="connsiteX23" fmla="*/ 39008 w 11585839"/>
              <a:gd name="connsiteY23" fmla="*/ 2489405 h 6271055"/>
              <a:gd name="connsiteX24" fmla="*/ 105683 w 11585839"/>
              <a:gd name="connsiteY24" fmla="*/ 1317830 h 6271055"/>
              <a:gd name="connsiteX25" fmla="*/ 143783 w 11585839"/>
              <a:gd name="connsiteY25" fmla="*/ 101805 h 6271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71055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39205"/>
                  <a:pt x="9351283" y="6229555"/>
                </a:cubicBezTo>
                <a:lnTo>
                  <a:pt x="7887609" y="6209753"/>
                </a:lnTo>
                <a:lnTo>
                  <a:pt x="6331625" y="6217608"/>
                </a:lnTo>
                <a:lnTo>
                  <a:pt x="4293508" y="6188280"/>
                </a:lnTo>
                <a:cubicBezTo>
                  <a:pt x="3691865" y="6187876"/>
                  <a:pt x="3245681" y="6206217"/>
                  <a:pt x="2721767" y="6215186"/>
                </a:cubicBezTo>
                <a:lnTo>
                  <a:pt x="1162958" y="6200980"/>
                </a:lnTo>
                <a:cubicBezTo>
                  <a:pt x="722182" y="6185383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90BC889-AC7B-4295-8BED-C6962EEE1E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2430331" y="5598555"/>
            <a:ext cx="176254" cy="1907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C8DD2CA-1838-4ABC-B91D-D2BB72868F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542" y="94187"/>
            <a:ext cx="239872" cy="32048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2D143CC-5F98-48ED-A86A-4EB4928E94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55091" y="5199736"/>
            <a:ext cx="466748" cy="66933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F4310E8-B93A-47B1-B099-9B195C65E50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2" y="6749729"/>
            <a:ext cx="183007" cy="17843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6CE5404-740B-4187-9505-FB0D81B6E5B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8030" y="1541959"/>
            <a:ext cx="377974" cy="60669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F01142A-482C-419A-8335-DF8D9B53165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7093" y="5032719"/>
            <a:ext cx="290760" cy="311406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99780E9B-AB7A-4CC7-848F-677411590ED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21" y="1332141"/>
            <a:ext cx="460412" cy="419638"/>
          </a:xfrm>
          <a:prstGeom prst="rect">
            <a:avLst/>
          </a:prstGeom>
        </p:spPr>
      </p:pic>
      <p:pic>
        <p:nvPicPr>
          <p:cNvPr id="12" name="Picture 11" descr="A picture containing text, font, handwriting, screenshot&#10;&#10;Description automatically generated">
            <a:extLst>
              <a:ext uri="{FF2B5EF4-FFF2-40B4-BE49-F238E27FC236}">
                <a16:creationId xmlns:a16="http://schemas.microsoft.com/office/drawing/2014/main" id="{2DE7A199-188D-C8F6-1FA3-4E4F89C05D1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716" t="52957" r="-716" b="32109"/>
          <a:stretch/>
        </p:blipFill>
        <p:spPr>
          <a:xfrm>
            <a:off x="919233" y="1584843"/>
            <a:ext cx="11207501" cy="38021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TextBox 13">
            <a:hlinkClick r:id="rId12"/>
          </p:cNvPr>
          <p:cNvSpPr txBox="1"/>
          <p:nvPr/>
        </p:nvSpPr>
        <p:spPr>
          <a:xfrm>
            <a:off x="7046679" y="5950998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https://www.youtube.com/watch?v=7cmBAcItdmg</a:t>
            </a:r>
          </a:p>
        </p:txBody>
      </p:sp>
    </p:spTree>
    <p:extLst>
      <p:ext uri="{BB962C8B-B14F-4D97-AF65-F5344CB8AC3E}">
        <p14:creationId xmlns:p14="http://schemas.microsoft.com/office/powerpoint/2010/main" val="143065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A4AFA38-80D2-47A0-9BCC-8BAEBCC657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13050" y="-2812697"/>
            <a:ext cx="7232650" cy="12858044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E0B591CD-5253-48CF-8E13-E602D352F4AC}"/>
              </a:ext>
            </a:extLst>
          </p:cNvPr>
          <p:cNvSpPr/>
          <p:nvPr/>
        </p:nvSpPr>
        <p:spPr>
          <a:xfrm>
            <a:off x="317501" y="304490"/>
            <a:ext cx="12218769" cy="6613944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87608 w 11585839"/>
              <a:gd name="connsiteY15" fmla="*/ 6172405 h 6291080"/>
              <a:gd name="connsiteX16" fmla="*/ 6312808 w 11585839"/>
              <a:gd name="connsiteY16" fmla="*/ 6254955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87608 w 11585839"/>
              <a:gd name="connsiteY15" fmla="*/ 6172405 h 6291080"/>
              <a:gd name="connsiteX16" fmla="*/ 6312808 w 11585839"/>
              <a:gd name="connsiteY16" fmla="*/ 6134883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96844 w 11585839"/>
              <a:gd name="connsiteY15" fmla="*/ 6135459 h 6291080"/>
              <a:gd name="connsiteX16" fmla="*/ 6312808 w 11585839"/>
              <a:gd name="connsiteY16" fmla="*/ 6134883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71922"/>
              <a:gd name="connsiteX1" fmla="*/ 1709058 w 11585839"/>
              <a:gd name="connsiteY1" fmla="*/ 85930 h 6271922"/>
              <a:gd name="connsiteX2" fmla="*/ 3906158 w 11585839"/>
              <a:gd name="connsiteY2" fmla="*/ 205 h 6271922"/>
              <a:gd name="connsiteX3" fmla="*/ 6195333 w 11585839"/>
              <a:gd name="connsiteY3" fmla="*/ 60530 h 6271922"/>
              <a:gd name="connsiteX4" fmla="*/ 8401958 w 11585839"/>
              <a:gd name="connsiteY4" fmla="*/ 9730 h 6271922"/>
              <a:gd name="connsiteX5" fmla="*/ 10202183 w 11585839"/>
              <a:gd name="connsiteY5" fmla="*/ 92280 h 6271922"/>
              <a:gd name="connsiteX6" fmla="*/ 11507108 w 11585839"/>
              <a:gd name="connsiteY6" fmla="*/ 124030 h 6271922"/>
              <a:gd name="connsiteX7" fmla="*/ 11449958 w 11585839"/>
              <a:gd name="connsiteY7" fmla="*/ 1533730 h 6271922"/>
              <a:gd name="connsiteX8" fmla="*/ 11538858 w 11585839"/>
              <a:gd name="connsiteY8" fmla="*/ 2416380 h 6271922"/>
              <a:gd name="connsiteX9" fmla="*/ 11475358 w 11585839"/>
              <a:gd name="connsiteY9" fmla="*/ 3556205 h 6271922"/>
              <a:gd name="connsiteX10" fmla="*/ 11532508 w 11585839"/>
              <a:gd name="connsiteY10" fmla="*/ 4565855 h 6271922"/>
              <a:gd name="connsiteX11" fmla="*/ 11453133 w 11585839"/>
              <a:gd name="connsiteY11" fmla="*/ 5391355 h 6271922"/>
              <a:gd name="connsiteX12" fmla="*/ 11542033 w 11585839"/>
              <a:gd name="connsiteY12" fmla="*/ 6134305 h 6271922"/>
              <a:gd name="connsiteX13" fmla="*/ 10722883 w 11585839"/>
              <a:gd name="connsiteY13" fmla="*/ 6267655 h 6271922"/>
              <a:gd name="connsiteX14" fmla="*/ 9351283 w 11585839"/>
              <a:gd name="connsiteY14" fmla="*/ 6229555 h 6271922"/>
              <a:gd name="connsiteX15" fmla="*/ 7896844 w 11585839"/>
              <a:gd name="connsiteY15" fmla="*/ 6135459 h 6271922"/>
              <a:gd name="connsiteX16" fmla="*/ 6312808 w 11585839"/>
              <a:gd name="connsiteY16" fmla="*/ 6134883 h 6271922"/>
              <a:gd name="connsiteX17" fmla="*/ 4302744 w 11585839"/>
              <a:gd name="connsiteY17" fmla="*/ 6132862 h 6271922"/>
              <a:gd name="connsiteX18" fmla="*/ 2777012 w 11585839"/>
              <a:gd name="connsiteY18" fmla="*/ 6142098 h 6271922"/>
              <a:gd name="connsiteX19" fmla="*/ 1162958 w 11585839"/>
              <a:gd name="connsiteY19" fmla="*/ 6200980 h 6271922"/>
              <a:gd name="connsiteX20" fmla="*/ 77108 w 11585839"/>
              <a:gd name="connsiteY20" fmla="*/ 6121605 h 6271922"/>
              <a:gd name="connsiteX21" fmla="*/ 86633 w 11585839"/>
              <a:gd name="connsiteY21" fmla="*/ 5054805 h 6271922"/>
              <a:gd name="connsiteX22" fmla="*/ 70758 w 11585839"/>
              <a:gd name="connsiteY22" fmla="*/ 3937205 h 6271922"/>
              <a:gd name="connsiteX23" fmla="*/ 39008 w 11585839"/>
              <a:gd name="connsiteY23" fmla="*/ 2489405 h 6271922"/>
              <a:gd name="connsiteX24" fmla="*/ 105683 w 11585839"/>
              <a:gd name="connsiteY24" fmla="*/ 1317830 h 6271922"/>
              <a:gd name="connsiteX25" fmla="*/ 143783 w 11585839"/>
              <a:gd name="connsiteY25" fmla="*/ 101805 h 6271922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34883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30453 w 11585839"/>
              <a:gd name="connsiteY17" fmla="*/ 6197517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30453 w 11585839"/>
              <a:gd name="connsiteY17" fmla="*/ 6197517 h 6271343"/>
              <a:gd name="connsiteX18" fmla="*/ 2878612 w 11585839"/>
              <a:gd name="connsiteY18" fmla="*/ 6188280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71343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2289" y="6243891"/>
                  <a:pt x="9351283" y="6229555"/>
                </a:cubicBezTo>
                <a:cubicBezTo>
                  <a:pt x="8880277" y="6215219"/>
                  <a:pt x="8403256" y="6186643"/>
                  <a:pt x="7896844" y="6181640"/>
                </a:cubicBezTo>
                <a:lnTo>
                  <a:pt x="6312808" y="6199538"/>
                </a:lnTo>
                <a:lnTo>
                  <a:pt x="4330453" y="6197517"/>
                </a:lnTo>
                <a:lnTo>
                  <a:pt x="2878612" y="6188280"/>
                </a:lnTo>
                <a:cubicBezTo>
                  <a:pt x="2350696" y="6188857"/>
                  <a:pt x="1629875" y="6212092"/>
                  <a:pt x="1162958" y="6200980"/>
                </a:cubicBezTo>
                <a:cubicBezTo>
                  <a:pt x="696041" y="6189868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95052FC3-285C-47D4-B0AF-10943994DE2F}"/>
              </a:ext>
            </a:extLst>
          </p:cNvPr>
          <p:cNvSpPr/>
          <p:nvPr/>
        </p:nvSpPr>
        <p:spPr>
          <a:xfrm>
            <a:off x="247184" y="254430"/>
            <a:ext cx="12370125" cy="6746958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  <a:gd name="connsiteX0" fmla="*/ 143783 w 11585839"/>
              <a:gd name="connsiteY0" fmla="*/ 101805 h 6271447"/>
              <a:gd name="connsiteX1" fmla="*/ 1709058 w 11585839"/>
              <a:gd name="connsiteY1" fmla="*/ 85930 h 6271447"/>
              <a:gd name="connsiteX2" fmla="*/ 3906158 w 11585839"/>
              <a:gd name="connsiteY2" fmla="*/ 205 h 6271447"/>
              <a:gd name="connsiteX3" fmla="*/ 6195333 w 11585839"/>
              <a:gd name="connsiteY3" fmla="*/ 60530 h 6271447"/>
              <a:gd name="connsiteX4" fmla="*/ 8401958 w 11585839"/>
              <a:gd name="connsiteY4" fmla="*/ 9730 h 6271447"/>
              <a:gd name="connsiteX5" fmla="*/ 10202183 w 11585839"/>
              <a:gd name="connsiteY5" fmla="*/ 92280 h 6271447"/>
              <a:gd name="connsiteX6" fmla="*/ 11507108 w 11585839"/>
              <a:gd name="connsiteY6" fmla="*/ 124030 h 6271447"/>
              <a:gd name="connsiteX7" fmla="*/ 11449958 w 11585839"/>
              <a:gd name="connsiteY7" fmla="*/ 1533730 h 6271447"/>
              <a:gd name="connsiteX8" fmla="*/ 11538858 w 11585839"/>
              <a:gd name="connsiteY8" fmla="*/ 2416380 h 6271447"/>
              <a:gd name="connsiteX9" fmla="*/ 11475358 w 11585839"/>
              <a:gd name="connsiteY9" fmla="*/ 3556205 h 6271447"/>
              <a:gd name="connsiteX10" fmla="*/ 11532508 w 11585839"/>
              <a:gd name="connsiteY10" fmla="*/ 4565855 h 6271447"/>
              <a:gd name="connsiteX11" fmla="*/ 11453133 w 11585839"/>
              <a:gd name="connsiteY11" fmla="*/ 5391355 h 6271447"/>
              <a:gd name="connsiteX12" fmla="*/ 11542033 w 11585839"/>
              <a:gd name="connsiteY12" fmla="*/ 6134305 h 6271447"/>
              <a:gd name="connsiteX13" fmla="*/ 10722883 w 11585839"/>
              <a:gd name="connsiteY13" fmla="*/ 6267655 h 6271447"/>
              <a:gd name="connsiteX14" fmla="*/ 9351283 w 11585839"/>
              <a:gd name="connsiteY14" fmla="*/ 6229555 h 6271447"/>
              <a:gd name="connsiteX15" fmla="*/ 7887608 w 11585839"/>
              <a:gd name="connsiteY15" fmla="*/ 6172405 h 6271447"/>
              <a:gd name="connsiteX16" fmla="*/ 6312808 w 11585839"/>
              <a:gd name="connsiteY16" fmla="*/ 6254955 h 6271447"/>
              <a:gd name="connsiteX17" fmla="*/ 4293508 w 11585839"/>
              <a:gd name="connsiteY17" fmla="*/ 6188280 h 6271447"/>
              <a:gd name="connsiteX18" fmla="*/ 2721767 w 11585839"/>
              <a:gd name="connsiteY18" fmla="*/ 6215186 h 6271447"/>
              <a:gd name="connsiteX19" fmla="*/ 1162958 w 11585839"/>
              <a:gd name="connsiteY19" fmla="*/ 6200980 h 6271447"/>
              <a:gd name="connsiteX20" fmla="*/ 77108 w 11585839"/>
              <a:gd name="connsiteY20" fmla="*/ 6121605 h 6271447"/>
              <a:gd name="connsiteX21" fmla="*/ 86633 w 11585839"/>
              <a:gd name="connsiteY21" fmla="*/ 5054805 h 6271447"/>
              <a:gd name="connsiteX22" fmla="*/ 70758 w 11585839"/>
              <a:gd name="connsiteY22" fmla="*/ 3937205 h 6271447"/>
              <a:gd name="connsiteX23" fmla="*/ 39008 w 11585839"/>
              <a:gd name="connsiteY23" fmla="*/ 2489405 h 6271447"/>
              <a:gd name="connsiteX24" fmla="*/ 105683 w 11585839"/>
              <a:gd name="connsiteY24" fmla="*/ 1317830 h 6271447"/>
              <a:gd name="connsiteX25" fmla="*/ 143783 w 11585839"/>
              <a:gd name="connsiteY25" fmla="*/ 101805 h 6271447"/>
              <a:gd name="connsiteX0" fmla="*/ 143783 w 11585839"/>
              <a:gd name="connsiteY0" fmla="*/ 101805 h 6271447"/>
              <a:gd name="connsiteX1" fmla="*/ 1709058 w 11585839"/>
              <a:gd name="connsiteY1" fmla="*/ 85930 h 6271447"/>
              <a:gd name="connsiteX2" fmla="*/ 3906158 w 11585839"/>
              <a:gd name="connsiteY2" fmla="*/ 205 h 6271447"/>
              <a:gd name="connsiteX3" fmla="*/ 6195333 w 11585839"/>
              <a:gd name="connsiteY3" fmla="*/ 60530 h 6271447"/>
              <a:gd name="connsiteX4" fmla="*/ 8401958 w 11585839"/>
              <a:gd name="connsiteY4" fmla="*/ 9730 h 6271447"/>
              <a:gd name="connsiteX5" fmla="*/ 10202183 w 11585839"/>
              <a:gd name="connsiteY5" fmla="*/ 92280 h 6271447"/>
              <a:gd name="connsiteX6" fmla="*/ 11507108 w 11585839"/>
              <a:gd name="connsiteY6" fmla="*/ 124030 h 6271447"/>
              <a:gd name="connsiteX7" fmla="*/ 11449958 w 11585839"/>
              <a:gd name="connsiteY7" fmla="*/ 1533730 h 6271447"/>
              <a:gd name="connsiteX8" fmla="*/ 11538858 w 11585839"/>
              <a:gd name="connsiteY8" fmla="*/ 2416380 h 6271447"/>
              <a:gd name="connsiteX9" fmla="*/ 11475358 w 11585839"/>
              <a:gd name="connsiteY9" fmla="*/ 3556205 h 6271447"/>
              <a:gd name="connsiteX10" fmla="*/ 11532508 w 11585839"/>
              <a:gd name="connsiteY10" fmla="*/ 4565855 h 6271447"/>
              <a:gd name="connsiteX11" fmla="*/ 11453133 w 11585839"/>
              <a:gd name="connsiteY11" fmla="*/ 5391355 h 6271447"/>
              <a:gd name="connsiteX12" fmla="*/ 11542033 w 11585839"/>
              <a:gd name="connsiteY12" fmla="*/ 6134305 h 6271447"/>
              <a:gd name="connsiteX13" fmla="*/ 10722883 w 11585839"/>
              <a:gd name="connsiteY13" fmla="*/ 6267655 h 6271447"/>
              <a:gd name="connsiteX14" fmla="*/ 9351283 w 11585839"/>
              <a:gd name="connsiteY14" fmla="*/ 6229555 h 6271447"/>
              <a:gd name="connsiteX15" fmla="*/ 7887608 w 11585839"/>
              <a:gd name="connsiteY15" fmla="*/ 6172405 h 6271447"/>
              <a:gd name="connsiteX16" fmla="*/ 6331625 w 11585839"/>
              <a:gd name="connsiteY16" fmla="*/ 6217608 h 6271447"/>
              <a:gd name="connsiteX17" fmla="*/ 4293508 w 11585839"/>
              <a:gd name="connsiteY17" fmla="*/ 6188280 h 6271447"/>
              <a:gd name="connsiteX18" fmla="*/ 2721767 w 11585839"/>
              <a:gd name="connsiteY18" fmla="*/ 6215186 h 6271447"/>
              <a:gd name="connsiteX19" fmla="*/ 1162958 w 11585839"/>
              <a:gd name="connsiteY19" fmla="*/ 6200980 h 6271447"/>
              <a:gd name="connsiteX20" fmla="*/ 77108 w 11585839"/>
              <a:gd name="connsiteY20" fmla="*/ 6121605 h 6271447"/>
              <a:gd name="connsiteX21" fmla="*/ 86633 w 11585839"/>
              <a:gd name="connsiteY21" fmla="*/ 5054805 h 6271447"/>
              <a:gd name="connsiteX22" fmla="*/ 70758 w 11585839"/>
              <a:gd name="connsiteY22" fmla="*/ 3937205 h 6271447"/>
              <a:gd name="connsiteX23" fmla="*/ 39008 w 11585839"/>
              <a:gd name="connsiteY23" fmla="*/ 2489405 h 6271447"/>
              <a:gd name="connsiteX24" fmla="*/ 105683 w 11585839"/>
              <a:gd name="connsiteY24" fmla="*/ 1317830 h 6271447"/>
              <a:gd name="connsiteX25" fmla="*/ 143783 w 11585839"/>
              <a:gd name="connsiteY25" fmla="*/ 101805 h 6271447"/>
              <a:gd name="connsiteX0" fmla="*/ 143783 w 11585839"/>
              <a:gd name="connsiteY0" fmla="*/ 101805 h 6271055"/>
              <a:gd name="connsiteX1" fmla="*/ 1709058 w 11585839"/>
              <a:gd name="connsiteY1" fmla="*/ 85930 h 6271055"/>
              <a:gd name="connsiteX2" fmla="*/ 3906158 w 11585839"/>
              <a:gd name="connsiteY2" fmla="*/ 205 h 6271055"/>
              <a:gd name="connsiteX3" fmla="*/ 6195333 w 11585839"/>
              <a:gd name="connsiteY3" fmla="*/ 60530 h 6271055"/>
              <a:gd name="connsiteX4" fmla="*/ 8401958 w 11585839"/>
              <a:gd name="connsiteY4" fmla="*/ 9730 h 6271055"/>
              <a:gd name="connsiteX5" fmla="*/ 10202183 w 11585839"/>
              <a:gd name="connsiteY5" fmla="*/ 92280 h 6271055"/>
              <a:gd name="connsiteX6" fmla="*/ 11507108 w 11585839"/>
              <a:gd name="connsiteY6" fmla="*/ 124030 h 6271055"/>
              <a:gd name="connsiteX7" fmla="*/ 11449958 w 11585839"/>
              <a:gd name="connsiteY7" fmla="*/ 1533730 h 6271055"/>
              <a:gd name="connsiteX8" fmla="*/ 11538858 w 11585839"/>
              <a:gd name="connsiteY8" fmla="*/ 2416380 h 6271055"/>
              <a:gd name="connsiteX9" fmla="*/ 11475358 w 11585839"/>
              <a:gd name="connsiteY9" fmla="*/ 3556205 h 6271055"/>
              <a:gd name="connsiteX10" fmla="*/ 11532508 w 11585839"/>
              <a:gd name="connsiteY10" fmla="*/ 4565855 h 6271055"/>
              <a:gd name="connsiteX11" fmla="*/ 11453133 w 11585839"/>
              <a:gd name="connsiteY11" fmla="*/ 5391355 h 6271055"/>
              <a:gd name="connsiteX12" fmla="*/ 11542033 w 11585839"/>
              <a:gd name="connsiteY12" fmla="*/ 6134305 h 6271055"/>
              <a:gd name="connsiteX13" fmla="*/ 10722883 w 11585839"/>
              <a:gd name="connsiteY13" fmla="*/ 6267655 h 6271055"/>
              <a:gd name="connsiteX14" fmla="*/ 9351283 w 11585839"/>
              <a:gd name="connsiteY14" fmla="*/ 6229555 h 6271055"/>
              <a:gd name="connsiteX15" fmla="*/ 7887609 w 11585839"/>
              <a:gd name="connsiteY15" fmla="*/ 6209753 h 6271055"/>
              <a:gd name="connsiteX16" fmla="*/ 6331625 w 11585839"/>
              <a:gd name="connsiteY16" fmla="*/ 6217608 h 6271055"/>
              <a:gd name="connsiteX17" fmla="*/ 4293508 w 11585839"/>
              <a:gd name="connsiteY17" fmla="*/ 6188280 h 6271055"/>
              <a:gd name="connsiteX18" fmla="*/ 2721767 w 11585839"/>
              <a:gd name="connsiteY18" fmla="*/ 6215186 h 6271055"/>
              <a:gd name="connsiteX19" fmla="*/ 1162958 w 11585839"/>
              <a:gd name="connsiteY19" fmla="*/ 6200980 h 6271055"/>
              <a:gd name="connsiteX20" fmla="*/ 77108 w 11585839"/>
              <a:gd name="connsiteY20" fmla="*/ 6121605 h 6271055"/>
              <a:gd name="connsiteX21" fmla="*/ 86633 w 11585839"/>
              <a:gd name="connsiteY21" fmla="*/ 5054805 h 6271055"/>
              <a:gd name="connsiteX22" fmla="*/ 70758 w 11585839"/>
              <a:gd name="connsiteY22" fmla="*/ 3937205 h 6271055"/>
              <a:gd name="connsiteX23" fmla="*/ 39008 w 11585839"/>
              <a:gd name="connsiteY23" fmla="*/ 2489405 h 6271055"/>
              <a:gd name="connsiteX24" fmla="*/ 105683 w 11585839"/>
              <a:gd name="connsiteY24" fmla="*/ 1317830 h 6271055"/>
              <a:gd name="connsiteX25" fmla="*/ 143783 w 11585839"/>
              <a:gd name="connsiteY25" fmla="*/ 101805 h 6271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71055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39205"/>
                  <a:pt x="9351283" y="6229555"/>
                </a:cubicBezTo>
                <a:lnTo>
                  <a:pt x="7887609" y="6209753"/>
                </a:lnTo>
                <a:lnTo>
                  <a:pt x="6331625" y="6217608"/>
                </a:lnTo>
                <a:lnTo>
                  <a:pt x="4293508" y="6188280"/>
                </a:lnTo>
                <a:cubicBezTo>
                  <a:pt x="3691865" y="6187876"/>
                  <a:pt x="3245681" y="6206217"/>
                  <a:pt x="2721767" y="6215186"/>
                </a:cubicBezTo>
                <a:lnTo>
                  <a:pt x="1162958" y="6200980"/>
                </a:lnTo>
                <a:cubicBezTo>
                  <a:pt x="722182" y="6185383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90BC889-AC7B-4295-8BED-C6962EEE1E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2430331" y="5598555"/>
            <a:ext cx="176254" cy="1907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C8DD2CA-1838-4ABC-B91D-D2BB72868F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542" y="94187"/>
            <a:ext cx="239872" cy="32048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2D143CC-5F98-48ED-A86A-4EB4928E94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55091" y="5199736"/>
            <a:ext cx="466748" cy="66933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F4310E8-B93A-47B1-B099-9B195C65E50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2" y="6749729"/>
            <a:ext cx="183007" cy="17843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6CE5404-740B-4187-9505-FB0D81B6E5B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8030" y="1541959"/>
            <a:ext cx="377974" cy="60669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F01142A-482C-419A-8335-DF8D9B53165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7093" y="5032719"/>
            <a:ext cx="290760" cy="311406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99780E9B-AB7A-4CC7-848F-677411590ED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21" y="1332141"/>
            <a:ext cx="460412" cy="419638"/>
          </a:xfrm>
          <a:prstGeom prst="rect">
            <a:avLst/>
          </a:prstGeom>
        </p:spPr>
      </p:pic>
      <p:pic>
        <p:nvPicPr>
          <p:cNvPr id="14" name="Picture 13" descr="A picture containing text, font, handwriting, screenshot&#10;&#10;Description automatically generated">
            <a:extLst>
              <a:ext uri="{FF2B5EF4-FFF2-40B4-BE49-F238E27FC236}">
                <a16:creationId xmlns:a16="http://schemas.microsoft.com/office/drawing/2014/main" id="{EDA93387-6C1D-9415-D282-29D37C25E9E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</a:blip>
          <a:srcRect t="3512" b="61852"/>
          <a:stretch/>
        </p:blipFill>
        <p:spPr>
          <a:xfrm>
            <a:off x="549700" y="414672"/>
            <a:ext cx="12027849" cy="581016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941543" y="440792"/>
            <a:ext cx="432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hlinkClick r:id="rId12"/>
          </p:cNvPr>
          <p:cNvSpPr txBox="1"/>
          <p:nvPr/>
        </p:nvSpPr>
        <p:spPr>
          <a:xfrm>
            <a:off x="7365479" y="6404528"/>
            <a:ext cx="5051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https://www.youtube.com/watch?v=TVHSbRlWD8c</a:t>
            </a:r>
          </a:p>
        </p:txBody>
      </p:sp>
    </p:spTree>
    <p:extLst>
      <p:ext uri="{BB962C8B-B14F-4D97-AF65-F5344CB8AC3E}">
        <p14:creationId xmlns:p14="http://schemas.microsoft.com/office/powerpoint/2010/main" val="2260901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A4AFA38-80D2-47A0-9BCC-8BAEBCC657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13050" y="-2812697"/>
            <a:ext cx="7232650" cy="12858044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E0B591CD-5253-48CF-8E13-E602D352F4AC}"/>
              </a:ext>
            </a:extLst>
          </p:cNvPr>
          <p:cNvSpPr/>
          <p:nvPr/>
        </p:nvSpPr>
        <p:spPr>
          <a:xfrm>
            <a:off x="317501" y="304490"/>
            <a:ext cx="12218769" cy="6613944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87608 w 11585839"/>
              <a:gd name="connsiteY15" fmla="*/ 6172405 h 6291080"/>
              <a:gd name="connsiteX16" fmla="*/ 6312808 w 11585839"/>
              <a:gd name="connsiteY16" fmla="*/ 6254955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87608 w 11585839"/>
              <a:gd name="connsiteY15" fmla="*/ 6172405 h 6291080"/>
              <a:gd name="connsiteX16" fmla="*/ 6312808 w 11585839"/>
              <a:gd name="connsiteY16" fmla="*/ 6134883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96844 w 11585839"/>
              <a:gd name="connsiteY15" fmla="*/ 6135459 h 6291080"/>
              <a:gd name="connsiteX16" fmla="*/ 6312808 w 11585839"/>
              <a:gd name="connsiteY16" fmla="*/ 6134883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71922"/>
              <a:gd name="connsiteX1" fmla="*/ 1709058 w 11585839"/>
              <a:gd name="connsiteY1" fmla="*/ 85930 h 6271922"/>
              <a:gd name="connsiteX2" fmla="*/ 3906158 w 11585839"/>
              <a:gd name="connsiteY2" fmla="*/ 205 h 6271922"/>
              <a:gd name="connsiteX3" fmla="*/ 6195333 w 11585839"/>
              <a:gd name="connsiteY3" fmla="*/ 60530 h 6271922"/>
              <a:gd name="connsiteX4" fmla="*/ 8401958 w 11585839"/>
              <a:gd name="connsiteY4" fmla="*/ 9730 h 6271922"/>
              <a:gd name="connsiteX5" fmla="*/ 10202183 w 11585839"/>
              <a:gd name="connsiteY5" fmla="*/ 92280 h 6271922"/>
              <a:gd name="connsiteX6" fmla="*/ 11507108 w 11585839"/>
              <a:gd name="connsiteY6" fmla="*/ 124030 h 6271922"/>
              <a:gd name="connsiteX7" fmla="*/ 11449958 w 11585839"/>
              <a:gd name="connsiteY7" fmla="*/ 1533730 h 6271922"/>
              <a:gd name="connsiteX8" fmla="*/ 11538858 w 11585839"/>
              <a:gd name="connsiteY8" fmla="*/ 2416380 h 6271922"/>
              <a:gd name="connsiteX9" fmla="*/ 11475358 w 11585839"/>
              <a:gd name="connsiteY9" fmla="*/ 3556205 h 6271922"/>
              <a:gd name="connsiteX10" fmla="*/ 11532508 w 11585839"/>
              <a:gd name="connsiteY10" fmla="*/ 4565855 h 6271922"/>
              <a:gd name="connsiteX11" fmla="*/ 11453133 w 11585839"/>
              <a:gd name="connsiteY11" fmla="*/ 5391355 h 6271922"/>
              <a:gd name="connsiteX12" fmla="*/ 11542033 w 11585839"/>
              <a:gd name="connsiteY12" fmla="*/ 6134305 h 6271922"/>
              <a:gd name="connsiteX13" fmla="*/ 10722883 w 11585839"/>
              <a:gd name="connsiteY13" fmla="*/ 6267655 h 6271922"/>
              <a:gd name="connsiteX14" fmla="*/ 9351283 w 11585839"/>
              <a:gd name="connsiteY14" fmla="*/ 6229555 h 6271922"/>
              <a:gd name="connsiteX15" fmla="*/ 7896844 w 11585839"/>
              <a:gd name="connsiteY15" fmla="*/ 6135459 h 6271922"/>
              <a:gd name="connsiteX16" fmla="*/ 6312808 w 11585839"/>
              <a:gd name="connsiteY16" fmla="*/ 6134883 h 6271922"/>
              <a:gd name="connsiteX17" fmla="*/ 4302744 w 11585839"/>
              <a:gd name="connsiteY17" fmla="*/ 6132862 h 6271922"/>
              <a:gd name="connsiteX18" fmla="*/ 2777012 w 11585839"/>
              <a:gd name="connsiteY18" fmla="*/ 6142098 h 6271922"/>
              <a:gd name="connsiteX19" fmla="*/ 1162958 w 11585839"/>
              <a:gd name="connsiteY19" fmla="*/ 6200980 h 6271922"/>
              <a:gd name="connsiteX20" fmla="*/ 77108 w 11585839"/>
              <a:gd name="connsiteY20" fmla="*/ 6121605 h 6271922"/>
              <a:gd name="connsiteX21" fmla="*/ 86633 w 11585839"/>
              <a:gd name="connsiteY21" fmla="*/ 5054805 h 6271922"/>
              <a:gd name="connsiteX22" fmla="*/ 70758 w 11585839"/>
              <a:gd name="connsiteY22" fmla="*/ 3937205 h 6271922"/>
              <a:gd name="connsiteX23" fmla="*/ 39008 w 11585839"/>
              <a:gd name="connsiteY23" fmla="*/ 2489405 h 6271922"/>
              <a:gd name="connsiteX24" fmla="*/ 105683 w 11585839"/>
              <a:gd name="connsiteY24" fmla="*/ 1317830 h 6271922"/>
              <a:gd name="connsiteX25" fmla="*/ 143783 w 11585839"/>
              <a:gd name="connsiteY25" fmla="*/ 101805 h 6271922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34883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30453 w 11585839"/>
              <a:gd name="connsiteY17" fmla="*/ 6197517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30453 w 11585839"/>
              <a:gd name="connsiteY17" fmla="*/ 6197517 h 6271343"/>
              <a:gd name="connsiteX18" fmla="*/ 2878612 w 11585839"/>
              <a:gd name="connsiteY18" fmla="*/ 6188280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71343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2289" y="6243891"/>
                  <a:pt x="9351283" y="6229555"/>
                </a:cubicBezTo>
                <a:cubicBezTo>
                  <a:pt x="8880277" y="6215219"/>
                  <a:pt x="8403256" y="6186643"/>
                  <a:pt x="7896844" y="6181640"/>
                </a:cubicBezTo>
                <a:lnTo>
                  <a:pt x="6312808" y="6199538"/>
                </a:lnTo>
                <a:lnTo>
                  <a:pt x="4330453" y="6197517"/>
                </a:lnTo>
                <a:lnTo>
                  <a:pt x="2878612" y="6188280"/>
                </a:lnTo>
                <a:cubicBezTo>
                  <a:pt x="2350696" y="6188857"/>
                  <a:pt x="1629875" y="6212092"/>
                  <a:pt x="1162958" y="6200980"/>
                </a:cubicBezTo>
                <a:cubicBezTo>
                  <a:pt x="696041" y="6189868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95052FC3-285C-47D4-B0AF-10943994DE2F}"/>
              </a:ext>
            </a:extLst>
          </p:cNvPr>
          <p:cNvSpPr/>
          <p:nvPr/>
        </p:nvSpPr>
        <p:spPr>
          <a:xfrm>
            <a:off x="247184" y="254430"/>
            <a:ext cx="12370125" cy="6746958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  <a:gd name="connsiteX0" fmla="*/ 143783 w 11585839"/>
              <a:gd name="connsiteY0" fmla="*/ 101805 h 6271447"/>
              <a:gd name="connsiteX1" fmla="*/ 1709058 w 11585839"/>
              <a:gd name="connsiteY1" fmla="*/ 85930 h 6271447"/>
              <a:gd name="connsiteX2" fmla="*/ 3906158 w 11585839"/>
              <a:gd name="connsiteY2" fmla="*/ 205 h 6271447"/>
              <a:gd name="connsiteX3" fmla="*/ 6195333 w 11585839"/>
              <a:gd name="connsiteY3" fmla="*/ 60530 h 6271447"/>
              <a:gd name="connsiteX4" fmla="*/ 8401958 w 11585839"/>
              <a:gd name="connsiteY4" fmla="*/ 9730 h 6271447"/>
              <a:gd name="connsiteX5" fmla="*/ 10202183 w 11585839"/>
              <a:gd name="connsiteY5" fmla="*/ 92280 h 6271447"/>
              <a:gd name="connsiteX6" fmla="*/ 11507108 w 11585839"/>
              <a:gd name="connsiteY6" fmla="*/ 124030 h 6271447"/>
              <a:gd name="connsiteX7" fmla="*/ 11449958 w 11585839"/>
              <a:gd name="connsiteY7" fmla="*/ 1533730 h 6271447"/>
              <a:gd name="connsiteX8" fmla="*/ 11538858 w 11585839"/>
              <a:gd name="connsiteY8" fmla="*/ 2416380 h 6271447"/>
              <a:gd name="connsiteX9" fmla="*/ 11475358 w 11585839"/>
              <a:gd name="connsiteY9" fmla="*/ 3556205 h 6271447"/>
              <a:gd name="connsiteX10" fmla="*/ 11532508 w 11585839"/>
              <a:gd name="connsiteY10" fmla="*/ 4565855 h 6271447"/>
              <a:gd name="connsiteX11" fmla="*/ 11453133 w 11585839"/>
              <a:gd name="connsiteY11" fmla="*/ 5391355 h 6271447"/>
              <a:gd name="connsiteX12" fmla="*/ 11542033 w 11585839"/>
              <a:gd name="connsiteY12" fmla="*/ 6134305 h 6271447"/>
              <a:gd name="connsiteX13" fmla="*/ 10722883 w 11585839"/>
              <a:gd name="connsiteY13" fmla="*/ 6267655 h 6271447"/>
              <a:gd name="connsiteX14" fmla="*/ 9351283 w 11585839"/>
              <a:gd name="connsiteY14" fmla="*/ 6229555 h 6271447"/>
              <a:gd name="connsiteX15" fmla="*/ 7887608 w 11585839"/>
              <a:gd name="connsiteY15" fmla="*/ 6172405 h 6271447"/>
              <a:gd name="connsiteX16" fmla="*/ 6312808 w 11585839"/>
              <a:gd name="connsiteY16" fmla="*/ 6254955 h 6271447"/>
              <a:gd name="connsiteX17" fmla="*/ 4293508 w 11585839"/>
              <a:gd name="connsiteY17" fmla="*/ 6188280 h 6271447"/>
              <a:gd name="connsiteX18" fmla="*/ 2721767 w 11585839"/>
              <a:gd name="connsiteY18" fmla="*/ 6215186 h 6271447"/>
              <a:gd name="connsiteX19" fmla="*/ 1162958 w 11585839"/>
              <a:gd name="connsiteY19" fmla="*/ 6200980 h 6271447"/>
              <a:gd name="connsiteX20" fmla="*/ 77108 w 11585839"/>
              <a:gd name="connsiteY20" fmla="*/ 6121605 h 6271447"/>
              <a:gd name="connsiteX21" fmla="*/ 86633 w 11585839"/>
              <a:gd name="connsiteY21" fmla="*/ 5054805 h 6271447"/>
              <a:gd name="connsiteX22" fmla="*/ 70758 w 11585839"/>
              <a:gd name="connsiteY22" fmla="*/ 3937205 h 6271447"/>
              <a:gd name="connsiteX23" fmla="*/ 39008 w 11585839"/>
              <a:gd name="connsiteY23" fmla="*/ 2489405 h 6271447"/>
              <a:gd name="connsiteX24" fmla="*/ 105683 w 11585839"/>
              <a:gd name="connsiteY24" fmla="*/ 1317830 h 6271447"/>
              <a:gd name="connsiteX25" fmla="*/ 143783 w 11585839"/>
              <a:gd name="connsiteY25" fmla="*/ 101805 h 6271447"/>
              <a:gd name="connsiteX0" fmla="*/ 143783 w 11585839"/>
              <a:gd name="connsiteY0" fmla="*/ 101805 h 6271447"/>
              <a:gd name="connsiteX1" fmla="*/ 1709058 w 11585839"/>
              <a:gd name="connsiteY1" fmla="*/ 85930 h 6271447"/>
              <a:gd name="connsiteX2" fmla="*/ 3906158 w 11585839"/>
              <a:gd name="connsiteY2" fmla="*/ 205 h 6271447"/>
              <a:gd name="connsiteX3" fmla="*/ 6195333 w 11585839"/>
              <a:gd name="connsiteY3" fmla="*/ 60530 h 6271447"/>
              <a:gd name="connsiteX4" fmla="*/ 8401958 w 11585839"/>
              <a:gd name="connsiteY4" fmla="*/ 9730 h 6271447"/>
              <a:gd name="connsiteX5" fmla="*/ 10202183 w 11585839"/>
              <a:gd name="connsiteY5" fmla="*/ 92280 h 6271447"/>
              <a:gd name="connsiteX6" fmla="*/ 11507108 w 11585839"/>
              <a:gd name="connsiteY6" fmla="*/ 124030 h 6271447"/>
              <a:gd name="connsiteX7" fmla="*/ 11449958 w 11585839"/>
              <a:gd name="connsiteY7" fmla="*/ 1533730 h 6271447"/>
              <a:gd name="connsiteX8" fmla="*/ 11538858 w 11585839"/>
              <a:gd name="connsiteY8" fmla="*/ 2416380 h 6271447"/>
              <a:gd name="connsiteX9" fmla="*/ 11475358 w 11585839"/>
              <a:gd name="connsiteY9" fmla="*/ 3556205 h 6271447"/>
              <a:gd name="connsiteX10" fmla="*/ 11532508 w 11585839"/>
              <a:gd name="connsiteY10" fmla="*/ 4565855 h 6271447"/>
              <a:gd name="connsiteX11" fmla="*/ 11453133 w 11585839"/>
              <a:gd name="connsiteY11" fmla="*/ 5391355 h 6271447"/>
              <a:gd name="connsiteX12" fmla="*/ 11542033 w 11585839"/>
              <a:gd name="connsiteY12" fmla="*/ 6134305 h 6271447"/>
              <a:gd name="connsiteX13" fmla="*/ 10722883 w 11585839"/>
              <a:gd name="connsiteY13" fmla="*/ 6267655 h 6271447"/>
              <a:gd name="connsiteX14" fmla="*/ 9351283 w 11585839"/>
              <a:gd name="connsiteY14" fmla="*/ 6229555 h 6271447"/>
              <a:gd name="connsiteX15" fmla="*/ 7887608 w 11585839"/>
              <a:gd name="connsiteY15" fmla="*/ 6172405 h 6271447"/>
              <a:gd name="connsiteX16" fmla="*/ 6331625 w 11585839"/>
              <a:gd name="connsiteY16" fmla="*/ 6217608 h 6271447"/>
              <a:gd name="connsiteX17" fmla="*/ 4293508 w 11585839"/>
              <a:gd name="connsiteY17" fmla="*/ 6188280 h 6271447"/>
              <a:gd name="connsiteX18" fmla="*/ 2721767 w 11585839"/>
              <a:gd name="connsiteY18" fmla="*/ 6215186 h 6271447"/>
              <a:gd name="connsiteX19" fmla="*/ 1162958 w 11585839"/>
              <a:gd name="connsiteY19" fmla="*/ 6200980 h 6271447"/>
              <a:gd name="connsiteX20" fmla="*/ 77108 w 11585839"/>
              <a:gd name="connsiteY20" fmla="*/ 6121605 h 6271447"/>
              <a:gd name="connsiteX21" fmla="*/ 86633 w 11585839"/>
              <a:gd name="connsiteY21" fmla="*/ 5054805 h 6271447"/>
              <a:gd name="connsiteX22" fmla="*/ 70758 w 11585839"/>
              <a:gd name="connsiteY22" fmla="*/ 3937205 h 6271447"/>
              <a:gd name="connsiteX23" fmla="*/ 39008 w 11585839"/>
              <a:gd name="connsiteY23" fmla="*/ 2489405 h 6271447"/>
              <a:gd name="connsiteX24" fmla="*/ 105683 w 11585839"/>
              <a:gd name="connsiteY24" fmla="*/ 1317830 h 6271447"/>
              <a:gd name="connsiteX25" fmla="*/ 143783 w 11585839"/>
              <a:gd name="connsiteY25" fmla="*/ 101805 h 6271447"/>
              <a:gd name="connsiteX0" fmla="*/ 143783 w 11585839"/>
              <a:gd name="connsiteY0" fmla="*/ 101805 h 6271055"/>
              <a:gd name="connsiteX1" fmla="*/ 1709058 w 11585839"/>
              <a:gd name="connsiteY1" fmla="*/ 85930 h 6271055"/>
              <a:gd name="connsiteX2" fmla="*/ 3906158 w 11585839"/>
              <a:gd name="connsiteY2" fmla="*/ 205 h 6271055"/>
              <a:gd name="connsiteX3" fmla="*/ 6195333 w 11585839"/>
              <a:gd name="connsiteY3" fmla="*/ 60530 h 6271055"/>
              <a:gd name="connsiteX4" fmla="*/ 8401958 w 11585839"/>
              <a:gd name="connsiteY4" fmla="*/ 9730 h 6271055"/>
              <a:gd name="connsiteX5" fmla="*/ 10202183 w 11585839"/>
              <a:gd name="connsiteY5" fmla="*/ 92280 h 6271055"/>
              <a:gd name="connsiteX6" fmla="*/ 11507108 w 11585839"/>
              <a:gd name="connsiteY6" fmla="*/ 124030 h 6271055"/>
              <a:gd name="connsiteX7" fmla="*/ 11449958 w 11585839"/>
              <a:gd name="connsiteY7" fmla="*/ 1533730 h 6271055"/>
              <a:gd name="connsiteX8" fmla="*/ 11538858 w 11585839"/>
              <a:gd name="connsiteY8" fmla="*/ 2416380 h 6271055"/>
              <a:gd name="connsiteX9" fmla="*/ 11475358 w 11585839"/>
              <a:gd name="connsiteY9" fmla="*/ 3556205 h 6271055"/>
              <a:gd name="connsiteX10" fmla="*/ 11532508 w 11585839"/>
              <a:gd name="connsiteY10" fmla="*/ 4565855 h 6271055"/>
              <a:gd name="connsiteX11" fmla="*/ 11453133 w 11585839"/>
              <a:gd name="connsiteY11" fmla="*/ 5391355 h 6271055"/>
              <a:gd name="connsiteX12" fmla="*/ 11542033 w 11585839"/>
              <a:gd name="connsiteY12" fmla="*/ 6134305 h 6271055"/>
              <a:gd name="connsiteX13" fmla="*/ 10722883 w 11585839"/>
              <a:gd name="connsiteY13" fmla="*/ 6267655 h 6271055"/>
              <a:gd name="connsiteX14" fmla="*/ 9351283 w 11585839"/>
              <a:gd name="connsiteY14" fmla="*/ 6229555 h 6271055"/>
              <a:gd name="connsiteX15" fmla="*/ 7887609 w 11585839"/>
              <a:gd name="connsiteY15" fmla="*/ 6209753 h 6271055"/>
              <a:gd name="connsiteX16" fmla="*/ 6331625 w 11585839"/>
              <a:gd name="connsiteY16" fmla="*/ 6217608 h 6271055"/>
              <a:gd name="connsiteX17" fmla="*/ 4293508 w 11585839"/>
              <a:gd name="connsiteY17" fmla="*/ 6188280 h 6271055"/>
              <a:gd name="connsiteX18" fmla="*/ 2721767 w 11585839"/>
              <a:gd name="connsiteY18" fmla="*/ 6215186 h 6271055"/>
              <a:gd name="connsiteX19" fmla="*/ 1162958 w 11585839"/>
              <a:gd name="connsiteY19" fmla="*/ 6200980 h 6271055"/>
              <a:gd name="connsiteX20" fmla="*/ 77108 w 11585839"/>
              <a:gd name="connsiteY20" fmla="*/ 6121605 h 6271055"/>
              <a:gd name="connsiteX21" fmla="*/ 86633 w 11585839"/>
              <a:gd name="connsiteY21" fmla="*/ 5054805 h 6271055"/>
              <a:gd name="connsiteX22" fmla="*/ 70758 w 11585839"/>
              <a:gd name="connsiteY22" fmla="*/ 3937205 h 6271055"/>
              <a:gd name="connsiteX23" fmla="*/ 39008 w 11585839"/>
              <a:gd name="connsiteY23" fmla="*/ 2489405 h 6271055"/>
              <a:gd name="connsiteX24" fmla="*/ 105683 w 11585839"/>
              <a:gd name="connsiteY24" fmla="*/ 1317830 h 6271055"/>
              <a:gd name="connsiteX25" fmla="*/ 143783 w 11585839"/>
              <a:gd name="connsiteY25" fmla="*/ 101805 h 6271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71055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39205"/>
                  <a:pt x="9351283" y="6229555"/>
                </a:cubicBezTo>
                <a:lnTo>
                  <a:pt x="7887609" y="6209753"/>
                </a:lnTo>
                <a:lnTo>
                  <a:pt x="6331625" y="6217608"/>
                </a:lnTo>
                <a:lnTo>
                  <a:pt x="4293508" y="6188280"/>
                </a:lnTo>
                <a:cubicBezTo>
                  <a:pt x="3691865" y="6187876"/>
                  <a:pt x="3245681" y="6206217"/>
                  <a:pt x="2721767" y="6215186"/>
                </a:cubicBezTo>
                <a:lnTo>
                  <a:pt x="1162958" y="6200980"/>
                </a:lnTo>
                <a:cubicBezTo>
                  <a:pt x="722182" y="6185383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https://www.youtube.com/watch?v=qMmxAsaR0m0</a:t>
            </a:r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90BC889-AC7B-4295-8BED-C6962EEE1E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2430331" y="5598555"/>
            <a:ext cx="176254" cy="1907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C8DD2CA-1838-4ABC-B91D-D2BB72868F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542" y="94187"/>
            <a:ext cx="239872" cy="32048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2D143CC-5F98-48ED-A86A-4EB4928E94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55091" y="5199736"/>
            <a:ext cx="466748" cy="66933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F4310E8-B93A-47B1-B099-9B195C65E50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2" y="6749729"/>
            <a:ext cx="183007" cy="17843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6CE5404-740B-4187-9505-FB0D81B6E5B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8030" y="1541959"/>
            <a:ext cx="377974" cy="60669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F01142A-482C-419A-8335-DF8D9B53165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7093" y="5032719"/>
            <a:ext cx="290760" cy="311406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99780E9B-AB7A-4CC7-848F-677411590ED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21" y="1332141"/>
            <a:ext cx="460412" cy="419638"/>
          </a:xfrm>
          <a:prstGeom prst="rect">
            <a:avLst/>
          </a:prstGeom>
        </p:spPr>
      </p:pic>
      <p:pic>
        <p:nvPicPr>
          <p:cNvPr id="14" name="Picture 13" descr="A picture containing text, font, handwriting, screenshot&#10;&#10;Description automatically generated">
            <a:extLst>
              <a:ext uri="{FF2B5EF4-FFF2-40B4-BE49-F238E27FC236}">
                <a16:creationId xmlns:a16="http://schemas.microsoft.com/office/drawing/2014/main" id="{EDA93387-6C1D-9415-D282-29D37C25E9E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</a:blip>
          <a:srcRect t="3512" b="61852"/>
          <a:stretch/>
        </p:blipFill>
        <p:spPr>
          <a:xfrm>
            <a:off x="375022" y="621890"/>
            <a:ext cx="12027849" cy="581016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360522" y="464732"/>
            <a:ext cx="6048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đệm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92871" y="3760341"/>
            <a:ext cx="9634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  x               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rgbClr val="FF0000"/>
                </a:solidFill>
              </a:rPr>
              <a:t>                  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rgbClr val="FF0000"/>
                </a:solidFill>
              </a:rPr>
              <a:t>                        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rgbClr val="FF0000"/>
                </a:solidFill>
              </a:rPr>
              <a:t>                          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rgbClr val="FF0000"/>
                </a:solidFill>
              </a:rPr>
              <a:t>                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rgbClr val="FF0000"/>
                </a:solidFill>
              </a:rPr>
              <a:t>                          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rgbClr val="FF0000"/>
                </a:solidFill>
              </a:rPr>
              <a:t>               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77167" y="4897768"/>
            <a:ext cx="9634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  x                        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rgbClr val="FF0000"/>
                </a:solidFill>
              </a:rPr>
              <a:t>                           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rgbClr val="FF0000"/>
                </a:solidFill>
              </a:rPr>
              <a:t>                 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rgbClr val="FF0000"/>
                </a:solidFill>
              </a:rPr>
              <a:t>                  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rgbClr val="FF0000"/>
                </a:solidFill>
              </a:rPr>
              <a:t>          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rgbClr val="FF0000"/>
                </a:solidFill>
              </a:rPr>
              <a:t>                          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rgbClr val="FF0000"/>
                </a:solidFill>
              </a:rPr>
              <a:t>                       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77167" y="6144063"/>
            <a:ext cx="9634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  x                  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rgbClr val="FF0000"/>
                </a:solidFill>
              </a:rPr>
              <a:t>                   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rgbClr val="FF0000"/>
                </a:solidFill>
              </a:rPr>
              <a:t>             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rgbClr val="FF0000"/>
                </a:solidFill>
              </a:rPr>
              <a:t>                          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rgbClr val="FF0000"/>
                </a:solidFill>
              </a:rPr>
              <a:t>                          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rgbClr val="FF0000"/>
                </a:solidFill>
              </a:rPr>
              <a:t>                             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rgbClr val="FF0000"/>
                </a:solidFill>
              </a:rPr>
              <a:t>                 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846348-948B-9D49-5528-40B4883A4940}"/>
              </a:ext>
            </a:extLst>
          </p:cNvPr>
          <p:cNvSpPr txBox="1"/>
          <p:nvPr/>
        </p:nvSpPr>
        <p:spPr>
          <a:xfrm>
            <a:off x="1677167" y="464732"/>
            <a:ext cx="4042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8" name="TextBox 7">
            <a:hlinkClick r:id="rId12"/>
          </p:cNvPr>
          <p:cNvSpPr txBox="1"/>
          <p:nvPr/>
        </p:nvSpPr>
        <p:spPr>
          <a:xfrm>
            <a:off x="6360522" y="6749729"/>
            <a:ext cx="5397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https://www.youtube.com/watch?v=qMmxAsaR0m0</a:t>
            </a:r>
          </a:p>
        </p:txBody>
      </p:sp>
    </p:spTree>
    <p:extLst>
      <p:ext uri="{BB962C8B-B14F-4D97-AF65-F5344CB8AC3E}">
        <p14:creationId xmlns:p14="http://schemas.microsoft.com/office/powerpoint/2010/main" val="165440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A4AFA38-80D2-47A0-9BCC-8BAEBCC657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13050" y="-2812697"/>
            <a:ext cx="7232650" cy="12858044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E0B591CD-5253-48CF-8E13-E602D352F4AC}"/>
              </a:ext>
            </a:extLst>
          </p:cNvPr>
          <p:cNvSpPr/>
          <p:nvPr/>
        </p:nvSpPr>
        <p:spPr>
          <a:xfrm>
            <a:off x="319990" y="324779"/>
            <a:ext cx="12218769" cy="6613944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87608 w 11585839"/>
              <a:gd name="connsiteY15" fmla="*/ 6172405 h 6291080"/>
              <a:gd name="connsiteX16" fmla="*/ 6312808 w 11585839"/>
              <a:gd name="connsiteY16" fmla="*/ 6254955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87608 w 11585839"/>
              <a:gd name="connsiteY15" fmla="*/ 6172405 h 6291080"/>
              <a:gd name="connsiteX16" fmla="*/ 6312808 w 11585839"/>
              <a:gd name="connsiteY16" fmla="*/ 6134883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96844 w 11585839"/>
              <a:gd name="connsiteY15" fmla="*/ 6135459 h 6291080"/>
              <a:gd name="connsiteX16" fmla="*/ 6312808 w 11585839"/>
              <a:gd name="connsiteY16" fmla="*/ 6134883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71922"/>
              <a:gd name="connsiteX1" fmla="*/ 1709058 w 11585839"/>
              <a:gd name="connsiteY1" fmla="*/ 85930 h 6271922"/>
              <a:gd name="connsiteX2" fmla="*/ 3906158 w 11585839"/>
              <a:gd name="connsiteY2" fmla="*/ 205 h 6271922"/>
              <a:gd name="connsiteX3" fmla="*/ 6195333 w 11585839"/>
              <a:gd name="connsiteY3" fmla="*/ 60530 h 6271922"/>
              <a:gd name="connsiteX4" fmla="*/ 8401958 w 11585839"/>
              <a:gd name="connsiteY4" fmla="*/ 9730 h 6271922"/>
              <a:gd name="connsiteX5" fmla="*/ 10202183 w 11585839"/>
              <a:gd name="connsiteY5" fmla="*/ 92280 h 6271922"/>
              <a:gd name="connsiteX6" fmla="*/ 11507108 w 11585839"/>
              <a:gd name="connsiteY6" fmla="*/ 124030 h 6271922"/>
              <a:gd name="connsiteX7" fmla="*/ 11449958 w 11585839"/>
              <a:gd name="connsiteY7" fmla="*/ 1533730 h 6271922"/>
              <a:gd name="connsiteX8" fmla="*/ 11538858 w 11585839"/>
              <a:gd name="connsiteY8" fmla="*/ 2416380 h 6271922"/>
              <a:gd name="connsiteX9" fmla="*/ 11475358 w 11585839"/>
              <a:gd name="connsiteY9" fmla="*/ 3556205 h 6271922"/>
              <a:gd name="connsiteX10" fmla="*/ 11532508 w 11585839"/>
              <a:gd name="connsiteY10" fmla="*/ 4565855 h 6271922"/>
              <a:gd name="connsiteX11" fmla="*/ 11453133 w 11585839"/>
              <a:gd name="connsiteY11" fmla="*/ 5391355 h 6271922"/>
              <a:gd name="connsiteX12" fmla="*/ 11542033 w 11585839"/>
              <a:gd name="connsiteY12" fmla="*/ 6134305 h 6271922"/>
              <a:gd name="connsiteX13" fmla="*/ 10722883 w 11585839"/>
              <a:gd name="connsiteY13" fmla="*/ 6267655 h 6271922"/>
              <a:gd name="connsiteX14" fmla="*/ 9351283 w 11585839"/>
              <a:gd name="connsiteY14" fmla="*/ 6229555 h 6271922"/>
              <a:gd name="connsiteX15" fmla="*/ 7896844 w 11585839"/>
              <a:gd name="connsiteY15" fmla="*/ 6135459 h 6271922"/>
              <a:gd name="connsiteX16" fmla="*/ 6312808 w 11585839"/>
              <a:gd name="connsiteY16" fmla="*/ 6134883 h 6271922"/>
              <a:gd name="connsiteX17" fmla="*/ 4302744 w 11585839"/>
              <a:gd name="connsiteY17" fmla="*/ 6132862 h 6271922"/>
              <a:gd name="connsiteX18" fmla="*/ 2777012 w 11585839"/>
              <a:gd name="connsiteY18" fmla="*/ 6142098 h 6271922"/>
              <a:gd name="connsiteX19" fmla="*/ 1162958 w 11585839"/>
              <a:gd name="connsiteY19" fmla="*/ 6200980 h 6271922"/>
              <a:gd name="connsiteX20" fmla="*/ 77108 w 11585839"/>
              <a:gd name="connsiteY20" fmla="*/ 6121605 h 6271922"/>
              <a:gd name="connsiteX21" fmla="*/ 86633 w 11585839"/>
              <a:gd name="connsiteY21" fmla="*/ 5054805 h 6271922"/>
              <a:gd name="connsiteX22" fmla="*/ 70758 w 11585839"/>
              <a:gd name="connsiteY22" fmla="*/ 3937205 h 6271922"/>
              <a:gd name="connsiteX23" fmla="*/ 39008 w 11585839"/>
              <a:gd name="connsiteY23" fmla="*/ 2489405 h 6271922"/>
              <a:gd name="connsiteX24" fmla="*/ 105683 w 11585839"/>
              <a:gd name="connsiteY24" fmla="*/ 1317830 h 6271922"/>
              <a:gd name="connsiteX25" fmla="*/ 143783 w 11585839"/>
              <a:gd name="connsiteY25" fmla="*/ 101805 h 6271922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34883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30453 w 11585839"/>
              <a:gd name="connsiteY17" fmla="*/ 6197517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30453 w 11585839"/>
              <a:gd name="connsiteY17" fmla="*/ 6197517 h 6271343"/>
              <a:gd name="connsiteX18" fmla="*/ 2878612 w 11585839"/>
              <a:gd name="connsiteY18" fmla="*/ 6188280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71343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2289" y="6243891"/>
                  <a:pt x="9351283" y="6229555"/>
                </a:cubicBezTo>
                <a:cubicBezTo>
                  <a:pt x="8880277" y="6215219"/>
                  <a:pt x="8403256" y="6186643"/>
                  <a:pt x="7896844" y="6181640"/>
                </a:cubicBezTo>
                <a:lnTo>
                  <a:pt x="6312808" y="6199538"/>
                </a:lnTo>
                <a:lnTo>
                  <a:pt x="4330453" y="6197517"/>
                </a:lnTo>
                <a:lnTo>
                  <a:pt x="2878612" y="6188280"/>
                </a:lnTo>
                <a:cubicBezTo>
                  <a:pt x="2350696" y="6188857"/>
                  <a:pt x="1629875" y="6212092"/>
                  <a:pt x="1162958" y="6200980"/>
                </a:cubicBezTo>
                <a:cubicBezTo>
                  <a:pt x="696041" y="6189868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95052FC3-285C-47D4-B0AF-10943994DE2F}"/>
              </a:ext>
            </a:extLst>
          </p:cNvPr>
          <p:cNvSpPr/>
          <p:nvPr/>
        </p:nvSpPr>
        <p:spPr>
          <a:xfrm>
            <a:off x="247184" y="254430"/>
            <a:ext cx="12370125" cy="6746958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  <a:gd name="connsiteX0" fmla="*/ 143783 w 11585839"/>
              <a:gd name="connsiteY0" fmla="*/ 101805 h 6271447"/>
              <a:gd name="connsiteX1" fmla="*/ 1709058 w 11585839"/>
              <a:gd name="connsiteY1" fmla="*/ 85930 h 6271447"/>
              <a:gd name="connsiteX2" fmla="*/ 3906158 w 11585839"/>
              <a:gd name="connsiteY2" fmla="*/ 205 h 6271447"/>
              <a:gd name="connsiteX3" fmla="*/ 6195333 w 11585839"/>
              <a:gd name="connsiteY3" fmla="*/ 60530 h 6271447"/>
              <a:gd name="connsiteX4" fmla="*/ 8401958 w 11585839"/>
              <a:gd name="connsiteY4" fmla="*/ 9730 h 6271447"/>
              <a:gd name="connsiteX5" fmla="*/ 10202183 w 11585839"/>
              <a:gd name="connsiteY5" fmla="*/ 92280 h 6271447"/>
              <a:gd name="connsiteX6" fmla="*/ 11507108 w 11585839"/>
              <a:gd name="connsiteY6" fmla="*/ 124030 h 6271447"/>
              <a:gd name="connsiteX7" fmla="*/ 11449958 w 11585839"/>
              <a:gd name="connsiteY7" fmla="*/ 1533730 h 6271447"/>
              <a:gd name="connsiteX8" fmla="*/ 11538858 w 11585839"/>
              <a:gd name="connsiteY8" fmla="*/ 2416380 h 6271447"/>
              <a:gd name="connsiteX9" fmla="*/ 11475358 w 11585839"/>
              <a:gd name="connsiteY9" fmla="*/ 3556205 h 6271447"/>
              <a:gd name="connsiteX10" fmla="*/ 11532508 w 11585839"/>
              <a:gd name="connsiteY10" fmla="*/ 4565855 h 6271447"/>
              <a:gd name="connsiteX11" fmla="*/ 11453133 w 11585839"/>
              <a:gd name="connsiteY11" fmla="*/ 5391355 h 6271447"/>
              <a:gd name="connsiteX12" fmla="*/ 11542033 w 11585839"/>
              <a:gd name="connsiteY12" fmla="*/ 6134305 h 6271447"/>
              <a:gd name="connsiteX13" fmla="*/ 10722883 w 11585839"/>
              <a:gd name="connsiteY13" fmla="*/ 6267655 h 6271447"/>
              <a:gd name="connsiteX14" fmla="*/ 9351283 w 11585839"/>
              <a:gd name="connsiteY14" fmla="*/ 6229555 h 6271447"/>
              <a:gd name="connsiteX15" fmla="*/ 7887608 w 11585839"/>
              <a:gd name="connsiteY15" fmla="*/ 6172405 h 6271447"/>
              <a:gd name="connsiteX16" fmla="*/ 6312808 w 11585839"/>
              <a:gd name="connsiteY16" fmla="*/ 6254955 h 6271447"/>
              <a:gd name="connsiteX17" fmla="*/ 4293508 w 11585839"/>
              <a:gd name="connsiteY17" fmla="*/ 6188280 h 6271447"/>
              <a:gd name="connsiteX18" fmla="*/ 2721767 w 11585839"/>
              <a:gd name="connsiteY18" fmla="*/ 6215186 h 6271447"/>
              <a:gd name="connsiteX19" fmla="*/ 1162958 w 11585839"/>
              <a:gd name="connsiteY19" fmla="*/ 6200980 h 6271447"/>
              <a:gd name="connsiteX20" fmla="*/ 77108 w 11585839"/>
              <a:gd name="connsiteY20" fmla="*/ 6121605 h 6271447"/>
              <a:gd name="connsiteX21" fmla="*/ 86633 w 11585839"/>
              <a:gd name="connsiteY21" fmla="*/ 5054805 h 6271447"/>
              <a:gd name="connsiteX22" fmla="*/ 70758 w 11585839"/>
              <a:gd name="connsiteY22" fmla="*/ 3937205 h 6271447"/>
              <a:gd name="connsiteX23" fmla="*/ 39008 w 11585839"/>
              <a:gd name="connsiteY23" fmla="*/ 2489405 h 6271447"/>
              <a:gd name="connsiteX24" fmla="*/ 105683 w 11585839"/>
              <a:gd name="connsiteY24" fmla="*/ 1317830 h 6271447"/>
              <a:gd name="connsiteX25" fmla="*/ 143783 w 11585839"/>
              <a:gd name="connsiteY25" fmla="*/ 101805 h 6271447"/>
              <a:gd name="connsiteX0" fmla="*/ 143783 w 11585839"/>
              <a:gd name="connsiteY0" fmla="*/ 101805 h 6271447"/>
              <a:gd name="connsiteX1" fmla="*/ 1709058 w 11585839"/>
              <a:gd name="connsiteY1" fmla="*/ 85930 h 6271447"/>
              <a:gd name="connsiteX2" fmla="*/ 3906158 w 11585839"/>
              <a:gd name="connsiteY2" fmla="*/ 205 h 6271447"/>
              <a:gd name="connsiteX3" fmla="*/ 6195333 w 11585839"/>
              <a:gd name="connsiteY3" fmla="*/ 60530 h 6271447"/>
              <a:gd name="connsiteX4" fmla="*/ 8401958 w 11585839"/>
              <a:gd name="connsiteY4" fmla="*/ 9730 h 6271447"/>
              <a:gd name="connsiteX5" fmla="*/ 10202183 w 11585839"/>
              <a:gd name="connsiteY5" fmla="*/ 92280 h 6271447"/>
              <a:gd name="connsiteX6" fmla="*/ 11507108 w 11585839"/>
              <a:gd name="connsiteY6" fmla="*/ 124030 h 6271447"/>
              <a:gd name="connsiteX7" fmla="*/ 11449958 w 11585839"/>
              <a:gd name="connsiteY7" fmla="*/ 1533730 h 6271447"/>
              <a:gd name="connsiteX8" fmla="*/ 11538858 w 11585839"/>
              <a:gd name="connsiteY8" fmla="*/ 2416380 h 6271447"/>
              <a:gd name="connsiteX9" fmla="*/ 11475358 w 11585839"/>
              <a:gd name="connsiteY9" fmla="*/ 3556205 h 6271447"/>
              <a:gd name="connsiteX10" fmla="*/ 11532508 w 11585839"/>
              <a:gd name="connsiteY10" fmla="*/ 4565855 h 6271447"/>
              <a:gd name="connsiteX11" fmla="*/ 11453133 w 11585839"/>
              <a:gd name="connsiteY11" fmla="*/ 5391355 h 6271447"/>
              <a:gd name="connsiteX12" fmla="*/ 11542033 w 11585839"/>
              <a:gd name="connsiteY12" fmla="*/ 6134305 h 6271447"/>
              <a:gd name="connsiteX13" fmla="*/ 10722883 w 11585839"/>
              <a:gd name="connsiteY13" fmla="*/ 6267655 h 6271447"/>
              <a:gd name="connsiteX14" fmla="*/ 9351283 w 11585839"/>
              <a:gd name="connsiteY14" fmla="*/ 6229555 h 6271447"/>
              <a:gd name="connsiteX15" fmla="*/ 7887608 w 11585839"/>
              <a:gd name="connsiteY15" fmla="*/ 6172405 h 6271447"/>
              <a:gd name="connsiteX16" fmla="*/ 6331625 w 11585839"/>
              <a:gd name="connsiteY16" fmla="*/ 6217608 h 6271447"/>
              <a:gd name="connsiteX17" fmla="*/ 4293508 w 11585839"/>
              <a:gd name="connsiteY17" fmla="*/ 6188280 h 6271447"/>
              <a:gd name="connsiteX18" fmla="*/ 2721767 w 11585839"/>
              <a:gd name="connsiteY18" fmla="*/ 6215186 h 6271447"/>
              <a:gd name="connsiteX19" fmla="*/ 1162958 w 11585839"/>
              <a:gd name="connsiteY19" fmla="*/ 6200980 h 6271447"/>
              <a:gd name="connsiteX20" fmla="*/ 77108 w 11585839"/>
              <a:gd name="connsiteY20" fmla="*/ 6121605 h 6271447"/>
              <a:gd name="connsiteX21" fmla="*/ 86633 w 11585839"/>
              <a:gd name="connsiteY21" fmla="*/ 5054805 h 6271447"/>
              <a:gd name="connsiteX22" fmla="*/ 70758 w 11585839"/>
              <a:gd name="connsiteY22" fmla="*/ 3937205 h 6271447"/>
              <a:gd name="connsiteX23" fmla="*/ 39008 w 11585839"/>
              <a:gd name="connsiteY23" fmla="*/ 2489405 h 6271447"/>
              <a:gd name="connsiteX24" fmla="*/ 105683 w 11585839"/>
              <a:gd name="connsiteY24" fmla="*/ 1317830 h 6271447"/>
              <a:gd name="connsiteX25" fmla="*/ 143783 w 11585839"/>
              <a:gd name="connsiteY25" fmla="*/ 101805 h 6271447"/>
              <a:gd name="connsiteX0" fmla="*/ 143783 w 11585839"/>
              <a:gd name="connsiteY0" fmla="*/ 101805 h 6271055"/>
              <a:gd name="connsiteX1" fmla="*/ 1709058 w 11585839"/>
              <a:gd name="connsiteY1" fmla="*/ 85930 h 6271055"/>
              <a:gd name="connsiteX2" fmla="*/ 3906158 w 11585839"/>
              <a:gd name="connsiteY2" fmla="*/ 205 h 6271055"/>
              <a:gd name="connsiteX3" fmla="*/ 6195333 w 11585839"/>
              <a:gd name="connsiteY3" fmla="*/ 60530 h 6271055"/>
              <a:gd name="connsiteX4" fmla="*/ 8401958 w 11585839"/>
              <a:gd name="connsiteY4" fmla="*/ 9730 h 6271055"/>
              <a:gd name="connsiteX5" fmla="*/ 10202183 w 11585839"/>
              <a:gd name="connsiteY5" fmla="*/ 92280 h 6271055"/>
              <a:gd name="connsiteX6" fmla="*/ 11507108 w 11585839"/>
              <a:gd name="connsiteY6" fmla="*/ 124030 h 6271055"/>
              <a:gd name="connsiteX7" fmla="*/ 11449958 w 11585839"/>
              <a:gd name="connsiteY7" fmla="*/ 1533730 h 6271055"/>
              <a:gd name="connsiteX8" fmla="*/ 11538858 w 11585839"/>
              <a:gd name="connsiteY8" fmla="*/ 2416380 h 6271055"/>
              <a:gd name="connsiteX9" fmla="*/ 11475358 w 11585839"/>
              <a:gd name="connsiteY9" fmla="*/ 3556205 h 6271055"/>
              <a:gd name="connsiteX10" fmla="*/ 11532508 w 11585839"/>
              <a:gd name="connsiteY10" fmla="*/ 4565855 h 6271055"/>
              <a:gd name="connsiteX11" fmla="*/ 11453133 w 11585839"/>
              <a:gd name="connsiteY11" fmla="*/ 5391355 h 6271055"/>
              <a:gd name="connsiteX12" fmla="*/ 11542033 w 11585839"/>
              <a:gd name="connsiteY12" fmla="*/ 6134305 h 6271055"/>
              <a:gd name="connsiteX13" fmla="*/ 10722883 w 11585839"/>
              <a:gd name="connsiteY13" fmla="*/ 6267655 h 6271055"/>
              <a:gd name="connsiteX14" fmla="*/ 9351283 w 11585839"/>
              <a:gd name="connsiteY14" fmla="*/ 6229555 h 6271055"/>
              <a:gd name="connsiteX15" fmla="*/ 7887609 w 11585839"/>
              <a:gd name="connsiteY15" fmla="*/ 6209753 h 6271055"/>
              <a:gd name="connsiteX16" fmla="*/ 6331625 w 11585839"/>
              <a:gd name="connsiteY16" fmla="*/ 6217608 h 6271055"/>
              <a:gd name="connsiteX17" fmla="*/ 4293508 w 11585839"/>
              <a:gd name="connsiteY17" fmla="*/ 6188280 h 6271055"/>
              <a:gd name="connsiteX18" fmla="*/ 2721767 w 11585839"/>
              <a:gd name="connsiteY18" fmla="*/ 6215186 h 6271055"/>
              <a:gd name="connsiteX19" fmla="*/ 1162958 w 11585839"/>
              <a:gd name="connsiteY19" fmla="*/ 6200980 h 6271055"/>
              <a:gd name="connsiteX20" fmla="*/ 77108 w 11585839"/>
              <a:gd name="connsiteY20" fmla="*/ 6121605 h 6271055"/>
              <a:gd name="connsiteX21" fmla="*/ 86633 w 11585839"/>
              <a:gd name="connsiteY21" fmla="*/ 5054805 h 6271055"/>
              <a:gd name="connsiteX22" fmla="*/ 70758 w 11585839"/>
              <a:gd name="connsiteY22" fmla="*/ 3937205 h 6271055"/>
              <a:gd name="connsiteX23" fmla="*/ 39008 w 11585839"/>
              <a:gd name="connsiteY23" fmla="*/ 2489405 h 6271055"/>
              <a:gd name="connsiteX24" fmla="*/ 105683 w 11585839"/>
              <a:gd name="connsiteY24" fmla="*/ 1317830 h 6271055"/>
              <a:gd name="connsiteX25" fmla="*/ 143783 w 11585839"/>
              <a:gd name="connsiteY25" fmla="*/ 101805 h 6271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71055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39205"/>
                  <a:pt x="9351283" y="6229555"/>
                </a:cubicBezTo>
                <a:lnTo>
                  <a:pt x="7887609" y="6209753"/>
                </a:lnTo>
                <a:lnTo>
                  <a:pt x="6331625" y="6217608"/>
                </a:lnTo>
                <a:lnTo>
                  <a:pt x="4293508" y="6188280"/>
                </a:lnTo>
                <a:cubicBezTo>
                  <a:pt x="3691865" y="6187876"/>
                  <a:pt x="3245681" y="6206217"/>
                  <a:pt x="2721767" y="6215186"/>
                </a:cubicBezTo>
                <a:lnTo>
                  <a:pt x="1162958" y="6200980"/>
                </a:lnTo>
                <a:cubicBezTo>
                  <a:pt x="722182" y="6185383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90BC889-AC7B-4295-8BED-C6962EEE1E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2430331" y="5598555"/>
            <a:ext cx="176254" cy="1907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C8DD2CA-1838-4ABC-B91D-D2BB72868F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542" y="94187"/>
            <a:ext cx="239872" cy="32048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2D143CC-5F98-48ED-A86A-4EB4928E94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55091" y="5199736"/>
            <a:ext cx="466748" cy="66933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F4310E8-B93A-47B1-B099-9B195C65E50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2" y="6749729"/>
            <a:ext cx="183007" cy="17843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6CE5404-740B-4187-9505-FB0D81B6E5B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8030" y="1541959"/>
            <a:ext cx="377974" cy="60669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F01142A-482C-419A-8335-DF8D9B53165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7093" y="5032719"/>
            <a:ext cx="290760" cy="311406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99780E9B-AB7A-4CC7-848F-677411590ED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21" y="1332141"/>
            <a:ext cx="460412" cy="41963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941542" y="440792"/>
            <a:ext cx="4584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2/4</a:t>
            </a:r>
          </a:p>
        </p:txBody>
      </p:sp>
      <p:pic>
        <p:nvPicPr>
          <p:cNvPr id="28" name="Picture 27" descr="A picture containing text, font, handwriting, screenshot&#10;&#10;Description automatically generated">
            <a:extLst>
              <a:ext uri="{FF2B5EF4-FFF2-40B4-BE49-F238E27FC236}">
                <a16:creationId xmlns:a16="http://schemas.microsoft.com/office/drawing/2014/main" id="{EDA93387-6C1D-9415-D282-29D37C25E9E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</a:blip>
          <a:srcRect t="3814" b="61852"/>
          <a:stretch/>
        </p:blipFill>
        <p:spPr>
          <a:xfrm>
            <a:off x="653227" y="972806"/>
            <a:ext cx="12027849" cy="5759552"/>
          </a:xfrm>
          <a:prstGeom prst="rect">
            <a:avLst/>
          </a:prstGeom>
        </p:spPr>
      </p:pic>
      <p:sp>
        <p:nvSpPr>
          <p:cNvPr id="14" name="TextBox 13">
            <a:hlinkClick r:id="rId12"/>
          </p:cNvPr>
          <p:cNvSpPr txBox="1"/>
          <p:nvPr/>
        </p:nvSpPr>
        <p:spPr>
          <a:xfrm>
            <a:off x="6360522" y="6749729"/>
            <a:ext cx="5397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https://www.youtube.com/watch?v=qMmxAsaR0m0</a:t>
            </a:r>
          </a:p>
        </p:txBody>
      </p:sp>
    </p:spTree>
    <p:extLst>
      <p:ext uri="{BB962C8B-B14F-4D97-AF65-F5344CB8AC3E}">
        <p14:creationId xmlns:p14="http://schemas.microsoft.com/office/powerpoint/2010/main" val="192203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" y="0"/>
            <a:ext cx="12858044" cy="72326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" y="3991351"/>
            <a:ext cx="12858044" cy="3241299"/>
          </a:xfrm>
          <a:prstGeom prst="rect">
            <a:avLst/>
          </a:prstGeom>
        </p:spPr>
      </p:pic>
      <p:pic>
        <p:nvPicPr>
          <p:cNvPr id="13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911" y="2480758"/>
            <a:ext cx="2406282" cy="43552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19561" t="23422" r="67710" b="60828"/>
          <a:stretch/>
        </p:blipFill>
        <p:spPr>
          <a:xfrm>
            <a:off x="1911472" y="718720"/>
            <a:ext cx="1656185" cy="20322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Rounded Rectangle 13"/>
          <p:cNvSpPr/>
          <p:nvPr/>
        </p:nvSpPr>
        <p:spPr>
          <a:xfrm>
            <a:off x="2863534" y="2248173"/>
            <a:ext cx="8842476" cy="309633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NĂM HỌC MỚI</a:t>
            </a:r>
          </a:p>
          <a:p>
            <a:pPr>
              <a:lnSpc>
                <a:spcPct val="150000"/>
              </a:lnSpc>
            </a:pP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	-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20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 </a:t>
            </a:r>
            <a:r>
              <a:rPr lang="en-US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r>
              <a:rPr lang="en-US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endParaRPr lang="en-US" sz="20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	- 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Gam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endParaRPr lang="en-US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98979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A4AFA38-80D2-47A0-9BCC-8BAEBCC657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13050" y="-2812697"/>
            <a:ext cx="7232650" cy="12858044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E0B591CD-5253-48CF-8E13-E602D352F4AC}"/>
              </a:ext>
            </a:extLst>
          </p:cNvPr>
          <p:cNvSpPr/>
          <p:nvPr/>
        </p:nvSpPr>
        <p:spPr>
          <a:xfrm>
            <a:off x="317501" y="304490"/>
            <a:ext cx="12218769" cy="6613944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87608 w 11585839"/>
              <a:gd name="connsiteY15" fmla="*/ 6172405 h 6291080"/>
              <a:gd name="connsiteX16" fmla="*/ 6312808 w 11585839"/>
              <a:gd name="connsiteY16" fmla="*/ 6254955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87608 w 11585839"/>
              <a:gd name="connsiteY15" fmla="*/ 6172405 h 6291080"/>
              <a:gd name="connsiteX16" fmla="*/ 6312808 w 11585839"/>
              <a:gd name="connsiteY16" fmla="*/ 6134883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96844 w 11585839"/>
              <a:gd name="connsiteY15" fmla="*/ 6135459 h 6291080"/>
              <a:gd name="connsiteX16" fmla="*/ 6312808 w 11585839"/>
              <a:gd name="connsiteY16" fmla="*/ 6134883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71922"/>
              <a:gd name="connsiteX1" fmla="*/ 1709058 w 11585839"/>
              <a:gd name="connsiteY1" fmla="*/ 85930 h 6271922"/>
              <a:gd name="connsiteX2" fmla="*/ 3906158 w 11585839"/>
              <a:gd name="connsiteY2" fmla="*/ 205 h 6271922"/>
              <a:gd name="connsiteX3" fmla="*/ 6195333 w 11585839"/>
              <a:gd name="connsiteY3" fmla="*/ 60530 h 6271922"/>
              <a:gd name="connsiteX4" fmla="*/ 8401958 w 11585839"/>
              <a:gd name="connsiteY4" fmla="*/ 9730 h 6271922"/>
              <a:gd name="connsiteX5" fmla="*/ 10202183 w 11585839"/>
              <a:gd name="connsiteY5" fmla="*/ 92280 h 6271922"/>
              <a:gd name="connsiteX6" fmla="*/ 11507108 w 11585839"/>
              <a:gd name="connsiteY6" fmla="*/ 124030 h 6271922"/>
              <a:gd name="connsiteX7" fmla="*/ 11449958 w 11585839"/>
              <a:gd name="connsiteY7" fmla="*/ 1533730 h 6271922"/>
              <a:gd name="connsiteX8" fmla="*/ 11538858 w 11585839"/>
              <a:gd name="connsiteY8" fmla="*/ 2416380 h 6271922"/>
              <a:gd name="connsiteX9" fmla="*/ 11475358 w 11585839"/>
              <a:gd name="connsiteY9" fmla="*/ 3556205 h 6271922"/>
              <a:gd name="connsiteX10" fmla="*/ 11532508 w 11585839"/>
              <a:gd name="connsiteY10" fmla="*/ 4565855 h 6271922"/>
              <a:gd name="connsiteX11" fmla="*/ 11453133 w 11585839"/>
              <a:gd name="connsiteY11" fmla="*/ 5391355 h 6271922"/>
              <a:gd name="connsiteX12" fmla="*/ 11542033 w 11585839"/>
              <a:gd name="connsiteY12" fmla="*/ 6134305 h 6271922"/>
              <a:gd name="connsiteX13" fmla="*/ 10722883 w 11585839"/>
              <a:gd name="connsiteY13" fmla="*/ 6267655 h 6271922"/>
              <a:gd name="connsiteX14" fmla="*/ 9351283 w 11585839"/>
              <a:gd name="connsiteY14" fmla="*/ 6229555 h 6271922"/>
              <a:gd name="connsiteX15" fmla="*/ 7896844 w 11585839"/>
              <a:gd name="connsiteY15" fmla="*/ 6135459 h 6271922"/>
              <a:gd name="connsiteX16" fmla="*/ 6312808 w 11585839"/>
              <a:gd name="connsiteY16" fmla="*/ 6134883 h 6271922"/>
              <a:gd name="connsiteX17" fmla="*/ 4302744 w 11585839"/>
              <a:gd name="connsiteY17" fmla="*/ 6132862 h 6271922"/>
              <a:gd name="connsiteX18" fmla="*/ 2777012 w 11585839"/>
              <a:gd name="connsiteY18" fmla="*/ 6142098 h 6271922"/>
              <a:gd name="connsiteX19" fmla="*/ 1162958 w 11585839"/>
              <a:gd name="connsiteY19" fmla="*/ 6200980 h 6271922"/>
              <a:gd name="connsiteX20" fmla="*/ 77108 w 11585839"/>
              <a:gd name="connsiteY20" fmla="*/ 6121605 h 6271922"/>
              <a:gd name="connsiteX21" fmla="*/ 86633 w 11585839"/>
              <a:gd name="connsiteY21" fmla="*/ 5054805 h 6271922"/>
              <a:gd name="connsiteX22" fmla="*/ 70758 w 11585839"/>
              <a:gd name="connsiteY22" fmla="*/ 3937205 h 6271922"/>
              <a:gd name="connsiteX23" fmla="*/ 39008 w 11585839"/>
              <a:gd name="connsiteY23" fmla="*/ 2489405 h 6271922"/>
              <a:gd name="connsiteX24" fmla="*/ 105683 w 11585839"/>
              <a:gd name="connsiteY24" fmla="*/ 1317830 h 6271922"/>
              <a:gd name="connsiteX25" fmla="*/ 143783 w 11585839"/>
              <a:gd name="connsiteY25" fmla="*/ 101805 h 6271922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34883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30453 w 11585839"/>
              <a:gd name="connsiteY17" fmla="*/ 6197517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30453 w 11585839"/>
              <a:gd name="connsiteY17" fmla="*/ 6197517 h 6271343"/>
              <a:gd name="connsiteX18" fmla="*/ 2878612 w 11585839"/>
              <a:gd name="connsiteY18" fmla="*/ 6188280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71343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2289" y="6243891"/>
                  <a:pt x="9351283" y="6229555"/>
                </a:cubicBezTo>
                <a:cubicBezTo>
                  <a:pt x="8880277" y="6215219"/>
                  <a:pt x="8403256" y="6186643"/>
                  <a:pt x="7896844" y="6181640"/>
                </a:cubicBezTo>
                <a:lnTo>
                  <a:pt x="6312808" y="6199538"/>
                </a:lnTo>
                <a:lnTo>
                  <a:pt x="4330453" y="6197517"/>
                </a:lnTo>
                <a:lnTo>
                  <a:pt x="2878612" y="6188280"/>
                </a:lnTo>
                <a:cubicBezTo>
                  <a:pt x="2350696" y="6188857"/>
                  <a:pt x="1629875" y="6212092"/>
                  <a:pt x="1162958" y="6200980"/>
                </a:cubicBezTo>
                <a:cubicBezTo>
                  <a:pt x="696041" y="6189868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95052FC3-285C-47D4-B0AF-10943994DE2F}"/>
              </a:ext>
            </a:extLst>
          </p:cNvPr>
          <p:cNvSpPr/>
          <p:nvPr/>
        </p:nvSpPr>
        <p:spPr>
          <a:xfrm>
            <a:off x="247184" y="254430"/>
            <a:ext cx="12370125" cy="6746958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  <a:gd name="connsiteX0" fmla="*/ 143783 w 11585839"/>
              <a:gd name="connsiteY0" fmla="*/ 101805 h 6271447"/>
              <a:gd name="connsiteX1" fmla="*/ 1709058 w 11585839"/>
              <a:gd name="connsiteY1" fmla="*/ 85930 h 6271447"/>
              <a:gd name="connsiteX2" fmla="*/ 3906158 w 11585839"/>
              <a:gd name="connsiteY2" fmla="*/ 205 h 6271447"/>
              <a:gd name="connsiteX3" fmla="*/ 6195333 w 11585839"/>
              <a:gd name="connsiteY3" fmla="*/ 60530 h 6271447"/>
              <a:gd name="connsiteX4" fmla="*/ 8401958 w 11585839"/>
              <a:gd name="connsiteY4" fmla="*/ 9730 h 6271447"/>
              <a:gd name="connsiteX5" fmla="*/ 10202183 w 11585839"/>
              <a:gd name="connsiteY5" fmla="*/ 92280 h 6271447"/>
              <a:gd name="connsiteX6" fmla="*/ 11507108 w 11585839"/>
              <a:gd name="connsiteY6" fmla="*/ 124030 h 6271447"/>
              <a:gd name="connsiteX7" fmla="*/ 11449958 w 11585839"/>
              <a:gd name="connsiteY7" fmla="*/ 1533730 h 6271447"/>
              <a:gd name="connsiteX8" fmla="*/ 11538858 w 11585839"/>
              <a:gd name="connsiteY8" fmla="*/ 2416380 h 6271447"/>
              <a:gd name="connsiteX9" fmla="*/ 11475358 w 11585839"/>
              <a:gd name="connsiteY9" fmla="*/ 3556205 h 6271447"/>
              <a:gd name="connsiteX10" fmla="*/ 11532508 w 11585839"/>
              <a:gd name="connsiteY10" fmla="*/ 4565855 h 6271447"/>
              <a:gd name="connsiteX11" fmla="*/ 11453133 w 11585839"/>
              <a:gd name="connsiteY11" fmla="*/ 5391355 h 6271447"/>
              <a:gd name="connsiteX12" fmla="*/ 11542033 w 11585839"/>
              <a:gd name="connsiteY12" fmla="*/ 6134305 h 6271447"/>
              <a:gd name="connsiteX13" fmla="*/ 10722883 w 11585839"/>
              <a:gd name="connsiteY13" fmla="*/ 6267655 h 6271447"/>
              <a:gd name="connsiteX14" fmla="*/ 9351283 w 11585839"/>
              <a:gd name="connsiteY14" fmla="*/ 6229555 h 6271447"/>
              <a:gd name="connsiteX15" fmla="*/ 7887608 w 11585839"/>
              <a:gd name="connsiteY15" fmla="*/ 6172405 h 6271447"/>
              <a:gd name="connsiteX16" fmla="*/ 6312808 w 11585839"/>
              <a:gd name="connsiteY16" fmla="*/ 6254955 h 6271447"/>
              <a:gd name="connsiteX17" fmla="*/ 4293508 w 11585839"/>
              <a:gd name="connsiteY17" fmla="*/ 6188280 h 6271447"/>
              <a:gd name="connsiteX18" fmla="*/ 2721767 w 11585839"/>
              <a:gd name="connsiteY18" fmla="*/ 6215186 h 6271447"/>
              <a:gd name="connsiteX19" fmla="*/ 1162958 w 11585839"/>
              <a:gd name="connsiteY19" fmla="*/ 6200980 h 6271447"/>
              <a:gd name="connsiteX20" fmla="*/ 77108 w 11585839"/>
              <a:gd name="connsiteY20" fmla="*/ 6121605 h 6271447"/>
              <a:gd name="connsiteX21" fmla="*/ 86633 w 11585839"/>
              <a:gd name="connsiteY21" fmla="*/ 5054805 h 6271447"/>
              <a:gd name="connsiteX22" fmla="*/ 70758 w 11585839"/>
              <a:gd name="connsiteY22" fmla="*/ 3937205 h 6271447"/>
              <a:gd name="connsiteX23" fmla="*/ 39008 w 11585839"/>
              <a:gd name="connsiteY23" fmla="*/ 2489405 h 6271447"/>
              <a:gd name="connsiteX24" fmla="*/ 105683 w 11585839"/>
              <a:gd name="connsiteY24" fmla="*/ 1317830 h 6271447"/>
              <a:gd name="connsiteX25" fmla="*/ 143783 w 11585839"/>
              <a:gd name="connsiteY25" fmla="*/ 101805 h 6271447"/>
              <a:gd name="connsiteX0" fmla="*/ 143783 w 11585839"/>
              <a:gd name="connsiteY0" fmla="*/ 101805 h 6271447"/>
              <a:gd name="connsiteX1" fmla="*/ 1709058 w 11585839"/>
              <a:gd name="connsiteY1" fmla="*/ 85930 h 6271447"/>
              <a:gd name="connsiteX2" fmla="*/ 3906158 w 11585839"/>
              <a:gd name="connsiteY2" fmla="*/ 205 h 6271447"/>
              <a:gd name="connsiteX3" fmla="*/ 6195333 w 11585839"/>
              <a:gd name="connsiteY3" fmla="*/ 60530 h 6271447"/>
              <a:gd name="connsiteX4" fmla="*/ 8401958 w 11585839"/>
              <a:gd name="connsiteY4" fmla="*/ 9730 h 6271447"/>
              <a:gd name="connsiteX5" fmla="*/ 10202183 w 11585839"/>
              <a:gd name="connsiteY5" fmla="*/ 92280 h 6271447"/>
              <a:gd name="connsiteX6" fmla="*/ 11507108 w 11585839"/>
              <a:gd name="connsiteY6" fmla="*/ 124030 h 6271447"/>
              <a:gd name="connsiteX7" fmla="*/ 11449958 w 11585839"/>
              <a:gd name="connsiteY7" fmla="*/ 1533730 h 6271447"/>
              <a:gd name="connsiteX8" fmla="*/ 11538858 w 11585839"/>
              <a:gd name="connsiteY8" fmla="*/ 2416380 h 6271447"/>
              <a:gd name="connsiteX9" fmla="*/ 11475358 w 11585839"/>
              <a:gd name="connsiteY9" fmla="*/ 3556205 h 6271447"/>
              <a:gd name="connsiteX10" fmla="*/ 11532508 w 11585839"/>
              <a:gd name="connsiteY10" fmla="*/ 4565855 h 6271447"/>
              <a:gd name="connsiteX11" fmla="*/ 11453133 w 11585839"/>
              <a:gd name="connsiteY11" fmla="*/ 5391355 h 6271447"/>
              <a:gd name="connsiteX12" fmla="*/ 11542033 w 11585839"/>
              <a:gd name="connsiteY12" fmla="*/ 6134305 h 6271447"/>
              <a:gd name="connsiteX13" fmla="*/ 10722883 w 11585839"/>
              <a:gd name="connsiteY13" fmla="*/ 6267655 h 6271447"/>
              <a:gd name="connsiteX14" fmla="*/ 9351283 w 11585839"/>
              <a:gd name="connsiteY14" fmla="*/ 6229555 h 6271447"/>
              <a:gd name="connsiteX15" fmla="*/ 7887608 w 11585839"/>
              <a:gd name="connsiteY15" fmla="*/ 6172405 h 6271447"/>
              <a:gd name="connsiteX16" fmla="*/ 6331625 w 11585839"/>
              <a:gd name="connsiteY16" fmla="*/ 6217608 h 6271447"/>
              <a:gd name="connsiteX17" fmla="*/ 4293508 w 11585839"/>
              <a:gd name="connsiteY17" fmla="*/ 6188280 h 6271447"/>
              <a:gd name="connsiteX18" fmla="*/ 2721767 w 11585839"/>
              <a:gd name="connsiteY18" fmla="*/ 6215186 h 6271447"/>
              <a:gd name="connsiteX19" fmla="*/ 1162958 w 11585839"/>
              <a:gd name="connsiteY19" fmla="*/ 6200980 h 6271447"/>
              <a:gd name="connsiteX20" fmla="*/ 77108 w 11585839"/>
              <a:gd name="connsiteY20" fmla="*/ 6121605 h 6271447"/>
              <a:gd name="connsiteX21" fmla="*/ 86633 w 11585839"/>
              <a:gd name="connsiteY21" fmla="*/ 5054805 h 6271447"/>
              <a:gd name="connsiteX22" fmla="*/ 70758 w 11585839"/>
              <a:gd name="connsiteY22" fmla="*/ 3937205 h 6271447"/>
              <a:gd name="connsiteX23" fmla="*/ 39008 w 11585839"/>
              <a:gd name="connsiteY23" fmla="*/ 2489405 h 6271447"/>
              <a:gd name="connsiteX24" fmla="*/ 105683 w 11585839"/>
              <a:gd name="connsiteY24" fmla="*/ 1317830 h 6271447"/>
              <a:gd name="connsiteX25" fmla="*/ 143783 w 11585839"/>
              <a:gd name="connsiteY25" fmla="*/ 101805 h 6271447"/>
              <a:gd name="connsiteX0" fmla="*/ 143783 w 11585839"/>
              <a:gd name="connsiteY0" fmla="*/ 101805 h 6271055"/>
              <a:gd name="connsiteX1" fmla="*/ 1709058 w 11585839"/>
              <a:gd name="connsiteY1" fmla="*/ 85930 h 6271055"/>
              <a:gd name="connsiteX2" fmla="*/ 3906158 w 11585839"/>
              <a:gd name="connsiteY2" fmla="*/ 205 h 6271055"/>
              <a:gd name="connsiteX3" fmla="*/ 6195333 w 11585839"/>
              <a:gd name="connsiteY3" fmla="*/ 60530 h 6271055"/>
              <a:gd name="connsiteX4" fmla="*/ 8401958 w 11585839"/>
              <a:gd name="connsiteY4" fmla="*/ 9730 h 6271055"/>
              <a:gd name="connsiteX5" fmla="*/ 10202183 w 11585839"/>
              <a:gd name="connsiteY5" fmla="*/ 92280 h 6271055"/>
              <a:gd name="connsiteX6" fmla="*/ 11507108 w 11585839"/>
              <a:gd name="connsiteY6" fmla="*/ 124030 h 6271055"/>
              <a:gd name="connsiteX7" fmla="*/ 11449958 w 11585839"/>
              <a:gd name="connsiteY7" fmla="*/ 1533730 h 6271055"/>
              <a:gd name="connsiteX8" fmla="*/ 11538858 w 11585839"/>
              <a:gd name="connsiteY8" fmla="*/ 2416380 h 6271055"/>
              <a:gd name="connsiteX9" fmla="*/ 11475358 w 11585839"/>
              <a:gd name="connsiteY9" fmla="*/ 3556205 h 6271055"/>
              <a:gd name="connsiteX10" fmla="*/ 11532508 w 11585839"/>
              <a:gd name="connsiteY10" fmla="*/ 4565855 h 6271055"/>
              <a:gd name="connsiteX11" fmla="*/ 11453133 w 11585839"/>
              <a:gd name="connsiteY11" fmla="*/ 5391355 h 6271055"/>
              <a:gd name="connsiteX12" fmla="*/ 11542033 w 11585839"/>
              <a:gd name="connsiteY12" fmla="*/ 6134305 h 6271055"/>
              <a:gd name="connsiteX13" fmla="*/ 10722883 w 11585839"/>
              <a:gd name="connsiteY13" fmla="*/ 6267655 h 6271055"/>
              <a:gd name="connsiteX14" fmla="*/ 9351283 w 11585839"/>
              <a:gd name="connsiteY14" fmla="*/ 6229555 h 6271055"/>
              <a:gd name="connsiteX15" fmla="*/ 7887609 w 11585839"/>
              <a:gd name="connsiteY15" fmla="*/ 6209753 h 6271055"/>
              <a:gd name="connsiteX16" fmla="*/ 6331625 w 11585839"/>
              <a:gd name="connsiteY16" fmla="*/ 6217608 h 6271055"/>
              <a:gd name="connsiteX17" fmla="*/ 4293508 w 11585839"/>
              <a:gd name="connsiteY17" fmla="*/ 6188280 h 6271055"/>
              <a:gd name="connsiteX18" fmla="*/ 2721767 w 11585839"/>
              <a:gd name="connsiteY18" fmla="*/ 6215186 h 6271055"/>
              <a:gd name="connsiteX19" fmla="*/ 1162958 w 11585839"/>
              <a:gd name="connsiteY19" fmla="*/ 6200980 h 6271055"/>
              <a:gd name="connsiteX20" fmla="*/ 77108 w 11585839"/>
              <a:gd name="connsiteY20" fmla="*/ 6121605 h 6271055"/>
              <a:gd name="connsiteX21" fmla="*/ 86633 w 11585839"/>
              <a:gd name="connsiteY21" fmla="*/ 5054805 h 6271055"/>
              <a:gd name="connsiteX22" fmla="*/ 70758 w 11585839"/>
              <a:gd name="connsiteY22" fmla="*/ 3937205 h 6271055"/>
              <a:gd name="connsiteX23" fmla="*/ 39008 w 11585839"/>
              <a:gd name="connsiteY23" fmla="*/ 2489405 h 6271055"/>
              <a:gd name="connsiteX24" fmla="*/ 105683 w 11585839"/>
              <a:gd name="connsiteY24" fmla="*/ 1317830 h 6271055"/>
              <a:gd name="connsiteX25" fmla="*/ 143783 w 11585839"/>
              <a:gd name="connsiteY25" fmla="*/ 101805 h 6271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71055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39205"/>
                  <a:pt x="9351283" y="6229555"/>
                </a:cubicBezTo>
                <a:lnTo>
                  <a:pt x="7887609" y="6209753"/>
                </a:lnTo>
                <a:lnTo>
                  <a:pt x="6331625" y="6217608"/>
                </a:lnTo>
                <a:lnTo>
                  <a:pt x="4293508" y="6188280"/>
                </a:lnTo>
                <a:cubicBezTo>
                  <a:pt x="3691865" y="6187876"/>
                  <a:pt x="3245681" y="6206217"/>
                  <a:pt x="2721767" y="6215186"/>
                </a:cubicBezTo>
                <a:lnTo>
                  <a:pt x="1162958" y="6200980"/>
                </a:lnTo>
                <a:cubicBezTo>
                  <a:pt x="722182" y="6185383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90BC889-AC7B-4295-8BED-C6962EEE1E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2430331" y="5598555"/>
            <a:ext cx="176254" cy="1907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C8DD2CA-1838-4ABC-B91D-D2BB72868F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542" y="94187"/>
            <a:ext cx="239872" cy="32048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2D143CC-5F98-48ED-A86A-4EB4928E94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55091" y="5199736"/>
            <a:ext cx="466748" cy="66933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F4310E8-B93A-47B1-B099-9B195C65E50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2" y="6749729"/>
            <a:ext cx="183007" cy="17843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6CE5404-740B-4187-9505-FB0D81B6E5B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8030" y="1541959"/>
            <a:ext cx="377974" cy="60669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F01142A-482C-419A-8335-DF8D9B53165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7093" y="5032719"/>
            <a:ext cx="290760" cy="311406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99780E9B-AB7A-4CC7-848F-677411590ED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21" y="1332141"/>
            <a:ext cx="460412" cy="419638"/>
          </a:xfrm>
          <a:prstGeom prst="rect">
            <a:avLst/>
          </a:prstGeom>
        </p:spPr>
      </p:pic>
      <p:sp>
        <p:nvSpPr>
          <p:cNvPr id="121" name="Google Shape;400;p38">
            <a:extLst>
              <a:ext uri="{FF2B5EF4-FFF2-40B4-BE49-F238E27FC236}">
                <a16:creationId xmlns:a16="http://schemas.microsoft.com/office/drawing/2014/main" id="{FC54F29B-62BF-4C23-9444-1E3AF39ACF42}"/>
              </a:ext>
            </a:extLst>
          </p:cNvPr>
          <p:cNvSpPr txBox="1">
            <a:spLocks/>
          </p:cNvSpPr>
          <p:nvPr/>
        </p:nvSpPr>
        <p:spPr>
          <a:xfrm rot="21599640">
            <a:off x="3728297" y="439696"/>
            <a:ext cx="5281216" cy="638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1"/>
              </a:buClr>
              <a:buSzPts val="1100"/>
              <a:buNone/>
              <a:defRPr sz="54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ea typeface="Sue Ellen Francisco"/>
                <a:cs typeface="Sue Ellen Francisco"/>
                <a:sym typeface="Sue Ellen Francisco"/>
              </a:defRPr>
            </a:lvl1pPr>
            <a:lvl2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50" normalizeH="0" baseline="0" noProof="0" dirty="0">
                <a:ln w="0">
                  <a:solidFill>
                    <a:srgbClr val="FF0000"/>
                  </a:solidFill>
                </a:ln>
                <a:solidFill>
                  <a:srgbClr val="7030A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sym typeface="Sue Ellen Francisco"/>
              </a:rPr>
              <a:t>C</a:t>
            </a:r>
            <a:r>
              <a:rPr kumimoji="0" lang="en-US" sz="3200" b="1" i="0" u="none" strike="noStrike" kern="0" cap="none" spc="50" normalizeH="0" baseline="0" noProof="0" dirty="0">
                <a:ln w="0">
                  <a:solidFill>
                    <a:srgbClr val="FF0000"/>
                  </a:solidFill>
                </a:ln>
                <a:solidFill>
                  <a:srgbClr val="7030A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sym typeface="Sue Ellen Francisco"/>
              </a:rPr>
              <a:t>HUẨN B</a:t>
            </a:r>
            <a:r>
              <a:rPr kumimoji="0" lang="en-US" sz="3200" b="1" i="0" u="none" strike="noStrike" kern="1200" cap="none" spc="50" normalizeH="0" baseline="0" noProof="0" dirty="0">
                <a:ln w="0">
                  <a:solidFill>
                    <a:srgbClr val="FF0000"/>
                  </a:solidFill>
                </a:ln>
                <a:solidFill>
                  <a:srgbClr val="7030A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sym typeface="Sue Ellen Francisco"/>
              </a:rPr>
              <a:t>Ị BÀI CHO TIẾT SAU</a:t>
            </a:r>
            <a:endParaRPr kumimoji="0" lang="en-US" sz="3200" b="1" i="0" u="none" strike="noStrike" kern="0" cap="none" spc="50" normalizeH="0" baseline="0" noProof="0" dirty="0">
              <a:ln w="0">
                <a:solidFill>
                  <a:srgbClr val="FF0000"/>
                </a:solidFill>
              </a:ln>
              <a:solidFill>
                <a:srgbClr val="7030A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 Light" panose="020F0302020204030204"/>
              <a:sym typeface="Sue Ellen Francisco"/>
            </a:endParaRPr>
          </a:p>
        </p:txBody>
      </p:sp>
      <p:sp>
        <p:nvSpPr>
          <p:cNvPr id="2" name="Google Shape;445;p40">
            <a:extLst>
              <a:ext uri="{FF2B5EF4-FFF2-40B4-BE49-F238E27FC236}">
                <a16:creationId xmlns:a16="http://schemas.microsoft.com/office/drawing/2014/main" id="{E4D2F9ED-ADF7-E7CD-1257-FB1AEDE5B228}"/>
              </a:ext>
            </a:extLst>
          </p:cNvPr>
          <p:cNvSpPr/>
          <p:nvPr/>
        </p:nvSpPr>
        <p:spPr>
          <a:xfrm>
            <a:off x="1614966" y="1239907"/>
            <a:ext cx="10080625" cy="4417534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oogle Shape;3931;p50">
            <a:extLst>
              <a:ext uri="{FF2B5EF4-FFF2-40B4-BE49-F238E27FC236}">
                <a16:creationId xmlns:a16="http://schemas.microsoft.com/office/drawing/2014/main" id="{4FB48B73-A8F3-4D87-B621-B2E6235FA116}"/>
              </a:ext>
            </a:extLst>
          </p:cNvPr>
          <p:cNvGrpSpPr/>
          <p:nvPr/>
        </p:nvGrpSpPr>
        <p:grpSpPr>
          <a:xfrm>
            <a:off x="4018564" y="2233738"/>
            <a:ext cx="325917" cy="379267"/>
            <a:chOff x="1492676" y="4992126"/>
            <a:chExt cx="481827" cy="481825"/>
          </a:xfrm>
          <a:solidFill>
            <a:srgbClr val="1B10AC"/>
          </a:solidFill>
        </p:grpSpPr>
        <p:sp>
          <p:nvSpPr>
            <p:cNvPr id="20" name="Google Shape;3932;p50">
              <a:extLst>
                <a:ext uri="{FF2B5EF4-FFF2-40B4-BE49-F238E27FC236}">
                  <a16:creationId xmlns:a16="http://schemas.microsoft.com/office/drawing/2014/main" id="{5C3B3852-623D-4D86-9B1D-2707FBC2EB25}"/>
                </a:ext>
              </a:extLst>
            </p:cNvPr>
            <p:cNvSpPr/>
            <p:nvPr/>
          </p:nvSpPr>
          <p:spPr>
            <a:xfrm>
              <a:off x="1492676" y="4992126"/>
              <a:ext cx="481827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12728" y="5990"/>
                  </a:moveTo>
                  <a:cubicBezTo>
                    <a:pt x="13161" y="5990"/>
                    <a:pt x="13595" y="6156"/>
                    <a:pt x="13925" y="6487"/>
                  </a:cubicBezTo>
                  <a:cubicBezTo>
                    <a:pt x="14587" y="7149"/>
                    <a:pt x="14587" y="8221"/>
                    <a:pt x="13928" y="8884"/>
                  </a:cubicBezTo>
                  <a:lnTo>
                    <a:pt x="10028" y="12780"/>
                  </a:lnTo>
                  <a:cubicBezTo>
                    <a:pt x="9709" y="13100"/>
                    <a:pt x="9278" y="13280"/>
                    <a:pt x="8830" y="13280"/>
                  </a:cubicBezTo>
                  <a:lnTo>
                    <a:pt x="8815" y="13280"/>
                  </a:lnTo>
                  <a:cubicBezTo>
                    <a:pt x="8811" y="13280"/>
                    <a:pt x="8807" y="13280"/>
                    <a:pt x="8804" y="13280"/>
                  </a:cubicBezTo>
                  <a:cubicBezTo>
                    <a:pt x="8362" y="13280"/>
                    <a:pt x="7936" y="13103"/>
                    <a:pt x="7622" y="12789"/>
                  </a:cubicBezTo>
                  <a:lnTo>
                    <a:pt x="5346" y="10528"/>
                  </a:lnTo>
                  <a:cubicBezTo>
                    <a:pt x="4632" y="9877"/>
                    <a:pt x="4605" y="8760"/>
                    <a:pt x="5288" y="8077"/>
                  </a:cubicBezTo>
                  <a:cubicBezTo>
                    <a:pt x="5620" y="7745"/>
                    <a:pt x="6053" y="7581"/>
                    <a:pt x="6485" y="7581"/>
                  </a:cubicBezTo>
                  <a:cubicBezTo>
                    <a:pt x="6944" y="7581"/>
                    <a:pt x="7402" y="7766"/>
                    <a:pt x="7737" y="8134"/>
                  </a:cubicBezTo>
                  <a:lnTo>
                    <a:pt x="8812" y="9206"/>
                  </a:lnTo>
                  <a:lnTo>
                    <a:pt x="11531" y="6487"/>
                  </a:lnTo>
                  <a:cubicBezTo>
                    <a:pt x="11861" y="6156"/>
                    <a:pt x="12294" y="5990"/>
                    <a:pt x="12728" y="5990"/>
                  </a:cubicBezTo>
                  <a:close/>
                  <a:moveTo>
                    <a:pt x="9637" y="1"/>
                  </a:moveTo>
                  <a:cubicBezTo>
                    <a:pt x="7095" y="1"/>
                    <a:pt x="4686" y="1012"/>
                    <a:pt x="2849" y="2849"/>
                  </a:cubicBezTo>
                  <a:cubicBezTo>
                    <a:pt x="1013" y="4686"/>
                    <a:pt x="1" y="7098"/>
                    <a:pt x="1" y="9637"/>
                  </a:cubicBezTo>
                  <a:cubicBezTo>
                    <a:pt x="1" y="12175"/>
                    <a:pt x="1013" y="14587"/>
                    <a:pt x="2849" y="16424"/>
                  </a:cubicBezTo>
                  <a:cubicBezTo>
                    <a:pt x="4686" y="18261"/>
                    <a:pt x="7095" y="19273"/>
                    <a:pt x="9637" y="19273"/>
                  </a:cubicBezTo>
                  <a:cubicBezTo>
                    <a:pt x="12175" y="19273"/>
                    <a:pt x="14584" y="18261"/>
                    <a:pt x="16421" y="16424"/>
                  </a:cubicBezTo>
                  <a:cubicBezTo>
                    <a:pt x="18258" y="14587"/>
                    <a:pt x="19273" y="12175"/>
                    <a:pt x="19273" y="9637"/>
                  </a:cubicBezTo>
                  <a:cubicBezTo>
                    <a:pt x="19273" y="7098"/>
                    <a:pt x="18258" y="4686"/>
                    <a:pt x="16421" y="2849"/>
                  </a:cubicBezTo>
                  <a:cubicBezTo>
                    <a:pt x="14584" y="1012"/>
                    <a:pt x="12175" y="1"/>
                    <a:pt x="9637" y="1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A388BE"/>
                </a:solidFill>
                <a:effectLst/>
                <a:uLnTx/>
                <a:uFillTx/>
                <a:latin typeface="Calibri Light" panose="020F03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" name="Google Shape;3933;p50">
              <a:extLst>
                <a:ext uri="{FF2B5EF4-FFF2-40B4-BE49-F238E27FC236}">
                  <a16:creationId xmlns:a16="http://schemas.microsoft.com/office/drawing/2014/main" id="{44BAE510-FB63-48F6-9615-C5DAA1D5275F}"/>
                </a:ext>
              </a:extLst>
            </p:cNvPr>
            <p:cNvSpPr/>
            <p:nvPr/>
          </p:nvSpPr>
          <p:spPr>
            <a:xfrm>
              <a:off x="1639628" y="5171787"/>
              <a:ext cx="184910" cy="124139"/>
            </a:xfrm>
            <a:custGeom>
              <a:avLst/>
              <a:gdLst/>
              <a:ahLst/>
              <a:cxnLst/>
              <a:rect l="l" t="t" r="r" b="b"/>
              <a:pathLst>
                <a:path w="7604" h="5030" extrusionOk="0">
                  <a:moveTo>
                    <a:pt x="6852" y="0"/>
                  </a:moveTo>
                  <a:cubicBezTo>
                    <a:pt x="6851" y="0"/>
                    <a:pt x="6850" y="0"/>
                    <a:pt x="6848" y="0"/>
                  </a:cubicBezTo>
                  <a:cubicBezTo>
                    <a:pt x="6698" y="0"/>
                    <a:pt x="6556" y="57"/>
                    <a:pt x="6451" y="163"/>
                  </a:cubicBezTo>
                  <a:lnTo>
                    <a:pt x="3334" y="3279"/>
                  </a:lnTo>
                  <a:cubicBezTo>
                    <a:pt x="3224" y="3391"/>
                    <a:pt x="3080" y="3447"/>
                    <a:pt x="2935" y="3447"/>
                  </a:cubicBezTo>
                  <a:cubicBezTo>
                    <a:pt x="2791" y="3447"/>
                    <a:pt x="2646" y="3391"/>
                    <a:pt x="2536" y="3279"/>
                  </a:cubicBezTo>
                  <a:cubicBezTo>
                    <a:pt x="2533" y="3279"/>
                    <a:pt x="2533" y="3279"/>
                    <a:pt x="2530" y="3276"/>
                  </a:cubicBezTo>
                  <a:cubicBezTo>
                    <a:pt x="2521" y="3267"/>
                    <a:pt x="2509" y="3255"/>
                    <a:pt x="2497" y="3246"/>
                  </a:cubicBezTo>
                  <a:lnTo>
                    <a:pt x="1061" y="1810"/>
                  </a:lnTo>
                  <a:cubicBezTo>
                    <a:pt x="948" y="1678"/>
                    <a:pt x="789" y="1611"/>
                    <a:pt x="629" y="1611"/>
                  </a:cubicBezTo>
                  <a:cubicBezTo>
                    <a:pt x="486" y="1611"/>
                    <a:pt x="342" y="1666"/>
                    <a:pt x="233" y="1777"/>
                  </a:cubicBezTo>
                  <a:cubicBezTo>
                    <a:pt x="1" y="2009"/>
                    <a:pt x="16" y="2391"/>
                    <a:pt x="266" y="2605"/>
                  </a:cubicBezTo>
                  <a:lnTo>
                    <a:pt x="2542" y="4869"/>
                  </a:lnTo>
                  <a:cubicBezTo>
                    <a:pt x="2645" y="4972"/>
                    <a:pt x="2782" y="5029"/>
                    <a:pt x="2926" y="5029"/>
                  </a:cubicBezTo>
                  <a:cubicBezTo>
                    <a:pt x="2929" y="5029"/>
                    <a:pt x="2933" y="5029"/>
                    <a:pt x="2937" y="5029"/>
                  </a:cubicBezTo>
                  <a:lnTo>
                    <a:pt x="2943" y="5029"/>
                  </a:lnTo>
                  <a:cubicBezTo>
                    <a:pt x="3096" y="5029"/>
                    <a:pt x="3241" y="4969"/>
                    <a:pt x="3352" y="4860"/>
                  </a:cubicBezTo>
                  <a:lnTo>
                    <a:pt x="7249" y="964"/>
                  </a:lnTo>
                  <a:cubicBezTo>
                    <a:pt x="7603" y="606"/>
                    <a:pt x="7352" y="0"/>
                    <a:pt x="68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388BE"/>
                </a:solidFill>
                <a:effectLst/>
                <a:uLnTx/>
                <a:uFillTx/>
                <a:latin typeface="Calibri Light" panose="020F03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0" name="Google Shape;3931;p50">
            <a:extLst>
              <a:ext uri="{FF2B5EF4-FFF2-40B4-BE49-F238E27FC236}">
                <a16:creationId xmlns:a16="http://schemas.microsoft.com/office/drawing/2014/main" id="{7F874CD0-A215-9B23-B398-AE6DA3622DBE}"/>
              </a:ext>
            </a:extLst>
          </p:cNvPr>
          <p:cNvGrpSpPr/>
          <p:nvPr/>
        </p:nvGrpSpPr>
        <p:grpSpPr>
          <a:xfrm>
            <a:off x="2469208" y="3069407"/>
            <a:ext cx="325917" cy="379267"/>
            <a:chOff x="1492676" y="4992126"/>
            <a:chExt cx="481827" cy="481825"/>
          </a:xfrm>
          <a:solidFill>
            <a:srgbClr val="1B10AC"/>
          </a:solidFill>
        </p:grpSpPr>
        <p:sp>
          <p:nvSpPr>
            <p:cNvPr id="12" name="Google Shape;3932;p50">
              <a:extLst>
                <a:ext uri="{FF2B5EF4-FFF2-40B4-BE49-F238E27FC236}">
                  <a16:creationId xmlns:a16="http://schemas.microsoft.com/office/drawing/2014/main" id="{08057F4B-A207-6C17-6A3B-6C010995BE66}"/>
                </a:ext>
              </a:extLst>
            </p:cNvPr>
            <p:cNvSpPr/>
            <p:nvPr/>
          </p:nvSpPr>
          <p:spPr>
            <a:xfrm>
              <a:off x="1492676" y="4992126"/>
              <a:ext cx="481827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12728" y="5990"/>
                  </a:moveTo>
                  <a:cubicBezTo>
                    <a:pt x="13161" y="5990"/>
                    <a:pt x="13595" y="6156"/>
                    <a:pt x="13925" y="6487"/>
                  </a:cubicBezTo>
                  <a:cubicBezTo>
                    <a:pt x="14587" y="7149"/>
                    <a:pt x="14587" y="8221"/>
                    <a:pt x="13928" y="8884"/>
                  </a:cubicBezTo>
                  <a:lnTo>
                    <a:pt x="10028" y="12780"/>
                  </a:lnTo>
                  <a:cubicBezTo>
                    <a:pt x="9709" y="13100"/>
                    <a:pt x="9278" y="13280"/>
                    <a:pt x="8830" y="13280"/>
                  </a:cubicBezTo>
                  <a:lnTo>
                    <a:pt x="8815" y="13280"/>
                  </a:lnTo>
                  <a:cubicBezTo>
                    <a:pt x="8811" y="13280"/>
                    <a:pt x="8807" y="13280"/>
                    <a:pt x="8804" y="13280"/>
                  </a:cubicBezTo>
                  <a:cubicBezTo>
                    <a:pt x="8362" y="13280"/>
                    <a:pt x="7936" y="13103"/>
                    <a:pt x="7622" y="12789"/>
                  </a:cubicBezTo>
                  <a:lnTo>
                    <a:pt x="5346" y="10528"/>
                  </a:lnTo>
                  <a:cubicBezTo>
                    <a:pt x="4632" y="9877"/>
                    <a:pt x="4605" y="8760"/>
                    <a:pt x="5288" y="8077"/>
                  </a:cubicBezTo>
                  <a:cubicBezTo>
                    <a:pt x="5620" y="7745"/>
                    <a:pt x="6053" y="7581"/>
                    <a:pt x="6485" y="7581"/>
                  </a:cubicBezTo>
                  <a:cubicBezTo>
                    <a:pt x="6944" y="7581"/>
                    <a:pt x="7402" y="7766"/>
                    <a:pt x="7737" y="8134"/>
                  </a:cubicBezTo>
                  <a:lnTo>
                    <a:pt x="8812" y="9206"/>
                  </a:lnTo>
                  <a:lnTo>
                    <a:pt x="11531" y="6487"/>
                  </a:lnTo>
                  <a:cubicBezTo>
                    <a:pt x="11861" y="6156"/>
                    <a:pt x="12294" y="5990"/>
                    <a:pt x="12728" y="5990"/>
                  </a:cubicBezTo>
                  <a:close/>
                  <a:moveTo>
                    <a:pt x="9637" y="1"/>
                  </a:moveTo>
                  <a:cubicBezTo>
                    <a:pt x="7095" y="1"/>
                    <a:pt x="4686" y="1012"/>
                    <a:pt x="2849" y="2849"/>
                  </a:cubicBezTo>
                  <a:cubicBezTo>
                    <a:pt x="1013" y="4686"/>
                    <a:pt x="1" y="7098"/>
                    <a:pt x="1" y="9637"/>
                  </a:cubicBezTo>
                  <a:cubicBezTo>
                    <a:pt x="1" y="12175"/>
                    <a:pt x="1013" y="14587"/>
                    <a:pt x="2849" y="16424"/>
                  </a:cubicBezTo>
                  <a:cubicBezTo>
                    <a:pt x="4686" y="18261"/>
                    <a:pt x="7095" y="19273"/>
                    <a:pt x="9637" y="19273"/>
                  </a:cubicBezTo>
                  <a:cubicBezTo>
                    <a:pt x="12175" y="19273"/>
                    <a:pt x="14584" y="18261"/>
                    <a:pt x="16421" y="16424"/>
                  </a:cubicBezTo>
                  <a:cubicBezTo>
                    <a:pt x="18258" y="14587"/>
                    <a:pt x="19273" y="12175"/>
                    <a:pt x="19273" y="9637"/>
                  </a:cubicBezTo>
                  <a:cubicBezTo>
                    <a:pt x="19273" y="7098"/>
                    <a:pt x="18258" y="4686"/>
                    <a:pt x="16421" y="2849"/>
                  </a:cubicBezTo>
                  <a:cubicBezTo>
                    <a:pt x="14584" y="1012"/>
                    <a:pt x="12175" y="1"/>
                    <a:pt x="9637" y="1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A388BE"/>
                </a:solidFill>
                <a:effectLst/>
                <a:uLnTx/>
                <a:uFillTx/>
                <a:latin typeface="Calibri Light" panose="020F03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Google Shape;3933;p50">
              <a:extLst>
                <a:ext uri="{FF2B5EF4-FFF2-40B4-BE49-F238E27FC236}">
                  <a16:creationId xmlns:a16="http://schemas.microsoft.com/office/drawing/2014/main" id="{9F497A6A-4116-157A-2A6D-4A58CAED2B02}"/>
                </a:ext>
              </a:extLst>
            </p:cNvPr>
            <p:cNvSpPr/>
            <p:nvPr/>
          </p:nvSpPr>
          <p:spPr>
            <a:xfrm>
              <a:off x="1639628" y="5171787"/>
              <a:ext cx="184910" cy="124139"/>
            </a:xfrm>
            <a:custGeom>
              <a:avLst/>
              <a:gdLst/>
              <a:ahLst/>
              <a:cxnLst/>
              <a:rect l="l" t="t" r="r" b="b"/>
              <a:pathLst>
                <a:path w="7604" h="5030" extrusionOk="0">
                  <a:moveTo>
                    <a:pt x="6852" y="0"/>
                  </a:moveTo>
                  <a:cubicBezTo>
                    <a:pt x="6851" y="0"/>
                    <a:pt x="6850" y="0"/>
                    <a:pt x="6848" y="0"/>
                  </a:cubicBezTo>
                  <a:cubicBezTo>
                    <a:pt x="6698" y="0"/>
                    <a:pt x="6556" y="57"/>
                    <a:pt x="6451" y="163"/>
                  </a:cubicBezTo>
                  <a:lnTo>
                    <a:pt x="3334" y="3279"/>
                  </a:lnTo>
                  <a:cubicBezTo>
                    <a:pt x="3224" y="3391"/>
                    <a:pt x="3080" y="3447"/>
                    <a:pt x="2935" y="3447"/>
                  </a:cubicBezTo>
                  <a:cubicBezTo>
                    <a:pt x="2791" y="3447"/>
                    <a:pt x="2646" y="3391"/>
                    <a:pt x="2536" y="3279"/>
                  </a:cubicBezTo>
                  <a:cubicBezTo>
                    <a:pt x="2533" y="3279"/>
                    <a:pt x="2533" y="3279"/>
                    <a:pt x="2530" y="3276"/>
                  </a:cubicBezTo>
                  <a:cubicBezTo>
                    <a:pt x="2521" y="3267"/>
                    <a:pt x="2509" y="3255"/>
                    <a:pt x="2497" y="3246"/>
                  </a:cubicBezTo>
                  <a:lnTo>
                    <a:pt x="1061" y="1810"/>
                  </a:lnTo>
                  <a:cubicBezTo>
                    <a:pt x="948" y="1678"/>
                    <a:pt x="789" y="1611"/>
                    <a:pt x="629" y="1611"/>
                  </a:cubicBezTo>
                  <a:cubicBezTo>
                    <a:pt x="486" y="1611"/>
                    <a:pt x="342" y="1666"/>
                    <a:pt x="233" y="1777"/>
                  </a:cubicBezTo>
                  <a:cubicBezTo>
                    <a:pt x="1" y="2009"/>
                    <a:pt x="16" y="2391"/>
                    <a:pt x="266" y="2605"/>
                  </a:cubicBezTo>
                  <a:lnTo>
                    <a:pt x="2542" y="4869"/>
                  </a:lnTo>
                  <a:cubicBezTo>
                    <a:pt x="2645" y="4972"/>
                    <a:pt x="2782" y="5029"/>
                    <a:pt x="2926" y="5029"/>
                  </a:cubicBezTo>
                  <a:cubicBezTo>
                    <a:pt x="2929" y="5029"/>
                    <a:pt x="2933" y="5029"/>
                    <a:pt x="2937" y="5029"/>
                  </a:cubicBezTo>
                  <a:lnTo>
                    <a:pt x="2943" y="5029"/>
                  </a:lnTo>
                  <a:cubicBezTo>
                    <a:pt x="3096" y="5029"/>
                    <a:pt x="3241" y="4969"/>
                    <a:pt x="3352" y="4860"/>
                  </a:cubicBezTo>
                  <a:lnTo>
                    <a:pt x="7249" y="964"/>
                  </a:lnTo>
                  <a:cubicBezTo>
                    <a:pt x="7603" y="606"/>
                    <a:pt x="7352" y="0"/>
                    <a:pt x="68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388BE"/>
                </a:solidFill>
                <a:effectLst/>
                <a:uLnTx/>
                <a:uFillTx/>
                <a:latin typeface="Calibri Light" panose="020F03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3" name="Google Shape;3930;p50">
            <a:extLst>
              <a:ext uri="{FF2B5EF4-FFF2-40B4-BE49-F238E27FC236}">
                <a16:creationId xmlns:a16="http://schemas.microsoft.com/office/drawing/2014/main" id="{B7D64977-792A-3B9C-87DE-720DCF6510FC}"/>
              </a:ext>
            </a:extLst>
          </p:cNvPr>
          <p:cNvSpPr txBox="1"/>
          <p:nvPr/>
        </p:nvSpPr>
        <p:spPr>
          <a:xfrm>
            <a:off x="4406979" y="1751779"/>
            <a:ext cx="4044791" cy="1343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A388BE"/>
                </a:solidFill>
                <a:cs typeface="Times New Roman" panose="02020603050405020304" pitchFamily="18" charset="0"/>
                <a:sym typeface="Short Stack"/>
              </a:rPr>
              <a:t>  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A388BE"/>
                </a:solidFill>
                <a:cs typeface="Times New Roman" panose="02020603050405020304" pitchFamily="18" charset="0"/>
                <a:sym typeface="Short Stack"/>
              </a:rPr>
              <a:t>  </a:t>
            </a:r>
            <a:r>
              <a:rPr lang="en-US" sz="2000" b="1" dirty="0" err="1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H</a:t>
            </a:r>
            <a:r>
              <a:rPr lang="en-US" sz="2000" b="1" dirty="0" err="1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ệ</a:t>
            </a:r>
            <a:r>
              <a:rPr lang="en-US" sz="2000" b="1" dirty="0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b="1" dirty="0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b="1" dirty="0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b="1" dirty="0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000" b="1" dirty="0" err="1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b="1" dirty="0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000" b="1" dirty="0">
              <a:solidFill>
                <a:srgbClr val="A388B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A388BE"/>
              </a:solidFill>
              <a:latin typeface="+mj-lt"/>
              <a:ea typeface="Short Stack"/>
              <a:cs typeface="Short Stack"/>
              <a:sym typeface="Short Stack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3BE0DA-E0B0-9128-4BEB-05B85726EC06}"/>
              </a:ext>
            </a:extLst>
          </p:cNvPr>
          <p:cNvSpPr txBox="1"/>
          <p:nvPr/>
        </p:nvSpPr>
        <p:spPr>
          <a:xfrm>
            <a:off x="2667903" y="2860614"/>
            <a:ext cx="8403639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A388BE"/>
                </a:solidFill>
                <a:latin typeface="Times New Roman" panose="02020603050405020304" pitchFamily="18" charset="0"/>
                <a:ea typeface="Short Stack"/>
                <a:cs typeface="Times New Roman" panose="02020603050405020304" pitchFamily="18" charset="0"/>
                <a:sym typeface="Short Stack"/>
              </a:rPr>
              <a:t>   </a:t>
            </a:r>
            <a:r>
              <a:rPr lang="en-US" sz="2000" b="1" dirty="0" err="1">
                <a:solidFill>
                  <a:srgbClr val="A388BE"/>
                </a:solidFill>
                <a:latin typeface="Times New Roman" panose="02020603050405020304" pitchFamily="18" charset="0"/>
                <a:ea typeface="Short Stack"/>
                <a:cs typeface="Times New Roman" panose="02020603050405020304" pitchFamily="18" charset="0"/>
                <a:sym typeface="Short Stack"/>
              </a:rPr>
              <a:t>T</a:t>
            </a:r>
            <a:r>
              <a:rPr lang="en-US" sz="2000" b="1" dirty="0" err="1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iếp</a:t>
            </a:r>
            <a:r>
              <a:rPr lang="en-US" sz="2000" b="1" dirty="0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2000" b="1" dirty="0" err="1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tục</a:t>
            </a:r>
            <a:r>
              <a:rPr lang="en-US" sz="2000" b="1" dirty="0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2000" b="1" dirty="0" err="1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luyện</a:t>
            </a:r>
            <a:r>
              <a:rPr lang="en-US" sz="2000" b="1" dirty="0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2000" b="1" dirty="0" err="1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tập</a:t>
            </a:r>
            <a:r>
              <a:rPr lang="en-US" sz="2000" b="1" dirty="0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, </a:t>
            </a:r>
            <a:r>
              <a:rPr lang="en-US" sz="2000" b="1" dirty="0" err="1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hoàn</a:t>
            </a:r>
            <a:r>
              <a:rPr lang="en-US" sz="2000" b="1" dirty="0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2000" b="1" dirty="0" err="1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thiện</a:t>
            </a:r>
            <a:r>
              <a:rPr lang="en-US" sz="2000" b="1" dirty="0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2000" b="1" i="1" dirty="0" err="1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Bài</a:t>
            </a:r>
            <a:r>
              <a:rPr lang="en-US" sz="2000" b="1" i="1" dirty="0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2000" b="1" i="1" dirty="0" err="1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đọc</a:t>
            </a:r>
            <a:r>
              <a:rPr lang="en-US" sz="2000" b="1" i="1" dirty="0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2000" b="1" i="1" dirty="0" err="1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nhạc</a:t>
            </a:r>
            <a:r>
              <a:rPr lang="en-US" sz="2000" b="1" i="1" dirty="0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2000" b="1" i="1" dirty="0" err="1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số</a:t>
            </a:r>
            <a:r>
              <a:rPr lang="en-US" sz="2000" b="1" i="1" dirty="0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1 </a:t>
            </a:r>
            <a:r>
              <a:rPr lang="en-US" sz="2000" b="1" dirty="0" err="1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với</a:t>
            </a:r>
            <a:r>
              <a:rPr lang="en-US" sz="2000" b="1" dirty="0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2000" b="1" dirty="0" err="1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các</a:t>
            </a:r>
            <a:r>
              <a:rPr lang="en-US" sz="2000" b="1" dirty="0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2000" b="1" dirty="0" err="1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hình</a:t>
            </a:r>
            <a:r>
              <a:rPr lang="en-US" sz="2000" b="1" dirty="0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2000" b="1" dirty="0" err="1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thức</a:t>
            </a:r>
            <a:r>
              <a:rPr lang="en-US" sz="2000" b="1" dirty="0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2000" b="1" dirty="0" err="1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đã</a:t>
            </a:r>
            <a:r>
              <a:rPr lang="en-US" sz="2000" b="1" dirty="0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2000" b="1" dirty="0" err="1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học</a:t>
            </a:r>
            <a:endParaRPr lang="en-US" sz="2000" b="1" dirty="0">
              <a:solidFill>
                <a:srgbClr val="A388B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hort Stack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47DAB8-6AC3-44F4-5B5B-A161F9B0C528}"/>
              </a:ext>
            </a:extLst>
          </p:cNvPr>
          <p:cNvSpPr txBox="1"/>
          <p:nvPr/>
        </p:nvSpPr>
        <p:spPr>
          <a:xfrm>
            <a:off x="2356613" y="3668836"/>
            <a:ext cx="8897423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A388BE"/>
                </a:solidFill>
                <a:latin typeface="Times New Roman" panose="02020603050405020304" pitchFamily="18" charset="0"/>
                <a:ea typeface="Short Stack"/>
                <a:cs typeface="Times New Roman" panose="02020603050405020304" pitchFamily="18" charset="0"/>
                <a:sym typeface="Short Stack"/>
              </a:rPr>
              <a:t>   </a:t>
            </a:r>
            <a:r>
              <a:rPr lang="en-US" sz="2000" b="1" dirty="0" err="1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Học</a:t>
            </a:r>
            <a:r>
              <a:rPr lang="en-US" sz="2000" b="1" dirty="0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2000" b="1" dirty="0" err="1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thuộc</a:t>
            </a:r>
            <a:r>
              <a:rPr lang="en-US" sz="2000" b="1" dirty="0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2000" b="1" dirty="0" err="1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và</a:t>
            </a:r>
            <a:r>
              <a:rPr lang="en-US" sz="2000" b="1" dirty="0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2000" b="1" dirty="0" err="1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ôn</a:t>
            </a:r>
            <a:r>
              <a:rPr lang="en-US" sz="2000" b="1" dirty="0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2000" b="1" dirty="0" err="1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tập</a:t>
            </a:r>
            <a:r>
              <a:rPr lang="en-US" sz="2000" b="1" dirty="0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2000" b="1" dirty="0" err="1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lại</a:t>
            </a:r>
            <a:r>
              <a:rPr lang="en-US" sz="2000" b="1" dirty="0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2000" b="1" dirty="0" err="1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bài</a:t>
            </a:r>
            <a:r>
              <a:rPr lang="en-US" sz="2000" b="1" dirty="0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 </a:t>
            </a:r>
            <a:r>
              <a:rPr lang="en-US" sz="2000" b="1" dirty="0" err="1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hát</a:t>
            </a:r>
            <a:r>
              <a:rPr lang="en-US" sz="2000" b="1" dirty="0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2000" b="1" i="1" dirty="0" err="1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Chào</a:t>
            </a:r>
            <a:r>
              <a:rPr lang="en-US" sz="2000" b="1" i="1" dirty="0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2000" b="1" i="1" dirty="0" err="1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năm</a:t>
            </a:r>
            <a:r>
              <a:rPr lang="en-US" sz="2000" b="1" i="1" dirty="0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2000" b="1" i="1" dirty="0" err="1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học</a:t>
            </a:r>
            <a:r>
              <a:rPr lang="en-US" sz="2000" b="1" i="1" dirty="0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2000" b="1" i="1" dirty="0" err="1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mới</a:t>
            </a:r>
            <a:r>
              <a:rPr lang="en-US" sz="2000" b="1" i="1" dirty="0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2000" b="1" dirty="0" err="1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theo</a:t>
            </a:r>
            <a:r>
              <a:rPr lang="en-US" sz="2000" b="1" dirty="0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2000" b="1" dirty="0" err="1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các</a:t>
            </a:r>
            <a:r>
              <a:rPr lang="en-US" sz="2000" b="1" dirty="0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2000" b="1" dirty="0" err="1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hình</a:t>
            </a:r>
            <a:r>
              <a:rPr lang="en-US" sz="2000" b="1" dirty="0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2000" b="1" dirty="0" err="1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thức</a:t>
            </a:r>
            <a:r>
              <a:rPr lang="en-US" sz="2000" b="1" dirty="0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2000" b="1" dirty="0" err="1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đã</a:t>
            </a:r>
            <a:r>
              <a:rPr lang="en-US" sz="2000" b="1" dirty="0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2000" b="1" dirty="0" err="1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học</a:t>
            </a:r>
            <a:endParaRPr lang="en-US" sz="2000" b="1" dirty="0">
              <a:solidFill>
                <a:srgbClr val="A388B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hort Stack"/>
            </a:endParaRPr>
          </a:p>
        </p:txBody>
      </p:sp>
      <p:grpSp>
        <p:nvGrpSpPr>
          <p:cNvPr id="9" name="Google Shape;3931;p50">
            <a:extLst>
              <a:ext uri="{FF2B5EF4-FFF2-40B4-BE49-F238E27FC236}">
                <a16:creationId xmlns:a16="http://schemas.microsoft.com/office/drawing/2014/main" id="{ECA3B64C-C8FE-54AF-0979-CB523D1B2462}"/>
              </a:ext>
            </a:extLst>
          </p:cNvPr>
          <p:cNvGrpSpPr/>
          <p:nvPr/>
        </p:nvGrpSpPr>
        <p:grpSpPr>
          <a:xfrm>
            <a:off x="2236069" y="3883329"/>
            <a:ext cx="325917" cy="379267"/>
            <a:chOff x="1492676" y="4992126"/>
            <a:chExt cx="481827" cy="481825"/>
          </a:xfrm>
          <a:solidFill>
            <a:srgbClr val="1B10AC"/>
          </a:solidFill>
        </p:grpSpPr>
        <p:sp>
          <p:nvSpPr>
            <p:cNvPr id="14" name="Google Shape;3932;p50">
              <a:extLst>
                <a:ext uri="{FF2B5EF4-FFF2-40B4-BE49-F238E27FC236}">
                  <a16:creationId xmlns:a16="http://schemas.microsoft.com/office/drawing/2014/main" id="{270F8FB5-42FE-B6F6-CCAF-145CA439BF4F}"/>
                </a:ext>
              </a:extLst>
            </p:cNvPr>
            <p:cNvSpPr/>
            <p:nvPr/>
          </p:nvSpPr>
          <p:spPr>
            <a:xfrm>
              <a:off x="1492676" y="4992126"/>
              <a:ext cx="481827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12728" y="5990"/>
                  </a:moveTo>
                  <a:cubicBezTo>
                    <a:pt x="13161" y="5990"/>
                    <a:pt x="13595" y="6156"/>
                    <a:pt x="13925" y="6487"/>
                  </a:cubicBezTo>
                  <a:cubicBezTo>
                    <a:pt x="14587" y="7149"/>
                    <a:pt x="14587" y="8221"/>
                    <a:pt x="13928" y="8884"/>
                  </a:cubicBezTo>
                  <a:lnTo>
                    <a:pt x="10028" y="12780"/>
                  </a:lnTo>
                  <a:cubicBezTo>
                    <a:pt x="9709" y="13100"/>
                    <a:pt x="9278" y="13280"/>
                    <a:pt x="8830" y="13280"/>
                  </a:cubicBezTo>
                  <a:lnTo>
                    <a:pt x="8815" y="13280"/>
                  </a:lnTo>
                  <a:cubicBezTo>
                    <a:pt x="8811" y="13280"/>
                    <a:pt x="8807" y="13280"/>
                    <a:pt x="8804" y="13280"/>
                  </a:cubicBezTo>
                  <a:cubicBezTo>
                    <a:pt x="8362" y="13280"/>
                    <a:pt x="7936" y="13103"/>
                    <a:pt x="7622" y="12789"/>
                  </a:cubicBezTo>
                  <a:lnTo>
                    <a:pt x="5346" y="10528"/>
                  </a:lnTo>
                  <a:cubicBezTo>
                    <a:pt x="4632" y="9877"/>
                    <a:pt x="4605" y="8760"/>
                    <a:pt x="5288" y="8077"/>
                  </a:cubicBezTo>
                  <a:cubicBezTo>
                    <a:pt x="5620" y="7745"/>
                    <a:pt x="6053" y="7581"/>
                    <a:pt x="6485" y="7581"/>
                  </a:cubicBezTo>
                  <a:cubicBezTo>
                    <a:pt x="6944" y="7581"/>
                    <a:pt x="7402" y="7766"/>
                    <a:pt x="7737" y="8134"/>
                  </a:cubicBezTo>
                  <a:lnTo>
                    <a:pt x="8812" y="9206"/>
                  </a:lnTo>
                  <a:lnTo>
                    <a:pt x="11531" y="6487"/>
                  </a:lnTo>
                  <a:cubicBezTo>
                    <a:pt x="11861" y="6156"/>
                    <a:pt x="12294" y="5990"/>
                    <a:pt x="12728" y="5990"/>
                  </a:cubicBezTo>
                  <a:close/>
                  <a:moveTo>
                    <a:pt x="9637" y="1"/>
                  </a:moveTo>
                  <a:cubicBezTo>
                    <a:pt x="7095" y="1"/>
                    <a:pt x="4686" y="1012"/>
                    <a:pt x="2849" y="2849"/>
                  </a:cubicBezTo>
                  <a:cubicBezTo>
                    <a:pt x="1013" y="4686"/>
                    <a:pt x="1" y="7098"/>
                    <a:pt x="1" y="9637"/>
                  </a:cubicBezTo>
                  <a:cubicBezTo>
                    <a:pt x="1" y="12175"/>
                    <a:pt x="1013" y="14587"/>
                    <a:pt x="2849" y="16424"/>
                  </a:cubicBezTo>
                  <a:cubicBezTo>
                    <a:pt x="4686" y="18261"/>
                    <a:pt x="7095" y="19273"/>
                    <a:pt x="9637" y="19273"/>
                  </a:cubicBezTo>
                  <a:cubicBezTo>
                    <a:pt x="12175" y="19273"/>
                    <a:pt x="14584" y="18261"/>
                    <a:pt x="16421" y="16424"/>
                  </a:cubicBezTo>
                  <a:cubicBezTo>
                    <a:pt x="18258" y="14587"/>
                    <a:pt x="19273" y="12175"/>
                    <a:pt x="19273" y="9637"/>
                  </a:cubicBezTo>
                  <a:cubicBezTo>
                    <a:pt x="19273" y="7098"/>
                    <a:pt x="18258" y="4686"/>
                    <a:pt x="16421" y="2849"/>
                  </a:cubicBezTo>
                  <a:cubicBezTo>
                    <a:pt x="14584" y="1012"/>
                    <a:pt x="12175" y="1"/>
                    <a:pt x="9637" y="1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A388BE"/>
                </a:solidFill>
                <a:effectLst/>
                <a:uLnTx/>
                <a:uFillTx/>
                <a:latin typeface="Calibri Light" panose="020F03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Google Shape;3933;p50">
              <a:extLst>
                <a:ext uri="{FF2B5EF4-FFF2-40B4-BE49-F238E27FC236}">
                  <a16:creationId xmlns:a16="http://schemas.microsoft.com/office/drawing/2014/main" id="{FBCED848-B5C5-E03E-68EF-0D793B973F46}"/>
                </a:ext>
              </a:extLst>
            </p:cNvPr>
            <p:cNvSpPr/>
            <p:nvPr/>
          </p:nvSpPr>
          <p:spPr>
            <a:xfrm>
              <a:off x="1639628" y="5171787"/>
              <a:ext cx="184910" cy="124139"/>
            </a:xfrm>
            <a:custGeom>
              <a:avLst/>
              <a:gdLst/>
              <a:ahLst/>
              <a:cxnLst/>
              <a:rect l="l" t="t" r="r" b="b"/>
              <a:pathLst>
                <a:path w="7604" h="5030" extrusionOk="0">
                  <a:moveTo>
                    <a:pt x="6852" y="0"/>
                  </a:moveTo>
                  <a:cubicBezTo>
                    <a:pt x="6851" y="0"/>
                    <a:pt x="6850" y="0"/>
                    <a:pt x="6848" y="0"/>
                  </a:cubicBezTo>
                  <a:cubicBezTo>
                    <a:pt x="6698" y="0"/>
                    <a:pt x="6556" y="57"/>
                    <a:pt x="6451" y="163"/>
                  </a:cubicBezTo>
                  <a:lnTo>
                    <a:pt x="3334" y="3279"/>
                  </a:lnTo>
                  <a:cubicBezTo>
                    <a:pt x="3224" y="3391"/>
                    <a:pt x="3080" y="3447"/>
                    <a:pt x="2935" y="3447"/>
                  </a:cubicBezTo>
                  <a:cubicBezTo>
                    <a:pt x="2791" y="3447"/>
                    <a:pt x="2646" y="3391"/>
                    <a:pt x="2536" y="3279"/>
                  </a:cubicBezTo>
                  <a:cubicBezTo>
                    <a:pt x="2533" y="3279"/>
                    <a:pt x="2533" y="3279"/>
                    <a:pt x="2530" y="3276"/>
                  </a:cubicBezTo>
                  <a:cubicBezTo>
                    <a:pt x="2521" y="3267"/>
                    <a:pt x="2509" y="3255"/>
                    <a:pt x="2497" y="3246"/>
                  </a:cubicBezTo>
                  <a:lnTo>
                    <a:pt x="1061" y="1810"/>
                  </a:lnTo>
                  <a:cubicBezTo>
                    <a:pt x="948" y="1678"/>
                    <a:pt x="789" y="1611"/>
                    <a:pt x="629" y="1611"/>
                  </a:cubicBezTo>
                  <a:cubicBezTo>
                    <a:pt x="486" y="1611"/>
                    <a:pt x="342" y="1666"/>
                    <a:pt x="233" y="1777"/>
                  </a:cubicBezTo>
                  <a:cubicBezTo>
                    <a:pt x="1" y="2009"/>
                    <a:pt x="16" y="2391"/>
                    <a:pt x="266" y="2605"/>
                  </a:cubicBezTo>
                  <a:lnTo>
                    <a:pt x="2542" y="4869"/>
                  </a:lnTo>
                  <a:cubicBezTo>
                    <a:pt x="2645" y="4972"/>
                    <a:pt x="2782" y="5029"/>
                    <a:pt x="2926" y="5029"/>
                  </a:cubicBezTo>
                  <a:cubicBezTo>
                    <a:pt x="2929" y="5029"/>
                    <a:pt x="2933" y="5029"/>
                    <a:pt x="2937" y="5029"/>
                  </a:cubicBezTo>
                  <a:lnTo>
                    <a:pt x="2943" y="5029"/>
                  </a:lnTo>
                  <a:cubicBezTo>
                    <a:pt x="3096" y="5029"/>
                    <a:pt x="3241" y="4969"/>
                    <a:pt x="3352" y="4860"/>
                  </a:cubicBezTo>
                  <a:lnTo>
                    <a:pt x="7249" y="964"/>
                  </a:lnTo>
                  <a:cubicBezTo>
                    <a:pt x="7603" y="606"/>
                    <a:pt x="7352" y="0"/>
                    <a:pt x="68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388BE"/>
                </a:solidFill>
                <a:effectLst/>
                <a:uLnTx/>
                <a:uFillTx/>
                <a:latin typeface="Calibri Light" panose="020F0302020204030204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175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" y="0"/>
            <a:ext cx="12858044" cy="72326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" y="3991351"/>
            <a:ext cx="12858044" cy="3241299"/>
          </a:xfrm>
          <a:prstGeom prst="rect">
            <a:avLst/>
          </a:prstGeom>
        </p:spPr>
      </p:pic>
      <p:sp>
        <p:nvSpPr>
          <p:cNvPr id="21" name="圆角矩形 3">
            <a:extLst>
              <a:ext uri="{FF2B5EF4-FFF2-40B4-BE49-F238E27FC236}">
                <a16:creationId xmlns:a16="http://schemas.microsoft.com/office/drawing/2014/main" id="{7A3F1DF8-9893-4AC5-CE72-3E0007A1978C}"/>
              </a:ext>
            </a:extLst>
          </p:cNvPr>
          <p:cNvSpPr/>
          <p:nvPr/>
        </p:nvSpPr>
        <p:spPr>
          <a:xfrm>
            <a:off x="4231495" y="1125730"/>
            <a:ext cx="7567179" cy="822305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728" tIns="36364" rIns="72728" bIns="36364" rtlCol="0" anchor="ctr"/>
          <a:lstStyle/>
          <a:p>
            <a:pPr algn="ctr"/>
            <a:endParaRPr lang="zh-CN" altLang="en-US" sz="1509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" name="椭圆 4">
            <a:extLst>
              <a:ext uri="{FF2B5EF4-FFF2-40B4-BE49-F238E27FC236}">
                <a16:creationId xmlns:a16="http://schemas.microsoft.com/office/drawing/2014/main" id="{89A40762-1230-12ED-C535-9A1A3CAC77EB}"/>
              </a:ext>
            </a:extLst>
          </p:cNvPr>
          <p:cNvSpPr/>
          <p:nvPr/>
        </p:nvSpPr>
        <p:spPr>
          <a:xfrm>
            <a:off x="4451700" y="1216809"/>
            <a:ext cx="562540" cy="56254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728" tIns="36364" rIns="72728" bIns="36364" rtlCol="0" anchor="ctr"/>
          <a:lstStyle/>
          <a:p>
            <a:pPr algn="ctr"/>
            <a:r>
              <a:rPr lang="en-US" altLang="zh-CN" sz="1509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01</a:t>
            </a:r>
            <a:endParaRPr lang="zh-CN" altLang="en-US" sz="1509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3" name="椭圆 24">
            <a:extLst>
              <a:ext uri="{FF2B5EF4-FFF2-40B4-BE49-F238E27FC236}">
                <a16:creationId xmlns:a16="http://schemas.microsoft.com/office/drawing/2014/main" id="{9875FC71-616E-F8E2-6611-103B31C75415}"/>
              </a:ext>
            </a:extLst>
          </p:cNvPr>
          <p:cNvSpPr/>
          <p:nvPr/>
        </p:nvSpPr>
        <p:spPr>
          <a:xfrm>
            <a:off x="1048179" y="1308270"/>
            <a:ext cx="3079179" cy="294731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728" tIns="36364" rIns="72728" bIns="36364" rtlCol="0" anchor="ctr"/>
          <a:lstStyle/>
          <a:p>
            <a:pPr algn="ctr"/>
            <a:endParaRPr lang="zh-CN" altLang="en-US" sz="24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" name="圆角矩形 27">
            <a:extLst>
              <a:ext uri="{FF2B5EF4-FFF2-40B4-BE49-F238E27FC236}">
                <a16:creationId xmlns:a16="http://schemas.microsoft.com/office/drawing/2014/main" id="{F4FB8960-9353-A8E6-1062-13838A9B2CCF}"/>
              </a:ext>
            </a:extLst>
          </p:cNvPr>
          <p:cNvSpPr/>
          <p:nvPr/>
        </p:nvSpPr>
        <p:spPr>
          <a:xfrm>
            <a:off x="4215683" y="2173202"/>
            <a:ext cx="7943302" cy="848108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728" tIns="36364" rIns="72728" bIns="36364" rtlCol="0" anchor="ctr"/>
          <a:lstStyle/>
          <a:p>
            <a:pPr algn="ctr"/>
            <a:endParaRPr lang="zh-CN" altLang="en-US" sz="1509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" name="椭圆 28">
            <a:extLst>
              <a:ext uri="{FF2B5EF4-FFF2-40B4-BE49-F238E27FC236}">
                <a16:creationId xmlns:a16="http://schemas.microsoft.com/office/drawing/2014/main" id="{5FDEB30D-F4A0-3B98-BEF3-74E7F095A1BF}"/>
              </a:ext>
            </a:extLst>
          </p:cNvPr>
          <p:cNvSpPr/>
          <p:nvPr/>
        </p:nvSpPr>
        <p:spPr>
          <a:xfrm>
            <a:off x="4451700" y="2282763"/>
            <a:ext cx="562540" cy="56254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728" tIns="36364" rIns="72728" bIns="36364" rtlCol="0" anchor="ctr"/>
          <a:lstStyle/>
          <a:p>
            <a:pPr algn="ctr"/>
            <a:r>
              <a:rPr lang="en-US" altLang="zh-CN" sz="1509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02</a:t>
            </a:r>
            <a:endParaRPr lang="zh-CN" altLang="en-US" sz="1509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6" name="圆角矩形 30">
            <a:extLst>
              <a:ext uri="{FF2B5EF4-FFF2-40B4-BE49-F238E27FC236}">
                <a16:creationId xmlns:a16="http://schemas.microsoft.com/office/drawing/2014/main" id="{D1F81A3D-0A57-C408-1454-6C2F5F88AE8B}"/>
              </a:ext>
            </a:extLst>
          </p:cNvPr>
          <p:cNvSpPr/>
          <p:nvPr/>
        </p:nvSpPr>
        <p:spPr>
          <a:xfrm>
            <a:off x="4231495" y="3168136"/>
            <a:ext cx="7567179" cy="755777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728" tIns="36364" rIns="72728" bIns="36364" rtlCol="0" anchor="ctr"/>
          <a:lstStyle/>
          <a:p>
            <a:pPr algn="ctr"/>
            <a:endParaRPr lang="zh-CN" altLang="en-US" sz="1509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7" name="椭圆 31">
            <a:extLst>
              <a:ext uri="{FF2B5EF4-FFF2-40B4-BE49-F238E27FC236}">
                <a16:creationId xmlns:a16="http://schemas.microsoft.com/office/drawing/2014/main" id="{A5629658-C1AF-E01D-40CB-39525323502B}"/>
              </a:ext>
            </a:extLst>
          </p:cNvPr>
          <p:cNvSpPr/>
          <p:nvPr/>
        </p:nvSpPr>
        <p:spPr>
          <a:xfrm>
            <a:off x="4498179" y="3275459"/>
            <a:ext cx="562540" cy="56254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728" tIns="36364" rIns="72728" bIns="36364" rtlCol="0" anchor="ctr"/>
          <a:lstStyle/>
          <a:p>
            <a:pPr algn="ctr"/>
            <a:r>
              <a:rPr lang="en-US" altLang="zh-CN" sz="1509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03</a:t>
            </a:r>
            <a:endParaRPr lang="zh-CN" altLang="en-US" sz="1509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8" name="圆角矩形 33">
            <a:extLst>
              <a:ext uri="{FF2B5EF4-FFF2-40B4-BE49-F238E27FC236}">
                <a16:creationId xmlns:a16="http://schemas.microsoft.com/office/drawing/2014/main" id="{74941499-6C67-AEE7-D0B2-A3E61FFD2400}"/>
              </a:ext>
            </a:extLst>
          </p:cNvPr>
          <p:cNvSpPr/>
          <p:nvPr/>
        </p:nvSpPr>
        <p:spPr>
          <a:xfrm>
            <a:off x="4231495" y="4189692"/>
            <a:ext cx="7567179" cy="755777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728" tIns="36364" rIns="72728" bIns="36364" rtlCol="0" anchor="ctr"/>
          <a:lstStyle/>
          <a:p>
            <a:pPr algn="ctr"/>
            <a:endParaRPr lang="zh-CN" altLang="en-US" sz="1509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9" name="椭圆 34">
            <a:extLst>
              <a:ext uri="{FF2B5EF4-FFF2-40B4-BE49-F238E27FC236}">
                <a16:creationId xmlns:a16="http://schemas.microsoft.com/office/drawing/2014/main" id="{97147487-5777-A4D6-F5D0-34AF196C9E58}"/>
              </a:ext>
            </a:extLst>
          </p:cNvPr>
          <p:cNvSpPr/>
          <p:nvPr/>
        </p:nvSpPr>
        <p:spPr>
          <a:xfrm>
            <a:off x="4498179" y="4286310"/>
            <a:ext cx="562540" cy="56254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728" tIns="36364" rIns="72728" bIns="36364" rtlCol="0" anchor="ctr"/>
          <a:lstStyle/>
          <a:p>
            <a:pPr algn="ctr"/>
            <a:r>
              <a:rPr lang="en-US" altLang="zh-CN" sz="1509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04</a:t>
            </a:r>
            <a:endParaRPr lang="zh-CN" altLang="en-US" sz="1509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0" name="MH_Entry_1">
            <a:extLst>
              <a:ext uri="{FF2B5EF4-FFF2-40B4-BE49-F238E27FC236}">
                <a16:creationId xmlns:a16="http://schemas.microsoft.com/office/drawing/2014/main" id="{1A546001-AA70-9850-68FC-BD6B1CE6159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5133231" y="1168053"/>
            <a:ext cx="5653256" cy="615553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-</a:t>
            </a:r>
            <a:r>
              <a:rPr lang="en-US" altLang="zh-CN" sz="2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Học</a:t>
            </a:r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bài</a:t>
            </a:r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hát</a:t>
            </a:r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: </a:t>
            </a:r>
            <a:r>
              <a:rPr lang="en-US" altLang="zh-CN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Chào</a:t>
            </a:r>
            <a:r>
              <a:rPr lang="en-US" altLang="zh-CN" sz="2000" b="1" i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năm</a:t>
            </a:r>
            <a:r>
              <a:rPr lang="en-US" altLang="zh-CN" sz="2000" b="1" i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học</a:t>
            </a:r>
            <a:r>
              <a:rPr lang="en-US" altLang="zh-CN" sz="2000" b="1" i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mới</a:t>
            </a:r>
            <a:endParaRPr lang="en-US" altLang="zh-CN" sz="2000" b="1" i="1" dirty="0">
              <a:solidFill>
                <a:srgbClr val="7030A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-</a:t>
            </a:r>
            <a:r>
              <a:rPr lang="en-US" altLang="zh-CN" sz="2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Nghe</a:t>
            </a:r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nhạc</a:t>
            </a:r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: </a:t>
            </a:r>
            <a:r>
              <a:rPr lang="en-US" altLang="zh-CN" sz="2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Bài</a:t>
            </a:r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hát</a:t>
            </a:r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i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Bay </a:t>
            </a:r>
            <a:r>
              <a:rPr lang="en-US" altLang="zh-CN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lên</a:t>
            </a:r>
            <a:r>
              <a:rPr lang="en-US" altLang="zh-CN" sz="2000" b="1" i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nhé</a:t>
            </a:r>
            <a:r>
              <a:rPr lang="en-US" altLang="zh-CN" sz="2000" b="1" i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nụ</a:t>
            </a:r>
            <a:r>
              <a:rPr lang="en-US" altLang="zh-CN" sz="2000" b="1" i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cười</a:t>
            </a:r>
            <a:endParaRPr lang="zh-CN" altLang="en-US" sz="1050" b="1" i="1" dirty="0">
              <a:solidFill>
                <a:srgbClr val="7030A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31" name="MH_Entry_2">
            <a:extLst>
              <a:ext uri="{FF2B5EF4-FFF2-40B4-BE49-F238E27FC236}">
                <a16:creationId xmlns:a16="http://schemas.microsoft.com/office/drawing/2014/main" id="{8134D543-A8C2-3532-A28C-712BEE51ACD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5060719" y="2258665"/>
            <a:ext cx="7114079" cy="615553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-</a:t>
            </a:r>
            <a:r>
              <a:rPr lang="en-US" altLang="zh-CN" sz="2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Lí</a:t>
            </a:r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thuyết</a:t>
            </a:r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âm</a:t>
            </a:r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nhạc</a:t>
            </a:r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: Gam </a:t>
            </a:r>
            <a:r>
              <a:rPr lang="en-US" altLang="zh-CN" sz="2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trưởng</a:t>
            </a:r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, </a:t>
            </a:r>
            <a:r>
              <a:rPr lang="en-US" altLang="zh-CN" sz="2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giọng</a:t>
            </a:r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trưởng</a:t>
            </a:r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, </a:t>
            </a:r>
            <a:r>
              <a:rPr lang="en-US" altLang="zh-CN" sz="2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giọng</a:t>
            </a:r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Đô</a:t>
            </a:r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trưởng</a:t>
            </a:r>
            <a:endParaRPr lang="en-US" altLang="zh-CN" sz="2000" b="1" dirty="0">
              <a:solidFill>
                <a:srgbClr val="7030A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lvl="0"/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-</a:t>
            </a:r>
            <a:r>
              <a:rPr lang="en-US" altLang="zh-CN" sz="2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Đọc</a:t>
            </a:r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nhạc</a:t>
            </a:r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: </a:t>
            </a:r>
            <a:r>
              <a:rPr lang="en-US" altLang="zh-CN" sz="2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Bài</a:t>
            </a:r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đọc</a:t>
            </a:r>
            <a:r>
              <a:rPr lang="en-US" altLang="zh-CN" sz="2000" b="1" i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nhạc</a:t>
            </a:r>
            <a:r>
              <a:rPr lang="en-US" altLang="zh-CN" sz="2000" b="1" i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số</a:t>
            </a:r>
            <a:r>
              <a:rPr lang="en-US" altLang="zh-CN" sz="2000" b="1" i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1</a:t>
            </a:r>
            <a:endParaRPr lang="zh-CN" altLang="en-US" sz="1050" b="1" i="1" dirty="0">
              <a:solidFill>
                <a:srgbClr val="7030A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32" name="MH_Entry_3">
            <a:extLst>
              <a:ext uri="{FF2B5EF4-FFF2-40B4-BE49-F238E27FC236}">
                <a16:creationId xmlns:a16="http://schemas.microsoft.com/office/drawing/2014/main" id="{34AA906C-5BF3-957F-DEB7-CEDC494C3EC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133231" y="3235656"/>
            <a:ext cx="5653256" cy="615553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-</a:t>
            </a:r>
            <a:r>
              <a:rPr lang="en-US" altLang="zh-CN" sz="2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Ôn</a:t>
            </a:r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bài</a:t>
            </a:r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hát</a:t>
            </a:r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: </a:t>
            </a:r>
            <a:r>
              <a:rPr lang="en-US" altLang="zh-CN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Chào</a:t>
            </a:r>
            <a:r>
              <a:rPr lang="en-US" altLang="zh-CN" sz="2000" b="1" i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năm</a:t>
            </a:r>
            <a:r>
              <a:rPr lang="en-US" altLang="zh-CN" sz="2000" b="1" i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học</a:t>
            </a:r>
            <a:r>
              <a:rPr lang="en-US" altLang="zh-CN" sz="2000" b="1" i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mới</a:t>
            </a:r>
            <a:endParaRPr lang="en-US" altLang="zh-CN" sz="2000" b="1" i="1" dirty="0">
              <a:solidFill>
                <a:srgbClr val="7030A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lvl="0"/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-</a:t>
            </a:r>
            <a:r>
              <a:rPr lang="en-US" altLang="zh-CN" sz="2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Ôn</a:t>
            </a:r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bài</a:t>
            </a:r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đọc</a:t>
            </a:r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nhạc</a:t>
            </a:r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: </a:t>
            </a:r>
            <a:r>
              <a:rPr lang="en-US" altLang="zh-CN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Bài</a:t>
            </a:r>
            <a:r>
              <a:rPr lang="en-US" altLang="zh-CN" sz="2000" b="1" i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đọc</a:t>
            </a:r>
            <a:r>
              <a:rPr lang="en-US" altLang="zh-CN" sz="2000" b="1" i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nhạc</a:t>
            </a:r>
            <a:r>
              <a:rPr lang="en-US" altLang="zh-CN" sz="2000" b="1" i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số</a:t>
            </a:r>
            <a:r>
              <a:rPr lang="en-US" altLang="zh-CN" sz="2000" b="1" i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1</a:t>
            </a:r>
            <a:endParaRPr lang="zh-CN" altLang="en-US" sz="1050" b="1" i="1" dirty="0">
              <a:solidFill>
                <a:srgbClr val="7030A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33" name="MH_Entry_4">
            <a:extLst>
              <a:ext uri="{FF2B5EF4-FFF2-40B4-BE49-F238E27FC236}">
                <a16:creationId xmlns:a16="http://schemas.microsoft.com/office/drawing/2014/main" id="{0E804838-4205-EBC7-5047-87DED19E9149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5133230" y="4423346"/>
            <a:ext cx="6665443" cy="307777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zh-CN" sz="2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Vận</a:t>
            </a:r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dụng</a:t>
            </a:r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– </a:t>
            </a:r>
            <a:r>
              <a:rPr lang="en-US" altLang="zh-CN" sz="2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Sáng</a:t>
            </a:r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tạo</a:t>
            </a:r>
            <a:endParaRPr lang="en-US" altLang="zh-CN" sz="2000" b="1" dirty="0">
              <a:solidFill>
                <a:srgbClr val="7030A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34" name="矩形 259">
            <a:extLst>
              <a:ext uri="{FF2B5EF4-FFF2-40B4-BE49-F238E27FC236}">
                <a16:creationId xmlns:a16="http://schemas.microsoft.com/office/drawing/2014/main" id="{43DFF56E-11EA-E235-E202-2B81F4582A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2317" y="2524468"/>
            <a:ext cx="2870901" cy="5539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altLang="zh-CN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1</a:t>
            </a:r>
          </a:p>
        </p:txBody>
      </p:sp>
    </p:spTree>
    <p:extLst>
      <p:ext uri="{BB962C8B-B14F-4D97-AF65-F5344CB8AC3E}">
        <p14:creationId xmlns:p14="http://schemas.microsoft.com/office/powerpoint/2010/main" val="14250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1"/>
          <p:cNvSpPr/>
          <p:nvPr/>
        </p:nvSpPr>
        <p:spPr>
          <a:xfrm>
            <a:off x="2639450" y="2194641"/>
            <a:ext cx="8470445" cy="2789836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728" tIns="36364" rIns="72728" bIns="36364" rtlCol="0" anchor="ctr"/>
          <a:lstStyle/>
          <a:p>
            <a:pPr algn="ctr"/>
            <a:endParaRPr lang="zh-CN" altLang="en-US" sz="1509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0" y="0"/>
            <a:ext cx="12858750" cy="723265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MH_Entry_1"/>
          <p:cNvSpPr/>
          <p:nvPr>
            <p:custDataLst>
              <p:tags r:id="rId1"/>
            </p:custDataLst>
          </p:nvPr>
        </p:nvSpPr>
        <p:spPr>
          <a:xfrm>
            <a:off x="3166259" y="2440862"/>
            <a:ext cx="7727611" cy="196977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Bài</a:t>
            </a:r>
            <a:r>
              <a:rPr lang="en-US" altLang="zh-CN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2 - </a:t>
            </a:r>
            <a:r>
              <a:rPr lang="en-US" altLang="zh-CN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Tiết</a:t>
            </a:r>
            <a:r>
              <a:rPr lang="en-US" altLang="zh-CN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2</a:t>
            </a:r>
          </a:p>
          <a:p>
            <a:r>
              <a:rPr lang="en-US" altLang="zh-CN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- </a:t>
            </a:r>
            <a:r>
              <a:rPr lang="en-US" altLang="zh-CN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Lí</a:t>
            </a:r>
            <a:r>
              <a:rPr lang="en-US" altLang="zh-CN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thuyết</a:t>
            </a:r>
            <a:r>
              <a:rPr lang="en-US" altLang="zh-CN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âm</a:t>
            </a:r>
            <a:r>
              <a:rPr lang="en-US" altLang="zh-CN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nhạc</a:t>
            </a:r>
            <a:r>
              <a:rPr lang="en-US" altLang="zh-CN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: </a:t>
            </a:r>
          </a:p>
          <a:p>
            <a:r>
              <a:rPr lang="en-US" altLang="zh-CN" sz="32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Gam </a:t>
            </a:r>
            <a:r>
              <a:rPr lang="en-US" altLang="zh-CN" sz="32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trưởng</a:t>
            </a:r>
            <a:r>
              <a:rPr lang="en-US" altLang="zh-CN" sz="32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, </a:t>
            </a:r>
            <a:r>
              <a:rPr lang="en-US" altLang="zh-CN" sz="32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giọng</a:t>
            </a:r>
            <a:r>
              <a:rPr lang="en-US" altLang="zh-CN" sz="32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trưởng</a:t>
            </a:r>
            <a:r>
              <a:rPr lang="en-US" altLang="zh-CN" sz="32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, </a:t>
            </a:r>
            <a:r>
              <a:rPr lang="en-US" altLang="zh-CN" sz="32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giọng</a:t>
            </a:r>
            <a:r>
              <a:rPr lang="en-US" altLang="zh-CN" sz="32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Đô</a:t>
            </a:r>
            <a:r>
              <a:rPr lang="en-US" altLang="zh-CN" sz="32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trưởng</a:t>
            </a:r>
            <a:endParaRPr lang="en-US" altLang="zh-CN" sz="32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r>
              <a:rPr lang="en-US" altLang="zh-CN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- </a:t>
            </a:r>
            <a:r>
              <a:rPr lang="en-US" altLang="zh-CN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Đọc</a:t>
            </a:r>
            <a:r>
              <a:rPr lang="en-US" altLang="zh-CN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nhạc</a:t>
            </a:r>
            <a:r>
              <a:rPr lang="en-US" altLang="zh-CN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: </a:t>
            </a:r>
            <a:r>
              <a:rPr lang="en-US" altLang="zh-CN" sz="32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Bài</a:t>
            </a:r>
            <a:r>
              <a:rPr lang="en-US" altLang="zh-CN" sz="32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đọc</a:t>
            </a:r>
            <a:r>
              <a:rPr lang="en-US" altLang="zh-CN" sz="32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nhạc</a:t>
            </a:r>
            <a:r>
              <a:rPr lang="en-US" altLang="zh-CN" sz="32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số</a:t>
            </a:r>
            <a:r>
              <a:rPr lang="en-US" altLang="zh-CN" sz="32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1</a:t>
            </a:r>
            <a:endParaRPr lang="zh-CN" altLang="en-US" sz="32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63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0"/>
            <a:ext cx="12858750" cy="723265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圆角矩形 1"/>
          <p:cNvSpPr/>
          <p:nvPr/>
        </p:nvSpPr>
        <p:spPr>
          <a:xfrm>
            <a:off x="2756967" y="1713818"/>
            <a:ext cx="8161709" cy="2318399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728" tIns="36364" rIns="72728" bIns="36364" rtlCol="0" anchor="ctr"/>
          <a:lstStyle/>
          <a:p>
            <a:pPr algn="ctr"/>
            <a:endParaRPr lang="zh-CN" altLang="en-US" sz="1509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MH_Entry_1"/>
          <p:cNvSpPr/>
          <p:nvPr>
            <p:custDataLst>
              <p:tags r:id="rId1"/>
            </p:custDataLst>
          </p:nvPr>
        </p:nvSpPr>
        <p:spPr>
          <a:xfrm>
            <a:off x="3150353" y="1715211"/>
            <a:ext cx="7776864" cy="2462213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NỘI DUNG 1</a:t>
            </a:r>
          </a:p>
          <a:p>
            <a:pPr algn="ctr"/>
            <a:r>
              <a:rPr lang="en-US" altLang="zh-CN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Lí</a:t>
            </a:r>
            <a:r>
              <a:rPr lang="en-US" altLang="zh-CN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thuyết</a:t>
            </a:r>
            <a:r>
              <a:rPr lang="en-US" altLang="zh-CN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âm</a:t>
            </a:r>
            <a:r>
              <a:rPr lang="en-US" altLang="zh-CN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nhạc</a:t>
            </a:r>
            <a:r>
              <a:rPr lang="en-US" altLang="zh-CN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: </a:t>
            </a:r>
          </a:p>
          <a:p>
            <a:r>
              <a:rPr lang="en-US" altLang="zh-CN" sz="32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Gam </a:t>
            </a:r>
            <a:r>
              <a:rPr lang="en-US" altLang="zh-CN" sz="32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trưởng</a:t>
            </a:r>
            <a:r>
              <a:rPr lang="en-US" altLang="zh-CN" sz="32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, </a:t>
            </a:r>
            <a:r>
              <a:rPr lang="en-US" altLang="zh-CN" sz="32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giọng</a:t>
            </a:r>
            <a:r>
              <a:rPr lang="en-US" altLang="zh-CN" sz="32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trưởng</a:t>
            </a:r>
            <a:r>
              <a:rPr lang="en-US" altLang="zh-CN" sz="32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, </a:t>
            </a:r>
            <a:r>
              <a:rPr lang="en-US" altLang="zh-CN" sz="32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giọng</a:t>
            </a:r>
            <a:r>
              <a:rPr lang="en-US" altLang="zh-CN" sz="32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Đô</a:t>
            </a:r>
            <a:r>
              <a:rPr lang="en-US" altLang="zh-CN" sz="32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trưởng</a:t>
            </a:r>
            <a:endParaRPr lang="en-US" altLang="zh-CN" sz="32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zh-CN" altLang="en-US" sz="32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099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A4AFA38-80D2-47A0-9BCC-8BAEBCC657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13050" y="-2812697"/>
            <a:ext cx="7232650" cy="12858044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E0B591CD-5253-48CF-8E13-E602D352F4AC}"/>
              </a:ext>
            </a:extLst>
          </p:cNvPr>
          <p:cNvSpPr/>
          <p:nvPr/>
        </p:nvSpPr>
        <p:spPr>
          <a:xfrm>
            <a:off x="236460" y="228383"/>
            <a:ext cx="12218769" cy="6613944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87608 w 11585839"/>
              <a:gd name="connsiteY15" fmla="*/ 6172405 h 6291080"/>
              <a:gd name="connsiteX16" fmla="*/ 6312808 w 11585839"/>
              <a:gd name="connsiteY16" fmla="*/ 6254955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87608 w 11585839"/>
              <a:gd name="connsiteY15" fmla="*/ 6172405 h 6291080"/>
              <a:gd name="connsiteX16" fmla="*/ 6312808 w 11585839"/>
              <a:gd name="connsiteY16" fmla="*/ 6134883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96844 w 11585839"/>
              <a:gd name="connsiteY15" fmla="*/ 6135459 h 6291080"/>
              <a:gd name="connsiteX16" fmla="*/ 6312808 w 11585839"/>
              <a:gd name="connsiteY16" fmla="*/ 6134883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71922"/>
              <a:gd name="connsiteX1" fmla="*/ 1709058 w 11585839"/>
              <a:gd name="connsiteY1" fmla="*/ 85930 h 6271922"/>
              <a:gd name="connsiteX2" fmla="*/ 3906158 w 11585839"/>
              <a:gd name="connsiteY2" fmla="*/ 205 h 6271922"/>
              <a:gd name="connsiteX3" fmla="*/ 6195333 w 11585839"/>
              <a:gd name="connsiteY3" fmla="*/ 60530 h 6271922"/>
              <a:gd name="connsiteX4" fmla="*/ 8401958 w 11585839"/>
              <a:gd name="connsiteY4" fmla="*/ 9730 h 6271922"/>
              <a:gd name="connsiteX5" fmla="*/ 10202183 w 11585839"/>
              <a:gd name="connsiteY5" fmla="*/ 92280 h 6271922"/>
              <a:gd name="connsiteX6" fmla="*/ 11507108 w 11585839"/>
              <a:gd name="connsiteY6" fmla="*/ 124030 h 6271922"/>
              <a:gd name="connsiteX7" fmla="*/ 11449958 w 11585839"/>
              <a:gd name="connsiteY7" fmla="*/ 1533730 h 6271922"/>
              <a:gd name="connsiteX8" fmla="*/ 11538858 w 11585839"/>
              <a:gd name="connsiteY8" fmla="*/ 2416380 h 6271922"/>
              <a:gd name="connsiteX9" fmla="*/ 11475358 w 11585839"/>
              <a:gd name="connsiteY9" fmla="*/ 3556205 h 6271922"/>
              <a:gd name="connsiteX10" fmla="*/ 11532508 w 11585839"/>
              <a:gd name="connsiteY10" fmla="*/ 4565855 h 6271922"/>
              <a:gd name="connsiteX11" fmla="*/ 11453133 w 11585839"/>
              <a:gd name="connsiteY11" fmla="*/ 5391355 h 6271922"/>
              <a:gd name="connsiteX12" fmla="*/ 11542033 w 11585839"/>
              <a:gd name="connsiteY12" fmla="*/ 6134305 h 6271922"/>
              <a:gd name="connsiteX13" fmla="*/ 10722883 w 11585839"/>
              <a:gd name="connsiteY13" fmla="*/ 6267655 h 6271922"/>
              <a:gd name="connsiteX14" fmla="*/ 9351283 w 11585839"/>
              <a:gd name="connsiteY14" fmla="*/ 6229555 h 6271922"/>
              <a:gd name="connsiteX15" fmla="*/ 7896844 w 11585839"/>
              <a:gd name="connsiteY15" fmla="*/ 6135459 h 6271922"/>
              <a:gd name="connsiteX16" fmla="*/ 6312808 w 11585839"/>
              <a:gd name="connsiteY16" fmla="*/ 6134883 h 6271922"/>
              <a:gd name="connsiteX17" fmla="*/ 4302744 w 11585839"/>
              <a:gd name="connsiteY17" fmla="*/ 6132862 h 6271922"/>
              <a:gd name="connsiteX18" fmla="*/ 2777012 w 11585839"/>
              <a:gd name="connsiteY18" fmla="*/ 6142098 h 6271922"/>
              <a:gd name="connsiteX19" fmla="*/ 1162958 w 11585839"/>
              <a:gd name="connsiteY19" fmla="*/ 6200980 h 6271922"/>
              <a:gd name="connsiteX20" fmla="*/ 77108 w 11585839"/>
              <a:gd name="connsiteY20" fmla="*/ 6121605 h 6271922"/>
              <a:gd name="connsiteX21" fmla="*/ 86633 w 11585839"/>
              <a:gd name="connsiteY21" fmla="*/ 5054805 h 6271922"/>
              <a:gd name="connsiteX22" fmla="*/ 70758 w 11585839"/>
              <a:gd name="connsiteY22" fmla="*/ 3937205 h 6271922"/>
              <a:gd name="connsiteX23" fmla="*/ 39008 w 11585839"/>
              <a:gd name="connsiteY23" fmla="*/ 2489405 h 6271922"/>
              <a:gd name="connsiteX24" fmla="*/ 105683 w 11585839"/>
              <a:gd name="connsiteY24" fmla="*/ 1317830 h 6271922"/>
              <a:gd name="connsiteX25" fmla="*/ 143783 w 11585839"/>
              <a:gd name="connsiteY25" fmla="*/ 101805 h 6271922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34883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30453 w 11585839"/>
              <a:gd name="connsiteY17" fmla="*/ 6197517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30453 w 11585839"/>
              <a:gd name="connsiteY17" fmla="*/ 6197517 h 6271343"/>
              <a:gd name="connsiteX18" fmla="*/ 2878612 w 11585839"/>
              <a:gd name="connsiteY18" fmla="*/ 6188280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71343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2289" y="6243891"/>
                  <a:pt x="9351283" y="6229555"/>
                </a:cubicBezTo>
                <a:cubicBezTo>
                  <a:pt x="8880277" y="6215219"/>
                  <a:pt x="8403256" y="6186643"/>
                  <a:pt x="7896844" y="6181640"/>
                </a:cubicBezTo>
                <a:lnTo>
                  <a:pt x="6312808" y="6199538"/>
                </a:lnTo>
                <a:lnTo>
                  <a:pt x="4330453" y="6197517"/>
                </a:lnTo>
                <a:lnTo>
                  <a:pt x="2878612" y="6188280"/>
                </a:lnTo>
                <a:cubicBezTo>
                  <a:pt x="2350696" y="6188857"/>
                  <a:pt x="1629875" y="6212092"/>
                  <a:pt x="1162958" y="6200980"/>
                </a:cubicBezTo>
                <a:cubicBezTo>
                  <a:pt x="696041" y="6189868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95052FC3-285C-47D4-B0AF-10943994DE2F}"/>
              </a:ext>
            </a:extLst>
          </p:cNvPr>
          <p:cNvSpPr/>
          <p:nvPr/>
        </p:nvSpPr>
        <p:spPr>
          <a:xfrm>
            <a:off x="247184" y="254430"/>
            <a:ext cx="12370125" cy="6746958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  <a:gd name="connsiteX0" fmla="*/ 143783 w 11585839"/>
              <a:gd name="connsiteY0" fmla="*/ 101805 h 6271447"/>
              <a:gd name="connsiteX1" fmla="*/ 1709058 w 11585839"/>
              <a:gd name="connsiteY1" fmla="*/ 85930 h 6271447"/>
              <a:gd name="connsiteX2" fmla="*/ 3906158 w 11585839"/>
              <a:gd name="connsiteY2" fmla="*/ 205 h 6271447"/>
              <a:gd name="connsiteX3" fmla="*/ 6195333 w 11585839"/>
              <a:gd name="connsiteY3" fmla="*/ 60530 h 6271447"/>
              <a:gd name="connsiteX4" fmla="*/ 8401958 w 11585839"/>
              <a:gd name="connsiteY4" fmla="*/ 9730 h 6271447"/>
              <a:gd name="connsiteX5" fmla="*/ 10202183 w 11585839"/>
              <a:gd name="connsiteY5" fmla="*/ 92280 h 6271447"/>
              <a:gd name="connsiteX6" fmla="*/ 11507108 w 11585839"/>
              <a:gd name="connsiteY6" fmla="*/ 124030 h 6271447"/>
              <a:gd name="connsiteX7" fmla="*/ 11449958 w 11585839"/>
              <a:gd name="connsiteY7" fmla="*/ 1533730 h 6271447"/>
              <a:gd name="connsiteX8" fmla="*/ 11538858 w 11585839"/>
              <a:gd name="connsiteY8" fmla="*/ 2416380 h 6271447"/>
              <a:gd name="connsiteX9" fmla="*/ 11475358 w 11585839"/>
              <a:gd name="connsiteY9" fmla="*/ 3556205 h 6271447"/>
              <a:gd name="connsiteX10" fmla="*/ 11532508 w 11585839"/>
              <a:gd name="connsiteY10" fmla="*/ 4565855 h 6271447"/>
              <a:gd name="connsiteX11" fmla="*/ 11453133 w 11585839"/>
              <a:gd name="connsiteY11" fmla="*/ 5391355 h 6271447"/>
              <a:gd name="connsiteX12" fmla="*/ 11542033 w 11585839"/>
              <a:gd name="connsiteY12" fmla="*/ 6134305 h 6271447"/>
              <a:gd name="connsiteX13" fmla="*/ 10722883 w 11585839"/>
              <a:gd name="connsiteY13" fmla="*/ 6267655 h 6271447"/>
              <a:gd name="connsiteX14" fmla="*/ 9351283 w 11585839"/>
              <a:gd name="connsiteY14" fmla="*/ 6229555 h 6271447"/>
              <a:gd name="connsiteX15" fmla="*/ 7887608 w 11585839"/>
              <a:gd name="connsiteY15" fmla="*/ 6172405 h 6271447"/>
              <a:gd name="connsiteX16" fmla="*/ 6312808 w 11585839"/>
              <a:gd name="connsiteY16" fmla="*/ 6254955 h 6271447"/>
              <a:gd name="connsiteX17" fmla="*/ 4293508 w 11585839"/>
              <a:gd name="connsiteY17" fmla="*/ 6188280 h 6271447"/>
              <a:gd name="connsiteX18" fmla="*/ 2721767 w 11585839"/>
              <a:gd name="connsiteY18" fmla="*/ 6215186 h 6271447"/>
              <a:gd name="connsiteX19" fmla="*/ 1162958 w 11585839"/>
              <a:gd name="connsiteY19" fmla="*/ 6200980 h 6271447"/>
              <a:gd name="connsiteX20" fmla="*/ 77108 w 11585839"/>
              <a:gd name="connsiteY20" fmla="*/ 6121605 h 6271447"/>
              <a:gd name="connsiteX21" fmla="*/ 86633 w 11585839"/>
              <a:gd name="connsiteY21" fmla="*/ 5054805 h 6271447"/>
              <a:gd name="connsiteX22" fmla="*/ 70758 w 11585839"/>
              <a:gd name="connsiteY22" fmla="*/ 3937205 h 6271447"/>
              <a:gd name="connsiteX23" fmla="*/ 39008 w 11585839"/>
              <a:gd name="connsiteY23" fmla="*/ 2489405 h 6271447"/>
              <a:gd name="connsiteX24" fmla="*/ 105683 w 11585839"/>
              <a:gd name="connsiteY24" fmla="*/ 1317830 h 6271447"/>
              <a:gd name="connsiteX25" fmla="*/ 143783 w 11585839"/>
              <a:gd name="connsiteY25" fmla="*/ 101805 h 6271447"/>
              <a:gd name="connsiteX0" fmla="*/ 143783 w 11585839"/>
              <a:gd name="connsiteY0" fmla="*/ 101805 h 6271447"/>
              <a:gd name="connsiteX1" fmla="*/ 1709058 w 11585839"/>
              <a:gd name="connsiteY1" fmla="*/ 85930 h 6271447"/>
              <a:gd name="connsiteX2" fmla="*/ 3906158 w 11585839"/>
              <a:gd name="connsiteY2" fmla="*/ 205 h 6271447"/>
              <a:gd name="connsiteX3" fmla="*/ 6195333 w 11585839"/>
              <a:gd name="connsiteY3" fmla="*/ 60530 h 6271447"/>
              <a:gd name="connsiteX4" fmla="*/ 8401958 w 11585839"/>
              <a:gd name="connsiteY4" fmla="*/ 9730 h 6271447"/>
              <a:gd name="connsiteX5" fmla="*/ 10202183 w 11585839"/>
              <a:gd name="connsiteY5" fmla="*/ 92280 h 6271447"/>
              <a:gd name="connsiteX6" fmla="*/ 11507108 w 11585839"/>
              <a:gd name="connsiteY6" fmla="*/ 124030 h 6271447"/>
              <a:gd name="connsiteX7" fmla="*/ 11449958 w 11585839"/>
              <a:gd name="connsiteY7" fmla="*/ 1533730 h 6271447"/>
              <a:gd name="connsiteX8" fmla="*/ 11538858 w 11585839"/>
              <a:gd name="connsiteY8" fmla="*/ 2416380 h 6271447"/>
              <a:gd name="connsiteX9" fmla="*/ 11475358 w 11585839"/>
              <a:gd name="connsiteY9" fmla="*/ 3556205 h 6271447"/>
              <a:gd name="connsiteX10" fmla="*/ 11532508 w 11585839"/>
              <a:gd name="connsiteY10" fmla="*/ 4565855 h 6271447"/>
              <a:gd name="connsiteX11" fmla="*/ 11453133 w 11585839"/>
              <a:gd name="connsiteY11" fmla="*/ 5391355 h 6271447"/>
              <a:gd name="connsiteX12" fmla="*/ 11542033 w 11585839"/>
              <a:gd name="connsiteY12" fmla="*/ 6134305 h 6271447"/>
              <a:gd name="connsiteX13" fmla="*/ 10722883 w 11585839"/>
              <a:gd name="connsiteY13" fmla="*/ 6267655 h 6271447"/>
              <a:gd name="connsiteX14" fmla="*/ 9351283 w 11585839"/>
              <a:gd name="connsiteY14" fmla="*/ 6229555 h 6271447"/>
              <a:gd name="connsiteX15" fmla="*/ 7887608 w 11585839"/>
              <a:gd name="connsiteY15" fmla="*/ 6172405 h 6271447"/>
              <a:gd name="connsiteX16" fmla="*/ 6331625 w 11585839"/>
              <a:gd name="connsiteY16" fmla="*/ 6217608 h 6271447"/>
              <a:gd name="connsiteX17" fmla="*/ 4293508 w 11585839"/>
              <a:gd name="connsiteY17" fmla="*/ 6188280 h 6271447"/>
              <a:gd name="connsiteX18" fmla="*/ 2721767 w 11585839"/>
              <a:gd name="connsiteY18" fmla="*/ 6215186 h 6271447"/>
              <a:gd name="connsiteX19" fmla="*/ 1162958 w 11585839"/>
              <a:gd name="connsiteY19" fmla="*/ 6200980 h 6271447"/>
              <a:gd name="connsiteX20" fmla="*/ 77108 w 11585839"/>
              <a:gd name="connsiteY20" fmla="*/ 6121605 h 6271447"/>
              <a:gd name="connsiteX21" fmla="*/ 86633 w 11585839"/>
              <a:gd name="connsiteY21" fmla="*/ 5054805 h 6271447"/>
              <a:gd name="connsiteX22" fmla="*/ 70758 w 11585839"/>
              <a:gd name="connsiteY22" fmla="*/ 3937205 h 6271447"/>
              <a:gd name="connsiteX23" fmla="*/ 39008 w 11585839"/>
              <a:gd name="connsiteY23" fmla="*/ 2489405 h 6271447"/>
              <a:gd name="connsiteX24" fmla="*/ 105683 w 11585839"/>
              <a:gd name="connsiteY24" fmla="*/ 1317830 h 6271447"/>
              <a:gd name="connsiteX25" fmla="*/ 143783 w 11585839"/>
              <a:gd name="connsiteY25" fmla="*/ 101805 h 6271447"/>
              <a:gd name="connsiteX0" fmla="*/ 143783 w 11585839"/>
              <a:gd name="connsiteY0" fmla="*/ 101805 h 6271055"/>
              <a:gd name="connsiteX1" fmla="*/ 1709058 w 11585839"/>
              <a:gd name="connsiteY1" fmla="*/ 85930 h 6271055"/>
              <a:gd name="connsiteX2" fmla="*/ 3906158 w 11585839"/>
              <a:gd name="connsiteY2" fmla="*/ 205 h 6271055"/>
              <a:gd name="connsiteX3" fmla="*/ 6195333 w 11585839"/>
              <a:gd name="connsiteY3" fmla="*/ 60530 h 6271055"/>
              <a:gd name="connsiteX4" fmla="*/ 8401958 w 11585839"/>
              <a:gd name="connsiteY4" fmla="*/ 9730 h 6271055"/>
              <a:gd name="connsiteX5" fmla="*/ 10202183 w 11585839"/>
              <a:gd name="connsiteY5" fmla="*/ 92280 h 6271055"/>
              <a:gd name="connsiteX6" fmla="*/ 11507108 w 11585839"/>
              <a:gd name="connsiteY6" fmla="*/ 124030 h 6271055"/>
              <a:gd name="connsiteX7" fmla="*/ 11449958 w 11585839"/>
              <a:gd name="connsiteY7" fmla="*/ 1533730 h 6271055"/>
              <a:gd name="connsiteX8" fmla="*/ 11538858 w 11585839"/>
              <a:gd name="connsiteY8" fmla="*/ 2416380 h 6271055"/>
              <a:gd name="connsiteX9" fmla="*/ 11475358 w 11585839"/>
              <a:gd name="connsiteY9" fmla="*/ 3556205 h 6271055"/>
              <a:gd name="connsiteX10" fmla="*/ 11532508 w 11585839"/>
              <a:gd name="connsiteY10" fmla="*/ 4565855 h 6271055"/>
              <a:gd name="connsiteX11" fmla="*/ 11453133 w 11585839"/>
              <a:gd name="connsiteY11" fmla="*/ 5391355 h 6271055"/>
              <a:gd name="connsiteX12" fmla="*/ 11542033 w 11585839"/>
              <a:gd name="connsiteY12" fmla="*/ 6134305 h 6271055"/>
              <a:gd name="connsiteX13" fmla="*/ 10722883 w 11585839"/>
              <a:gd name="connsiteY13" fmla="*/ 6267655 h 6271055"/>
              <a:gd name="connsiteX14" fmla="*/ 9351283 w 11585839"/>
              <a:gd name="connsiteY14" fmla="*/ 6229555 h 6271055"/>
              <a:gd name="connsiteX15" fmla="*/ 7887609 w 11585839"/>
              <a:gd name="connsiteY15" fmla="*/ 6209753 h 6271055"/>
              <a:gd name="connsiteX16" fmla="*/ 6331625 w 11585839"/>
              <a:gd name="connsiteY16" fmla="*/ 6217608 h 6271055"/>
              <a:gd name="connsiteX17" fmla="*/ 4293508 w 11585839"/>
              <a:gd name="connsiteY17" fmla="*/ 6188280 h 6271055"/>
              <a:gd name="connsiteX18" fmla="*/ 2721767 w 11585839"/>
              <a:gd name="connsiteY18" fmla="*/ 6215186 h 6271055"/>
              <a:gd name="connsiteX19" fmla="*/ 1162958 w 11585839"/>
              <a:gd name="connsiteY19" fmla="*/ 6200980 h 6271055"/>
              <a:gd name="connsiteX20" fmla="*/ 77108 w 11585839"/>
              <a:gd name="connsiteY20" fmla="*/ 6121605 h 6271055"/>
              <a:gd name="connsiteX21" fmla="*/ 86633 w 11585839"/>
              <a:gd name="connsiteY21" fmla="*/ 5054805 h 6271055"/>
              <a:gd name="connsiteX22" fmla="*/ 70758 w 11585839"/>
              <a:gd name="connsiteY22" fmla="*/ 3937205 h 6271055"/>
              <a:gd name="connsiteX23" fmla="*/ 39008 w 11585839"/>
              <a:gd name="connsiteY23" fmla="*/ 2489405 h 6271055"/>
              <a:gd name="connsiteX24" fmla="*/ 105683 w 11585839"/>
              <a:gd name="connsiteY24" fmla="*/ 1317830 h 6271055"/>
              <a:gd name="connsiteX25" fmla="*/ 143783 w 11585839"/>
              <a:gd name="connsiteY25" fmla="*/ 101805 h 6271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71055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39205"/>
                  <a:pt x="9351283" y="6229555"/>
                </a:cubicBezTo>
                <a:lnTo>
                  <a:pt x="7887609" y="6209753"/>
                </a:lnTo>
                <a:lnTo>
                  <a:pt x="6331625" y="6217608"/>
                </a:lnTo>
                <a:lnTo>
                  <a:pt x="4293508" y="6188280"/>
                </a:lnTo>
                <a:cubicBezTo>
                  <a:pt x="3691865" y="6187876"/>
                  <a:pt x="3245681" y="6206217"/>
                  <a:pt x="2721767" y="6215186"/>
                </a:cubicBezTo>
                <a:lnTo>
                  <a:pt x="1162958" y="6200980"/>
                </a:lnTo>
                <a:cubicBezTo>
                  <a:pt x="722182" y="6185383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90BC889-AC7B-4295-8BED-C6962EEE1E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2430331" y="5598555"/>
            <a:ext cx="176254" cy="1907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C8DD2CA-1838-4ABC-B91D-D2BB72868F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542" y="94187"/>
            <a:ext cx="239872" cy="32048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2D143CC-5F98-48ED-A86A-4EB4928E94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55091" y="5199736"/>
            <a:ext cx="466748" cy="66933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F4310E8-B93A-47B1-B099-9B195C65E50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2" y="6749729"/>
            <a:ext cx="183007" cy="17843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6CE5404-740B-4187-9505-FB0D81B6E5B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8030" y="1541959"/>
            <a:ext cx="377974" cy="60669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F01142A-482C-419A-8335-DF8D9B53165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7093" y="5032719"/>
            <a:ext cx="290760" cy="311406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99780E9B-AB7A-4CC7-848F-677411590ED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21" y="1332141"/>
            <a:ext cx="460412" cy="41963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57024" y="1079191"/>
            <a:ext cx="11414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Gam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Quan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 -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tr8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4833" y="3832349"/>
            <a:ext cx="11311166" cy="576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141720" y="1617722"/>
            <a:ext cx="111324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Gam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00821" y="2107715"/>
            <a:ext cx="806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151635" y="2598820"/>
            <a:ext cx="10079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Gam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183742" y="3067191"/>
            <a:ext cx="806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III-IV, VII- (I)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95024" y="3590411"/>
            <a:ext cx="100799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Gam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120388" y="3976285"/>
            <a:ext cx="806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800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 descr="A close-up of a paper&#10;&#10;Description automatically generated with low confidence">
            <a:extLst>
              <a:ext uri="{FF2B5EF4-FFF2-40B4-BE49-F238E27FC236}">
                <a16:creationId xmlns:a16="http://schemas.microsoft.com/office/drawing/2014/main" id="{C4231811-CF38-1F7B-1039-3CE274D612B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3984" t="34621" r="4195" b="47455"/>
          <a:stretch/>
        </p:blipFill>
        <p:spPr>
          <a:xfrm>
            <a:off x="773115" y="4571827"/>
            <a:ext cx="11312520" cy="2107086"/>
          </a:xfrm>
          <a:prstGeom prst="roundRect">
            <a:avLst>
              <a:gd name="adj" fmla="val 16667"/>
            </a:avLst>
          </a:prstGeom>
          <a:ln>
            <a:solidFill>
              <a:srgbClr val="D97F92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7AF068-57AF-AD2D-0556-30BCB7015370}"/>
              </a:ext>
            </a:extLst>
          </p:cNvPr>
          <p:cNvSpPr txBox="1"/>
          <p:nvPr/>
        </p:nvSpPr>
        <p:spPr>
          <a:xfrm>
            <a:off x="3261023" y="397872"/>
            <a:ext cx="5616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 MỚI</a:t>
            </a:r>
          </a:p>
        </p:txBody>
      </p:sp>
    </p:spTree>
    <p:extLst>
      <p:ext uri="{BB962C8B-B14F-4D97-AF65-F5344CB8AC3E}">
        <p14:creationId xmlns:p14="http://schemas.microsoft.com/office/powerpoint/2010/main" val="254914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8" grpId="0"/>
      <p:bldP spid="20" grpId="0"/>
      <p:bldP spid="24" grpId="0"/>
      <p:bldP spid="25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A4AFA38-80D2-47A0-9BCC-8BAEBCC657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13050" y="-2812697"/>
            <a:ext cx="7232650" cy="12858044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E0B591CD-5253-48CF-8E13-E602D352F4AC}"/>
              </a:ext>
            </a:extLst>
          </p:cNvPr>
          <p:cNvSpPr/>
          <p:nvPr/>
        </p:nvSpPr>
        <p:spPr>
          <a:xfrm>
            <a:off x="317501" y="304490"/>
            <a:ext cx="12218769" cy="6613944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87608 w 11585839"/>
              <a:gd name="connsiteY15" fmla="*/ 6172405 h 6291080"/>
              <a:gd name="connsiteX16" fmla="*/ 6312808 w 11585839"/>
              <a:gd name="connsiteY16" fmla="*/ 6254955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87608 w 11585839"/>
              <a:gd name="connsiteY15" fmla="*/ 6172405 h 6291080"/>
              <a:gd name="connsiteX16" fmla="*/ 6312808 w 11585839"/>
              <a:gd name="connsiteY16" fmla="*/ 6134883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96844 w 11585839"/>
              <a:gd name="connsiteY15" fmla="*/ 6135459 h 6291080"/>
              <a:gd name="connsiteX16" fmla="*/ 6312808 w 11585839"/>
              <a:gd name="connsiteY16" fmla="*/ 6134883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71922"/>
              <a:gd name="connsiteX1" fmla="*/ 1709058 w 11585839"/>
              <a:gd name="connsiteY1" fmla="*/ 85930 h 6271922"/>
              <a:gd name="connsiteX2" fmla="*/ 3906158 w 11585839"/>
              <a:gd name="connsiteY2" fmla="*/ 205 h 6271922"/>
              <a:gd name="connsiteX3" fmla="*/ 6195333 w 11585839"/>
              <a:gd name="connsiteY3" fmla="*/ 60530 h 6271922"/>
              <a:gd name="connsiteX4" fmla="*/ 8401958 w 11585839"/>
              <a:gd name="connsiteY4" fmla="*/ 9730 h 6271922"/>
              <a:gd name="connsiteX5" fmla="*/ 10202183 w 11585839"/>
              <a:gd name="connsiteY5" fmla="*/ 92280 h 6271922"/>
              <a:gd name="connsiteX6" fmla="*/ 11507108 w 11585839"/>
              <a:gd name="connsiteY6" fmla="*/ 124030 h 6271922"/>
              <a:gd name="connsiteX7" fmla="*/ 11449958 w 11585839"/>
              <a:gd name="connsiteY7" fmla="*/ 1533730 h 6271922"/>
              <a:gd name="connsiteX8" fmla="*/ 11538858 w 11585839"/>
              <a:gd name="connsiteY8" fmla="*/ 2416380 h 6271922"/>
              <a:gd name="connsiteX9" fmla="*/ 11475358 w 11585839"/>
              <a:gd name="connsiteY9" fmla="*/ 3556205 h 6271922"/>
              <a:gd name="connsiteX10" fmla="*/ 11532508 w 11585839"/>
              <a:gd name="connsiteY10" fmla="*/ 4565855 h 6271922"/>
              <a:gd name="connsiteX11" fmla="*/ 11453133 w 11585839"/>
              <a:gd name="connsiteY11" fmla="*/ 5391355 h 6271922"/>
              <a:gd name="connsiteX12" fmla="*/ 11542033 w 11585839"/>
              <a:gd name="connsiteY12" fmla="*/ 6134305 h 6271922"/>
              <a:gd name="connsiteX13" fmla="*/ 10722883 w 11585839"/>
              <a:gd name="connsiteY13" fmla="*/ 6267655 h 6271922"/>
              <a:gd name="connsiteX14" fmla="*/ 9351283 w 11585839"/>
              <a:gd name="connsiteY14" fmla="*/ 6229555 h 6271922"/>
              <a:gd name="connsiteX15" fmla="*/ 7896844 w 11585839"/>
              <a:gd name="connsiteY15" fmla="*/ 6135459 h 6271922"/>
              <a:gd name="connsiteX16" fmla="*/ 6312808 w 11585839"/>
              <a:gd name="connsiteY16" fmla="*/ 6134883 h 6271922"/>
              <a:gd name="connsiteX17" fmla="*/ 4302744 w 11585839"/>
              <a:gd name="connsiteY17" fmla="*/ 6132862 h 6271922"/>
              <a:gd name="connsiteX18" fmla="*/ 2777012 w 11585839"/>
              <a:gd name="connsiteY18" fmla="*/ 6142098 h 6271922"/>
              <a:gd name="connsiteX19" fmla="*/ 1162958 w 11585839"/>
              <a:gd name="connsiteY19" fmla="*/ 6200980 h 6271922"/>
              <a:gd name="connsiteX20" fmla="*/ 77108 w 11585839"/>
              <a:gd name="connsiteY20" fmla="*/ 6121605 h 6271922"/>
              <a:gd name="connsiteX21" fmla="*/ 86633 w 11585839"/>
              <a:gd name="connsiteY21" fmla="*/ 5054805 h 6271922"/>
              <a:gd name="connsiteX22" fmla="*/ 70758 w 11585839"/>
              <a:gd name="connsiteY22" fmla="*/ 3937205 h 6271922"/>
              <a:gd name="connsiteX23" fmla="*/ 39008 w 11585839"/>
              <a:gd name="connsiteY23" fmla="*/ 2489405 h 6271922"/>
              <a:gd name="connsiteX24" fmla="*/ 105683 w 11585839"/>
              <a:gd name="connsiteY24" fmla="*/ 1317830 h 6271922"/>
              <a:gd name="connsiteX25" fmla="*/ 143783 w 11585839"/>
              <a:gd name="connsiteY25" fmla="*/ 101805 h 6271922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34883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30453 w 11585839"/>
              <a:gd name="connsiteY17" fmla="*/ 6197517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30453 w 11585839"/>
              <a:gd name="connsiteY17" fmla="*/ 6197517 h 6271343"/>
              <a:gd name="connsiteX18" fmla="*/ 2878612 w 11585839"/>
              <a:gd name="connsiteY18" fmla="*/ 6188280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71343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2289" y="6243891"/>
                  <a:pt x="9351283" y="6229555"/>
                </a:cubicBezTo>
                <a:cubicBezTo>
                  <a:pt x="8880277" y="6215219"/>
                  <a:pt x="8403256" y="6186643"/>
                  <a:pt x="7896844" y="6181640"/>
                </a:cubicBezTo>
                <a:lnTo>
                  <a:pt x="6312808" y="6199538"/>
                </a:lnTo>
                <a:lnTo>
                  <a:pt x="4330453" y="6197517"/>
                </a:lnTo>
                <a:lnTo>
                  <a:pt x="2878612" y="6188280"/>
                </a:lnTo>
                <a:cubicBezTo>
                  <a:pt x="2350696" y="6188857"/>
                  <a:pt x="1629875" y="6212092"/>
                  <a:pt x="1162958" y="6200980"/>
                </a:cubicBezTo>
                <a:cubicBezTo>
                  <a:pt x="696041" y="6189868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95052FC3-285C-47D4-B0AF-10943994DE2F}"/>
              </a:ext>
            </a:extLst>
          </p:cNvPr>
          <p:cNvSpPr/>
          <p:nvPr/>
        </p:nvSpPr>
        <p:spPr>
          <a:xfrm>
            <a:off x="247184" y="254430"/>
            <a:ext cx="12370125" cy="6746958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  <a:gd name="connsiteX0" fmla="*/ 143783 w 11585839"/>
              <a:gd name="connsiteY0" fmla="*/ 101805 h 6271447"/>
              <a:gd name="connsiteX1" fmla="*/ 1709058 w 11585839"/>
              <a:gd name="connsiteY1" fmla="*/ 85930 h 6271447"/>
              <a:gd name="connsiteX2" fmla="*/ 3906158 w 11585839"/>
              <a:gd name="connsiteY2" fmla="*/ 205 h 6271447"/>
              <a:gd name="connsiteX3" fmla="*/ 6195333 w 11585839"/>
              <a:gd name="connsiteY3" fmla="*/ 60530 h 6271447"/>
              <a:gd name="connsiteX4" fmla="*/ 8401958 w 11585839"/>
              <a:gd name="connsiteY4" fmla="*/ 9730 h 6271447"/>
              <a:gd name="connsiteX5" fmla="*/ 10202183 w 11585839"/>
              <a:gd name="connsiteY5" fmla="*/ 92280 h 6271447"/>
              <a:gd name="connsiteX6" fmla="*/ 11507108 w 11585839"/>
              <a:gd name="connsiteY6" fmla="*/ 124030 h 6271447"/>
              <a:gd name="connsiteX7" fmla="*/ 11449958 w 11585839"/>
              <a:gd name="connsiteY7" fmla="*/ 1533730 h 6271447"/>
              <a:gd name="connsiteX8" fmla="*/ 11538858 w 11585839"/>
              <a:gd name="connsiteY8" fmla="*/ 2416380 h 6271447"/>
              <a:gd name="connsiteX9" fmla="*/ 11475358 w 11585839"/>
              <a:gd name="connsiteY9" fmla="*/ 3556205 h 6271447"/>
              <a:gd name="connsiteX10" fmla="*/ 11532508 w 11585839"/>
              <a:gd name="connsiteY10" fmla="*/ 4565855 h 6271447"/>
              <a:gd name="connsiteX11" fmla="*/ 11453133 w 11585839"/>
              <a:gd name="connsiteY11" fmla="*/ 5391355 h 6271447"/>
              <a:gd name="connsiteX12" fmla="*/ 11542033 w 11585839"/>
              <a:gd name="connsiteY12" fmla="*/ 6134305 h 6271447"/>
              <a:gd name="connsiteX13" fmla="*/ 10722883 w 11585839"/>
              <a:gd name="connsiteY13" fmla="*/ 6267655 h 6271447"/>
              <a:gd name="connsiteX14" fmla="*/ 9351283 w 11585839"/>
              <a:gd name="connsiteY14" fmla="*/ 6229555 h 6271447"/>
              <a:gd name="connsiteX15" fmla="*/ 7887608 w 11585839"/>
              <a:gd name="connsiteY15" fmla="*/ 6172405 h 6271447"/>
              <a:gd name="connsiteX16" fmla="*/ 6312808 w 11585839"/>
              <a:gd name="connsiteY16" fmla="*/ 6254955 h 6271447"/>
              <a:gd name="connsiteX17" fmla="*/ 4293508 w 11585839"/>
              <a:gd name="connsiteY17" fmla="*/ 6188280 h 6271447"/>
              <a:gd name="connsiteX18" fmla="*/ 2721767 w 11585839"/>
              <a:gd name="connsiteY18" fmla="*/ 6215186 h 6271447"/>
              <a:gd name="connsiteX19" fmla="*/ 1162958 w 11585839"/>
              <a:gd name="connsiteY19" fmla="*/ 6200980 h 6271447"/>
              <a:gd name="connsiteX20" fmla="*/ 77108 w 11585839"/>
              <a:gd name="connsiteY20" fmla="*/ 6121605 h 6271447"/>
              <a:gd name="connsiteX21" fmla="*/ 86633 w 11585839"/>
              <a:gd name="connsiteY21" fmla="*/ 5054805 h 6271447"/>
              <a:gd name="connsiteX22" fmla="*/ 70758 w 11585839"/>
              <a:gd name="connsiteY22" fmla="*/ 3937205 h 6271447"/>
              <a:gd name="connsiteX23" fmla="*/ 39008 w 11585839"/>
              <a:gd name="connsiteY23" fmla="*/ 2489405 h 6271447"/>
              <a:gd name="connsiteX24" fmla="*/ 105683 w 11585839"/>
              <a:gd name="connsiteY24" fmla="*/ 1317830 h 6271447"/>
              <a:gd name="connsiteX25" fmla="*/ 143783 w 11585839"/>
              <a:gd name="connsiteY25" fmla="*/ 101805 h 6271447"/>
              <a:gd name="connsiteX0" fmla="*/ 143783 w 11585839"/>
              <a:gd name="connsiteY0" fmla="*/ 101805 h 6271447"/>
              <a:gd name="connsiteX1" fmla="*/ 1709058 w 11585839"/>
              <a:gd name="connsiteY1" fmla="*/ 85930 h 6271447"/>
              <a:gd name="connsiteX2" fmla="*/ 3906158 w 11585839"/>
              <a:gd name="connsiteY2" fmla="*/ 205 h 6271447"/>
              <a:gd name="connsiteX3" fmla="*/ 6195333 w 11585839"/>
              <a:gd name="connsiteY3" fmla="*/ 60530 h 6271447"/>
              <a:gd name="connsiteX4" fmla="*/ 8401958 w 11585839"/>
              <a:gd name="connsiteY4" fmla="*/ 9730 h 6271447"/>
              <a:gd name="connsiteX5" fmla="*/ 10202183 w 11585839"/>
              <a:gd name="connsiteY5" fmla="*/ 92280 h 6271447"/>
              <a:gd name="connsiteX6" fmla="*/ 11507108 w 11585839"/>
              <a:gd name="connsiteY6" fmla="*/ 124030 h 6271447"/>
              <a:gd name="connsiteX7" fmla="*/ 11449958 w 11585839"/>
              <a:gd name="connsiteY7" fmla="*/ 1533730 h 6271447"/>
              <a:gd name="connsiteX8" fmla="*/ 11538858 w 11585839"/>
              <a:gd name="connsiteY8" fmla="*/ 2416380 h 6271447"/>
              <a:gd name="connsiteX9" fmla="*/ 11475358 w 11585839"/>
              <a:gd name="connsiteY9" fmla="*/ 3556205 h 6271447"/>
              <a:gd name="connsiteX10" fmla="*/ 11532508 w 11585839"/>
              <a:gd name="connsiteY10" fmla="*/ 4565855 h 6271447"/>
              <a:gd name="connsiteX11" fmla="*/ 11453133 w 11585839"/>
              <a:gd name="connsiteY11" fmla="*/ 5391355 h 6271447"/>
              <a:gd name="connsiteX12" fmla="*/ 11542033 w 11585839"/>
              <a:gd name="connsiteY12" fmla="*/ 6134305 h 6271447"/>
              <a:gd name="connsiteX13" fmla="*/ 10722883 w 11585839"/>
              <a:gd name="connsiteY13" fmla="*/ 6267655 h 6271447"/>
              <a:gd name="connsiteX14" fmla="*/ 9351283 w 11585839"/>
              <a:gd name="connsiteY14" fmla="*/ 6229555 h 6271447"/>
              <a:gd name="connsiteX15" fmla="*/ 7887608 w 11585839"/>
              <a:gd name="connsiteY15" fmla="*/ 6172405 h 6271447"/>
              <a:gd name="connsiteX16" fmla="*/ 6331625 w 11585839"/>
              <a:gd name="connsiteY16" fmla="*/ 6217608 h 6271447"/>
              <a:gd name="connsiteX17" fmla="*/ 4293508 w 11585839"/>
              <a:gd name="connsiteY17" fmla="*/ 6188280 h 6271447"/>
              <a:gd name="connsiteX18" fmla="*/ 2721767 w 11585839"/>
              <a:gd name="connsiteY18" fmla="*/ 6215186 h 6271447"/>
              <a:gd name="connsiteX19" fmla="*/ 1162958 w 11585839"/>
              <a:gd name="connsiteY19" fmla="*/ 6200980 h 6271447"/>
              <a:gd name="connsiteX20" fmla="*/ 77108 w 11585839"/>
              <a:gd name="connsiteY20" fmla="*/ 6121605 h 6271447"/>
              <a:gd name="connsiteX21" fmla="*/ 86633 w 11585839"/>
              <a:gd name="connsiteY21" fmla="*/ 5054805 h 6271447"/>
              <a:gd name="connsiteX22" fmla="*/ 70758 w 11585839"/>
              <a:gd name="connsiteY22" fmla="*/ 3937205 h 6271447"/>
              <a:gd name="connsiteX23" fmla="*/ 39008 w 11585839"/>
              <a:gd name="connsiteY23" fmla="*/ 2489405 h 6271447"/>
              <a:gd name="connsiteX24" fmla="*/ 105683 w 11585839"/>
              <a:gd name="connsiteY24" fmla="*/ 1317830 h 6271447"/>
              <a:gd name="connsiteX25" fmla="*/ 143783 w 11585839"/>
              <a:gd name="connsiteY25" fmla="*/ 101805 h 6271447"/>
              <a:gd name="connsiteX0" fmla="*/ 143783 w 11585839"/>
              <a:gd name="connsiteY0" fmla="*/ 101805 h 6271055"/>
              <a:gd name="connsiteX1" fmla="*/ 1709058 w 11585839"/>
              <a:gd name="connsiteY1" fmla="*/ 85930 h 6271055"/>
              <a:gd name="connsiteX2" fmla="*/ 3906158 w 11585839"/>
              <a:gd name="connsiteY2" fmla="*/ 205 h 6271055"/>
              <a:gd name="connsiteX3" fmla="*/ 6195333 w 11585839"/>
              <a:gd name="connsiteY3" fmla="*/ 60530 h 6271055"/>
              <a:gd name="connsiteX4" fmla="*/ 8401958 w 11585839"/>
              <a:gd name="connsiteY4" fmla="*/ 9730 h 6271055"/>
              <a:gd name="connsiteX5" fmla="*/ 10202183 w 11585839"/>
              <a:gd name="connsiteY5" fmla="*/ 92280 h 6271055"/>
              <a:gd name="connsiteX6" fmla="*/ 11507108 w 11585839"/>
              <a:gd name="connsiteY6" fmla="*/ 124030 h 6271055"/>
              <a:gd name="connsiteX7" fmla="*/ 11449958 w 11585839"/>
              <a:gd name="connsiteY7" fmla="*/ 1533730 h 6271055"/>
              <a:gd name="connsiteX8" fmla="*/ 11538858 w 11585839"/>
              <a:gd name="connsiteY8" fmla="*/ 2416380 h 6271055"/>
              <a:gd name="connsiteX9" fmla="*/ 11475358 w 11585839"/>
              <a:gd name="connsiteY9" fmla="*/ 3556205 h 6271055"/>
              <a:gd name="connsiteX10" fmla="*/ 11532508 w 11585839"/>
              <a:gd name="connsiteY10" fmla="*/ 4565855 h 6271055"/>
              <a:gd name="connsiteX11" fmla="*/ 11453133 w 11585839"/>
              <a:gd name="connsiteY11" fmla="*/ 5391355 h 6271055"/>
              <a:gd name="connsiteX12" fmla="*/ 11542033 w 11585839"/>
              <a:gd name="connsiteY12" fmla="*/ 6134305 h 6271055"/>
              <a:gd name="connsiteX13" fmla="*/ 10722883 w 11585839"/>
              <a:gd name="connsiteY13" fmla="*/ 6267655 h 6271055"/>
              <a:gd name="connsiteX14" fmla="*/ 9351283 w 11585839"/>
              <a:gd name="connsiteY14" fmla="*/ 6229555 h 6271055"/>
              <a:gd name="connsiteX15" fmla="*/ 7887609 w 11585839"/>
              <a:gd name="connsiteY15" fmla="*/ 6209753 h 6271055"/>
              <a:gd name="connsiteX16" fmla="*/ 6331625 w 11585839"/>
              <a:gd name="connsiteY16" fmla="*/ 6217608 h 6271055"/>
              <a:gd name="connsiteX17" fmla="*/ 4293508 w 11585839"/>
              <a:gd name="connsiteY17" fmla="*/ 6188280 h 6271055"/>
              <a:gd name="connsiteX18" fmla="*/ 2721767 w 11585839"/>
              <a:gd name="connsiteY18" fmla="*/ 6215186 h 6271055"/>
              <a:gd name="connsiteX19" fmla="*/ 1162958 w 11585839"/>
              <a:gd name="connsiteY19" fmla="*/ 6200980 h 6271055"/>
              <a:gd name="connsiteX20" fmla="*/ 77108 w 11585839"/>
              <a:gd name="connsiteY20" fmla="*/ 6121605 h 6271055"/>
              <a:gd name="connsiteX21" fmla="*/ 86633 w 11585839"/>
              <a:gd name="connsiteY21" fmla="*/ 5054805 h 6271055"/>
              <a:gd name="connsiteX22" fmla="*/ 70758 w 11585839"/>
              <a:gd name="connsiteY22" fmla="*/ 3937205 h 6271055"/>
              <a:gd name="connsiteX23" fmla="*/ 39008 w 11585839"/>
              <a:gd name="connsiteY23" fmla="*/ 2489405 h 6271055"/>
              <a:gd name="connsiteX24" fmla="*/ 105683 w 11585839"/>
              <a:gd name="connsiteY24" fmla="*/ 1317830 h 6271055"/>
              <a:gd name="connsiteX25" fmla="*/ 143783 w 11585839"/>
              <a:gd name="connsiteY25" fmla="*/ 101805 h 6271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71055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39205"/>
                  <a:pt x="9351283" y="6229555"/>
                </a:cubicBezTo>
                <a:lnTo>
                  <a:pt x="7887609" y="6209753"/>
                </a:lnTo>
                <a:lnTo>
                  <a:pt x="6331625" y="6217608"/>
                </a:lnTo>
                <a:lnTo>
                  <a:pt x="4293508" y="6188280"/>
                </a:lnTo>
                <a:cubicBezTo>
                  <a:pt x="3691865" y="6187876"/>
                  <a:pt x="3245681" y="6206217"/>
                  <a:pt x="2721767" y="6215186"/>
                </a:cubicBezTo>
                <a:lnTo>
                  <a:pt x="1162958" y="6200980"/>
                </a:lnTo>
                <a:cubicBezTo>
                  <a:pt x="722182" y="6185383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90BC889-AC7B-4295-8BED-C6962EEE1E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2430331" y="5598555"/>
            <a:ext cx="176254" cy="1907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C8DD2CA-1838-4ABC-B91D-D2BB72868F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542" y="94187"/>
            <a:ext cx="239872" cy="32048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2D143CC-5F98-48ED-A86A-4EB4928E94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55091" y="5199736"/>
            <a:ext cx="466748" cy="66933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F4310E8-B93A-47B1-B099-9B195C65E50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2" y="6749729"/>
            <a:ext cx="183007" cy="17843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6CE5404-740B-4187-9505-FB0D81B6E5B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8030" y="1541959"/>
            <a:ext cx="377974" cy="60669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F01142A-482C-419A-8335-DF8D9B53165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7093" y="5032719"/>
            <a:ext cx="290760" cy="311406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99780E9B-AB7A-4CC7-848F-677411590ED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21" y="1332141"/>
            <a:ext cx="460412" cy="419638"/>
          </a:xfrm>
          <a:prstGeom prst="rect">
            <a:avLst/>
          </a:prstGeom>
        </p:spPr>
      </p:pic>
      <p:pic>
        <p:nvPicPr>
          <p:cNvPr id="18" name="Picture 17" descr="A close-up of a paper&#10;&#10;Description automatically generated with low confidence">
            <a:extLst>
              <a:ext uri="{FF2B5EF4-FFF2-40B4-BE49-F238E27FC236}">
                <a16:creationId xmlns:a16="http://schemas.microsoft.com/office/drawing/2014/main" id="{0734A5B4-F3FB-5B46-89AC-F4B8F2EE88C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duotone>
              <a:prstClr val="black"/>
              <a:schemeClr val="tx2">
                <a:tint val="45000"/>
                <a:satMod val="400000"/>
              </a:schemeClr>
            </a:duotone>
          </a:blip>
          <a:srcRect l="6187" t="51214" r="3257" b="38505"/>
          <a:stretch/>
        </p:blipFill>
        <p:spPr>
          <a:xfrm>
            <a:off x="1549827" y="1200122"/>
            <a:ext cx="9920912" cy="439843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33241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A4AFA38-80D2-47A0-9BCC-8BAEBCC657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13050" y="-2812697"/>
            <a:ext cx="7232650" cy="12858044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E0B591CD-5253-48CF-8E13-E602D352F4AC}"/>
              </a:ext>
            </a:extLst>
          </p:cNvPr>
          <p:cNvSpPr/>
          <p:nvPr/>
        </p:nvSpPr>
        <p:spPr>
          <a:xfrm>
            <a:off x="317501" y="304490"/>
            <a:ext cx="12218769" cy="6613944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87608 w 11585839"/>
              <a:gd name="connsiteY15" fmla="*/ 6172405 h 6291080"/>
              <a:gd name="connsiteX16" fmla="*/ 6312808 w 11585839"/>
              <a:gd name="connsiteY16" fmla="*/ 6254955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87608 w 11585839"/>
              <a:gd name="connsiteY15" fmla="*/ 6172405 h 6291080"/>
              <a:gd name="connsiteX16" fmla="*/ 6312808 w 11585839"/>
              <a:gd name="connsiteY16" fmla="*/ 6134883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96844 w 11585839"/>
              <a:gd name="connsiteY15" fmla="*/ 6135459 h 6291080"/>
              <a:gd name="connsiteX16" fmla="*/ 6312808 w 11585839"/>
              <a:gd name="connsiteY16" fmla="*/ 6134883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71922"/>
              <a:gd name="connsiteX1" fmla="*/ 1709058 w 11585839"/>
              <a:gd name="connsiteY1" fmla="*/ 85930 h 6271922"/>
              <a:gd name="connsiteX2" fmla="*/ 3906158 w 11585839"/>
              <a:gd name="connsiteY2" fmla="*/ 205 h 6271922"/>
              <a:gd name="connsiteX3" fmla="*/ 6195333 w 11585839"/>
              <a:gd name="connsiteY3" fmla="*/ 60530 h 6271922"/>
              <a:gd name="connsiteX4" fmla="*/ 8401958 w 11585839"/>
              <a:gd name="connsiteY4" fmla="*/ 9730 h 6271922"/>
              <a:gd name="connsiteX5" fmla="*/ 10202183 w 11585839"/>
              <a:gd name="connsiteY5" fmla="*/ 92280 h 6271922"/>
              <a:gd name="connsiteX6" fmla="*/ 11507108 w 11585839"/>
              <a:gd name="connsiteY6" fmla="*/ 124030 h 6271922"/>
              <a:gd name="connsiteX7" fmla="*/ 11449958 w 11585839"/>
              <a:gd name="connsiteY7" fmla="*/ 1533730 h 6271922"/>
              <a:gd name="connsiteX8" fmla="*/ 11538858 w 11585839"/>
              <a:gd name="connsiteY8" fmla="*/ 2416380 h 6271922"/>
              <a:gd name="connsiteX9" fmla="*/ 11475358 w 11585839"/>
              <a:gd name="connsiteY9" fmla="*/ 3556205 h 6271922"/>
              <a:gd name="connsiteX10" fmla="*/ 11532508 w 11585839"/>
              <a:gd name="connsiteY10" fmla="*/ 4565855 h 6271922"/>
              <a:gd name="connsiteX11" fmla="*/ 11453133 w 11585839"/>
              <a:gd name="connsiteY11" fmla="*/ 5391355 h 6271922"/>
              <a:gd name="connsiteX12" fmla="*/ 11542033 w 11585839"/>
              <a:gd name="connsiteY12" fmla="*/ 6134305 h 6271922"/>
              <a:gd name="connsiteX13" fmla="*/ 10722883 w 11585839"/>
              <a:gd name="connsiteY13" fmla="*/ 6267655 h 6271922"/>
              <a:gd name="connsiteX14" fmla="*/ 9351283 w 11585839"/>
              <a:gd name="connsiteY14" fmla="*/ 6229555 h 6271922"/>
              <a:gd name="connsiteX15" fmla="*/ 7896844 w 11585839"/>
              <a:gd name="connsiteY15" fmla="*/ 6135459 h 6271922"/>
              <a:gd name="connsiteX16" fmla="*/ 6312808 w 11585839"/>
              <a:gd name="connsiteY16" fmla="*/ 6134883 h 6271922"/>
              <a:gd name="connsiteX17" fmla="*/ 4302744 w 11585839"/>
              <a:gd name="connsiteY17" fmla="*/ 6132862 h 6271922"/>
              <a:gd name="connsiteX18" fmla="*/ 2777012 w 11585839"/>
              <a:gd name="connsiteY18" fmla="*/ 6142098 h 6271922"/>
              <a:gd name="connsiteX19" fmla="*/ 1162958 w 11585839"/>
              <a:gd name="connsiteY19" fmla="*/ 6200980 h 6271922"/>
              <a:gd name="connsiteX20" fmla="*/ 77108 w 11585839"/>
              <a:gd name="connsiteY20" fmla="*/ 6121605 h 6271922"/>
              <a:gd name="connsiteX21" fmla="*/ 86633 w 11585839"/>
              <a:gd name="connsiteY21" fmla="*/ 5054805 h 6271922"/>
              <a:gd name="connsiteX22" fmla="*/ 70758 w 11585839"/>
              <a:gd name="connsiteY22" fmla="*/ 3937205 h 6271922"/>
              <a:gd name="connsiteX23" fmla="*/ 39008 w 11585839"/>
              <a:gd name="connsiteY23" fmla="*/ 2489405 h 6271922"/>
              <a:gd name="connsiteX24" fmla="*/ 105683 w 11585839"/>
              <a:gd name="connsiteY24" fmla="*/ 1317830 h 6271922"/>
              <a:gd name="connsiteX25" fmla="*/ 143783 w 11585839"/>
              <a:gd name="connsiteY25" fmla="*/ 101805 h 6271922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34883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30453 w 11585839"/>
              <a:gd name="connsiteY17" fmla="*/ 6197517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30453 w 11585839"/>
              <a:gd name="connsiteY17" fmla="*/ 6197517 h 6271343"/>
              <a:gd name="connsiteX18" fmla="*/ 2878612 w 11585839"/>
              <a:gd name="connsiteY18" fmla="*/ 6188280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71343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2289" y="6243891"/>
                  <a:pt x="9351283" y="6229555"/>
                </a:cubicBezTo>
                <a:cubicBezTo>
                  <a:pt x="8880277" y="6215219"/>
                  <a:pt x="8403256" y="6186643"/>
                  <a:pt x="7896844" y="6181640"/>
                </a:cubicBezTo>
                <a:lnTo>
                  <a:pt x="6312808" y="6199538"/>
                </a:lnTo>
                <a:lnTo>
                  <a:pt x="4330453" y="6197517"/>
                </a:lnTo>
                <a:lnTo>
                  <a:pt x="2878612" y="6188280"/>
                </a:lnTo>
                <a:cubicBezTo>
                  <a:pt x="2350696" y="6188857"/>
                  <a:pt x="1629875" y="6212092"/>
                  <a:pt x="1162958" y="6200980"/>
                </a:cubicBezTo>
                <a:cubicBezTo>
                  <a:pt x="696041" y="6189868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95052FC3-285C-47D4-B0AF-10943994DE2F}"/>
              </a:ext>
            </a:extLst>
          </p:cNvPr>
          <p:cNvSpPr/>
          <p:nvPr/>
        </p:nvSpPr>
        <p:spPr>
          <a:xfrm>
            <a:off x="247184" y="254430"/>
            <a:ext cx="12370125" cy="6746958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  <a:gd name="connsiteX0" fmla="*/ 143783 w 11585839"/>
              <a:gd name="connsiteY0" fmla="*/ 101805 h 6271447"/>
              <a:gd name="connsiteX1" fmla="*/ 1709058 w 11585839"/>
              <a:gd name="connsiteY1" fmla="*/ 85930 h 6271447"/>
              <a:gd name="connsiteX2" fmla="*/ 3906158 w 11585839"/>
              <a:gd name="connsiteY2" fmla="*/ 205 h 6271447"/>
              <a:gd name="connsiteX3" fmla="*/ 6195333 w 11585839"/>
              <a:gd name="connsiteY3" fmla="*/ 60530 h 6271447"/>
              <a:gd name="connsiteX4" fmla="*/ 8401958 w 11585839"/>
              <a:gd name="connsiteY4" fmla="*/ 9730 h 6271447"/>
              <a:gd name="connsiteX5" fmla="*/ 10202183 w 11585839"/>
              <a:gd name="connsiteY5" fmla="*/ 92280 h 6271447"/>
              <a:gd name="connsiteX6" fmla="*/ 11507108 w 11585839"/>
              <a:gd name="connsiteY6" fmla="*/ 124030 h 6271447"/>
              <a:gd name="connsiteX7" fmla="*/ 11449958 w 11585839"/>
              <a:gd name="connsiteY7" fmla="*/ 1533730 h 6271447"/>
              <a:gd name="connsiteX8" fmla="*/ 11538858 w 11585839"/>
              <a:gd name="connsiteY8" fmla="*/ 2416380 h 6271447"/>
              <a:gd name="connsiteX9" fmla="*/ 11475358 w 11585839"/>
              <a:gd name="connsiteY9" fmla="*/ 3556205 h 6271447"/>
              <a:gd name="connsiteX10" fmla="*/ 11532508 w 11585839"/>
              <a:gd name="connsiteY10" fmla="*/ 4565855 h 6271447"/>
              <a:gd name="connsiteX11" fmla="*/ 11453133 w 11585839"/>
              <a:gd name="connsiteY11" fmla="*/ 5391355 h 6271447"/>
              <a:gd name="connsiteX12" fmla="*/ 11542033 w 11585839"/>
              <a:gd name="connsiteY12" fmla="*/ 6134305 h 6271447"/>
              <a:gd name="connsiteX13" fmla="*/ 10722883 w 11585839"/>
              <a:gd name="connsiteY13" fmla="*/ 6267655 h 6271447"/>
              <a:gd name="connsiteX14" fmla="*/ 9351283 w 11585839"/>
              <a:gd name="connsiteY14" fmla="*/ 6229555 h 6271447"/>
              <a:gd name="connsiteX15" fmla="*/ 7887608 w 11585839"/>
              <a:gd name="connsiteY15" fmla="*/ 6172405 h 6271447"/>
              <a:gd name="connsiteX16" fmla="*/ 6312808 w 11585839"/>
              <a:gd name="connsiteY16" fmla="*/ 6254955 h 6271447"/>
              <a:gd name="connsiteX17" fmla="*/ 4293508 w 11585839"/>
              <a:gd name="connsiteY17" fmla="*/ 6188280 h 6271447"/>
              <a:gd name="connsiteX18" fmla="*/ 2721767 w 11585839"/>
              <a:gd name="connsiteY18" fmla="*/ 6215186 h 6271447"/>
              <a:gd name="connsiteX19" fmla="*/ 1162958 w 11585839"/>
              <a:gd name="connsiteY19" fmla="*/ 6200980 h 6271447"/>
              <a:gd name="connsiteX20" fmla="*/ 77108 w 11585839"/>
              <a:gd name="connsiteY20" fmla="*/ 6121605 h 6271447"/>
              <a:gd name="connsiteX21" fmla="*/ 86633 w 11585839"/>
              <a:gd name="connsiteY21" fmla="*/ 5054805 h 6271447"/>
              <a:gd name="connsiteX22" fmla="*/ 70758 w 11585839"/>
              <a:gd name="connsiteY22" fmla="*/ 3937205 h 6271447"/>
              <a:gd name="connsiteX23" fmla="*/ 39008 w 11585839"/>
              <a:gd name="connsiteY23" fmla="*/ 2489405 h 6271447"/>
              <a:gd name="connsiteX24" fmla="*/ 105683 w 11585839"/>
              <a:gd name="connsiteY24" fmla="*/ 1317830 h 6271447"/>
              <a:gd name="connsiteX25" fmla="*/ 143783 w 11585839"/>
              <a:gd name="connsiteY25" fmla="*/ 101805 h 6271447"/>
              <a:gd name="connsiteX0" fmla="*/ 143783 w 11585839"/>
              <a:gd name="connsiteY0" fmla="*/ 101805 h 6271447"/>
              <a:gd name="connsiteX1" fmla="*/ 1709058 w 11585839"/>
              <a:gd name="connsiteY1" fmla="*/ 85930 h 6271447"/>
              <a:gd name="connsiteX2" fmla="*/ 3906158 w 11585839"/>
              <a:gd name="connsiteY2" fmla="*/ 205 h 6271447"/>
              <a:gd name="connsiteX3" fmla="*/ 6195333 w 11585839"/>
              <a:gd name="connsiteY3" fmla="*/ 60530 h 6271447"/>
              <a:gd name="connsiteX4" fmla="*/ 8401958 w 11585839"/>
              <a:gd name="connsiteY4" fmla="*/ 9730 h 6271447"/>
              <a:gd name="connsiteX5" fmla="*/ 10202183 w 11585839"/>
              <a:gd name="connsiteY5" fmla="*/ 92280 h 6271447"/>
              <a:gd name="connsiteX6" fmla="*/ 11507108 w 11585839"/>
              <a:gd name="connsiteY6" fmla="*/ 124030 h 6271447"/>
              <a:gd name="connsiteX7" fmla="*/ 11449958 w 11585839"/>
              <a:gd name="connsiteY7" fmla="*/ 1533730 h 6271447"/>
              <a:gd name="connsiteX8" fmla="*/ 11538858 w 11585839"/>
              <a:gd name="connsiteY8" fmla="*/ 2416380 h 6271447"/>
              <a:gd name="connsiteX9" fmla="*/ 11475358 w 11585839"/>
              <a:gd name="connsiteY9" fmla="*/ 3556205 h 6271447"/>
              <a:gd name="connsiteX10" fmla="*/ 11532508 w 11585839"/>
              <a:gd name="connsiteY10" fmla="*/ 4565855 h 6271447"/>
              <a:gd name="connsiteX11" fmla="*/ 11453133 w 11585839"/>
              <a:gd name="connsiteY11" fmla="*/ 5391355 h 6271447"/>
              <a:gd name="connsiteX12" fmla="*/ 11542033 w 11585839"/>
              <a:gd name="connsiteY12" fmla="*/ 6134305 h 6271447"/>
              <a:gd name="connsiteX13" fmla="*/ 10722883 w 11585839"/>
              <a:gd name="connsiteY13" fmla="*/ 6267655 h 6271447"/>
              <a:gd name="connsiteX14" fmla="*/ 9351283 w 11585839"/>
              <a:gd name="connsiteY14" fmla="*/ 6229555 h 6271447"/>
              <a:gd name="connsiteX15" fmla="*/ 7887608 w 11585839"/>
              <a:gd name="connsiteY15" fmla="*/ 6172405 h 6271447"/>
              <a:gd name="connsiteX16" fmla="*/ 6331625 w 11585839"/>
              <a:gd name="connsiteY16" fmla="*/ 6217608 h 6271447"/>
              <a:gd name="connsiteX17" fmla="*/ 4293508 w 11585839"/>
              <a:gd name="connsiteY17" fmla="*/ 6188280 h 6271447"/>
              <a:gd name="connsiteX18" fmla="*/ 2721767 w 11585839"/>
              <a:gd name="connsiteY18" fmla="*/ 6215186 h 6271447"/>
              <a:gd name="connsiteX19" fmla="*/ 1162958 w 11585839"/>
              <a:gd name="connsiteY19" fmla="*/ 6200980 h 6271447"/>
              <a:gd name="connsiteX20" fmla="*/ 77108 w 11585839"/>
              <a:gd name="connsiteY20" fmla="*/ 6121605 h 6271447"/>
              <a:gd name="connsiteX21" fmla="*/ 86633 w 11585839"/>
              <a:gd name="connsiteY21" fmla="*/ 5054805 h 6271447"/>
              <a:gd name="connsiteX22" fmla="*/ 70758 w 11585839"/>
              <a:gd name="connsiteY22" fmla="*/ 3937205 h 6271447"/>
              <a:gd name="connsiteX23" fmla="*/ 39008 w 11585839"/>
              <a:gd name="connsiteY23" fmla="*/ 2489405 h 6271447"/>
              <a:gd name="connsiteX24" fmla="*/ 105683 w 11585839"/>
              <a:gd name="connsiteY24" fmla="*/ 1317830 h 6271447"/>
              <a:gd name="connsiteX25" fmla="*/ 143783 w 11585839"/>
              <a:gd name="connsiteY25" fmla="*/ 101805 h 6271447"/>
              <a:gd name="connsiteX0" fmla="*/ 143783 w 11585839"/>
              <a:gd name="connsiteY0" fmla="*/ 101805 h 6271055"/>
              <a:gd name="connsiteX1" fmla="*/ 1709058 w 11585839"/>
              <a:gd name="connsiteY1" fmla="*/ 85930 h 6271055"/>
              <a:gd name="connsiteX2" fmla="*/ 3906158 w 11585839"/>
              <a:gd name="connsiteY2" fmla="*/ 205 h 6271055"/>
              <a:gd name="connsiteX3" fmla="*/ 6195333 w 11585839"/>
              <a:gd name="connsiteY3" fmla="*/ 60530 h 6271055"/>
              <a:gd name="connsiteX4" fmla="*/ 8401958 w 11585839"/>
              <a:gd name="connsiteY4" fmla="*/ 9730 h 6271055"/>
              <a:gd name="connsiteX5" fmla="*/ 10202183 w 11585839"/>
              <a:gd name="connsiteY5" fmla="*/ 92280 h 6271055"/>
              <a:gd name="connsiteX6" fmla="*/ 11507108 w 11585839"/>
              <a:gd name="connsiteY6" fmla="*/ 124030 h 6271055"/>
              <a:gd name="connsiteX7" fmla="*/ 11449958 w 11585839"/>
              <a:gd name="connsiteY7" fmla="*/ 1533730 h 6271055"/>
              <a:gd name="connsiteX8" fmla="*/ 11538858 w 11585839"/>
              <a:gd name="connsiteY8" fmla="*/ 2416380 h 6271055"/>
              <a:gd name="connsiteX9" fmla="*/ 11475358 w 11585839"/>
              <a:gd name="connsiteY9" fmla="*/ 3556205 h 6271055"/>
              <a:gd name="connsiteX10" fmla="*/ 11532508 w 11585839"/>
              <a:gd name="connsiteY10" fmla="*/ 4565855 h 6271055"/>
              <a:gd name="connsiteX11" fmla="*/ 11453133 w 11585839"/>
              <a:gd name="connsiteY11" fmla="*/ 5391355 h 6271055"/>
              <a:gd name="connsiteX12" fmla="*/ 11542033 w 11585839"/>
              <a:gd name="connsiteY12" fmla="*/ 6134305 h 6271055"/>
              <a:gd name="connsiteX13" fmla="*/ 10722883 w 11585839"/>
              <a:gd name="connsiteY13" fmla="*/ 6267655 h 6271055"/>
              <a:gd name="connsiteX14" fmla="*/ 9351283 w 11585839"/>
              <a:gd name="connsiteY14" fmla="*/ 6229555 h 6271055"/>
              <a:gd name="connsiteX15" fmla="*/ 7887609 w 11585839"/>
              <a:gd name="connsiteY15" fmla="*/ 6209753 h 6271055"/>
              <a:gd name="connsiteX16" fmla="*/ 6331625 w 11585839"/>
              <a:gd name="connsiteY16" fmla="*/ 6217608 h 6271055"/>
              <a:gd name="connsiteX17" fmla="*/ 4293508 w 11585839"/>
              <a:gd name="connsiteY17" fmla="*/ 6188280 h 6271055"/>
              <a:gd name="connsiteX18" fmla="*/ 2721767 w 11585839"/>
              <a:gd name="connsiteY18" fmla="*/ 6215186 h 6271055"/>
              <a:gd name="connsiteX19" fmla="*/ 1162958 w 11585839"/>
              <a:gd name="connsiteY19" fmla="*/ 6200980 h 6271055"/>
              <a:gd name="connsiteX20" fmla="*/ 77108 w 11585839"/>
              <a:gd name="connsiteY20" fmla="*/ 6121605 h 6271055"/>
              <a:gd name="connsiteX21" fmla="*/ 86633 w 11585839"/>
              <a:gd name="connsiteY21" fmla="*/ 5054805 h 6271055"/>
              <a:gd name="connsiteX22" fmla="*/ 70758 w 11585839"/>
              <a:gd name="connsiteY22" fmla="*/ 3937205 h 6271055"/>
              <a:gd name="connsiteX23" fmla="*/ 39008 w 11585839"/>
              <a:gd name="connsiteY23" fmla="*/ 2489405 h 6271055"/>
              <a:gd name="connsiteX24" fmla="*/ 105683 w 11585839"/>
              <a:gd name="connsiteY24" fmla="*/ 1317830 h 6271055"/>
              <a:gd name="connsiteX25" fmla="*/ 143783 w 11585839"/>
              <a:gd name="connsiteY25" fmla="*/ 101805 h 6271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71055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39205"/>
                  <a:pt x="9351283" y="6229555"/>
                </a:cubicBezTo>
                <a:lnTo>
                  <a:pt x="7887609" y="6209753"/>
                </a:lnTo>
                <a:lnTo>
                  <a:pt x="6331625" y="6217608"/>
                </a:lnTo>
                <a:lnTo>
                  <a:pt x="4293508" y="6188280"/>
                </a:lnTo>
                <a:cubicBezTo>
                  <a:pt x="3691865" y="6187876"/>
                  <a:pt x="3245681" y="6206217"/>
                  <a:pt x="2721767" y="6215186"/>
                </a:cubicBezTo>
                <a:lnTo>
                  <a:pt x="1162958" y="6200980"/>
                </a:lnTo>
                <a:cubicBezTo>
                  <a:pt x="722182" y="6185383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90BC889-AC7B-4295-8BED-C6962EEE1E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2430331" y="5598555"/>
            <a:ext cx="176254" cy="1907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C8DD2CA-1838-4ABC-B91D-D2BB72868F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542" y="94187"/>
            <a:ext cx="239872" cy="32048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2D143CC-5F98-48ED-A86A-4EB4928E94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55091" y="5199736"/>
            <a:ext cx="466748" cy="66933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F4310E8-B93A-47B1-B099-9B195C65E50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2" y="6749729"/>
            <a:ext cx="183007" cy="17843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6CE5404-740B-4187-9505-FB0D81B6E5B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8030" y="1541959"/>
            <a:ext cx="377974" cy="60669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F01142A-482C-419A-8335-DF8D9B53165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7093" y="5032719"/>
            <a:ext cx="290760" cy="311406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99780E9B-AB7A-4CC7-848F-677411590ED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21" y="1332141"/>
            <a:ext cx="460412" cy="419638"/>
          </a:xfrm>
          <a:prstGeom prst="rect">
            <a:avLst/>
          </a:prstGeom>
        </p:spPr>
      </p:pic>
      <p:pic>
        <p:nvPicPr>
          <p:cNvPr id="16" name="Picture 15" descr="A close-up of a paper&#10;&#10;Description automatically generated with low confidence">
            <a:extLst>
              <a:ext uri="{FF2B5EF4-FFF2-40B4-BE49-F238E27FC236}">
                <a16:creationId xmlns:a16="http://schemas.microsoft.com/office/drawing/2014/main" id="{0734A5B4-F3FB-5B46-89AC-F4B8F2EE88C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duotone>
              <a:prstClr val="black"/>
              <a:schemeClr val="tx2">
                <a:tint val="45000"/>
                <a:satMod val="400000"/>
              </a:schemeClr>
            </a:duotone>
          </a:blip>
          <a:srcRect l="6066" t="61354" r="4161" b="12803"/>
          <a:stretch/>
        </p:blipFill>
        <p:spPr>
          <a:xfrm>
            <a:off x="443714" y="370860"/>
            <a:ext cx="11994316" cy="65475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0615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A4AFA38-80D2-47A0-9BCC-8BAEBCC657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13050" y="-2812697"/>
            <a:ext cx="7232650" cy="12858044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E0B591CD-5253-48CF-8E13-E602D352F4AC}"/>
              </a:ext>
            </a:extLst>
          </p:cNvPr>
          <p:cNvSpPr/>
          <p:nvPr/>
        </p:nvSpPr>
        <p:spPr>
          <a:xfrm>
            <a:off x="317501" y="304490"/>
            <a:ext cx="12218769" cy="6613944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87608 w 11585839"/>
              <a:gd name="connsiteY15" fmla="*/ 6172405 h 6291080"/>
              <a:gd name="connsiteX16" fmla="*/ 6312808 w 11585839"/>
              <a:gd name="connsiteY16" fmla="*/ 6254955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87608 w 11585839"/>
              <a:gd name="connsiteY15" fmla="*/ 6172405 h 6291080"/>
              <a:gd name="connsiteX16" fmla="*/ 6312808 w 11585839"/>
              <a:gd name="connsiteY16" fmla="*/ 6134883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96844 w 11585839"/>
              <a:gd name="connsiteY15" fmla="*/ 6135459 h 6291080"/>
              <a:gd name="connsiteX16" fmla="*/ 6312808 w 11585839"/>
              <a:gd name="connsiteY16" fmla="*/ 6134883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71922"/>
              <a:gd name="connsiteX1" fmla="*/ 1709058 w 11585839"/>
              <a:gd name="connsiteY1" fmla="*/ 85930 h 6271922"/>
              <a:gd name="connsiteX2" fmla="*/ 3906158 w 11585839"/>
              <a:gd name="connsiteY2" fmla="*/ 205 h 6271922"/>
              <a:gd name="connsiteX3" fmla="*/ 6195333 w 11585839"/>
              <a:gd name="connsiteY3" fmla="*/ 60530 h 6271922"/>
              <a:gd name="connsiteX4" fmla="*/ 8401958 w 11585839"/>
              <a:gd name="connsiteY4" fmla="*/ 9730 h 6271922"/>
              <a:gd name="connsiteX5" fmla="*/ 10202183 w 11585839"/>
              <a:gd name="connsiteY5" fmla="*/ 92280 h 6271922"/>
              <a:gd name="connsiteX6" fmla="*/ 11507108 w 11585839"/>
              <a:gd name="connsiteY6" fmla="*/ 124030 h 6271922"/>
              <a:gd name="connsiteX7" fmla="*/ 11449958 w 11585839"/>
              <a:gd name="connsiteY7" fmla="*/ 1533730 h 6271922"/>
              <a:gd name="connsiteX8" fmla="*/ 11538858 w 11585839"/>
              <a:gd name="connsiteY8" fmla="*/ 2416380 h 6271922"/>
              <a:gd name="connsiteX9" fmla="*/ 11475358 w 11585839"/>
              <a:gd name="connsiteY9" fmla="*/ 3556205 h 6271922"/>
              <a:gd name="connsiteX10" fmla="*/ 11532508 w 11585839"/>
              <a:gd name="connsiteY10" fmla="*/ 4565855 h 6271922"/>
              <a:gd name="connsiteX11" fmla="*/ 11453133 w 11585839"/>
              <a:gd name="connsiteY11" fmla="*/ 5391355 h 6271922"/>
              <a:gd name="connsiteX12" fmla="*/ 11542033 w 11585839"/>
              <a:gd name="connsiteY12" fmla="*/ 6134305 h 6271922"/>
              <a:gd name="connsiteX13" fmla="*/ 10722883 w 11585839"/>
              <a:gd name="connsiteY13" fmla="*/ 6267655 h 6271922"/>
              <a:gd name="connsiteX14" fmla="*/ 9351283 w 11585839"/>
              <a:gd name="connsiteY14" fmla="*/ 6229555 h 6271922"/>
              <a:gd name="connsiteX15" fmla="*/ 7896844 w 11585839"/>
              <a:gd name="connsiteY15" fmla="*/ 6135459 h 6271922"/>
              <a:gd name="connsiteX16" fmla="*/ 6312808 w 11585839"/>
              <a:gd name="connsiteY16" fmla="*/ 6134883 h 6271922"/>
              <a:gd name="connsiteX17" fmla="*/ 4302744 w 11585839"/>
              <a:gd name="connsiteY17" fmla="*/ 6132862 h 6271922"/>
              <a:gd name="connsiteX18" fmla="*/ 2777012 w 11585839"/>
              <a:gd name="connsiteY18" fmla="*/ 6142098 h 6271922"/>
              <a:gd name="connsiteX19" fmla="*/ 1162958 w 11585839"/>
              <a:gd name="connsiteY19" fmla="*/ 6200980 h 6271922"/>
              <a:gd name="connsiteX20" fmla="*/ 77108 w 11585839"/>
              <a:gd name="connsiteY20" fmla="*/ 6121605 h 6271922"/>
              <a:gd name="connsiteX21" fmla="*/ 86633 w 11585839"/>
              <a:gd name="connsiteY21" fmla="*/ 5054805 h 6271922"/>
              <a:gd name="connsiteX22" fmla="*/ 70758 w 11585839"/>
              <a:gd name="connsiteY22" fmla="*/ 3937205 h 6271922"/>
              <a:gd name="connsiteX23" fmla="*/ 39008 w 11585839"/>
              <a:gd name="connsiteY23" fmla="*/ 2489405 h 6271922"/>
              <a:gd name="connsiteX24" fmla="*/ 105683 w 11585839"/>
              <a:gd name="connsiteY24" fmla="*/ 1317830 h 6271922"/>
              <a:gd name="connsiteX25" fmla="*/ 143783 w 11585839"/>
              <a:gd name="connsiteY25" fmla="*/ 101805 h 6271922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34883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30453 w 11585839"/>
              <a:gd name="connsiteY17" fmla="*/ 6197517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30453 w 11585839"/>
              <a:gd name="connsiteY17" fmla="*/ 6197517 h 6271343"/>
              <a:gd name="connsiteX18" fmla="*/ 2878612 w 11585839"/>
              <a:gd name="connsiteY18" fmla="*/ 6188280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71343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2289" y="6243891"/>
                  <a:pt x="9351283" y="6229555"/>
                </a:cubicBezTo>
                <a:cubicBezTo>
                  <a:pt x="8880277" y="6215219"/>
                  <a:pt x="8403256" y="6186643"/>
                  <a:pt x="7896844" y="6181640"/>
                </a:cubicBezTo>
                <a:lnTo>
                  <a:pt x="6312808" y="6199538"/>
                </a:lnTo>
                <a:lnTo>
                  <a:pt x="4330453" y="6197517"/>
                </a:lnTo>
                <a:lnTo>
                  <a:pt x="2878612" y="6188280"/>
                </a:lnTo>
                <a:cubicBezTo>
                  <a:pt x="2350696" y="6188857"/>
                  <a:pt x="1629875" y="6212092"/>
                  <a:pt x="1162958" y="6200980"/>
                </a:cubicBezTo>
                <a:cubicBezTo>
                  <a:pt x="696041" y="6189868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a</a:t>
            </a:r>
            <a:endParaRPr lang="zh-CN" altLang="en-US" dirty="0"/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95052FC3-285C-47D4-B0AF-10943994DE2F}"/>
              </a:ext>
            </a:extLst>
          </p:cNvPr>
          <p:cNvSpPr/>
          <p:nvPr/>
        </p:nvSpPr>
        <p:spPr>
          <a:xfrm>
            <a:off x="247184" y="254430"/>
            <a:ext cx="12370125" cy="6746958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  <a:gd name="connsiteX0" fmla="*/ 143783 w 11585839"/>
              <a:gd name="connsiteY0" fmla="*/ 101805 h 6271447"/>
              <a:gd name="connsiteX1" fmla="*/ 1709058 w 11585839"/>
              <a:gd name="connsiteY1" fmla="*/ 85930 h 6271447"/>
              <a:gd name="connsiteX2" fmla="*/ 3906158 w 11585839"/>
              <a:gd name="connsiteY2" fmla="*/ 205 h 6271447"/>
              <a:gd name="connsiteX3" fmla="*/ 6195333 w 11585839"/>
              <a:gd name="connsiteY3" fmla="*/ 60530 h 6271447"/>
              <a:gd name="connsiteX4" fmla="*/ 8401958 w 11585839"/>
              <a:gd name="connsiteY4" fmla="*/ 9730 h 6271447"/>
              <a:gd name="connsiteX5" fmla="*/ 10202183 w 11585839"/>
              <a:gd name="connsiteY5" fmla="*/ 92280 h 6271447"/>
              <a:gd name="connsiteX6" fmla="*/ 11507108 w 11585839"/>
              <a:gd name="connsiteY6" fmla="*/ 124030 h 6271447"/>
              <a:gd name="connsiteX7" fmla="*/ 11449958 w 11585839"/>
              <a:gd name="connsiteY7" fmla="*/ 1533730 h 6271447"/>
              <a:gd name="connsiteX8" fmla="*/ 11538858 w 11585839"/>
              <a:gd name="connsiteY8" fmla="*/ 2416380 h 6271447"/>
              <a:gd name="connsiteX9" fmla="*/ 11475358 w 11585839"/>
              <a:gd name="connsiteY9" fmla="*/ 3556205 h 6271447"/>
              <a:gd name="connsiteX10" fmla="*/ 11532508 w 11585839"/>
              <a:gd name="connsiteY10" fmla="*/ 4565855 h 6271447"/>
              <a:gd name="connsiteX11" fmla="*/ 11453133 w 11585839"/>
              <a:gd name="connsiteY11" fmla="*/ 5391355 h 6271447"/>
              <a:gd name="connsiteX12" fmla="*/ 11542033 w 11585839"/>
              <a:gd name="connsiteY12" fmla="*/ 6134305 h 6271447"/>
              <a:gd name="connsiteX13" fmla="*/ 10722883 w 11585839"/>
              <a:gd name="connsiteY13" fmla="*/ 6267655 h 6271447"/>
              <a:gd name="connsiteX14" fmla="*/ 9351283 w 11585839"/>
              <a:gd name="connsiteY14" fmla="*/ 6229555 h 6271447"/>
              <a:gd name="connsiteX15" fmla="*/ 7887608 w 11585839"/>
              <a:gd name="connsiteY15" fmla="*/ 6172405 h 6271447"/>
              <a:gd name="connsiteX16" fmla="*/ 6312808 w 11585839"/>
              <a:gd name="connsiteY16" fmla="*/ 6254955 h 6271447"/>
              <a:gd name="connsiteX17" fmla="*/ 4293508 w 11585839"/>
              <a:gd name="connsiteY17" fmla="*/ 6188280 h 6271447"/>
              <a:gd name="connsiteX18" fmla="*/ 2721767 w 11585839"/>
              <a:gd name="connsiteY18" fmla="*/ 6215186 h 6271447"/>
              <a:gd name="connsiteX19" fmla="*/ 1162958 w 11585839"/>
              <a:gd name="connsiteY19" fmla="*/ 6200980 h 6271447"/>
              <a:gd name="connsiteX20" fmla="*/ 77108 w 11585839"/>
              <a:gd name="connsiteY20" fmla="*/ 6121605 h 6271447"/>
              <a:gd name="connsiteX21" fmla="*/ 86633 w 11585839"/>
              <a:gd name="connsiteY21" fmla="*/ 5054805 h 6271447"/>
              <a:gd name="connsiteX22" fmla="*/ 70758 w 11585839"/>
              <a:gd name="connsiteY22" fmla="*/ 3937205 h 6271447"/>
              <a:gd name="connsiteX23" fmla="*/ 39008 w 11585839"/>
              <a:gd name="connsiteY23" fmla="*/ 2489405 h 6271447"/>
              <a:gd name="connsiteX24" fmla="*/ 105683 w 11585839"/>
              <a:gd name="connsiteY24" fmla="*/ 1317830 h 6271447"/>
              <a:gd name="connsiteX25" fmla="*/ 143783 w 11585839"/>
              <a:gd name="connsiteY25" fmla="*/ 101805 h 6271447"/>
              <a:gd name="connsiteX0" fmla="*/ 143783 w 11585839"/>
              <a:gd name="connsiteY0" fmla="*/ 101805 h 6271447"/>
              <a:gd name="connsiteX1" fmla="*/ 1709058 w 11585839"/>
              <a:gd name="connsiteY1" fmla="*/ 85930 h 6271447"/>
              <a:gd name="connsiteX2" fmla="*/ 3906158 w 11585839"/>
              <a:gd name="connsiteY2" fmla="*/ 205 h 6271447"/>
              <a:gd name="connsiteX3" fmla="*/ 6195333 w 11585839"/>
              <a:gd name="connsiteY3" fmla="*/ 60530 h 6271447"/>
              <a:gd name="connsiteX4" fmla="*/ 8401958 w 11585839"/>
              <a:gd name="connsiteY4" fmla="*/ 9730 h 6271447"/>
              <a:gd name="connsiteX5" fmla="*/ 10202183 w 11585839"/>
              <a:gd name="connsiteY5" fmla="*/ 92280 h 6271447"/>
              <a:gd name="connsiteX6" fmla="*/ 11507108 w 11585839"/>
              <a:gd name="connsiteY6" fmla="*/ 124030 h 6271447"/>
              <a:gd name="connsiteX7" fmla="*/ 11449958 w 11585839"/>
              <a:gd name="connsiteY7" fmla="*/ 1533730 h 6271447"/>
              <a:gd name="connsiteX8" fmla="*/ 11538858 w 11585839"/>
              <a:gd name="connsiteY8" fmla="*/ 2416380 h 6271447"/>
              <a:gd name="connsiteX9" fmla="*/ 11475358 w 11585839"/>
              <a:gd name="connsiteY9" fmla="*/ 3556205 h 6271447"/>
              <a:gd name="connsiteX10" fmla="*/ 11532508 w 11585839"/>
              <a:gd name="connsiteY10" fmla="*/ 4565855 h 6271447"/>
              <a:gd name="connsiteX11" fmla="*/ 11453133 w 11585839"/>
              <a:gd name="connsiteY11" fmla="*/ 5391355 h 6271447"/>
              <a:gd name="connsiteX12" fmla="*/ 11542033 w 11585839"/>
              <a:gd name="connsiteY12" fmla="*/ 6134305 h 6271447"/>
              <a:gd name="connsiteX13" fmla="*/ 10722883 w 11585839"/>
              <a:gd name="connsiteY13" fmla="*/ 6267655 h 6271447"/>
              <a:gd name="connsiteX14" fmla="*/ 9351283 w 11585839"/>
              <a:gd name="connsiteY14" fmla="*/ 6229555 h 6271447"/>
              <a:gd name="connsiteX15" fmla="*/ 7887608 w 11585839"/>
              <a:gd name="connsiteY15" fmla="*/ 6172405 h 6271447"/>
              <a:gd name="connsiteX16" fmla="*/ 6331625 w 11585839"/>
              <a:gd name="connsiteY16" fmla="*/ 6217608 h 6271447"/>
              <a:gd name="connsiteX17" fmla="*/ 4293508 w 11585839"/>
              <a:gd name="connsiteY17" fmla="*/ 6188280 h 6271447"/>
              <a:gd name="connsiteX18" fmla="*/ 2721767 w 11585839"/>
              <a:gd name="connsiteY18" fmla="*/ 6215186 h 6271447"/>
              <a:gd name="connsiteX19" fmla="*/ 1162958 w 11585839"/>
              <a:gd name="connsiteY19" fmla="*/ 6200980 h 6271447"/>
              <a:gd name="connsiteX20" fmla="*/ 77108 w 11585839"/>
              <a:gd name="connsiteY20" fmla="*/ 6121605 h 6271447"/>
              <a:gd name="connsiteX21" fmla="*/ 86633 w 11585839"/>
              <a:gd name="connsiteY21" fmla="*/ 5054805 h 6271447"/>
              <a:gd name="connsiteX22" fmla="*/ 70758 w 11585839"/>
              <a:gd name="connsiteY22" fmla="*/ 3937205 h 6271447"/>
              <a:gd name="connsiteX23" fmla="*/ 39008 w 11585839"/>
              <a:gd name="connsiteY23" fmla="*/ 2489405 h 6271447"/>
              <a:gd name="connsiteX24" fmla="*/ 105683 w 11585839"/>
              <a:gd name="connsiteY24" fmla="*/ 1317830 h 6271447"/>
              <a:gd name="connsiteX25" fmla="*/ 143783 w 11585839"/>
              <a:gd name="connsiteY25" fmla="*/ 101805 h 6271447"/>
              <a:gd name="connsiteX0" fmla="*/ 143783 w 11585839"/>
              <a:gd name="connsiteY0" fmla="*/ 101805 h 6271055"/>
              <a:gd name="connsiteX1" fmla="*/ 1709058 w 11585839"/>
              <a:gd name="connsiteY1" fmla="*/ 85930 h 6271055"/>
              <a:gd name="connsiteX2" fmla="*/ 3906158 w 11585839"/>
              <a:gd name="connsiteY2" fmla="*/ 205 h 6271055"/>
              <a:gd name="connsiteX3" fmla="*/ 6195333 w 11585839"/>
              <a:gd name="connsiteY3" fmla="*/ 60530 h 6271055"/>
              <a:gd name="connsiteX4" fmla="*/ 8401958 w 11585839"/>
              <a:gd name="connsiteY4" fmla="*/ 9730 h 6271055"/>
              <a:gd name="connsiteX5" fmla="*/ 10202183 w 11585839"/>
              <a:gd name="connsiteY5" fmla="*/ 92280 h 6271055"/>
              <a:gd name="connsiteX6" fmla="*/ 11507108 w 11585839"/>
              <a:gd name="connsiteY6" fmla="*/ 124030 h 6271055"/>
              <a:gd name="connsiteX7" fmla="*/ 11449958 w 11585839"/>
              <a:gd name="connsiteY7" fmla="*/ 1533730 h 6271055"/>
              <a:gd name="connsiteX8" fmla="*/ 11538858 w 11585839"/>
              <a:gd name="connsiteY8" fmla="*/ 2416380 h 6271055"/>
              <a:gd name="connsiteX9" fmla="*/ 11475358 w 11585839"/>
              <a:gd name="connsiteY9" fmla="*/ 3556205 h 6271055"/>
              <a:gd name="connsiteX10" fmla="*/ 11532508 w 11585839"/>
              <a:gd name="connsiteY10" fmla="*/ 4565855 h 6271055"/>
              <a:gd name="connsiteX11" fmla="*/ 11453133 w 11585839"/>
              <a:gd name="connsiteY11" fmla="*/ 5391355 h 6271055"/>
              <a:gd name="connsiteX12" fmla="*/ 11542033 w 11585839"/>
              <a:gd name="connsiteY12" fmla="*/ 6134305 h 6271055"/>
              <a:gd name="connsiteX13" fmla="*/ 10722883 w 11585839"/>
              <a:gd name="connsiteY13" fmla="*/ 6267655 h 6271055"/>
              <a:gd name="connsiteX14" fmla="*/ 9351283 w 11585839"/>
              <a:gd name="connsiteY14" fmla="*/ 6229555 h 6271055"/>
              <a:gd name="connsiteX15" fmla="*/ 7887609 w 11585839"/>
              <a:gd name="connsiteY15" fmla="*/ 6209753 h 6271055"/>
              <a:gd name="connsiteX16" fmla="*/ 6331625 w 11585839"/>
              <a:gd name="connsiteY16" fmla="*/ 6217608 h 6271055"/>
              <a:gd name="connsiteX17" fmla="*/ 4293508 w 11585839"/>
              <a:gd name="connsiteY17" fmla="*/ 6188280 h 6271055"/>
              <a:gd name="connsiteX18" fmla="*/ 2721767 w 11585839"/>
              <a:gd name="connsiteY18" fmla="*/ 6215186 h 6271055"/>
              <a:gd name="connsiteX19" fmla="*/ 1162958 w 11585839"/>
              <a:gd name="connsiteY19" fmla="*/ 6200980 h 6271055"/>
              <a:gd name="connsiteX20" fmla="*/ 77108 w 11585839"/>
              <a:gd name="connsiteY20" fmla="*/ 6121605 h 6271055"/>
              <a:gd name="connsiteX21" fmla="*/ 86633 w 11585839"/>
              <a:gd name="connsiteY21" fmla="*/ 5054805 h 6271055"/>
              <a:gd name="connsiteX22" fmla="*/ 70758 w 11585839"/>
              <a:gd name="connsiteY22" fmla="*/ 3937205 h 6271055"/>
              <a:gd name="connsiteX23" fmla="*/ 39008 w 11585839"/>
              <a:gd name="connsiteY23" fmla="*/ 2489405 h 6271055"/>
              <a:gd name="connsiteX24" fmla="*/ 105683 w 11585839"/>
              <a:gd name="connsiteY24" fmla="*/ 1317830 h 6271055"/>
              <a:gd name="connsiteX25" fmla="*/ 143783 w 11585839"/>
              <a:gd name="connsiteY25" fmla="*/ 101805 h 6271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71055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39205"/>
                  <a:pt x="9351283" y="6229555"/>
                </a:cubicBezTo>
                <a:lnTo>
                  <a:pt x="7887609" y="6209753"/>
                </a:lnTo>
                <a:lnTo>
                  <a:pt x="6331625" y="6217608"/>
                </a:lnTo>
                <a:lnTo>
                  <a:pt x="4293508" y="6188280"/>
                </a:lnTo>
                <a:cubicBezTo>
                  <a:pt x="3691865" y="6187876"/>
                  <a:pt x="3245681" y="6206217"/>
                  <a:pt x="2721767" y="6215186"/>
                </a:cubicBezTo>
                <a:lnTo>
                  <a:pt x="1162958" y="6200980"/>
                </a:lnTo>
                <a:cubicBezTo>
                  <a:pt x="722182" y="6185383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90BC889-AC7B-4295-8BED-C6962EEE1E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2430331" y="5598555"/>
            <a:ext cx="176254" cy="1907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C8DD2CA-1838-4ABC-B91D-D2BB72868F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542" y="94187"/>
            <a:ext cx="239872" cy="32048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2D143CC-5F98-48ED-A86A-4EB4928E94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55091" y="5199736"/>
            <a:ext cx="466748" cy="66933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F4310E8-B93A-47B1-B099-9B195C65E50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2" y="6749729"/>
            <a:ext cx="183007" cy="17843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6CE5404-740B-4187-9505-FB0D81B6E5B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8030" y="1541959"/>
            <a:ext cx="377974" cy="60669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F01142A-482C-419A-8335-DF8D9B53165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7093" y="5032719"/>
            <a:ext cx="290760" cy="311406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99780E9B-AB7A-4CC7-848F-677411590ED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21" y="1332141"/>
            <a:ext cx="460412" cy="419638"/>
          </a:xfrm>
          <a:prstGeom prst="rect">
            <a:avLst/>
          </a:prstGeom>
        </p:spPr>
      </p:pic>
      <p:pic>
        <p:nvPicPr>
          <p:cNvPr id="14" name="Picture 13" descr="A picture containing text, font, handwriting, screenshot&#10;&#10;Description automatically generated">
            <a:extLst>
              <a:ext uri="{FF2B5EF4-FFF2-40B4-BE49-F238E27FC236}">
                <a16:creationId xmlns:a16="http://schemas.microsoft.com/office/drawing/2014/main" id="{EDA93387-6C1D-9415-D282-29D37C25E9E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</a:blip>
          <a:srcRect t="12791" b="61852"/>
          <a:stretch/>
        </p:blipFill>
        <p:spPr>
          <a:xfrm>
            <a:off x="5610728" y="587595"/>
            <a:ext cx="7241854" cy="60806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6402" y="751584"/>
            <a:ext cx="58604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u="sng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u="sng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u="sng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u="sng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u="sng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78091" y="1390549"/>
            <a:ext cx="53640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gam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304131" y="1923788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C, D, E, F, G, A, B, (C)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75004" y="2385453"/>
            <a:ext cx="53640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278076" y="2949450"/>
            <a:ext cx="4477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Cdur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Maijor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42016" y="3540578"/>
            <a:ext cx="53640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310262" y="4423847"/>
            <a:ext cx="2094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C, E, G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28075" y="4928626"/>
            <a:ext cx="53640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258057" y="5485677"/>
            <a:ext cx="4477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AAEB15-91A6-55E8-2CAE-89B5F0D4389B}"/>
              </a:ext>
            </a:extLst>
          </p:cNvPr>
          <p:cNvSpPr txBox="1"/>
          <p:nvPr/>
        </p:nvSpPr>
        <p:spPr>
          <a:xfrm>
            <a:off x="5604913" y="433002"/>
            <a:ext cx="2736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343977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18" grpId="0"/>
      <p:bldP spid="20" grpId="0"/>
      <p:bldP spid="22" grpId="0"/>
      <p:bldP spid="24" grpId="0"/>
      <p:bldP spid="25" grpId="0"/>
      <p:bldP spid="26" grpId="0"/>
      <p:bldP spid="2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9E7965BD-BA7C-4284-B303-3DF26FF20985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OUTPUT_FOLDER" val="C:\Users\Administrator\Desktop"/>
  <p:tag name="ISPRING_UUID" val="{C1A8F295-47DC-48FB-81BD-666766343352}"/>
  <p:tag name="ISPRING_RESOURCE_FOLDER" val="E:\素材\正版图-卖\PPT\0变色龙\0包图网\bt369\ppt\bt369\"/>
  <p:tag name="ISPRING_PRESENTATION_PATH" val="E:\素材\正版图-卖\PPT\0变色龙\0包图网\bt369\ppt\bt369.pptx"/>
  <p:tag name="ISPRING_PROJECT_FOLDER_UPDATED" val="1"/>
  <p:tag name="ISPRING_SCREEN_RECS_UPDATED" val="E:\素材\正版图-卖\PPT\0变色龙\0包图网\bt369\ppt\bt369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TITLE" val="bt48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heme/theme1.xml><?xml version="1.0" encoding="utf-8"?>
<a:theme xmlns:a="http://schemas.openxmlformats.org/drawingml/2006/main" name="Office Theme">
  <a:themeElements>
    <a:clrScheme name="自定义 312">
      <a:dk1>
        <a:sysClr val="windowText" lastClr="000000"/>
      </a:dk1>
      <a:lt1>
        <a:sysClr val="window" lastClr="FFFFFF"/>
      </a:lt1>
      <a:dk2>
        <a:srgbClr val="D97F92"/>
      </a:dk2>
      <a:lt2>
        <a:srgbClr val="E7E6E6"/>
      </a:lt2>
      <a:accent1>
        <a:srgbClr val="7EC7CD"/>
      </a:accent1>
      <a:accent2>
        <a:srgbClr val="D97F92"/>
      </a:accent2>
      <a:accent3>
        <a:srgbClr val="7EC7CD"/>
      </a:accent3>
      <a:accent4>
        <a:srgbClr val="D97F92"/>
      </a:accent4>
      <a:accent5>
        <a:srgbClr val="7EC7CD"/>
      </a:accent5>
      <a:accent6>
        <a:srgbClr val="D97F92"/>
      </a:accent6>
      <a:hlink>
        <a:srgbClr val="7EC7CD"/>
      </a:hlink>
      <a:folHlink>
        <a:srgbClr val="D97F92"/>
      </a:folHlink>
    </a:clrScheme>
    <a:fontScheme name="Office 主题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743</Words>
  <Application>Microsoft Office PowerPoint</Application>
  <PresentationFormat>Custom</PresentationFormat>
  <Paragraphs>93</Paragraphs>
  <Slides>20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微软雅黑</vt:lpstr>
      <vt:lpstr>宋体</vt:lpstr>
      <vt:lpstr>Arial</vt:lpstr>
      <vt:lpstr>Calibri</vt:lpstr>
      <vt:lpstr>Calibri Light</vt:lpstr>
      <vt:lpstr>Comfortaa</vt:lpstr>
      <vt:lpstr>Short Stack</vt:lpstr>
      <vt:lpstr>Sue Ellen Francisco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bt482</dc:title>
  <dc:creator/>
  <cp:lastModifiedBy/>
  <cp:revision>1</cp:revision>
  <dcterms:created xsi:type="dcterms:W3CDTF">2016-12-28T13:29:10Z</dcterms:created>
  <dcterms:modified xsi:type="dcterms:W3CDTF">2025-05-19T22:00:24Z</dcterms:modified>
</cp:coreProperties>
</file>