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7" r:id="rId1"/>
  </p:sldMasterIdLst>
  <p:notesMasterIdLst>
    <p:notesMasterId r:id="rId18"/>
  </p:notesMasterIdLst>
  <p:handoutMasterIdLst>
    <p:handoutMasterId r:id="rId19"/>
  </p:handoutMasterIdLst>
  <p:sldIdLst>
    <p:sldId id="3240" r:id="rId2"/>
    <p:sldId id="3239" r:id="rId3"/>
    <p:sldId id="3241" r:id="rId4"/>
    <p:sldId id="3182" r:id="rId5"/>
    <p:sldId id="3226" r:id="rId6"/>
    <p:sldId id="3178" r:id="rId7"/>
    <p:sldId id="3222" r:id="rId8"/>
    <p:sldId id="3223" r:id="rId9"/>
    <p:sldId id="3224" r:id="rId10"/>
    <p:sldId id="3227" r:id="rId11"/>
    <p:sldId id="3228" r:id="rId12"/>
    <p:sldId id="3229" r:id="rId13"/>
    <p:sldId id="3245" r:id="rId14"/>
    <p:sldId id="3232" r:id="rId15"/>
    <p:sldId id="3233" r:id="rId16"/>
    <p:sldId id="3243" r:id="rId17"/>
  </p:sldIdLst>
  <p:sldSz cx="12858750" cy="7232650"/>
  <p:notesSz cx="6858000" cy="9144000"/>
  <p:custDataLst>
    <p:tags r:id="rId2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497" userDrawn="1">
          <p15:clr>
            <a:srgbClr val="A4A3A4"/>
          </p15:clr>
        </p15:guide>
        <p15:guide id="7" pos="69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88BE"/>
    <a:srgbClr val="1B10AC"/>
    <a:srgbClr val="FFE1F0"/>
    <a:srgbClr val="7A1E7C"/>
    <a:srgbClr val="8F0B7F"/>
    <a:srgbClr val="00518E"/>
    <a:srgbClr val="D97F92"/>
    <a:srgbClr val="7EC7CD"/>
    <a:srgbClr val="305D84"/>
    <a:srgbClr val="B4B6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75" autoAdjust="0"/>
    <p:restoredTop sz="95317" autoAdjust="0"/>
  </p:normalViewPr>
  <p:slideViewPr>
    <p:cSldViewPr>
      <p:cViewPr varScale="1">
        <p:scale>
          <a:sx n="86" d="100"/>
          <a:sy n="86" d="100"/>
        </p:scale>
        <p:origin x="714" y="78"/>
      </p:cViewPr>
      <p:guideLst>
        <p:guide orient="horz" pos="328"/>
        <p:guide pos="4050"/>
        <p:guide pos="557"/>
        <p:guide orient="horz" pos="4183"/>
        <p:guide pos="7497"/>
        <p:guide pos="6908"/>
      </p:guideLst>
    </p:cSldViewPr>
  </p:slideViewPr>
  <p:outlineViewPr>
    <p:cViewPr>
      <p:scale>
        <a:sx n="100" d="100"/>
        <a:sy n="100" d="100"/>
      </p:scale>
      <p:origin x="0" y="-99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660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2025/5/20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653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536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722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114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87CDC0-5976-4E94-9510-2BBFB395B8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20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496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6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420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023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585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244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908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946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54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2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72532B-8524-46F7-926B-D96D1E003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5D9AD1-79F3-4D1D-8D93-C5265BE05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25C5D8-B9A5-4C80-9B8F-F2FBBFE2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A121-81BC-44B7-83ED-09510901268C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918B33-C8FB-4FE5-A58B-372EDC456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73C246-4559-434D-92D5-26DDDBD9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01B4-8AEE-4190-AB34-F111476C93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73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4" y="3798815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86" indent="0" algn="ctr">
              <a:buNone/>
              <a:defRPr sz="2109"/>
            </a:lvl2pPr>
            <a:lvl3pPr marL="964372" indent="0" algn="ctr">
              <a:buNone/>
              <a:defRPr sz="1898"/>
            </a:lvl3pPr>
            <a:lvl4pPr marL="1446558" indent="0" algn="ctr">
              <a:buNone/>
              <a:defRPr sz="1687"/>
            </a:lvl4pPr>
            <a:lvl5pPr marL="1928744" indent="0" algn="ctr">
              <a:buNone/>
              <a:defRPr sz="1687"/>
            </a:lvl5pPr>
            <a:lvl6pPr marL="2410930" indent="0" algn="ctr">
              <a:buNone/>
              <a:defRPr sz="1687"/>
            </a:lvl6pPr>
            <a:lvl7pPr marL="2893116" indent="0" algn="ctr">
              <a:buNone/>
              <a:defRPr sz="1687"/>
            </a:lvl7pPr>
            <a:lvl8pPr marL="3375302" indent="0" algn="ctr">
              <a:buNone/>
              <a:defRPr sz="1687"/>
            </a:lvl8pPr>
            <a:lvl9pPr marL="3857488" indent="0" algn="ctr">
              <a:buNone/>
              <a:defRPr sz="1687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0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24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7" r:id="rId2"/>
    <p:sldLayoutId id="2147483728" r:id="rId3"/>
    <p:sldLayoutId id="2147483730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s://www.youtube.com/watch?v=qMmxAsaR0m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1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s://www.youtube.com/watch?v=7cmBAcItdm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s://www.youtube.com/watch?v=7cmBAcItdm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1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s://www.youtube.com/watch?v=qMmxAsaR0m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1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s://www.youtube.com/watch?v=qMmxAsaR0m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1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www.youtube.com/watch?v=0LX8sI7TPaw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7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s://www.youtube.com/watch?v=JnmTeT-aKl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s://www.youtube.com/watch?v=JnmTeT-aKl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o nam hoc moi (Master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4575" y="556054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F08A9A-FE66-AA7D-0486-3047B5C09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" y="0"/>
            <a:ext cx="12858044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8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2756967" y="1713818"/>
            <a:ext cx="8161709" cy="231839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2949389" y="2106690"/>
            <a:ext cx="7776864" cy="188128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NỘI DUNG 2</a:t>
            </a:r>
          </a:p>
          <a:p>
            <a:pPr algn="ctr"/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Ôn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số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</a:t>
            </a:r>
          </a:p>
          <a:p>
            <a:pPr algn="ctr">
              <a:lnSpc>
                <a:spcPct val="150000"/>
              </a:lnSpc>
            </a:pPr>
            <a:endParaRPr lang="zh-CN" altLang="en-US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4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pic>
        <p:nvPicPr>
          <p:cNvPr id="14" name="Picture 13" descr="A picture containing text, font, handwriting, screenshot&#10;&#10;Description automatically generated">
            <a:extLst>
              <a:ext uri="{FF2B5EF4-FFF2-40B4-BE49-F238E27FC236}">
                <a16:creationId xmlns:a16="http://schemas.microsoft.com/office/drawing/2014/main" id="{EDA93387-6C1D-9415-D282-29D37C25E9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 t="3512" b="61852"/>
          <a:stretch/>
        </p:blipFill>
        <p:spPr>
          <a:xfrm>
            <a:off x="388720" y="594360"/>
            <a:ext cx="12027849" cy="5810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B2C335-864D-B091-3483-68F969663680}"/>
              </a:ext>
            </a:extLst>
          </p:cNvPr>
          <p:cNvSpPr txBox="1"/>
          <p:nvPr/>
        </p:nvSpPr>
        <p:spPr>
          <a:xfrm>
            <a:off x="4339898" y="525672"/>
            <a:ext cx="417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6" name="TextBox 15">
            <a:hlinkClick r:id="rId12"/>
          </p:cNvPr>
          <p:cNvSpPr txBox="1"/>
          <p:nvPr/>
        </p:nvSpPr>
        <p:spPr>
          <a:xfrm>
            <a:off x="6360522" y="6749729"/>
            <a:ext cx="539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https://www.youtube.com/watch?v=qMmxAsaR0m0</a:t>
            </a:r>
          </a:p>
        </p:txBody>
      </p:sp>
    </p:spTree>
    <p:extLst>
      <p:ext uri="{BB962C8B-B14F-4D97-AF65-F5344CB8AC3E}">
        <p14:creationId xmlns:p14="http://schemas.microsoft.com/office/powerpoint/2010/main" val="68448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2D0D82-133D-405D-AE21-EEA9DD3A9C94}"/>
              </a:ext>
            </a:extLst>
          </p:cNvPr>
          <p:cNvSpPr txBox="1"/>
          <p:nvPr/>
        </p:nvSpPr>
        <p:spPr>
          <a:xfrm>
            <a:off x="3357563" y="615167"/>
            <a:ext cx="6200775" cy="5222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gam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trưởng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42B460-F02D-42A2-B0F0-9F3252CD232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499" t="27639" r="16642" b="25972"/>
          <a:stretch/>
        </p:blipFill>
        <p:spPr>
          <a:xfrm>
            <a:off x="1571625" y="1434414"/>
            <a:ext cx="9429750" cy="3467129"/>
          </a:xfrm>
          <a:prstGeom prst="rect">
            <a:avLst/>
          </a:prstGeom>
        </p:spPr>
      </p:pic>
      <p:sp>
        <p:nvSpPr>
          <p:cNvPr id="16" name="TextBox 15">
            <a:hlinkClick r:id="rId12"/>
          </p:cNvPr>
          <p:cNvSpPr txBox="1"/>
          <p:nvPr/>
        </p:nvSpPr>
        <p:spPr>
          <a:xfrm>
            <a:off x="6933431" y="5598555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https://www.youtube.com/watch?v=7cmBAcItdmg</a:t>
            </a:r>
          </a:p>
        </p:txBody>
      </p:sp>
    </p:spTree>
    <p:extLst>
      <p:ext uri="{BB962C8B-B14F-4D97-AF65-F5344CB8AC3E}">
        <p14:creationId xmlns:p14="http://schemas.microsoft.com/office/powerpoint/2010/main" val="127603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https://www.youtube.com/watch?v=7cmBAcItdmg</a:t>
            </a:r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pic>
        <p:nvPicPr>
          <p:cNvPr id="12" name="Picture 11" descr="A picture containing text, font, handwriting, screenshot&#10;&#10;Description automatically generated">
            <a:extLst>
              <a:ext uri="{FF2B5EF4-FFF2-40B4-BE49-F238E27FC236}">
                <a16:creationId xmlns:a16="http://schemas.microsoft.com/office/drawing/2014/main" id="{2DE7A199-188D-C8F6-1FA3-4E4F89C05D1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716" t="52957" r="-716" b="32109"/>
          <a:stretch/>
        </p:blipFill>
        <p:spPr>
          <a:xfrm>
            <a:off x="919233" y="1584843"/>
            <a:ext cx="11207501" cy="3802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>
            <a:hlinkClick r:id="rId12"/>
          </p:cNvPr>
          <p:cNvSpPr txBox="1"/>
          <p:nvPr/>
        </p:nvSpPr>
        <p:spPr>
          <a:xfrm>
            <a:off x="7046679" y="595099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https://www.youtube.com/watch?v=7cmBAcItdmg</a:t>
            </a:r>
          </a:p>
        </p:txBody>
      </p:sp>
    </p:spTree>
    <p:extLst>
      <p:ext uri="{BB962C8B-B14F-4D97-AF65-F5344CB8AC3E}">
        <p14:creationId xmlns:p14="http://schemas.microsoft.com/office/powerpoint/2010/main" val="175067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pic>
        <p:nvPicPr>
          <p:cNvPr id="14" name="Picture 13" descr="A picture containing text, font, handwriting, screenshot&#10;&#10;Description automatically generated">
            <a:extLst>
              <a:ext uri="{FF2B5EF4-FFF2-40B4-BE49-F238E27FC236}">
                <a16:creationId xmlns:a16="http://schemas.microsoft.com/office/drawing/2014/main" id="{EDA93387-6C1D-9415-D282-29D37C25E9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 t="3512" b="61852"/>
          <a:stretch/>
        </p:blipFill>
        <p:spPr>
          <a:xfrm>
            <a:off x="388720" y="594360"/>
            <a:ext cx="12027849" cy="5810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60522" y="464732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2871" y="3760341"/>
            <a:ext cx="963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x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7167" y="4897768"/>
            <a:ext cx="963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x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7167" y="6144063"/>
            <a:ext cx="963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x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                 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hlinkClick r:id="rId12"/>
          </p:cNvPr>
          <p:cNvSpPr txBox="1"/>
          <p:nvPr/>
        </p:nvSpPr>
        <p:spPr>
          <a:xfrm>
            <a:off x="6360522" y="6749729"/>
            <a:ext cx="539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https://www.youtube.com/watch?v=qMmxAsaR0m0</a:t>
            </a:r>
          </a:p>
        </p:txBody>
      </p:sp>
    </p:spTree>
    <p:extLst>
      <p:ext uri="{BB962C8B-B14F-4D97-AF65-F5344CB8AC3E}">
        <p14:creationId xmlns:p14="http://schemas.microsoft.com/office/powerpoint/2010/main" val="17174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9990" y="324779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41542" y="440792"/>
            <a:ext cx="458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2/4</a:t>
            </a:r>
          </a:p>
        </p:txBody>
      </p:sp>
      <p:pic>
        <p:nvPicPr>
          <p:cNvPr id="28" name="Picture 27" descr="A picture containing text, font, handwriting, screenshot&#10;&#10;Description automatically generated">
            <a:extLst>
              <a:ext uri="{FF2B5EF4-FFF2-40B4-BE49-F238E27FC236}">
                <a16:creationId xmlns:a16="http://schemas.microsoft.com/office/drawing/2014/main" id="{EDA93387-6C1D-9415-D282-29D37C25E9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 t="3512" b="61852"/>
          <a:stretch/>
        </p:blipFill>
        <p:spPr>
          <a:xfrm>
            <a:off x="482330" y="856075"/>
            <a:ext cx="12027849" cy="5810168"/>
          </a:xfrm>
          <a:prstGeom prst="rect">
            <a:avLst/>
          </a:prstGeom>
        </p:spPr>
      </p:pic>
      <p:sp>
        <p:nvSpPr>
          <p:cNvPr id="14" name="TextBox 13">
            <a:hlinkClick r:id="rId12"/>
          </p:cNvPr>
          <p:cNvSpPr txBox="1"/>
          <p:nvPr/>
        </p:nvSpPr>
        <p:spPr>
          <a:xfrm>
            <a:off x="6360522" y="6749729"/>
            <a:ext cx="539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https://www.youtube.com/watch?v=qMmxAsaR0m0</a:t>
            </a:r>
          </a:p>
        </p:txBody>
      </p:sp>
    </p:spTree>
    <p:extLst>
      <p:ext uri="{BB962C8B-B14F-4D97-AF65-F5344CB8AC3E}">
        <p14:creationId xmlns:p14="http://schemas.microsoft.com/office/powerpoint/2010/main" val="94979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121" name="Google Shape;400;p38">
            <a:extLst>
              <a:ext uri="{FF2B5EF4-FFF2-40B4-BE49-F238E27FC236}">
                <a16:creationId xmlns:a16="http://schemas.microsoft.com/office/drawing/2014/main" id="{FC54F29B-62BF-4C23-9444-1E3AF39ACF42}"/>
              </a:ext>
            </a:extLst>
          </p:cNvPr>
          <p:cNvSpPr txBox="1">
            <a:spLocks/>
          </p:cNvSpPr>
          <p:nvPr/>
        </p:nvSpPr>
        <p:spPr>
          <a:xfrm rot="21599640">
            <a:off x="3786276" y="555161"/>
            <a:ext cx="5281216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sym typeface="Sue Ellen Francisco"/>
              </a:rPr>
              <a:t>C</a:t>
            </a:r>
            <a:r>
              <a:rPr kumimoji="0" lang="en-US" sz="3200" b="1" i="0" u="none" strike="noStrike" kern="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sym typeface="Sue Ellen Francisco"/>
              </a:rPr>
              <a:t>HUẨN B</a:t>
            </a:r>
            <a:r>
              <a:rPr kumimoji="0" lang="en-US" sz="3200" b="1" i="0" u="none" strike="noStrike" kern="1200" cap="none" spc="50" normalizeH="0" baseline="0" noProof="0" dirty="0">
                <a:ln w="0">
                  <a:solidFill>
                    <a:srgbClr val="FF0000"/>
                  </a:solidFill>
                </a:ln>
                <a:solidFill>
                  <a:srgbClr val="7030A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sym typeface="Sue Ellen Francisco"/>
              </a:rPr>
              <a:t>Ị BÀI CHO TIẾT SAU</a:t>
            </a:r>
            <a:endParaRPr kumimoji="0" lang="en-US" sz="3200" b="1" i="0" u="none" strike="noStrike" kern="0" cap="none" spc="50" normalizeH="0" baseline="0" noProof="0" dirty="0">
              <a:ln w="0">
                <a:solidFill>
                  <a:srgbClr val="FF0000"/>
                </a:solidFill>
              </a:ln>
              <a:solidFill>
                <a:srgbClr val="7030A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sym typeface="Sue Ellen Francisco"/>
            </a:endParaRPr>
          </a:p>
        </p:txBody>
      </p:sp>
      <p:sp>
        <p:nvSpPr>
          <p:cNvPr id="2" name="Google Shape;445;p40">
            <a:extLst>
              <a:ext uri="{FF2B5EF4-FFF2-40B4-BE49-F238E27FC236}">
                <a16:creationId xmlns:a16="http://schemas.microsoft.com/office/drawing/2014/main" id="{E4D2F9ED-ADF7-E7CD-1257-FB1AEDE5B228}"/>
              </a:ext>
            </a:extLst>
          </p:cNvPr>
          <p:cNvSpPr/>
          <p:nvPr/>
        </p:nvSpPr>
        <p:spPr>
          <a:xfrm>
            <a:off x="1614966" y="1239907"/>
            <a:ext cx="10290188" cy="441753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oogle Shape;3931;p50">
            <a:extLst>
              <a:ext uri="{FF2B5EF4-FFF2-40B4-BE49-F238E27FC236}">
                <a16:creationId xmlns:a16="http://schemas.microsoft.com/office/drawing/2014/main" id="{4FB48B73-A8F3-4D87-B621-B2E6235FA116}"/>
              </a:ext>
            </a:extLst>
          </p:cNvPr>
          <p:cNvGrpSpPr/>
          <p:nvPr/>
        </p:nvGrpSpPr>
        <p:grpSpPr>
          <a:xfrm>
            <a:off x="4071714" y="2485221"/>
            <a:ext cx="325917" cy="379267"/>
            <a:chOff x="1492676" y="4992126"/>
            <a:chExt cx="481827" cy="481825"/>
          </a:xfrm>
          <a:solidFill>
            <a:srgbClr val="1B10AC"/>
          </a:solidFill>
        </p:grpSpPr>
        <p:sp>
          <p:nvSpPr>
            <p:cNvPr id="20" name="Google Shape;3932;p50">
              <a:extLst>
                <a:ext uri="{FF2B5EF4-FFF2-40B4-BE49-F238E27FC236}">
                  <a16:creationId xmlns:a16="http://schemas.microsoft.com/office/drawing/2014/main" id="{5C3B3852-623D-4D86-9B1D-2707FBC2EB25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A388BE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Google Shape;3933;p50">
              <a:extLst>
                <a:ext uri="{FF2B5EF4-FFF2-40B4-BE49-F238E27FC236}">
                  <a16:creationId xmlns:a16="http://schemas.microsoft.com/office/drawing/2014/main" id="{44BAE510-FB63-48F6-9615-C5DAA1D5275F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388BE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0" name="Google Shape;3931;p50">
            <a:extLst>
              <a:ext uri="{FF2B5EF4-FFF2-40B4-BE49-F238E27FC236}">
                <a16:creationId xmlns:a16="http://schemas.microsoft.com/office/drawing/2014/main" id="{7F874CD0-A215-9B23-B398-AE6DA3622DBE}"/>
              </a:ext>
            </a:extLst>
          </p:cNvPr>
          <p:cNvGrpSpPr/>
          <p:nvPr/>
        </p:nvGrpSpPr>
        <p:grpSpPr>
          <a:xfrm>
            <a:off x="2078328" y="3211826"/>
            <a:ext cx="325917" cy="379267"/>
            <a:chOff x="1492676" y="4992126"/>
            <a:chExt cx="481827" cy="481825"/>
          </a:xfrm>
          <a:solidFill>
            <a:srgbClr val="1B10AC"/>
          </a:solidFill>
        </p:grpSpPr>
        <p:sp>
          <p:nvSpPr>
            <p:cNvPr id="12" name="Google Shape;3932;p50">
              <a:extLst>
                <a:ext uri="{FF2B5EF4-FFF2-40B4-BE49-F238E27FC236}">
                  <a16:creationId xmlns:a16="http://schemas.microsoft.com/office/drawing/2014/main" id="{08057F4B-A207-6C17-6A3B-6C010995BE66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A388BE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3933;p50">
              <a:extLst>
                <a:ext uri="{FF2B5EF4-FFF2-40B4-BE49-F238E27FC236}">
                  <a16:creationId xmlns:a16="http://schemas.microsoft.com/office/drawing/2014/main" id="{9F497A6A-4116-157A-2A6D-4A58CAED2B02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A388BE"/>
                </a:solidFill>
                <a:effectLst/>
                <a:uLnTx/>
                <a:uFillTx/>
                <a:latin typeface="Calibri Light" panose="020F03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6AE6BB3-D89B-D87F-7C91-7B5B97975DBC}"/>
              </a:ext>
            </a:extLst>
          </p:cNvPr>
          <p:cNvSpPr txBox="1"/>
          <p:nvPr/>
        </p:nvSpPr>
        <p:spPr>
          <a:xfrm>
            <a:off x="4452463" y="2485221"/>
            <a:ext cx="48336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8C70E4-D69B-597B-3EB1-7D8E8964E9C1}"/>
              </a:ext>
            </a:extLst>
          </p:cNvPr>
          <p:cNvSpPr txBox="1"/>
          <p:nvPr/>
        </p:nvSpPr>
        <p:spPr>
          <a:xfrm>
            <a:off x="2324919" y="3183762"/>
            <a:ext cx="90887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Chuẩn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bị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tiết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học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sau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: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Ôn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tập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lại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các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nội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dung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đã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học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và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xem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trước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hoạt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động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1,2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trong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phần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Vận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dụng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-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Sáng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tạo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qua SGK -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tr10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và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học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liệu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điện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tử</a:t>
            </a:r>
            <a:endParaRPr lang="en-GB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0"/>
            <a:ext cx="12858044" cy="7232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3991351"/>
            <a:ext cx="12858044" cy="3241299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11" y="2480758"/>
            <a:ext cx="2406282" cy="43552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9561" t="23422" r="67710" b="60828"/>
          <a:stretch/>
        </p:blipFill>
        <p:spPr>
          <a:xfrm>
            <a:off x="1911472" y="718720"/>
            <a:ext cx="1656185" cy="2032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ounded Rectangle 13"/>
          <p:cNvSpPr/>
          <p:nvPr/>
        </p:nvSpPr>
        <p:spPr>
          <a:xfrm>
            <a:off x="2863534" y="2248173"/>
            <a:ext cx="8842476" cy="30963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NĂM HỌC MỚI</a:t>
            </a: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	-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	- 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Gam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8979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0"/>
            <a:ext cx="12858044" cy="7232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3991351"/>
            <a:ext cx="12858044" cy="3241299"/>
          </a:xfrm>
          <a:prstGeom prst="rect">
            <a:avLst/>
          </a:prstGeom>
        </p:spPr>
      </p:pic>
      <p:sp>
        <p:nvSpPr>
          <p:cNvPr id="21" name="圆角矩形 3">
            <a:extLst>
              <a:ext uri="{FF2B5EF4-FFF2-40B4-BE49-F238E27FC236}">
                <a16:creationId xmlns:a16="http://schemas.microsoft.com/office/drawing/2014/main" id="{7A3F1DF8-9893-4AC5-CE72-3E0007A1978C}"/>
              </a:ext>
            </a:extLst>
          </p:cNvPr>
          <p:cNvSpPr/>
          <p:nvPr/>
        </p:nvSpPr>
        <p:spPr>
          <a:xfrm>
            <a:off x="4231495" y="1125730"/>
            <a:ext cx="7567179" cy="82230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椭圆 4">
            <a:extLst>
              <a:ext uri="{FF2B5EF4-FFF2-40B4-BE49-F238E27FC236}">
                <a16:creationId xmlns:a16="http://schemas.microsoft.com/office/drawing/2014/main" id="{89A40762-1230-12ED-C535-9A1A3CAC77EB}"/>
              </a:ext>
            </a:extLst>
          </p:cNvPr>
          <p:cNvSpPr/>
          <p:nvPr/>
        </p:nvSpPr>
        <p:spPr>
          <a:xfrm>
            <a:off x="4451700" y="1216809"/>
            <a:ext cx="562540" cy="56254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椭圆 24">
            <a:extLst>
              <a:ext uri="{FF2B5EF4-FFF2-40B4-BE49-F238E27FC236}">
                <a16:creationId xmlns:a16="http://schemas.microsoft.com/office/drawing/2014/main" id="{9875FC71-616E-F8E2-6611-103B31C75415}"/>
              </a:ext>
            </a:extLst>
          </p:cNvPr>
          <p:cNvSpPr/>
          <p:nvPr/>
        </p:nvSpPr>
        <p:spPr>
          <a:xfrm>
            <a:off x="1048179" y="1308270"/>
            <a:ext cx="3079179" cy="294731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圆角矩形 27">
            <a:extLst>
              <a:ext uri="{FF2B5EF4-FFF2-40B4-BE49-F238E27FC236}">
                <a16:creationId xmlns:a16="http://schemas.microsoft.com/office/drawing/2014/main" id="{F4FB8960-9353-A8E6-1062-13838A9B2CCF}"/>
              </a:ext>
            </a:extLst>
          </p:cNvPr>
          <p:cNvSpPr/>
          <p:nvPr/>
        </p:nvSpPr>
        <p:spPr>
          <a:xfrm>
            <a:off x="4215683" y="2173202"/>
            <a:ext cx="7943302" cy="84810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椭圆 28">
            <a:extLst>
              <a:ext uri="{FF2B5EF4-FFF2-40B4-BE49-F238E27FC236}">
                <a16:creationId xmlns:a16="http://schemas.microsoft.com/office/drawing/2014/main" id="{5FDEB30D-F4A0-3B98-BEF3-74E7F095A1BF}"/>
              </a:ext>
            </a:extLst>
          </p:cNvPr>
          <p:cNvSpPr/>
          <p:nvPr/>
        </p:nvSpPr>
        <p:spPr>
          <a:xfrm>
            <a:off x="4451700" y="2282763"/>
            <a:ext cx="562540" cy="5625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圆角矩形 30">
            <a:extLst>
              <a:ext uri="{FF2B5EF4-FFF2-40B4-BE49-F238E27FC236}">
                <a16:creationId xmlns:a16="http://schemas.microsoft.com/office/drawing/2014/main" id="{D1F81A3D-0A57-C408-1454-6C2F5F88AE8B}"/>
              </a:ext>
            </a:extLst>
          </p:cNvPr>
          <p:cNvSpPr/>
          <p:nvPr/>
        </p:nvSpPr>
        <p:spPr>
          <a:xfrm>
            <a:off x="4231495" y="3168136"/>
            <a:ext cx="7567179" cy="75577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椭圆 31">
            <a:extLst>
              <a:ext uri="{FF2B5EF4-FFF2-40B4-BE49-F238E27FC236}">
                <a16:creationId xmlns:a16="http://schemas.microsoft.com/office/drawing/2014/main" id="{A5629658-C1AF-E01D-40CB-39525323502B}"/>
              </a:ext>
            </a:extLst>
          </p:cNvPr>
          <p:cNvSpPr/>
          <p:nvPr/>
        </p:nvSpPr>
        <p:spPr>
          <a:xfrm>
            <a:off x="4498179" y="3275459"/>
            <a:ext cx="562540" cy="5625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圆角矩形 33">
            <a:extLst>
              <a:ext uri="{FF2B5EF4-FFF2-40B4-BE49-F238E27FC236}">
                <a16:creationId xmlns:a16="http://schemas.microsoft.com/office/drawing/2014/main" id="{74941499-6C67-AEE7-D0B2-A3E61FFD2400}"/>
              </a:ext>
            </a:extLst>
          </p:cNvPr>
          <p:cNvSpPr/>
          <p:nvPr/>
        </p:nvSpPr>
        <p:spPr>
          <a:xfrm>
            <a:off x="4231495" y="4189692"/>
            <a:ext cx="7567179" cy="755777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椭圆 34">
            <a:extLst>
              <a:ext uri="{FF2B5EF4-FFF2-40B4-BE49-F238E27FC236}">
                <a16:creationId xmlns:a16="http://schemas.microsoft.com/office/drawing/2014/main" id="{97147487-5777-A4D6-F5D0-34AF196C9E58}"/>
              </a:ext>
            </a:extLst>
          </p:cNvPr>
          <p:cNvSpPr/>
          <p:nvPr/>
        </p:nvSpPr>
        <p:spPr>
          <a:xfrm>
            <a:off x="4498179" y="4286310"/>
            <a:ext cx="562540" cy="5625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r>
              <a:rPr lang="en-US" altLang="zh-CN" sz="1509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zh-CN" altLang="en-US" sz="1509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MH_Entry_1">
            <a:extLst>
              <a:ext uri="{FF2B5EF4-FFF2-40B4-BE49-F238E27FC236}">
                <a16:creationId xmlns:a16="http://schemas.microsoft.com/office/drawing/2014/main" id="{1A546001-AA70-9850-68FC-BD6B1CE615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133231" y="1168053"/>
            <a:ext cx="5653256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Chào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mới</a:t>
            </a:r>
            <a:endParaRPr lang="en-US" altLang="zh-CN" sz="200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Nghe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Bay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lên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nhé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nụ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cười</a:t>
            </a:r>
            <a:endParaRPr lang="zh-CN" altLang="en-US" sz="105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1" name="MH_Entry_2">
            <a:extLst>
              <a:ext uri="{FF2B5EF4-FFF2-40B4-BE49-F238E27FC236}">
                <a16:creationId xmlns:a16="http://schemas.microsoft.com/office/drawing/2014/main" id="{8134D543-A8C2-3532-A28C-712BEE51ACD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060719" y="2258665"/>
            <a:ext cx="7114079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Lí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thuyết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âm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Gam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giọng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giọng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Đô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trưởng</a:t>
            </a:r>
            <a:endParaRPr lang="en-US" altLang="zh-CN" sz="200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lvl="0"/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số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</a:t>
            </a:r>
            <a:endParaRPr lang="zh-CN" altLang="en-US" sz="105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2" name="MH_Entry_3">
            <a:extLst>
              <a:ext uri="{FF2B5EF4-FFF2-40B4-BE49-F238E27FC236}">
                <a16:creationId xmlns:a16="http://schemas.microsoft.com/office/drawing/2014/main" id="{34AA906C-5BF3-957F-DEB7-CEDC494C3EC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33231" y="3235656"/>
            <a:ext cx="5653256" cy="61555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Ôn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Chào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mới</a:t>
            </a:r>
            <a:endParaRPr lang="en-US" altLang="zh-CN" sz="200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lvl="0"/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Ôn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số</a:t>
            </a:r>
            <a:r>
              <a:rPr lang="en-US" altLang="zh-CN" sz="200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</a:t>
            </a:r>
            <a:endParaRPr lang="zh-CN" altLang="en-US" sz="1050" b="1" i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3" name="MH_Entry_4">
            <a:extLst>
              <a:ext uri="{FF2B5EF4-FFF2-40B4-BE49-F238E27FC236}">
                <a16:creationId xmlns:a16="http://schemas.microsoft.com/office/drawing/2014/main" id="{0E804838-4205-EBC7-5047-87DED19E914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133230" y="4423346"/>
            <a:ext cx="6665443" cy="30777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Vận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–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Sáng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tạo</a:t>
            </a:r>
            <a:endParaRPr lang="en-US" altLang="zh-CN" sz="200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4" name="矩形 259">
            <a:extLst>
              <a:ext uri="{FF2B5EF4-FFF2-40B4-BE49-F238E27FC236}">
                <a16:creationId xmlns:a16="http://schemas.microsoft.com/office/drawing/2014/main" id="{43DFF56E-11EA-E235-E202-2B81F4582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317" y="2524468"/>
            <a:ext cx="2870901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</a:p>
        </p:txBody>
      </p:sp>
    </p:spTree>
    <p:extLst>
      <p:ext uri="{BB962C8B-B14F-4D97-AF65-F5344CB8AC3E}">
        <p14:creationId xmlns:p14="http://schemas.microsoft.com/office/powerpoint/2010/main" val="14250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2713534" y="2392190"/>
            <a:ext cx="8612385" cy="2413432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3621063" y="2535154"/>
            <a:ext cx="7128792" cy="212750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2 -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3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Ôn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Chào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mới</a:t>
            </a:r>
            <a:endParaRPr lang="en-US" altLang="zh-CN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Ôn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số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</a:t>
            </a:r>
            <a:endParaRPr lang="zh-CN" altLang="en-US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26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2756967" y="1713818"/>
            <a:ext cx="8161709" cy="231839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09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2767776" y="1790975"/>
            <a:ext cx="7776864" cy="246221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NỘI DUNG 1</a:t>
            </a:r>
          </a:p>
          <a:p>
            <a:pPr algn="ctr"/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Ôn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Chào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mới</a:t>
            </a:r>
            <a:endParaRPr lang="en-US" altLang="zh-CN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r"/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Phạm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Hải</a:t>
            </a:r>
            <a:r>
              <a:rPr lang="en-US" altLang="zh-CN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Đăng</a:t>
            </a:r>
            <a:endParaRPr lang="en-US" altLang="zh-CN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zh-CN" altLang="en-US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02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C88D0C-FBD4-4F0A-80A3-8400F7FDE98D}"/>
              </a:ext>
            </a:extLst>
          </p:cNvPr>
          <p:cNvSpPr txBox="1"/>
          <p:nvPr/>
        </p:nvSpPr>
        <p:spPr>
          <a:xfrm>
            <a:off x="3373119" y="1345395"/>
            <a:ext cx="5608455" cy="553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B7E8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EB7E8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5A2E62-5502-4991-9FE0-F27FF58D3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879" y="2968253"/>
            <a:ext cx="8424936" cy="155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1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6048" y="393819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46" y="2740618"/>
            <a:ext cx="4308674" cy="3333540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1490667" y="1409047"/>
            <a:ext cx="2934267" cy="739609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856820" y="1541959"/>
            <a:ext cx="2618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 descr="A screenshot of a black screen&#10;&#10;Description automatically generated with low confidence">
            <a:extLst>
              <a:ext uri="{FF2B5EF4-FFF2-40B4-BE49-F238E27FC236}">
                <a16:creationId xmlns:a16="http://schemas.microsoft.com/office/drawing/2014/main" id="{EE2A2509-5F39-5BF2-111C-2F90828133F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482" b="18393"/>
          <a:stretch/>
        </p:blipFill>
        <p:spPr>
          <a:xfrm>
            <a:off x="5362509" y="359001"/>
            <a:ext cx="7353740" cy="6209652"/>
          </a:xfrm>
          <a:prstGeom prst="rect">
            <a:avLst/>
          </a:prstGeom>
        </p:spPr>
      </p:pic>
      <p:sp>
        <p:nvSpPr>
          <p:cNvPr id="18" name="TextBox 17">
            <a:hlinkClick r:id="rId13"/>
          </p:cNvPr>
          <p:cNvSpPr txBox="1"/>
          <p:nvPr/>
        </p:nvSpPr>
        <p:spPr>
          <a:xfrm>
            <a:off x="740743" y="6301793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https://www.youtube.com/watch?v=0LX8sI7TPaw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7DB7EA-7924-4540-83F6-DB0756DAC9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1145" y="3184277"/>
            <a:ext cx="4816852" cy="2939863"/>
          </a:xfrm>
          <a:prstGeom prst="rect">
            <a:avLst/>
          </a:prstGeom>
        </p:spPr>
      </p:pic>
      <p:sp>
        <p:nvSpPr>
          <p:cNvPr id="18" name="Google Shape;1883;p35">
            <a:extLst>
              <a:ext uri="{FF2B5EF4-FFF2-40B4-BE49-F238E27FC236}">
                <a16:creationId xmlns:a16="http://schemas.microsoft.com/office/drawing/2014/main" id="{1116409A-5E2C-4018-BA18-820402E799B5}"/>
              </a:ext>
            </a:extLst>
          </p:cNvPr>
          <p:cNvSpPr txBox="1">
            <a:spLocks/>
          </p:cNvSpPr>
          <p:nvPr/>
        </p:nvSpPr>
        <p:spPr>
          <a:xfrm>
            <a:off x="2468935" y="1278196"/>
            <a:ext cx="8496944" cy="2690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vi-VN" sz="2000" dirty="0">
                <a:solidFill>
                  <a:srgbClr val="7030A0"/>
                </a:solidFill>
                <a:latin typeface="+mj-lt"/>
              </a:rPr>
              <a:t>* </a:t>
            </a:r>
            <a:r>
              <a:rPr lang="vi-VN" sz="2400" dirty="0">
                <a:solidFill>
                  <a:srgbClr val="7030A0"/>
                </a:solidFill>
                <a:latin typeface="+mj-lt"/>
              </a:rPr>
              <a:t>Luyện tập theo nhóm với các hình thức lĩnh xướng, hòa giọng.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7030A0"/>
                </a:solidFill>
                <a:latin typeface="+mj-lt"/>
              </a:rPr>
              <a:t>-</a:t>
            </a:r>
            <a:r>
              <a:rPr lang="vi-VN" sz="2400" dirty="0">
                <a:solidFill>
                  <a:srgbClr val="7030A0"/>
                </a:solidFill>
                <a:latin typeface="+mj-lt"/>
              </a:rPr>
              <a:t> Lĩnh xướng</a:t>
            </a:r>
            <a:r>
              <a:rPr lang="en-US" sz="2400" dirty="0">
                <a:solidFill>
                  <a:srgbClr val="7030A0"/>
                </a:solidFill>
                <a:latin typeface="+mj-lt"/>
              </a:rPr>
              <a:t>: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vi-VN" sz="24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600"/>
              </a:spcAft>
              <a:buNone/>
            </a:pPr>
            <a:r>
              <a:rPr lang="en-US" sz="2400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vi-VN" sz="2400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Hòa giọng: 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fr-FR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fr-FR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fr-FR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Aft>
                <a:spcPts val="1600"/>
              </a:spcAft>
              <a:buNone/>
            </a:pPr>
            <a:endParaRPr lang="vi-VN" sz="2000" dirty="0">
              <a:solidFill>
                <a:srgbClr val="7030A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1600"/>
              </a:spcAft>
            </a:pPr>
            <a:endParaRPr lang="vi-VN" sz="20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6" name="TextBox 15">
            <a:hlinkClick r:id="rId12"/>
          </p:cNvPr>
          <p:cNvSpPr txBox="1"/>
          <p:nvPr/>
        </p:nvSpPr>
        <p:spPr>
          <a:xfrm>
            <a:off x="6302501" y="6284383"/>
            <a:ext cx="698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https://www.youtube.com/watch?v=JnmTeT-aKlE</a:t>
            </a:r>
          </a:p>
        </p:txBody>
      </p:sp>
    </p:spTree>
    <p:extLst>
      <p:ext uri="{BB962C8B-B14F-4D97-AF65-F5344CB8AC3E}">
        <p14:creationId xmlns:p14="http://schemas.microsoft.com/office/powerpoint/2010/main" val="172274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A4AFA38-80D2-47A0-9BCC-8BAEBCC6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050" y="-2812697"/>
            <a:ext cx="7232650" cy="12858044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17501" y="304490"/>
            <a:ext cx="12218769" cy="6613944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47184" y="254430"/>
            <a:ext cx="12370125" cy="6746958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430331" y="5598555"/>
            <a:ext cx="176254" cy="1907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42" y="94187"/>
            <a:ext cx="239872" cy="32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5091" y="5199736"/>
            <a:ext cx="466748" cy="669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2" y="6749729"/>
            <a:ext cx="183007" cy="178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030" y="1541959"/>
            <a:ext cx="377974" cy="6066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93" y="5032719"/>
            <a:ext cx="290760" cy="3114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1" y="1332141"/>
            <a:ext cx="460412" cy="419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/>
          <a:srcRect l="4065" t="18500" r="6278" b="28344"/>
          <a:stretch/>
        </p:blipFill>
        <p:spPr>
          <a:xfrm>
            <a:off x="493113" y="573385"/>
            <a:ext cx="12084436" cy="5779244"/>
          </a:xfrm>
          <a:prstGeom prst="rect">
            <a:avLst/>
          </a:prstGeom>
        </p:spPr>
      </p:pic>
      <p:sp>
        <p:nvSpPr>
          <p:cNvPr id="14" name="TextBox 13">
            <a:hlinkClick r:id="rId12"/>
          </p:cNvPr>
          <p:cNvSpPr txBox="1"/>
          <p:nvPr/>
        </p:nvSpPr>
        <p:spPr>
          <a:xfrm>
            <a:off x="2688882" y="6424637"/>
            <a:ext cx="698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https://www.youtube.com/watch?v=JnmTeT-aKlE</a:t>
            </a:r>
          </a:p>
        </p:txBody>
      </p:sp>
    </p:spTree>
    <p:extLst>
      <p:ext uri="{BB962C8B-B14F-4D97-AF65-F5344CB8AC3E}">
        <p14:creationId xmlns:p14="http://schemas.microsoft.com/office/powerpoint/2010/main" val="52538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E7965BD-BA7C-4284-B303-3DF26FF2098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UUID" val="{C1A8F295-47DC-48FB-81BD-666766343352}"/>
  <p:tag name="ISPRING_RESOURCE_FOLDER" val="E:\素材\正版图-卖\PPT\0变色龙\0包图网\bt369\ppt\bt369\"/>
  <p:tag name="ISPRING_PRESENTATION_PATH" val="E:\素材\正版图-卖\PPT\0变色龙\0包图网\bt369\ppt\bt369.pptx"/>
  <p:tag name="ISPRING_PROJECT_FOLDER_UPDATED" val="1"/>
  <p:tag name="ISPRING_SCREEN_RECS_UPDATED" val="E:\素材\正版图-卖\PPT\0变色龙\0包图网\bt369\ppt\bt36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bt4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自定义 312">
      <a:dk1>
        <a:sysClr val="windowText" lastClr="000000"/>
      </a:dk1>
      <a:lt1>
        <a:sysClr val="window" lastClr="FFFFFF"/>
      </a:lt1>
      <a:dk2>
        <a:srgbClr val="D97F92"/>
      </a:dk2>
      <a:lt2>
        <a:srgbClr val="E7E6E6"/>
      </a:lt2>
      <a:accent1>
        <a:srgbClr val="7EC7CD"/>
      </a:accent1>
      <a:accent2>
        <a:srgbClr val="D97F92"/>
      </a:accent2>
      <a:accent3>
        <a:srgbClr val="7EC7CD"/>
      </a:accent3>
      <a:accent4>
        <a:srgbClr val="D97F92"/>
      </a:accent4>
      <a:accent5>
        <a:srgbClr val="7EC7CD"/>
      </a:accent5>
      <a:accent6>
        <a:srgbClr val="D97F92"/>
      </a:accent6>
      <a:hlink>
        <a:srgbClr val="7EC7CD"/>
      </a:hlink>
      <a:folHlink>
        <a:srgbClr val="D97F9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479</Words>
  <Application>Microsoft Office PowerPoint</Application>
  <PresentationFormat>Custom</PresentationFormat>
  <Paragraphs>63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微软雅黑</vt:lpstr>
      <vt:lpstr>宋体</vt:lpstr>
      <vt:lpstr>Arial</vt:lpstr>
      <vt:lpstr>Calibri</vt:lpstr>
      <vt:lpstr>Calibri Light</vt:lpstr>
      <vt:lpstr>Short Stack</vt:lpstr>
      <vt:lpstr>Sue Ellen Francisco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bt482</dc:title>
  <dc:creator/>
  <cp:lastModifiedBy/>
  <cp:revision>1</cp:revision>
  <dcterms:created xsi:type="dcterms:W3CDTF">2016-12-28T13:29:10Z</dcterms:created>
  <dcterms:modified xsi:type="dcterms:W3CDTF">2025-05-19T22:02:11Z</dcterms:modified>
</cp:coreProperties>
</file>