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41F8-C7C1-492F-023B-4B23B6881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20772-CB84-FE37-9553-423ADA5FE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EC022-3A2E-D09E-79ED-B102BCCB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223D-5AFA-4ED9-8C8D-E50084FC9A3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BC7C2-635F-D4B7-0AFA-A00CD414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C0BF5-F034-748A-1C1B-8B0C0605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5884-448D-4ABE-8AFF-D4E5285D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6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5A15-FB4B-BE5F-9323-2D8FADEA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33BA8-91F6-17D2-681E-2873AA749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C05CF-7D28-4777-5722-CD28F0BE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223D-5AFA-4ED9-8C8D-E50084FC9A3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C7F6F-31CB-64E4-927A-93618312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A5742-4436-4A0E-BC0D-28FAB0B2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5884-448D-4ABE-8AFF-D4E5285D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1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167DE-F746-1814-8A41-879FCC29D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1B6ED-58F3-5C7F-5A1F-C94FA313E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5489F-AE8F-BF69-1424-897169C3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223D-5AFA-4ED9-8C8D-E50084FC9A3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28A63-B444-D97A-374B-AFF1675D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102D4-447E-9B14-C0FA-65946048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5884-448D-4ABE-8AFF-D4E5285D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9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C04C-D6B2-2DA0-7946-71FC0741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F9B0C-97C8-8F62-25FA-DF871DE47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3B423-CED1-ABF5-E500-D5D97886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223D-5AFA-4ED9-8C8D-E50084FC9A3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FA420-52D3-6B71-A2D1-986F5457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757F-CC75-B399-668E-6F076513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5884-448D-4ABE-8AFF-D4E5285D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8200-5AFE-D3F9-27ED-F5C13ADC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0923D-634D-E67C-C9B8-BB784F285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94D58-69CA-3F80-FE0E-73551ED5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223D-5AFA-4ED9-8C8D-E50084FC9A3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B8D71-617C-9935-FF57-7304F331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4CD6-EF7D-2AE8-6F17-CCCFC8D5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5884-448D-4ABE-8AFF-D4E5285D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E279-5E33-603F-FB5F-80B727D0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388F8-7EA3-162C-832E-FDEA940FD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E6FC6-1FE5-225B-CAF7-BAC8407F5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DA0C0-14E6-7652-D27F-37E2D5F5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223D-5AFA-4ED9-8C8D-E50084FC9A3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2A0FC-7999-F5CF-0A3A-E7E15DF6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764FB-5540-91D9-D9C5-D4E8EE34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5884-448D-4ABE-8AFF-D4E5285D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3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2A7-E805-8FDB-C865-C399AB40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B1EFC-F43E-961A-6235-C731372AB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6C04B-C627-A96C-AC87-F327DE0E5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A39CE-2B33-681B-BA88-527FCDE79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AFF70-523A-BCF3-E1D0-513A525B3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1BA2C-8F9F-1315-1774-6551E0AD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223D-5AFA-4ED9-8C8D-E50084FC9A3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24CAE-2070-3D80-E78A-E4ADFA16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C5BB1-36B2-2122-F8DF-8D35BF09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5884-448D-4ABE-8AFF-D4E5285D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7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53B8-0BD6-98CD-D7DE-2199D3FA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3586A-8A9C-56CA-04BB-9BACD9B3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223D-5AFA-4ED9-8C8D-E50084FC9A3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4B409-F47C-E0A0-9BA6-3D0F31F6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0C018-1CFC-2ECD-3B6A-D8C54BC6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5884-448D-4ABE-8AFF-D4E5285D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76B61-2939-47D8-8474-AFADF33B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223D-5AFA-4ED9-8C8D-E50084FC9A3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5990FC-662C-9060-12CD-55503C17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667CA-3D9C-7F0D-F9E8-816DCD9E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5884-448D-4ABE-8AFF-D4E5285D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1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6CC3-8AEF-B6A8-82CA-1066B591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A636-2311-A0D8-A41D-81769A0D3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FA7D4-1BFE-DB8E-E28F-F643B192F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B9283-8465-3049-7FE9-5AB781FA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223D-5AFA-4ED9-8C8D-E50084FC9A3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4F911-C326-2D85-0726-22C28B6E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CA647-F6CB-8D8C-E9A4-448884AD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5884-448D-4ABE-8AFF-D4E5285D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3FFC-2A56-EB40-2566-B87E084E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91079-470D-A303-D975-86661D255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28687-1E0A-CB45-E82B-808EB6671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AF3A9-5957-C154-834C-B6EC5673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223D-5AFA-4ED9-8C8D-E50084FC9A3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C355D-2CAB-AC78-7217-80C8B0C9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4B79E-D84A-5F37-F7BF-F38CC8B4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5884-448D-4ABE-8AFF-D4E5285D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3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A35FAB-2261-4D1F-766B-B7190982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99BF3-CA6F-08DF-5B35-A84D1DFCF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715F0-8788-8E37-16B7-806DA909A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7223D-5AFA-4ED9-8C8D-E50084FC9A3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20935-8004-65E6-171B-F46CE57D7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E2AE2-78C6-064B-0035-01033315E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B5884-448D-4ABE-8AFF-D4E5285D4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73E312E-06CB-AEB1-58DA-15BCF7BBDF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0960A79-3F78-8A1B-E345-04CB80A07E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6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CCBF858-2191-842B-8751-5AAAD6614B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3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ABF6018-333D-8746-BAB4-5B733FB50B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3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B3CF5F9-962D-1F96-1348-4FAF2760AF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1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A82057F-812A-7D1C-B56F-60AE766B54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3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AB6EF30-7146-5F15-EF61-0B4E178597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2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9ABA03B-1DC9-6794-3663-2A52BC8C5A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56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0F06B40-9712-4E37-8190-24B4D21148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14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EDF2F7C-A51E-2758-9F7C-A9D87942F9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9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F9191BE-D850-DCD1-1874-41741473F1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2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866021E9-E446-1DE9-A96A-EB89D3D590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42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587CCBD-9D5F-95DA-98E4-5CFF2C8CE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63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2EDACC8-E57F-88DD-1B34-35A29471F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2ED9E1B8-888D-8F2B-0E3B-E29D76AC34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53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9DCF6D6-BEB3-FFBB-77F3-364E125FD6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3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6F998B84-D245-B3EA-E757-5A3C4A364D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75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331EBE1-5589-D483-EB1F-14C845EB2C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63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0BBB478-BC91-23DB-D576-61FAA2A9A0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2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10A028D-4687-DA77-E94D-2BCB14CC08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13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6E5959F7-70BA-C9F8-EACE-B10FD43206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56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0FE5426A-102A-6ABE-C4E1-CF6113D361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FEE1AEE-EC08-755F-3F68-7176A1A658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02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92C0CF30-C1E4-F444-2E73-FF77FEFC78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60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FE89908F-2A0C-6239-09A1-A7FEECEF58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76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73B09FE-81FF-9008-4104-24985C4447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84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A8298AD8-04BB-576C-351F-2E51558C1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74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CBBAB992-2876-CFAD-DE8F-BDCCCD8AC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70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0C8C195-93E6-274E-F114-EF107BF91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82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2F85A039-018C-33EA-D98E-9CF815DC93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22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C253009A-3132-5484-69B1-CC6B0144D4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88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6DA36490-B024-B956-563F-48496470E8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2A4D594D-0337-CFAF-8807-04CC053167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7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4F2066A2-77D0-35D0-7EA8-18E18F3CB2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B842E44-589F-82F3-E742-14E5FE5488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7C93901-9333-79F8-BBDD-FA5D44DB5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4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C49BEE2-6699-DC45-428F-E5120DB94A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8DB7973-B9C2-366D-66EC-BDE8021DBD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55B012F-2963-28C1-F3EC-01580F96D1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5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Dell</cp:lastModifiedBy>
  <cp:revision>3</cp:revision>
  <dcterms:created xsi:type="dcterms:W3CDTF">2025-05-09T09:50:35Z</dcterms:created>
  <dcterms:modified xsi:type="dcterms:W3CDTF">2025-05-19T14:39:32Z</dcterms:modified>
</cp:coreProperties>
</file>