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8"/>
  </p:notesMasterIdLst>
  <p:sldIdLst>
    <p:sldId id="1714" r:id="rId2"/>
    <p:sldId id="1710" r:id="rId3"/>
    <p:sldId id="1711" r:id="rId4"/>
    <p:sldId id="1712" r:id="rId5"/>
    <p:sldId id="1713" r:id="rId6"/>
    <p:sldId id="1717" r:id="rId7"/>
    <p:sldId id="1718" r:id="rId8"/>
    <p:sldId id="307" r:id="rId9"/>
    <p:sldId id="2007577521" r:id="rId10"/>
    <p:sldId id="902" r:id="rId11"/>
    <p:sldId id="1729" r:id="rId12"/>
    <p:sldId id="2007577522" r:id="rId13"/>
    <p:sldId id="652" r:id="rId14"/>
    <p:sldId id="1708" r:id="rId15"/>
    <p:sldId id="2007577523" r:id="rId16"/>
    <p:sldId id="1721" r:id="rId17"/>
    <p:sldId id="909" r:id="rId18"/>
    <p:sldId id="911" r:id="rId19"/>
    <p:sldId id="921" r:id="rId20"/>
    <p:sldId id="913" r:id="rId21"/>
    <p:sldId id="2007577414" r:id="rId22"/>
    <p:sldId id="2007577518" r:id="rId23"/>
    <p:sldId id="281" r:id="rId24"/>
    <p:sldId id="2007577515" r:id="rId25"/>
    <p:sldId id="2007577514" r:id="rId26"/>
    <p:sldId id="2007577512" r:id="rId27"/>
    <p:sldId id="2007577516" r:id="rId28"/>
    <p:sldId id="2007577513" r:id="rId29"/>
    <p:sldId id="937" r:id="rId30"/>
    <p:sldId id="11088907" r:id="rId31"/>
    <p:sldId id="1737" r:id="rId32"/>
    <p:sldId id="11088908" r:id="rId33"/>
    <p:sldId id="1488" r:id="rId34"/>
    <p:sldId id="2007577520" r:id="rId35"/>
    <p:sldId id="260" r:id="rId36"/>
    <p:sldId id="285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F3F0"/>
    <a:srgbClr val="FFBF69"/>
    <a:srgbClr val="FF9F1C"/>
    <a:srgbClr val="0000FF"/>
    <a:srgbClr val="004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5C2F9-6EDE-4A1E-84F7-BE53372D6D76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AEE10-70B8-4E6C-9846-1E0404383E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3483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sile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AEE10-70B8-4E6C-9846-1E0404383E11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6144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sile</a:t>
            </a:r>
            <a:r>
              <a:rPr lang="en-US" dirty="0"/>
              <a:t> 15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0A84F-FC1E-47DD-B0DD-EB118A2185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7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sile</a:t>
            </a:r>
            <a:r>
              <a:rPr lang="en-US" dirty="0"/>
              <a:t> 15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0A84F-FC1E-47DD-B0DD-EB118A2185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87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sile</a:t>
            </a:r>
            <a:r>
              <a:rPr lang="en-US" dirty="0"/>
              <a:t> 15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AEE10-70B8-4E6C-9846-1E0404383E11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9920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60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aacf800435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aacf800435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1313E51E-F819-E8F8-427B-D25DB9E1328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D8A44-E289-D53C-F6CA-DBA1DF4A008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79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0A84F-FC1E-47DD-B0DD-EB118A2185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7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17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A285C-CBA9-4357-AC6B-B3AE52533AE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70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0BC17C9-9E8B-4E3B-B75E-3451C844055D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24" name="Google Shape;2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vi-VN"/>
          </a:p>
        </p:txBody>
      </p:sp>
      <p:sp>
        <p:nvSpPr>
          <p:cNvPr id="25" name="Google Shape;2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4613DB9-E94D-47D8-A773-020686C20E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762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0BC17C9-9E8B-4E3B-B75E-3451C844055D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vi-VN"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4613DB9-E94D-47D8-A773-020686C20E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781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Google Shape;8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0BC17C9-9E8B-4E3B-B75E-3451C844055D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84" name="Google Shape;8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vi-VN"/>
          </a:p>
        </p:txBody>
      </p:sp>
      <p:sp>
        <p:nvSpPr>
          <p:cNvPr id="85" name="Google Shape;8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4613DB9-E94D-47D8-A773-020686C20E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2534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778394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17C9-9E8B-4E3B-B75E-3451C844055D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3DB9-E94D-47D8-A773-020686C20E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7873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2027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/>
          <p:nvPr/>
        </p:nvSpPr>
        <p:spPr>
          <a:xfrm>
            <a:off x="56695" y="1920035"/>
            <a:ext cx="12807411" cy="4453101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8414631" y="2204445"/>
            <a:ext cx="6628613" cy="4653555"/>
          </a:xfrm>
          <a:custGeom>
            <a:avLst/>
            <a:gdLst/>
            <a:ahLst/>
            <a:cxnLst/>
            <a:rect l="l" t="t" r="r" b="b"/>
            <a:pathLst>
              <a:path w="55434" h="38918" extrusionOk="0">
                <a:moveTo>
                  <a:pt x="24394" y="5651"/>
                </a:moveTo>
                <a:cubicBezTo>
                  <a:pt x="24467" y="5651"/>
                  <a:pt x="24539" y="5705"/>
                  <a:pt x="24593" y="5777"/>
                </a:cubicBezTo>
                <a:cubicBezTo>
                  <a:pt x="24648" y="5868"/>
                  <a:pt x="24666" y="5959"/>
                  <a:pt x="24666" y="6067"/>
                </a:cubicBezTo>
                <a:lnTo>
                  <a:pt x="24666" y="6610"/>
                </a:lnTo>
                <a:lnTo>
                  <a:pt x="24104" y="6610"/>
                </a:lnTo>
                <a:lnTo>
                  <a:pt x="24104" y="6067"/>
                </a:lnTo>
                <a:cubicBezTo>
                  <a:pt x="24104" y="5850"/>
                  <a:pt x="24231" y="5651"/>
                  <a:pt x="24394" y="5651"/>
                </a:cubicBezTo>
                <a:close/>
                <a:moveTo>
                  <a:pt x="20645" y="17820"/>
                </a:moveTo>
                <a:cubicBezTo>
                  <a:pt x="20700" y="17820"/>
                  <a:pt x="20754" y="17856"/>
                  <a:pt x="20790" y="17911"/>
                </a:cubicBezTo>
                <a:cubicBezTo>
                  <a:pt x="20827" y="17965"/>
                  <a:pt x="20845" y="18038"/>
                  <a:pt x="20845" y="18110"/>
                </a:cubicBezTo>
                <a:lnTo>
                  <a:pt x="20845" y="18508"/>
                </a:lnTo>
                <a:lnTo>
                  <a:pt x="20428" y="18508"/>
                </a:lnTo>
                <a:lnTo>
                  <a:pt x="20428" y="18110"/>
                </a:lnTo>
                <a:cubicBezTo>
                  <a:pt x="20428" y="17947"/>
                  <a:pt x="20519" y="17820"/>
                  <a:pt x="20645" y="17820"/>
                </a:cubicBezTo>
                <a:close/>
                <a:moveTo>
                  <a:pt x="20645" y="19160"/>
                </a:moveTo>
                <a:cubicBezTo>
                  <a:pt x="20700" y="19160"/>
                  <a:pt x="20754" y="19197"/>
                  <a:pt x="20790" y="19251"/>
                </a:cubicBezTo>
                <a:cubicBezTo>
                  <a:pt x="20827" y="19323"/>
                  <a:pt x="20845" y="19396"/>
                  <a:pt x="20845" y="19468"/>
                </a:cubicBezTo>
                <a:lnTo>
                  <a:pt x="20845" y="19849"/>
                </a:lnTo>
                <a:lnTo>
                  <a:pt x="20428" y="19849"/>
                </a:lnTo>
                <a:lnTo>
                  <a:pt x="20428" y="19468"/>
                </a:lnTo>
                <a:cubicBezTo>
                  <a:pt x="20428" y="19305"/>
                  <a:pt x="20519" y="19160"/>
                  <a:pt x="20645" y="19160"/>
                </a:cubicBezTo>
                <a:close/>
                <a:moveTo>
                  <a:pt x="16752" y="20555"/>
                </a:moveTo>
                <a:cubicBezTo>
                  <a:pt x="17005" y="20591"/>
                  <a:pt x="17241" y="20754"/>
                  <a:pt x="17368" y="20971"/>
                </a:cubicBezTo>
                <a:lnTo>
                  <a:pt x="16752" y="20971"/>
                </a:lnTo>
                <a:lnTo>
                  <a:pt x="16752" y="20555"/>
                </a:lnTo>
                <a:close/>
                <a:moveTo>
                  <a:pt x="16571" y="20555"/>
                </a:moveTo>
                <a:lnTo>
                  <a:pt x="16571" y="20989"/>
                </a:lnTo>
                <a:lnTo>
                  <a:pt x="15901" y="20989"/>
                </a:lnTo>
                <a:cubicBezTo>
                  <a:pt x="16027" y="20736"/>
                  <a:pt x="16281" y="20573"/>
                  <a:pt x="16571" y="20555"/>
                </a:cubicBezTo>
                <a:close/>
                <a:moveTo>
                  <a:pt x="17422" y="21116"/>
                </a:moveTo>
                <a:cubicBezTo>
                  <a:pt x="17458" y="21207"/>
                  <a:pt x="17476" y="21297"/>
                  <a:pt x="17476" y="21406"/>
                </a:cubicBezTo>
                <a:cubicBezTo>
                  <a:pt x="17476" y="21822"/>
                  <a:pt x="17150" y="22185"/>
                  <a:pt x="16734" y="22239"/>
                </a:cubicBezTo>
                <a:lnTo>
                  <a:pt x="16752" y="21116"/>
                </a:lnTo>
                <a:close/>
                <a:moveTo>
                  <a:pt x="16571" y="21116"/>
                </a:moveTo>
                <a:lnTo>
                  <a:pt x="16571" y="22257"/>
                </a:lnTo>
                <a:cubicBezTo>
                  <a:pt x="16136" y="22221"/>
                  <a:pt x="15792" y="21859"/>
                  <a:pt x="15792" y="21406"/>
                </a:cubicBezTo>
                <a:cubicBezTo>
                  <a:pt x="15792" y="21315"/>
                  <a:pt x="15810" y="21207"/>
                  <a:pt x="15846" y="21116"/>
                </a:cubicBezTo>
                <a:close/>
                <a:moveTo>
                  <a:pt x="17585" y="23307"/>
                </a:moveTo>
                <a:cubicBezTo>
                  <a:pt x="17639" y="23307"/>
                  <a:pt x="17694" y="23344"/>
                  <a:pt x="17730" y="23380"/>
                </a:cubicBezTo>
                <a:cubicBezTo>
                  <a:pt x="17766" y="23452"/>
                  <a:pt x="17784" y="23525"/>
                  <a:pt x="17784" y="23597"/>
                </a:cubicBezTo>
                <a:lnTo>
                  <a:pt x="17784" y="23977"/>
                </a:lnTo>
                <a:lnTo>
                  <a:pt x="17368" y="23977"/>
                </a:lnTo>
                <a:lnTo>
                  <a:pt x="17368" y="23597"/>
                </a:lnTo>
                <a:cubicBezTo>
                  <a:pt x="17368" y="23434"/>
                  <a:pt x="17458" y="23307"/>
                  <a:pt x="17585" y="23307"/>
                </a:cubicBezTo>
                <a:close/>
                <a:moveTo>
                  <a:pt x="18309" y="23307"/>
                </a:moveTo>
                <a:cubicBezTo>
                  <a:pt x="18382" y="23307"/>
                  <a:pt x="18436" y="23344"/>
                  <a:pt x="18472" y="23380"/>
                </a:cubicBezTo>
                <a:cubicBezTo>
                  <a:pt x="18508" y="23452"/>
                  <a:pt x="18527" y="23525"/>
                  <a:pt x="18527" y="23597"/>
                </a:cubicBezTo>
                <a:lnTo>
                  <a:pt x="18527" y="23977"/>
                </a:lnTo>
                <a:lnTo>
                  <a:pt x="18110" y="23977"/>
                </a:lnTo>
                <a:lnTo>
                  <a:pt x="18110" y="23597"/>
                </a:lnTo>
                <a:cubicBezTo>
                  <a:pt x="18110" y="23434"/>
                  <a:pt x="18201" y="23307"/>
                  <a:pt x="18309" y="23307"/>
                </a:cubicBezTo>
                <a:close/>
                <a:moveTo>
                  <a:pt x="14742" y="23307"/>
                </a:moveTo>
                <a:cubicBezTo>
                  <a:pt x="14796" y="23307"/>
                  <a:pt x="14850" y="23344"/>
                  <a:pt x="14887" y="23398"/>
                </a:cubicBezTo>
                <a:cubicBezTo>
                  <a:pt x="14923" y="23452"/>
                  <a:pt x="14941" y="23525"/>
                  <a:pt x="14941" y="23615"/>
                </a:cubicBezTo>
                <a:lnTo>
                  <a:pt x="14941" y="23996"/>
                </a:lnTo>
                <a:lnTo>
                  <a:pt x="14524" y="23996"/>
                </a:lnTo>
                <a:lnTo>
                  <a:pt x="14524" y="23615"/>
                </a:lnTo>
                <a:cubicBezTo>
                  <a:pt x="14524" y="23452"/>
                  <a:pt x="14615" y="23307"/>
                  <a:pt x="14742" y="23307"/>
                </a:cubicBezTo>
                <a:close/>
                <a:moveTo>
                  <a:pt x="15466" y="23307"/>
                </a:moveTo>
                <a:cubicBezTo>
                  <a:pt x="15539" y="23307"/>
                  <a:pt x="15593" y="23344"/>
                  <a:pt x="15629" y="23398"/>
                </a:cubicBezTo>
                <a:cubicBezTo>
                  <a:pt x="15665" y="23452"/>
                  <a:pt x="15683" y="23525"/>
                  <a:pt x="15683" y="23615"/>
                </a:cubicBezTo>
                <a:lnTo>
                  <a:pt x="15683" y="23996"/>
                </a:lnTo>
                <a:lnTo>
                  <a:pt x="15267" y="23996"/>
                </a:lnTo>
                <a:lnTo>
                  <a:pt x="15267" y="23615"/>
                </a:lnTo>
                <a:cubicBezTo>
                  <a:pt x="15267" y="23452"/>
                  <a:pt x="15357" y="23307"/>
                  <a:pt x="15466" y="23307"/>
                </a:cubicBezTo>
                <a:close/>
                <a:moveTo>
                  <a:pt x="16172" y="23307"/>
                </a:moveTo>
                <a:cubicBezTo>
                  <a:pt x="16245" y="23307"/>
                  <a:pt x="16299" y="23344"/>
                  <a:pt x="16335" y="23398"/>
                </a:cubicBezTo>
                <a:cubicBezTo>
                  <a:pt x="16372" y="23452"/>
                  <a:pt x="16390" y="23525"/>
                  <a:pt x="16390" y="23597"/>
                </a:cubicBezTo>
                <a:lnTo>
                  <a:pt x="16390" y="23615"/>
                </a:lnTo>
                <a:lnTo>
                  <a:pt x="16390" y="23996"/>
                </a:lnTo>
                <a:lnTo>
                  <a:pt x="15973" y="23996"/>
                </a:lnTo>
                <a:lnTo>
                  <a:pt x="15973" y="23615"/>
                </a:lnTo>
                <a:cubicBezTo>
                  <a:pt x="15973" y="23452"/>
                  <a:pt x="16064" y="23307"/>
                  <a:pt x="16172" y="23307"/>
                </a:cubicBezTo>
                <a:close/>
                <a:moveTo>
                  <a:pt x="16915" y="23307"/>
                </a:moveTo>
                <a:cubicBezTo>
                  <a:pt x="16969" y="23307"/>
                  <a:pt x="17024" y="23344"/>
                  <a:pt x="17060" y="23398"/>
                </a:cubicBezTo>
                <a:cubicBezTo>
                  <a:pt x="17114" y="23452"/>
                  <a:pt x="17132" y="23525"/>
                  <a:pt x="17132" y="23597"/>
                </a:cubicBezTo>
                <a:lnTo>
                  <a:pt x="17132" y="23996"/>
                </a:lnTo>
                <a:lnTo>
                  <a:pt x="16698" y="23996"/>
                </a:lnTo>
                <a:lnTo>
                  <a:pt x="16698" y="23597"/>
                </a:lnTo>
                <a:cubicBezTo>
                  <a:pt x="16698" y="23434"/>
                  <a:pt x="16806" y="23307"/>
                  <a:pt x="16915" y="23307"/>
                </a:cubicBezTo>
                <a:close/>
                <a:moveTo>
                  <a:pt x="12949" y="25372"/>
                </a:moveTo>
                <a:cubicBezTo>
                  <a:pt x="13021" y="25372"/>
                  <a:pt x="13076" y="25408"/>
                  <a:pt x="13112" y="25462"/>
                </a:cubicBezTo>
                <a:cubicBezTo>
                  <a:pt x="13148" y="25535"/>
                  <a:pt x="13166" y="25607"/>
                  <a:pt x="13166" y="25680"/>
                </a:cubicBezTo>
                <a:lnTo>
                  <a:pt x="13166" y="26060"/>
                </a:lnTo>
                <a:lnTo>
                  <a:pt x="12750" y="26060"/>
                </a:lnTo>
                <a:lnTo>
                  <a:pt x="12750" y="25680"/>
                </a:lnTo>
                <a:cubicBezTo>
                  <a:pt x="12750" y="25517"/>
                  <a:pt x="12840" y="25372"/>
                  <a:pt x="12949" y="25372"/>
                </a:cubicBezTo>
                <a:close/>
                <a:moveTo>
                  <a:pt x="13691" y="25372"/>
                </a:moveTo>
                <a:cubicBezTo>
                  <a:pt x="13746" y="25372"/>
                  <a:pt x="13800" y="25408"/>
                  <a:pt x="13836" y="25462"/>
                </a:cubicBezTo>
                <a:cubicBezTo>
                  <a:pt x="13872" y="25535"/>
                  <a:pt x="13909" y="25607"/>
                  <a:pt x="13909" y="25680"/>
                </a:cubicBezTo>
                <a:lnTo>
                  <a:pt x="13909" y="26060"/>
                </a:lnTo>
                <a:lnTo>
                  <a:pt x="13474" y="26060"/>
                </a:lnTo>
                <a:lnTo>
                  <a:pt x="13474" y="25680"/>
                </a:lnTo>
                <a:cubicBezTo>
                  <a:pt x="13474" y="25517"/>
                  <a:pt x="13583" y="25372"/>
                  <a:pt x="13691" y="25372"/>
                </a:cubicBezTo>
                <a:close/>
                <a:moveTo>
                  <a:pt x="14380" y="25390"/>
                </a:moveTo>
                <a:cubicBezTo>
                  <a:pt x="14434" y="25390"/>
                  <a:pt x="14488" y="25426"/>
                  <a:pt x="14524" y="25481"/>
                </a:cubicBezTo>
                <a:cubicBezTo>
                  <a:pt x="14579" y="25535"/>
                  <a:pt x="14597" y="25607"/>
                  <a:pt x="14597" y="25680"/>
                </a:cubicBezTo>
                <a:lnTo>
                  <a:pt x="14597" y="26060"/>
                </a:lnTo>
                <a:lnTo>
                  <a:pt x="14162" y="26060"/>
                </a:lnTo>
                <a:lnTo>
                  <a:pt x="14162" y="25680"/>
                </a:lnTo>
                <a:cubicBezTo>
                  <a:pt x="14162" y="25517"/>
                  <a:pt x="14271" y="25390"/>
                  <a:pt x="14380" y="25390"/>
                </a:cubicBezTo>
                <a:close/>
                <a:moveTo>
                  <a:pt x="15122" y="25390"/>
                </a:moveTo>
                <a:cubicBezTo>
                  <a:pt x="15176" y="25390"/>
                  <a:pt x="15231" y="25426"/>
                  <a:pt x="15267" y="25481"/>
                </a:cubicBezTo>
                <a:cubicBezTo>
                  <a:pt x="15303" y="25535"/>
                  <a:pt x="15321" y="25607"/>
                  <a:pt x="15321" y="25680"/>
                </a:cubicBezTo>
                <a:lnTo>
                  <a:pt x="15321" y="26060"/>
                </a:lnTo>
                <a:lnTo>
                  <a:pt x="14905" y="26060"/>
                </a:lnTo>
                <a:lnTo>
                  <a:pt x="14905" y="25680"/>
                </a:lnTo>
                <a:cubicBezTo>
                  <a:pt x="14905" y="25517"/>
                  <a:pt x="14995" y="25390"/>
                  <a:pt x="15122" y="25390"/>
                </a:cubicBezTo>
                <a:close/>
                <a:moveTo>
                  <a:pt x="15774" y="25390"/>
                </a:moveTo>
                <a:cubicBezTo>
                  <a:pt x="15846" y="25390"/>
                  <a:pt x="15901" y="25426"/>
                  <a:pt x="15937" y="25481"/>
                </a:cubicBezTo>
                <a:cubicBezTo>
                  <a:pt x="15973" y="25535"/>
                  <a:pt x="15991" y="25607"/>
                  <a:pt x="15991" y="25680"/>
                </a:cubicBezTo>
                <a:lnTo>
                  <a:pt x="15991" y="26060"/>
                </a:lnTo>
                <a:lnTo>
                  <a:pt x="15575" y="26060"/>
                </a:lnTo>
                <a:lnTo>
                  <a:pt x="15575" y="25680"/>
                </a:lnTo>
                <a:cubicBezTo>
                  <a:pt x="15575" y="25517"/>
                  <a:pt x="15665" y="25390"/>
                  <a:pt x="15774" y="25390"/>
                </a:cubicBezTo>
                <a:close/>
                <a:moveTo>
                  <a:pt x="16535" y="25390"/>
                </a:moveTo>
                <a:cubicBezTo>
                  <a:pt x="16589" y="25390"/>
                  <a:pt x="16643" y="25426"/>
                  <a:pt x="16679" y="25481"/>
                </a:cubicBezTo>
                <a:cubicBezTo>
                  <a:pt x="16716" y="25535"/>
                  <a:pt x="16734" y="25607"/>
                  <a:pt x="16734" y="25680"/>
                </a:cubicBezTo>
                <a:lnTo>
                  <a:pt x="16734" y="26060"/>
                </a:lnTo>
                <a:lnTo>
                  <a:pt x="16317" y="26060"/>
                </a:lnTo>
                <a:lnTo>
                  <a:pt x="16317" y="25680"/>
                </a:lnTo>
                <a:cubicBezTo>
                  <a:pt x="16317" y="25517"/>
                  <a:pt x="16408" y="25390"/>
                  <a:pt x="16535" y="25390"/>
                </a:cubicBezTo>
                <a:close/>
                <a:moveTo>
                  <a:pt x="17186" y="25390"/>
                </a:moveTo>
                <a:cubicBezTo>
                  <a:pt x="17259" y="25390"/>
                  <a:pt x="17313" y="25426"/>
                  <a:pt x="17349" y="25481"/>
                </a:cubicBezTo>
                <a:cubicBezTo>
                  <a:pt x="17386" y="25535"/>
                  <a:pt x="17404" y="25607"/>
                  <a:pt x="17404" y="25680"/>
                </a:cubicBezTo>
                <a:lnTo>
                  <a:pt x="17404" y="26060"/>
                </a:lnTo>
                <a:lnTo>
                  <a:pt x="16987" y="26060"/>
                </a:lnTo>
                <a:lnTo>
                  <a:pt x="16987" y="25680"/>
                </a:lnTo>
                <a:cubicBezTo>
                  <a:pt x="16987" y="25517"/>
                  <a:pt x="17078" y="25390"/>
                  <a:pt x="17186" y="25390"/>
                </a:cubicBezTo>
                <a:close/>
                <a:moveTo>
                  <a:pt x="17929" y="25390"/>
                </a:moveTo>
                <a:cubicBezTo>
                  <a:pt x="17983" y="25390"/>
                  <a:pt x="18038" y="25426"/>
                  <a:pt x="18074" y="25481"/>
                </a:cubicBezTo>
                <a:cubicBezTo>
                  <a:pt x="18128" y="25535"/>
                  <a:pt x="18146" y="25607"/>
                  <a:pt x="18146" y="25680"/>
                </a:cubicBezTo>
                <a:lnTo>
                  <a:pt x="18146" y="26060"/>
                </a:lnTo>
                <a:lnTo>
                  <a:pt x="17712" y="26060"/>
                </a:lnTo>
                <a:lnTo>
                  <a:pt x="17712" y="25680"/>
                </a:lnTo>
                <a:cubicBezTo>
                  <a:pt x="17712" y="25517"/>
                  <a:pt x="17820" y="25390"/>
                  <a:pt x="17929" y="25390"/>
                </a:cubicBezTo>
                <a:close/>
                <a:moveTo>
                  <a:pt x="18635" y="25390"/>
                </a:moveTo>
                <a:cubicBezTo>
                  <a:pt x="18690" y="25390"/>
                  <a:pt x="18744" y="25426"/>
                  <a:pt x="18780" y="25481"/>
                </a:cubicBezTo>
                <a:cubicBezTo>
                  <a:pt x="18816" y="25535"/>
                  <a:pt x="18834" y="25607"/>
                  <a:pt x="18834" y="25680"/>
                </a:cubicBezTo>
                <a:lnTo>
                  <a:pt x="18834" y="26060"/>
                </a:lnTo>
                <a:lnTo>
                  <a:pt x="18418" y="26060"/>
                </a:lnTo>
                <a:lnTo>
                  <a:pt x="18418" y="25680"/>
                </a:lnTo>
                <a:cubicBezTo>
                  <a:pt x="18418" y="25517"/>
                  <a:pt x="18508" y="25390"/>
                  <a:pt x="18635" y="25390"/>
                </a:cubicBezTo>
                <a:close/>
                <a:moveTo>
                  <a:pt x="19360" y="25372"/>
                </a:moveTo>
                <a:cubicBezTo>
                  <a:pt x="19414" y="25390"/>
                  <a:pt x="19468" y="25408"/>
                  <a:pt x="19505" y="25462"/>
                </a:cubicBezTo>
                <a:cubicBezTo>
                  <a:pt x="19559" y="25535"/>
                  <a:pt x="19577" y="25607"/>
                  <a:pt x="19577" y="25680"/>
                </a:cubicBezTo>
                <a:lnTo>
                  <a:pt x="19577" y="26060"/>
                </a:lnTo>
                <a:lnTo>
                  <a:pt x="19142" y="26060"/>
                </a:lnTo>
                <a:lnTo>
                  <a:pt x="19142" y="25680"/>
                </a:lnTo>
                <a:cubicBezTo>
                  <a:pt x="19142" y="25517"/>
                  <a:pt x="19251" y="25372"/>
                  <a:pt x="19360" y="25372"/>
                </a:cubicBezTo>
                <a:close/>
                <a:moveTo>
                  <a:pt x="20030" y="25372"/>
                </a:moveTo>
                <a:cubicBezTo>
                  <a:pt x="20084" y="25390"/>
                  <a:pt x="20138" y="25408"/>
                  <a:pt x="20175" y="25462"/>
                </a:cubicBezTo>
                <a:cubicBezTo>
                  <a:pt x="20211" y="25535"/>
                  <a:pt x="20229" y="25607"/>
                  <a:pt x="20229" y="25680"/>
                </a:cubicBezTo>
                <a:lnTo>
                  <a:pt x="20229" y="26060"/>
                </a:lnTo>
                <a:lnTo>
                  <a:pt x="19812" y="26060"/>
                </a:lnTo>
                <a:lnTo>
                  <a:pt x="19812" y="25680"/>
                </a:lnTo>
                <a:cubicBezTo>
                  <a:pt x="19812" y="25517"/>
                  <a:pt x="19903" y="25372"/>
                  <a:pt x="20030" y="25372"/>
                </a:cubicBezTo>
                <a:close/>
                <a:moveTo>
                  <a:pt x="20754" y="25372"/>
                </a:moveTo>
                <a:cubicBezTo>
                  <a:pt x="20827" y="25390"/>
                  <a:pt x="20881" y="25408"/>
                  <a:pt x="20917" y="25462"/>
                </a:cubicBezTo>
                <a:cubicBezTo>
                  <a:pt x="20953" y="25535"/>
                  <a:pt x="20971" y="25607"/>
                  <a:pt x="20971" y="25680"/>
                </a:cubicBezTo>
                <a:lnTo>
                  <a:pt x="20971" y="26060"/>
                </a:lnTo>
                <a:lnTo>
                  <a:pt x="20555" y="26060"/>
                </a:lnTo>
                <a:lnTo>
                  <a:pt x="20555" y="25680"/>
                </a:lnTo>
                <a:cubicBezTo>
                  <a:pt x="20555" y="25517"/>
                  <a:pt x="20645" y="25372"/>
                  <a:pt x="20754" y="25372"/>
                </a:cubicBezTo>
                <a:close/>
                <a:moveTo>
                  <a:pt x="26803" y="28432"/>
                </a:moveTo>
                <a:cubicBezTo>
                  <a:pt x="26857" y="28432"/>
                  <a:pt x="26911" y="28469"/>
                  <a:pt x="26948" y="28505"/>
                </a:cubicBezTo>
                <a:cubicBezTo>
                  <a:pt x="26984" y="28577"/>
                  <a:pt x="27020" y="28650"/>
                  <a:pt x="27020" y="28722"/>
                </a:cubicBezTo>
                <a:lnTo>
                  <a:pt x="27020" y="29102"/>
                </a:lnTo>
                <a:lnTo>
                  <a:pt x="26585" y="29102"/>
                </a:lnTo>
                <a:lnTo>
                  <a:pt x="26585" y="28722"/>
                </a:lnTo>
                <a:cubicBezTo>
                  <a:pt x="26585" y="28559"/>
                  <a:pt x="26676" y="28432"/>
                  <a:pt x="26803" y="28432"/>
                </a:cubicBezTo>
                <a:close/>
                <a:moveTo>
                  <a:pt x="27527" y="28432"/>
                </a:moveTo>
                <a:cubicBezTo>
                  <a:pt x="27599" y="28432"/>
                  <a:pt x="27654" y="28469"/>
                  <a:pt x="27690" y="28505"/>
                </a:cubicBezTo>
                <a:cubicBezTo>
                  <a:pt x="27726" y="28577"/>
                  <a:pt x="27744" y="28650"/>
                  <a:pt x="27744" y="28722"/>
                </a:cubicBezTo>
                <a:lnTo>
                  <a:pt x="27744" y="29102"/>
                </a:lnTo>
                <a:lnTo>
                  <a:pt x="27328" y="29102"/>
                </a:lnTo>
                <a:lnTo>
                  <a:pt x="27328" y="28722"/>
                </a:lnTo>
                <a:cubicBezTo>
                  <a:pt x="27328" y="28559"/>
                  <a:pt x="27418" y="28432"/>
                  <a:pt x="27527" y="28432"/>
                </a:cubicBezTo>
                <a:close/>
                <a:moveTo>
                  <a:pt x="28233" y="28432"/>
                </a:moveTo>
                <a:cubicBezTo>
                  <a:pt x="28288" y="28432"/>
                  <a:pt x="28342" y="28469"/>
                  <a:pt x="28378" y="28505"/>
                </a:cubicBezTo>
                <a:cubicBezTo>
                  <a:pt x="28433" y="28577"/>
                  <a:pt x="28451" y="28650"/>
                  <a:pt x="28451" y="28722"/>
                </a:cubicBezTo>
                <a:lnTo>
                  <a:pt x="28451" y="29102"/>
                </a:lnTo>
                <a:lnTo>
                  <a:pt x="28016" y="29102"/>
                </a:lnTo>
                <a:lnTo>
                  <a:pt x="28016" y="28722"/>
                </a:lnTo>
                <a:cubicBezTo>
                  <a:pt x="28016" y="28559"/>
                  <a:pt x="28107" y="28432"/>
                  <a:pt x="28233" y="28432"/>
                </a:cubicBezTo>
                <a:close/>
                <a:moveTo>
                  <a:pt x="28976" y="28432"/>
                </a:moveTo>
                <a:cubicBezTo>
                  <a:pt x="29030" y="28432"/>
                  <a:pt x="29103" y="28469"/>
                  <a:pt x="29121" y="28505"/>
                </a:cubicBezTo>
                <a:cubicBezTo>
                  <a:pt x="29175" y="28577"/>
                  <a:pt x="29193" y="28650"/>
                  <a:pt x="29193" y="28722"/>
                </a:cubicBezTo>
                <a:lnTo>
                  <a:pt x="29175" y="29102"/>
                </a:lnTo>
                <a:lnTo>
                  <a:pt x="28777" y="29102"/>
                </a:lnTo>
                <a:lnTo>
                  <a:pt x="28777" y="28722"/>
                </a:lnTo>
                <a:cubicBezTo>
                  <a:pt x="28777" y="28559"/>
                  <a:pt x="28867" y="28432"/>
                  <a:pt x="28976" y="28432"/>
                </a:cubicBezTo>
                <a:close/>
                <a:moveTo>
                  <a:pt x="29628" y="28432"/>
                </a:moveTo>
                <a:cubicBezTo>
                  <a:pt x="29700" y="28432"/>
                  <a:pt x="29754" y="28469"/>
                  <a:pt x="29791" y="28505"/>
                </a:cubicBezTo>
                <a:cubicBezTo>
                  <a:pt x="29827" y="28577"/>
                  <a:pt x="29845" y="28650"/>
                  <a:pt x="29845" y="28722"/>
                </a:cubicBezTo>
                <a:lnTo>
                  <a:pt x="29845" y="29102"/>
                </a:lnTo>
                <a:lnTo>
                  <a:pt x="29410" y="29102"/>
                </a:lnTo>
                <a:lnTo>
                  <a:pt x="29410" y="28722"/>
                </a:lnTo>
                <a:cubicBezTo>
                  <a:pt x="29410" y="28559"/>
                  <a:pt x="29519" y="28432"/>
                  <a:pt x="29628" y="28432"/>
                </a:cubicBezTo>
                <a:close/>
                <a:moveTo>
                  <a:pt x="30370" y="28432"/>
                </a:moveTo>
                <a:cubicBezTo>
                  <a:pt x="30425" y="28432"/>
                  <a:pt x="30479" y="28469"/>
                  <a:pt x="30515" y="28505"/>
                </a:cubicBezTo>
                <a:cubicBezTo>
                  <a:pt x="30551" y="28577"/>
                  <a:pt x="30588" y="28650"/>
                  <a:pt x="30588" y="28722"/>
                </a:cubicBezTo>
                <a:lnTo>
                  <a:pt x="30588" y="29102"/>
                </a:lnTo>
                <a:lnTo>
                  <a:pt x="30153" y="29102"/>
                </a:lnTo>
                <a:lnTo>
                  <a:pt x="30153" y="28722"/>
                </a:lnTo>
                <a:cubicBezTo>
                  <a:pt x="30153" y="28559"/>
                  <a:pt x="30243" y="28432"/>
                  <a:pt x="30370" y="28432"/>
                </a:cubicBezTo>
                <a:close/>
                <a:moveTo>
                  <a:pt x="31040" y="28432"/>
                </a:moveTo>
                <a:cubicBezTo>
                  <a:pt x="31095" y="28432"/>
                  <a:pt x="31149" y="28469"/>
                  <a:pt x="31185" y="28505"/>
                </a:cubicBezTo>
                <a:cubicBezTo>
                  <a:pt x="31239" y="28577"/>
                  <a:pt x="31258" y="28650"/>
                  <a:pt x="31258" y="28722"/>
                </a:cubicBezTo>
                <a:lnTo>
                  <a:pt x="31258" y="29102"/>
                </a:lnTo>
                <a:lnTo>
                  <a:pt x="30823" y="29102"/>
                </a:lnTo>
                <a:lnTo>
                  <a:pt x="30823" y="28722"/>
                </a:lnTo>
                <a:cubicBezTo>
                  <a:pt x="30823" y="28559"/>
                  <a:pt x="30914" y="28432"/>
                  <a:pt x="31040" y="28432"/>
                </a:cubicBezTo>
                <a:close/>
                <a:moveTo>
                  <a:pt x="31783" y="28432"/>
                </a:moveTo>
                <a:cubicBezTo>
                  <a:pt x="31837" y="28432"/>
                  <a:pt x="31891" y="28469"/>
                  <a:pt x="31928" y="28505"/>
                </a:cubicBezTo>
                <a:cubicBezTo>
                  <a:pt x="31982" y="28577"/>
                  <a:pt x="32000" y="28650"/>
                  <a:pt x="32000" y="28722"/>
                </a:cubicBezTo>
                <a:lnTo>
                  <a:pt x="32000" y="29102"/>
                </a:lnTo>
                <a:lnTo>
                  <a:pt x="31565" y="29102"/>
                </a:lnTo>
                <a:lnTo>
                  <a:pt x="31565" y="28722"/>
                </a:lnTo>
                <a:cubicBezTo>
                  <a:pt x="31565" y="28559"/>
                  <a:pt x="31656" y="28432"/>
                  <a:pt x="31783" y="28432"/>
                </a:cubicBezTo>
                <a:close/>
                <a:moveTo>
                  <a:pt x="32471" y="28432"/>
                </a:moveTo>
                <a:cubicBezTo>
                  <a:pt x="32543" y="28432"/>
                  <a:pt x="32598" y="28469"/>
                  <a:pt x="32634" y="28505"/>
                </a:cubicBezTo>
                <a:cubicBezTo>
                  <a:pt x="32670" y="28577"/>
                  <a:pt x="32688" y="28650"/>
                  <a:pt x="32688" y="28722"/>
                </a:cubicBezTo>
                <a:lnTo>
                  <a:pt x="32688" y="29102"/>
                </a:lnTo>
                <a:lnTo>
                  <a:pt x="32272" y="29102"/>
                </a:lnTo>
                <a:lnTo>
                  <a:pt x="32272" y="28722"/>
                </a:lnTo>
                <a:cubicBezTo>
                  <a:pt x="32272" y="28559"/>
                  <a:pt x="32362" y="28432"/>
                  <a:pt x="32471" y="28432"/>
                </a:cubicBezTo>
                <a:close/>
                <a:moveTo>
                  <a:pt x="33213" y="28432"/>
                </a:moveTo>
                <a:cubicBezTo>
                  <a:pt x="33268" y="28432"/>
                  <a:pt x="33322" y="28469"/>
                  <a:pt x="33358" y="28505"/>
                </a:cubicBezTo>
                <a:cubicBezTo>
                  <a:pt x="33413" y="28577"/>
                  <a:pt x="33431" y="28650"/>
                  <a:pt x="33431" y="28722"/>
                </a:cubicBezTo>
                <a:lnTo>
                  <a:pt x="33431" y="29102"/>
                </a:lnTo>
                <a:lnTo>
                  <a:pt x="32996" y="29102"/>
                </a:lnTo>
                <a:lnTo>
                  <a:pt x="32996" y="28722"/>
                </a:lnTo>
                <a:cubicBezTo>
                  <a:pt x="32996" y="28559"/>
                  <a:pt x="33105" y="28432"/>
                  <a:pt x="33213" y="28432"/>
                </a:cubicBezTo>
                <a:close/>
                <a:moveTo>
                  <a:pt x="33883" y="28432"/>
                </a:moveTo>
                <a:cubicBezTo>
                  <a:pt x="33938" y="28432"/>
                  <a:pt x="33992" y="28469"/>
                  <a:pt x="34028" y="28505"/>
                </a:cubicBezTo>
                <a:cubicBezTo>
                  <a:pt x="34065" y="28577"/>
                  <a:pt x="34101" y="28650"/>
                  <a:pt x="34083" y="28722"/>
                </a:cubicBezTo>
                <a:lnTo>
                  <a:pt x="34083" y="29102"/>
                </a:lnTo>
                <a:lnTo>
                  <a:pt x="33666" y="29102"/>
                </a:lnTo>
                <a:lnTo>
                  <a:pt x="33666" y="28722"/>
                </a:lnTo>
                <a:cubicBezTo>
                  <a:pt x="33666" y="28559"/>
                  <a:pt x="33757" y="28432"/>
                  <a:pt x="33883" y="28432"/>
                </a:cubicBezTo>
                <a:close/>
                <a:moveTo>
                  <a:pt x="34608" y="28432"/>
                </a:moveTo>
                <a:cubicBezTo>
                  <a:pt x="34680" y="28432"/>
                  <a:pt x="34735" y="28469"/>
                  <a:pt x="34771" y="28505"/>
                </a:cubicBezTo>
                <a:cubicBezTo>
                  <a:pt x="34807" y="28577"/>
                  <a:pt x="34825" y="28650"/>
                  <a:pt x="34825" y="28722"/>
                </a:cubicBezTo>
                <a:lnTo>
                  <a:pt x="34825" y="29102"/>
                </a:lnTo>
                <a:lnTo>
                  <a:pt x="34409" y="29102"/>
                </a:lnTo>
                <a:lnTo>
                  <a:pt x="34409" y="28722"/>
                </a:lnTo>
                <a:cubicBezTo>
                  <a:pt x="34409" y="28559"/>
                  <a:pt x="34499" y="28432"/>
                  <a:pt x="34608" y="28432"/>
                </a:cubicBezTo>
                <a:close/>
                <a:moveTo>
                  <a:pt x="13981" y="28378"/>
                </a:moveTo>
                <a:lnTo>
                  <a:pt x="13981" y="32145"/>
                </a:lnTo>
                <a:lnTo>
                  <a:pt x="12478" y="32145"/>
                </a:lnTo>
                <a:lnTo>
                  <a:pt x="12478" y="28378"/>
                </a:lnTo>
                <a:close/>
                <a:moveTo>
                  <a:pt x="19486" y="28378"/>
                </a:moveTo>
                <a:lnTo>
                  <a:pt x="19486" y="32145"/>
                </a:lnTo>
                <a:lnTo>
                  <a:pt x="18961" y="32145"/>
                </a:lnTo>
                <a:lnTo>
                  <a:pt x="18961" y="28378"/>
                </a:lnTo>
                <a:close/>
                <a:moveTo>
                  <a:pt x="6303" y="32996"/>
                </a:moveTo>
                <a:cubicBezTo>
                  <a:pt x="6429" y="32996"/>
                  <a:pt x="6538" y="33050"/>
                  <a:pt x="6629" y="33159"/>
                </a:cubicBezTo>
                <a:cubicBezTo>
                  <a:pt x="6719" y="33268"/>
                  <a:pt x="6774" y="33413"/>
                  <a:pt x="6774" y="33557"/>
                </a:cubicBezTo>
                <a:lnTo>
                  <a:pt x="6774" y="34300"/>
                </a:lnTo>
                <a:lnTo>
                  <a:pt x="5832" y="34300"/>
                </a:lnTo>
                <a:lnTo>
                  <a:pt x="5832" y="33557"/>
                </a:lnTo>
                <a:cubicBezTo>
                  <a:pt x="5796" y="33286"/>
                  <a:pt x="6013" y="33032"/>
                  <a:pt x="6303" y="32996"/>
                </a:cubicBezTo>
                <a:close/>
                <a:moveTo>
                  <a:pt x="7914" y="32996"/>
                </a:moveTo>
                <a:cubicBezTo>
                  <a:pt x="8041" y="32996"/>
                  <a:pt x="8168" y="33050"/>
                  <a:pt x="8259" y="33159"/>
                </a:cubicBezTo>
                <a:cubicBezTo>
                  <a:pt x="8349" y="33268"/>
                  <a:pt x="8385" y="33413"/>
                  <a:pt x="8385" y="33557"/>
                </a:cubicBezTo>
                <a:lnTo>
                  <a:pt x="8385" y="34300"/>
                </a:lnTo>
                <a:lnTo>
                  <a:pt x="7444" y="34300"/>
                </a:lnTo>
                <a:lnTo>
                  <a:pt x="7444" y="33557"/>
                </a:lnTo>
                <a:cubicBezTo>
                  <a:pt x="7425" y="33286"/>
                  <a:pt x="7625" y="33032"/>
                  <a:pt x="7914" y="32996"/>
                </a:cubicBezTo>
                <a:close/>
                <a:moveTo>
                  <a:pt x="9454" y="32996"/>
                </a:moveTo>
                <a:cubicBezTo>
                  <a:pt x="9599" y="32996"/>
                  <a:pt x="9707" y="33050"/>
                  <a:pt x="9798" y="33159"/>
                </a:cubicBezTo>
                <a:cubicBezTo>
                  <a:pt x="9888" y="33268"/>
                  <a:pt x="9925" y="33413"/>
                  <a:pt x="9925" y="33557"/>
                </a:cubicBezTo>
                <a:lnTo>
                  <a:pt x="9925" y="34300"/>
                </a:lnTo>
                <a:lnTo>
                  <a:pt x="9001" y="34300"/>
                </a:lnTo>
                <a:lnTo>
                  <a:pt x="9001" y="33557"/>
                </a:lnTo>
                <a:cubicBezTo>
                  <a:pt x="8965" y="33286"/>
                  <a:pt x="9182" y="33014"/>
                  <a:pt x="9454" y="32996"/>
                </a:cubicBezTo>
                <a:close/>
                <a:moveTo>
                  <a:pt x="40711" y="33938"/>
                </a:moveTo>
                <a:cubicBezTo>
                  <a:pt x="40838" y="33956"/>
                  <a:pt x="40964" y="34010"/>
                  <a:pt x="41055" y="34119"/>
                </a:cubicBezTo>
                <a:cubicBezTo>
                  <a:pt x="41145" y="34227"/>
                  <a:pt x="41182" y="34372"/>
                  <a:pt x="41182" y="34517"/>
                </a:cubicBezTo>
                <a:lnTo>
                  <a:pt x="41182" y="35242"/>
                </a:lnTo>
                <a:lnTo>
                  <a:pt x="40258" y="35242"/>
                </a:lnTo>
                <a:lnTo>
                  <a:pt x="40258" y="34517"/>
                </a:lnTo>
                <a:cubicBezTo>
                  <a:pt x="40222" y="34227"/>
                  <a:pt x="40421" y="33974"/>
                  <a:pt x="40711" y="33938"/>
                </a:cubicBezTo>
                <a:close/>
                <a:moveTo>
                  <a:pt x="42341" y="33938"/>
                </a:moveTo>
                <a:cubicBezTo>
                  <a:pt x="42467" y="33956"/>
                  <a:pt x="42594" y="34010"/>
                  <a:pt x="42667" y="34119"/>
                </a:cubicBezTo>
                <a:cubicBezTo>
                  <a:pt x="42757" y="34227"/>
                  <a:pt x="42811" y="34372"/>
                  <a:pt x="42811" y="34517"/>
                </a:cubicBezTo>
                <a:lnTo>
                  <a:pt x="42811" y="35242"/>
                </a:lnTo>
                <a:lnTo>
                  <a:pt x="41870" y="35242"/>
                </a:lnTo>
                <a:lnTo>
                  <a:pt x="41870" y="34517"/>
                </a:lnTo>
                <a:cubicBezTo>
                  <a:pt x="41852" y="34227"/>
                  <a:pt x="42051" y="33974"/>
                  <a:pt x="42341" y="33938"/>
                </a:cubicBezTo>
                <a:close/>
                <a:moveTo>
                  <a:pt x="24376" y="1"/>
                </a:moveTo>
                <a:lnTo>
                  <a:pt x="24304" y="1467"/>
                </a:lnTo>
                <a:lnTo>
                  <a:pt x="23362" y="4528"/>
                </a:lnTo>
                <a:lnTo>
                  <a:pt x="22800" y="5144"/>
                </a:lnTo>
                <a:lnTo>
                  <a:pt x="22891" y="5144"/>
                </a:lnTo>
                <a:lnTo>
                  <a:pt x="22891" y="24267"/>
                </a:lnTo>
                <a:lnTo>
                  <a:pt x="22511" y="24267"/>
                </a:lnTo>
                <a:lnTo>
                  <a:pt x="22511" y="20138"/>
                </a:lnTo>
                <a:lnTo>
                  <a:pt x="22710" y="20138"/>
                </a:lnTo>
                <a:lnTo>
                  <a:pt x="22511" y="19939"/>
                </a:lnTo>
                <a:lnTo>
                  <a:pt x="21768" y="17277"/>
                </a:lnTo>
                <a:lnTo>
                  <a:pt x="21171" y="19450"/>
                </a:lnTo>
                <a:lnTo>
                  <a:pt x="21171" y="17368"/>
                </a:lnTo>
                <a:lnTo>
                  <a:pt x="21315" y="17368"/>
                </a:lnTo>
                <a:lnTo>
                  <a:pt x="21171" y="17042"/>
                </a:lnTo>
                <a:lnTo>
                  <a:pt x="20645" y="12731"/>
                </a:lnTo>
                <a:lnTo>
                  <a:pt x="20102" y="17042"/>
                </a:lnTo>
                <a:lnTo>
                  <a:pt x="19939" y="17368"/>
                </a:lnTo>
                <a:lnTo>
                  <a:pt x="20102" y="17368"/>
                </a:lnTo>
                <a:lnTo>
                  <a:pt x="20102" y="24267"/>
                </a:lnTo>
                <a:lnTo>
                  <a:pt x="18961" y="24267"/>
                </a:lnTo>
                <a:lnTo>
                  <a:pt x="18943" y="18635"/>
                </a:lnTo>
                <a:lnTo>
                  <a:pt x="18997" y="18563"/>
                </a:lnTo>
                <a:lnTo>
                  <a:pt x="18997" y="18237"/>
                </a:lnTo>
                <a:lnTo>
                  <a:pt x="18834" y="18001"/>
                </a:lnTo>
                <a:lnTo>
                  <a:pt x="18653" y="16064"/>
                </a:lnTo>
                <a:lnTo>
                  <a:pt x="18563" y="17404"/>
                </a:lnTo>
                <a:lnTo>
                  <a:pt x="18527" y="17404"/>
                </a:lnTo>
                <a:lnTo>
                  <a:pt x="18382" y="16390"/>
                </a:lnTo>
                <a:lnTo>
                  <a:pt x="18255" y="17422"/>
                </a:lnTo>
                <a:lnTo>
                  <a:pt x="18255" y="18581"/>
                </a:lnTo>
                <a:lnTo>
                  <a:pt x="18201" y="18581"/>
                </a:lnTo>
                <a:lnTo>
                  <a:pt x="18146" y="18345"/>
                </a:lnTo>
                <a:lnTo>
                  <a:pt x="18110" y="17929"/>
                </a:lnTo>
                <a:lnTo>
                  <a:pt x="18001" y="17929"/>
                </a:lnTo>
                <a:lnTo>
                  <a:pt x="18001" y="17512"/>
                </a:lnTo>
                <a:lnTo>
                  <a:pt x="17857" y="17440"/>
                </a:lnTo>
                <a:lnTo>
                  <a:pt x="17838" y="15375"/>
                </a:lnTo>
                <a:lnTo>
                  <a:pt x="17838" y="14615"/>
                </a:lnTo>
                <a:lnTo>
                  <a:pt x="17603" y="14198"/>
                </a:lnTo>
                <a:lnTo>
                  <a:pt x="16951" y="9671"/>
                </a:lnTo>
                <a:lnTo>
                  <a:pt x="16335" y="14198"/>
                </a:lnTo>
                <a:lnTo>
                  <a:pt x="16118" y="14597"/>
                </a:lnTo>
                <a:lnTo>
                  <a:pt x="16118" y="17186"/>
                </a:lnTo>
                <a:lnTo>
                  <a:pt x="15738" y="17186"/>
                </a:lnTo>
                <a:lnTo>
                  <a:pt x="15738" y="16444"/>
                </a:lnTo>
                <a:lnTo>
                  <a:pt x="15647" y="14053"/>
                </a:lnTo>
                <a:lnTo>
                  <a:pt x="15520" y="16480"/>
                </a:lnTo>
                <a:lnTo>
                  <a:pt x="15357" y="16480"/>
                </a:lnTo>
                <a:lnTo>
                  <a:pt x="15321" y="16136"/>
                </a:lnTo>
                <a:lnTo>
                  <a:pt x="15267" y="17476"/>
                </a:lnTo>
                <a:lnTo>
                  <a:pt x="15086" y="17476"/>
                </a:lnTo>
                <a:lnTo>
                  <a:pt x="14959" y="17349"/>
                </a:lnTo>
                <a:lnTo>
                  <a:pt x="14651" y="17349"/>
                </a:lnTo>
                <a:lnTo>
                  <a:pt x="14651" y="17947"/>
                </a:lnTo>
                <a:lnTo>
                  <a:pt x="14561" y="17947"/>
                </a:lnTo>
                <a:lnTo>
                  <a:pt x="14452" y="18237"/>
                </a:lnTo>
                <a:lnTo>
                  <a:pt x="14398" y="18056"/>
                </a:lnTo>
                <a:lnTo>
                  <a:pt x="14361" y="17205"/>
                </a:lnTo>
                <a:lnTo>
                  <a:pt x="14289" y="18056"/>
                </a:lnTo>
                <a:lnTo>
                  <a:pt x="14162" y="18508"/>
                </a:lnTo>
                <a:lnTo>
                  <a:pt x="14162" y="24213"/>
                </a:lnTo>
                <a:lnTo>
                  <a:pt x="13166" y="24213"/>
                </a:lnTo>
                <a:lnTo>
                  <a:pt x="13166" y="23977"/>
                </a:lnTo>
                <a:lnTo>
                  <a:pt x="12786" y="23977"/>
                </a:lnTo>
                <a:lnTo>
                  <a:pt x="12786" y="24358"/>
                </a:lnTo>
                <a:lnTo>
                  <a:pt x="12641" y="24358"/>
                </a:lnTo>
                <a:lnTo>
                  <a:pt x="12641" y="23742"/>
                </a:lnTo>
                <a:lnTo>
                  <a:pt x="12188" y="23199"/>
                </a:lnTo>
                <a:lnTo>
                  <a:pt x="11120" y="19849"/>
                </a:lnTo>
                <a:lnTo>
                  <a:pt x="11029" y="18635"/>
                </a:lnTo>
                <a:lnTo>
                  <a:pt x="10975" y="19867"/>
                </a:lnTo>
                <a:lnTo>
                  <a:pt x="9943" y="23217"/>
                </a:lnTo>
                <a:lnTo>
                  <a:pt x="9490" y="23742"/>
                </a:lnTo>
                <a:lnTo>
                  <a:pt x="9490" y="24322"/>
                </a:lnTo>
                <a:lnTo>
                  <a:pt x="9599" y="24503"/>
                </a:lnTo>
                <a:lnTo>
                  <a:pt x="9599" y="32344"/>
                </a:lnTo>
                <a:lnTo>
                  <a:pt x="5959" y="32380"/>
                </a:lnTo>
                <a:lnTo>
                  <a:pt x="5940" y="31113"/>
                </a:lnTo>
                <a:lnTo>
                  <a:pt x="6031" y="31113"/>
                </a:lnTo>
                <a:lnTo>
                  <a:pt x="5452" y="30280"/>
                </a:lnTo>
                <a:lnTo>
                  <a:pt x="4944" y="31149"/>
                </a:lnTo>
                <a:lnTo>
                  <a:pt x="5053" y="31149"/>
                </a:lnTo>
                <a:lnTo>
                  <a:pt x="5071" y="33032"/>
                </a:lnTo>
                <a:lnTo>
                  <a:pt x="4999" y="33105"/>
                </a:lnTo>
                <a:lnTo>
                  <a:pt x="4999" y="33286"/>
                </a:lnTo>
                <a:lnTo>
                  <a:pt x="5144" y="33394"/>
                </a:lnTo>
                <a:cubicBezTo>
                  <a:pt x="5144" y="33394"/>
                  <a:pt x="5071" y="33865"/>
                  <a:pt x="5017" y="34227"/>
                </a:cubicBezTo>
                <a:cubicBezTo>
                  <a:pt x="4981" y="34354"/>
                  <a:pt x="4963" y="34481"/>
                  <a:pt x="4963" y="34553"/>
                </a:cubicBezTo>
                <a:cubicBezTo>
                  <a:pt x="4957" y="34530"/>
                  <a:pt x="4951" y="34518"/>
                  <a:pt x="4946" y="34518"/>
                </a:cubicBezTo>
                <a:cubicBezTo>
                  <a:pt x="4935" y="34518"/>
                  <a:pt x="4926" y="34575"/>
                  <a:pt x="4926" y="34698"/>
                </a:cubicBezTo>
                <a:cubicBezTo>
                  <a:pt x="4909" y="34636"/>
                  <a:pt x="4891" y="34615"/>
                  <a:pt x="4872" y="34615"/>
                </a:cubicBezTo>
                <a:cubicBezTo>
                  <a:pt x="4829" y="34615"/>
                  <a:pt x="4783" y="34722"/>
                  <a:pt x="4745" y="34735"/>
                </a:cubicBezTo>
                <a:cubicBezTo>
                  <a:pt x="4736" y="34713"/>
                  <a:pt x="4727" y="34704"/>
                  <a:pt x="4718" y="34704"/>
                </a:cubicBezTo>
                <a:cubicBezTo>
                  <a:pt x="4684" y="34704"/>
                  <a:pt x="4650" y="34817"/>
                  <a:pt x="4616" y="34817"/>
                </a:cubicBezTo>
                <a:cubicBezTo>
                  <a:pt x="4605" y="34817"/>
                  <a:pt x="4594" y="34805"/>
                  <a:pt x="4582" y="34771"/>
                </a:cubicBezTo>
                <a:cubicBezTo>
                  <a:pt x="4568" y="34732"/>
                  <a:pt x="4557" y="34718"/>
                  <a:pt x="4548" y="34718"/>
                </a:cubicBezTo>
                <a:cubicBezTo>
                  <a:pt x="4527" y="34718"/>
                  <a:pt x="4519" y="34808"/>
                  <a:pt x="4496" y="34808"/>
                </a:cubicBezTo>
                <a:cubicBezTo>
                  <a:pt x="4495" y="34808"/>
                  <a:pt x="4493" y="34808"/>
                  <a:pt x="4492" y="34807"/>
                </a:cubicBezTo>
                <a:cubicBezTo>
                  <a:pt x="4492" y="34937"/>
                  <a:pt x="4488" y="34988"/>
                  <a:pt x="4481" y="34988"/>
                </a:cubicBezTo>
                <a:cubicBezTo>
                  <a:pt x="4474" y="34988"/>
                  <a:pt x="4465" y="34928"/>
                  <a:pt x="4456" y="34843"/>
                </a:cubicBezTo>
                <a:cubicBezTo>
                  <a:pt x="4456" y="34809"/>
                  <a:pt x="4452" y="34795"/>
                  <a:pt x="4446" y="34795"/>
                </a:cubicBezTo>
                <a:cubicBezTo>
                  <a:pt x="4439" y="34795"/>
                  <a:pt x="4429" y="34814"/>
                  <a:pt x="4419" y="34843"/>
                </a:cubicBezTo>
                <a:cubicBezTo>
                  <a:pt x="4419" y="34870"/>
                  <a:pt x="4410" y="34870"/>
                  <a:pt x="4397" y="34870"/>
                </a:cubicBezTo>
                <a:cubicBezTo>
                  <a:pt x="4383" y="34870"/>
                  <a:pt x="4365" y="34870"/>
                  <a:pt x="4347" y="34897"/>
                </a:cubicBezTo>
                <a:cubicBezTo>
                  <a:pt x="4333" y="34938"/>
                  <a:pt x="4330" y="35089"/>
                  <a:pt x="4322" y="35089"/>
                </a:cubicBezTo>
                <a:cubicBezTo>
                  <a:pt x="4319" y="35089"/>
                  <a:pt x="4315" y="35071"/>
                  <a:pt x="4311" y="35024"/>
                </a:cubicBezTo>
                <a:cubicBezTo>
                  <a:pt x="4298" y="34987"/>
                  <a:pt x="4286" y="34915"/>
                  <a:pt x="4279" y="34915"/>
                </a:cubicBezTo>
                <a:cubicBezTo>
                  <a:pt x="4276" y="34915"/>
                  <a:pt x="4274" y="34930"/>
                  <a:pt x="4274" y="34970"/>
                </a:cubicBezTo>
                <a:cubicBezTo>
                  <a:pt x="4271" y="34965"/>
                  <a:pt x="4267" y="34962"/>
                  <a:pt x="4264" y="34962"/>
                </a:cubicBezTo>
                <a:cubicBezTo>
                  <a:pt x="4238" y="34962"/>
                  <a:pt x="4211" y="35088"/>
                  <a:pt x="4185" y="35088"/>
                </a:cubicBezTo>
                <a:cubicBezTo>
                  <a:pt x="4179" y="35088"/>
                  <a:pt x="4172" y="35080"/>
                  <a:pt x="4166" y="35060"/>
                </a:cubicBezTo>
                <a:cubicBezTo>
                  <a:pt x="4152" y="35020"/>
                  <a:pt x="4139" y="34969"/>
                  <a:pt x="4117" y="34969"/>
                </a:cubicBezTo>
                <a:cubicBezTo>
                  <a:pt x="4110" y="34969"/>
                  <a:pt x="4102" y="34974"/>
                  <a:pt x="4093" y="34988"/>
                </a:cubicBezTo>
                <a:cubicBezTo>
                  <a:pt x="4093" y="35042"/>
                  <a:pt x="4057" y="35115"/>
                  <a:pt x="4021" y="35169"/>
                </a:cubicBezTo>
                <a:cubicBezTo>
                  <a:pt x="4014" y="35155"/>
                  <a:pt x="4007" y="35149"/>
                  <a:pt x="4000" y="35149"/>
                </a:cubicBezTo>
                <a:cubicBezTo>
                  <a:pt x="3989" y="35149"/>
                  <a:pt x="3978" y="35165"/>
                  <a:pt x="3967" y="35187"/>
                </a:cubicBezTo>
                <a:cubicBezTo>
                  <a:pt x="3930" y="35242"/>
                  <a:pt x="3912" y="35169"/>
                  <a:pt x="3912" y="35278"/>
                </a:cubicBezTo>
                <a:cubicBezTo>
                  <a:pt x="3908" y="35254"/>
                  <a:pt x="3903" y="35247"/>
                  <a:pt x="3898" y="35247"/>
                </a:cubicBezTo>
                <a:cubicBezTo>
                  <a:pt x="3889" y="35247"/>
                  <a:pt x="3881" y="35273"/>
                  <a:pt x="3872" y="35273"/>
                </a:cubicBezTo>
                <a:cubicBezTo>
                  <a:pt x="3867" y="35273"/>
                  <a:pt x="3863" y="35265"/>
                  <a:pt x="3858" y="35242"/>
                </a:cubicBezTo>
                <a:cubicBezTo>
                  <a:pt x="3849" y="35314"/>
                  <a:pt x="3844" y="35319"/>
                  <a:pt x="3840" y="35319"/>
                </a:cubicBezTo>
                <a:cubicBezTo>
                  <a:pt x="3839" y="35319"/>
                  <a:pt x="3838" y="35318"/>
                  <a:pt x="3838" y="35318"/>
                </a:cubicBezTo>
                <a:cubicBezTo>
                  <a:pt x="3834" y="35318"/>
                  <a:pt x="3829" y="35322"/>
                  <a:pt x="3822" y="35368"/>
                </a:cubicBezTo>
                <a:cubicBezTo>
                  <a:pt x="3814" y="35476"/>
                  <a:pt x="3806" y="35502"/>
                  <a:pt x="3799" y="35502"/>
                </a:cubicBezTo>
                <a:cubicBezTo>
                  <a:pt x="3791" y="35502"/>
                  <a:pt x="3784" y="35478"/>
                  <a:pt x="3777" y="35478"/>
                </a:cubicBezTo>
                <a:cubicBezTo>
                  <a:pt x="3774" y="35478"/>
                  <a:pt x="3770" y="35483"/>
                  <a:pt x="3767" y="35495"/>
                </a:cubicBezTo>
                <a:cubicBezTo>
                  <a:pt x="3767" y="35543"/>
                  <a:pt x="3759" y="35616"/>
                  <a:pt x="3754" y="35616"/>
                </a:cubicBezTo>
                <a:cubicBezTo>
                  <a:pt x="3751" y="35616"/>
                  <a:pt x="3749" y="35598"/>
                  <a:pt x="3749" y="35549"/>
                </a:cubicBezTo>
                <a:cubicBezTo>
                  <a:pt x="3749" y="35549"/>
                  <a:pt x="3749" y="35552"/>
                  <a:pt x="3748" y="35552"/>
                </a:cubicBezTo>
                <a:cubicBezTo>
                  <a:pt x="3746" y="35552"/>
                  <a:pt x="3742" y="35546"/>
                  <a:pt x="3731" y="35513"/>
                </a:cubicBezTo>
                <a:cubicBezTo>
                  <a:pt x="3731" y="35443"/>
                  <a:pt x="3731" y="35398"/>
                  <a:pt x="3729" y="35398"/>
                </a:cubicBezTo>
                <a:cubicBezTo>
                  <a:pt x="3727" y="35398"/>
                  <a:pt x="3722" y="35447"/>
                  <a:pt x="3713" y="35568"/>
                </a:cubicBezTo>
                <a:cubicBezTo>
                  <a:pt x="3713" y="35555"/>
                  <a:pt x="3705" y="35486"/>
                  <a:pt x="3699" y="35486"/>
                </a:cubicBezTo>
                <a:cubicBezTo>
                  <a:pt x="3697" y="35486"/>
                  <a:pt x="3695" y="35502"/>
                  <a:pt x="3695" y="35549"/>
                </a:cubicBezTo>
                <a:cubicBezTo>
                  <a:pt x="3695" y="35542"/>
                  <a:pt x="3695" y="35538"/>
                  <a:pt x="3694" y="35538"/>
                </a:cubicBezTo>
                <a:cubicBezTo>
                  <a:pt x="3690" y="35538"/>
                  <a:pt x="3677" y="35661"/>
                  <a:pt x="3677" y="35676"/>
                </a:cubicBezTo>
                <a:cubicBezTo>
                  <a:pt x="3677" y="35785"/>
                  <a:pt x="3673" y="35813"/>
                  <a:pt x="3669" y="35813"/>
                </a:cubicBezTo>
                <a:cubicBezTo>
                  <a:pt x="3664" y="35813"/>
                  <a:pt x="3660" y="35783"/>
                  <a:pt x="3659" y="35783"/>
                </a:cubicBezTo>
                <a:cubicBezTo>
                  <a:pt x="3659" y="35783"/>
                  <a:pt x="3659" y="35784"/>
                  <a:pt x="3659" y="35785"/>
                </a:cubicBezTo>
                <a:cubicBezTo>
                  <a:pt x="3659" y="35821"/>
                  <a:pt x="3654" y="35835"/>
                  <a:pt x="3647" y="35835"/>
                </a:cubicBezTo>
                <a:cubicBezTo>
                  <a:pt x="3641" y="35835"/>
                  <a:pt x="3632" y="35821"/>
                  <a:pt x="3622" y="35803"/>
                </a:cubicBezTo>
                <a:cubicBezTo>
                  <a:pt x="3622" y="35755"/>
                  <a:pt x="3619" y="35739"/>
                  <a:pt x="3615" y="35739"/>
                </a:cubicBezTo>
                <a:cubicBezTo>
                  <a:pt x="3610" y="35739"/>
                  <a:pt x="3604" y="35765"/>
                  <a:pt x="3604" y="35785"/>
                </a:cubicBezTo>
                <a:cubicBezTo>
                  <a:pt x="3599" y="35796"/>
                  <a:pt x="3593" y="35800"/>
                  <a:pt x="3588" y="35800"/>
                </a:cubicBezTo>
                <a:cubicBezTo>
                  <a:pt x="3577" y="35800"/>
                  <a:pt x="3568" y="35779"/>
                  <a:pt x="3568" y="35767"/>
                </a:cubicBezTo>
                <a:cubicBezTo>
                  <a:pt x="3553" y="35715"/>
                  <a:pt x="3541" y="35696"/>
                  <a:pt x="3531" y="35696"/>
                </a:cubicBezTo>
                <a:cubicBezTo>
                  <a:pt x="3517" y="35696"/>
                  <a:pt x="3506" y="35735"/>
                  <a:pt x="3496" y="35767"/>
                </a:cubicBezTo>
                <a:cubicBezTo>
                  <a:pt x="3478" y="35857"/>
                  <a:pt x="3459" y="35875"/>
                  <a:pt x="3441" y="35875"/>
                </a:cubicBezTo>
                <a:cubicBezTo>
                  <a:pt x="3434" y="35904"/>
                  <a:pt x="3427" y="35916"/>
                  <a:pt x="3421" y="35916"/>
                </a:cubicBezTo>
                <a:cubicBezTo>
                  <a:pt x="3412" y="35916"/>
                  <a:pt x="3405" y="35890"/>
                  <a:pt x="3405" y="35857"/>
                </a:cubicBezTo>
                <a:cubicBezTo>
                  <a:pt x="3380" y="35895"/>
                  <a:pt x="3355" y="35966"/>
                  <a:pt x="3331" y="35966"/>
                </a:cubicBezTo>
                <a:cubicBezTo>
                  <a:pt x="3319" y="35966"/>
                  <a:pt x="3308" y="35951"/>
                  <a:pt x="3296" y="35912"/>
                </a:cubicBezTo>
                <a:cubicBezTo>
                  <a:pt x="3284" y="35861"/>
                  <a:pt x="3276" y="35846"/>
                  <a:pt x="3270" y="35846"/>
                </a:cubicBezTo>
                <a:cubicBezTo>
                  <a:pt x="3260" y="35846"/>
                  <a:pt x="3256" y="35881"/>
                  <a:pt x="3248" y="35881"/>
                </a:cubicBezTo>
                <a:cubicBezTo>
                  <a:pt x="3246" y="35881"/>
                  <a:pt x="3244" y="35880"/>
                  <a:pt x="3242" y="35875"/>
                </a:cubicBezTo>
                <a:cubicBezTo>
                  <a:pt x="3229" y="35916"/>
                  <a:pt x="3215" y="35967"/>
                  <a:pt x="3201" y="35967"/>
                </a:cubicBezTo>
                <a:cubicBezTo>
                  <a:pt x="3197" y="35967"/>
                  <a:pt x="3192" y="35961"/>
                  <a:pt x="3188" y="35948"/>
                </a:cubicBezTo>
                <a:cubicBezTo>
                  <a:pt x="3184" y="35937"/>
                  <a:pt x="3181" y="35933"/>
                  <a:pt x="3177" y="35933"/>
                </a:cubicBezTo>
                <a:cubicBezTo>
                  <a:pt x="3162" y="35933"/>
                  <a:pt x="3144" y="36002"/>
                  <a:pt x="3115" y="36002"/>
                </a:cubicBezTo>
                <a:cubicBezTo>
                  <a:pt x="3104" y="36013"/>
                  <a:pt x="3093" y="36039"/>
                  <a:pt x="3082" y="36039"/>
                </a:cubicBezTo>
                <a:cubicBezTo>
                  <a:pt x="3075" y="36039"/>
                  <a:pt x="3068" y="36029"/>
                  <a:pt x="3061" y="36002"/>
                </a:cubicBezTo>
                <a:cubicBezTo>
                  <a:pt x="3047" y="36002"/>
                  <a:pt x="3032" y="36141"/>
                  <a:pt x="3018" y="36141"/>
                </a:cubicBezTo>
                <a:cubicBezTo>
                  <a:pt x="3014" y="36141"/>
                  <a:pt x="3010" y="36133"/>
                  <a:pt x="3007" y="36111"/>
                </a:cubicBezTo>
                <a:cubicBezTo>
                  <a:pt x="3005" y="36110"/>
                  <a:pt x="3002" y="36109"/>
                  <a:pt x="3000" y="36109"/>
                </a:cubicBezTo>
                <a:cubicBezTo>
                  <a:pt x="2983" y="36109"/>
                  <a:pt x="2971" y="36142"/>
                  <a:pt x="2960" y="36142"/>
                </a:cubicBezTo>
                <a:cubicBezTo>
                  <a:pt x="2950" y="36142"/>
                  <a:pt x="2942" y="36116"/>
                  <a:pt x="2934" y="36020"/>
                </a:cubicBezTo>
                <a:cubicBezTo>
                  <a:pt x="2920" y="36049"/>
                  <a:pt x="2906" y="36133"/>
                  <a:pt x="2892" y="36133"/>
                </a:cubicBezTo>
                <a:cubicBezTo>
                  <a:pt x="2888" y="36133"/>
                  <a:pt x="2884" y="36126"/>
                  <a:pt x="2880" y="36111"/>
                </a:cubicBezTo>
                <a:cubicBezTo>
                  <a:pt x="2875" y="36067"/>
                  <a:pt x="2869" y="36055"/>
                  <a:pt x="2864" y="36055"/>
                </a:cubicBezTo>
                <a:cubicBezTo>
                  <a:pt x="2856" y="36055"/>
                  <a:pt x="2849" y="36076"/>
                  <a:pt x="2842" y="36076"/>
                </a:cubicBezTo>
                <a:cubicBezTo>
                  <a:pt x="2837" y="36076"/>
                  <a:pt x="2831" y="36064"/>
                  <a:pt x="2826" y="36020"/>
                </a:cubicBezTo>
                <a:cubicBezTo>
                  <a:pt x="2814" y="36002"/>
                  <a:pt x="2802" y="35996"/>
                  <a:pt x="2789" y="35996"/>
                </a:cubicBezTo>
                <a:cubicBezTo>
                  <a:pt x="2765" y="35996"/>
                  <a:pt x="2741" y="36020"/>
                  <a:pt x="2717" y="36020"/>
                </a:cubicBezTo>
                <a:cubicBezTo>
                  <a:pt x="2708" y="36020"/>
                  <a:pt x="2694" y="36025"/>
                  <a:pt x="2681" y="36025"/>
                </a:cubicBezTo>
                <a:cubicBezTo>
                  <a:pt x="2667" y="36025"/>
                  <a:pt x="2654" y="36020"/>
                  <a:pt x="2645" y="36002"/>
                </a:cubicBezTo>
                <a:cubicBezTo>
                  <a:pt x="2643" y="36004"/>
                  <a:pt x="2641" y="36005"/>
                  <a:pt x="2640" y="36005"/>
                </a:cubicBezTo>
                <a:cubicBezTo>
                  <a:pt x="2623" y="36005"/>
                  <a:pt x="2607" y="35928"/>
                  <a:pt x="2590" y="35912"/>
                </a:cubicBezTo>
                <a:cubicBezTo>
                  <a:pt x="2590" y="35902"/>
                  <a:pt x="2590" y="35898"/>
                  <a:pt x="2589" y="35898"/>
                </a:cubicBezTo>
                <a:cubicBezTo>
                  <a:pt x="2584" y="35898"/>
                  <a:pt x="2569" y="35984"/>
                  <a:pt x="2554" y="35984"/>
                </a:cubicBezTo>
                <a:cubicBezTo>
                  <a:pt x="2554" y="36080"/>
                  <a:pt x="2548" y="36113"/>
                  <a:pt x="2539" y="36113"/>
                </a:cubicBezTo>
                <a:cubicBezTo>
                  <a:pt x="2533" y="36113"/>
                  <a:pt x="2525" y="36097"/>
                  <a:pt x="2518" y="36075"/>
                </a:cubicBezTo>
                <a:cubicBezTo>
                  <a:pt x="2518" y="36085"/>
                  <a:pt x="2517" y="36090"/>
                  <a:pt x="2517" y="36090"/>
                </a:cubicBezTo>
                <a:cubicBezTo>
                  <a:pt x="2513" y="36090"/>
                  <a:pt x="2503" y="35975"/>
                  <a:pt x="2500" y="35975"/>
                </a:cubicBezTo>
                <a:cubicBezTo>
                  <a:pt x="2500" y="35975"/>
                  <a:pt x="2500" y="35978"/>
                  <a:pt x="2500" y="35984"/>
                </a:cubicBezTo>
                <a:cubicBezTo>
                  <a:pt x="2498" y="35990"/>
                  <a:pt x="2495" y="35993"/>
                  <a:pt x="2493" y="35993"/>
                </a:cubicBezTo>
                <a:cubicBezTo>
                  <a:pt x="2477" y="35993"/>
                  <a:pt x="2455" y="35889"/>
                  <a:pt x="2438" y="35889"/>
                </a:cubicBezTo>
                <a:cubicBezTo>
                  <a:pt x="2434" y="35889"/>
                  <a:pt x="2430" y="35896"/>
                  <a:pt x="2427" y="35912"/>
                </a:cubicBezTo>
                <a:cubicBezTo>
                  <a:pt x="2421" y="35864"/>
                  <a:pt x="2414" y="35850"/>
                  <a:pt x="2405" y="35850"/>
                </a:cubicBezTo>
                <a:cubicBezTo>
                  <a:pt x="2391" y="35850"/>
                  <a:pt x="2376" y="35887"/>
                  <a:pt x="2364" y="35887"/>
                </a:cubicBezTo>
                <a:cubicBezTo>
                  <a:pt x="2361" y="35887"/>
                  <a:pt x="2358" y="35884"/>
                  <a:pt x="2355" y="35875"/>
                </a:cubicBezTo>
                <a:cubicBezTo>
                  <a:pt x="2332" y="35875"/>
                  <a:pt x="2317" y="35911"/>
                  <a:pt x="2299" y="35911"/>
                </a:cubicBezTo>
                <a:cubicBezTo>
                  <a:pt x="2289" y="35911"/>
                  <a:pt x="2278" y="35898"/>
                  <a:pt x="2264" y="35857"/>
                </a:cubicBezTo>
                <a:cubicBezTo>
                  <a:pt x="2255" y="35792"/>
                  <a:pt x="2246" y="35755"/>
                  <a:pt x="2236" y="35755"/>
                </a:cubicBezTo>
                <a:cubicBezTo>
                  <a:pt x="2227" y="35755"/>
                  <a:pt x="2219" y="35787"/>
                  <a:pt x="2210" y="35857"/>
                </a:cubicBezTo>
                <a:cubicBezTo>
                  <a:pt x="2196" y="35885"/>
                  <a:pt x="2182" y="35924"/>
                  <a:pt x="2168" y="35924"/>
                </a:cubicBezTo>
                <a:cubicBezTo>
                  <a:pt x="2164" y="35924"/>
                  <a:pt x="2160" y="35920"/>
                  <a:pt x="2156" y="35912"/>
                </a:cubicBezTo>
                <a:cubicBezTo>
                  <a:pt x="2156" y="35911"/>
                  <a:pt x="2156" y="35910"/>
                  <a:pt x="2155" y="35910"/>
                </a:cubicBezTo>
                <a:cubicBezTo>
                  <a:pt x="2154" y="35910"/>
                  <a:pt x="2147" y="35954"/>
                  <a:pt x="2138" y="35954"/>
                </a:cubicBezTo>
                <a:cubicBezTo>
                  <a:pt x="2133" y="35954"/>
                  <a:pt x="2126" y="35935"/>
                  <a:pt x="2119" y="35875"/>
                </a:cubicBezTo>
                <a:cubicBezTo>
                  <a:pt x="2109" y="35922"/>
                  <a:pt x="2099" y="35938"/>
                  <a:pt x="2089" y="35938"/>
                </a:cubicBezTo>
                <a:cubicBezTo>
                  <a:pt x="2069" y="35938"/>
                  <a:pt x="2051" y="35878"/>
                  <a:pt x="2038" y="35878"/>
                </a:cubicBezTo>
                <a:cubicBezTo>
                  <a:pt x="2035" y="35878"/>
                  <a:pt x="2032" y="35883"/>
                  <a:pt x="2029" y="35894"/>
                </a:cubicBezTo>
                <a:cubicBezTo>
                  <a:pt x="2011" y="35984"/>
                  <a:pt x="1993" y="35984"/>
                  <a:pt x="1975" y="35984"/>
                </a:cubicBezTo>
                <a:cubicBezTo>
                  <a:pt x="1956" y="35984"/>
                  <a:pt x="1938" y="35966"/>
                  <a:pt x="1920" y="35948"/>
                </a:cubicBezTo>
                <a:cubicBezTo>
                  <a:pt x="1884" y="36002"/>
                  <a:pt x="1848" y="36038"/>
                  <a:pt x="1812" y="36075"/>
                </a:cubicBezTo>
                <a:cubicBezTo>
                  <a:pt x="1801" y="36129"/>
                  <a:pt x="1790" y="36147"/>
                  <a:pt x="1779" y="36147"/>
                </a:cubicBezTo>
                <a:cubicBezTo>
                  <a:pt x="1755" y="36147"/>
                  <a:pt x="1731" y="36055"/>
                  <a:pt x="1707" y="36055"/>
                </a:cubicBezTo>
                <a:cubicBezTo>
                  <a:pt x="1706" y="36055"/>
                  <a:pt x="1704" y="36056"/>
                  <a:pt x="1703" y="36057"/>
                </a:cubicBezTo>
                <a:cubicBezTo>
                  <a:pt x="1690" y="36000"/>
                  <a:pt x="1678" y="35981"/>
                  <a:pt x="1665" y="35981"/>
                </a:cubicBezTo>
                <a:cubicBezTo>
                  <a:pt x="1642" y="35981"/>
                  <a:pt x="1618" y="36051"/>
                  <a:pt x="1594" y="36075"/>
                </a:cubicBezTo>
                <a:cubicBezTo>
                  <a:pt x="1572" y="36154"/>
                  <a:pt x="1549" y="36197"/>
                  <a:pt x="1531" y="36197"/>
                </a:cubicBezTo>
                <a:cubicBezTo>
                  <a:pt x="1520" y="36197"/>
                  <a:pt x="1510" y="36181"/>
                  <a:pt x="1504" y="36147"/>
                </a:cubicBezTo>
                <a:cubicBezTo>
                  <a:pt x="1492" y="36107"/>
                  <a:pt x="1481" y="36093"/>
                  <a:pt x="1470" y="36093"/>
                </a:cubicBezTo>
                <a:cubicBezTo>
                  <a:pt x="1447" y="36093"/>
                  <a:pt x="1426" y="36164"/>
                  <a:pt x="1413" y="36201"/>
                </a:cubicBezTo>
                <a:cubicBezTo>
                  <a:pt x="1408" y="36182"/>
                  <a:pt x="1404" y="36177"/>
                  <a:pt x="1399" y="36177"/>
                </a:cubicBezTo>
                <a:cubicBezTo>
                  <a:pt x="1394" y="36177"/>
                  <a:pt x="1389" y="36185"/>
                  <a:pt x="1385" y="36185"/>
                </a:cubicBezTo>
                <a:cubicBezTo>
                  <a:pt x="1380" y="36185"/>
                  <a:pt x="1377" y="36171"/>
                  <a:pt x="1377" y="36111"/>
                </a:cubicBezTo>
                <a:cubicBezTo>
                  <a:pt x="1375" y="36109"/>
                  <a:pt x="1372" y="36107"/>
                  <a:pt x="1370" y="36107"/>
                </a:cubicBezTo>
                <a:cubicBezTo>
                  <a:pt x="1355" y="36107"/>
                  <a:pt x="1341" y="36163"/>
                  <a:pt x="1341" y="36274"/>
                </a:cubicBezTo>
                <a:cubicBezTo>
                  <a:pt x="1335" y="36311"/>
                  <a:pt x="1329" y="36321"/>
                  <a:pt x="1321" y="36321"/>
                </a:cubicBezTo>
                <a:cubicBezTo>
                  <a:pt x="1310" y="36321"/>
                  <a:pt x="1298" y="36299"/>
                  <a:pt x="1288" y="36299"/>
                </a:cubicBezTo>
                <a:cubicBezTo>
                  <a:pt x="1280" y="36299"/>
                  <a:pt x="1273" y="36310"/>
                  <a:pt x="1268" y="36346"/>
                </a:cubicBezTo>
                <a:cubicBezTo>
                  <a:pt x="1262" y="36281"/>
                  <a:pt x="1255" y="36253"/>
                  <a:pt x="1249" y="36253"/>
                </a:cubicBezTo>
                <a:cubicBezTo>
                  <a:pt x="1237" y="36253"/>
                  <a:pt x="1225" y="36339"/>
                  <a:pt x="1214" y="36455"/>
                </a:cubicBezTo>
                <a:cubicBezTo>
                  <a:pt x="1214" y="36527"/>
                  <a:pt x="1214" y="36618"/>
                  <a:pt x="1196" y="36690"/>
                </a:cubicBezTo>
                <a:cubicBezTo>
                  <a:pt x="1196" y="36699"/>
                  <a:pt x="1191" y="36704"/>
                  <a:pt x="1187" y="36704"/>
                </a:cubicBezTo>
                <a:cubicBezTo>
                  <a:pt x="1182" y="36704"/>
                  <a:pt x="1178" y="36699"/>
                  <a:pt x="1178" y="36690"/>
                </a:cubicBezTo>
                <a:cubicBezTo>
                  <a:pt x="1172" y="36702"/>
                  <a:pt x="1166" y="36706"/>
                  <a:pt x="1160" y="36706"/>
                </a:cubicBezTo>
                <a:cubicBezTo>
                  <a:pt x="1148" y="36706"/>
                  <a:pt x="1135" y="36690"/>
                  <a:pt x="1123" y="36690"/>
                </a:cubicBezTo>
                <a:cubicBezTo>
                  <a:pt x="1118" y="36680"/>
                  <a:pt x="1113" y="36676"/>
                  <a:pt x="1108" y="36676"/>
                </a:cubicBezTo>
                <a:cubicBezTo>
                  <a:pt x="1095" y="36676"/>
                  <a:pt x="1082" y="36706"/>
                  <a:pt x="1069" y="36745"/>
                </a:cubicBezTo>
                <a:cubicBezTo>
                  <a:pt x="1067" y="36727"/>
                  <a:pt x="1065" y="36720"/>
                  <a:pt x="1062" y="36720"/>
                </a:cubicBezTo>
                <a:cubicBezTo>
                  <a:pt x="1050" y="36720"/>
                  <a:pt x="1037" y="36968"/>
                  <a:pt x="1025" y="36968"/>
                </a:cubicBezTo>
                <a:cubicBezTo>
                  <a:pt x="1021" y="36968"/>
                  <a:pt x="1018" y="36951"/>
                  <a:pt x="1015" y="36908"/>
                </a:cubicBezTo>
                <a:cubicBezTo>
                  <a:pt x="1012" y="36905"/>
                  <a:pt x="1010" y="36904"/>
                  <a:pt x="1008" y="36904"/>
                </a:cubicBezTo>
                <a:cubicBezTo>
                  <a:pt x="992" y="36904"/>
                  <a:pt x="976" y="36958"/>
                  <a:pt x="960" y="37053"/>
                </a:cubicBezTo>
                <a:cubicBezTo>
                  <a:pt x="960" y="37175"/>
                  <a:pt x="950" y="37175"/>
                  <a:pt x="945" y="37175"/>
                </a:cubicBezTo>
                <a:lnTo>
                  <a:pt x="945" y="37175"/>
                </a:lnTo>
                <a:cubicBezTo>
                  <a:pt x="943" y="37175"/>
                  <a:pt x="942" y="37175"/>
                  <a:pt x="942" y="37179"/>
                </a:cubicBezTo>
                <a:lnTo>
                  <a:pt x="942" y="37397"/>
                </a:lnTo>
                <a:lnTo>
                  <a:pt x="942" y="37451"/>
                </a:lnTo>
                <a:lnTo>
                  <a:pt x="942" y="37632"/>
                </a:lnTo>
                <a:lnTo>
                  <a:pt x="942" y="37741"/>
                </a:lnTo>
                <a:lnTo>
                  <a:pt x="942" y="37886"/>
                </a:lnTo>
                <a:cubicBezTo>
                  <a:pt x="942" y="37913"/>
                  <a:pt x="932" y="38059"/>
                  <a:pt x="927" y="38059"/>
                </a:cubicBezTo>
                <a:cubicBezTo>
                  <a:pt x="925" y="38059"/>
                  <a:pt x="924" y="38046"/>
                  <a:pt x="924" y="38012"/>
                </a:cubicBezTo>
                <a:cubicBezTo>
                  <a:pt x="924" y="38012"/>
                  <a:pt x="913" y="38151"/>
                  <a:pt x="899" y="38151"/>
                </a:cubicBezTo>
                <a:cubicBezTo>
                  <a:pt x="895" y="38151"/>
                  <a:pt x="892" y="38143"/>
                  <a:pt x="888" y="38121"/>
                </a:cubicBezTo>
                <a:cubicBezTo>
                  <a:pt x="888" y="38146"/>
                  <a:pt x="880" y="38212"/>
                  <a:pt x="868" y="38212"/>
                </a:cubicBezTo>
                <a:cubicBezTo>
                  <a:pt x="863" y="38212"/>
                  <a:pt x="857" y="38198"/>
                  <a:pt x="852" y="38157"/>
                </a:cubicBezTo>
                <a:cubicBezTo>
                  <a:pt x="852" y="38172"/>
                  <a:pt x="840" y="38268"/>
                  <a:pt x="826" y="38268"/>
                </a:cubicBezTo>
                <a:cubicBezTo>
                  <a:pt x="823" y="38268"/>
                  <a:pt x="819" y="38262"/>
                  <a:pt x="815" y="38248"/>
                </a:cubicBezTo>
                <a:cubicBezTo>
                  <a:pt x="814" y="38250"/>
                  <a:pt x="813" y="38252"/>
                  <a:pt x="812" y="38252"/>
                </a:cubicBezTo>
                <a:cubicBezTo>
                  <a:pt x="800" y="38252"/>
                  <a:pt x="788" y="38153"/>
                  <a:pt x="783" y="38153"/>
                </a:cubicBezTo>
                <a:cubicBezTo>
                  <a:pt x="781" y="38153"/>
                  <a:pt x="779" y="38169"/>
                  <a:pt x="779" y="38212"/>
                </a:cubicBezTo>
                <a:cubicBezTo>
                  <a:pt x="776" y="38206"/>
                  <a:pt x="772" y="38204"/>
                  <a:pt x="769" y="38204"/>
                </a:cubicBezTo>
                <a:cubicBezTo>
                  <a:pt x="742" y="38204"/>
                  <a:pt x="716" y="38340"/>
                  <a:pt x="698" y="38340"/>
                </a:cubicBezTo>
                <a:cubicBezTo>
                  <a:pt x="695" y="38340"/>
                  <a:pt x="692" y="38334"/>
                  <a:pt x="689" y="38320"/>
                </a:cubicBezTo>
                <a:cubicBezTo>
                  <a:pt x="682" y="38304"/>
                  <a:pt x="676" y="38299"/>
                  <a:pt x="670" y="38299"/>
                </a:cubicBezTo>
                <a:cubicBezTo>
                  <a:pt x="652" y="38299"/>
                  <a:pt x="634" y="38349"/>
                  <a:pt x="620" y="38349"/>
                </a:cubicBezTo>
                <a:cubicBezTo>
                  <a:pt x="611" y="38349"/>
                  <a:pt x="604" y="38329"/>
                  <a:pt x="598" y="38266"/>
                </a:cubicBezTo>
                <a:cubicBezTo>
                  <a:pt x="593" y="38270"/>
                  <a:pt x="587" y="38271"/>
                  <a:pt x="582" y="38271"/>
                </a:cubicBezTo>
                <a:cubicBezTo>
                  <a:pt x="551" y="38271"/>
                  <a:pt x="528" y="38217"/>
                  <a:pt x="516" y="38217"/>
                </a:cubicBezTo>
                <a:cubicBezTo>
                  <a:pt x="511" y="38217"/>
                  <a:pt x="508" y="38229"/>
                  <a:pt x="508" y="38266"/>
                </a:cubicBezTo>
                <a:cubicBezTo>
                  <a:pt x="508" y="38336"/>
                  <a:pt x="505" y="38355"/>
                  <a:pt x="500" y="38355"/>
                </a:cubicBezTo>
                <a:cubicBezTo>
                  <a:pt x="494" y="38355"/>
                  <a:pt x="485" y="38332"/>
                  <a:pt x="470" y="38332"/>
                </a:cubicBezTo>
                <a:cubicBezTo>
                  <a:pt x="461" y="38332"/>
                  <a:pt x="449" y="38342"/>
                  <a:pt x="435" y="38375"/>
                </a:cubicBezTo>
                <a:cubicBezTo>
                  <a:pt x="425" y="38404"/>
                  <a:pt x="410" y="38418"/>
                  <a:pt x="392" y="38418"/>
                </a:cubicBezTo>
                <a:cubicBezTo>
                  <a:pt x="377" y="38418"/>
                  <a:pt x="361" y="38409"/>
                  <a:pt x="345" y="38393"/>
                </a:cubicBezTo>
                <a:cubicBezTo>
                  <a:pt x="342" y="38390"/>
                  <a:pt x="340" y="38389"/>
                  <a:pt x="337" y="38389"/>
                </a:cubicBezTo>
                <a:cubicBezTo>
                  <a:pt x="318" y="38389"/>
                  <a:pt x="286" y="38449"/>
                  <a:pt x="254" y="38592"/>
                </a:cubicBezTo>
                <a:cubicBezTo>
                  <a:pt x="254" y="38646"/>
                  <a:pt x="218" y="38700"/>
                  <a:pt x="164" y="38719"/>
                </a:cubicBezTo>
                <a:cubicBezTo>
                  <a:pt x="154" y="38782"/>
                  <a:pt x="141" y="38787"/>
                  <a:pt x="127" y="38787"/>
                </a:cubicBezTo>
                <a:cubicBezTo>
                  <a:pt x="125" y="38787"/>
                  <a:pt x="123" y="38786"/>
                  <a:pt x="121" y="38786"/>
                </a:cubicBezTo>
                <a:cubicBezTo>
                  <a:pt x="109" y="38786"/>
                  <a:pt x="99" y="38790"/>
                  <a:pt x="91" y="38827"/>
                </a:cubicBezTo>
                <a:lnTo>
                  <a:pt x="1" y="38918"/>
                </a:lnTo>
                <a:lnTo>
                  <a:pt x="55434" y="38918"/>
                </a:lnTo>
                <a:lnTo>
                  <a:pt x="55325" y="38863"/>
                </a:lnTo>
                <a:lnTo>
                  <a:pt x="55072" y="38755"/>
                </a:lnTo>
                <a:cubicBezTo>
                  <a:pt x="54988" y="38705"/>
                  <a:pt x="54889" y="38608"/>
                  <a:pt x="54774" y="38608"/>
                </a:cubicBezTo>
                <a:cubicBezTo>
                  <a:pt x="54765" y="38608"/>
                  <a:pt x="54755" y="38609"/>
                  <a:pt x="54746" y="38610"/>
                </a:cubicBezTo>
                <a:cubicBezTo>
                  <a:pt x="54691" y="38610"/>
                  <a:pt x="54637" y="38483"/>
                  <a:pt x="54583" y="38447"/>
                </a:cubicBezTo>
                <a:cubicBezTo>
                  <a:pt x="54546" y="38447"/>
                  <a:pt x="54510" y="38334"/>
                  <a:pt x="54474" y="38334"/>
                </a:cubicBezTo>
                <a:cubicBezTo>
                  <a:pt x="54456" y="38334"/>
                  <a:pt x="54438" y="38362"/>
                  <a:pt x="54420" y="38447"/>
                </a:cubicBezTo>
                <a:cubicBezTo>
                  <a:pt x="54365" y="38447"/>
                  <a:pt x="54311" y="38483"/>
                  <a:pt x="54275" y="38538"/>
                </a:cubicBezTo>
                <a:cubicBezTo>
                  <a:pt x="54239" y="38483"/>
                  <a:pt x="54202" y="38411"/>
                  <a:pt x="54166" y="38338"/>
                </a:cubicBezTo>
                <a:cubicBezTo>
                  <a:pt x="54148" y="38139"/>
                  <a:pt x="54112" y="38121"/>
                  <a:pt x="54094" y="38085"/>
                </a:cubicBezTo>
                <a:cubicBezTo>
                  <a:pt x="54076" y="38157"/>
                  <a:pt x="54076" y="38230"/>
                  <a:pt x="54076" y="38284"/>
                </a:cubicBezTo>
                <a:cubicBezTo>
                  <a:pt x="54076" y="38189"/>
                  <a:pt x="54071" y="38164"/>
                  <a:pt x="54063" y="38164"/>
                </a:cubicBezTo>
                <a:cubicBezTo>
                  <a:pt x="54054" y="38164"/>
                  <a:pt x="54040" y="38193"/>
                  <a:pt x="54021" y="38193"/>
                </a:cubicBezTo>
                <a:cubicBezTo>
                  <a:pt x="53985" y="38193"/>
                  <a:pt x="53949" y="38212"/>
                  <a:pt x="53913" y="38230"/>
                </a:cubicBezTo>
                <a:cubicBezTo>
                  <a:pt x="53891" y="38251"/>
                  <a:pt x="53876" y="38260"/>
                  <a:pt x="53864" y="38260"/>
                </a:cubicBezTo>
                <a:cubicBezTo>
                  <a:pt x="53855" y="38260"/>
                  <a:pt x="53848" y="38255"/>
                  <a:pt x="53840" y="38248"/>
                </a:cubicBezTo>
                <a:cubicBezTo>
                  <a:pt x="53804" y="38230"/>
                  <a:pt x="53768" y="38212"/>
                  <a:pt x="53750" y="38193"/>
                </a:cubicBezTo>
                <a:cubicBezTo>
                  <a:pt x="53743" y="38197"/>
                  <a:pt x="53738" y="38198"/>
                  <a:pt x="53732" y="38198"/>
                </a:cubicBezTo>
                <a:cubicBezTo>
                  <a:pt x="53707" y="38198"/>
                  <a:pt x="53689" y="38163"/>
                  <a:pt x="53659" y="38103"/>
                </a:cubicBezTo>
                <a:cubicBezTo>
                  <a:pt x="53648" y="38071"/>
                  <a:pt x="53631" y="38032"/>
                  <a:pt x="53616" y="38032"/>
                </a:cubicBezTo>
                <a:cubicBezTo>
                  <a:pt x="53604" y="38032"/>
                  <a:pt x="53594" y="38051"/>
                  <a:pt x="53587" y="38103"/>
                </a:cubicBezTo>
                <a:cubicBezTo>
                  <a:pt x="53572" y="38155"/>
                  <a:pt x="53560" y="38173"/>
                  <a:pt x="53549" y="38173"/>
                </a:cubicBezTo>
                <a:cubicBezTo>
                  <a:pt x="53533" y="38173"/>
                  <a:pt x="53517" y="38135"/>
                  <a:pt x="53496" y="38103"/>
                </a:cubicBezTo>
                <a:cubicBezTo>
                  <a:pt x="53478" y="38103"/>
                  <a:pt x="53442" y="38139"/>
                  <a:pt x="53424" y="38157"/>
                </a:cubicBezTo>
                <a:cubicBezTo>
                  <a:pt x="53420" y="38140"/>
                  <a:pt x="53417" y="38133"/>
                  <a:pt x="53413" y="38133"/>
                </a:cubicBezTo>
                <a:cubicBezTo>
                  <a:pt x="53401" y="38133"/>
                  <a:pt x="53388" y="38221"/>
                  <a:pt x="53376" y="38221"/>
                </a:cubicBezTo>
                <a:cubicBezTo>
                  <a:pt x="53374" y="38221"/>
                  <a:pt x="53372" y="38218"/>
                  <a:pt x="53369" y="38212"/>
                </a:cubicBezTo>
                <a:cubicBezTo>
                  <a:pt x="53367" y="38214"/>
                  <a:pt x="53365" y="38215"/>
                  <a:pt x="53363" y="38215"/>
                </a:cubicBezTo>
                <a:cubicBezTo>
                  <a:pt x="53347" y="38215"/>
                  <a:pt x="53333" y="38159"/>
                  <a:pt x="53333" y="38049"/>
                </a:cubicBezTo>
                <a:cubicBezTo>
                  <a:pt x="53321" y="37952"/>
                  <a:pt x="53309" y="37928"/>
                  <a:pt x="53297" y="37928"/>
                </a:cubicBezTo>
                <a:cubicBezTo>
                  <a:pt x="53291" y="37928"/>
                  <a:pt x="53285" y="37934"/>
                  <a:pt x="53279" y="37940"/>
                </a:cubicBezTo>
                <a:cubicBezTo>
                  <a:pt x="53276" y="37943"/>
                  <a:pt x="53272" y="37944"/>
                  <a:pt x="53268" y="37944"/>
                </a:cubicBezTo>
                <a:cubicBezTo>
                  <a:pt x="53260" y="37944"/>
                  <a:pt x="53251" y="37940"/>
                  <a:pt x="53240" y="37940"/>
                </a:cubicBezTo>
                <a:cubicBezTo>
                  <a:pt x="53224" y="37940"/>
                  <a:pt x="53206" y="37949"/>
                  <a:pt x="53188" y="37994"/>
                </a:cubicBezTo>
                <a:cubicBezTo>
                  <a:pt x="53173" y="38031"/>
                  <a:pt x="53165" y="38038"/>
                  <a:pt x="53158" y="38038"/>
                </a:cubicBezTo>
                <a:cubicBezTo>
                  <a:pt x="53155" y="38038"/>
                  <a:pt x="53152" y="38036"/>
                  <a:pt x="53149" y="38036"/>
                </a:cubicBezTo>
                <a:cubicBezTo>
                  <a:pt x="53144" y="38036"/>
                  <a:pt x="53140" y="38041"/>
                  <a:pt x="53134" y="38067"/>
                </a:cubicBezTo>
                <a:cubicBezTo>
                  <a:pt x="53116" y="38049"/>
                  <a:pt x="53098" y="38012"/>
                  <a:pt x="53080" y="37976"/>
                </a:cubicBezTo>
                <a:cubicBezTo>
                  <a:pt x="53070" y="38016"/>
                  <a:pt x="53054" y="38029"/>
                  <a:pt x="53039" y="38029"/>
                </a:cubicBezTo>
                <a:cubicBezTo>
                  <a:pt x="53027" y="38029"/>
                  <a:pt x="53015" y="38020"/>
                  <a:pt x="53007" y="38012"/>
                </a:cubicBezTo>
                <a:cubicBezTo>
                  <a:pt x="53003" y="38012"/>
                  <a:pt x="53000" y="38013"/>
                  <a:pt x="52996" y="38013"/>
                </a:cubicBezTo>
                <a:cubicBezTo>
                  <a:pt x="52981" y="38013"/>
                  <a:pt x="52964" y="38001"/>
                  <a:pt x="52935" y="37886"/>
                </a:cubicBezTo>
                <a:cubicBezTo>
                  <a:pt x="52924" y="37928"/>
                  <a:pt x="52907" y="37977"/>
                  <a:pt x="52891" y="37977"/>
                </a:cubicBezTo>
                <a:cubicBezTo>
                  <a:pt x="52880" y="37977"/>
                  <a:pt x="52870" y="37953"/>
                  <a:pt x="52862" y="37886"/>
                </a:cubicBezTo>
                <a:cubicBezTo>
                  <a:pt x="52855" y="37904"/>
                  <a:pt x="52848" y="37911"/>
                  <a:pt x="52842" y="37911"/>
                </a:cubicBezTo>
                <a:cubicBezTo>
                  <a:pt x="52821" y="37911"/>
                  <a:pt x="52805" y="37826"/>
                  <a:pt x="52781" y="37826"/>
                </a:cubicBezTo>
                <a:cubicBezTo>
                  <a:pt x="52778" y="37826"/>
                  <a:pt x="52775" y="37828"/>
                  <a:pt x="52772" y="37831"/>
                </a:cubicBezTo>
                <a:cubicBezTo>
                  <a:pt x="52754" y="37849"/>
                  <a:pt x="52754" y="37867"/>
                  <a:pt x="52735" y="37886"/>
                </a:cubicBezTo>
                <a:cubicBezTo>
                  <a:pt x="52735" y="37891"/>
                  <a:pt x="52735" y="37894"/>
                  <a:pt x="52734" y="37894"/>
                </a:cubicBezTo>
                <a:cubicBezTo>
                  <a:pt x="52730" y="37894"/>
                  <a:pt x="52715" y="37820"/>
                  <a:pt x="52699" y="37759"/>
                </a:cubicBezTo>
                <a:cubicBezTo>
                  <a:pt x="52687" y="37698"/>
                  <a:pt x="52677" y="37678"/>
                  <a:pt x="52668" y="37678"/>
                </a:cubicBezTo>
                <a:cubicBezTo>
                  <a:pt x="52649" y="37678"/>
                  <a:pt x="52633" y="37759"/>
                  <a:pt x="52609" y="37759"/>
                </a:cubicBezTo>
                <a:cubicBezTo>
                  <a:pt x="52601" y="37796"/>
                  <a:pt x="52594" y="37803"/>
                  <a:pt x="52588" y="37803"/>
                </a:cubicBezTo>
                <a:cubicBezTo>
                  <a:pt x="52584" y="37803"/>
                  <a:pt x="52581" y="37800"/>
                  <a:pt x="52579" y="37800"/>
                </a:cubicBezTo>
                <a:cubicBezTo>
                  <a:pt x="52575" y="37800"/>
                  <a:pt x="52572" y="37805"/>
                  <a:pt x="52572" y="37831"/>
                </a:cubicBezTo>
                <a:cubicBezTo>
                  <a:pt x="52554" y="37759"/>
                  <a:pt x="52536" y="37759"/>
                  <a:pt x="52518" y="37723"/>
                </a:cubicBezTo>
                <a:cubicBezTo>
                  <a:pt x="52517" y="37724"/>
                  <a:pt x="52516" y="37725"/>
                  <a:pt x="52514" y="37725"/>
                </a:cubicBezTo>
                <a:cubicBezTo>
                  <a:pt x="52500" y="37725"/>
                  <a:pt x="52499" y="37628"/>
                  <a:pt x="52482" y="37578"/>
                </a:cubicBezTo>
                <a:cubicBezTo>
                  <a:pt x="52476" y="37516"/>
                  <a:pt x="52471" y="37492"/>
                  <a:pt x="52465" y="37492"/>
                </a:cubicBezTo>
                <a:cubicBezTo>
                  <a:pt x="52453" y="37492"/>
                  <a:pt x="52440" y="37606"/>
                  <a:pt x="52428" y="37668"/>
                </a:cubicBezTo>
                <a:cubicBezTo>
                  <a:pt x="52428" y="37614"/>
                  <a:pt x="52409" y="37541"/>
                  <a:pt x="52391" y="37487"/>
                </a:cubicBezTo>
                <a:cubicBezTo>
                  <a:pt x="52384" y="37487"/>
                  <a:pt x="52377" y="37484"/>
                  <a:pt x="52371" y="37484"/>
                </a:cubicBezTo>
                <a:cubicBezTo>
                  <a:pt x="52362" y="37484"/>
                  <a:pt x="52355" y="37491"/>
                  <a:pt x="52355" y="37523"/>
                </a:cubicBezTo>
                <a:cubicBezTo>
                  <a:pt x="52337" y="37523"/>
                  <a:pt x="52319" y="37668"/>
                  <a:pt x="52301" y="37686"/>
                </a:cubicBezTo>
                <a:cubicBezTo>
                  <a:pt x="52299" y="37684"/>
                  <a:pt x="52297" y="37683"/>
                  <a:pt x="52295" y="37683"/>
                </a:cubicBezTo>
                <a:cubicBezTo>
                  <a:pt x="52290" y="37683"/>
                  <a:pt x="52287" y="37689"/>
                  <a:pt x="52284" y="37689"/>
                </a:cubicBezTo>
                <a:cubicBezTo>
                  <a:pt x="52279" y="37689"/>
                  <a:pt x="52274" y="37674"/>
                  <a:pt x="52265" y="37596"/>
                </a:cubicBezTo>
                <a:cubicBezTo>
                  <a:pt x="52252" y="37520"/>
                  <a:pt x="52242" y="37497"/>
                  <a:pt x="52232" y="37497"/>
                </a:cubicBezTo>
                <a:cubicBezTo>
                  <a:pt x="52217" y="37497"/>
                  <a:pt x="52204" y="37551"/>
                  <a:pt x="52186" y="37551"/>
                </a:cubicBezTo>
                <a:cubicBezTo>
                  <a:pt x="52182" y="37551"/>
                  <a:pt x="52178" y="37548"/>
                  <a:pt x="52174" y="37541"/>
                </a:cubicBezTo>
                <a:cubicBezTo>
                  <a:pt x="52167" y="37487"/>
                  <a:pt x="52158" y="37471"/>
                  <a:pt x="52148" y="37471"/>
                </a:cubicBezTo>
                <a:cubicBezTo>
                  <a:pt x="52133" y="37471"/>
                  <a:pt x="52117" y="37507"/>
                  <a:pt x="52106" y="37507"/>
                </a:cubicBezTo>
                <a:cubicBezTo>
                  <a:pt x="52104" y="37507"/>
                  <a:pt x="52103" y="37507"/>
                  <a:pt x="52102" y="37505"/>
                </a:cubicBezTo>
                <a:cubicBezTo>
                  <a:pt x="52095" y="37553"/>
                  <a:pt x="52088" y="37572"/>
                  <a:pt x="52082" y="37572"/>
                </a:cubicBezTo>
                <a:cubicBezTo>
                  <a:pt x="52072" y="37572"/>
                  <a:pt x="52065" y="37519"/>
                  <a:pt x="52065" y="37451"/>
                </a:cubicBezTo>
                <a:cubicBezTo>
                  <a:pt x="52054" y="37394"/>
                  <a:pt x="52043" y="37323"/>
                  <a:pt x="52036" y="37323"/>
                </a:cubicBezTo>
                <a:cubicBezTo>
                  <a:pt x="52032" y="37323"/>
                  <a:pt x="52029" y="37348"/>
                  <a:pt x="52029" y="37415"/>
                </a:cubicBezTo>
                <a:cubicBezTo>
                  <a:pt x="52029" y="37415"/>
                  <a:pt x="51993" y="37451"/>
                  <a:pt x="51993" y="37487"/>
                </a:cubicBezTo>
                <a:cubicBezTo>
                  <a:pt x="51985" y="37525"/>
                  <a:pt x="51978" y="37544"/>
                  <a:pt x="51972" y="37544"/>
                </a:cubicBezTo>
                <a:cubicBezTo>
                  <a:pt x="51963" y="37544"/>
                  <a:pt x="51957" y="37507"/>
                  <a:pt x="51957" y="37433"/>
                </a:cubicBezTo>
                <a:cubicBezTo>
                  <a:pt x="51942" y="37493"/>
                  <a:pt x="51930" y="37507"/>
                  <a:pt x="51919" y="37507"/>
                </a:cubicBezTo>
                <a:cubicBezTo>
                  <a:pt x="51912" y="37507"/>
                  <a:pt x="51905" y="37499"/>
                  <a:pt x="51899" y="37499"/>
                </a:cubicBezTo>
                <a:cubicBezTo>
                  <a:pt x="51894" y="37499"/>
                  <a:pt x="51889" y="37504"/>
                  <a:pt x="51884" y="37523"/>
                </a:cubicBezTo>
                <a:cubicBezTo>
                  <a:pt x="51884" y="37505"/>
                  <a:pt x="51866" y="37451"/>
                  <a:pt x="51848" y="37433"/>
                </a:cubicBezTo>
                <a:cubicBezTo>
                  <a:pt x="51848" y="37402"/>
                  <a:pt x="51842" y="37378"/>
                  <a:pt x="51837" y="37378"/>
                </a:cubicBezTo>
                <a:cubicBezTo>
                  <a:pt x="51834" y="37378"/>
                  <a:pt x="51830" y="37393"/>
                  <a:pt x="51830" y="37433"/>
                </a:cubicBezTo>
                <a:cubicBezTo>
                  <a:pt x="51830" y="37478"/>
                  <a:pt x="51818" y="37510"/>
                  <a:pt x="51803" y="37510"/>
                </a:cubicBezTo>
                <a:cubicBezTo>
                  <a:pt x="51800" y="37510"/>
                  <a:pt x="51797" y="37508"/>
                  <a:pt x="51794" y="37505"/>
                </a:cubicBezTo>
                <a:cubicBezTo>
                  <a:pt x="51794" y="37433"/>
                  <a:pt x="51776" y="37378"/>
                  <a:pt x="51776" y="37342"/>
                </a:cubicBezTo>
                <a:cubicBezTo>
                  <a:pt x="51770" y="37290"/>
                  <a:pt x="51765" y="37272"/>
                  <a:pt x="51760" y="37272"/>
                </a:cubicBezTo>
                <a:cubicBezTo>
                  <a:pt x="51750" y="37272"/>
                  <a:pt x="51739" y="37338"/>
                  <a:pt x="51729" y="37338"/>
                </a:cubicBezTo>
                <a:cubicBezTo>
                  <a:pt x="51726" y="37338"/>
                  <a:pt x="51724" y="37334"/>
                  <a:pt x="51721" y="37324"/>
                </a:cubicBezTo>
                <a:cubicBezTo>
                  <a:pt x="51685" y="37324"/>
                  <a:pt x="51649" y="37270"/>
                  <a:pt x="51649" y="37270"/>
                </a:cubicBezTo>
                <a:lnTo>
                  <a:pt x="51649" y="37216"/>
                </a:lnTo>
                <a:lnTo>
                  <a:pt x="51649" y="37143"/>
                </a:lnTo>
                <a:cubicBezTo>
                  <a:pt x="51649" y="37071"/>
                  <a:pt x="51649" y="36998"/>
                  <a:pt x="51649" y="36926"/>
                </a:cubicBezTo>
                <a:cubicBezTo>
                  <a:pt x="51649" y="36901"/>
                  <a:pt x="51649" y="36891"/>
                  <a:pt x="51649" y="36891"/>
                </a:cubicBezTo>
                <a:cubicBezTo>
                  <a:pt x="51648" y="36891"/>
                  <a:pt x="51645" y="36998"/>
                  <a:pt x="51631" y="36998"/>
                </a:cubicBezTo>
                <a:cubicBezTo>
                  <a:pt x="51625" y="37036"/>
                  <a:pt x="51618" y="37047"/>
                  <a:pt x="51612" y="37047"/>
                </a:cubicBezTo>
                <a:cubicBezTo>
                  <a:pt x="51602" y="37047"/>
                  <a:pt x="51591" y="37014"/>
                  <a:pt x="51581" y="37014"/>
                </a:cubicBezTo>
                <a:cubicBezTo>
                  <a:pt x="51579" y="37014"/>
                  <a:pt x="51578" y="37015"/>
                  <a:pt x="51576" y="37016"/>
                </a:cubicBezTo>
                <a:cubicBezTo>
                  <a:pt x="51572" y="36993"/>
                  <a:pt x="51567" y="36983"/>
                  <a:pt x="51562" y="36983"/>
                </a:cubicBezTo>
                <a:cubicBezTo>
                  <a:pt x="51549" y="36983"/>
                  <a:pt x="51536" y="37063"/>
                  <a:pt x="51522" y="37143"/>
                </a:cubicBezTo>
                <a:cubicBezTo>
                  <a:pt x="51520" y="37140"/>
                  <a:pt x="51519" y="37138"/>
                  <a:pt x="51517" y="37138"/>
                </a:cubicBezTo>
                <a:cubicBezTo>
                  <a:pt x="51505" y="37138"/>
                  <a:pt x="51494" y="37214"/>
                  <a:pt x="51489" y="37214"/>
                </a:cubicBezTo>
                <a:cubicBezTo>
                  <a:pt x="51487" y="37214"/>
                  <a:pt x="51486" y="37205"/>
                  <a:pt x="51486" y="37179"/>
                </a:cubicBezTo>
                <a:cubicBezTo>
                  <a:pt x="51468" y="37071"/>
                  <a:pt x="51468" y="37071"/>
                  <a:pt x="51450" y="37034"/>
                </a:cubicBezTo>
                <a:cubicBezTo>
                  <a:pt x="51450" y="37016"/>
                  <a:pt x="51432" y="37034"/>
                  <a:pt x="51432" y="36853"/>
                </a:cubicBezTo>
                <a:cubicBezTo>
                  <a:pt x="51395" y="36853"/>
                  <a:pt x="51377" y="36853"/>
                  <a:pt x="51359" y="36871"/>
                </a:cubicBezTo>
                <a:cubicBezTo>
                  <a:pt x="51351" y="36817"/>
                  <a:pt x="51344" y="36803"/>
                  <a:pt x="51337" y="36803"/>
                </a:cubicBezTo>
                <a:cubicBezTo>
                  <a:pt x="51330" y="36803"/>
                  <a:pt x="51325" y="36820"/>
                  <a:pt x="51323" y="36820"/>
                </a:cubicBezTo>
                <a:cubicBezTo>
                  <a:pt x="51323" y="36820"/>
                  <a:pt x="51323" y="36819"/>
                  <a:pt x="51323" y="36817"/>
                </a:cubicBezTo>
                <a:cubicBezTo>
                  <a:pt x="51305" y="36799"/>
                  <a:pt x="51305" y="36763"/>
                  <a:pt x="51287" y="36708"/>
                </a:cubicBezTo>
                <a:cubicBezTo>
                  <a:pt x="51287" y="36690"/>
                  <a:pt x="51269" y="36618"/>
                  <a:pt x="51250" y="36618"/>
                </a:cubicBezTo>
                <a:cubicBezTo>
                  <a:pt x="51241" y="36618"/>
                  <a:pt x="51232" y="36613"/>
                  <a:pt x="51223" y="36613"/>
                </a:cubicBezTo>
                <a:cubicBezTo>
                  <a:pt x="51214" y="36613"/>
                  <a:pt x="51205" y="36618"/>
                  <a:pt x="51196" y="36636"/>
                </a:cubicBezTo>
                <a:cubicBezTo>
                  <a:pt x="51168" y="36636"/>
                  <a:pt x="51139" y="36513"/>
                  <a:pt x="51111" y="36513"/>
                </a:cubicBezTo>
                <a:cubicBezTo>
                  <a:pt x="51103" y="36513"/>
                  <a:pt x="51095" y="36522"/>
                  <a:pt x="51088" y="36545"/>
                </a:cubicBezTo>
                <a:cubicBezTo>
                  <a:pt x="51069" y="36527"/>
                  <a:pt x="51069" y="36473"/>
                  <a:pt x="51051" y="36473"/>
                </a:cubicBezTo>
                <a:cubicBezTo>
                  <a:pt x="51033" y="36455"/>
                  <a:pt x="51015" y="36491"/>
                  <a:pt x="51015" y="36401"/>
                </a:cubicBezTo>
                <a:cubicBezTo>
                  <a:pt x="51001" y="36387"/>
                  <a:pt x="50998" y="36352"/>
                  <a:pt x="51005" y="36352"/>
                </a:cubicBezTo>
                <a:cubicBezTo>
                  <a:pt x="51007" y="36352"/>
                  <a:pt x="51011" y="36356"/>
                  <a:pt x="51015" y="36364"/>
                </a:cubicBezTo>
                <a:cubicBezTo>
                  <a:pt x="51033" y="36328"/>
                  <a:pt x="51033" y="36292"/>
                  <a:pt x="51033" y="36256"/>
                </a:cubicBezTo>
                <a:cubicBezTo>
                  <a:pt x="51033" y="36226"/>
                  <a:pt x="51033" y="36197"/>
                  <a:pt x="51023" y="36197"/>
                </a:cubicBezTo>
                <a:cubicBezTo>
                  <a:pt x="51021" y="36197"/>
                  <a:pt x="51018" y="36198"/>
                  <a:pt x="51015" y="36201"/>
                </a:cubicBezTo>
                <a:cubicBezTo>
                  <a:pt x="50997" y="36165"/>
                  <a:pt x="50961" y="36057"/>
                  <a:pt x="50943" y="36057"/>
                </a:cubicBezTo>
                <a:cubicBezTo>
                  <a:pt x="50943" y="36150"/>
                  <a:pt x="50939" y="36185"/>
                  <a:pt x="50933" y="36185"/>
                </a:cubicBezTo>
                <a:cubicBezTo>
                  <a:pt x="50919" y="36185"/>
                  <a:pt x="50895" y="36028"/>
                  <a:pt x="50870" y="35930"/>
                </a:cubicBezTo>
                <a:cubicBezTo>
                  <a:pt x="50836" y="35861"/>
                  <a:pt x="50801" y="35693"/>
                  <a:pt x="50751" y="35693"/>
                </a:cubicBezTo>
                <a:cubicBezTo>
                  <a:pt x="50749" y="35693"/>
                  <a:pt x="50746" y="35693"/>
                  <a:pt x="50743" y="35694"/>
                </a:cubicBezTo>
                <a:cubicBezTo>
                  <a:pt x="50741" y="35723"/>
                  <a:pt x="50738" y="35735"/>
                  <a:pt x="50735" y="35735"/>
                </a:cubicBezTo>
                <a:cubicBezTo>
                  <a:pt x="50722" y="35735"/>
                  <a:pt x="50708" y="35527"/>
                  <a:pt x="50687" y="35527"/>
                </a:cubicBezTo>
                <a:cubicBezTo>
                  <a:pt x="50682" y="35527"/>
                  <a:pt x="50677" y="35538"/>
                  <a:pt x="50671" y="35568"/>
                </a:cubicBezTo>
                <a:cubicBezTo>
                  <a:pt x="50653" y="35568"/>
                  <a:pt x="50635" y="35513"/>
                  <a:pt x="50599" y="35423"/>
                </a:cubicBezTo>
                <a:cubicBezTo>
                  <a:pt x="50591" y="35268"/>
                  <a:pt x="50581" y="35227"/>
                  <a:pt x="50570" y="35227"/>
                </a:cubicBezTo>
                <a:cubicBezTo>
                  <a:pt x="50558" y="35227"/>
                  <a:pt x="50545" y="35277"/>
                  <a:pt x="50535" y="35277"/>
                </a:cubicBezTo>
                <a:cubicBezTo>
                  <a:pt x="50532" y="35277"/>
                  <a:pt x="50529" y="35272"/>
                  <a:pt x="50526" y="35260"/>
                </a:cubicBezTo>
                <a:cubicBezTo>
                  <a:pt x="50516" y="35070"/>
                  <a:pt x="50499" y="34966"/>
                  <a:pt x="50483" y="34966"/>
                </a:cubicBezTo>
                <a:cubicBezTo>
                  <a:pt x="50472" y="34966"/>
                  <a:pt x="50461" y="35019"/>
                  <a:pt x="50454" y="35133"/>
                </a:cubicBezTo>
                <a:cubicBezTo>
                  <a:pt x="50444" y="34930"/>
                  <a:pt x="50435" y="34863"/>
                  <a:pt x="50424" y="34863"/>
                </a:cubicBezTo>
                <a:cubicBezTo>
                  <a:pt x="50412" y="34863"/>
                  <a:pt x="50399" y="34926"/>
                  <a:pt x="50381" y="34988"/>
                </a:cubicBezTo>
                <a:cubicBezTo>
                  <a:pt x="50377" y="34954"/>
                  <a:pt x="50373" y="34943"/>
                  <a:pt x="50369" y="34943"/>
                </a:cubicBezTo>
                <a:cubicBezTo>
                  <a:pt x="50360" y="34943"/>
                  <a:pt x="50352" y="34986"/>
                  <a:pt x="50344" y="34986"/>
                </a:cubicBezTo>
                <a:cubicBezTo>
                  <a:pt x="50338" y="34986"/>
                  <a:pt x="50333" y="34965"/>
                  <a:pt x="50327" y="34897"/>
                </a:cubicBezTo>
                <a:cubicBezTo>
                  <a:pt x="50321" y="34807"/>
                  <a:pt x="50314" y="34780"/>
                  <a:pt x="50306" y="34780"/>
                </a:cubicBezTo>
                <a:cubicBezTo>
                  <a:pt x="50295" y="34780"/>
                  <a:pt x="50284" y="34834"/>
                  <a:pt x="50278" y="34834"/>
                </a:cubicBezTo>
                <a:cubicBezTo>
                  <a:pt x="50275" y="34834"/>
                  <a:pt x="50273" y="34818"/>
                  <a:pt x="50273" y="34771"/>
                </a:cubicBezTo>
                <a:cubicBezTo>
                  <a:pt x="50273" y="34687"/>
                  <a:pt x="50257" y="34643"/>
                  <a:pt x="50241" y="34643"/>
                </a:cubicBezTo>
                <a:cubicBezTo>
                  <a:pt x="50233" y="34643"/>
                  <a:pt x="50224" y="34655"/>
                  <a:pt x="50218" y="34680"/>
                </a:cubicBezTo>
                <a:cubicBezTo>
                  <a:pt x="50218" y="34725"/>
                  <a:pt x="50212" y="34739"/>
                  <a:pt x="50205" y="34739"/>
                </a:cubicBezTo>
                <a:cubicBezTo>
                  <a:pt x="50195" y="34739"/>
                  <a:pt x="50182" y="34709"/>
                  <a:pt x="50182" y="34698"/>
                </a:cubicBezTo>
                <a:cubicBezTo>
                  <a:pt x="50180" y="34703"/>
                  <a:pt x="50179" y="34705"/>
                  <a:pt x="50177" y="34705"/>
                </a:cubicBezTo>
                <a:cubicBezTo>
                  <a:pt x="50164" y="34705"/>
                  <a:pt x="50152" y="34567"/>
                  <a:pt x="50139" y="34567"/>
                </a:cubicBezTo>
                <a:cubicBezTo>
                  <a:pt x="50135" y="34567"/>
                  <a:pt x="50131" y="34578"/>
                  <a:pt x="50128" y="34608"/>
                </a:cubicBezTo>
                <a:cubicBezTo>
                  <a:pt x="50113" y="34507"/>
                  <a:pt x="50099" y="34475"/>
                  <a:pt x="50085" y="34475"/>
                </a:cubicBezTo>
                <a:cubicBezTo>
                  <a:pt x="50081" y="34475"/>
                  <a:pt x="50077" y="34477"/>
                  <a:pt x="50073" y="34481"/>
                </a:cubicBezTo>
                <a:cubicBezTo>
                  <a:pt x="50063" y="34565"/>
                  <a:pt x="50052" y="34613"/>
                  <a:pt x="50042" y="34613"/>
                </a:cubicBezTo>
                <a:cubicBezTo>
                  <a:pt x="50034" y="34613"/>
                  <a:pt x="50027" y="34588"/>
                  <a:pt x="50019" y="34535"/>
                </a:cubicBezTo>
                <a:cubicBezTo>
                  <a:pt x="50017" y="34529"/>
                  <a:pt x="50015" y="34526"/>
                  <a:pt x="50013" y="34526"/>
                </a:cubicBezTo>
                <a:cubicBezTo>
                  <a:pt x="50001" y="34526"/>
                  <a:pt x="49989" y="34612"/>
                  <a:pt x="49977" y="34612"/>
                </a:cubicBezTo>
                <a:cubicBezTo>
                  <a:pt x="49973" y="34612"/>
                  <a:pt x="49969" y="34601"/>
                  <a:pt x="49965" y="34572"/>
                </a:cubicBezTo>
                <a:cubicBezTo>
                  <a:pt x="49961" y="34578"/>
                  <a:pt x="49958" y="34581"/>
                  <a:pt x="49955" y="34581"/>
                </a:cubicBezTo>
                <a:cubicBezTo>
                  <a:pt x="49940" y="34581"/>
                  <a:pt x="49925" y="34525"/>
                  <a:pt x="49910" y="34481"/>
                </a:cubicBezTo>
                <a:cubicBezTo>
                  <a:pt x="49906" y="34504"/>
                  <a:pt x="49900" y="34513"/>
                  <a:pt x="49893" y="34513"/>
                </a:cubicBezTo>
                <a:cubicBezTo>
                  <a:pt x="49875" y="34513"/>
                  <a:pt x="49851" y="34440"/>
                  <a:pt x="49838" y="34427"/>
                </a:cubicBezTo>
                <a:cubicBezTo>
                  <a:pt x="49828" y="34407"/>
                  <a:pt x="49818" y="34392"/>
                  <a:pt x="49811" y="34392"/>
                </a:cubicBezTo>
                <a:cubicBezTo>
                  <a:pt x="49805" y="34392"/>
                  <a:pt x="49802" y="34402"/>
                  <a:pt x="49802" y="34427"/>
                </a:cubicBezTo>
                <a:cubicBezTo>
                  <a:pt x="49820" y="34463"/>
                  <a:pt x="49820" y="34499"/>
                  <a:pt x="49802" y="34553"/>
                </a:cubicBezTo>
                <a:cubicBezTo>
                  <a:pt x="49802" y="34499"/>
                  <a:pt x="49802" y="34463"/>
                  <a:pt x="49784" y="34427"/>
                </a:cubicBezTo>
                <a:cubicBezTo>
                  <a:pt x="49773" y="34386"/>
                  <a:pt x="49763" y="34351"/>
                  <a:pt x="49750" y="34351"/>
                </a:cubicBezTo>
                <a:cubicBezTo>
                  <a:pt x="49739" y="34351"/>
                  <a:pt x="49727" y="34371"/>
                  <a:pt x="49711" y="34427"/>
                </a:cubicBezTo>
                <a:cubicBezTo>
                  <a:pt x="49675" y="34427"/>
                  <a:pt x="49639" y="34372"/>
                  <a:pt x="49584" y="34354"/>
                </a:cubicBezTo>
                <a:cubicBezTo>
                  <a:pt x="49574" y="34349"/>
                  <a:pt x="49562" y="34345"/>
                  <a:pt x="49549" y="34345"/>
                </a:cubicBezTo>
                <a:cubicBezTo>
                  <a:pt x="49517" y="34345"/>
                  <a:pt x="49478" y="34368"/>
                  <a:pt x="49440" y="34445"/>
                </a:cubicBezTo>
                <a:cubicBezTo>
                  <a:pt x="49430" y="34436"/>
                  <a:pt x="49421" y="34436"/>
                  <a:pt x="49410" y="34436"/>
                </a:cubicBezTo>
                <a:cubicBezTo>
                  <a:pt x="49399" y="34436"/>
                  <a:pt x="49385" y="34436"/>
                  <a:pt x="49367" y="34427"/>
                </a:cubicBezTo>
                <a:cubicBezTo>
                  <a:pt x="49365" y="34428"/>
                  <a:pt x="49363" y="34429"/>
                  <a:pt x="49361" y="34429"/>
                </a:cubicBezTo>
                <a:cubicBezTo>
                  <a:pt x="49350" y="34429"/>
                  <a:pt x="49336" y="34408"/>
                  <a:pt x="49322" y="34408"/>
                </a:cubicBezTo>
                <a:cubicBezTo>
                  <a:pt x="49312" y="34408"/>
                  <a:pt x="49302" y="34420"/>
                  <a:pt x="49295" y="34463"/>
                </a:cubicBezTo>
                <a:cubicBezTo>
                  <a:pt x="49285" y="34432"/>
                  <a:pt x="49269" y="34408"/>
                  <a:pt x="49254" y="34408"/>
                </a:cubicBezTo>
                <a:cubicBezTo>
                  <a:pt x="49242" y="34408"/>
                  <a:pt x="49230" y="34423"/>
                  <a:pt x="49222" y="34463"/>
                </a:cubicBezTo>
                <a:cubicBezTo>
                  <a:pt x="49214" y="34568"/>
                  <a:pt x="49202" y="34605"/>
                  <a:pt x="49190" y="34605"/>
                </a:cubicBezTo>
                <a:cubicBezTo>
                  <a:pt x="49175" y="34605"/>
                  <a:pt x="49160" y="34549"/>
                  <a:pt x="49150" y="34499"/>
                </a:cubicBezTo>
                <a:cubicBezTo>
                  <a:pt x="49137" y="34293"/>
                  <a:pt x="49124" y="34252"/>
                  <a:pt x="49118" y="34252"/>
                </a:cubicBezTo>
                <a:cubicBezTo>
                  <a:pt x="49115" y="34252"/>
                  <a:pt x="49114" y="34258"/>
                  <a:pt x="49114" y="34264"/>
                </a:cubicBezTo>
                <a:cubicBezTo>
                  <a:pt x="49112" y="34261"/>
                  <a:pt x="49111" y="34260"/>
                  <a:pt x="49110" y="34260"/>
                </a:cubicBezTo>
                <a:cubicBezTo>
                  <a:pt x="49094" y="34260"/>
                  <a:pt x="49077" y="34446"/>
                  <a:pt x="49061" y="34446"/>
                </a:cubicBezTo>
                <a:cubicBezTo>
                  <a:pt x="49061" y="34446"/>
                  <a:pt x="49060" y="34445"/>
                  <a:pt x="49059" y="34445"/>
                </a:cubicBezTo>
                <a:cubicBezTo>
                  <a:pt x="49059" y="34445"/>
                  <a:pt x="49046" y="34565"/>
                  <a:pt x="49031" y="34565"/>
                </a:cubicBezTo>
                <a:cubicBezTo>
                  <a:pt x="49028" y="34565"/>
                  <a:pt x="49026" y="34561"/>
                  <a:pt x="49023" y="34553"/>
                </a:cubicBezTo>
                <a:cubicBezTo>
                  <a:pt x="49011" y="34637"/>
                  <a:pt x="48999" y="34663"/>
                  <a:pt x="48988" y="34663"/>
                </a:cubicBezTo>
                <a:cubicBezTo>
                  <a:pt x="48968" y="34663"/>
                  <a:pt x="48950" y="34582"/>
                  <a:pt x="48938" y="34582"/>
                </a:cubicBezTo>
                <a:cubicBezTo>
                  <a:pt x="48936" y="34582"/>
                  <a:pt x="48934" y="34584"/>
                  <a:pt x="48932" y="34590"/>
                </a:cubicBezTo>
                <a:cubicBezTo>
                  <a:pt x="48901" y="34590"/>
                  <a:pt x="48870" y="34669"/>
                  <a:pt x="48839" y="34669"/>
                </a:cubicBezTo>
                <a:cubicBezTo>
                  <a:pt x="48834" y="34669"/>
                  <a:pt x="48829" y="34667"/>
                  <a:pt x="48824" y="34662"/>
                </a:cubicBezTo>
                <a:cubicBezTo>
                  <a:pt x="48811" y="34764"/>
                  <a:pt x="48798" y="34821"/>
                  <a:pt x="48786" y="34821"/>
                </a:cubicBezTo>
                <a:cubicBezTo>
                  <a:pt x="48780" y="34821"/>
                  <a:pt x="48775" y="34810"/>
                  <a:pt x="48769" y="34789"/>
                </a:cubicBezTo>
                <a:cubicBezTo>
                  <a:pt x="48767" y="34800"/>
                  <a:pt x="48764" y="34805"/>
                  <a:pt x="48761" y="34805"/>
                </a:cubicBezTo>
                <a:cubicBezTo>
                  <a:pt x="48748" y="34805"/>
                  <a:pt x="48735" y="34707"/>
                  <a:pt x="48722" y="34707"/>
                </a:cubicBezTo>
                <a:cubicBezTo>
                  <a:pt x="48720" y="34707"/>
                  <a:pt x="48717" y="34710"/>
                  <a:pt x="48715" y="34716"/>
                </a:cubicBezTo>
                <a:cubicBezTo>
                  <a:pt x="48706" y="34680"/>
                  <a:pt x="48697" y="34680"/>
                  <a:pt x="48688" y="34680"/>
                </a:cubicBezTo>
                <a:cubicBezTo>
                  <a:pt x="48679" y="34680"/>
                  <a:pt x="48670" y="34680"/>
                  <a:pt x="48661" y="34644"/>
                </a:cubicBezTo>
                <a:cubicBezTo>
                  <a:pt x="48645" y="34676"/>
                  <a:pt x="48629" y="34834"/>
                  <a:pt x="48613" y="34834"/>
                </a:cubicBezTo>
                <a:cubicBezTo>
                  <a:pt x="48611" y="34834"/>
                  <a:pt x="48609" y="34832"/>
                  <a:pt x="48606" y="34825"/>
                </a:cubicBezTo>
                <a:cubicBezTo>
                  <a:pt x="48594" y="34800"/>
                  <a:pt x="48573" y="34766"/>
                  <a:pt x="48548" y="34766"/>
                </a:cubicBezTo>
                <a:cubicBezTo>
                  <a:pt x="48538" y="34766"/>
                  <a:pt x="48527" y="34772"/>
                  <a:pt x="48516" y="34789"/>
                </a:cubicBezTo>
                <a:cubicBezTo>
                  <a:pt x="48514" y="34781"/>
                  <a:pt x="48512" y="34777"/>
                  <a:pt x="48510" y="34777"/>
                </a:cubicBezTo>
                <a:cubicBezTo>
                  <a:pt x="48500" y="34777"/>
                  <a:pt x="48497" y="34933"/>
                  <a:pt x="48486" y="34933"/>
                </a:cubicBezTo>
                <a:cubicBezTo>
                  <a:pt x="48484" y="34933"/>
                  <a:pt x="48482" y="34928"/>
                  <a:pt x="48480" y="34916"/>
                </a:cubicBezTo>
                <a:cubicBezTo>
                  <a:pt x="48480" y="34867"/>
                  <a:pt x="48476" y="34840"/>
                  <a:pt x="48470" y="34840"/>
                </a:cubicBezTo>
                <a:cubicBezTo>
                  <a:pt x="48463" y="34840"/>
                  <a:pt x="48453" y="34880"/>
                  <a:pt x="48444" y="34970"/>
                </a:cubicBezTo>
                <a:cubicBezTo>
                  <a:pt x="48444" y="34966"/>
                  <a:pt x="48444" y="34965"/>
                  <a:pt x="48443" y="34965"/>
                </a:cubicBezTo>
                <a:cubicBezTo>
                  <a:pt x="48443" y="34965"/>
                  <a:pt x="48441" y="34975"/>
                  <a:pt x="48435" y="34975"/>
                </a:cubicBezTo>
                <a:cubicBezTo>
                  <a:pt x="48432" y="34975"/>
                  <a:pt x="48429" y="34974"/>
                  <a:pt x="48425" y="34970"/>
                </a:cubicBezTo>
                <a:lnTo>
                  <a:pt x="48425" y="34879"/>
                </a:lnTo>
                <a:cubicBezTo>
                  <a:pt x="48425" y="34901"/>
                  <a:pt x="48423" y="34909"/>
                  <a:pt x="48420" y="34909"/>
                </a:cubicBezTo>
                <a:cubicBezTo>
                  <a:pt x="48409" y="34909"/>
                  <a:pt x="48385" y="34821"/>
                  <a:pt x="48371" y="34807"/>
                </a:cubicBezTo>
                <a:cubicBezTo>
                  <a:pt x="48371" y="34897"/>
                  <a:pt x="48353" y="34897"/>
                  <a:pt x="48353" y="34916"/>
                </a:cubicBezTo>
                <a:cubicBezTo>
                  <a:pt x="48345" y="34924"/>
                  <a:pt x="48340" y="34932"/>
                  <a:pt x="48336" y="34932"/>
                </a:cubicBezTo>
                <a:cubicBezTo>
                  <a:pt x="48331" y="34932"/>
                  <a:pt x="48327" y="34919"/>
                  <a:pt x="48317" y="34879"/>
                </a:cubicBezTo>
                <a:cubicBezTo>
                  <a:pt x="48299" y="34843"/>
                  <a:pt x="48281" y="34807"/>
                  <a:pt x="48244" y="34771"/>
                </a:cubicBezTo>
                <a:cubicBezTo>
                  <a:pt x="48226" y="34952"/>
                  <a:pt x="48208" y="34897"/>
                  <a:pt x="48190" y="34952"/>
                </a:cubicBezTo>
                <a:cubicBezTo>
                  <a:pt x="48186" y="34954"/>
                  <a:pt x="48181" y="34955"/>
                  <a:pt x="48177" y="34955"/>
                </a:cubicBezTo>
                <a:cubicBezTo>
                  <a:pt x="48149" y="34955"/>
                  <a:pt x="48133" y="34898"/>
                  <a:pt x="48118" y="34771"/>
                </a:cubicBezTo>
                <a:cubicBezTo>
                  <a:pt x="48100" y="34779"/>
                  <a:pt x="48087" y="34800"/>
                  <a:pt x="48078" y="34800"/>
                </a:cubicBezTo>
                <a:cubicBezTo>
                  <a:pt x="48068" y="34800"/>
                  <a:pt x="48063" y="34775"/>
                  <a:pt x="48063" y="34680"/>
                </a:cubicBezTo>
                <a:cubicBezTo>
                  <a:pt x="48063" y="34573"/>
                  <a:pt x="48063" y="34547"/>
                  <a:pt x="48062" y="34547"/>
                </a:cubicBezTo>
                <a:cubicBezTo>
                  <a:pt x="48061" y="34547"/>
                  <a:pt x="48058" y="34570"/>
                  <a:pt x="48053" y="34570"/>
                </a:cubicBezTo>
                <a:cubicBezTo>
                  <a:pt x="48051" y="34570"/>
                  <a:pt x="48048" y="34566"/>
                  <a:pt x="48045" y="34553"/>
                </a:cubicBezTo>
                <a:cubicBezTo>
                  <a:pt x="48037" y="34522"/>
                  <a:pt x="48033" y="34504"/>
                  <a:pt x="48029" y="34504"/>
                </a:cubicBezTo>
                <a:cubicBezTo>
                  <a:pt x="48024" y="34504"/>
                  <a:pt x="48019" y="34536"/>
                  <a:pt x="48009" y="34608"/>
                </a:cubicBezTo>
                <a:cubicBezTo>
                  <a:pt x="47997" y="34596"/>
                  <a:pt x="47977" y="34445"/>
                  <a:pt x="47959" y="34445"/>
                </a:cubicBezTo>
                <a:cubicBezTo>
                  <a:pt x="47950" y="34445"/>
                  <a:pt x="47942" y="34482"/>
                  <a:pt x="47936" y="34590"/>
                </a:cubicBezTo>
                <a:cubicBezTo>
                  <a:pt x="47933" y="34586"/>
                  <a:pt x="47930" y="34585"/>
                  <a:pt x="47927" y="34585"/>
                </a:cubicBezTo>
                <a:cubicBezTo>
                  <a:pt x="47908" y="34585"/>
                  <a:pt x="47889" y="34634"/>
                  <a:pt x="47870" y="34634"/>
                </a:cubicBezTo>
                <a:cubicBezTo>
                  <a:pt x="47856" y="34634"/>
                  <a:pt x="47842" y="34608"/>
                  <a:pt x="47828" y="34517"/>
                </a:cubicBezTo>
                <a:cubicBezTo>
                  <a:pt x="47812" y="34408"/>
                  <a:pt x="47797" y="34379"/>
                  <a:pt x="47782" y="34379"/>
                </a:cubicBezTo>
                <a:cubicBezTo>
                  <a:pt x="47767" y="34379"/>
                  <a:pt x="47753" y="34414"/>
                  <a:pt x="47743" y="34414"/>
                </a:cubicBezTo>
                <a:cubicBezTo>
                  <a:pt x="47741" y="34414"/>
                  <a:pt x="47739" y="34412"/>
                  <a:pt x="47737" y="34409"/>
                </a:cubicBezTo>
                <a:cubicBezTo>
                  <a:pt x="47729" y="34448"/>
                  <a:pt x="47721" y="34464"/>
                  <a:pt x="47715" y="34464"/>
                </a:cubicBezTo>
                <a:cubicBezTo>
                  <a:pt x="47707" y="34464"/>
                  <a:pt x="47701" y="34439"/>
                  <a:pt x="47701" y="34409"/>
                </a:cubicBezTo>
                <a:cubicBezTo>
                  <a:pt x="47701" y="34354"/>
                  <a:pt x="47683" y="34282"/>
                  <a:pt x="47683" y="34227"/>
                </a:cubicBezTo>
                <a:cubicBezTo>
                  <a:pt x="47683" y="34191"/>
                  <a:pt x="47683" y="34178"/>
                  <a:pt x="47682" y="34178"/>
                </a:cubicBezTo>
                <a:cubicBezTo>
                  <a:pt x="47680" y="34178"/>
                  <a:pt x="47676" y="34206"/>
                  <a:pt x="47665" y="34227"/>
                </a:cubicBezTo>
                <a:lnTo>
                  <a:pt x="47665" y="34173"/>
                </a:lnTo>
                <a:cubicBezTo>
                  <a:pt x="47665" y="34049"/>
                  <a:pt x="47665" y="34019"/>
                  <a:pt x="47666" y="34019"/>
                </a:cubicBezTo>
                <a:cubicBezTo>
                  <a:pt x="47667" y="34019"/>
                  <a:pt x="47669" y="34046"/>
                  <a:pt x="47674" y="34046"/>
                </a:cubicBezTo>
                <a:cubicBezTo>
                  <a:pt x="47676" y="34046"/>
                  <a:pt x="47679" y="34038"/>
                  <a:pt x="47683" y="34010"/>
                </a:cubicBezTo>
                <a:cubicBezTo>
                  <a:pt x="47683" y="34016"/>
                  <a:pt x="47683" y="34019"/>
                  <a:pt x="47684" y="34019"/>
                </a:cubicBezTo>
                <a:cubicBezTo>
                  <a:pt x="47688" y="34019"/>
                  <a:pt x="47701" y="33956"/>
                  <a:pt x="47701" y="33956"/>
                </a:cubicBezTo>
                <a:lnTo>
                  <a:pt x="47701" y="33829"/>
                </a:lnTo>
                <a:lnTo>
                  <a:pt x="47701" y="33793"/>
                </a:lnTo>
                <a:lnTo>
                  <a:pt x="47701" y="33666"/>
                </a:lnTo>
                <a:lnTo>
                  <a:pt x="47701" y="33521"/>
                </a:lnTo>
                <a:lnTo>
                  <a:pt x="47701" y="33413"/>
                </a:lnTo>
                <a:cubicBezTo>
                  <a:pt x="47701" y="33358"/>
                  <a:pt x="47701" y="33304"/>
                  <a:pt x="47701" y="33268"/>
                </a:cubicBezTo>
                <a:cubicBezTo>
                  <a:pt x="47701" y="33213"/>
                  <a:pt x="47701" y="33250"/>
                  <a:pt x="47683" y="33105"/>
                </a:cubicBezTo>
                <a:cubicBezTo>
                  <a:pt x="47683" y="33088"/>
                  <a:pt x="47682" y="33082"/>
                  <a:pt x="47681" y="33082"/>
                </a:cubicBezTo>
                <a:cubicBezTo>
                  <a:pt x="47676" y="33082"/>
                  <a:pt x="47667" y="33143"/>
                  <a:pt x="47665" y="33143"/>
                </a:cubicBezTo>
                <a:cubicBezTo>
                  <a:pt x="47665" y="33143"/>
                  <a:pt x="47665" y="33142"/>
                  <a:pt x="47665" y="33141"/>
                </a:cubicBezTo>
                <a:cubicBezTo>
                  <a:pt x="47651" y="33113"/>
                  <a:pt x="47626" y="33075"/>
                  <a:pt x="47599" y="33075"/>
                </a:cubicBezTo>
                <a:cubicBezTo>
                  <a:pt x="47591" y="33075"/>
                  <a:pt x="47583" y="33078"/>
                  <a:pt x="47574" y="33087"/>
                </a:cubicBezTo>
                <a:cubicBezTo>
                  <a:pt x="47574" y="33032"/>
                  <a:pt x="47556" y="32996"/>
                  <a:pt x="47538" y="32960"/>
                </a:cubicBezTo>
                <a:cubicBezTo>
                  <a:pt x="47520" y="32924"/>
                  <a:pt x="47502" y="32905"/>
                  <a:pt x="47484" y="32905"/>
                </a:cubicBezTo>
                <a:cubicBezTo>
                  <a:pt x="47466" y="32905"/>
                  <a:pt x="47447" y="32942"/>
                  <a:pt x="47447" y="33068"/>
                </a:cubicBezTo>
                <a:cubicBezTo>
                  <a:pt x="47447" y="32909"/>
                  <a:pt x="47435" y="32818"/>
                  <a:pt x="47414" y="32818"/>
                </a:cubicBezTo>
                <a:cubicBezTo>
                  <a:pt x="47399" y="32818"/>
                  <a:pt x="47379" y="32863"/>
                  <a:pt x="47357" y="32960"/>
                </a:cubicBezTo>
                <a:cubicBezTo>
                  <a:pt x="47339" y="32851"/>
                  <a:pt x="47266" y="32779"/>
                  <a:pt x="47158" y="32742"/>
                </a:cubicBezTo>
                <a:cubicBezTo>
                  <a:pt x="47112" y="32742"/>
                  <a:pt x="47066" y="32497"/>
                  <a:pt x="47042" y="32497"/>
                </a:cubicBezTo>
                <a:cubicBezTo>
                  <a:pt x="47037" y="32497"/>
                  <a:pt x="47034" y="32505"/>
                  <a:pt x="47031" y="32525"/>
                </a:cubicBezTo>
                <a:cubicBezTo>
                  <a:pt x="47031" y="32441"/>
                  <a:pt x="47023" y="32325"/>
                  <a:pt x="47012" y="32325"/>
                </a:cubicBezTo>
                <a:cubicBezTo>
                  <a:pt x="47007" y="32325"/>
                  <a:pt x="47001" y="32355"/>
                  <a:pt x="46995" y="32435"/>
                </a:cubicBezTo>
                <a:cubicBezTo>
                  <a:pt x="46995" y="32380"/>
                  <a:pt x="46977" y="32416"/>
                  <a:pt x="46959" y="32326"/>
                </a:cubicBezTo>
                <a:cubicBezTo>
                  <a:pt x="46959" y="32331"/>
                  <a:pt x="46958" y="32333"/>
                  <a:pt x="46958" y="32333"/>
                </a:cubicBezTo>
                <a:cubicBezTo>
                  <a:pt x="46956" y="32333"/>
                  <a:pt x="46944" y="32175"/>
                  <a:pt x="46931" y="32175"/>
                </a:cubicBezTo>
                <a:cubicBezTo>
                  <a:pt x="46928" y="32175"/>
                  <a:pt x="46925" y="32182"/>
                  <a:pt x="46922" y="32199"/>
                </a:cubicBezTo>
                <a:cubicBezTo>
                  <a:pt x="46922" y="32080"/>
                  <a:pt x="46913" y="32039"/>
                  <a:pt x="46900" y="32039"/>
                </a:cubicBezTo>
                <a:cubicBezTo>
                  <a:pt x="46896" y="32039"/>
                  <a:pt x="46891" y="32044"/>
                  <a:pt x="46886" y="32054"/>
                </a:cubicBezTo>
                <a:cubicBezTo>
                  <a:pt x="46868" y="32000"/>
                  <a:pt x="46868" y="31946"/>
                  <a:pt x="46850" y="31891"/>
                </a:cubicBezTo>
                <a:cubicBezTo>
                  <a:pt x="46839" y="31848"/>
                  <a:pt x="46835" y="31812"/>
                  <a:pt x="46829" y="31812"/>
                </a:cubicBezTo>
                <a:cubicBezTo>
                  <a:pt x="46825" y="31812"/>
                  <a:pt x="46821" y="31829"/>
                  <a:pt x="46814" y="31873"/>
                </a:cubicBezTo>
                <a:cubicBezTo>
                  <a:pt x="46774" y="31873"/>
                  <a:pt x="46734" y="31651"/>
                  <a:pt x="46695" y="31651"/>
                </a:cubicBezTo>
                <a:cubicBezTo>
                  <a:pt x="46680" y="31651"/>
                  <a:pt x="46665" y="31681"/>
                  <a:pt x="46651" y="31765"/>
                </a:cubicBezTo>
                <a:cubicBezTo>
                  <a:pt x="46608" y="31712"/>
                  <a:pt x="46572" y="31684"/>
                  <a:pt x="46543" y="31684"/>
                </a:cubicBezTo>
                <a:cubicBezTo>
                  <a:pt x="46521" y="31684"/>
                  <a:pt x="46503" y="31698"/>
                  <a:pt x="46488" y="31728"/>
                </a:cubicBezTo>
                <a:cubicBezTo>
                  <a:pt x="46451" y="31728"/>
                  <a:pt x="46415" y="31728"/>
                  <a:pt x="46379" y="31765"/>
                </a:cubicBezTo>
                <a:cubicBezTo>
                  <a:pt x="46343" y="31801"/>
                  <a:pt x="46288" y="31891"/>
                  <a:pt x="46234" y="31891"/>
                </a:cubicBezTo>
                <a:cubicBezTo>
                  <a:pt x="46210" y="32046"/>
                  <a:pt x="46194" y="32161"/>
                  <a:pt x="46181" y="32161"/>
                </a:cubicBezTo>
                <a:cubicBezTo>
                  <a:pt x="46174" y="32161"/>
                  <a:pt x="46168" y="32129"/>
                  <a:pt x="46162" y="32054"/>
                </a:cubicBezTo>
                <a:cubicBezTo>
                  <a:pt x="46157" y="32109"/>
                  <a:pt x="46153" y="32127"/>
                  <a:pt x="46148" y="32127"/>
                </a:cubicBezTo>
                <a:cubicBezTo>
                  <a:pt x="46139" y="32127"/>
                  <a:pt x="46130" y="32054"/>
                  <a:pt x="46121" y="32054"/>
                </a:cubicBezTo>
                <a:cubicBezTo>
                  <a:pt x="46116" y="32054"/>
                  <a:pt x="46112" y="32072"/>
                  <a:pt x="46107" y="32127"/>
                </a:cubicBezTo>
                <a:cubicBezTo>
                  <a:pt x="46095" y="32215"/>
                  <a:pt x="46091" y="32260"/>
                  <a:pt x="46084" y="32260"/>
                </a:cubicBezTo>
                <a:cubicBezTo>
                  <a:pt x="46080" y="32260"/>
                  <a:pt x="46077" y="32252"/>
                  <a:pt x="46071" y="32235"/>
                </a:cubicBezTo>
                <a:cubicBezTo>
                  <a:pt x="46058" y="32235"/>
                  <a:pt x="46046" y="32390"/>
                  <a:pt x="46033" y="32390"/>
                </a:cubicBezTo>
                <a:cubicBezTo>
                  <a:pt x="46027" y="32390"/>
                  <a:pt x="46022" y="32364"/>
                  <a:pt x="46017" y="32290"/>
                </a:cubicBezTo>
                <a:cubicBezTo>
                  <a:pt x="46017" y="32308"/>
                  <a:pt x="46015" y="32316"/>
                  <a:pt x="46013" y="32316"/>
                </a:cubicBezTo>
                <a:cubicBezTo>
                  <a:pt x="46004" y="32316"/>
                  <a:pt x="45985" y="32243"/>
                  <a:pt x="45971" y="32243"/>
                </a:cubicBezTo>
                <a:cubicBezTo>
                  <a:pt x="45968" y="32243"/>
                  <a:pt x="45965" y="32246"/>
                  <a:pt x="45963" y="32254"/>
                </a:cubicBezTo>
                <a:cubicBezTo>
                  <a:pt x="45944" y="32235"/>
                  <a:pt x="45926" y="32213"/>
                  <a:pt x="45910" y="32213"/>
                </a:cubicBezTo>
                <a:cubicBezTo>
                  <a:pt x="45895" y="32213"/>
                  <a:pt x="45881" y="32235"/>
                  <a:pt x="45872" y="32308"/>
                </a:cubicBezTo>
                <a:cubicBezTo>
                  <a:pt x="45862" y="32303"/>
                  <a:pt x="45853" y="32301"/>
                  <a:pt x="45843" y="32301"/>
                </a:cubicBezTo>
                <a:cubicBezTo>
                  <a:pt x="45818" y="32301"/>
                  <a:pt x="45795" y="32318"/>
                  <a:pt x="45781" y="32344"/>
                </a:cubicBezTo>
                <a:cubicBezTo>
                  <a:pt x="45773" y="32361"/>
                  <a:pt x="45761" y="32374"/>
                  <a:pt x="45750" y="32374"/>
                </a:cubicBezTo>
                <a:cubicBezTo>
                  <a:pt x="45738" y="32374"/>
                  <a:pt x="45727" y="32356"/>
                  <a:pt x="45727" y="32308"/>
                </a:cubicBezTo>
                <a:cubicBezTo>
                  <a:pt x="45715" y="32308"/>
                  <a:pt x="45687" y="32340"/>
                  <a:pt x="45653" y="32340"/>
                </a:cubicBezTo>
                <a:cubicBezTo>
                  <a:pt x="45637" y="32340"/>
                  <a:pt x="45618" y="32332"/>
                  <a:pt x="45600" y="32308"/>
                </a:cubicBezTo>
                <a:cubicBezTo>
                  <a:pt x="45593" y="32298"/>
                  <a:pt x="45585" y="32294"/>
                  <a:pt x="45579" y="32294"/>
                </a:cubicBezTo>
                <a:cubicBezTo>
                  <a:pt x="45550" y="32294"/>
                  <a:pt x="45528" y="32367"/>
                  <a:pt x="45517" y="32367"/>
                </a:cubicBezTo>
                <a:cubicBezTo>
                  <a:pt x="45512" y="32367"/>
                  <a:pt x="45510" y="32352"/>
                  <a:pt x="45510" y="32308"/>
                </a:cubicBezTo>
                <a:cubicBezTo>
                  <a:pt x="45474" y="32380"/>
                  <a:pt x="45437" y="32435"/>
                  <a:pt x="45383" y="32489"/>
                </a:cubicBezTo>
                <a:cubicBezTo>
                  <a:pt x="45374" y="32483"/>
                  <a:pt x="45366" y="32480"/>
                  <a:pt x="45357" y="32480"/>
                </a:cubicBezTo>
                <a:cubicBezTo>
                  <a:pt x="45294" y="32480"/>
                  <a:pt x="45238" y="32640"/>
                  <a:pt x="45238" y="32688"/>
                </a:cubicBezTo>
                <a:lnTo>
                  <a:pt x="45238" y="32543"/>
                </a:lnTo>
                <a:lnTo>
                  <a:pt x="45238" y="32235"/>
                </a:lnTo>
                <a:lnTo>
                  <a:pt x="45238" y="31783"/>
                </a:lnTo>
                <a:lnTo>
                  <a:pt x="45347" y="31728"/>
                </a:lnTo>
                <a:lnTo>
                  <a:pt x="45383" y="31276"/>
                </a:lnTo>
                <a:lnTo>
                  <a:pt x="44152" y="31276"/>
                </a:lnTo>
                <a:lnTo>
                  <a:pt x="44170" y="31674"/>
                </a:lnTo>
                <a:lnTo>
                  <a:pt x="44278" y="31765"/>
                </a:lnTo>
                <a:lnTo>
                  <a:pt x="44278" y="32724"/>
                </a:lnTo>
                <a:lnTo>
                  <a:pt x="43916" y="32724"/>
                </a:lnTo>
                <a:lnTo>
                  <a:pt x="43916" y="32579"/>
                </a:lnTo>
                <a:lnTo>
                  <a:pt x="44007" y="32416"/>
                </a:lnTo>
                <a:lnTo>
                  <a:pt x="44007" y="31982"/>
                </a:lnTo>
                <a:lnTo>
                  <a:pt x="42811" y="31982"/>
                </a:lnTo>
                <a:lnTo>
                  <a:pt x="42811" y="32416"/>
                </a:lnTo>
                <a:lnTo>
                  <a:pt x="42956" y="32543"/>
                </a:lnTo>
                <a:lnTo>
                  <a:pt x="42956" y="33394"/>
                </a:lnTo>
                <a:lnTo>
                  <a:pt x="40131" y="33340"/>
                </a:lnTo>
                <a:lnTo>
                  <a:pt x="40131" y="31855"/>
                </a:lnTo>
                <a:lnTo>
                  <a:pt x="39715" y="31113"/>
                </a:lnTo>
                <a:lnTo>
                  <a:pt x="39606" y="29972"/>
                </a:lnTo>
                <a:lnTo>
                  <a:pt x="39497" y="31095"/>
                </a:lnTo>
                <a:lnTo>
                  <a:pt x="38954" y="31946"/>
                </a:lnTo>
                <a:lnTo>
                  <a:pt x="38900" y="28125"/>
                </a:lnTo>
                <a:lnTo>
                  <a:pt x="39117" y="27780"/>
                </a:lnTo>
                <a:lnTo>
                  <a:pt x="39117" y="25825"/>
                </a:lnTo>
                <a:lnTo>
                  <a:pt x="38954" y="25625"/>
                </a:lnTo>
                <a:lnTo>
                  <a:pt x="38701" y="24195"/>
                </a:lnTo>
                <a:lnTo>
                  <a:pt x="38447" y="25644"/>
                </a:lnTo>
                <a:lnTo>
                  <a:pt x="38320" y="25807"/>
                </a:lnTo>
                <a:lnTo>
                  <a:pt x="38320" y="26006"/>
                </a:lnTo>
                <a:lnTo>
                  <a:pt x="37958" y="25372"/>
                </a:lnTo>
                <a:lnTo>
                  <a:pt x="37849" y="24213"/>
                </a:lnTo>
                <a:lnTo>
                  <a:pt x="37777" y="24122"/>
                </a:lnTo>
                <a:lnTo>
                  <a:pt x="37777" y="24774"/>
                </a:lnTo>
                <a:lnTo>
                  <a:pt x="37614" y="24050"/>
                </a:lnTo>
                <a:lnTo>
                  <a:pt x="37578" y="22945"/>
                </a:lnTo>
                <a:lnTo>
                  <a:pt x="37523" y="22945"/>
                </a:lnTo>
                <a:lnTo>
                  <a:pt x="37451" y="23742"/>
                </a:lnTo>
                <a:lnTo>
                  <a:pt x="36998" y="23724"/>
                </a:lnTo>
                <a:lnTo>
                  <a:pt x="36890" y="22981"/>
                </a:lnTo>
                <a:lnTo>
                  <a:pt x="36835" y="22981"/>
                </a:lnTo>
                <a:lnTo>
                  <a:pt x="36690" y="24829"/>
                </a:lnTo>
                <a:lnTo>
                  <a:pt x="36527" y="24014"/>
                </a:lnTo>
                <a:lnTo>
                  <a:pt x="36256" y="25770"/>
                </a:lnTo>
                <a:lnTo>
                  <a:pt x="36256" y="25951"/>
                </a:lnTo>
                <a:lnTo>
                  <a:pt x="35930" y="25970"/>
                </a:lnTo>
                <a:lnTo>
                  <a:pt x="35912" y="25843"/>
                </a:lnTo>
                <a:lnTo>
                  <a:pt x="36038" y="25843"/>
                </a:lnTo>
                <a:lnTo>
                  <a:pt x="35930" y="25680"/>
                </a:lnTo>
                <a:lnTo>
                  <a:pt x="35640" y="24086"/>
                </a:lnTo>
                <a:lnTo>
                  <a:pt x="35314" y="25644"/>
                </a:lnTo>
                <a:lnTo>
                  <a:pt x="35133" y="25843"/>
                </a:lnTo>
                <a:lnTo>
                  <a:pt x="35260" y="25843"/>
                </a:lnTo>
                <a:lnTo>
                  <a:pt x="35260" y="26748"/>
                </a:lnTo>
                <a:lnTo>
                  <a:pt x="33648" y="24648"/>
                </a:lnTo>
                <a:lnTo>
                  <a:pt x="32833" y="24648"/>
                </a:lnTo>
                <a:lnTo>
                  <a:pt x="32833" y="24086"/>
                </a:lnTo>
                <a:lnTo>
                  <a:pt x="32525" y="24068"/>
                </a:lnTo>
                <a:lnTo>
                  <a:pt x="32380" y="23905"/>
                </a:lnTo>
                <a:lnTo>
                  <a:pt x="32380" y="23344"/>
                </a:lnTo>
                <a:lnTo>
                  <a:pt x="32163" y="23144"/>
                </a:lnTo>
                <a:lnTo>
                  <a:pt x="32163" y="22022"/>
                </a:lnTo>
                <a:lnTo>
                  <a:pt x="32036" y="21804"/>
                </a:lnTo>
                <a:lnTo>
                  <a:pt x="31765" y="19396"/>
                </a:lnTo>
                <a:lnTo>
                  <a:pt x="31493" y="21804"/>
                </a:lnTo>
                <a:lnTo>
                  <a:pt x="31384" y="22004"/>
                </a:lnTo>
                <a:lnTo>
                  <a:pt x="31384" y="23163"/>
                </a:lnTo>
                <a:lnTo>
                  <a:pt x="31113" y="23344"/>
                </a:lnTo>
                <a:lnTo>
                  <a:pt x="31113" y="23905"/>
                </a:lnTo>
                <a:lnTo>
                  <a:pt x="30823" y="23905"/>
                </a:lnTo>
                <a:lnTo>
                  <a:pt x="30823" y="23307"/>
                </a:lnTo>
                <a:lnTo>
                  <a:pt x="30678" y="22981"/>
                </a:lnTo>
                <a:lnTo>
                  <a:pt x="30153" y="22981"/>
                </a:lnTo>
                <a:lnTo>
                  <a:pt x="29917" y="23199"/>
                </a:lnTo>
                <a:lnTo>
                  <a:pt x="29917" y="23905"/>
                </a:lnTo>
                <a:lnTo>
                  <a:pt x="29410" y="23887"/>
                </a:lnTo>
                <a:lnTo>
                  <a:pt x="29410" y="22384"/>
                </a:lnTo>
                <a:lnTo>
                  <a:pt x="29610" y="22384"/>
                </a:lnTo>
                <a:lnTo>
                  <a:pt x="29447" y="22167"/>
                </a:lnTo>
                <a:lnTo>
                  <a:pt x="28994" y="19975"/>
                </a:lnTo>
                <a:lnTo>
                  <a:pt x="28595" y="22148"/>
                </a:lnTo>
                <a:lnTo>
                  <a:pt x="28360" y="22438"/>
                </a:lnTo>
                <a:lnTo>
                  <a:pt x="28595" y="22438"/>
                </a:lnTo>
                <a:lnTo>
                  <a:pt x="28595" y="23760"/>
                </a:lnTo>
                <a:lnTo>
                  <a:pt x="27980" y="23760"/>
                </a:lnTo>
                <a:lnTo>
                  <a:pt x="27654" y="20881"/>
                </a:lnTo>
                <a:lnTo>
                  <a:pt x="27364" y="23851"/>
                </a:lnTo>
                <a:lnTo>
                  <a:pt x="25988" y="23851"/>
                </a:lnTo>
                <a:lnTo>
                  <a:pt x="25915" y="5814"/>
                </a:lnTo>
                <a:lnTo>
                  <a:pt x="25897" y="5126"/>
                </a:lnTo>
                <a:lnTo>
                  <a:pt x="26060" y="5126"/>
                </a:lnTo>
                <a:lnTo>
                  <a:pt x="25571" y="4673"/>
                </a:lnTo>
                <a:lnTo>
                  <a:pt x="24485" y="1467"/>
                </a:lnTo>
                <a:lnTo>
                  <a:pt x="2437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 rot="345029">
            <a:off x="11040125" y="5558128"/>
            <a:ext cx="3301951" cy="1999267"/>
          </a:xfrm>
          <a:custGeom>
            <a:avLst/>
            <a:gdLst/>
            <a:ahLst/>
            <a:cxnLst/>
            <a:rect l="l" t="t" r="r" b="b"/>
            <a:pathLst>
              <a:path w="72184" h="43706" extrusionOk="0">
                <a:moveTo>
                  <a:pt x="58165" y="1"/>
                </a:moveTo>
                <a:lnTo>
                  <a:pt x="56506" y="3771"/>
                </a:lnTo>
                <a:lnTo>
                  <a:pt x="54700" y="9347"/>
                </a:lnTo>
                <a:lnTo>
                  <a:pt x="53944" y="9494"/>
                </a:lnTo>
                <a:lnTo>
                  <a:pt x="53650" y="11310"/>
                </a:lnTo>
                <a:lnTo>
                  <a:pt x="51991" y="10554"/>
                </a:lnTo>
                <a:lnTo>
                  <a:pt x="48819" y="6333"/>
                </a:lnTo>
                <a:lnTo>
                  <a:pt x="48368" y="10554"/>
                </a:lnTo>
                <a:lnTo>
                  <a:pt x="46562" y="8895"/>
                </a:lnTo>
                <a:lnTo>
                  <a:pt x="46257" y="11006"/>
                </a:lnTo>
                <a:lnTo>
                  <a:pt x="44608" y="8297"/>
                </a:lnTo>
                <a:lnTo>
                  <a:pt x="43852" y="11006"/>
                </a:lnTo>
                <a:lnTo>
                  <a:pt x="40230" y="4380"/>
                </a:lnTo>
                <a:lnTo>
                  <a:pt x="39778" y="12360"/>
                </a:lnTo>
                <a:lnTo>
                  <a:pt x="37216" y="11006"/>
                </a:lnTo>
                <a:lnTo>
                  <a:pt x="36922" y="13568"/>
                </a:lnTo>
                <a:lnTo>
                  <a:pt x="36764" y="18692"/>
                </a:lnTo>
                <a:lnTo>
                  <a:pt x="35116" y="18986"/>
                </a:lnTo>
                <a:lnTo>
                  <a:pt x="29382" y="9042"/>
                </a:lnTo>
                <a:lnTo>
                  <a:pt x="28637" y="19596"/>
                </a:lnTo>
                <a:lnTo>
                  <a:pt x="26368" y="16130"/>
                </a:lnTo>
                <a:lnTo>
                  <a:pt x="18535" y="25171"/>
                </a:lnTo>
                <a:lnTo>
                  <a:pt x="11300" y="6186"/>
                </a:lnTo>
                <a:lnTo>
                  <a:pt x="6480" y="23964"/>
                </a:lnTo>
                <a:lnTo>
                  <a:pt x="3771" y="24562"/>
                </a:lnTo>
                <a:lnTo>
                  <a:pt x="1" y="6480"/>
                </a:lnTo>
                <a:lnTo>
                  <a:pt x="1" y="43705"/>
                </a:lnTo>
                <a:lnTo>
                  <a:pt x="72184" y="35872"/>
                </a:lnTo>
                <a:lnTo>
                  <a:pt x="72184" y="12959"/>
                </a:lnTo>
                <a:lnTo>
                  <a:pt x="70220" y="13117"/>
                </a:lnTo>
                <a:lnTo>
                  <a:pt x="65999" y="5283"/>
                </a:lnTo>
                <a:lnTo>
                  <a:pt x="65547" y="10554"/>
                </a:lnTo>
                <a:lnTo>
                  <a:pt x="61630" y="1965"/>
                </a:lnTo>
                <a:lnTo>
                  <a:pt x="60727" y="8748"/>
                </a:lnTo>
                <a:lnTo>
                  <a:pt x="59677" y="8297"/>
                </a:lnTo>
                <a:lnTo>
                  <a:pt x="5816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>
            <a:off x="10930812" y="5106121"/>
            <a:ext cx="120" cy="12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10930812" y="5106121"/>
            <a:ext cx="120" cy="12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0930812" y="5106121"/>
            <a:ext cx="17459" cy="120"/>
          </a:xfrm>
          <a:custGeom>
            <a:avLst/>
            <a:gdLst/>
            <a:ahLst/>
            <a:cxnLst/>
            <a:rect l="l" t="t" r="r" b="b"/>
            <a:pathLst>
              <a:path w="146" h="1" extrusionOk="0">
                <a:moveTo>
                  <a:pt x="1" y="0"/>
                </a:moveTo>
                <a:lnTo>
                  <a:pt x="146" y="0"/>
                </a:lnTo>
                <a:lnTo>
                  <a:pt x="146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 flipH="1">
            <a:off x="8414631" y="1008126"/>
            <a:ext cx="2201167" cy="2101740"/>
          </a:xfrm>
          <a:custGeom>
            <a:avLst/>
            <a:gdLst/>
            <a:ahLst/>
            <a:cxnLst/>
            <a:rect l="l" t="t" r="r" b="b"/>
            <a:pathLst>
              <a:path w="18408" h="17577" extrusionOk="0">
                <a:moveTo>
                  <a:pt x="2" y="6490"/>
                </a:moveTo>
                <a:lnTo>
                  <a:pt x="2" y="6490"/>
                </a:lnTo>
                <a:cubicBezTo>
                  <a:pt x="1" y="6491"/>
                  <a:pt x="0" y="6493"/>
                  <a:pt x="0" y="6494"/>
                </a:cubicBezTo>
                <a:cubicBezTo>
                  <a:pt x="1" y="6493"/>
                  <a:pt x="2" y="6491"/>
                  <a:pt x="2" y="6490"/>
                </a:cubicBezTo>
                <a:close/>
                <a:moveTo>
                  <a:pt x="1712" y="8035"/>
                </a:moveTo>
                <a:cubicBezTo>
                  <a:pt x="1709" y="8040"/>
                  <a:pt x="1706" y="8046"/>
                  <a:pt x="1703" y="8051"/>
                </a:cubicBezTo>
                <a:cubicBezTo>
                  <a:pt x="1703" y="8065"/>
                  <a:pt x="1703" y="8071"/>
                  <a:pt x="1704" y="8071"/>
                </a:cubicBezTo>
                <a:cubicBezTo>
                  <a:pt x="1705" y="8071"/>
                  <a:pt x="1708" y="8056"/>
                  <a:pt x="1712" y="8035"/>
                </a:cubicBezTo>
                <a:close/>
                <a:moveTo>
                  <a:pt x="3071" y="13147"/>
                </a:moveTo>
                <a:cubicBezTo>
                  <a:pt x="3065" y="13157"/>
                  <a:pt x="3061" y="13167"/>
                  <a:pt x="3061" y="13176"/>
                </a:cubicBezTo>
                <a:cubicBezTo>
                  <a:pt x="3061" y="13176"/>
                  <a:pt x="3064" y="13165"/>
                  <a:pt x="3071" y="13147"/>
                </a:cubicBezTo>
                <a:close/>
                <a:moveTo>
                  <a:pt x="11618" y="0"/>
                </a:moveTo>
                <a:cubicBezTo>
                  <a:pt x="11603" y="0"/>
                  <a:pt x="11558" y="94"/>
                  <a:pt x="11446" y="373"/>
                </a:cubicBezTo>
                <a:cubicBezTo>
                  <a:pt x="11120" y="1133"/>
                  <a:pt x="10359" y="2419"/>
                  <a:pt x="10305" y="2800"/>
                </a:cubicBezTo>
                <a:cubicBezTo>
                  <a:pt x="10250" y="3162"/>
                  <a:pt x="10160" y="4140"/>
                  <a:pt x="10033" y="4176"/>
                </a:cubicBezTo>
                <a:cubicBezTo>
                  <a:pt x="9914" y="4210"/>
                  <a:pt x="9650" y="4469"/>
                  <a:pt x="9771" y="4469"/>
                </a:cubicBezTo>
                <a:cubicBezTo>
                  <a:pt x="9778" y="4469"/>
                  <a:pt x="9787" y="4468"/>
                  <a:pt x="9798" y="4466"/>
                </a:cubicBezTo>
                <a:cubicBezTo>
                  <a:pt x="9825" y="4458"/>
                  <a:pt x="9852" y="4454"/>
                  <a:pt x="9878" y="4454"/>
                </a:cubicBezTo>
                <a:cubicBezTo>
                  <a:pt x="10039" y="4454"/>
                  <a:pt x="10162" y="4596"/>
                  <a:pt x="10178" y="4846"/>
                </a:cubicBezTo>
                <a:cubicBezTo>
                  <a:pt x="10178" y="5132"/>
                  <a:pt x="9773" y="6422"/>
                  <a:pt x="9518" y="6422"/>
                </a:cubicBezTo>
                <a:cubicBezTo>
                  <a:pt x="9515" y="6422"/>
                  <a:pt x="9511" y="6422"/>
                  <a:pt x="9508" y="6421"/>
                </a:cubicBezTo>
                <a:cubicBezTo>
                  <a:pt x="9503" y="6421"/>
                  <a:pt x="9498" y="6421"/>
                  <a:pt x="9492" y="6421"/>
                </a:cubicBezTo>
                <a:cubicBezTo>
                  <a:pt x="9216" y="6421"/>
                  <a:pt x="7877" y="6839"/>
                  <a:pt x="7842" y="6874"/>
                </a:cubicBezTo>
                <a:cubicBezTo>
                  <a:pt x="7828" y="6902"/>
                  <a:pt x="7637" y="6971"/>
                  <a:pt x="7514" y="6971"/>
                </a:cubicBezTo>
                <a:cubicBezTo>
                  <a:pt x="7475" y="6971"/>
                  <a:pt x="7443" y="6964"/>
                  <a:pt x="7425" y="6947"/>
                </a:cubicBezTo>
                <a:cubicBezTo>
                  <a:pt x="7262" y="6874"/>
                  <a:pt x="7081" y="6838"/>
                  <a:pt x="6900" y="6838"/>
                </a:cubicBezTo>
                <a:cubicBezTo>
                  <a:pt x="5633" y="5425"/>
                  <a:pt x="4799" y="5407"/>
                  <a:pt x="4799" y="5407"/>
                </a:cubicBezTo>
                <a:cubicBezTo>
                  <a:pt x="4637" y="4955"/>
                  <a:pt x="4419" y="4955"/>
                  <a:pt x="4419" y="4955"/>
                </a:cubicBezTo>
                <a:lnTo>
                  <a:pt x="4419" y="4955"/>
                </a:lnTo>
                <a:cubicBezTo>
                  <a:pt x="4546" y="5009"/>
                  <a:pt x="4637" y="5371"/>
                  <a:pt x="4564" y="5371"/>
                </a:cubicBezTo>
                <a:cubicBezTo>
                  <a:pt x="4401" y="5407"/>
                  <a:pt x="4238" y="5480"/>
                  <a:pt x="4093" y="5588"/>
                </a:cubicBezTo>
                <a:cubicBezTo>
                  <a:pt x="4051" y="5625"/>
                  <a:pt x="4019" y="5637"/>
                  <a:pt x="3995" y="5637"/>
                </a:cubicBezTo>
                <a:cubicBezTo>
                  <a:pt x="3946" y="5637"/>
                  <a:pt x="3930" y="5588"/>
                  <a:pt x="3930" y="5588"/>
                </a:cubicBezTo>
                <a:cubicBezTo>
                  <a:pt x="3966" y="5299"/>
                  <a:pt x="3840" y="4991"/>
                  <a:pt x="3586" y="4828"/>
                </a:cubicBezTo>
                <a:lnTo>
                  <a:pt x="3586" y="4828"/>
                </a:lnTo>
                <a:cubicBezTo>
                  <a:pt x="3767" y="5063"/>
                  <a:pt x="3677" y="5588"/>
                  <a:pt x="3677" y="5588"/>
                </a:cubicBezTo>
                <a:lnTo>
                  <a:pt x="3586" y="5679"/>
                </a:lnTo>
                <a:cubicBezTo>
                  <a:pt x="3296" y="5643"/>
                  <a:pt x="2970" y="5226"/>
                  <a:pt x="2753" y="5172"/>
                </a:cubicBezTo>
                <a:cubicBezTo>
                  <a:pt x="2543" y="5137"/>
                  <a:pt x="1165" y="4645"/>
                  <a:pt x="1074" y="4645"/>
                </a:cubicBezTo>
                <a:cubicBezTo>
                  <a:pt x="1071" y="4645"/>
                  <a:pt x="1069" y="4646"/>
                  <a:pt x="1069" y="4647"/>
                </a:cubicBezTo>
                <a:cubicBezTo>
                  <a:pt x="1069" y="4665"/>
                  <a:pt x="1178" y="4665"/>
                  <a:pt x="1196" y="4683"/>
                </a:cubicBezTo>
                <a:cubicBezTo>
                  <a:pt x="1232" y="4719"/>
                  <a:pt x="1196" y="4755"/>
                  <a:pt x="1286" y="4773"/>
                </a:cubicBezTo>
                <a:cubicBezTo>
                  <a:pt x="1341" y="4792"/>
                  <a:pt x="1395" y="4810"/>
                  <a:pt x="1431" y="4864"/>
                </a:cubicBezTo>
                <a:cubicBezTo>
                  <a:pt x="1811" y="5679"/>
                  <a:pt x="671" y="5969"/>
                  <a:pt x="598" y="6095"/>
                </a:cubicBezTo>
                <a:cubicBezTo>
                  <a:pt x="544" y="6240"/>
                  <a:pt x="399" y="6331"/>
                  <a:pt x="236" y="6331"/>
                </a:cubicBezTo>
                <a:cubicBezTo>
                  <a:pt x="129" y="6331"/>
                  <a:pt x="39" y="6401"/>
                  <a:pt x="2" y="6490"/>
                </a:cubicBezTo>
                <a:lnTo>
                  <a:pt x="2" y="6490"/>
                </a:lnTo>
                <a:cubicBezTo>
                  <a:pt x="16" y="6470"/>
                  <a:pt x="119" y="6419"/>
                  <a:pt x="166" y="6419"/>
                </a:cubicBezTo>
                <a:cubicBezTo>
                  <a:pt x="172" y="6419"/>
                  <a:pt x="178" y="6419"/>
                  <a:pt x="182" y="6421"/>
                </a:cubicBezTo>
                <a:cubicBezTo>
                  <a:pt x="213" y="6427"/>
                  <a:pt x="247" y="6429"/>
                  <a:pt x="281" y="6429"/>
                </a:cubicBezTo>
                <a:cubicBezTo>
                  <a:pt x="363" y="6429"/>
                  <a:pt x="449" y="6416"/>
                  <a:pt x="526" y="6403"/>
                </a:cubicBezTo>
                <a:lnTo>
                  <a:pt x="526" y="6403"/>
                </a:lnTo>
                <a:cubicBezTo>
                  <a:pt x="471" y="6584"/>
                  <a:pt x="1377" y="6548"/>
                  <a:pt x="1757" y="6820"/>
                </a:cubicBezTo>
                <a:cubicBezTo>
                  <a:pt x="2137" y="7110"/>
                  <a:pt x="1956" y="7653"/>
                  <a:pt x="1920" y="7707"/>
                </a:cubicBezTo>
                <a:cubicBezTo>
                  <a:pt x="1902" y="7743"/>
                  <a:pt x="1830" y="7852"/>
                  <a:pt x="1775" y="7870"/>
                </a:cubicBezTo>
                <a:cubicBezTo>
                  <a:pt x="1742" y="7881"/>
                  <a:pt x="1722" y="7980"/>
                  <a:pt x="1712" y="8035"/>
                </a:cubicBezTo>
                <a:lnTo>
                  <a:pt x="1712" y="8035"/>
                </a:lnTo>
                <a:cubicBezTo>
                  <a:pt x="1752" y="7971"/>
                  <a:pt x="1830" y="7925"/>
                  <a:pt x="1830" y="7925"/>
                </a:cubicBezTo>
                <a:cubicBezTo>
                  <a:pt x="1834" y="7926"/>
                  <a:pt x="1839" y="7927"/>
                  <a:pt x="1844" y="7927"/>
                </a:cubicBezTo>
                <a:cubicBezTo>
                  <a:pt x="1893" y="7927"/>
                  <a:pt x="1938" y="7852"/>
                  <a:pt x="1938" y="7852"/>
                </a:cubicBezTo>
                <a:cubicBezTo>
                  <a:pt x="1938" y="7852"/>
                  <a:pt x="2430" y="7714"/>
                  <a:pt x="2928" y="7714"/>
                </a:cubicBezTo>
                <a:cubicBezTo>
                  <a:pt x="3105" y="7714"/>
                  <a:pt x="3284" y="7732"/>
                  <a:pt x="3441" y="7780"/>
                </a:cubicBezTo>
                <a:cubicBezTo>
                  <a:pt x="4039" y="7979"/>
                  <a:pt x="4437" y="8613"/>
                  <a:pt x="4492" y="8667"/>
                </a:cubicBezTo>
                <a:cubicBezTo>
                  <a:pt x="4528" y="8758"/>
                  <a:pt x="4564" y="8848"/>
                  <a:pt x="4582" y="8939"/>
                </a:cubicBezTo>
                <a:cubicBezTo>
                  <a:pt x="4528" y="8993"/>
                  <a:pt x="4582" y="9174"/>
                  <a:pt x="4582" y="9174"/>
                </a:cubicBezTo>
                <a:cubicBezTo>
                  <a:pt x="4582" y="9156"/>
                  <a:pt x="4582" y="9120"/>
                  <a:pt x="4582" y="9120"/>
                </a:cubicBezTo>
                <a:cubicBezTo>
                  <a:pt x="4600" y="9047"/>
                  <a:pt x="4618" y="9011"/>
                  <a:pt x="4655" y="8957"/>
                </a:cubicBezTo>
                <a:cubicBezTo>
                  <a:pt x="4727" y="8739"/>
                  <a:pt x="4999" y="8703"/>
                  <a:pt x="5325" y="8649"/>
                </a:cubicBezTo>
                <a:cubicBezTo>
                  <a:pt x="5339" y="8647"/>
                  <a:pt x="5353" y="8646"/>
                  <a:pt x="5365" y="8646"/>
                </a:cubicBezTo>
                <a:cubicBezTo>
                  <a:pt x="5620" y="8646"/>
                  <a:pt x="5497" y="8979"/>
                  <a:pt x="5687" y="9065"/>
                </a:cubicBezTo>
                <a:cubicBezTo>
                  <a:pt x="5814" y="9120"/>
                  <a:pt x="5886" y="9247"/>
                  <a:pt x="5868" y="9391"/>
                </a:cubicBezTo>
                <a:cubicBezTo>
                  <a:pt x="5788" y="9341"/>
                  <a:pt x="5707" y="9322"/>
                  <a:pt x="5627" y="9322"/>
                </a:cubicBezTo>
                <a:cubicBezTo>
                  <a:pt x="5415" y="9322"/>
                  <a:pt x="5210" y="9458"/>
                  <a:pt x="5053" y="9536"/>
                </a:cubicBezTo>
                <a:cubicBezTo>
                  <a:pt x="4836" y="9663"/>
                  <a:pt x="4962" y="10550"/>
                  <a:pt x="4854" y="10677"/>
                </a:cubicBezTo>
                <a:cubicBezTo>
                  <a:pt x="4745" y="10804"/>
                  <a:pt x="4727" y="10876"/>
                  <a:pt x="4709" y="11130"/>
                </a:cubicBezTo>
                <a:cubicBezTo>
                  <a:pt x="4692" y="11365"/>
                  <a:pt x="4240" y="11569"/>
                  <a:pt x="3857" y="11569"/>
                </a:cubicBezTo>
                <a:cubicBezTo>
                  <a:pt x="3827" y="11569"/>
                  <a:pt x="3797" y="11567"/>
                  <a:pt x="3767" y="11565"/>
                </a:cubicBezTo>
                <a:cubicBezTo>
                  <a:pt x="3742" y="11562"/>
                  <a:pt x="3719" y="11561"/>
                  <a:pt x="3697" y="11561"/>
                </a:cubicBezTo>
                <a:cubicBezTo>
                  <a:pt x="3362" y="11561"/>
                  <a:pt x="3315" y="11800"/>
                  <a:pt x="3315" y="11800"/>
                </a:cubicBezTo>
                <a:cubicBezTo>
                  <a:pt x="3206" y="11836"/>
                  <a:pt x="3170" y="11963"/>
                  <a:pt x="3206" y="12054"/>
                </a:cubicBezTo>
                <a:cubicBezTo>
                  <a:pt x="3266" y="11903"/>
                  <a:pt x="3364" y="11890"/>
                  <a:pt x="3406" y="11890"/>
                </a:cubicBezTo>
                <a:cubicBezTo>
                  <a:pt x="3414" y="11890"/>
                  <a:pt x="3420" y="11891"/>
                  <a:pt x="3423" y="11891"/>
                </a:cubicBezTo>
                <a:cubicBezTo>
                  <a:pt x="3459" y="11891"/>
                  <a:pt x="3477" y="11963"/>
                  <a:pt x="3477" y="11963"/>
                </a:cubicBezTo>
                <a:cubicBezTo>
                  <a:pt x="3423" y="11981"/>
                  <a:pt x="3405" y="12072"/>
                  <a:pt x="3405" y="12072"/>
                </a:cubicBezTo>
                <a:cubicBezTo>
                  <a:pt x="3296" y="12144"/>
                  <a:pt x="3369" y="12398"/>
                  <a:pt x="3369" y="12398"/>
                </a:cubicBezTo>
                <a:cubicBezTo>
                  <a:pt x="3369" y="12289"/>
                  <a:pt x="3405" y="12216"/>
                  <a:pt x="3496" y="12162"/>
                </a:cubicBezTo>
                <a:cubicBezTo>
                  <a:pt x="3496" y="12168"/>
                  <a:pt x="3508" y="12170"/>
                  <a:pt x="3524" y="12170"/>
                </a:cubicBezTo>
                <a:cubicBezTo>
                  <a:pt x="3556" y="12170"/>
                  <a:pt x="3604" y="12162"/>
                  <a:pt x="3604" y="12162"/>
                </a:cubicBezTo>
                <a:lnTo>
                  <a:pt x="3604" y="12162"/>
                </a:lnTo>
                <a:cubicBezTo>
                  <a:pt x="3550" y="12289"/>
                  <a:pt x="3568" y="12452"/>
                  <a:pt x="3640" y="12579"/>
                </a:cubicBezTo>
                <a:cubicBezTo>
                  <a:pt x="3604" y="12488"/>
                  <a:pt x="3622" y="12416"/>
                  <a:pt x="3677" y="12343"/>
                </a:cubicBezTo>
                <a:lnTo>
                  <a:pt x="3677" y="12398"/>
                </a:lnTo>
                <a:cubicBezTo>
                  <a:pt x="3659" y="12506"/>
                  <a:pt x="3695" y="12633"/>
                  <a:pt x="3785" y="12705"/>
                </a:cubicBezTo>
                <a:cubicBezTo>
                  <a:pt x="3767" y="12615"/>
                  <a:pt x="3767" y="12542"/>
                  <a:pt x="3785" y="12470"/>
                </a:cubicBezTo>
                <a:cubicBezTo>
                  <a:pt x="3785" y="12475"/>
                  <a:pt x="3789" y="12478"/>
                  <a:pt x="3796" y="12478"/>
                </a:cubicBezTo>
                <a:cubicBezTo>
                  <a:pt x="3836" y="12478"/>
                  <a:pt x="3972" y="12392"/>
                  <a:pt x="4003" y="12253"/>
                </a:cubicBezTo>
                <a:cubicBezTo>
                  <a:pt x="4019" y="12125"/>
                  <a:pt x="4276" y="11954"/>
                  <a:pt x="4372" y="11954"/>
                </a:cubicBezTo>
                <a:cubicBezTo>
                  <a:pt x="4385" y="11954"/>
                  <a:pt x="4395" y="11957"/>
                  <a:pt x="4401" y="11963"/>
                </a:cubicBezTo>
                <a:cubicBezTo>
                  <a:pt x="4437" y="12017"/>
                  <a:pt x="4365" y="12198"/>
                  <a:pt x="4329" y="12379"/>
                </a:cubicBezTo>
                <a:cubicBezTo>
                  <a:pt x="4202" y="12633"/>
                  <a:pt x="3948" y="12778"/>
                  <a:pt x="3677" y="12796"/>
                </a:cubicBezTo>
                <a:cubicBezTo>
                  <a:pt x="3532" y="12796"/>
                  <a:pt x="3405" y="12832"/>
                  <a:pt x="3278" y="12923"/>
                </a:cubicBezTo>
                <a:cubicBezTo>
                  <a:pt x="3271" y="12921"/>
                  <a:pt x="3263" y="12920"/>
                  <a:pt x="3256" y="12920"/>
                </a:cubicBezTo>
                <a:cubicBezTo>
                  <a:pt x="3165" y="12920"/>
                  <a:pt x="3096" y="13080"/>
                  <a:pt x="3071" y="13147"/>
                </a:cubicBezTo>
                <a:lnTo>
                  <a:pt x="3071" y="13147"/>
                </a:lnTo>
                <a:cubicBezTo>
                  <a:pt x="3114" y="13082"/>
                  <a:pt x="3278" y="13013"/>
                  <a:pt x="3278" y="13013"/>
                </a:cubicBezTo>
                <a:cubicBezTo>
                  <a:pt x="3278" y="13050"/>
                  <a:pt x="3405" y="13068"/>
                  <a:pt x="3405" y="13068"/>
                </a:cubicBezTo>
                <a:cubicBezTo>
                  <a:pt x="3387" y="13122"/>
                  <a:pt x="3387" y="13194"/>
                  <a:pt x="3405" y="13249"/>
                </a:cubicBezTo>
                <a:cubicBezTo>
                  <a:pt x="3387" y="13538"/>
                  <a:pt x="3550" y="13575"/>
                  <a:pt x="3550" y="13575"/>
                </a:cubicBezTo>
                <a:cubicBezTo>
                  <a:pt x="3514" y="13484"/>
                  <a:pt x="3514" y="13375"/>
                  <a:pt x="3550" y="13303"/>
                </a:cubicBezTo>
                <a:lnTo>
                  <a:pt x="3532" y="13303"/>
                </a:lnTo>
                <a:cubicBezTo>
                  <a:pt x="3550" y="13303"/>
                  <a:pt x="3622" y="13285"/>
                  <a:pt x="3622" y="13285"/>
                </a:cubicBezTo>
                <a:cubicBezTo>
                  <a:pt x="3622" y="13357"/>
                  <a:pt x="3695" y="13357"/>
                  <a:pt x="3695" y="13357"/>
                </a:cubicBezTo>
                <a:cubicBezTo>
                  <a:pt x="3677" y="13466"/>
                  <a:pt x="3767" y="13557"/>
                  <a:pt x="3894" y="13575"/>
                </a:cubicBezTo>
                <a:cubicBezTo>
                  <a:pt x="3822" y="13502"/>
                  <a:pt x="3785" y="13357"/>
                  <a:pt x="3822" y="13321"/>
                </a:cubicBezTo>
                <a:cubicBezTo>
                  <a:pt x="3826" y="13319"/>
                  <a:pt x="3829" y="13318"/>
                  <a:pt x="3833" y="13318"/>
                </a:cubicBezTo>
                <a:cubicBezTo>
                  <a:pt x="3862" y="13318"/>
                  <a:pt x="3876" y="13375"/>
                  <a:pt x="3876" y="13375"/>
                </a:cubicBezTo>
                <a:cubicBezTo>
                  <a:pt x="3894" y="13502"/>
                  <a:pt x="4057" y="13557"/>
                  <a:pt x="4057" y="13557"/>
                </a:cubicBezTo>
                <a:cubicBezTo>
                  <a:pt x="4003" y="13520"/>
                  <a:pt x="3966" y="13357"/>
                  <a:pt x="4057" y="13339"/>
                </a:cubicBezTo>
                <a:cubicBezTo>
                  <a:pt x="4148" y="13321"/>
                  <a:pt x="4093" y="13231"/>
                  <a:pt x="4093" y="13231"/>
                </a:cubicBezTo>
                <a:cubicBezTo>
                  <a:pt x="4292" y="12506"/>
                  <a:pt x="5198" y="12615"/>
                  <a:pt x="4944" y="12452"/>
                </a:cubicBezTo>
                <a:cubicBezTo>
                  <a:pt x="4691" y="12271"/>
                  <a:pt x="4999" y="11999"/>
                  <a:pt x="4999" y="11999"/>
                </a:cubicBezTo>
                <a:cubicBezTo>
                  <a:pt x="5596" y="11420"/>
                  <a:pt x="5361" y="11112"/>
                  <a:pt x="5361" y="11112"/>
                </a:cubicBezTo>
                <a:lnTo>
                  <a:pt x="5361" y="11094"/>
                </a:lnTo>
                <a:cubicBezTo>
                  <a:pt x="5363" y="11096"/>
                  <a:pt x="5369" y="11097"/>
                  <a:pt x="5376" y="11097"/>
                </a:cubicBezTo>
                <a:cubicBezTo>
                  <a:pt x="5417" y="11097"/>
                  <a:pt x="5524" y="11057"/>
                  <a:pt x="5524" y="11057"/>
                </a:cubicBezTo>
                <a:cubicBezTo>
                  <a:pt x="5524" y="11239"/>
                  <a:pt x="5596" y="11420"/>
                  <a:pt x="5741" y="11546"/>
                </a:cubicBezTo>
                <a:cubicBezTo>
                  <a:pt x="5433" y="12216"/>
                  <a:pt x="5705" y="13231"/>
                  <a:pt x="5796" y="14046"/>
                </a:cubicBezTo>
                <a:cubicBezTo>
                  <a:pt x="5868" y="14842"/>
                  <a:pt x="5198" y="15277"/>
                  <a:pt x="5144" y="16563"/>
                </a:cubicBezTo>
                <a:cubicBezTo>
                  <a:pt x="5095" y="17432"/>
                  <a:pt x="5192" y="17577"/>
                  <a:pt x="5262" y="17577"/>
                </a:cubicBezTo>
                <a:cubicBezTo>
                  <a:pt x="5296" y="17577"/>
                  <a:pt x="5325" y="17541"/>
                  <a:pt x="5325" y="17541"/>
                </a:cubicBezTo>
                <a:cubicBezTo>
                  <a:pt x="4908" y="15947"/>
                  <a:pt x="6429" y="14897"/>
                  <a:pt x="6393" y="13357"/>
                </a:cubicBezTo>
                <a:cubicBezTo>
                  <a:pt x="6357" y="11818"/>
                  <a:pt x="6773" y="11438"/>
                  <a:pt x="6773" y="11438"/>
                </a:cubicBezTo>
                <a:cubicBezTo>
                  <a:pt x="7643" y="10406"/>
                  <a:pt x="7516" y="10043"/>
                  <a:pt x="7516" y="10043"/>
                </a:cubicBezTo>
                <a:lnTo>
                  <a:pt x="7516" y="10043"/>
                </a:lnTo>
                <a:cubicBezTo>
                  <a:pt x="7603" y="10065"/>
                  <a:pt x="7690" y="10074"/>
                  <a:pt x="7775" y="10074"/>
                </a:cubicBezTo>
                <a:cubicBezTo>
                  <a:pt x="8488" y="10074"/>
                  <a:pt x="9110" y="9410"/>
                  <a:pt x="9110" y="9410"/>
                </a:cubicBezTo>
                <a:cubicBezTo>
                  <a:pt x="9915" y="7629"/>
                  <a:pt x="11466" y="7290"/>
                  <a:pt x="12535" y="7290"/>
                </a:cubicBezTo>
                <a:cubicBezTo>
                  <a:pt x="13173" y="7290"/>
                  <a:pt x="13639" y="7411"/>
                  <a:pt x="13673" y="7417"/>
                </a:cubicBezTo>
                <a:cubicBezTo>
                  <a:pt x="13773" y="7434"/>
                  <a:pt x="14070" y="7603"/>
                  <a:pt x="14161" y="7603"/>
                </a:cubicBezTo>
                <a:cubicBezTo>
                  <a:pt x="14169" y="7603"/>
                  <a:pt x="14176" y="7602"/>
                  <a:pt x="14180" y="7599"/>
                </a:cubicBezTo>
                <a:cubicBezTo>
                  <a:pt x="14183" y="7596"/>
                  <a:pt x="14187" y="7594"/>
                  <a:pt x="14191" y="7594"/>
                </a:cubicBezTo>
                <a:cubicBezTo>
                  <a:pt x="14241" y="7594"/>
                  <a:pt x="14379" y="7780"/>
                  <a:pt x="14379" y="7780"/>
                </a:cubicBezTo>
                <a:cubicBezTo>
                  <a:pt x="14416" y="7707"/>
                  <a:pt x="14235" y="7508"/>
                  <a:pt x="14235" y="7472"/>
                </a:cubicBezTo>
                <a:cubicBezTo>
                  <a:pt x="14216" y="7454"/>
                  <a:pt x="14035" y="7327"/>
                  <a:pt x="14035" y="7327"/>
                </a:cubicBezTo>
                <a:cubicBezTo>
                  <a:pt x="13800" y="5190"/>
                  <a:pt x="16643" y="4810"/>
                  <a:pt x="16679" y="4737"/>
                </a:cubicBezTo>
                <a:cubicBezTo>
                  <a:pt x="16686" y="4724"/>
                  <a:pt x="16709" y="4719"/>
                  <a:pt x="16742" y="4719"/>
                </a:cubicBezTo>
                <a:cubicBezTo>
                  <a:pt x="16838" y="4719"/>
                  <a:pt x="17020" y="4759"/>
                  <a:pt x="17149" y="4759"/>
                </a:cubicBezTo>
                <a:cubicBezTo>
                  <a:pt x="17226" y="4759"/>
                  <a:pt x="17284" y="4745"/>
                  <a:pt x="17295" y="4701"/>
                </a:cubicBezTo>
                <a:cubicBezTo>
                  <a:pt x="17306" y="4656"/>
                  <a:pt x="17348" y="4641"/>
                  <a:pt x="17401" y="4641"/>
                </a:cubicBezTo>
                <a:cubicBezTo>
                  <a:pt x="17520" y="4641"/>
                  <a:pt x="17693" y="4719"/>
                  <a:pt x="17693" y="4719"/>
                </a:cubicBezTo>
                <a:cubicBezTo>
                  <a:pt x="17585" y="4520"/>
                  <a:pt x="17259" y="4574"/>
                  <a:pt x="17205" y="4556"/>
                </a:cubicBezTo>
                <a:cubicBezTo>
                  <a:pt x="17042" y="4538"/>
                  <a:pt x="16879" y="4520"/>
                  <a:pt x="16716" y="4520"/>
                </a:cubicBezTo>
                <a:cubicBezTo>
                  <a:pt x="15031" y="3470"/>
                  <a:pt x="16897" y="2311"/>
                  <a:pt x="16879" y="2202"/>
                </a:cubicBezTo>
                <a:cubicBezTo>
                  <a:pt x="16879" y="2093"/>
                  <a:pt x="16842" y="2093"/>
                  <a:pt x="17096" y="2093"/>
                </a:cubicBezTo>
                <a:cubicBezTo>
                  <a:pt x="17331" y="2093"/>
                  <a:pt x="17422" y="1948"/>
                  <a:pt x="17603" y="1876"/>
                </a:cubicBezTo>
                <a:cubicBezTo>
                  <a:pt x="17802" y="1785"/>
                  <a:pt x="18092" y="1695"/>
                  <a:pt x="18345" y="1622"/>
                </a:cubicBezTo>
                <a:cubicBezTo>
                  <a:pt x="18408" y="1600"/>
                  <a:pt x="18396" y="1592"/>
                  <a:pt x="18341" y="1592"/>
                </a:cubicBezTo>
                <a:cubicBezTo>
                  <a:pt x="18198" y="1592"/>
                  <a:pt x="17765" y="1646"/>
                  <a:pt x="17594" y="1646"/>
                </a:cubicBezTo>
                <a:cubicBezTo>
                  <a:pt x="17563" y="1646"/>
                  <a:pt x="17541" y="1645"/>
                  <a:pt x="17530" y="1641"/>
                </a:cubicBezTo>
                <a:cubicBezTo>
                  <a:pt x="17523" y="1636"/>
                  <a:pt x="17512" y="1634"/>
                  <a:pt x="17497" y="1634"/>
                </a:cubicBezTo>
                <a:cubicBezTo>
                  <a:pt x="17327" y="1634"/>
                  <a:pt x="16716" y="1894"/>
                  <a:pt x="16716" y="1894"/>
                </a:cubicBezTo>
                <a:cubicBezTo>
                  <a:pt x="16204" y="1984"/>
                  <a:pt x="15738" y="2023"/>
                  <a:pt x="15315" y="2023"/>
                </a:cubicBezTo>
                <a:cubicBezTo>
                  <a:pt x="12667" y="2023"/>
                  <a:pt x="11689" y="498"/>
                  <a:pt x="11627" y="373"/>
                </a:cubicBezTo>
                <a:cubicBezTo>
                  <a:pt x="11581" y="281"/>
                  <a:pt x="11644" y="0"/>
                  <a:pt x="1161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544601" y="999166"/>
            <a:ext cx="2349681" cy="2119676"/>
          </a:xfrm>
          <a:custGeom>
            <a:avLst/>
            <a:gdLst/>
            <a:ahLst/>
            <a:cxnLst/>
            <a:rect l="l" t="t" r="r" b="b"/>
            <a:pathLst>
              <a:path w="19650" h="17727" extrusionOk="0">
                <a:moveTo>
                  <a:pt x="41" y="3646"/>
                </a:moveTo>
                <a:cubicBezTo>
                  <a:pt x="23" y="3648"/>
                  <a:pt x="9" y="3653"/>
                  <a:pt x="1" y="3661"/>
                </a:cubicBezTo>
                <a:cubicBezTo>
                  <a:pt x="14" y="3656"/>
                  <a:pt x="27" y="3651"/>
                  <a:pt x="41" y="3646"/>
                </a:cubicBezTo>
                <a:close/>
                <a:moveTo>
                  <a:pt x="19552" y="1"/>
                </a:moveTo>
                <a:cubicBezTo>
                  <a:pt x="18009" y="1"/>
                  <a:pt x="14887" y="1597"/>
                  <a:pt x="14887" y="1597"/>
                </a:cubicBezTo>
                <a:cubicBezTo>
                  <a:pt x="14815" y="1542"/>
                  <a:pt x="14887" y="1343"/>
                  <a:pt x="14887" y="1343"/>
                </a:cubicBezTo>
                <a:cubicBezTo>
                  <a:pt x="14884" y="1343"/>
                  <a:pt x="14881" y="1342"/>
                  <a:pt x="14878" y="1342"/>
                </a:cubicBezTo>
                <a:cubicBezTo>
                  <a:pt x="14754" y="1342"/>
                  <a:pt x="14633" y="1687"/>
                  <a:pt x="14633" y="1687"/>
                </a:cubicBezTo>
                <a:cubicBezTo>
                  <a:pt x="14597" y="1524"/>
                  <a:pt x="14887" y="1053"/>
                  <a:pt x="14887" y="1053"/>
                </a:cubicBezTo>
                <a:cubicBezTo>
                  <a:pt x="14882" y="1051"/>
                  <a:pt x="14876" y="1050"/>
                  <a:pt x="14868" y="1050"/>
                </a:cubicBezTo>
                <a:cubicBezTo>
                  <a:pt x="14754" y="1050"/>
                  <a:pt x="14335" y="1293"/>
                  <a:pt x="14217" y="1868"/>
                </a:cubicBezTo>
                <a:cubicBezTo>
                  <a:pt x="14108" y="2502"/>
                  <a:pt x="13348" y="3607"/>
                  <a:pt x="13293" y="3860"/>
                </a:cubicBezTo>
                <a:cubicBezTo>
                  <a:pt x="13239" y="4096"/>
                  <a:pt x="12895" y="4150"/>
                  <a:pt x="12804" y="4313"/>
                </a:cubicBezTo>
                <a:cubicBezTo>
                  <a:pt x="12718" y="4486"/>
                  <a:pt x="11251" y="5059"/>
                  <a:pt x="10953" y="5059"/>
                </a:cubicBezTo>
                <a:cubicBezTo>
                  <a:pt x="10940" y="5059"/>
                  <a:pt x="10929" y="5058"/>
                  <a:pt x="10921" y="5055"/>
                </a:cubicBezTo>
                <a:cubicBezTo>
                  <a:pt x="10722" y="5001"/>
                  <a:pt x="10505" y="5110"/>
                  <a:pt x="10468" y="4784"/>
                </a:cubicBezTo>
                <a:cubicBezTo>
                  <a:pt x="10432" y="4458"/>
                  <a:pt x="10215" y="4150"/>
                  <a:pt x="10088" y="4132"/>
                </a:cubicBezTo>
                <a:cubicBezTo>
                  <a:pt x="9889" y="4023"/>
                  <a:pt x="9726" y="3896"/>
                  <a:pt x="9563" y="3752"/>
                </a:cubicBezTo>
                <a:lnTo>
                  <a:pt x="9563" y="3752"/>
                </a:lnTo>
                <a:cubicBezTo>
                  <a:pt x="9635" y="3788"/>
                  <a:pt x="9708" y="3806"/>
                  <a:pt x="9780" y="3806"/>
                </a:cubicBezTo>
                <a:cubicBezTo>
                  <a:pt x="9871" y="3806"/>
                  <a:pt x="9997" y="3643"/>
                  <a:pt x="10088" y="3552"/>
                </a:cubicBezTo>
                <a:cubicBezTo>
                  <a:pt x="10179" y="3462"/>
                  <a:pt x="10124" y="3226"/>
                  <a:pt x="10016" y="3226"/>
                </a:cubicBezTo>
                <a:cubicBezTo>
                  <a:pt x="9961" y="3226"/>
                  <a:pt x="9907" y="3263"/>
                  <a:pt x="9871" y="3335"/>
                </a:cubicBezTo>
                <a:cubicBezTo>
                  <a:pt x="9898" y="3308"/>
                  <a:pt x="9922" y="3295"/>
                  <a:pt x="9943" y="3295"/>
                </a:cubicBezTo>
                <a:cubicBezTo>
                  <a:pt x="9989" y="3295"/>
                  <a:pt x="10016" y="3361"/>
                  <a:pt x="10016" y="3462"/>
                </a:cubicBezTo>
                <a:cubicBezTo>
                  <a:pt x="10003" y="3558"/>
                  <a:pt x="9887" y="3583"/>
                  <a:pt x="9783" y="3583"/>
                </a:cubicBezTo>
                <a:cubicBezTo>
                  <a:pt x="9732" y="3583"/>
                  <a:pt x="9684" y="3576"/>
                  <a:pt x="9653" y="3570"/>
                </a:cubicBezTo>
                <a:cubicBezTo>
                  <a:pt x="9563" y="3570"/>
                  <a:pt x="9508" y="3426"/>
                  <a:pt x="9418" y="3407"/>
                </a:cubicBezTo>
                <a:cubicBezTo>
                  <a:pt x="9411" y="3404"/>
                  <a:pt x="9403" y="3402"/>
                  <a:pt x="9394" y="3402"/>
                </a:cubicBezTo>
                <a:cubicBezTo>
                  <a:pt x="9333" y="3402"/>
                  <a:pt x="9250" y="3491"/>
                  <a:pt x="9215" y="3491"/>
                </a:cubicBezTo>
                <a:cubicBezTo>
                  <a:pt x="9208" y="3491"/>
                  <a:pt x="9203" y="3488"/>
                  <a:pt x="9201" y="3480"/>
                </a:cubicBezTo>
                <a:cubicBezTo>
                  <a:pt x="9195" y="3468"/>
                  <a:pt x="9170" y="3464"/>
                  <a:pt x="9138" y="3464"/>
                </a:cubicBezTo>
                <a:cubicBezTo>
                  <a:pt x="9074" y="3464"/>
                  <a:pt x="8977" y="3480"/>
                  <a:pt x="8929" y="3480"/>
                </a:cubicBezTo>
                <a:cubicBezTo>
                  <a:pt x="8875" y="3480"/>
                  <a:pt x="8857" y="3480"/>
                  <a:pt x="8875" y="3407"/>
                </a:cubicBezTo>
                <a:cubicBezTo>
                  <a:pt x="8875" y="3335"/>
                  <a:pt x="8947" y="3335"/>
                  <a:pt x="8965" y="3281"/>
                </a:cubicBezTo>
                <a:cubicBezTo>
                  <a:pt x="8965" y="3263"/>
                  <a:pt x="8979" y="3257"/>
                  <a:pt x="8998" y="3257"/>
                </a:cubicBezTo>
                <a:cubicBezTo>
                  <a:pt x="9036" y="3257"/>
                  <a:pt x="9092" y="3281"/>
                  <a:pt x="9092" y="3281"/>
                </a:cubicBezTo>
                <a:cubicBezTo>
                  <a:pt x="9036" y="3234"/>
                  <a:pt x="8991" y="3216"/>
                  <a:pt x="8954" y="3216"/>
                </a:cubicBezTo>
                <a:cubicBezTo>
                  <a:pt x="8846" y="3216"/>
                  <a:pt x="8802" y="3367"/>
                  <a:pt x="8748" y="3407"/>
                </a:cubicBezTo>
                <a:cubicBezTo>
                  <a:pt x="8675" y="3462"/>
                  <a:pt x="8748" y="3607"/>
                  <a:pt x="8657" y="3643"/>
                </a:cubicBezTo>
                <a:cubicBezTo>
                  <a:pt x="8585" y="3661"/>
                  <a:pt x="8494" y="3679"/>
                  <a:pt x="8422" y="3679"/>
                </a:cubicBezTo>
                <a:cubicBezTo>
                  <a:pt x="8396" y="3679"/>
                  <a:pt x="8370" y="3633"/>
                  <a:pt x="8331" y="3633"/>
                </a:cubicBezTo>
                <a:cubicBezTo>
                  <a:pt x="8315" y="3633"/>
                  <a:pt x="8298" y="3640"/>
                  <a:pt x="8277" y="3661"/>
                </a:cubicBezTo>
                <a:cubicBezTo>
                  <a:pt x="8205" y="3715"/>
                  <a:pt x="8295" y="3951"/>
                  <a:pt x="8295" y="3951"/>
                </a:cubicBezTo>
                <a:cubicBezTo>
                  <a:pt x="8295" y="3937"/>
                  <a:pt x="8337" y="3902"/>
                  <a:pt x="8357" y="3902"/>
                </a:cubicBezTo>
                <a:cubicBezTo>
                  <a:pt x="8363" y="3902"/>
                  <a:pt x="8368" y="3906"/>
                  <a:pt x="8368" y="3915"/>
                </a:cubicBezTo>
                <a:cubicBezTo>
                  <a:pt x="8374" y="3927"/>
                  <a:pt x="8382" y="3931"/>
                  <a:pt x="8392" y="3931"/>
                </a:cubicBezTo>
                <a:cubicBezTo>
                  <a:pt x="8412" y="3931"/>
                  <a:pt x="8440" y="3915"/>
                  <a:pt x="8476" y="3915"/>
                </a:cubicBezTo>
                <a:cubicBezTo>
                  <a:pt x="8531" y="3915"/>
                  <a:pt x="8549" y="3969"/>
                  <a:pt x="8567" y="3987"/>
                </a:cubicBezTo>
                <a:cubicBezTo>
                  <a:pt x="8567" y="4005"/>
                  <a:pt x="8712" y="4023"/>
                  <a:pt x="8712" y="4041"/>
                </a:cubicBezTo>
                <a:cubicBezTo>
                  <a:pt x="8730" y="4059"/>
                  <a:pt x="8694" y="4168"/>
                  <a:pt x="8657" y="4186"/>
                </a:cubicBezTo>
                <a:cubicBezTo>
                  <a:pt x="8639" y="4204"/>
                  <a:pt x="8639" y="4222"/>
                  <a:pt x="8639" y="4259"/>
                </a:cubicBezTo>
                <a:cubicBezTo>
                  <a:pt x="8657" y="4259"/>
                  <a:pt x="8694" y="4440"/>
                  <a:pt x="8639" y="4476"/>
                </a:cubicBezTo>
                <a:cubicBezTo>
                  <a:pt x="8603" y="4530"/>
                  <a:pt x="8675" y="4585"/>
                  <a:pt x="8712" y="4657"/>
                </a:cubicBezTo>
                <a:cubicBezTo>
                  <a:pt x="8748" y="4748"/>
                  <a:pt x="8784" y="4838"/>
                  <a:pt x="8802" y="4947"/>
                </a:cubicBezTo>
                <a:cubicBezTo>
                  <a:pt x="8838" y="4820"/>
                  <a:pt x="8893" y="4711"/>
                  <a:pt x="8947" y="4585"/>
                </a:cubicBezTo>
                <a:cubicBezTo>
                  <a:pt x="8947" y="4585"/>
                  <a:pt x="9037" y="4659"/>
                  <a:pt x="9067" y="4659"/>
                </a:cubicBezTo>
                <a:cubicBezTo>
                  <a:pt x="9070" y="4659"/>
                  <a:pt x="9072" y="4659"/>
                  <a:pt x="9074" y="4657"/>
                </a:cubicBezTo>
                <a:cubicBezTo>
                  <a:pt x="9110" y="4639"/>
                  <a:pt x="9056" y="4585"/>
                  <a:pt x="9056" y="4476"/>
                </a:cubicBezTo>
                <a:cubicBezTo>
                  <a:pt x="9056" y="4446"/>
                  <a:pt x="9067" y="4434"/>
                  <a:pt x="9085" y="4434"/>
                </a:cubicBezTo>
                <a:cubicBezTo>
                  <a:pt x="9132" y="4434"/>
                  <a:pt x="9226" y="4514"/>
                  <a:pt x="9291" y="4566"/>
                </a:cubicBezTo>
                <a:cubicBezTo>
                  <a:pt x="9364" y="4657"/>
                  <a:pt x="9671" y="4657"/>
                  <a:pt x="9816" y="4729"/>
                </a:cubicBezTo>
                <a:cubicBezTo>
                  <a:pt x="9979" y="4874"/>
                  <a:pt x="10088" y="5092"/>
                  <a:pt x="10070" y="5309"/>
                </a:cubicBezTo>
                <a:cubicBezTo>
                  <a:pt x="10061" y="5396"/>
                  <a:pt x="10002" y="5425"/>
                  <a:pt x="9927" y="5425"/>
                </a:cubicBezTo>
                <a:cubicBezTo>
                  <a:pt x="9846" y="5425"/>
                  <a:pt x="9747" y="5391"/>
                  <a:pt x="9671" y="5363"/>
                </a:cubicBezTo>
                <a:cubicBezTo>
                  <a:pt x="9634" y="5351"/>
                  <a:pt x="9582" y="5345"/>
                  <a:pt x="9518" y="5345"/>
                </a:cubicBezTo>
                <a:cubicBezTo>
                  <a:pt x="9302" y="5345"/>
                  <a:pt x="8945" y="5410"/>
                  <a:pt x="8512" y="5508"/>
                </a:cubicBezTo>
                <a:cubicBezTo>
                  <a:pt x="8389" y="5540"/>
                  <a:pt x="8274" y="5553"/>
                  <a:pt x="8167" y="5553"/>
                </a:cubicBezTo>
                <a:cubicBezTo>
                  <a:pt x="7789" y="5553"/>
                  <a:pt x="7511" y="5396"/>
                  <a:pt x="7299" y="5381"/>
                </a:cubicBezTo>
                <a:cubicBezTo>
                  <a:pt x="7009" y="5363"/>
                  <a:pt x="7009" y="5309"/>
                  <a:pt x="6955" y="5237"/>
                </a:cubicBezTo>
                <a:cubicBezTo>
                  <a:pt x="6883" y="5164"/>
                  <a:pt x="6846" y="5055"/>
                  <a:pt x="6846" y="4947"/>
                </a:cubicBezTo>
                <a:cubicBezTo>
                  <a:pt x="6857" y="4864"/>
                  <a:pt x="6820" y="4846"/>
                  <a:pt x="6786" y="4846"/>
                </a:cubicBezTo>
                <a:cubicBezTo>
                  <a:pt x="6761" y="4846"/>
                  <a:pt x="6738" y="4856"/>
                  <a:pt x="6738" y="4856"/>
                </a:cubicBezTo>
                <a:cubicBezTo>
                  <a:pt x="6702" y="4566"/>
                  <a:pt x="6539" y="4295"/>
                  <a:pt x="6285" y="4132"/>
                </a:cubicBezTo>
                <a:lnTo>
                  <a:pt x="6285" y="4132"/>
                </a:lnTo>
                <a:cubicBezTo>
                  <a:pt x="6339" y="4277"/>
                  <a:pt x="6339" y="4440"/>
                  <a:pt x="6285" y="4585"/>
                </a:cubicBezTo>
                <a:cubicBezTo>
                  <a:pt x="6031" y="4132"/>
                  <a:pt x="5470" y="4005"/>
                  <a:pt x="3496" y="3480"/>
                </a:cubicBezTo>
                <a:cubicBezTo>
                  <a:pt x="3018" y="3353"/>
                  <a:pt x="2527" y="3291"/>
                  <a:pt x="2038" y="3291"/>
                </a:cubicBezTo>
                <a:cubicBezTo>
                  <a:pt x="1356" y="3291"/>
                  <a:pt x="678" y="3411"/>
                  <a:pt x="41" y="3646"/>
                </a:cubicBezTo>
                <a:lnTo>
                  <a:pt x="41" y="3646"/>
                </a:lnTo>
                <a:cubicBezTo>
                  <a:pt x="49" y="3645"/>
                  <a:pt x="57" y="3645"/>
                  <a:pt x="67" y="3645"/>
                </a:cubicBezTo>
                <a:cubicBezTo>
                  <a:pt x="126" y="3645"/>
                  <a:pt x="206" y="3661"/>
                  <a:pt x="255" y="3661"/>
                </a:cubicBezTo>
                <a:cubicBezTo>
                  <a:pt x="327" y="3679"/>
                  <a:pt x="381" y="3715"/>
                  <a:pt x="436" y="3752"/>
                </a:cubicBezTo>
                <a:cubicBezTo>
                  <a:pt x="454" y="3770"/>
                  <a:pt x="635" y="3788"/>
                  <a:pt x="689" y="3806"/>
                </a:cubicBezTo>
                <a:cubicBezTo>
                  <a:pt x="762" y="3824"/>
                  <a:pt x="816" y="3842"/>
                  <a:pt x="888" y="3842"/>
                </a:cubicBezTo>
                <a:cubicBezTo>
                  <a:pt x="943" y="3860"/>
                  <a:pt x="979" y="3896"/>
                  <a:pt x="1015" y="3951"/>
                </a:cubicBezTo>
                <a:cubicBezTo>
                  <a:pt x="1015" y="3969"/>
                  <a:pt x="1033" y="4041"/>
                  <a:pt x="1033" y="4078"/>
                </a:cubicBezTo>
                <a:cubicBezTo>
                  <a:pt x="1033" y="4096"/>
                  <a:pt x="1178" y="4168"/>
                  <a:pt x="1178" y="4168"/>
                </a:cubicBezTo>
                <a:lnTo>
                  <a:pt x="1287" y="4168"/>
                </a:lnTo>
                <a:cubicBezTo>
                  <a:pt x="1341" y="4132"/>
                  <a:pt x="1414" y="4114"/>
                  <a:pt x="1468" y="4059"/>
                </a:cubicBezTo>
                <a:cubicBezTo>
                  <a:pt x="1484" y="4050"/>
                  <a:pt x="1494" y="4046"/>
                  <a:pt x="1500" y="4046"/>
                </a:cubicBezTo>
                <a:cubicBezTo>
                  <a:pt x="1529" y="4046"/>
                  <a:pt x="1468" y="4132"/>
                  <a:pt x="1468" y="4132"/>
                </a:cubicBezTo>
                <a:cubicBezTo>
                  <a:pt x="1468" y="4132"/>
                  <a:pt x="1432" y="4222"/>
                  <a:pt x="1414" y="4259"/>
                </a:cubicBezTo>
                <a:cubicBezTo>
                  <a:pt x="1395" y="4295"/>
                  <a:pt x="1522" y="4422"/>
                  <a:pt x="1558" y="4440"/>
                </a:cubicBezTo>
                <a:cubicBezTo>
                  <a:pt x="1577" y="4440"/>
                  <a:pt x="1794" y="4548"/>
                  <a:pt x="1830" y="4566"/>
                </a:cubicBezTo>
                <a:cubicBezTo>
                  <a:pt x="1866" y="4585"/>
                  <a:pt x="1921" y="4603"/>
                  <a:pt x="1957" y="4603"/>
                </a:cubicBezTo>
                <a:lnTo>
                  <a:pt x="2047" y="4603"/>
                </a:lnTo>
                <a:lnTo>
                  <a:pt x="2283" y="4566"/>
                </a:lnTo>
                <a:lnTo>
                  <a:pt x="2283" y="4566"/>
                </a:lnTo>
                <a:cubicBezTo>
                  <a:pt x="2265" y="4639"/>
                  <a:pt x="2228" y="4729"/>
                  <a:pt x="2192" y="4802"/>
                </a:cubicBezTo>
                <a:cubicBezTo>
                  <a:pt x="2156" y="4838"/>
                  <a:pt x="2192" y="4929"/>
                  <a:pt x="2228" y="4929"/>
                </a:cubicBezTo>
                <a:cubicBezTo>
                  <a:pt x="2319" y="4911"/>
                  <a:pt x="2410" y="4856"/>
                  <a:pt x="2464" y="4766"/>
                </a:cubicBezTo>
                <a:cubicBezTo>
                  <a:pt x="2518" y="4693"/>
                  <a:pt x="2573" y="4621"/>
                  <a:pt x="2627" y="4548"/>
                </a:cubicBezTo>
                <a:cubicBezTo>
                  <a:pt x="2681" y="4483"/>
                  <a:pt x="2722" y="4470"/>
                  <a:pt x="2747" y="4470"/>
                </a:cubicBezTo>
                <a:cubicBezTo>
                  <a:pt x="2763" y="4470"/>
                  <a:pt x="2772" y="4476"/>
                  <a:pt x="2772" y="4476"/>
                </a:cubicBezTo>
                <a:cubicBezTo>
                  <a:pt x="2754" y="4603"/>
                  <a:pt x="2736" y="4711"/>
                  <a:pt x="2699" y="4820"/>
                </a:cubicBezTo>
                <a:cubicBezTo>
                  <a:pt x="2645" y="4929"/>
                  <a:pt x="2609" y="5019"/>
                  <a:pt x="2554" y="5110"/>
                </a:cubicBezTo>
                <a:cubicBezTo>
                  <a:pt x="2536" y="5237"/>
                  <a:pt x="2536" y="5363"/>
                  <a:pt x="2554" y="5472"/>
                </a:cubicBezTo>
                <a:cubicBezTo>
                  <a:pt x="2554" y="5526"/>
                  <a:pt x="2573" y="5653"/>
                  <a:pt x="2554" y="5707"/>
                </a:cubicBezTo>
                <a:cubicBezTo>
                  <a:pt x="2518" y="5744"/>
                  <a:pt x="2591" y="5834"/>
                  <a:pt x="2591" y="5834"/>
                </a:cubicBezTo>
                <a:lnTo>
                  <a:pt x="2627" y="5816"/>
                </a:lnTo>
                <a:cubicBezTo>
                  <a:pt x="2663" y="5798"/>
                  <a:pt x="2717" y="5780"/>
                  <a:pt x="2754" y="5762"/>
                </a:cubicBezTo>
                <a:cubicBezTo>
                  <a:pt x="2790" y="5762"/>
                  <a:pt x="2862" y="5834"/>
                  <a:pt x="2880" y="5925"/>
                </a:cubicBezTo>
                <a:cubicBezTo>
                  <a:pt x="2897" y="6023"/>
                  <a:pt x="2884" y="6447"/>
                  <a:pt x="2894" y="6447"/>
                </a:cubicBezTo>
                <a:cubicBezTo>
                  <a:pt x="2895" y="6447"/>
                  <a:pt x="2897" y="6442"/>
                  <a:pt x="2899" y="6432"/>
                </a:cubicBezTo>
                <a:cubicBezTo>
                  <a:pt x="2908" y="6368"/>
                  <a:pt x="2939" y="6359"/>
                  <a:pt x="2982" y="6359"/>
                </a:cubicBezTo>
                <a:cubicBezTo>
                  <a:pt x="2999" y="6359"/>
                  <a:pt x="3018" y="6361"/>
                  <a:pt x="3039" y="6361"/>
                </a:cubicBezTo>
                <a:cubicBezTo>
                  <a:pt x="3069" y="6361"/>
                  <a:pt x="3101" y="6357"/>
                  <a:pt x="3134" y="6341"/>
                </a:cubicBezTo>
                <a:cubicBezTo>
                  <a:pt x="3165" y="6320"/>
                  <a:pt x="3187" y="6313"/>
                  <a:pt x="3204" y="6313"/>
                </a:cubicBezTo>
                <a:cubicBezTo>
                  <a:pt x="3247" y="6313"/>
                  <a:pt x="3258" y="6359"/>
                  <a:pt x="3297" y="6359"/>
                </a:cubicBezTo>
                <a:cubicBezTo>
                  <a:pt x="3333" y="6359"/>
                  <a:pt x="3369" y="6359"/>
                  <a:pt x="3406" y="6341"/>
                </a:cubicBezTo>
                <a:cubicBezTo>
                  <a:pt x="3460" y="6341"/>
                  <a:pt x="3478" y="6414"/>
                  <a:pt x="3478" y="6468"/>
                </a:cubicBezTo>
                <a:cubicBezTo>
                  <a:pt x="3478" y="6540"/>
                  <a:pt x="3496" y="6522"/>
                  <a:pt x="3478" y="6577"/>
                </a:cubicBezTo>
                <a:cubicBezTo>
                  <a:pt x="3478" y="6611"/>
                  <a:pt x="3500" y="6624"/>
                  <a:pt x="3516" y="6624"/>
                </a:cubicBezTo>
                <a:cubicBezTo>
                  <a:pt x="3525" y="6624"/>
                  <a:pt x="3532" y="6619"/>
                  <a:pt x="3532" y="6613"/>
                </a:cubicBezTo>
                <a:cubicBezTo>
                  <a:pt x="3532" y="6595"/>
                  <a:pt x="3550" y="6577"/>
                  <a:pt x="3569" y="6486"/>
                </a:cubicBezTo>
                <a:cubicBezTo>
                  <a:pt x="3605" y="6396"/>
                  <a:pt x="3732" y="6305"/>
                  <a:pt x="3732" y="6305"/>
                </a:cubicBezTo>
                <a:lnTo>
                  <a:pt x="3732" y="6305"/>
                </a:lnTo>
                <a:cubicBezTo>
                  <a:pt x="3732" y="6396"/>
                  <a:pt x="3732" y="6468"/>
                  <a:pt x="3695" y="6540"/>
                </a:cubicBezTo>
                <a:cubicBezTo>
                  <a:pt x="3659" y="6649"/>
                  <a:pt x="3659" y="6776"/>
                  <a:pt x="3677" y="6884"/>
                </a:cubicBezTo>
                <a:cubicBezTo>
                  <a:pt x="3695" y="6993"/>
                  <a:pt x="3804" y="7138"/>
                  <a:pt x="3840" y="7229"/>
                </a:cubicBezTo>
                <a:cubicBezTo>
                  <a:pt x="3858" y="7301"/>
                  <a:pt x="3876" y="7392"/>
                  <a:pt x="3913" y="7482"/>
                </a:cubicBezTo>
                <a:cubicBezTo>
                  <a:pt x="3922" y="7496"/>
                  <a:pt x="3928" y="7503"/>
                  <a:pt x="3931" y="7503"/>
                </a:cubicBezTo>
                <a:cubicBezTo>
                  <a:pt x="3939" y="7503"/>
                  <a:pt x="3926" y="7449"/>
                  <a:pt x="3913" y="7355"/>
                </a:cubicBezTo>
                <a:cubicBezTo>
                  <a:pt x="3913" y="7229"/>
                  <a:pt x="3931" y="7319"/>
                  <a:pt x="4039" y="7156"/>
                </a:cubicBezTo>
                <a:cubicBezTo>
                  <a:pt x="4148" y="7011"/>
                  <a:pt x="4202" y="7029"/>
                  <a:pt x="4221" y="6993"/>
                </a:cubicBezTo>
                <a:cubicBezTo>
                  <a:pt x="4239" y="6939"/>
                  <a:pt x="4275" y="6975"/>
                  <a:pt x="4275" y="6939"/>
                </a:cubicBezTo>
                <a:cubicBezTo>
                  <a:pt x="4293" y="6921"/>
                  <a:pt x="4347" y="6884"/>
                  <a:pt x="4383" y="6812"/>
                </a:cubicBezTo>
                <a:cubicBezTo>
                  <a:pt x="4438" y="6721"/>
                  <a:pt x="4438" y="6758"/>
                  <a:pt x="4438" y="6667"/>
                </a:cubicBezTo>
                <a:cubicBezTo>
                  <a:pt x="4438" y="6642"/>
                  <a:pt x="4445" y="6632"/>
                  <a:pt x="4455" y="6632"/>
                </a:cubicBezTo>
                <a:cubicBezTo>
                  <a:pt x="4490" y="6632"/>
                  <a:pt x="4565" y="6740"/>
                  <a:pt x="4565" y="6740"/>
                </a:cubicBezTo>
                <a:lnTo>
                  <a:pt x="4691" y="6740"/>
                </a:lnTo>
                <a:cubicBezTo>
                  <a:pt x="4691" y="6740"/>
                  <a:pt x="4746" y="6812"/>
                  <a:pt x="4746" y="6830"/>
                </a:cubicBezTo>
                <a:cubicBezTo>
                  <a:pt x="4764" y="6866"/>
                  <a:pt x="4782" y="6903"/>
                  <a:pt x="4800" y="6921"/>
                </a:cubicBezTo>
                <a:cubicBezTo>
                  <a:pt x="4806" y="6927"/>
                  <a:pt x="4814" y="6929"/>
                  <a:pt x="4823" y="6929"/>
                </a:cubicBezTo>
                <a:cubicBezTo>
                  <a:pt x="4840" y="6929"/>
                  <a:pt x="4860" y="6921"/>
                  <a:pt x="4872" y="6921"/>
                </a:cubicBezTo>
                <a:cubicBezTo>
                  <a:pt x="4891" y="6903"/>
                  <a:pt x="4927" y="6884"/>
                  <a:pt x="4999" y="6794"/>
                </a:cubicBezTo>
                <a:cubicBezTo>
                  <a:pt x="5026" y="6753"/>
                  <a:pt x="5041" y="6740"/>
                  <a:pt x="5048" y="6740"/>
                </a:cubicBezTo>
                <a:cubicBezTo>
                  <a:pt x="5061" y="6740"/>
                  <a:pt x="5054" y="6776"/>
                  <a:pt x="5054" y="6776"/>
                </a:cubicBezTo>
                <a:lnTo>
                  <a:pt x="5054" y="7011"/>
                </a:lnTo>
                <a:cubicBezTo>
                  <a:pt x="5108" y="6993"/>
                  <a:pt x="5180" y="6957"/>
                  <a:pt x="5217" y="6903"/>
                </a:cubicBezTo>
                <a:cubicBezTo>
                  <a:pt x="5289" y="6830"/>
                  <a:pt x="5325" y="6740"/>
                  <a:pt x="5361" y="6631"/>
                </a:cubicBezTo>
                <a:cubicBezTo>
                  <a:pt x="5361" y="6577"/>
                  <a:pt x="5380" y="6522"/>
                  <a:pt x="5398" y="6468"/>
                </a:cubicBezTo>
                <a:cubicBezTo>
                  <a:pt x="5416" y="6396"/>
                  <a:pt x="5434" y="6341"/>
                  <a:pt x="5434" y="6269"/>
                </a:cubicBezTo>
                <a:cubicBezTo>
                  <a:pt x="5434" y="6233"/>
                  <a:pt x="5452" y="6196"/>
                  <a:pt x="5488" y="6160"/>
                </a:cubicBezTo>
                <a:lnTo>
                  <a:pt x="5488" y="6450"/>
                </a:lnTo>
                <a:cubicBezTo>
                  <a:pt x="5488" y="6540"/>
                  <a:pt x="5506" y="6649"/>
                  <a:pt x="5524" y="6740"/>
                </a:cubicBezTo>
                <a:lnTo>
                  <a:pt x="5579" y="6721"/>
                </a:lnTo>
                <a:cubicBezTo>
                  <a:pt x="5615" y="6794"/>
                  <a:pt x="5633" y="6848"/>
                  <a:pt x="5633" y="6921"/>
                </a:cubicBezTo>
                <a:cubicBezTo>
                  <a:pt x="5633" y="6975"/>
                  <a:pt x="5651" y="7047"/>
                  <a:pt x="5669" y="7102"/>
                </a:cubicBezTo>
                <a:cubicBezTo>
                  <a:pt x="5705" y="7174"/>
                  <a:pt x="5760" y="7265"/>
                  <a:pt x="5832" y="7337"/>
                </a:cubicBezTo>
                <a:cubicBezTo>
                  <a:pt x="5887" y="7428"/>
                  <a:pt x="5923" y="7518"/>
                  <a:pt x="5941" y="7627"/>
                </a:cubicBezTo>
                <a:cubicBezTo>
                  <a:pt x="5959" y="7718"/>
                  <a:pt x="5995" y="7790"/>
                  <a:pt x="6031" y="7880"/>
                </a:cubicBezTo>
                <a:cubicBezTo>
                  <a:pt x="6031" y="7880"/>
                  <a:pt x="6122" y="7844"/>
                  <a:pt x="6140" y="7790"/>
                </a:cubicBezTo>
                <a:cubicBezTo>
                  <a:pt x="6158" y="7754"/>
                  <a:pt x="6176" y="7699"/>
                  <a:pt x="6176" y="7663"/>
                </a:cubicBezTo>
                <a:cubicBezTo>
                  <a:pt x="6181" y="7645"/>
                  <a:pt x="6187" y="7639"/>
                  <a:pt x="6195" y="7639"/>
                </a:cubicBezTo>
                <a:cubicBezTo>
                  <a:pt x="6218" y="7639"/>
                  <a:pt x="6249" y="7704"/>
                  <a:pt x="6249" y="7718"/>
                </a:cubicBezTo>
                <a:cubicBezTo>
                  <a:pt x="6249" y="7754"/>
                  <a:pt x="6303" y="7917"/>
                  <a:pt x="6303" y="7989"/>
                </a:cubicBezTo>
                <a:cubicBezTo>
                  <a:pt x="6307" y="8001"/>
                  <a:pt x="6311" y="8006"/>
                  <a:pt x="6316" y="8006"/>
                </a:cubicBezTo>
                <a:cubicBezTo>
                  <a:pt x="6335" y="8006"/>
                  <a:pt x="6357" y="7934"/>
                  <a:pt x="6357" y="7862"/>
                </a:cubicBezTo>
                <a:cubicBezTo>
                  <a:pt x="6376" y="7772"/>
                  <a:pt x="6285" y="7754"/>
                  <a:pt x="6285" y="7681"/>
                </a:cubicBezTo>
                <a:cubicBezTo>
                  <a:pt x="6285" y="7591"/>
                  <a:pt x="6339" y="7591"/>
                  <a:pt x="6376" y="7482"/>
                </a:cubicBezTo>
                <a:cubicBezTo>
                  <a:pt x="6391" y="7422"/>
                  <a:pt x="6443" y="7387"/>
                  <a:pt x="6502" y="7387"/>
                </a:cubicBezTo>
                <a:cubicBezTo>
                  <a:pt x="6514" y="7387"/>
                  <a:pt x="6526" y="7388"/>
                  <a:pt x="6539" y="7392"/>
                </a:cubicBezTo>
                <a:cubicBezTo>
                  <a:pt x="6539" y="7518"/>
                  <a:pt x="6502" y="7645"/>
                  <a:pt x="6466" y="7754"/>
                </a:cubicBezTo>
                <a:cubicBezTo>
                  <a:pt x="6412" y="7808"/>
                  <a:pt x="6412" y="7880"/>
                  <a:pt x="6412" y="7953"/>
                </a:cubicBezTo>
                <a:cubicBezTo>
                  <a:pt x="6412" y="8007"/>
                  <a:pt x="6502" y="8152"/>
                  <a:pt x="6520" y="8243"/>
                </a:cubicBezTo>
                <a:cubicBezTo>
                  <a:pt x="6520" y="8315"/>
                  <a:pt x="6593" y="8478"/>
                  <a:pt x="6611" y="8569"/>
                </a:cubicBezTo>
                <a:cubicBezTo>
                  <a:pt x="6611" y="8659"/>
                  <a:pt x="6647" y="8768"/>
                  <a:pt x="6665" y="8858"/>
                </a:cubicBezTo>
                <a:cubicBezTo>
                  <a:pt x="6665" y="8909"/>
                  <a:pt x="6669" y="8924"/>
                  <a:pt x="6673" y="8924"/>
                </a:cubicBezTo>
                <a:cubicBezTo>
                  <a:pt x="6678" y="8924"/>
                  <a:pt x="6683" y="8904"/>
                  <a:pt x="6683" y="8895"/>
                </a:cubicBezTo>
                <a:cubicBezTo>
                  <a:pt x="6683" y="8895"/>
                  <a:pt x="6720" y="8786"/>
                  <a:pt x="6756" y="8695"/>
                </a:cubicBezTo>
                <a:cubicBezTo>
                  <a:pt x="6774" y="8587"/>
                  <a:pt x="6883" y="8424"/>
                  <a:pt x="6919" y="8315"/>
                </a:cubicBezTo>
                <a:cubicBezTo>
                  <a:pt x="6955" y="8206"/>
                  <a:pt x="7027" y="8243"/>
                  <a:pt x="7064" y="8225"/>
                </a:cubicBezTo>
                <a:cubicBezTo>
                  <a:pt x="7100" y="8225"/>
                  <a:pt x="7136" y="8152"/>
                  <a:pt x="7154" y="8116"/>
                </a:cubicBezTo>
                <a:cubicBezTo>
                  <a:pt x="7154" y="8062"/>
                  <a:pt x="7190" y="7844"/>
                  <a:pt x="7209" y="7790"/>
                </a:cubicBezTo>
                <a:cubicBezTo>
                  <a:pt x="7211" y="7782"/>
                  <a:pt x="7214" y="7779"/>
                  <a:pt x="7216" y="7779"/>
                </a:cubicBezTo>
                <a:cubicBezTo>
                  <a:pt x="7231" y="7779"/>
                  <a:pt x="7245" y="7906"/>
                  <a:pt x="7245" y="7953"/>
                </a:cubicBezTo>
                <a:cubicBezTo>
                  <a:pt x="7263" y="8007"/>
                  <a:pt x="7299" y="8080"/>
                  <a:pt x="7335" y="8134"/>
                </a:cubicBezTo>
                <a:cubicBezTo>
                  <a:pt x="7480" y="8206"/>
                  <a:pt x="7643" y="8279"/>
                  <a:pt x="7806" y="8315"/>
                </a:cubicBezTo>
                <a:cubicBezTo>
                  <a:pt x="7879" y="8315"/>
                  <a:pt x="7933" y="8351"/>
                  <a:pt x="7987" y="8388"/>
                </a:cubicBezTo>
                <a:cubicBezTo>
                  <a:pt x="7987" y="8388"/>
                  <a:pt x="8206" y="8524"/>
                  <a:pt x="8264" y="8524"/>
                </a:cubicBezTo>
                <a:cubicBezTo>
                  <a:pt x="8272" y="8524"/>
                  <a:pt x="8277" y="8521"/>
                  <a:pt x="8277" y="8514"/>
                </a:cubicBezTo>
                <a:cubicBezTo>
                  <a:pt x="8277" y="8442"/>
                  <a:pt x="8277" y="8406"/>
                  <a:pt x="8277" y="8297"/>
                </a:cubicBezTo>
                <a:cubicBezTo>
                  <a:pt x="8268" y="8243"/>
                  <a:pt x="8277" y="8229"/>
                  <a:pt x="8288" y="8229"/>
                </a:cubicBezTo>
                <a:cubicBezTo>
                  <a:pt x="8300" y="8229"/>
                  <a:pt x="8313" y="8243"/>
                  <a:pt x="8313" y="8243"/>
                </a:cubicBezTo>
                <a:cubicBezTo>
                  <a:pt x="8313" y="8243"/>
                  <a:pt x="8368" y="8351"/>
                  <a:pt x="8386" y="8369"/>
                </a:cubicBezTo>
                <a:cubicBezTo>
                  <a:pt x="8386" y="8369"/>
                  <a:pt x="8585" y="8478"/>
                  <a:pt x="8585" y="8496"/>
                </a:cubicBezTo>
                <a:cubicBezTo>
                  <a:pt x="8639" y="8551"/>
                  <a:pt x="8675" y="8605"/>
                  <a:pt x="8712" y="8677"/>
                </a:cubicBezTo>
                <a:cubicBezTo>
                  <a:pt x="8712" y="8689"/>
                  <a:pt x="8720" y="8693"/>
                  <a:pt x="8730" y="8693"/>
                </a:cubicBezTo>
                <a:cubicBezTo>
                  <a:pt x="8752" y="8693"/>
                  <a:pt x="8784" y="8677"/>
                  <a:pt x="8784" y="8677"/>
                </a:cubicBezTo>
                <a:cubicBezTo>
                  <a:pt x="8784" y="8677"/>
                  <a:pt x="8802" y="8551"/>
                  <a:pt x="8820" y="8406"/>
                </a:cubicBezTo>
                <a:cubicBezTo>
                  <a:pt x="8825" y="8375"/>
                  <a:pt x="8831" y="8363"/>
                  <a:pt x="8838" y="8363"/>
                </a:cubicBezTo>
                <a:cubicBezTo>
                  <a:pt x="8861" y="8363"/>
                  <a:pt x="8893" y="8478"/>
                  <a:pt x="8893" y="8478"/>
                </a:cubicBezTo>
                <a:cubicBezTo>
                  <a:pt x="8893" y="8478"/>
                  <a:pt x="8929" y="8804"/>
                  <a:pt x="8929" y="8858"/>
                </a:cubicBezTo>
                <a:cubicBezTo>
                  <a:pt x="8929" y="8913"/>
                  <a:pt x="8965" y="9040"/>
                  <a:pt x="8965" y="9094"/>
                </a:cubicBezTo>
                <a:cubicBezTo>
                  <a:pt x="8965" y="9148"/>
                  <a:pt x="9038" y="9184"/>
                  <a:pt x="9056" y="9184"/>
                </a:cubicBezTo>
                <a:cubicBezTo>
                  <a:pt x="9074" y="9166"/>
                  <a:pt x="9092" y="9148"/>
                  <a:pt x="9092" y="9112"/>
                </a:cubicBezTo>
                <a:cubicBezTo>
                  <a:pt x="9128" y="9076"/>
                  <a:pt x="9056" y="9040"/>
                  <a:pt x="9056" y="8985"/>
                </a:cubicBezTo>
                <a:cubicBezTo>
                  <a:pt x="9056" y="8913"/>
                  <a:pt x="9110" y="8877"/>
                  <a:pt x="9110" y="8858"/>
                </a:cubicBezTo>
                <a:cubicBezTo>
                  <a:pt x="9164" y="8804"/>
                  <a:pt x="9219" y="8732"/>
                  <a:pt x="9255" y="8659"/>
                </a:cubicBezTo>
                <a:cubicBezTo>
                  <a:pt x="9255" y="8605"/>
                  <a:pt x="9255" y="8551"/>
                  <a:pt x="9255" y="8496"/>
                </a:cubicBezTo>
                <a:cubicBezTo>
                  <a:pt x="9237" y="8442"/>
                  <a:pt x="9237" y="8388"/>
                  <a:pt x="9255" y="8333"/>
                </a:cubicBezTo>
                <a:cubicBezTo>
                  <a:pt x="9256" y="8332"/>
                  <a:pt x="9258" y="8331"/>
                  <a:pt x="9260" y="8331"/>
                </a:cubicBezTo>
                <a:cubicBezTo>
                  <a:pt x="9284" y="8331"/>
                  <a:pt x="9345" y="8427"/>
                  <a:pt x="9345" y="8460"/>
                </a:cubicBezTo>
                <a:cubicBezTo>
                  <a:pt x="9364" y="8587"/>
                  <a:pt x="9382" y="8714"/>
                  <a:pt x="9400" y="8858"/>
                </a:cubicBezTo>
                <a:cubicBezTo>
                  <a:pt x="9400" y="8891"/>
                  <a:pt x="9370" y="8895"/>
                  <a:pt x="9342" y="8895"/>
                </a:cubicBezTo>
                <a:cubicBezTo>
                  <a:pt x="9331" y="8895"/>
                  <a:pt x="9320" y="8895"/>
                  <a:pt x="9312" y="8895"/>
                </a:cubicBezTo>
                <a:cubicBezTo>
                  <a:pt x="9282" y="8895"/>
                  <a:pt x="9282" y="8904"/>
                  <a:pt x="9400" y="8985"/>
                </a:cubicBezTo>
                <a:cubicBezTo>
                  <a:pt x="9545" y="9130"/>
                  <a:pt x="9617" y="9347"/>
                  <a:pt x="9617" y="9547"/>
                </a:cubicBezTo>
                <a:cubicBezTo>
                  <a:pt x="9581" y="10017"/>
                  <a:pt x="10179" y="10651"/>
                  <a:pt x="8078" y="13259"/>
                </a:cubicBezTo>
                <a:cubicBezTo>
                  <a:pt x="5959" y="15867"/>
                  <a:pt x="7734" y="17587"/>
                  <a:pt x="8042" y="17696"/>
                </a:cubicBezTo>
                <a:cubicBezTo>
                  <a:pt x="8103" y="17718"/>
                  <a:pt x="8144" y="17726"/>
                  <a:pt x="8169" y="17726"/>
                </a:cubicBezTo>
                <a:cubicBezTo>
                  <a:pt x="8271" y="17726"/>
                  <a:pt x="8132" y="17587"/>
                  <a:pt x="8132" y="17587"/>
                </a:cubicBezTo>
                <a:cubicBezTo>
                  <a:pt x="8132" y="17587"/>
                  <a:pt x="6955" y="16736"/>
                  <a:pt x="8005" y="14617"/>
                </a:cubicBezTo>
                <a:cubicBezTo>
                  <a:pt x="9005" y="12602"/>
                  <a:pt x="9922" y="12553"/>
                  <a:pt x="10009" y="12553"/>
                </a:cubicBezTo>
                <a:cubicBezTo>
                  <a:pt x="10013" y="12553"/>
                  <a:pt x="10016" y="12553"/>
                  <a:pt x="10016" y="12553"/>
                </a:cubicBezTo>
                <a:cubicBezTo>
                  <a:pt x="9997" y="12643"/>
                  <a:pt x="10106" y="12680"/>
                  <a:pt x="10106" y="12680"/>
                </a:cubicBezTo>
                <a:cubicBezTo>
                  <a:pt x="10106" y="12571"/>
                  <a:pt x="10124" y="12480"/>
                  <a:pt x="10160" y="12408"/>
                </a:cubicBezTo>
                <a:lnTo>
                  <a:pt x="10160" y="12408"/>
                </a:lnTo>
                <a:cubicBezTo>
                  <a:pt x="10160" y="12480"/>
                  <a:pt x="10142" y="12553"/>
                  <a:pt x="10142" y="12625"/>
                </a:cubicBezTo>
                <a:cubicBezTo>
                  <a:pt x="10142" y="12698"/>
                  <a:pt x="10197" y="12842"/>
                  <a:pt x="10197" y="12933"/>
                </a:cubicBezTo>
                <a:cubicBezTo>
                  <a:pt x="10197" y="13024"/>
                  <a:pt x="10215" y="13024"/>
                  <a:pt x="10233" y="13024"/>
                </a:cubicBezTo>
                <a:cubicBezTo>
                  <a:pt x="10269" y="12879"/>
                  <a:pt x="10287" y="12716"/>
                  <a:pt x="10305" y="12571"/>
                </a:cubicBezTo>
                <a:cubicBezTo>
                  <a:pt x="10342" y="12734"/>
                  <a:pt x="10342" y="12897"/>
                  <a:pt x="10342" y="13060"/>
                </a:cubicBezTo>
                <a:cubicBezTo>
                  <a:pt x="10426" y="13026"/>
                  <a:pt x="10479" y="12489"/>
                  <a:pt x="10500" y="12489"/>
                </a:cubicBezTo>
                <a:cubicBezTo>
                  <a:pt x="10502" y="12489"/>
                  <a:pt x="10503" y="12492"/>
                  <a:pt x="10505" y="12498"/>
                </a:cubicBezTo>
                <a:cubicBezTo>
                  <a:pt x="10523" y="12589"/>
                  <a:pt x="10541" y="12698"/>
                  <a:pt x="10541" y="12806"/>
                </a:cubicBezTo>
                <a:cubicBezTo>
                  <a:pt x="10613" y="12752"/>
                  <a:pt x="10649" y="12245"/>
                  <a:pt x="10649" y="12136"/>
                </a:cubicBezTo>
                <a:cubicBezTo>
                  <a:pt x="10649" y="12028"/>
                  <a:pt x="10559" y="11955"/>
                  <a:pt x="10649" y="11810"/>
                </a:cubicBezTo>
                <a:cubicBezTo>
                  <a:pt x="10686" y="11756"/>
                  <a:pt x="10712" y="11736"/>
                  <a:pt x="10729" y="11736"/>
                </a:cubicBezTo>
                <a:cubicBezTo>
                  <a:pt x="10764" y="11736"/>
                  <a:pt x="10764" y="11816"/>
                  <a:pt x="10740" y="11865"/>
                </a:cubicBezTo>
                <a:cubicBezTo>
                  <a:pt x="10704" y="11991"/>
                  <a:pt x="10686" y="12118"/>
                  <a:pt x="10704" y="12245"/>
                </a:cubicBezTo>
                <a:cubicBezTo>
                  <a:pt x="10722" y="12245"/>
                  <a:pt x="10776" y="12009"/>
                  <a:pt x="10794" y="12009"/>
                </a:cubicBezTo>
                <a:cubicBezTo>
                  <a:pt x="10796" y="12008"/>
                  <a:pt x="10797" y="12007"/>
                  <a:pt x="10798" y="12007"/>
                </a:cubicBezTo>
                <a:cubicBezTo>
                  <a:pt x="10815" y="12007"/>
                  <a:pt x="10832" y="12105"/>
                  <a:pt x="10849" y="12172"/>
                </a:cubicBezTo>
                <a:cubicBezTo>
                  <a:pt x="10867" y="12245"/>
                  <a:pt x="10849" y="12317"/>
                  <a:pt x="10812" y="12372"/>
                </a:cubicBezTo>
                <a:cubicBezTo>
                  <a:pt x="10807" y="12383"/>
                  <a:pt x="10808" y="12387"/>
                  <a:pt x="10813" y="12387"/>
                </a:cubicBezTo>
                <a:cubicBezTo>
                  <a:pt x="10824" y="12387"/>
                  <a:pt x="10854" y="12366"/>
                  <a:pt x="10867" y="12354"/>
                </a:cubicBezTo>
                <a:cubicBezTo>
                  <a:pt x="10899" y="12321"/>
                  <a:pt x="10931" y="12260"/>
                  <a:pt x="10938" y="12260"/>
                </a:cubicBezTo>
                <a:cubicBezTo>
                  <a:pt x="10939" y="12260"/>
                  <a:pt x="10939" y="12261"/>
                  <a:pt x="10939" y="12263"/>
                </a:cubicBezTo>
                <a:cubicBezTo>
                  <a:pt x="10957" y="12299"/>
                  <a:pt x="10957" y="12317"/>
                  <a:pt x="10939" y="12354"/>
                </a:cubicBezTo>
                <a:cubicBezTo>
                  <a:pt x="10921" y="12372"/>
                  <a:pt x="10939" y="12390"/>
                  <a:pt x="10939" y="12408"/>
                </a:cubicBezTo>
                <a:cubicBezTo>
                  <a:pt x="10943" y="12412"/>
                  <a:pt x="10949" y="12414"/>
                  <a:pt x="10955" y="12414"/>
                </a:cubicBezTo>
                <a:cubicBezTo>
                  <a:pt x="10973" y="12414"/>
                  <a:pt x="10998" y="12391"/>
                  <a:pt x="11012" y="12335"/>
                </a:cubicBezTo>
                <a:cubicBezTo>
                  <a:pt x="11036" y="12287"/>
                  <a:pt x="11044" y="12279"/>
                  <a:pt x="11046" y="12279"/>
                </a:cubicBezTo>
                <a:cubicBezTo>
                  <a:pt x="11048" y="12279"/>
                  <a:pt x="11048" y="12281"/>
                  <a:pt x="11048" y="12281"/>
                </a:cubicBezTo>
                <a:lnTo>
                  <a:pt x="11048" y="12317"/>
                </a:lnTo>
                <a:cubicBezTo>
                  <a:pt x="11048" y="12332"/>
                  <a:pt x="11048" y="12382"/>
                  <a:pt x="11057" y="12382"/>
                </a:cubicBezTo>
                <a:cubicBezTo>
                  <a:pt x="11060" y="12382"/>
                  <a:pt x="11062" y="12379"/>
                  <a:pt x="11066" y="12372"/>
                </a:cubicBezTo>
                <a:cubicBezTo>
                  <a:pt x="11066" y="12335"/>
                  <a:pt x="11120" y="12281"/>
                  <a:pt x="11120" y="12281"/>
                </a:cubicBezTo>
                <a:cubicBezTo>
                  <a:pt x="11374" y="12028"/>
                  <a:pt x="11338" y="11502"/>
                  <a:pt x="11338" y="11068"/>
                </a:cubicBezTo>
                <a:cubicBezTo>
                  <a:pt x="11338" y="10633"/>
                  <a:pt x="11283" y="10832"/>
                  <a:pt x="11682" y="10126"/>
                </a:cubicBezTo>
                <a:cubicBezTo>
                  <a:pt x="12098" y="9438"/>
                  <a:pt x="11718" y="8659"/>
                  <a:pt x="11555" y="8442"/>
                </a:cubicBezTo>
                <a:cubicBezTo>
                  <a:pt x="11428" y="8279"/>
                  <a:pt x="11374" y="8080"/>
                  <a:pt x="11392" y="7880"/>
                </a:cubicBezTo>
                <a:cubicBezTo>
                  <a:pt x="11392" y="7844"/>
                  <a:pt x="11410" y="7844"/>
                  <a:pt x="11446" y="7790"/>
                </a:cubicBezTo>
                <a:cubicBezTo>
                  <a:pt x="11482" y="7718"/>
                  <a:pt x="11501" y="7645"/>
                  <a:pt x="11501" y="7573"/>
                </a:cubicBezTo>
                <a:cubicBezTo>
                  <a:pt x="11501" y="7464"/>
                  <a:pt x="11482" y="7446"/>
                  <a:pt x="11482" y="7355"/>
                </a:cubicBezTo>
                <a:cubicBezTo>
                  <a:pt x="11482" y="7265"/>
                  <a:pt x="11519" y="7265"/>
                  <a:pt x="11519" y="7210"/>
                </a:cubicBezTo>
                <a:cubicBezTo>
                  <a:pt x="11524" y="7188"/>
                  <a:pt x="11535" y="7179"/>
                  <a:pt x="11547" y="7179"/>
                </a:cubicBezTo>
                <a:cubicBezTo>
                  <a:pt x="11575" y="7179"/>
                  <a:pt x="11609" y="7222"/>
                  <a:pt x="11609" y="7247"/>
                </a:cubicBezTo>
                <a:cubicBezTo>
                  <a:pt x="11609" y="7265"/>
                  <a:pt x="11645" y="7410"/>
                  <a:pt x="11627" y="7446"/>
                </a:cubicBezTo>
                <a:cubicBezTo>
                  <a:pt x="11627" y="7482"/>
                  <a:pt x="11682" y="7536"/>
                  <a:pt x="11682" y="7536"/>
                </a:cubicBezTo>
                <a:cubicBezTo>
                  <a:pt x="11736" y="7518"/>
                  <a:pt x="11790" y="7500"/>
                  <a:pt x="11808" y="7446"/>
                </a:cubicBezTo>
                <a:cubicBezTo>
                  <a:pt x="11845" y="7373"/>
                  <a:pt x="11863" y="7283"/>
                  <a:pt x="11899" y="7210"/>
                </a:cubicBezTo>
                <a:cubicBezTo>
                  <a:pt x="11902" y="7198"/>
                  <a:pt x="11906" y="7192"/>
                  <a:pt x="11910" y="7192"/>
                </a:cubicBezTo>
                <a:cubicBezTo>
                  <a:pt x="11929" y="7192"/>
                  <a:pt x="11953" y="7314"/>
                  <a:pt x="11953" y="7373"/>
                </a:cubicBezTo>
                <a:cubicBezTo>
                  <a:pt x="11971" y="7464"/>
                  <a:pt x="11971" y="7555"/>
                  <a:pt x="12008" y="7645"/>
                </a:cubicBezTo>
                <a:cubicBezTo>
                  <a:pt x="12026" y="7681"/>
                  <a:pt x="12062" y="7808"/>
                  <a:pt x="12062" y="7826"/>
                </a:cubicBezTo>
                <a:cubicBezTo>
                  <a:pt x="12079" y="7843"/>
                  <a:pt x="12204" y="7937"/>
                  <a:pt x="12237" y="7937"/>
                </a:cubicBezTo>
                <a:cubicBezTo>
                  <a:pt x="12240" y="7937"/>
                  <a:pt x="12242" y="7936"/>
                  <a:pt x="12243" y="7935"/>
                </a:cubicBezTo>
                <a:cubicBezTo>
                  <a:pt x="12261" y="7917"/>
                  <a:pt x="12931" y="7536"/>
                  <a:pt x="12931" y="7536"/>
                </a:cubicBezTo>
                <a:cubicBezTo>
                  <a:pt x="12949" y="7482"/>
                  <a:pt x="12967" y="7446"/>
                  <a:pt x="12967" y="7410"/>
                </a:cubicBezTo>
                <a:cubicBezTo>
                  <a:pt x="12986" y="7373"/>
                  <a:pt x="13040" y="7355"/>
                  <a:pt x="13058" y="7319"/>
                </a:cubicBezTo>
                <a:cubicBezTo>
                  <a:pt x="13076" y="7301"/>
                  <a:pt x="13112" y="7265"/>
                  <a:pt x="13130" y="7247"/>
                </a:cubicBezTo>
                <a:lnTo>
                  <a:pt x="13130" y="7174"/>
                </a:lnTo>
                <a:cubicBezTo>
                  <a:pt x="13130" y="7138"/>
                  <a:pt x="13148" y="7120"/>
                  <a:pt x="13148" y="7047"/>
                </a:cubicBezTo>
                <a:cubicBezTo>
                  <a:pt x="13148" y="6975"/>
                  <a:pt x="13185" y="6921"/>
                  <a:pt x="13221" y="6884"/>
                </a:cubicBezTo>
                <a:cubicBezTo>
                  <a:pt x="13221" y="6884"/>
                  <a:pt x="13239" y="7102"/>
                  <a:pt x="13239" y="7156"/>
                </a:cubicBezTo>
                <a:cubicBezTo>
                  <a:pt x="13239" y="7229"/>
                  <a:pt x="13257" y="7319"/>
                  <a:pt x="13257" y="7392"/>
                </a:cubicBezTo>
                <a:cubicBezTo>
                  <a:pt x="13257" y="7403"/>
                  <a:pt x="13263" y="7408"/>
                  <a:pt x="13272" y="7408"/>
                </a:cubicBezTo>
                <a:cubicBezTo>
                  <a:pt x="13308" y="7408"/>
                  <a:pt x="13395" y="7340"/>
                  <a:pt x="13438" y="7283"/>
                </a:cubicBezTo>
                <a:cubicBezTo>
                  <a:pt x="13493" y="7210"/>
                  <a:pt x="13511" y="7229"/>
                  <a:pt x="13547" y="7138"/>
                </a:cubicBezTo>
                <a:cubicBezTo>
                  <a:pt x="13583" y="7066"/>
                  <a:pt x="13619" y="6993"/>
                  <a:pt x="13674" y="6939"/>
                </a:cubicBezTo>
                <a:cubicBezTo>
                  <a:pt x="13710" y="6866"/>
                  <a:pt x="13782" y="6903"/>
                  <a:pt x="13800" y="6866"/>
                </a:cubicBezTo>
                <a:cubicBezTo>
                  <a:pt x="13837" y="6794"/>
                  <a:pt x="13855" y="6721"/>
                  <a:pt x="13855" y="6649"/>
                </a:cubicBezTo>
                <a:cubicBezTo>
                  <a:pt x="13868" y="6584"/>
                  <a:pt x="13908" y="6575"/>
                  <a:pt x="13931" y="6575"/>
                </a:cubicBezTo>
                <a:cubicBezTo>
                  <a:pt x="13939" y="6575"/>
                  <a:pt x="13945" y="6577"/>
                  <a:pt x="13945" y="6577"/>
                </a:cubicBezTo>
                <a:cubicBezTo>
                  <a:pt x="13982" y="6577"/>
                  <a:pt x="14036" y="6577"/>
                  <a:pt x="14090" y="6559"/>
                </a:cubicBezTo>
                <a:cubicBezTo>
                  <a:pt x="14108" y="6540"/>
                  <a:pt x="14126" y="6522"/>
                  <a:pt x="14108" y="6504"/>
                </a:cubicBezTo>
                <a:cubicBezTo>
                  <a:pt x="14108" y="6468"/>
                  <a:pt x="14145" y="6414"/>
                  <a:pt x="14108" y="6396"/>
                </a:cubicBezTo>
                <a:cubicBezTo>
                  <a:pt x="14097" y="6384"/>
                  <a:pt x="14096" y="6380"/>
                  <a:pt x="14101" y="6380"/>
                </a:cubicBezTo>
                <a:cubicBezTo>
                  <a:pt x="14110" y="6380"/>
                  <a:pt x="14145" y="6401"/>
                  <a:pt x="14145" y="6414"/>
                </a:cubicBezTo>
                <a:cubicBezTo>
                  <a:pt x="14199" y="6450"/>
                  <a:pt x="14235" y="6486"/>
                  <a:pt x="14289" y="6522"/>
                </a:cubicBezTo>
                <a:cubicBezTo>
                  <a:pt x="14289" y="6522"/>
                  <a:pt x="14308" y="6504"/>
                  <a:pt x="14308" y="6486"/>
                </a:cubicBezTo>
                <a:cubicBezTo>
                  <a:pt x="14308" y="6486"/>
                  <a:pt x="14271" y="6305"/>
                  <a:pt x="14271" y="6269"/>
                </a:cubicBezTo>
                <a:cubicBezTo>
                  <a:pt x="14271" y="6196"/>
                  <a:pt x="14271" y="6142"/>
                  <a:pt x="14289" y="6088"/>
                </a:cubicBezTo>
                <a:cubicBezTo>
                  <a:pt x="14326" y="6160"/>
                  <a:pt x="14344" y="6233"/>
                  <a:pt x="14344" y="6323"/>
                </a:cubicBezTo>
                <a:cubicBezTo>
                  <a:pt x="14344" y="6355"/>
                  <a:pt x="14344" y="6474"/>
                  <a:pt x="14433" y="6474"/>
                </a:cubicBezTo>
                <a:cubicBezTo>
                  <a:pt x="14444" y="6474"/>
                  <a:pt x="14457" y="6472"/>
                  <a:pt x="14470" y="6468"/>
                </a:cubicBezTo>
                <a:cubicBezTo>
                  <a:pt x="14504" y="6458"/>
                  <a:pt x="14545" y="6455"/>
                  <a:pt x="14589" y="6455"/>
                </a:cubicBezTo>
                <a:cubicBezTo>
                  <a:pt x="14687" y="6455"/>
                  <a:pt x="14795" y="6472"/>
                  <a:pt x="14835" y="6472"/>
                </a:cubicBezTo>
                <a:cubicBezTo>
                  <a:pt x="14845" y="6472"/>
                  <a:pt x="14851" y="6471"/>
                  <a:pt x="14851" y="6468"/>
                </a:cubicBezTo>
                <a:cubicBezTo>
                  <a:pt x="14851" y="6450"/>
                  <a:pt x="14869" y="6196"/>
                  <a:pt x="14869" y="6196"/>
                </a:cubicBezTo>
                <a:cubicBezTo>
                  <a:pt x="14869" y="6196"/>
                  <a:pt x="14971" y="6373"/>
                  <a:pt x="15029" y="6373"/>
                </a:cubicBezTo>
                <a:cubicBezTo>
                  <a:pt x="15052" y="6373"/>
                  <a:pt x="15068" y="6346"/>
                  <a:pt x="15068" y="6269"/>
                </a:cubicBezTo>
                <a:cubicBezTo>
                  <a:pt x="15068" y="6015"/>
                  <a:pt x="15412" y="5689"/>
                  <a:pt x="15485" y="5635"/>
                </a:cubicBezTo>
                <a:cubicBezTo>
                  <a:pt x="15666" y="5526"/>
                  <a:pt x="15847" y="5381"/>
                  <a:pt x="16010" y="5237"/>
                </a:cubicBezTo>
                <a:cubicBezTo>
                  <a:pt x="16064" y="5164"/>
                  <a:pt x="16100" y="5074"/>
                  <a:pt x="16100" y="5074"/>
                </a:cubicBezTo>
                <a:cubicBezTo>
                  <a:pt x="16100" y="5074"/>
                  <a:pt x="16318" y="5255"/>
                  <a:pt x="16426" y="5309"/>
                </a:cubicBezTo>
                <a:cubicBezTo>
                  <a:pt x="16447" y="5319"/>
                  <a:pt x="16462" y="5324"/>
                  <a:pt x="16473" y="5324"/>
                </a:cubicBezTo>
                <a:cubicBezTo>
                  <a:pt x="16515" y="5324"/>
                  <a:pt x="16477" y="5248"/>
                  <a:pt x="16463" y="5218"/>
                </a:cubicBezTo>
                <a:cubicBezTo>
                  <a:pt x="16408" y="5110"/>
                  <a:pt x="16372" y="4983"/>
                  <a:pt x="16372" y="4856"/>
                </a:cubicBezTo>
                <a:cubicBezTo>
                  <a:pt x="16365" y="4810"/>
                  <a:pt x="16378" y="4795"/>
                  <a:pt x="16397" y="4795"/>
                </a:cubicBezTo>
                <a:cubicBezTo>
                  <a:pt x="16430" y="4795"/>
                  <a:pt x="16481" y="4838"/>
                  <a:pt x="16481" y="4838"/>
                </a:cubicBezTo>
                <a:cubicBezTo>
                  <a:pt x="16481" y="4838"/>
                  <a:pt x="16626" y="4929"/>
                  <a:pt x="16752" y="5019"/>
                </a:cubicBezTo>
                <a:cubicBezTo>
                  <a:pt x="16849" y="5067"/>
                  <a:pt x="16865" y="5076"/>
                  <a:pt x="16881" y="5076"/>
                </a:cubicBezTo>
                <a:cubicBezTo>
                  <a:pt x="16889" y="5076"/>
                  <a:pt x="16897" y="5074"/>
                  <a:pt x="16915" y="5074"/>
                </a:cubicBezTo>
                <a:cubicBezTo>
                  <a:pt x="16970" y="5074"/>
                  <a:pt x="16825" y="4965"/>
                  <a:pt x="16734" y="4820"/>
                </a:cubicBezTo>
                <a:cubicBezTo>
                  <a:pt x="16698" y="4729"/>
                  <a:pt x="16644" y="4621"/>
                  <a:pt x="16626" y="4512"/>
                </a:cubicBezTo>
                <a:cubicBezTo>
                  <a:pt x="16571" y="4367"/>
                  <a:pt x="16535" y="4150"/>
                  <a:pt x="16499" y="4078"/>
                </a:cubicBezTo>
                <a:cubicBezTo>
                  <a:pt x="16408" y="3951"/>
                  <a:pt x="16318" y="3824"/>
                  <a:pt x="16227" y="3715"/>
                </a:cubicBezTo>
                <a:cubicBezTo>
                  <a:pt x="16155" y="3625"/>
                  <a:pt x="16082" y="3534"/>
                  <a:pt x="16028" y="3444"/>
                </a:cubicBezTo>
                <a:lnTo>
                  <a:pt x="16028" y="3444"/>
                </a:lnTo>
                <a:cubicBezTo>
                  <a:pt x="16028" y="3444"/>
                  <a:pt x="16372" y="3516"/>
                  <a:pt x="16444" y="3661"/>
                </a:cubicBezTo>
                <a:cubicBezTo>
                  <a:pt x="16517" y="3824"/>
                  <a:pt x="16607" y="4059"/>
                  <a:pt x="16662" y="4150"/>
                </a:cubicBezTo>
                <a:cubicBezTo>
                  <a:pt x="16734" y="4222"/>
                  <a:pt x="16861" y="4440"/>
                  <a:pt x="16897" y="4476"/>
                </a:cubicBezTo>
                <a:cubicBezTo>
                  <a:pt x="16900" y="4479"/>
                  <a:pt x="16904" y="4480"/>
                  <a:pt x="16909" y="4480"/>
                </a:cubicBezTo>
                <a:cubicBezTo>
                  <a:pt x="16964" y="4480"/>
                  <a:pt x="17133" y="4300"/>
                  <a:pt x="17133" y="4150"/>
                </a:cubicBezTo>
                <a:cubicBezTo>
                  <a:pt x="17133" y="4017"/>
                  <a:pt x="17375" y="4004"/>
                  <a:pt x="17503" y="4004"/>
                </a:cubicBezTo>
                <a:cubicBezTo>
                  <a:pt x="17531" y="4004"/>
                  <a:pt x="17554" y="4005"/>
                  <a:pt x="17567" y="4005"/>
                </a:cubicBezTo>
                <a:cubicBezTo>
                  <a:pt x="17593" y="4005"/>
                  <a:pt x="17625" y="4007"/>
                  <a:pt x="17655" y="4007"/>
                </a:cubicBezTo>
                <a:cubicBezTo>
                  <a:pt x="17729" y="4007"/>
                  <a:pt x="17790" y="3997"/>
                  <a:pt x="17712" y="3933"/>
                </a:cubicBezTo>
                <a:cubicBezTo>
                  <a:pt x="17622" y="3860"/>
                  <a:pt x="17658" y="3643"/>
                  <a:pt x="17658" y="3643"/>
                </a:cubicBezTo>
                <a:cubicBezTo>
                  <a:pt x="17658" y="3552"/>
                  <a:pt x="17676" y="3462"/>
                  <a:pt x="17694" y="3371"/>
                </a:cubicBezTo>
                <a:cubicBezTo>
                  <a:pt x="17700" y="3305"/>
                  <a:pt x="17716" y="3283"/>
                  <a:pt x="17735" y="3283"/>
                </a:cubicBezTo>
                <a:cubicBezTo>
                  <a:pt x="17772" y="3283"/>
                  <a:pt x="17821" y="3371"/>
                  <a:pt x="17821" y="3371"/>
                </a:cubicBezTo>
                <a:cubicBezTo>
                  <a:pt x="17748" y="1995"/>
                  <a:pt x="18455" y="691"/>
                  <a:pt x="19650" y="3"/>
                </a:cubicBezTo>
                <a:cubicBezTo>
                  <a:pt x="19618" y="1"/>
                  <a:pt x="19585" y="1"/>
                  <a:pt x="195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-533084" y="5127434"/>
            <a:ext cx="4505032" cy="2590353"/>
          </a:xfrm>
          <a:custGeom>
            <a:avLst/>
            <a:gdLst/>
            <a:ahLst/>
            <a:cxnLst/>
            <a:rect l="l" t="t" r="r" b="b"/>
            <a:pathLst>
              <a:path w="93092" h="56628" extrusionOk="0">
                <a:moveTo>
                  <a:pt x="12434" y="0"/>
                </a:moveTo>
                <a:lnTo>
                  <a:pt x="2290" y="7372"/>
                </a:lnTo>
                <a:cubicBezTo>
                  <a:pt x="1838" y="7834"/>
                  <a:pt x="1376" y="54374"/>
                  <a:pt x="1" y="54374"/>
                </a:cubicBezTo>
                <a:cubicBezTo>
                  <a:pt x="1" y="54374"/>
                  <a:pt x="40758" y="56628"/>
                  <a:pt x="68067" y="56628"/>
                </a:cubicBezTo>
                <a:cubicBezTo>
                  <a:pt x="81721" y="56628"/>
                  <a:pt x="92013" y="56064"/>
                  <a:pt x="92167" y="54374"/>
                </a:cubicBezTo>
                <a:cubicBezTo>
                  <a:pt x="92167" y="54374"/>
                  <a:pt x="93091" y="50688"/>
                  <a:pt x="90781" y="45154"/>
                </a:cubicBezTo>
                <a:lnTo>
                  <a:pt x="78253" y="35966"/>
                </a:lnTo>
                <a:lnTo>
                  <a:pt x="67742" y="35934"/>
                </a:lnTo>
                <a:lnTo>
                  <a:pt x="60832" y="34096"/>
                </a:lnTo>
                <a:lnTo>
                  <a:pt x="53450" y="31807"/>
                </a:lnTo>
                <a:lnTo>
                  <a:pt x="45155" y="33183"/>
                </a:lnTo>
                <a:lnTo>
                  <a:pt x="38245" y="25811"/>
                </a:lnTo>
                <a:lnTo>
                  <a:pt x="30863" y="27649"/>
                </a:lnTo>
                <a:lnTo>
                  <a:pt x="25339" y="18902"/>
                </a:lnTo>
                <a:lnTo>
                  <a:pt x="28563" y="8296"/>
                </a:lnTo>
                <a:lnTo>
                  <a:pt x="124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-4865" y="5782225"/>
            <a:ext cx="3301480" cy="2120295"/>
          </a:xfrm>
          <a:custGeom>
            <a:avLst/>
            <a:gdLst/>
            <a:ahLst/>
            <a:cxnLst/>
            <a:rect l="l" t="t" r="r" b="b"/>
            <a:pathLst>
              <a:path w="72174" h="46352" extrusionOk="0">
                <a:moveTo>
                  <a:pt x="14009" y="0"/>
                </a:moveTo>
                <a:lnTo>
                  <a:pt x="12507" y="8286"/>
                </a:lnTo>
                <a:lnTo>
                  <a:pt x="11447" y="8737"/>
                </a:lnTo>
                <a:lnTo>
                  <a:pt x="10544" y="1954"/>
                </a:lnTo>
                <a:lnTo>
                  <a:pt x="6627" y="10543"/>
                </a:lnTo>
                <a:lnTo>
                  <a:pt x="6175" y="5272"/>
                </a:lnTo>
                <a:lnTo>
                  <a:pt x="1954" y="13106"/>
                </a:lnTo>
                <a:lnTo>
                  <a:pt x="1" y="12959"/>
                </a:lnTo>
                <a:lnTo>
                  <a:pt x="1" y="35861"/>
                </a:lnTo>
                <a:lnTo>
                  <a:pt x="44692" y="46351"/>
                </a:lnTo>
                <a:lnTo>
                  <a:pt x="72173" y="43694"/>
                </a:lnTo>
                <a:lnTo>
                  <a:pt x="72173" y="6479"/>
                </a:lnTo>
                <a:lnTo>
                  <a:pt x="68403" y="24562"/>
                </a:lnTo>
                <a:lnTo>
                  <a:pt x="65694" y="23963"/>
                </a:lnTo>
                <a:lnTo>
                  <a:pt x="60874" y="6175"/>
                </a:lnTo>
                <a:lnTo>
                  <a:pt x="53639" y="25160"/>
                </a:lnTo>
                <a:lnTo>
                  <a:pt x="45806" y="16119"/>
                </a:lnTo>
                <a:lnTo>
                  <a:pt x="43548" y="19585"/>
                </a:lnTo>
                <a:lnTo>
                  <a:pt x="42792" y="9042"/>
                </a:lnTo>
                <a:lnTo>
                  <a:pt x="37069" y="18986"/>
                </a:lnTo>
                <a:lnTo>
                  <a:pt x="35410" y="18681"/>
                </a:lnTo>
                <a:lnTo>
                  <a:pt x="35263" y="13557"/>
                </a:lnTo>
                <a:lnTo>
                  <a:pt x="34958" y="10995"/>
                </a:lnTo>
                <a:lnTo>
                  <a:pt x="32396" y="12360"/>
                </a:lnTo>
                <a:lnTo>
                  <a:pt x="31944" y="4369"/>
                </a:lnTo>
                <a:lnTo>
                  <a:pt x="28322" y="10995"/>
                </a:lnTo>
                <a:lnTo>
                  <a:pt x="27576" y="8286"/>
                </a:lnTo>
                <a:lnTo>
                  <a:pt x="25917" y="10995"/>
                </a:lnTo>
                <a:lnTo>
                  <a:pt x="25612" y="8895"/>
                </a:lnTo>
                <a:lnTo>
                  <a:pt x="23806" y="10543"/>
                </a:lnTo>
                <a:lnTo>
                  <a:pt x="23355" y="6332"/>
                </a:lnTo>
                <a:lnTo>
                  <a:pt x="20194" y="10543"/>
                </a:lnTo>
                <a:lnTo>
                  <a:pt x="18535" y="11299"/>
                </a:lnTo>
                <a:lnTo>
                  <a:pt x="18230" y="9493"/>
                </a:lnTo>
                <a:lnTo>
                  <a:pt x="17474" y="9346"/>
                </a:lnTo>
                <a:lnTo>
                  <a:pt x="15668" y="3770"/>
                </a:lnTo>
                <a:lnTo>
                  <a:pt x="1400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flipH="1">
            <a:off x="-231735" y="5905401"/>
            <a:ext cx="3755245" cy="2209585"/>
          </a:xfrm>
          <a:custGeom>
            <a:avLst/>
            <a:gdLst/>
            <a:ahLst/>
            <a:cxnLst/>
            <a:rect l="l" t="t" r="r" b="b"/>
            <a:pathLst>
              <a:path w="73927" h="48304" extrusionOk="0">
                <a:moveTo>
                  <a:pt x="72372" y="0"/>
                </a:moveTo>
                <a:lnTo>
                  <a:pt x="66313" y="18345"/>
                </a:lnTo>
                <a:lnTo>
                  <a:pt x="60947" y="347"/>
                </a:lnTo>
                <a:lnTo>
                  <a:pt x="53155" y="28562"/>
                </a:lnTo>
                <a:lnTo>
                  <a:pt x="49165" y="29602"/>
                </a:lnTo>
                <a:lnTo>
                  <a:pt x="42760" y="25097"/>
                </a:lnTo>
                <a:lnTo>
                  <a:pt x="40166" y="25097"/>
                </a:lnTo>
                <a:lnTo>
                  <a:pt x="39126" y="22682"/>
                </a:lnTo>
                <a:lnTo>
                  <a:pt x="40680" y="18345"/>
                </a:lnTo>
                <a:lnTo>
                  <a:pt x="39126" y="16444"/>
                </a:lnTo>
                <a:lnTo>
                  <a:pt x="31335" y="17831"/>
                </a:lnTo>
                <a:lnTo>
                  <a:pt x="28909" y="10207"/>
                </a:lnTo>
                <a:lnTo>
                  <a:pt x="27187" y="18345"/>
                </a:lnTo>
                <a:lnTo>
                  <a:pt x="24236" y="19731"/>
                </a:lnTo>
                <a:lnTo>
                  <a:pt x="20603" y="8306"/>
                </a:lnTo>
                <a:lnTo>
                  <a:pt x="17830" y="19563"/>
                </a:lnTo>
                <a:lnTo>
                  <a:pt x="16098" y="16959"/>
                </a:lnTo>
                <a:lnTo>
                  <a:pt x="15058" y="21642"/>
                </a:lnTo>
                <a:lnTo>
                  <a:pt x="12811" y="18692"/>
                </a:lnTo>
                <a:lnTo>
                  <a:pt x="12118" y="14019"/>
                </a:lnTo>
                <a:lnTo>
                  <a:pt x="9692" y="17831"/>
                </a:lnTo>
                <a:lnTo>
                  <a:pt x="8485" y="6227"/>
                </a:lnTo>
                <a:lnTo>
                  <a:pt x="4326" y="18177"/>
                </a:lnTo>
                <a:lnTo>
                  <a:pt x="1386" y="7960"/>
                </a:lnTo>
                <a:lnTo>
                  <a:pt x="0" y="11425"/>
                </a:lnTo>
                <a:lnTo>
                  <a:pt x="0" y="40680"/>
                </a:lnTo>
                <a:lnTo>
                  <a:pt x="20781" y="48304"/>
                </a:lnTo>
                <a:lnTo>
                  <a:pt x="73926" y="40512"/>
                </a:lnTo>
                <a:lnTo>
                  <a:pt x="7237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>
            <a:off x="8948650" y="5782240"/>
            <a:ext cx="3243340" cy="1551065"/>
          </a:xfrm>
          <a:custGeom>
            <a:avLst/>
            <a:gdLst/>
            <a:ahLst/>
            <a:cxnLst/>
            <a:rect l="l" t="t" r="r" b="b"/>
            <a:pathLst>
              <a:path w="70903" h="33908" extrusionOk="0">
                <a:moveTo>
                  <a:pt x="65001" y="1"/>
                </a:moveTo>
                <a:lnTo>
                  <a:pt x="61399" y="17212"/>
                </a:lnTo>
                <a:lnTo>
                  <a:pt x="50100" y="21569"/>
                </a:lnTo>
                <a:lnTo>
                  <a:pt x="45732" y="19774"/>
                </a:lnTo>
                <a:lnTo>
                  <a:pt x="47527" y="13872"/>
                </a:lnTo>
                <a:lnTo>
                  <a:pt x="38791" y="9241"/>
                </a:lnTo>
                <a:lnTo>
                  <a:pt x="30568" y="11552"/>
                </a:lnTo>
                <a:lnTo>
                  <a:pt x="19522" y="17464"/>
                </a:lnTo>
                <a:lnTo>
                  <a:pt x="15416" y="2563"/>
                </a:lnTo>
                <a:lnTo>
                  <a:pt x="7456" y="26715"/>
                </a:lnTo>
                <a:lnTo>
                  <a:pt x="5146" y="18230"/>
                </a:lnTo>
                <a:lnTo>
                  <a:pt x="0" y="31850"/>
                </a:lnTo>
                <a:lnTo>
                  <a:pt x="70902" y="33908"/>
                </a:lnTo>
                <a:lnTo>
                  <a:pt x="70902" y="33908"/>
                </a:lnTo>
                <a:lnTo>
                  <a:pt x="6500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168658">
            <a:off x="8002138" y="6064678"/>
            <a:ext cx="1689460" cy="1059652"/>
          </a:xfrm>
          <a:custGeom>
            <a:avLst/>
            <a:gdLst/>
            <a:ahLst/>
            <a:cxnLst/>
            <a:rect l="l" t="t" r="r" b="b"/>
            <a:pathLst>
              <a:path w="30275" h="23166" extrusionOk="0">
                <a:moveTo>
                  <a:pt x="17926" y="1"/>
                </a:moveTo>
                <a:lnTo>
                  <a:pt x="12350" y="21307"/>
                </a:lnTo>
                <a:lnTo>
                  <a:pt x="9473" y="13526"/>
                </a:lnTo>
                <a:lnTo>
                  <a:pt x="5923" y="18429"/>
                </a:lnTo>
                <a:lnTo>
                  <a:pt x="1" y="16907"/>
                </a:lnTo>
                <a:lnTo>
                  <a:pt x="505" y="23165"/>
                </a:lnTo>
                <a:lnTo>
                  <a:pt x="30275" y="21811"/>
                </a:lnTo>
                <a:lnTo>
                  <a:pt x="21139" y="4568"/>
                </a:lnTo>
                <a:lnTo>
                  <a:pt x="1792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" name="Google Shape;61;p3"/>
          <p:cNvGrpSpPr/>
          <p:nvPr/>
        </p:nvGrpSpPr>
        <p:grpSpPr>
          <a:xfrm>
            <a:off x="-200785" y="160476"/>
            <a:ext cx="13250045" cy="4016896"/>
            <a:chOff x="-150589" y="120357"/>
            <a:chExt cx="9937534" cy="3012672"/>
          </a:xfrm>
        </p:grpSpPr>
        <p:sp>
          <p:nvSpPr>
            <p:cNvPr id="62" name="Google Shape;62;p3"/>
            <p:cNvSpPr/>
            <p:nvPr/>
          </p:nvSpPr>
          <p:spPr>
            <a:xfrm>
              <a:off x="7961855" y="16615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700075" y="2728611"/>
              <a:ext cx="1470659" cy="404419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8772754" y="1735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9003400" y="13999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860710" y="120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-150403" y="275879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" name="Google Shape;69;p3"/>
          <p:cNvSpPr txBox="1">
            <a:spLocks noGrp="1"/>
          </p:cNvSpPr>
          <p:nvPr>
            <p:ph type="title"/>
          </p:nvPr>
        </p:nvSpPr>
        <p:spPr>
          <a:xfrm>
            <a:off x="2675800" y="2867800"/>
            <a:ext cx="684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0" name="Google Shape;70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598849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3867467" y="4176233"/>
            <a:ext cx="4457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2" name="Google Shape;72;p3"/>
          <p:cNvGrpSpPr/>
          <p:nvPr/>
        </p:nvGrpSpPr>
        <p:grpSpPr>
          <a:xfrm>
            <a:off x="3663858" y="718424"/>
            <a:ext cx="7981653" cy="1297139"/>
            <a:chOff x="2747893" y="538818"/>
            <a:chExt cx="5986240" cy="972854"/>
          </a:xfrm>
        </p:grpSpPr>
        <p:sp>
          <p:nvSpPr>
            <p:cNvPr id="73" name="Google Shape;73;p3"/>
            <p:cNvSpPr/>
            <p:nvPr/>
          </p:nvSpPr>
          <p:spPr>
            <a:xfrm>
              <a:off x="2747893" y="1333306"/>
              <a:ext cx="311315" cy="178365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3059198" y="538818"/>
              <a:ext cx="213191" cy="155305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8529414" y="1151874"/>
              <a:ext cx="204720" cy="98124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9743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0BC17C9-9E8B-4E3B-B75E-3451C844055D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30" name="Google Shape;3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vi-VN"/>
          </a:p>
        </p:txBody>
      </p:sp>
      <p:sp>
        <p:nvSpPr>
          <p:cNvPr id="31" name="Google Shape;3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4613DB9-E94D-47D8-A773-020686C20E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1654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389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0BC17C9-9E8B-4E3B-B75E-3451C844055D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37" name="Google Shape;3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vi-VN"/>
          </a:p>
        </p:txBody>
      </p:sp>
      <p:sp>
        <p:nvSpPr>
          <p:cNvPr id="38" name="Google Shape;3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4613DB9-E94D-47D8-A773-020686C20E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376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Google Shape;42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0BC17C9-9E8B-4E3B-B75E-3451C844055D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44" name="Google Shape;4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vi-VN"/>
          </a:p>
        </p:txBody>
      </p:sp>
      <p:sp>
        <p:nvSpPr>
          <p:cNvPr id="45" name="Google Shape;4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4613DB9-E94D-47D8-A773-020686C20E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8242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Google Shape;49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Google Shape;51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0BC17C9-9E8B-4E3B-B75E-3451C844055D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3" name="Google Shape;5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vi-VN"/>
          </a:p>
        </p:txBody>
      </p:sp>
      <p:sp>
        <p:nvSpPr>
          <p:cNvPr id="54" name="Google Shape;5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4613DB9-E94D-47D8-A773-020686C20E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4835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0BC17C9-9E8B-4E3B-B75E-3451C844055D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8" name="Google Shape;58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vi-VN"/>
          </a:p>
        </p:txBody>
      </p:sp>
      <p:sp>
        <p:nvSpPr>
          <p:cNvPr id="59" name="Google Shape;5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4613DB9-E94D-47D8-A773-020686C20E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919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Google Shape;63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Google Shape;64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0BC17C9-9E8B-4E3B-B75E-3451C844055D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65" name="Google Shape;6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vi-VN"/>
          </a:p>
        </p:txBody>
      </p:sp>
      <p:sp>
        <p:nvSpPr>
          <p:cNvPr id="66" name="Google Shape;6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4613DB9-E94D-47D8-A773-020686C20E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6619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0BC17C9-9E8B-4E3B-B75E-3451C844055D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72" name="Google Shape;7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vi-VN"/>
          </a:p>
        </p:txBody>
      </p:sp>
      <p:sp>
        <p:nvSpPr>
          <p:cNvPr id="73" name="Google Shape;7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4613DB9-E94D-47D8-A773-020686C20E3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2131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0BC17C9-9E8B-4E3B-B75E-3451C844055D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vi-VN"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44613DB9-E94D-47D8-A773-020686C20E37}" type="slidenum">
              <a:rPr lang="vi-VN" smtClean="0"/>
              <a:t>‹#›</a:t>
            </a:fld>
            <a:endParaRPr lang="vi-VN"/>
          </a:p>
        </p:txBody>
      </p:sp>
      <p:pic>
        <p:nvPicPr>
          <p:cNvPr id="15" name="Google Shape;15;p32" descr="100+ hình nền powerpoint giáo dục - hinhanhsieudep.net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0" y="-1"/>
            <a:ext cx="12192000" cy="6883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39817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7" r:id="rId14"/>
    <p:sldLayoutId id="2147483678" r:id="rId15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image" Target="../media/image14.gif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slide" Target="slide12.xml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1.svg"/><Relationship Id="rId7" Type="http://schemas.openxmlformats.org/officeDocument/2006/relationships/image" Target="../media/image20.png"/><Relationship Id="rId12" Type="http://schemas.openxmlformats.org/officeDocument/2006/relationships/image" Target="../media/image2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7.sv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sv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svg"/><Relationship Id="rId5" Type="http://schemas.openxmlformats.org/officeDocument/2006/relationships/image" Target="../media/image31.png"/><Relationship Id="rId4" Type="http://schemas.openxmlformats.org/officeDocument/2006/relationships/image" Target="../media/image4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svg"/><Relationship Id="rId5" Type="http://schemas.openxmlformats.org/officeDocument/2006/relationships/image" Target="../media/image29.png"/><Relationship Id="rId4" Type="http://schemas.openxmlformats.org/officeDocument/2006/relationships/image" Target="../media/image4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19C5F-21BE-1078-E9EC-524F7C61A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361" y="6053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82BA68-E136-8ADB-478B-78EFF4E1E310}"/>
              </a:ext>
            </a:extLst>
          </p:cNvPr>
          <p:cNvGrpSpPr/>
          <p:nvPr/>
        </p:nvGrpSpPr>
        <p:grpSpPr>
          <a:xfrm>
            <a:off x="5806934" y="3514501"/>
            <a:ext cx="587027" cy="1984381"/>
            <a:chOff x="5714547" y="3290776"/>
            <a:chExt cx="743513" cy="3591643"/>
          </a:xfrm>
        </p:grpSpPr>
        <p:sp>
          <p:nvSpPr>
            <p:cNvPr id="5" name="Trapezoid 11">
              <a:extLst>
                <a:ext uri="{FF2B5EF4-FFF2-40B4-BE49-F238E27FC236}">
                  <a16:creationId xmlns:a16="http://schemas.microsoft.com/office/drawing/2014/main" id="{90E1E519-0BB7-CAA3-8CCF-107172F1AF2C}"/>
                </a:ext>
              </a:extLst>
            </p:cNvPr>
            <p:cNvSpPr/>
            <p:nvPr/>
          </p:nvSpPr>
          <p:spPr>
            <a:xfrm>
              <a:off x="5714547" y="3290776"/>
              <a:ext cx="743513" cy="3591643"/>
            </a:xfrm>
            <a:custGeom>
              <a:avLst/>
              <a:gdLst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513" h="3591643">
                  <a:moveTo>
                    <a:pt x="0" y="3591643"/>
                  </a:moveTo>
                  <a:cubicBezTo>
                    <a:pt x="100780" y="2946879"/>
                    <a:pt x="230135" y="1349614"/>
                    <a:pt x="216615" y="0"/>
                  </a:cubicBezTo>
                  <a:lnTo>
                    <a:pt x="526898" y="0"/>
                  </a:lnTo>
                  <a:cubicBezTo>
                    <a:pt x="541953" y="1349614"/>
                    <a:pt x="661783" y="2899254"/>
                    <a:pt x="743513" y="3591643"/>
                  </a:cubicBezTo>
                  <a:lnTo>
                    <a:pt x="0" y="3591643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rapezoid 11">
              <a:extLst>
                <a:ext uri="{FF2B5EF4-FFF2-40B4-BE49-F238E27FC236}">
                  <a16:creationId xmlns:a16="http://schemas.microsoft.com/office/drawing/2014/main" id="{896774B5-2FFA-F8F5-0AC0-CCAB11DAA181}"/>
                </a:ext>
              </a:extLst>
            </p:cNvPr>
            <p:cNvSpPr/>
            <p:nvPr/>
          </p:nvSpPr>
          <p:spPr>
            <a:xfrm>
              <a:off x="5845404" y="3290776"/>
              <a:ext cx="479555" cy="3591643"/>
            </a:xfrm>
            <a:custGeom>
              <a:avLst/>
              <a:gdLst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  <a:gd name="connsiteX0" fmla="*/ 0 w 743513"/>
                <a:gd name="connsiteY0" fmla="*/ 3591643 h 3591643"/>
                <a:gd name="connsiteX1" fmla="*/ 216615 w 743513"/>
                <a:gd name="connsiteY1" fmla="*/ 0 h 3591643"/>
                <a:gd name="connsiteX2" fmla="*/ 526898 w 743513"/>
                <a:gd name="connsiteY2" fmla="*/ 0 h 3591643"/>
                <a:gd name="connsiteX3" fmla="*/ 743513 w 743513"/>
                <a:gd name="connsiteY3" fmla="*/ 3591643 h 3591643"/>
                <a:gd name="connsiteX4" fmla="*/ 0 w 743513"/>
                <a:gd name="connsiteY4" fmla="*/ 3591643 h 359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3513" h="3591643">
                  <a:moveTo>
                    <a:pt x="0" y="3591643"/>
                  </a:moveTo>
                  <a:cubicBezTo>
                    <a:pt x="100780" y="2946879"/>
                    <a:pt x="230135" y="1349614"/>
                    <a:pt x="216615" y="0"/>
                  </a:cubicBezTo>
                  <a:lnTo>
                    <a:pt x="526898" y="0"/>
                  </a:lnTo>
                  <a:cubicBezTo>
                    <a:pt x="541953" y="1349614"/>
                    <a:pt x="661783" y="2899254"/>
                    <a:pt x="743513" y="3591643"/>
                  </a:cubicBezTo>
                  <a:lnTo>
                    <a:pt x="0" y="359164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AC1400A-75FB-E64C-A269-56354E90BBC6}"/>
              </a:ext>
            </a:extLst>
          </p:cNvPr>
          <p:cNvGrpSpPr/>
          <p:nvPr/>
        </p:nvGrpSpPr>
        <p:grpSpPr>
          <a:xfrm>
            <a:off x="5624433" y="1705547"/>
            <a:ext cx="955639" cy="2212523"/>
            <a:chOff x="5331153" y="575008"/>
            <a:chExt cx="1507917" cy="34911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80725C-E64F-990D-D817-31B1AE9AABAE}"/>
                </a:ext>
              </a:extLst>
            </p:cNvPr>
            <p:cNvGrpSpPr/>
            <p:nvPr/>
          </p:nvGrpSpPr>
          <p:grpSpPr>
            <a:xfrm>
              <a:off x="6404987" y="3268551"/>
              <a:ext cx="207521" cy="447013"/>
              <a:chOff x="5282863" y="4265998"/>
              <a:chExt cx="524099" cy="1110552"/>
            </a:xfrm>
          </p:grpSpPr>
          <p:sp>
            <p:nvSpPr>
              <p:cNvPr id="40" name="Graphic 2">
                <a:extLst>
                  <a:ext uri="{FF2B5EF4-FFF2-40B4-BE49-F238E27FC236}">
                    <a16:creationId xmlns:a16="http://schemas.microsoft.com/office/drawing/2014/main" id="{A426C573-ACAB-7BD0-8853-5BD229DD437B}"/>
                  </a:ext>
                </a:extLst>
              </p:cNvPr>
              <p:cNvSpPr/>
              <p:nvPr/>
            </p:nvSpPr>
            <p:spPr>
              <a:xfrm>
                <a:off x="5282863" y="4265998"/>
                <a:ext cx="524099" cy="1110552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Graphic 2">
                <a:extLst>
                  <a:ext uri="{FF2B5EF4-FFF2-40B4-BE49-F238E27FC236}">
                    <a16:creationId xmlns:a16="http://schemas.microsoft.com/office/drawing/2014/main" id="{E57BEBE2-F6A9-66F2-6592-EEA7E79EC427}"/>
                  </a:ext>
                </a:extLst>
              </p:cNvPr>
              <p:cNvSpPr/>
              <p:nvPr/>
            </p:nvSpPr>
            <p:spPr>
              <a:xfrm>
                <a:off x="5343217" y="4291044"/>
                <a:ext cx="403391" cy="766285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Graphic 2">
                <a:extLst>
                  <a:ext uri="{FF2B5EF4-FFF2-40B4-BE49-F238E27FC236}">
                    <a16:creationId xmlns:a16="http://schemas.microsoft.com/office/drawing/2014/main" id="{449EC343-C7F3-B10F-105C-544620511488}"/>
                  </a:ext>
                </a:extLst>
              </p:cNvPr>
              <p:cNvSpPr/>
              <p:nvPr/>
            </p:nvSpPr>
            <p:spPr>
              <a:xfrm>
                <a:off x="5428981" y="4292966"/>
                <a:ext cx="231862" cy="548288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DAE1370-B72C-6EFB-86FE-AD2C689E82DC}"/>
                </a:ext>
              </a:extLst>
            </p:cNvPr>
            <p:cNvGrpSpPr/>
            <p:nvPr/>
          </p:nvGrpSpPr>
          <p:grpSpPr>
            <a:xfrm>
              <a:off x="5561202" y="3274206"/>
              <a:ext cx="207521" cy="447013"/>
              <a:chOff x="5282863" y="4265998"/>
              <a:chExt cx="524099" cy="1110552"/>
            </a:xfrm>
          </p:grpSpPr>
          <p:sp>
            <p:nvSpPr>
              <p:cNvPr id="37" name="Graphic 2">
                <a:extLst>
                  <a:ext uri="{FF2B5EF4-FFF2-40B4-BE49-F238E27FC236}">
                    <a16:creationId xmlns:a16="http://schemas.microsoft.com/office/drawing/2014/main" id="{8754B782-3C95-FE5C-DEED-9FE38EC338C0}"/>
                  </a:ext>
                </a:extLst>
              </p:cNvPr>
              <p:cNvSpPr/>
              <p:nvPr/>
            </p:nvSpPr>
            <p:spPr>
              <a:xfrm>
                <a:off x="5282863" y="4265998"/>
                <a:ext cx="524099" cy="1110552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Graphic 2">
                <a:extLst>
                  <a:ext uri="{FF2B5EF4-FFF2-40B4-BE49-F238E27FC236}">
                    <a16:creationId xmlns:a16="http://schemas.microsoft.com/office/drawing/2014/main" id="{D9F1E63A-D356-CA80-28C2-89E818401466}"/>
                  </a:ext>
                </a:extLst>
              </p:cNvPr>
              <p:cNvSpPr/>
              <p:nvPr/>
            </p:nvSpPr>
            <p:spPr>
              <a:xfrm>
                <a:off x="5343217" y="4291044"/>
                <a:ext cx="403391" cy="766285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Graphic 2">
                <a:extLst>
                  <a:ext uri="{FF2B5EF4-FFF2-40B4-BE49-F238E27FC236}">
                    <a16:creationId xmlns:a16="http://schemas.microsoft.com/office/drawing/2014/main" id="{CF748B86-77AB-388A-8EC1-688EBA86C5D5}"/>
                  </a:ext>
                </a:extLst>
              </p:cNvPr>
              <p:cNvSpPr/>
              <p:nvPr/>
            </p:nvSpPr>
            <p:spPr>
              <a:xfrm>
                <a:off x="5428981" y="4292966"/>
                <a:ext cx="231862" cy="548288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E598DB5-1488-FC7E-838C-FB52C2625C82}"/>
                </a:ext>
              </a:extLst>
            </p:cNvPr>
            <p:cNvGrpSpPr/>
            <p:nvPr/>
          </p:nvGrpSpPr>
          <p:grpSpPr>
            <a:xfrm>
              <a:off x="5903929" y="3247764"/>
              <a:ext cx="351612" cy="818414"/>
              <a:chOff x="5282863" y="4265998"/>
              <a:chExt cx="524099" cy="1110552"/>
            </a:xfrm>
          </p:grpSpPr>
          <p:sp>
            <p:nvSpPr>
              <p:cNvPr id="34" name="Graphic 2">
                <a:extLst>
                  <a:ext uri="{FF2B5EF4-FFF2-40B4-BE49-F238E27FC236}">
                    <a16:creationId xmlns:a16="http://schemas.microsoft.com/office/drawing/2014/main" id="{708DA183-91BC-5B93-CE46-1EF9797CDD98}"/>
                  </a:ext>
                </a:extLst>
              </p:cNvPr>
              <p:cNvSpPr/>
              <p:nvPr/>
            </p:nvSpPr>
            <p:spPr>
              <a:xfrm>
                <a:off x="5282863" y="4265998"/>
                <a:ext cx="524099" cy="1110552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Graphic 2">
                <a:extLst>
                  <a:ext uri="{FF2B5EF4-FFF2-40B4-BE49-F238E27FC236}">
                    <a16:creationId xmlns:a16="http://schemas.microsoft.com/office/drawing/2014/main" id="{4A359208-6997-7233-9D98-C397D9AE5317}"/>
                  </a:ext>
                </a:extLst>
              </p:cNvPr>
              <p:cNvSpPr/>
              <p:nvPr/>
            </p:nvSpPr>
            <p:spPr>
              <a:xfrm>
                <a:off x="5343217" y="4291044"/>
                <a:ext cx="403391" cy="766285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Graphic 2">
                <a:extLst>
                  <a:ext uri="{FF2B5EF4-FFF2-40B4-BE49-F238E27FC236}">
                    <a16:creationId xmlns:a16="http://schemas.microsoft.com/office/drawing/2014/main" id="{7836415D-C1FE-7DAA-0CC2-70844889F43B}"/>
                  </a:ext>
                </a:extLst>
              </p:cNvPr>
              <p:cNvSpPr/>
              <p:nvPr/>
            </p:nvSpPr>
            <p:spPr>
              <a:xfrm>
                <a:off x="5428981" y="4292966"/>
                <a:ext cx="231862" cy="548288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0AF92D-0437-78F0-E451-1B0E9C3AB516}"/>
                </a:ext>
              </a:extLst>
            </p:cNvPr>
            <p:cNvGrpSpPr/>
            <p:nvPr/>
          </p:nvGrpSpPr>
          <p:grpSpPr>
            <a:xfrm>
              <a:off x="5331153" y="575008"/>
              <a:ext cx="1507917" cy="2723755"/>
              <a:chOff x="5350725" y="913710"/>
              <a:chExt cx="1507917" cy="272375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9DF1353-844C-95A2-1854-FB75EF6BE569}"/>
                  </a:ext>
                </a:extLst>
              </p:cNvPr>
              <p:cNvSpPr/>
              <p:nvPr/>
            </p:nvSpPr>
            <p:spPr>
              <a:xfrm>
                <a:off x="5763669" y="1171705"/>
                <a:ext cx="680698" cy="2272550"/>
              </a:xfrm>
              <a:custGeom>
                <a:avLst/>
                <a:gdLst>
                  <a:gd name="connsiteX0" fmla="*/ 542062 w 680698"/>
                  <a:gd name="connsiteY0" fmla="*/ 0 h 2272550"/>
                  <a:gd name="connsiteX1" fmla="*/ 605998 w 680698"/>
                  <a:gd name="connsiteY1" fmla="*/ 121363 h 2272550"/>
                  <a:gd name="connsiteX2" fmla="*/ 666313 w 680698"/>
                  <a:gd name="connsiteY2" fmla="*/ 264359 h 2272550"/>
                  <a:gd name="connsiteX3" fmla="*/ 679843 w 680698"/>
                  <a:gd name="connsiteY3" fmla="*/ 345113 h 2272550"/>
                  <a:gd name="connsiteX4" fmla="*/ 680026 w 680698"/>
                  <a:gd name="connsiteY4" fmla="*/ 508514 h 2272550"/>
                  <a:gd name="connsiteX5" fmla="*/ 680698 w 680698"/>
                  <a:gd name="connsiteY5" fmla="*/ 519510 h 2272550"/>
                  <a:gd name="connsiteX6" fmla="*/ 680698 w 680698"/>
                  <a:gd name="connsiteY6" fmla="*/ 2173318 h 2272550"/>
                  <a:gd name="connsiteX7" fmla="*/ 581466 w 680698"/>
                  <a:gd name="connsiteY7" fmla="*/ 2272550 h 2272550"/>
                  <a:gd name="connsiteX8" fmla="*/ 99232 w 680698"/>
                  <a:gd name="connsiteY8" fmla="*/ 2272550 h 2272550"/>
                  <a:gd name="connsiteX9" fmla="*/ 0 w 680698"/>
                  <a:gd name="connsiteY9" fmla="*/ 2173318 h 2272550"/>
                  <a:gd name="connsiteX10" fmla="*/ 0 w 680698"/>
                  <a:gd name="connsiteY10" fmla="*/ 519540 h 2272550"/>
                  <a:gd name="connsiteX11" fmla="*/ 1619 w 680698"/>
                  <a:gd name="connsiteY11" fmla="*/ 501887 h 2272550"/>
                  <a:gd name="connsiteX12" fmla="*/ 764 w 680698"/>
                  <a:gd name="connsiteY12" fmla="*/ 394011 h 2272550"/>
                  <a:gd name="connsiteX13" fmla="*/ 42851 w 680698"/>
                  <a:gd name="connsiteY13" fmla="*/ 187636 h 2272550"/>
                  <a:gd name="connsiteX14" fmla="*/ 97513 w 680698"/>
                  <a:gd name="connsiteY14" fmla="*/ 70669 h 2272550"/>
                  <a:gd name="connsiteX15" fmla="*/ 136692 w 680698"/>
                  <a:gd name="connsiteY15" fmla="*/ 1421 h 2272550"/>
                  <a:gd name="connsiteX16" fmla="*/ 332331 w 680698"/>
                  <a:gd name="connsiteY16" fmla="*/ 21143 h 227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80698" h="2272550">
                    <a:moveTo>
                      <a:pt x="542062" y="0"/>
                    </a:moveTo>
                    <a:lnTo>
                      <a:pt x="605998" y="121363"/>
                    </a:lnTo>
                    <a:cubicBezTo>
                      <a:pt x="628022" y="167906"/>
                      <a:pt x="648132" y="215567"/>
                      <a:pt x="666313" y="264359"/>
                    </a:cubicBezTo>
                    <a:cubicBezTo>
                      <a:pt x="676117" y="290656"/>
                      <a:pt x="679782" y="317502"/>
                      <a:pt x="679843" y="345113"/>
                    </a:cubicBezTo>
                    <a:cubicBezTo>
                      <a:pt x="679996" y="399600"/>
                      <a:pt x="680026" y="454057"/>
                      <a:pt x="680026" y="508514"/>
                    </a:cubicBezTo>
                    <a:cubicBezTo>
                      <a:pt x="680454" y="512118"/>
                      <a:pt x="680668" y="515784"/>
                      <a:pt x="680698" y="519510"/>
                    </a:cubicBezTo>
                    <a:lnTo>
                      <a:pt x="680698" y="2173318"/>
                    </a:lnTo>
                    <a:cubicBezTo>
                      <a:pt x="680698" y="2227897"/>
                      <a:pt x="636046" y="2272550"/>
                      <a:pt x="581466" y="2272550"/>
                    </a:cubicBezTo>
                    <a:lnTo>
                      <a:pt x="99232" y="2272550"/>
                    </a:lnTo>
                    <a:cubicBezTo>
                      <a:pt x="44653" y="2272550"/>
                      <a:pt x="0" y="2227897"/>
                      <a:pt x="0" y="2173318"/>
                    </a:cubicBezTo>
                    <a:lnTo>
                      <a:pt x="0" y="519540"/>
                    </a:lnTo>
                    <a:cubicBezTo>
                      <a:pt x="0" y="513493"/>
                      <a:pt x="581" y="507629"/>
                      <a:pt x="1619" y="501887"/>
                    </a:cubicBezTo>
                    <a:cubicBezTo>
                      <a:pt x="2108" y="465877"/>
                      <a:pt x="3116" y="429837"/>
                      <a:pt x="764" y="394011"/>
                    </a:cubicBezTo>
                    <a:cubicBezTo>
                      <a:pt x="-4062" y="320923"/>
                      <a:pt x="14997" y="254066"/>
                      <a:pt x="42851" y="187636"/>
                    </a:cubicBezTo>
                    <a:cubicBezTo>
                      <a:pt x="59589" y="147717"/>
                      <a:pt x="77841" y="108751"/>
                      <a:pt x="97513" y="70669"/>
                    </a:cubicBezTo>
                    <a:lnTo>
                      <a:pt x="136692" y="1421"/>
                    </a:lnTo>
                    <a:lnTo>
                      <a:pt x="332331" y="2114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28000">
                    <a:schemeClr val="bg1">
                      <a:lumMod val="75000"/>
                    </a:schemeClr>
                  </a:gs>
                  <a:gs pos="97345">
                    <a:schemeClr val="bg1">
                      <a:lumMod val="85000"/>
                    </a:schemeClr>
                  </a:gs>
                  <a:gs pos="7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188A011-B84F-C27F-6B4B-45F000C95B73}"/>
                  </a:ext>
                </a:extLst>
              </p:cNvPr>
              <p:cNvSpPr/>
              <p:nvPr/>
            </p:nvSpPr>
            <p:spPr>
              <a:xfrm>
                <a:off x="6414314" y="3468688"/>
                <a:ext cx="218347" cy="168777"/>
              </a:xfrm>
              <a:custGeom>
                <a:avLst/>
                <a:gdLst>
                  <a:gd name="connsiteX0" fmla="*/ 305949 w 322314"/>
                  <a:gd name="connsiteY0" fmla="*/ 249141 h 249141"/>
                  <a:gd name="connsiteX1" fmla="*/ 16411 w 322314"/>
                  <a:gd name="connsiteY1" fmla="*/ 249141 h 249141"/>
                  <a:gd name="connsiteX2" fmla="*/ 0 w 322314"/>
                  <a:gd name="connsiteY2" fmla="*/ 232730 h 249141"/>
                  <a:gd name="connsiteX3" fmla="*/ 0 w 322314"/>
                  <a:gd name="connsiteY3" fmla="*/ 0 h 249141"/>
                  <a:gd name="connsiteX4" fmla="*/ 322315 w 322314"/>
                  <a:gd name="connsiteY4" fmla="*/ 0 h 249141"/>
                  <a:gd name="connsiteX5" fmla="*/ 322315 w 322314"/>
                  <a:gd name="connsiteY5" fmla="*/ 232730 h 249141"/>
                  <a:gd name="connsiteX6" fmla="*/ 305949 w 322314"/>
                  <a:gd name="connsiteY6" fmla="*/ 249141 h 249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2314" h="249141">
                    <a:moveTo>
                      <a:pt x="305949" y="249141"/>
                    </a:moveTo>
                    <a:lnTo>
                      <a:pt x="16411" y="249141"/>
                    </a:lnTo>
                    <a:cubicBezTo>
                      <a:pt x="7394" y="249141"/>
                      <a:pt x="0" y="241747"/>
                      <a:pt x="0" y="232730"/>
                    </a:cubicBezTo>
                    <a:lnTo>
                      <a:pt x="0" y="0"/>
                    </a:lnTo>
                    <a:lnTo>
                      <a:pt x="322315" y="0"/>
                    </a:lnTo>
                    <a:lnTo>
                      <a:pt x="322315" y="232730"/>
                    </a:lnTo>
                    <a:cubicBezTo>
                      <a:pt x="322315" y="241792"/>
                      <a:pt x="314966" y="249141"/>
                      <a:pt x="305949" y="24914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8745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B427826-9D21-ADF9-22F2-E3D52D5F46E9}"/>
                  </a:ext>
                </a:extLst>
              </p:cNvPr>
              <p:cNvSpPr/>
              <p:nvPr/>
            </p:nvSpPr>
            <p:spPr>
              <a:xfrm>
                <a:off x="5575895" y="3468688"/>
                <a:ext cx="218347" cy="168777"/>
              </a:xfrm>
              <a:custGeom>
                <a:avLst/>
                <a:gdLst>
                  <a:gd name="connsiteX0" fmla="*/ 305949 w 322314"/>
                  <a:gd name="connsiteY0" fmla="*/ 249141 h 249141"/>
                  <a:gd name="connsiteX1" fmla="*/ 16411 w 322314"/>
                  <a:gd name="connsiteY1" fmla="*/ 249141 h 249141"/>
                  <a:gd name="connsiteX2" fmla="*/ 0 w 322314"/>
                  <a:gd name="connsiteY2" fmla="*/ 232730 h 249141"/>
                  <a:gd name="connsiteX3" fmla="*/ 0 w 322314"/>
                  <a:gd name="connsiteY3" fmla="*/ 0 h 249141"/>
                  <a:gd name="connsiteX4" fmla="*/ 322315 w 322314"/>
                  <a:gd name="connsiteY4" fmla="*/ 0 h 249141"/>
                  <a:gd name="connsiteX5" fmla="*/ 322315 w 322314"/>
                  <a:gd name="connsiteY5" fmla="*/ 232730 h 249141"/>
                  <a:gd name="connsiteX6" fmla="*/ 305949 w 322314"/>
                  <a:gd name="connsiteY6" fmla="*/ 249141 h 249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2314" h="249141">
                    <a:moveTo>
                      <a:pt x="305949" y="249141"/>
                    </a:moveTo>
                    <a:lnTo>
                      <a:pt x="16411" y="249141"/>
                    </a:lnTo>
                    <a:cubicBezTo>
                      <a:pt x="7394" y="249141"/>
                      <a:pt x="0" y="241747"/>
                      <a:pt x="0" y="232730"/>
                    </a:cubicBezTo>
                    <a:lnTo>
                      <a:pt x="0" y="0"/>
                    </a:lnTo>
                    <a:lnTo>
                      <a:pt x="322315" y="0"/>
                    </a:lnTo>
                    <a:lnTo>
                      <a:pt x="322315" y="232730"/>
                    </a:lnTo>
                    <a:cubicBezTo>
                      <a:pt x="322315" y="241792"/>
                      <a:pt x="314966" y="249141"/>
                      <a:pt x="305949" y="24914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8745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F9136A1-6F3D-AF66-9314-18EC97418BD2}"/>
                  </a:ext>
                </a:extLst>
              </p:cNvPr>
              <p:cNvSpPr/>
              <p:nvPr/>
            </p:nvSpPr>
            <p:spPr>
              <a:xfrm>
                <a:off x="5575493" y="1588828"/>
                <a:ext cx="219748" cy="1855441"/>
              </a:xfrm>
              <a:custGeom>
                <a:avLst/>
                <a:gdLst>
                  <a:gd name="connsiteX0" fmla="*/ 323630 w 324382"/>
                  <a:gd name="connsiteY0" fmla="*/ 524984 h 2738918"/>
                  <a:gd name="connsiteX1" fmla="*/ 321601 w 324382"/>
                  <a:gd name="connsiteY1" fmla="*/ 478682 h 2738918"/>
                  <a:gd name="connsiteX2" fmla="*/ 315334 w 324382"/>
                  <a:gd name="connsiteY2" fmla="*/ 415968 h 2738918"/>
                  <a:gd name="connsiteX3" fmla="*/ 179041 w 324382"/>
                  <a:gd name="connsiteY3" fmla="*/ 25530 h 2738918"/>
                  <a:gd name="connsiteX4" fmla="*/ 161773 w 324382"/>
                  <a:gd name="connsiteY4" fmla="*/ 11 h 2738918"/>
                  <a:gd name="connsiteX5" fmla="*/ 128275 w 324382"/>
                  <a:gd name="connsiteY5" fmla="*/ 51138 h 2738918"/>
                  <a:gd name="connsiteX6" fmla="*/ 93379 w 324382"/>
                  <a:gd name="connsiteY6" fmla="*/ 125213 h 2738918"/>
                  <a:gd name="connsiteX7" fmla="*/ 8438 w 324382"/>
                  <a:gd name="connsiteY7" fmla="*/ 435670 h 2738918"/>
                  <a:gd name="connsiteX8" fmla="*/ 549 w 324382"/>
                  <a:gd name="connsiteY8" fmla="*/ 984403 h 2738918"/>
                  <a:gd name="connsiteX9" fmla="*/ 549 w 324382"/>
                  <a:gd name="connsiteY9" fmla="*/ 1547383 h 2738918"/>
                  <a:gd name="connsiteX10" fmla="*/ 503 w 324382"/>
                  <a:gd name="connsiteY10" fmla="*/ 2110362 h 2738918"/>
                  <a:gd name="connsiteX11" fmla="*/ 368 w 324382"/>
                  <a:gd name="connsiteY11" fmla="*/ 2645164 h 2738918"/>
                  <a:gd name="connsiteX12" fmla="*/ 549 w 324382"/>
                  <a:gd name="connsiteY12" fmla="*/ 2722936 h 2738918"/>
                  <a:gd name="connsiteX13" fmla="*/ 21468 w 324382"/>
                  <a:gd name="connsiteY13" fmla="*/ 2738671 h 2738918"/>
                  <a:gd name="connsiteX14" fmla="*/ 302079 w 324382"/>
                  <a:gd name="connsiteY14" fmla="*/ 2738626 h 2738918"/>
                  <a:gd name="connsiteX15" fmla="*/ 322683 w 324382"/>
                  <a:gd name="connsiteY15" fmla="*/ 2720997 h 2738918"/>
                  <a:gd name="connsiteX16" fmla="*/ 322683 w 324382"/>
                  <a:gd name="connsiteY16" fmla="*/ 2158198 h 2738918"/>
                  <a:gd name="connsiteX17" fmla="*/ 322683 w 324382"/>
                  <a:gd name="connsiteY17" fmla="*/ 1595399 h 2738918"/>
                  <a:gd name="connsiteX18" fmla="*/ 322683 w 324382"/>
                  <a:gd name="connsiteY18" fmla="*/ 1032599 h 2738918"/>
                  <a:gd name="connsiteX19" fmla="*/ 322683 w 324382"/>
                  <a:gd name="connsiteY19" fmla="*/ 751222 h 2738918"/>
                  <a:gd name="connsiteX20" fmla="*/ 323630 w 324382"/>
                  <a:gd name="connsiteY20" fmla="*/ 524984 h 2738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24382" h="2738918">
                    <a:moveTo>
                      <a:pt x="323630" y="524984"/>
                    </a:moveTo>
                    <a:cubicBezTo>
                      <a:pt x="323179" y="509520"/>
                      <a:pt x="322548" y="494056"/>
                      <a:pt x="321601" y="478682"/>
                    </a:cubicBezTo>
                    <a:cubicBezTo>
                      <a:pt x="320338" y="457717"/>
                      <a:pt x="318355" y="436752"/>
                      <a:pt x="315334" y="415968"/>
                    </a:cubicBezTo>
                    <a:cubicBezTo>
                      <a:pt x="295722" y="281163"/>
                      <a:pt x="237562" y="147711"/>
                      <a:pt x="179041" y="25530"/>
                    </a:cubicBezTo>
                    <a:cubicBezTo>
                      <a:pt x="175254" y="17640"/>
                      <a:pt x="171286" y="643"/>
                      <a:pt x="161773" y="11"/>
                    </a:cubicBezTo>
                    <a:cubicBezTo>
                      <a:pt x="148879" y="-800"/>
                      <a:pt x="132829" y="42121"/>
                      <a:pt x="128275" y="51138"/>
                    </a:cubicBezTo>
                    <a:cubicBezTo>
                      <a:pt x="115967" y="75484"/>
                      <a:pt x="104335" y="100191"/>
                      <a:pt x="93379" y="125213"/>
                    </a:cubicBezTo>
                    <a:cubicBezTo>
                      <a:pt x="49556" y="225483"/>
                      <a:pt x="16328" y="326429"/>
                      <a:pt x="8438" y="435670"/>
                    </a:cubicBezTo>
                    <a:cubicBezTo>
                      <a:pt x="-3103" y="595137"/>
                      <a:pt x="549" y="802259"/>
                      <a:pt x="549" y="984403"/>
                    </a:cubicBezTo>
                    <a:cubicBezTo>
                      <a:pt x="549" y="1172048"/>
                      <a:pt x="549" y="1359693"/>
                      <a:pt x="549" y="1547383"/>
                    </a:cubicBezTo>
                    <a:cubicBezTo>
                      <a:pt x="549" y="1735073"/>
                      <a:pt x="503" y="1922672"/>
                      <a:pt x="503" y="2110362"/>
                    </a:cubicBezTo>
                    <a:cubicBezTo>
                      <a:pt x="458" y="2288630"/>
                      <a:pt x="413" y="2466897"/>
                      <a:pt x="368" y="2645164"/>
                    </a:cubicBezTo>
                    <a:cubicBezTo>
                      <a:pt x="368" y="2671088"/>
                      <a:pt x="3479" y="2697012"/>
                      <a:pt x="549" y="2722936"/>
                    </a:cubicBezTo>
                    <a:cubicBezTo>
                      <a:pt x="6635" y="2739843"/>
                      <a:pt x="14164" y="2738671"/>
                      <a:pt x="21468" y="2738671"/>
                    </a:cubicBezTo>
                    <a:cubicBezTo>
                      <a:pt x="115020" y="2738986"/>
                      <a:pt x="208527" y="2739031"/>
                      <a:pt x="302079" y="2738626"/>
                    </a:cubicBezTo>
                    <a:cubicBezTo>
                      <a:pt x="309383" y="2738580"/>
                      <a:pt x="317002" y="2740158"/>
                      <a:pt x="322683" y="2720997"/>
                    </a:cubicBezTo>
                    <a:cubicBezTo>
                      <a:pt x="322683" y="2533397"/>
                      <a:pt x="322683" y="2345798"/>
                      <a:pt x="322683" y="2158198"/>
                    </a:cubicBezTo>
                    <a:cubicBezTo>
                      <a:pt x="322683" y="1970598"/>
                      <a:pt x="322683" y="1782998"/>
                      <a:pt x="322683" y="1595399"/>
                    </a:cubicBezTo>
                    <a:cubicBezTo>
                      <a:pt x="322683" y="1407799"/>
                      <a:pt x="322683" y="1220199"/>
                      <a:pt x="322683" y="1032599"/>
                    </a:cubicBezTo>
                    <a:cubicBezTo>
                      <a:pt x="322683" y="938822"/>
                      <a:pt x="322683" y="844999"/>
                      <a:pt x="322683" y="751222"/>
                    </a:cubicBezTo>
                    <a:cubicBezTo>
                      <a:pt x="322728" y="676020"/>
                      <a:pt x="325749" y="600277"/>
                      <a:pt x="323630" y="52498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8141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89D349A-42D1-C883-EAD0-646CD002204A}"/>
                  </a:ext>
                </a:extLst>
              </p:cNvPr>
              <p:cNvSpPr/>
              <p:nvPr/>
            </p:nvSpPr>
            <p:spPr>
              <a:xfrm>
                <a:off x="6412849" y="1592862"/>
                <a:ext cx="220165" cy="1851376"/>
              </a:xfrm>
              <a:custGeom>
                <a:avLst/>
                <a:gdLst>
                  <a:gd name="connsiteX0" fmla="*/ 323845 w 324997"/>
                  <a:gd name="connsiteY0" fmla="*/ 2658640 h 2732918"/>
                  <a:gd name="connsiteX1" fmla="*/ 323665 w 324997"/>
                  <a:gd name="connsiteY1" fmla="*/ 2098231 h 2732918"/>
                  <a:gd name="connsiteX2" fmla="*/ 323575 w 324997"/>
                  <a:gd name="connsiteY2" fmla="*/ 1535025 h 2732918"/>
                  <a:gd name="connsiteX3" fmla="*/ 323394 w 324997"/>
                  <a:gd name="connsiteY3" fmla="*/ 977636 h 2732918"/>
                  <a:gd name="connsiteX4" fmla="*/ 323980 w 324997"/>
                  <a:gd name="connsiteY4" fmla="*/ 697296 h 2732918"/>
                  <a:gd name="connsiteX5" fmla="*/ 317308 w 324997"/>
                  <a:gd name="connsiteY5" fmla="*/ 436974 h 2732918"/>
                  <a:gd name="connsiteX6" fmla="*/ 176416 w 324997"/>
                  <a:gd name="connsiteY6" fmla="*/ 11685 h 2732918"/>
                  <a:gd name="connsiteX7" fmla="*/ 133675 w 324997"/>
                  <a:gd name="connsiteY7" fmla="*/ 36031 h 2732918"/>
                  <a:gd name="connsiteX8" fmla="*/ 93054 w 324997"/>
                  <a:gd name="connsiteY8" fmla="*/ 116147 h 2732918"/>
                  <a:gd name="connsiteX9" fmla="*/ 4822 w 324997"/>
                  <a:gd name="connsiteY9" fmla="*/ 437515 h 2732918"/>
                  <a:gd name="connsiteX10" fmla="*/ 944 w 324997"/>
                  <a:gd name="connsiteY10" fmla="*/ 673626 h 2732918"/>
                  <a:gd name="connsiteX11" fmla="*/ 854 w 324997"/>
                  <a:gd name="connsiteY11" fmla="*/ 688234 h 2732918"/>
                  <a:gd name="connsiteX12" fmla="*/ 854 w 324997"/>
                  <a:gd name="connsiteY12" fmla="*/ 2378977 h 2732918"/>
                  <a:gd name="connsiteX13" fmla="*/ 1305 w 324997"/>
                  <a:gd name="connsiteY13" fmla="*/ 2715087 h 2732918"/>
                  <a:gd name="connsiteX14" fmla="*/ 21954 w 324997"/>
                  <a:gd name="connsiteY14" fmla="*/ 2732625 h 2732918"/>
                  <a:gd name="connsiteX15" fmla="*/ 302745 w 324997"/>
                  <a:gd name="connsiteY15" fmla="*/ 2732671 h 2732918"/>
                  <a:gd name="connsiteX16" fmla="*/ 323665 w 324997"/>
                  <a:gd name="connsiteY16" fmla="*/ 2716620 h 2732918"/>
                  <a:gd name="connsiteX17" fmla="*/ 323845 w 324997"/>
                  <a:gd name="connsiteY17" fmla="*/ 2658640 h 273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4997" h="2732918">
                    <a:moveTo>
                      <a:pt x="323845" y="2658640"/>
                    </a:moveTo>
                    <a:cubicBezTo>
                      <a:pt x="323845" y="2471852"/>
                      <a:pt x="323710" y="2285064"/>
                      <a:pt x="323665" y="2098231"/>
                    </a:cubicBezTo>
                    <a:cubicBezTo>
                      <a:pt x="323620" y="1910495"/>
                      <a:pt x="323575" y="1722761"/>
                      <a:pt x="323575" y="1535025"/>
                    </a:cubicBezTo>
                    <a:cubicBezTo>
                      <a:pt x="323530" y="1349229"/>
                      <a:pt x="322989" y="1163388"/>
                      <a:pt x="323394" y="977636"/>
                    </a:cubicBezTo>
                    <a:cubicBezTo>
                      <a:pt x="323575" y="884175"/>
                      <a:pt x="323800" y="790713"/>
                      <a:pt x="323980" y="697296"/>
                    </a:cubicBezTo>
                    <a:cubicBezTo>
                      <a:pt x="324161" y="610552"/>
                      <a:pt x="328624" y="523132"/>
                      <a:pt x="317308" y="436974"/>
                    </a:cubicBezTo>
                    <a:cubicBezTo>
                      <a:pt x="297651" y="287516"/>
                      <a:pt x="238544" y="147842"/>
                      <a:pt x="176416" y="11685"/>
                    </a:cubicBezTo>
                    <a:cubicBezTo>
                      <a:pt x="161899" y="-20055"/>
                      <a:pt x="142467" y="21333"/>
                      <a:pt x="133675" y="36031"/>
                    </a:cubicBezTo>
                    <a:cubicBezTo>
                      <a:pt x="118301" y="61774"/>
                      <a:pt x="104956" y="88645"/>
                      <a:pt x="93054" y="116147"/>
                    </a:cubicBezTo>
                    <a:cubicBezTo>
                      <a:pt x="49727" y="216191"/>
                      <a:pt x="13974" y="328499"/>
                      <a:pt x="4822" y="437515"/>
                    </a:cubicBezTo>
                    <a:cubicBezTo>
                      <a:pt x="-1761" y="516099"/>
                      <a:pt x="-2" y="594863"/>
                      <a:pt x="944" y="673626"/>
                    </a:cubicBezTo>
                    <a:cubicBezTo>
                      <a:pt x="899" y="678496"/>
                      <a:pt x="854" y="683365"/>
                      <a:pt x="854" y="688234"/>
                    </a:cubicBezTo>
                    <a:cubicBezTo>
                      <a:pt x="854" y="1251800"/>
                      <a:pt x="809" y="1815411"/>
                      <a:pt x="854" y="2378977"/>
                    </a:cubicBezTo>
                    <a:cubicBezTo>
                      <a:pt x="854" y="2491013"/>
                      <a:pt x="1170" y="2603050"/>
                      <a:pt x="1305" y="2715087"/>
                    </a:cubicBezTo>
                    <a:cubicBezTo>
                      <a:pt x="7076" y="2733843"/>
                      <a:pt x="14650" y="2732625"/>
                      <a:pt x="21954" y="2732625"/>
                    </a:cubicBezTo>
                    <a:cubicBezTo>
                      <a:pt x="115551" y="2733031"/>
                      <a:pt x="209148" y="2732986"/>
                      <a:pt x="302745" y="2732671"/>
                    </a:cubicBezTo>
                    <a:cubicBezTo>
                      <a:pt x="310094" y="2732625"/>
                      <a:pt x="317623" y="2733617"/>
                      <a:pt x="323665" y="2716620"/>
                    </a:cubicBezTo>
                    <a:cubicBezTo>
                      <a:pt x="320509" y="2697324"/>
                      <a:pt x="323890" y="2677982"/>
                      <a:pt x="323845" y="265864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8745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30AEA10-AB8A-DBD8-6ACC-6AC994B77C20}"/>
                  </a:ext>
                </a:extLst>
              </p:cNvPr>
              <p:cNvSpPr/>
              <p:nvPr/>
            </p:nvSpPr>
            <p:spPr>
              <a:xfrm>
                <a:off x="5350725" y="2339690"/>
                <a:ext cx="576651" cy="1136810"/>
              </a:xfrm>
              <a:custGeom>
                <a:avLst/>
                <a:gdLst>
                  <a:gd name="connsiteX0" fmla="*/ 850370 w 851226"/>
                  <a:gd name="connsiteY0" fmla="*/ 0 h 1678107"/>
                  <a:gd name="connsiteX1" fmla="*/ 850866 w 851226"/>
                  <a:gd name="connsiteY1" fmla="*/ 1662474 h 1678107"/>
                  <a:gd name="connsiteX2" fmla="*/ 851227 w 851226"/>
                  <a:gd name="connsiteY2" fmla="*/ 1675098 h 1678107"/>
                  <a:gd name="connsiteX3" fmla="*/ 834771 w 851226"/>
                  <a:gd name="connsiteY3" fmla="*/ 1677533 h 1678107"/>
                  <a:gd name="connsiteX4" fmla="*/ 47988 w 851226"/>
                  <a:gd name="connsiteY4" fmla="*/ 1678028 h 1678107"/>
                  <a:gd name="connsiteX5" fmla="*/ 24724 w 851226"/>
                  <a:gd name="connsiteY5" fmla="*/ 1662700 h 1678107"/>
                  <a:gd name="connsiteX6" fmla="*/ 30359 w 851226"/>
                  <a:gd name="connsiteY6" fmla="*/ 1434388 h 1678107"/>
                  <a:gd name="connsiteX7" fmla="*/ 174362 w 851226"/>
                  <a:gd name="connsiteY7" fmla="*/ 1245480 h 1678107"/>
                  <a:gd name="connsiteX8" fmla="*/ 367823 w 851226"/>
                  <a:gd name="connsiteY8" fmla="*/ 1060090 h 1678107"/>
                  <a:gd name="connsiteX9" fmla="*/ 607406 w 851226"/>
                  <a:gd name="connsiteY9" fmla="*/ 766765 h 1678107"/>
                  <a:gd name="connsiteX10" fmla="*/ 711823 w 851226"/>
                  <a:gd name="connsiteY10" fmla="*/ 494676 h 1678107"/>
                  <a:gd name="connsiteX11" fmla="*/ 768270 w 851226"/>
                  <a:gd name="connsiteY11" fmla="*/ 231152 h 1678107"/>
                  <a:gd name="connsiteX12" fmla="*/ 845050 w 851226"/>
                  <a:gd name="connsiteY12" fmla="*/ 7665 h 1678107"/>
                  <a:gd name="connsiteX13" fmla="*/ 850370 w 851226"/>
                  <a:gd name="connsiteY13" fmla="*/ 0 h 167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51226" h="1678107">
                    <a:moveTo>
                      <a:pt x="850370" y="0"/>
                    </a:moveTo>
                    <a:cubicBezTo>
                      <a:pt x="850505" y="6853"/>
                      <a:pt x="850821" y="1115139"/>
                      <a:pt x="850866" y="1662474"/>
                    </a:cubicBezTo>
                    <a:cubicBezTo>
                      <a:pt x="850866" y="1666667"/>
                      <a:pt x="851092" y="1670905"/>
                      <a:pt x="851227" y="1675098"/>
                    </a:cubicBezTo>
                    <a:cubicBezTo>
                      <a:pt x="846358" y="1679922"/>
                      <a:pt x="840271" y="1677487"/>
                      <a:pt x="834771" y="1677533"/>
                    </a:cubicBezTo>
                    <a:cubicBezTo>
                      <a:pt x="774852" y="1677848"/>
                      <a:pt x="141765" y="1677352"/>
                      <a:pt x="47988" y="1678028"/>
                    </a:cubicBezTo>
                    <a:cubicBezTo>
                      <a:pt x="35184" y="1678119"/>
                      <a:pt x="29863" y="1673610"/>
                      <a:pt x="24724" y="1662700"/>
                    </a:cubicBezTo>
                    <a:cubicBezTo>
                      <a:pt x="-11615" y="1585469"/>
                      <a:pt x="-6340" y="1509500"/>
                      <a:pt x="30359" y="1434388"/>
                    </a:cubicBezTo>
                    <a:cubicBezTo>
                      <a:pt x="65796" y="1361891"/>
                      <a:pt x="119177" y="1303009"/>
                      <a:pt x="174362" y="1245480"/>
                    </a:cubicBezTo>
                    <a:cubicBezTo>
                      <a:pt x="224046" y="1193723"/>
                      <a:pt x="358219" y="1068836"/>
                      <a:pt x="367823" y="1060090"/>
                    </a:cubicBezTo>
                    <a:cubicBezTo>
                      <a:pt x="462141" y="974112"/>
                      <a:pt x="543475" y="877494"/>
                      <a:pt x="607406" y="766765"/>
                    </a:cubicBezTo>
                    <a:cubicBezTo>
                      <a:pt x="641400" y="715323"/>
                      <a:pt x="697576" y="556172"/>
                      <a:pt x="711823" y="494676"/>
                    </a:cubicBezTo>
                    <a:cubicBezTo>
                      <a:pt x="732066" y="407165"/>
                      <a:pt x="746088" y="318302"/>
                      <a:pt x="768270" y="231152"/>
                    </a:cubicBezTo>
                    <a:cubicBezTo>
                      <a:pt x="787792" y="154507"/>
                      <a:pt x="813310" y="80026"/>
                      <a:pt x="845050" y="7665"/>
                    </a:cubicBezTo>
                    <a:cubicBezTo>
                      <a:pt x="846313" y="4869"/>
                      <a:pt x="848612" y="2525"/>
                      <a:pt x="85037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>
                      <a:lumMod val="50000"/>
                    </a:schemeClr>
                  </a:gs>
                  <a:gs pos="28000">
                    <a:schemeClr val="accent6">
                      <a:lumMod val="75000"/>
                    </a:schemeClr>
                  </a:gs>
                  <a:gs pos="97345">
                    <a:schemeClr val="accent6">
                      <a:lumMod val="60000"/>
                      <a:lumOff val="40000"/>
                    </a:schemeClr>
                  </a:gs>
                  <a:gs pos="70000">
                    <a:schemeClr val="accent6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AECB7E-01CF-5E9D-4C2A-08B3A0FCEE09}"/>
                  </a:ext>
                </a:extLst>
              </p:cNvPr>
              <p:cNvSpPr/>
              <p:nvPr/>
            </p:nvSpPr>
            <p:spPr>
              <a:xfrm>
                <a:off x="6277789" y="2339720"/>
                <a:ext cx="580853" cy="1136799"/>
              </a:xfrm>
              <a:custGeom>
                <a:avLst/>
                <a:gdLst>
                  <a:gd name="connsiteX0" fmla="*/ 4825 w 857429"/>
                  <a:gd name="connsiteY0" fmla="*/ 0 h 1678091"/>
                  <a:gd name="connsiteX1" fmla="*/ 45491 w 857429"/>
                  <a:gd name="connsiteY1" fmla="*/ 95310 h 1678091"/>
                  <a:gd name="connsiteX2" fmla="*/ 121280 w 857429"/>
                  <a:gd name="connsiteY2" fmla="*/ 387824 h 1678091"/>
                  <a:gd name="connsiteX3" fmla="*/ 197248 w 857429"/>
                  <a:gd name="connsiteY3" fmla="*/ 670328 h 1678091"/>
                  <a:gd name="connsiteX4" fmla="*/ 354866 w 857429"/>
                  <a:gd name="connsiteY4" fmla="*/ 920461 h 1678091"/>
                  <a:gd name="connsiteX5" fmla="*/ 464965 w 857429"/>
                  <a:gd name="connsiteY5" fmla="*/ 1040207 h 1678091"/>
                  <a:gd name="connsiteX6" fmla="*/ 612213 w 857429"/>
                  <a:gd name="connsiteY6" fmla="*/ 1177717 h 1678091"/>
                  <a:gd name="connsiteX7" fmla="*/ 775151 w 857429"/>
                  <a:gd name="connsiteY7" fmla="*/ 1353640 h 1678091"/>
                  <a:gd name="connsiteX8" fmla="*/ 853284 w 857429"/>
                  <a:gd name="connsiteY8" fmla="*/ 1523882 h 1678091"/>
                  <a:gd name="connsiteX9" fmla="*/ 855178 w 857429"/>
                  <a:gd name="connsiteY9" fmla="*/ 1586370 h 1678091"/>
                  <a:gd name="connsiteX10" fmla="*/ 829524 w 857429"/>
                  <a:gd name="connsiteY10" fmla="*/ 1665314 h 1678091"/>
                  <a:gd name="connsiteX11" fmla="*/ 809191 w 857429"/>
                  <a:gd name="connsiteY11" fmla="*/ 1677848 h 1678091"/>
                  <a:gd name="connsiteX12" fmla="*/ 4058 w 857429"/>
                  <a:gd name="connsiteY12" fmla="*/ 1675008 h 1678091"/>
                  <a:gd name="connsiteX13" fmla="*/ 4825 w 857429"/>
                  <a:gd name="connsiteY13" fmla="*/ 0 h 1678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57429" h="1678091">
                    <a:moveTo>
                      <a:pt x="4825" y="0"/>
                    </a:moveTo>
                    <a:cubicBezTo>
                      <a:pt x="22723" y="29892"/>
                      <a:pt x="33499" y="62939"/>
                      <a:pt x="45491" y="95310"/>
                    </a:cubicBezTo>
                    <a:cubicBezTo>
                      <a:pt x="80658" y="190215"/>
                      <a:pt x="102118" y="288771"/>
                      <a:pt x="121280" y="387824"/>
                    </a:cubicBezTo>
                    <a:cubicBezTo>
                      <a:pt x="139855" y="483810"/>
                      <a:pt x="159783" y="579436"/>
                      <a:pt x="197248" y="670328"/>
                    </a:cubicBezTo>
                    <a:cubicBezTo>
                      <a:pt x="220873" y="728758"/>
                      <a:pt x="295264" y="849361"/>
                      <a:pt x="354866" y="920461"/>
                    </a:cubicBezTo>
                    <a:cubicBezTo>
                      <a:pt x="389717" y="962029"/>
                      <a:pt x="426237" y="1002110"/>
                      <a:pt x="464965" y="1040207"/>
                    </a:cubicBezTo>
                    <a:cubicBezTo>
                      <a:pt x="477363" y="1052425"/>
                      <a:pt x="580293" y="1147240"/>
                      <a:pt x="612213" y="1177717"/>
                    </a:cubicBezTo>
                    <a:cubicBezTo>
                      <a:pt x="670148" y="1232947"/>
                      <a:pt x="727226" y="1289123"/>
                      <a:pt x="775151" y="1353640"/>
                    </a:cubicBezTo>
                    <a:cubicBezTo>
                      <a:pt x="813158" y="1404857"/>
                      <a:pt x="843771" y="1459545"/>
                      <a:pt x="853284" y="1523882"/>
                    </a:cubicBezTo>
                    <a:cubicBezTo>
                      <a:pt x="853419" y="1524739"/>
                      <a:pt x="861129" y="1561708"/>
                      <a:pt x="855178" y="1586370"/>
                    </a:cubicBezTo>
                    <a:cubicBezTo>
                      <a:pt x="847513" y="1612970"/>
                      <a:pt x="841878" y="1640157"/>
                      <a:pt x="829524" y="1665314"/>
                    </a:cubicBezTo>
                    <a:cubicBezTo>
                      <a:pt x="824925" y="1674692"/>
                      <a:pt x="819741" y="1677893"/>
                      <a:pt x="809191" y="1677848"/>
                    </a:cubicBezTo>
                    <a:cubicBezTo>
                      <a:pt x="713835" y="1677487"/>
                      <a:pt x="8972" y="1679787"/>
                      <a:pt x="4058" y="1675008"/>
                    </a:cubicBezTo>
                    <a:cubicBezTo>
                      <a:pt x="406" y="1670815"/>
                      <a:pt x="-3201" y="8341"/>
                      <a:pt x="48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50000"/>
                    </a:schemeClr>
                  </a:gs>
                  <a:gs pos="28000">
                    <a:schemeClr val="accent6">
                      <a:lumMod val="75000"/>
                    </a:schemeClr>
                  </a:gs>
                  <a:gs pos="97345">
                    <a:schemeClr val="accent6">
                      <a:lumMod val="60000"/>
                      <a:lumOff val="40000"/>
                    </a:schemeClr>
                  </a:gs>
                  <a:gs pos="70000">
                    <a:schemeClr val="accent6">
                      <a:lumMod val="20000"/>
                      <a:lumOff val="80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6874994-837F-91FD-ABAF-136B60F97689}"/>
                  </a:ext>
                </a:extLst>
              </p:cNvPr>
              <p:cNvSpPr/>
              <p:nvPr/>
            </p:nvSpPr>
            <p:spPr>
              <a:xfrm>
                <a:off x="6412954" y="3549412"/>
                <a:ext cx="219736" cy="48569"/>
              </a:xfrm>
              <a:custGeom>
                <a:avLst/>
                <a:gdLst>
                  <a:gd name="connsiteX0" fmla="*/ 2863 w 324365"/>
                  <a:gd name="connsiteY0" fmla="*/ 3427 h 71696"/>
                  <a:gd name="connsiteX1" fmla="*/ 299344 w 324365"/>
                  <a:gd name="connsiteY1" fmla="*/ 2930 h 71696"/>
                  <a:gd name="connsiteX2" fmla="*/ 324366 w 324365"/>
                  <a:gd name="connsiteY2" fmla="*/ 0 h 71696"/>
                  <a:gd name="connsiteX3" fmla="*/ 324186 w 324365"/>
                  <a:gd name="connsiteY3" fmla="*/ 66906 h 71696"/>
                  <a:gd name="connsiteX4" fmla="*/ 303086 w 324365"/>
                  <a:gd name="connsiteY4" fmla="*/ 71595 h 71696"/>
                  <a:gd name="connsiteX5" fmla="*/ 21122 w 324365"/>
                  <a:gd name="connsiteY5" fmla="*/ 71595 h 71696"/>
                  <a:gd name="connsiteX6" fmla="*/ 113 w 324365"/>
                  <a:gd name="connsiteY6" fmla="*/ 66636 h 71696"/>
                  <a:gd name="connsiteX7" fmla="*/ 23 w 324365"/>
                  <a:gd name="connsiteY7" fmla="*/ 20108 h 71696"/>
                  <a:gd name="connsiteX8" fmla="*/ 2863 w 324365"/>
                  <a:gd name="connsiteY8" fmla="*/ 3427 h 71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365" h="71696">
                    <a:moveTo>
                      <a:pt x="2863" y="3427"/>
                    </a:moveTo>
                    <a:cubicBezTo>
                      <a:pt x="101690" y="3246"/>
                      <a:pt x="200517" y="3021"/>
                      <a:pt x="299344" y="2930"/>
                    </a:cubicBezTo>
                    <a:cubicBezTo>
                      <a:pt x="307820" y="2930"/>
                      <a:pt x="316251" y="2886"/>
                      <a:pt x="324366" y="0"/>
                    </a:cubicBezTo>
                    <a:cubicBezTo>
                      <a:pt x="324321" y="22317"/>
                      <a:pt x="324231" y="44634"/>
                      <a:pt x="324186" y="66906"/>
                    </a:cubicBezTo>
                    <a:cubicBezTo>
                      <a:pt x="318054" y="72362"/>
                      <a:pt x="310389" y="71595"/>
                      <a:pt x="303086" y="71595"/>
                    </a:cubicBezTo>
                    <a:cubicBezTo>
                      <a:pt x="209083" y="71731"/>
                      <a:pt x="115125" y="71731"/>
                      <a:pt x="21122" y="71595"/>
                    </a:cubicBezTo>
                    <a:cubicBezTo>
                      <a:pt x="13773" y="71595"/>
                      <a:pt x="6199" y="72091"/>
                      <a:pt x="113" y="66636"/>
                    </a:cubicBezTo>
                    <a:cubicBezTo>
                      <a:pt x="113" y="51127"/>
                      <a:pt x="158" y="35617"/>
                      <a:pt x="23" y="20108"/>
                    </a:cubicBezTo>
                    <a:cubicBezTo>
                      <a:pt x="-68" y="14337"/>
                      <a:pt x="-23" y="8656"/>
                      <a:pt x="2863" y="342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35000">
                    <a:schemeClr val="tx1">
                      <a:lumMod val="65000"/>
                      <a:lumOff val="35000"/>
                    </a:schemeClr>
                  </a:gs>
                  <a:gs pos="81410">
                    <a:schemeClr val="bg1">
                      <a:lumMod val="7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A4EA654-BA39-920D-F0EC-2DE566D9864A}"/>
                  </a:ext>
                </a:extLst>
              </p:cNvPr>
              <p:cNvSpPr/>
              <p:nvPr/>
            </p:nvSpPr>
            <p:spPr>
              <a:xfrm>
                <a:off x="5928051" y="3474614"/>
                <a:ext cx="351611" cy="146390"/>
              </a:xfrm>
              <a:custGeom>
                <a:avLst/>
                <a:gdLst>
                  <a:gd name="connsiteX0" fmla="*/ 53333 w 519032"/>
                  <a:gd name="connsiteY0" fmla="*/ 0 h 216094"/>
                  <a:gd name="connsiteX1" fmla="*/ 465728 w 519032"/>
                  <a:gd name="connsiteY1" fmla="*/ 180 h 216094"/>
                  <a:gd name="connsiteX2" fmla="*/ 517756 w 519032"/>
                  <a:gd name="connsiteY2" fmla="*/ 201711 h 216094"/>
                  <a:gd name="connsiteX3" fmla="*/ 506079 w 519032"/>
                  <a:gd name="connsiteY3" fmla="*/ 216094 h 216094"/>
                  <a:gd name="connsiteX4" fmla="*/ 13478 w 519032"/>
                  <a:gd name="connsiteY4" fmla="*/ 216094 h 216094"/>
                  <a:gd name="connsiteX5" fmla="*/ 1485 w 519032"/>
                  <a:gd name="connsiteY5" fmla="*/ 200629 h 216094"/>
                  <a:gd name="connsiteX6" fmla="*/ 53333 w 519032"/>
                  <a:gd name="connsiteY6" fmla="*/ 0 h 21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9032" h="216094">
                    <a:moveTo>
                      <a:pt x="53333" y="0"/>
                    </a:moveTo>
                    <a:cubicBezTo>
                      <a:pt x="190798" y="45"/>
                      <a:pt x="328263" y="135"/>
                      <a:pt x="465728" y="180"/>
                    </a:cubicBezTo>
                    <a:cubicBezTo>
                      <a:pt x="482950" y="67403"/>
                      <a:pt x="499812" y="134715"/>
                      <a:pt x="517756" y="201711"/>
                    </a:cubicBezTo>
                    <a:cubicBezTo>
                      <a:pt x="521183" y="214606"/>
                      <a:pt x="517846" y="216094"/>
                      <a:pt x="506079" y="216094"/>
                    </a:cubicBezTo>
                    <a:cubicBezTo>
                      <a:pt x="341879" y="215778"/>
                      <a:pt x="177678" y="215733"/>
                      <a:pt x="13478" y="216094"/>
                    </a:cubicBezTo>
                    <a:cubicBezTo>
                      <a:pt x="583" y="216139"/>
                      <a:pt x="-2167" y="213930"/>
                      <a:pt x="1485" y="200629"/>
                    </a:cubicBezTo>
                    <a:cubicBezTo>
                      <a:pt x="17580" y="141342"/>
                      <a:pt x="47517" y="6402"/>
                      <a:pt x="5333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28000">
                    <a:schemeClr val="tx1">
                      <a:lumMod val="75000"/>
                      <a:lumOff val="25000"/>
                    </a:schemeClr>
                  </a:gs>
                  <a:gs pos="97345">
                    <a:schemeClr val="bg1">
                      <a:lumMod val="75000"/>
                    </a:schemeClr>
                  </a:gs>
                  <a:gs pos="70000">
                    <a:schemeClr val="bg1">
                      <a:lumMod val="95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0E38C30-E91B-64AF-33BD-4183E3E77320}"/>
                  </a:ext>
                </a:extLst>
              </p:cNvPr>
              <p:cNvSpPr/>
              <p:nvPr/>
            </p:nvSpPr>
            <p:spPr>
              <a:xfrm>
                <a:off x="5574536" y="3549412"/>
                <a:ext cx="219736" cy="48569"/>
              </a:xfrm>
              <a:custGeom>
                <a:avLst/>
                <a:gdLst>
                  <a:gd name="connsiteX0" fmla="*/ 2863 w 324365"/>
                  <a:gd name="connsiteY0" fmla="*/ 3427 h 71696"/>
                  <a:gd name="connsiteX1" fmla="*/ 299344 w 324365"/>
                  <a:gd name="connsiteY1" fmla="*/ 2930 h 71696"/>
                  <a:gd name="connsiteX2" fmla="*/ 324366 w 324365"/>
                  <a:gd name="connsiteY2" fmla="*/ 0 h 71696"/>
                  <a:gd name="connsiteX3" fmla="*/ 324186 w 324365"/>
                  <a:gd name="connsiteY3" fmla="*/ 66906 h 71696"/>
                  <a:gd name="connsiteX4" fmla="*/ 303086 w 324365"/>
                  <a:gd name="connsiteY4" fmla="*/ 71595 h 71696"/>
                  <a:gd name="connsiteX5" fmla="*/ 21122 w 324365"/>
                  <a:gd name="connsiteY5" fmla="*/ 71595 h 71696"/>
                  <a:gd name="connsiteX6" fmla="*/ 113 w 324365"/>
                  <a:gd name="connsiteY6" fmla="*/ 66636 h 71696"/>
                  <a:gd name="connsiteX7" fmla="*/ 22 w 324365"/>
                  <a:gd name="connsiteY7" fmla="*/ 20108 h 71696"/>
                  <a:gd name="connsiteX8" fmla="*/ 2863 w 324365"/>
                  <a:gd name="connsiteY8" fmla="*/ 3427 h 71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365" h="71696">
                    <a:moveTo>
                      <a:pt x="2863" y="3427"/>
                    </a:moveTo>
                    <a:cubicBezTo>
                      <a:pt x="101690" y="3246"/>
                      <a:pt x="200517" y="3021"/>
                      <a:pt x="299344" y="2930"/>
                    </a:cubicBezTo>
                    <a:cubicBezTo>
                      <a:pt x="307820" y="2930"/>
                      <a:pt x="316251" y="2886"/>
                      <a:pt x="324366" y="0"/>
                    </a:cubicBezTo>
                    <a:cubicBezTo>
                      <a:pt x="324321" y="22317"/>
                      <a:pt x="324231" y="44634"/>
                      <a:pt x="324186" y="66906"/>
                    </a:cubicBezTo>
                    <a:cubicBezTo>
                      <a:pt x="318054" y="72362"/>
                      <a:pt x="310389" y="71595"/>
                      <a:pt x="303086" y="71595"/>
                    </a:cubicBezTo>
                    <a:cubicBezTo>
                      <a:pt x="209083" y="71731"/>
                      <a:pt x="115125" y="71731"/>
                      <a:pt x="21122" y="71595"/>
                    </a:cubicBezTo>
                    <a:cubicBezTo>
                      <a:pt x="13774" y="71595"/>
                      <a:pt x="6199" y="72091"/>
                      <a:pt x="113" y="66636"/>
                    </a:cubicBezTo>
                    <a:cubicBezTo>
                      <a:pt x="113" y="51127"/>
                      <a:pt x="158" y="35617"/>
                      <a:pt x="22" y="20108"/>
                    </a:cubicBezTo>
                    <a:cubicBezTo>
                      <a:pt x="-68" y="14337"/>
                      <a:pt x="-23" y="8656"/>
                      <a:pt x="2863" y="342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35000">
                    <a:schemeClr val="tx1">
                      <a:lumMod val="65000"/>
                      <a:lumOff val="35000"/>
                    </a:schemeClr>
                  </a:gs>
                  <a:gs pos="81410">
                    <a:schemeClr val="bg1">
                      <a:lumMod val="7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1"/>
              </a:gra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A97ABCF-5800-434E-CBF4-6C3C0436A5F4}"/>
                  </a:ext>
                </a:extLst>
              </p:cNvPr>
              <p:cNvGrpSpPr/>
              <p:nvPr/>
            </p:nvGrpSpPr>
            <p:grpSpPr>
              <a:xfrm>
                <a:off x="5575416" y="2099749"/>
                <a:ext cx="1056756" cy="650063"/>
                <a:chOff x="5575416" y="2099749"/>
                <a:chExt cx="1056756" cy="650063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6A576FF1-166A-120A-8377-000D1AE67BDE}"/>
                    </a:ext>
                  </a:extLst>
                </p:cNvPr>
                <p:cNvSpPr/>
                <p:nvPr/>
              </p:nvSpPr>
              <p:spPr>
                <a:xfrm>
                  <a:off x="5575865" y="2099779"/>
                  <a:ext cx="218256" cy="43003"/>
                </a:xfrm>
                <a:custGeom>
                  <a:avLst/>
                  <a:gdLst>
                    <a:gd name="connsiteX0" fmla="*/ 322179 w 322179"/>
                    <a:gd name="connsiteY0" fmla="*/ 63480 h 63479"/>
                    <a:gd name="connsiteX1" fmla="*/ 225 w 322179"/>
                    <a:gd name="connsiteY1" fmla="*/ 63119 h 63479"/>
                    <a:gd name="connsiteX2" fmla="*/ 0 w 322179"/>
                    <a:gd name="connsiteY2" fmla="*/ 271 h 63479"/>
                    <a:gd name="connsiteX3" fmla="*/ 322179 w 322179"/>
                    <a:gd name="connsiteY3" fmla="*/ 0 h 63479"/>
                    <a:gd name="connsiteX4" fmla="*/ 322179 w 322179"/>
                    <a:gd name="connsiteY4" fmla="*/ 63480 h 6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179" h="63479">
                      <a:moveTo>
                        <a:pt x="322179" y="63480"/>
                      </a:moveTo>
                      <a:cubicBezTo>
                        <a:pt x="214876" y="63345"/>
                        <a:pt x="107528" y="63255"/>
                        <a:pt x="225" y="63119"/>
                      </a:cubicBezTo>
                      <a:cubicBezTo>
                        <a:pt x="135" y="42155"/>
                        <a:pt x="45" y="21235"/>
                        <a:pt x="0" y="271"/>
                      </a:cubicBezTo>
                      <a:cubicBezTo>
                        <a:pt x="107393" y="180"/>
                        <a:pt x="214786" y="90"/>
                        <a:pt x="322179" y="0"/>
                      </a:cubicBezTo>
                      <a:cubicBezTo>
                        <a:pt x="322179" y="21145"/>
                        <a:pt x="322179" y="42335"/>
                        <a:pt x="322179" y="6348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9F4F3DE3-5A39-2D2E-828F-40CB6E6423E3}"/>
                    </a:ext>
                  </a:extLst>
                </p:cNvPr>
                <p:cNvSpPr/>
                <p:nvPr/>
              </p:nvSpPr>
              <p:spPr>
                <a:xfrm>
                  <a:off x="5575416" y="2213488"/>
                  <a:ext cx="218703" cy="43308"/>
                </a:xfrm>
                <a:custGeom>
                  <a:avLst/>
                  <a:gdLst>
                    <a:gd name="connsiteX0" fmla="*/ 752 w 322840"/>
                    <a:gd name="connsiteY0" fmla="*/ 406 h 63930"/>
                    <a:gd name="connsiteX1" fmla="*/ 322841 w 322840"/>
                    <a:gd name="connsiteY1" fmla="*/ 0 h 63930"/>
                    <a:gd name="connsiteX2" fmla="*/ 322841 w 322840"/>
                    <a:gd name="connsiteY2" fmla="*/ 63435 h 63930"/>
                    <a:gd name="connsiteX3" fmla="*/ 3727 w 322840"/>
                    <a:gd name="connsiteY3" fmla="*/ 63931 h 63930"/>
                    <a:gd name="connsiteX4" fmla="*/ 752 w 322840"/>
                    <a:gd name="connsiteY4" fmla="*/ 406 h 63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840" h="63930">
                      <a:moveTo>
                        <a:pt x="752" y="406"/>
                      </a:moveTo>
                      <a:cubicBezTo>
                        <a:pt x="108100" y="271"/>
                        <a:pt x="215493" y="135"/>
                        <a:pt x="322841" y="0"/>
                      </a:cubicBezTo>
                      <a:cubicBezTo>
                        <a:pt x="322841" y="21145"/>
                        <a:pt x="322841" y="42290"/>
                        <a:pt x="322841" y="63435"/>
                      </a:cubicBezTo>
                      <a:cubicBezTo>
                        <a:pt x="216485" y="63615"/>
                        <a:pt x="110084" y="63796"/>
                        <a:pt x="3727" y="63931"/>
                      </a:cubicBezTo>
                      <a:cubicBezTo>
                        <a:pt x="-3306" y="43056"/>
                        <a:pt x="2014" y="21596"/>
                        <a:pt x="752" y="4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610AFBA-0280-9EAA-4FA4-652589CCBECF}"/>
                    </a:ext>
                  </a:extLst>
                </p:cNvPr>
                <p:cNvSpPr/>
                <p:nvPr/>
              </p:nvSpPr>
              <p:spPr>
                <a:xfrm>
                  <a:off x="5575834" y="2706299"/>
                  <a:ext cx="218286" cy="43513"/>
                </a:xfrm>
                <a:custGeom>
                  <a:avLst/>
                  <a:gdLst>
                    <a:gd name="connsiteX0" fmla="*/ 322224 w 322224"/>
                    <a:gd name="connsiteY0" fmla="*/ 63781 h 64232"/>
                    <a:gd name="connsiteX1" fmla="*/ 3111 w 322224"/>
                    <a:gd name="connsiteY1" fmla="*/ 64232 h 64232"/>
                    <a:gd name="connsiteX2" fmla="*/ 0 w 322224"/>
                    <a:gd name="connsiteY2" fmla="*/ 707 h 64232"/>
                    <a:gd name="connsiteX3" fmla="*/ 219475 w 322224"/>
                    <a:gd name="connsiteY3" fmla="*/ 31 h 64232"/>
                    <a:gd name="connsiteX4" fmla="*/ 322134 w 322224"/>
                    <a:gd name="connsiteY4" fmla="*/ 76 h 64232"/>
                    <a:gd name="connsiteX5" fmla="*/ 322224 w 322224"/>
                    <a:gd name="connsiteY5" fmla="*/ 63781 h 64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2224" h="64232">
                      <a:moveTo>
                        <a:pt x="322224" y="63781"/>
                      </a:moveTo>
                      <a:cubicBezTo>
                        <a:pt x="215868" y="63917"/>
                        <a:pt x="109512" y="64097"/>
                        <a:pt x="3111" y="64232"/>
                      </a:cubicBezTo>
                      <a:cubicBezTo>
                        <a:pt x="-631" y="40022"/>
                        <a:pt x="1488" y="21897"/>
                        <a:pt x="0" y="707"/>
                      </a:cubicBezTo>
                      <a:cubicBezTo>
                        <a:pt x="73173" y="482"/>
                        <a:pt x="146302" y="211"/>
                        <a:pt x="219475" y="31"/>
                      </a:cubicBezTo>
                      <a:cubicBezTo>
                        <a:pt x="253695" y="-59"/>
                        <a:pt x="287915" y="76"/>
                        <a:pt x="322134" y="76"/>
                      </a:cubicBezTo>
                      <a:cubicBezTo>
                        <a:pt x="322179" y="21356"/>
                        <a:pt x="322224" y="42591"/>
                        <a:pt x="322224" y="6378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F667B1B3-F95F-CB96-B42E-492F1A0D0AD7}"/>
                    </a:ext>
                  </a:extLst>
                </p:cNvPr>
                <p:cNvSpPr/>
                <p:nvPr/>
              </p:nvSpPr>
              <p:spPr>
                <a:xfrm>
                  <a:off x="6413672" y="2099749"/>
                  <a:ext cx="218438" cy="43004"/>
                </a:xfrm>
                <a:custGeom>
                  <a:avLst/>
                  <a:gdLst>
                    <a:gd name="connsiteX0" fmla="*/ 322270 w 322449"/>
                    <a:gd name="connsiteY0" fmla="*/ 63210 h 63480"/>
                    <a:gd name="connsiteX1" fmla="*/ 0 w 322449"/>
                    <a:gd name="connsiteY1" fmla="*/ 63480 h 63480"/>
                    <a:gd name="connsiteX2" fmla="*/ 135 w 322449"/>
                    <a:gd name="connsiteY2" fmla="*/ 0 h 63480"/>
                    <a:gd name="connsiteX3" fmla="*/ 322450 w 322449"/>
                    <a:gd name="connsiteY3" fmla="*/ 451 h 63480"/>
                    <a:gd name="connsiteX4" fmla="*/ 322270 w 322449"/>
                    <a:gd name="connsiteY4" fmla="*/ 63210 h 63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449" h="63480">
                      <a:moveTo>
                        <a:pt x="322270" y="63210"/>
                      </a:moveTo>
                      <a:cubicBezTo>
                        <a:pt x="214831" y="63300"/>
                        <a:pt x="107438" y="63390"/>
                        <a:pt x="0" y="63480"/>
                      </a:cubicBezTo>
                      <a:cubicBezTo>
                        <a:pt x="45" y="42335"/>
                        <a:pt x="90" y="21145"/>
                        <a:pt x="135" y="0"/>
                      </a:cubicBezTo>
                      <a:cubicBezTo>
                        <a:pt x="107574" y="135"/>
                        <a:pt x="215012" y="271"/>
                        <a:pt x="322450" y="451"/>
                      </a:cubicBezTo>
                      <a:cubicBezTo>
                        <a:pt x="322405" y="21371"/>
                        <a:pt x="322315" y="42290"/>
                        <a:pt x="322270" y="6321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C57AD10B-254E-38A7-AF32-0BEACE5B0B22}"/>
                    </a:ext>
                  </a:extLst>
                </p:cNvPr>
                <p:cNvSpPr/>
                <p:nvPr/>
              </p:nvSpPr>
              <p:spPr>
                <a:xfrm>
                  <a:off x="6413703" y="2213488"/>
                  <a:ext cx="218377" cy="43003"/>
                </a:xfrm>
                <a:custGeom>
                  <a:avLst/>
                  <a:gdLst>
                    <a:gd name="connsiteX0" fmla="*/ 45 w 322359"/>
                    <a:gd name="connsiteY0" fmla="*/ 0 h 63479"/>
                    <a:gd name="connsiteX1" fmla="*/ 322360 w 322359"/>
                    <a:gd name="connsiteY1" fmla="*/ 406 h 63479"/>
                    <a:gd name="connsiteX2" fmla="*/ 322270 w 322359"/>
                    <a:gd name="connsiteY2" fmla="*/ 63164 h 63479"/>
                    <a:gd name="connsiteX3" fmla="*/ 0 w 322359"/>
                    <a:gd name="connsiteY3" fmla="*/ 63480 h 63479"/>
                    <a:gd name="connsiteX4" fmla="*/ 45 w 322359"/>
                    <a:gd name="connsiteY4" fmla="*/ 0 h 63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359" h="63479">
                      <a:moveTo>
                        <a:pt x="45" y="0"/>
                      </a:moveTo>
                      <a:cubicBezTo>
                        <a:pt x="107483" y="135"/>
                        <a:pt x="214922" y="271"/>
                        <a:pt x="322360" y="406"/>
                      </a:cubicBezTo>
                      <a:cubicBezTo>
                        <a:pt x="322315" y="21325"/>
                        <a:pt x="322270" y="42245"/>
                        <a:pt x="322270" y="63164"/>
                      </a:cubicBezTo>
                      <a:cubicBezTo>
                        <a:pt x="214831" y="63255"/>
                        <a:pt x="107438" y="63390"/>
                        <a:pt x="0" y="63480"/>
                      </a:cubicBezTo>
                      <a:cubicBezTo>
                        <a:pt x="0" y="42290"/>
                        <a:pt x="45" y="21145"/>
                        <a:pt x="45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0EE2F617-0C0B-1AC8-909F-55CC37BB2651}"/>
                    </a:ext>
                  </a:extLst>
                </p:cNvPr>
                <p:cNvSpPr/>
                <p:nvPr/>
              </p:nvSpPr>
              <p:spPr>
                <a:xfrm>
                  <a:off x="6413672" y="2706412"/>
                  <a:ext cx="218500" cy="43065"/>
                </a:xfrm>
                <a:custGeom>
                  <a:avLst/>
                  <a:gdLst>
                    <a:gd name="connsiteX0" fmla="*/ 322224 w 322540"/>
                    <a:gd name="connsiteY0" fmla="*/ 63345 h 63570"/>
                    <a:gd name="connsiteX1" fmla="*/ 0 w 322540"/>
                    <a:gd name="connsiteY1" fmla="*/ 63570 h 63570"/>
                    <a:gd name="connsiteX2" fmla="*/ 135 w 322540"/>
                    <a:gd name="connsiteY2" fmla="*/ 0 h 63570"/>
                    <a:gd name="connsiteX3" fmla="*/ 322540 w 322540"/>
                    <a:gd name="connsiteY3" fmla="*/ 496 h 63570"/>
                    <a:gd name="connsiteX4" fmla="*/ 322224 w 322540"/>
                    <a:gd name="connsiteY4" fmla="*/ 63345 h 63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2540" h="63570">
                      <a:moveTo>
                        <a:pt x="322224" y="63345"/>
                      </a:moveTo>
                      <a:cubicBezTo>
                        <a:pt x="214831" y="63435"/>
                        <a:pt x="107393" y="63525"/>
                        <a:pt x="0" y="63570"/>
                      </a:cubicBezTo>
                      <a:cubicBezTo>
                        <a:pt x="45" y="42380"/>
                        <a:pt x="90" y="21190"/>
                        <a:pt x="135" y="0"/>
                      </a:cubicBezTo>
                      <a:cubicBezTo>
                        <a:pt x="107619" y="180"/>
                        <a:pt x="215057" y="316"/>
                        <a:pt x="322540" y="496"/>
                      </a:cubicBezTo>
                      <a:cubicBezTo>
                        <a:pt x="322405" y="21461"/>
                        <a:pt x="322315" y="42380"/>
                        <a:pt x="322224" y="6334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tx1">
                        <a:lumMod val="95000"/>
                        <a:lumOff val="5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8141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10800000" scaled="1"/>
                </a:gradFill>
                <a:ln w="449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C80304F-4C79-5F2B-41F2-2D5E0ABE2594}"/>
                  </a:ext>
                </a:extLst>
              </p:cNvPr>
              <p:cNvSpPr/>
              <p:nvPr/>
            </p:nvSpPr>
            <p:spPr>
              <a:xfrm>
                <a:off x="6508323" y="3196189"/>
                <a:ext cx="125071" cy="120489"/>
              </a:xfrm>
              <a:custGeom>
                <a:avLst/>
                <a:gdLst>
                  <a:gd name="connsiteX0" fmla="*/ 32552 w 184624"/>
                  <a:gd name="connsiteY0" fmla="*/ 175292 h 177861"/>
                  <a:gd name="connsiteX1" fmla="*/ 42876 w 184624"/>
                  <a:gd name="connsiteY1" fmla="*/ 123489 h 177861"/>
                  <a:gd name="connsiteX2" fmla="*/ 37150 w 184624"/>
                  <a:gd name="connsiteY2" fmla="*/ 103831 h 177861"/>
                  <a:gd name="connsiteX3" fmla="*/ 0 w 184624"/>
                  <a:gd name="connsiteY3" fmla="*/ 70063 h 177861"/>
                  <a:gd name="connsiteX4" fmla="*/ 2705 w 184624"/>
                  <a:gd name="connsiteY4" fmla="*/ 65058 h 177861"/>
                  <a:gd name="connsiteX5" fmla="*/ 51848 w 184624"/>
                  <a:gd name="connsiteY5" fmla="*/ 59377 h 177861"/>
                  <a:gd name="connsiteX6" fmla="*/ 68845 w 184624"/>
                  <a:gd name="connsiteY6" fmla="*/ 48241 h 177861"/>
                  <a:gd name="connsiteX7" fmla="*/ 93687 w 184624"/>
                  <a:gd name="connsiteY7" fmla="*/ 0 h 177861"/>
                  <a:gd name="connsiteX8" fmla="*/ 116410 w 184624"/>
                  <a:gd name="connsiteY8" fmla="*/ 48737 h 177861"/>
                  <a:gd name="connsiteX9" fmla="*/ 131063 w 184624"/>
                  <a:gd name="connsiteY9" fmla="*/ 60369 h 177861"/>
                  <a:gd name="connsiteX10" fmla="*/ 184624 w 184624"/>
                  <a:gd name="connsiteY10" fmla="*/ 69612 h 177861"/>
                  <a:gd name="connsiteX11" fmla="*/ 147789 w 184624"/>
                  <a:gd name="connsiteY11" fmla="*/ 104102 h 177861"/>
                  <a:gd name="connsiteX12" fmla="*/ 139719 w 184624"/>
                  <a:gd name="connsiteY12" fmla="*/ 128944 h 177861"/>
                  <a:gd name="connsiteX13" fmla="*/ 147203 w 184624"/>
                  <a:gd name="connsiteY13" fmla="*/ 177861 h 177861"/>
                  <a:gd name="connsiteX14" fmla="*/ 100585 w 184624"/>
                  <a:gd name="connsiteY14" fmla="*/ 151757 h 177861"/>
                  <a:gd name="connsiteX15" fmla="*/ 80207 w 184624"/>
                  <a:gd name="connsiteY15" fmla="*/ 151396 h 177861"/>
                  <a:gd name="connsiteX16" fmla="*/ 32552 w 184624"/>
                  <a:gd name="connsiteY16" fmla="*/ 175292 h 17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4624" h="177861">
                    <a:moveTo>
                      <a:pt x="32552" y="175292"/>
                    </a:moveTo>
                    <a:cubicBezTo>
                      <a:pt x="36339" y="156175"/>
                      <a:pt x="39359" y="139764"/>
                      <a:pt x="42876" y="123489"/>
                    </a:cubicBezTo>
                    <a:cubicBezTo>
                      <a:pt x="44544" y="115689"/>
                      <a:pt x="43733" y="109467"/>
                      <a:pt x="37150" y="103831"/>
                    </a:cubicBezTo>
                    <a:cubicBezTo>
                      <a:pt x="24436" y="92966"/>
                      <a:pt x="12353" y="81379"/>
                      <a:pt x="0" y="70063"/>
                    </a:cubicBezTo>
                    <a:cubicBezTo>
                      <a:pt x="902" y="68395"/>
                      <a:pt x="1803" y="66726"/>
                      <a:pt x="2705" y="65058"/>
                    </a:cubicBezTo>
                    <a:cubicBezTo>
                      <a:pt x="19071" y="63074"/>
                      <a:pt x="35392" y="60595"/>
                      <a:pt x="51848" y="59377"/>
                    </a:cubicBezTo>
                    <a:cubicBezTo>
                      <a:pt x="60189" y="58746"/>
                      <a:pt x="65193" y="55861"/>
                      <a:pt x="68845" y="48241"/>
                    </a:cubicBezTo>
                    <a:cubicBezTo>
                      <a:pt x="76239" y="32777"/>
                      <a:pt x="84535" y="17674"/>
                      <a:pt x="93687" y="0"/>
                    </a:cubicBezTo>
                    <a:cubicBezTo>
                      <a:pt x="101983" y="17674"/>
                      <a:pt x="109512" y="33093"/>
                      <a:pt x="116410" y="48737"/>
                    </a:cubicBezTo>
                    <a:cubicBezTo>
                      <a:pt x="119386" y="55500"/>
                      <a:pt x="122812" y="59422"/>
                      <a:pt x="131063" y="60369"/>
                    </a:cubicBezTo>
                    <a:cubicBezTo>
                      <a:pt x="148150" y="62398"/>
                      <a:pt x="165012" y="66140"/>
                      <a:pt x="184624" y="69612"/>
                    </a:cubicBezTo>
                    <a:cubicBezTo>
                      <a:pt x="171369" y="82145"/>
                      <a:pt x="160143" y="93868"/>
                      <a:pt x="147789" y="104102"/>
                    </a:cubicBezTo>
                    <a:cubicBezTo>
                      <a:pt x="139223" y="111180"/>
                      <a:pt x="137645" y="118619"/>
                      <a:pt x="139719" y="128944"/>
                    </a:cubicBezTo>
                    <a:cubicBezTo>
                      <a:pt x="142830" y="144273"/>
                      <a:pt x="144543" y="159872"/>
                      <a:pt x="147203" y="177861"/>
                    </a:cubicBezTo>
                    <a:cubicBezTo>
                      <a:pt x="130296" y="168484"/>
                      <a:pt x="115193" y="160549"/>
                      <a:pt x="100585" y="151757"/>
                    </a:cubicBezTo>
                    <a:cubicBezTo>
                      <a:pt x="93417" y="147474"/>
                      <a:pt x="87465" y="147474"/>
                      <a:pt x="80207" y="151396"/>
                    </a:cubicBezTo>
                    <a:cubicBezTo>
                      <a:pt x="65419" y="159377"/>
                      <a:pt x="50270" y="166455"/>
                      <a:pt x="32552" y="17529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881C3A2-B0F9-886C-6FE5-A48437481D29}"/>
                  </a:ext>
                </a:extLst>
              </p:cNvPr>
              <p:cNvSpPr/>
              <p:nvPr/>
            </p:nvSpPr>
            <p:spPr>
              <a:xfrm>
                <a:off x="6011967" y="2112695"/>
                <a:ext cx="184610" cy="75196"/>
              </a:xfrm>
              <a:custGeom>
                <a:avLst/>
                <a:gdLst>
                  <a:gd name="connsiteX0" fmla="*/ 272514 w 272513"/>
                  <a:gd name="connsiteY0" fmla="*/ 46264 h 111001"/>
                  <a:gd name="connsiteX1" fmla="*/ 270034 w 272513"/>
                  <a:gd name="connsiteY1" fmla="*/ 52982 h 111001"/>
                  <a:gd name="connsiteX2" fmla="*/ 249385 w 272513"/>
                  <a:gd name="connsiteY2" fmla="*/ 102395 h 111001"/>
                  <a:gd name="connsiteX3" fmla="*/ 233605 w 272513"/>
                  <a:gd name="connsiteY3" fmla="*/ 109068 h 111001"/>
                  <a:gd name="connsiteX4" fmla="*/ 144111 w 272513"/>
                  <a:gd name="connsiteY4" fmla="*/ 85623 h 111001"/>
                  <a:gd name="connsiteX5" fmla="*/ 41948 w 272513"/>
                  <a:gd name="connsiteY5" fmla="*/ 108617 h 111001"/>
                  <a:gd name="connsiteX6" fmla="*/ 22922 w 272513"/>
                  <a:gd name="connsiteY6" fmla="*/ 100501 h 111001"/>
                  <a:gd name="connsiteX7" fmla="*/ 2768 w 272513"/>
                  <a:gd name="connsiteY7" fmla="*/ 56002 h 111001"/>
                  <a:gd name="connsiteX8" fmla="*/ 7638 w 272513"/>
                  <a:gd name="connsiteY8" fmla="*/ 37698 h 111001"/>
                  <a:gd name="connsiteX9" fmla="*/ 263001 w 272513"/>
                  <a:gd name="connsiteY9" fmla="*/ 38013 h 111001"/>
                  <a:gd name="connsiteX10" fmla="*/ 272514 w 272513"/>
                  <a:gd name="connsiteY10" fmla="*/ 46264 h 11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2513" h="111001">
                    <a:moveTo>
                      <a:pt x="272514" y="46264"/>
                    </a:moveTo>
                    <a:cubicBezTo>
                      <a:pt x="271477" y="49059"/>
                      <a:pt x="270846" y="51043"/>
                      <a:pt x="270034" y="52982"/>
                    </a:cubicBezTo>
                    <a:cubicBezTo>
                      <a:pt x="263091" y="69438"/>
                      <a:pt x="255517" y="85668"/>
                      <a:pt x="249385" y="102395"/>
                    </a:cubicBezTo>
                    <a:cubicBezTo>
                      <a:pt x="246049" y="111457"/>
                      <a:pt x="242622" y="112629"/>
                      <a:pt x="233605" y="109068"/>
                    </a:cubicBezTo>
                    <a:cubicBezTo>
                      <a:pt x="204796" y="97571"/>
                      <a:pt x="175580" y="87201"/>
                      <a:pt x="144111" y="85623"/>
                    </a:cubicBezTo>
                    <a:cubicBezTo>
                      <a:pt x="107907" y="83820"/>
                      <a:pt x="74499" y="94956"/>
                      <a:pt x="41948" y="108617"/>
                    </a:cubicBezTo>
                    <a:cubicBezTo>
                      <a:pt x="30812" y="113306"/>
                      <a:pt x="26934" y="111322"/>
                      <a:pt x="22922" y="100501"/>
                    </a:cubicBezTo>
                    <a:cubicBezTo>
                      <a:pt x="17331" y="85263"/>
                      <a:pt x="10117" y="70520"/>
                      <a:pt x="2768" y="56002"/>
                    </a:cubicBezTo>
                    <a:cubicBezTo>
                      <a:pt x="-1379" y="47752"/>
                      <a:pt x="-1695" y="43243"/>
                      <a:pt x="7638" y="37698"/>
                    </a:cubicBezTo>
                    <a:cubicBezTo>
                      <a:pt x="92984" y="-12888"/>
                      <a:pt x="177970" y="-12347"/>
                      <a:pt x="263001" y="38013"/>
                    </a:cubicBezTo>
                    <a:cubicBezTo>
                      <a:pt x="266698" y="40222"/>
                      <a:pt x="272243" y="41079"/>
                      <a:pt x="272514" y="46264"/>
                    </a:cubicBezTo>
                    <a:close/>
                  </a:path>
                </a:pathLst>
              </a:custGeom>
              <a:solidFill>
                <a:srgbClr val="273248"/>
              </a:soli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E633ECC-F85F-02DD-86BC-727EB9F32783}"/>
                  </a:ext>
                </a:extLst>
              </p:cNvPr>
              <p:cNvSpPr/>
              <p:nvPr/>
            </p:nvSpPr>
            <p:spPr>
              <a:xfrm>
                <a:off x="5574521" y="3196250"/>
                <a:ext cx="125498" cy="120337"/>
              </a:xfrm>
              <a:custGeom>
                <a:avLst/>
                <a:gdLst>
                  <a:gd name="connsiteX0" fmla="*/ 0 w 185255"/>
                  <a:gd name="connsiteY0" fmla="*/ 69521 h 177636"/>
                  <a:gd name="connsiteX1" fmla="*/ 54193 w 185255"/>
                  <a:gd name="connsiteY1" fmla="*/ 60189 h 177636"/>
                  <a:gd name="connsiteX2" fmla="*/ 67898 w 185255"/>
                  <a:gd name="connsiteY2" fmla="*/ 49639 h 177636"/>
                  <a:gd name="connsiteX3" fmla="*/ 90892 w 185255"/>
                  <a:gd name="connsiteY3" fmla="*/ 0 h 177636"/>
                  <a:gd name="connsiteX4" fmla="*/ 114787 w 185255"/>
                  <a:gd name="connsiteY4" fmla="*/ 45717 h 177636"/>
                  <a:gd name="connsiteX5" fmla="*/ 134985 w 185255"/>
                  <a:gd name="connsiteY5" fmla="*/ 59467 h 177636"/>
                  <a:gd name="connsiteX6" fmla="*/ 185255 w 185255"/>
                  <a:gd name="connsiteY6" fmla="*/ 65238 h 177636"/>
                  <a:gd name="connsiteX7" fmla="*/ 149458 w 185255"/>
                  <a:gd name="connsiteY7" fmla="*/ 101757 h 177636"/>
                  <a:gd name="connsiteX8" fmla="*/ 142379 w 185255"/>
                  <a:gd name="connsiteY8" fmla="*/ 125337 h 177636"/>
                  <a:gd name="connsiteX9" fmla="*/ 152208 w 185255"/>
                  <a:gd name="connsiteY9" fmla="*/ 175156 h 177636"/>
                  <a:gd name="connsiteX10" fmla="*/ 118394 w 185255"/>
                  <a:gd name="connsiteY10" fmla="*/ 157979 h 177636"/>
                  <a:gd name="connsiteX11" fmla="*/ 70017 w 185255"/>
                  <a:gd name="connsiteY11" fmla="*/ 159557 h 177636"/>
                  <a:gd name="connsiteX12" fmla="*/ 37781 w 185255"/>
                  <a:gd name="connsiteY12" fmla="*/ 177636 h 177636"/>
                  <a:gd name="connsiteX13" fmla="*/ 44860 w 185255"/>
                  <a:gd name="connsiteY13" fmla="*/ 129891 h 177636"/>
                  <a:gd name="connsiteX14" fmla="*/ 35482 w 185255"/>
                  <a:gd name="connsiteY14" fmla="*/ 102524 h 177636"/>
                  <a:gd name="connsiteX15" fmla="*/ 0 w 185255"/>
                  <a:gd name="connsiteY15" fmla="*/ 69521 h 177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5255" h="177636">
                    <a:moveTo>
                      <a:pt x="0" y="69521"/>
                    </a:moveTo>
                    <a:cubicBezTo>
                      <a:pt x="20063" y="65960"/>
                      <a:pt x="37060" y="62308"/>
                      <a:pt x="54193" y="60189"/>
                    </a:cubicBezTo>
                    <a:cubicBezTo>
                      <a:pt x="61722" y="59242"/>
                      <a:pt x="65103" y="55906"/>
                      <a:pt x="67898" y="49639"/>
                    </a:cubicBezTo>
                    <a:cubicBezTo>
                      <a:pt x="74887" y="33904"/>
                      <a:pt x="82326" y="18350"/>
                      <a:pt x="90892" y="0"/>
                    </a:cubicBezTo>
                    <a:cubicBezTo>
                      <a:pt x="99729" y="16682"/>
                      <a:pt x="108069" y="30838"/>
                      <a:pt x="114787" y="45717"/>
                    </a:cubicBezTo>
                    <a:cubicBezTo>
                      <a:pt x="119025" y="55139"/>
                      <a:pt x="124616" y="58972"/>
                      <a:pt x="134985" y="59467"/>
                    </a:cubicBezTo>
                    <a:cubicBezTo>
                      <a:pt x="150630" y="60234"/>
                      <a:pt x="166184" y="62939"/>
                      <a:pt x="185255" y="65238"/>
                    </a:cubicBezTo>
                    <a:cubicBezTo>
                      <a:pt x="171955" y="78944"/>
                      <a:pt x="161270" y="90937"/>
                      <a:pt x="149458" y="101757"/>
                    </a:cubicBezTo>
                    <a:cubicBezTo>
                      <a:pt x="141928" y="108655"/>
                      <a:pt x="139900" y="115508"/>
                      <a:pt x="142379" y="125337"/>
                    </a:cubicBezTo>
                    <a:cubicBezTo>
                      <a:pt x="146166" y="140531"/>
                      <a:pt x="148556" y="156085"/>
                      <a:pt x="152208" y="175156"/>
                    </a:cubicBezTo>
                    <a:cubicBezTo>
                      <a:pt x="139043" y="168574"/>
                      <a:pt x="127862" y="164561"/>
                      <a:pt x="118394" y="157979"/>
                    </a:cubicBezTo>
                    <a:cubicBezTo>
                      <a:pt x="101352" y="146121"/>
                      <a:pt x="86248" y="147474"/>
                      <a:pt x="70017" y="159557"/>
                    </a:cubicBezTo>
                    <a:cubicBezTo>
                      <a:pt x="60910" y="166320"/>
                      <a:pt x="50135" y="170828"/>
                      <a:pt x="37781" y="177636"/>
                    </a:cubicBezTo>
                    <a:cubicBezTo>
                      <a:pt x="40261" y="160323"/>
                      <a:pt x="41569" y="144859"/>
                      <a:pt x="44860" y="129891"/>
                    </a:cubicBezTo>
                    <a:cubicBezTo>
                      <a:pt x="47475" y="118123"/>
                      <a:pt x="44860" y="110143"/>
                      <a:pt x="35482" y="102524"/>
                    </a:cubicBezTo>
                    <a:cubicBezTo>
                      <a:pt x="23805" y="93056"/>
                      <a:pt x="13255" y="82010"/>
                      <a:pt x="0" y="695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019739A-8DA4-E100-0ABA-53CA612AD80C}"/>
                  </a:ext>
                </a:extLst>
              </p:cNvPr>
              <p:cNvSpPr/>
              <p:nvPr/>
            </p:nvSpPr>
            <p:spPr>
              <a:xfrm>
                <a:off x="5926763" y="1735188"/>
                <a:ext cx="354304" cy="1739330"/>
              </a:xfrm>
              <a:custGeom>
                <a:avLst/>
                <a:gdLst>
                  <a:gd name="connsiteX0" fmla="*/ 522272 w 523007"/>
                  <a:gd name="connsiteY0" fmla="*/ 2567437 h 2567521"/>
                  <a:gd name="connsiteX1" fmla="*/ 906 w 523007"/>
                  <a:gd name="connsiteY1" fmla="*/ 2567437 h 2567521"/>
                  <a:gd name="connsiteX2" fmla="*/ 4 w 523007"/>
                  <a:gd name="connsiteY2" fmla="*/ 637607 h 2567521"/>
                  <a:gd name="connsiteX3" fmla="*/ 29490 w 523007"/>
                  <a:gd name="connsiteY3" fmla="*/ 498113 h 2567521"/>
                  <a:gd name="connsiteX4" fmla="*/ 212040 w 523007"/>
                  <a:gd name="connsiteY4" fmla="*/ 79993 h 2567521"/>
                  <a:gd name="connsiteX5" fmla="*/ 248108 w 523007"/>
                  <a:gd name="connsiteY5" fmla="*/ 13357 h 2567521"/>
                  <a:gd name="connsiteX6" fmla="*/ 275159 w 523007"/>
                  <a:gd name="connsiteY6" fmla="*/ 13627 h 2567521"/>
                  <a:gd name="connsiteX7" fmla="*/ 330163 w 523007"/>
                  <a:gd name="connsiteY7" fmla="*/ 125484 h 2567521"/>
                  <a:gd name="connsiteX8" fmla="*/ 498061 w 523007"/>
                  <a:gd name="connsiteY8" fmla="*/ 508708 h 2567521"/>
                  <a:gd name="connsiteX9" fmla="*/ 522993 w 523007"/>
                  <a:gd name="connsiteY9" fmla="*/ 628229 h 2567521"/>
                  <a:gd name="connsiteX10" fmla="*/ 522272 w 523007"/>
                  <a:gd name="connsiteY10" fmla="*/ 2567437 h 2567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3007" h="2567521">
                    <a:moveTo>
                      <a:pt x="522272" y="2567437"/>
                    </a:moveTo>
                    <a:cubicBezTo>
                      <a:pt x="504057" y="2567572"/>
                      <a:pt x="18985" y="2567527"/>
                      <a:pt x="906" y="2567437"/>
                    </a:cubicBezTo>
                    <a:cubicBezTo>
                      <a:pt x="1852" y="2520638"/>
                      <a:pt x="410" y="722503"/>
                      <a:pt x="4" y="637607"/>
                    </a:cubicBezTo>
                    <a:cubicBezTo>
                      <a:pt x="-222" y="588870"/>
                      <a:pt x="9337" y="542387"/>
                      <a:pt x="29490" y="498113"/>
                    </a:cubicBezTo>
                    <a:cubicBezTo>
                      <a:pt x="92474" y="359656"/>
                      <a:pt x="151040" y="219306"/>
                      <a:pt x="212040" y="79993"/>
                    </a:cubicBezTo>
                    <a:cubicBezTo>
                      <a:pt x="222184" y="56819"/>
                      <a:pt x="234718" y="34817"/>
                      <a:pt x="248108" y="13357"/>
                    </a:cubicBezTo>
                    <a:cubicBezTo>
                      <a:pt x="259199" y="-4407"/>
                      <a:pt x="263933" y="-4587"/>
                      <a:pt x="275159" y="13627"/>
                    </a:cubicBezTo>
                    <a:cubicBezTo>
                      <a:pt x="297026" y="49154"/>
                      <a:pt x="314023" y="87161"/>
                      <a:pt x="330163" y="125484"/>
                    </a:cubicBezTo>
                    <a:cubicBezTo>
                      <a:pt x="384356" y="254022"/>
                      <a:pt x="441298" y="381297"/>
                      <a:pt x="498061" y="508708"/>
                    </a:cubicBezTo>
                    <a:cubicBezTo>
                      <a:pt x="515103" y="546941"/>
                      <a:pt x="523399" y="586255"/>
                      <a:pt x="522993" y="628229"/>
                    </a:cubicBezTo>
                    <a:cubicBezTo>
                      <a:pt x="522181" y="716236"/>
                      <a:pt x="522362" y="2563740"/>
                      <a:pt x="522272" y="256743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7348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CFA7DAF-7688-C59F-29BC-9649BCC7544C}"/>
                  </a:ext>
                </a:extLst>
              </p:cNvPr>
              <p:cNvSpPr/>
              <p:nvPr/>
            </p:nvSpPr>
            <p:spPr>
              <a:xfrm>
                <a:off x="5915520" y="913710"/>
                <a:ext cx="376997" cy="279137"/>
              </a:xfrm>
              <a:custGeom>
                <a:avLst/>
                <a:gdLst>
                  <a:gd name="connsiteX0" fmla="*/ 197107 w 405271"/>
                  <a:gd name="connsiteY0" fmla="*/ 0 h 300072"/>
                  <a:gd name="connsiteX1" fmla="*/ 205689 w 405271"/>
                  <a:gd name="connsiteY1" fmla="*/ 0 h 300072"/>
                  <a:gd name="connsiteX2" fmla="*/ 218334 w 405271"/>
                  <a:gd name="connsiteY2" fmla="*/ 11301 h 300072"/>
                  <a:gd name="connsiteX3" fmla="*/ 395984 w 405271"/>
                  <a:gd name="connsiteY3" fmla="*/ 264008 h 300072"/>
                  <a:gd name="connsiteX4" fmla="*/ 405271 w 405271"/>
                  <a:gd name="connsiteY4" fmla="*/ 281638 h 300072"/>
                  <a:gd name="connsiteX5" fmla="*/ 222407 w 405271"/>
                  <a:gd name="connsiteY5" fmla="*/ 300072 h 300072"/>
                  <a:gd name="connsiteX6" fmla="*/ 0 w 405271"/>
                  <a:gd name="connsiteY6" fmla="*/ 277652 h 300072"/>
                  <a:gd name="connsiteX7" fmla="*/ 22470 w 405271"/>
                  <a:gd name="connsiteY7" fmla="*/ 237937 h 300072"/>
                  <a:gd name="connsiteX8" fmla="*/ 172032 w 405271"/>
                  <a:gd name="connsiteY8" fmla="*/ 28893 h 300072"/>
                  <a:gd name="connsiteX9" fmla="*/ 197107 w 405271"/>
                  <a:gd name="connsiteY9" fmla="*/ 0 h 300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5271" h="300072">
                    <a:moveTo>
                      <a:pt x="197107" y="0"/>
                    </a:moveTo>
                    <a:cubicBezTo>
                      <a:pt x="199978" y="0"/>
                      <a:pt x="202818" y="0"/>
                      <a:pt x="205689" y="0"/>
                    </a:cubicBezTo>
                    <a:cubicBezTo>
                      <a:pt x="210332" y="3268"/>
                      <a:pt x="214608" y="6842"/>
                      <a:pt x="218334" y="11301"/>
                    </a:cubicBezTo>
                    <a:cubicBezTo>
                      <a:pt x="285054" y="91169"/>
                      <a:pt x="344314" y="175374"/>
                      <a:pt x="395984" y="264008"/>
                    </a:cubicBezTo>
                    <a:lnTo>
                      <a:pt x="405271" y="281638"/>
                    </a:lnTo>
                    <a:lnTo>
                      <a:pt x="222407" y="300072"/>
                    </a:lnTo>
                    <a:lnTo>
                      <a:pt x="0" y="277652"/>
                    </a:lnTo>
                    <a:lnTo>
                      <a:pt x="22470" y="237937"/>
                    </a:lnTo>
                    <a:cubicBezTo>
                      <a:pt x="67294" y="165173"/>
                      <a:pt x="117407" y="95674"/>
                      <a:pt x="172032" y="28893"/>
                    </a:cubicBezTo>
                    <a:cubicBezTo>
                      <a:pt x="180095" y="19028"/>
                      <a:pt x="188739" y="9621"/>
                      <a:pt x="197107" y="0"/>
                    </a:cubicBezTo>
                    <a:close/>
                  </a:path>
                </a:pathLst>
              </a:custGeom>
              <a:gradFill flip="none" rotWithShape="1">
                <a:gsLst>
                  <a:gs pos="62000">
                    <a:schemeClr val="accent3">
                      <a:lumMod val="40000"/>
                      <a:lumOff val="60000"/>
                    </a:schemeClr>
                  </a:gs>
                  <a:gs pos="0">
                    <a:schemeClr val="accent3">
                      <a:lumMod val="50000"/>
                    </a:schemeClr>
                  </a:gs>
                  <a:gs pos="3500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12000000" scaled="0"/>
                <a:tileRect/>
              </a:gradFill>
              <a:ln w="4493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schemeClr val="accent4">
                    <a:lumMod val="50000"/>
                    <a:alpha val="40000"/>
                  </a:scheme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BF2C266-C0D6-2BC2-C1DA-616ADD08D743}"/>
              </a:ext>
            </a:extLst>
          </p:cNvPr>
          <p:cNvGrpSpPr/>
          <p:nvPr/>
        </p:nvGrpSpPr>
        <p:grpSpPr>
          <a:xfrm>
            <a:off x="3935707" y="4767020"/>
            <a:ext cx="4204010" cy="1792245"/>
            <a:chOff x="1418640" y="4102855"/>
            <a:chExt cx="5324685" cy="227000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3310121-C433-DC85-A37E-41EA2A83DB85}"/>
                </a:ext>
              </a:extLst>
            </p:cNvPr>
            <p:cNvSpPr/>
            <p:nvPr/>
          </p:nvSpPr>
          <p:spPr>
            <a:xfrm>
              <a:off x="4514680" y="5445235"/>
              <a:ext cx="544632" cy="54463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D2961AD-0534-74E7-4AA4-CB5157A3FB15}"/>
                </a:ext>
              </a:extLst>
            </p:cNvPr>
            <p:cNvSpPr/>
            <p:nvPr/>
          </p:nvSpPr>
          <p:spPr>
            <a:xfrm>
              <a:off x="4780440" y="5127138"/>
              <a:ext cx="699580" cy="69958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6780476-5A9F-55F0-BB29-B845171CD57E}"/>
                </a:ext>
              </a:extLst>
            </p:cNvPr>
            <p:cNvSpPr/>
            <p:nvPr/>
          </p:nvSpPr>
          <p:spPr>
            <a:xfrm>
              <a:off x="5176251" y="5444370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62DD483-0D10-4562-3AD4-4F9B25236B21}"/>
                </a:ext>
              </a:extLst>
            </p:cNvPr>
            <p:cNvSpPr/>
            <p:nvPr/>
          </p:nvSpPr>
          <p:spPr>
            <a:xfrm>
              <a:off x="5655807" y="5395567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1EBF615-6387-B1BE-3F76-1E08DBE81BA3}"/>
                </a:ext>
              </a:extLst>
            </p:cNvPr>
            <p:cNvSpPr/>
            <p:nvPr/>
          </p:nvSpPr>
          <p:spPr>
            <a:xfrm>
              <a:off x="2683098" y="4905490"/>
              <a:ext cx="751408" cy="75140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724EAA2-33AB-82EB-D35D-EA383A4B14D4}"/>
                </a:ext>
              </a:extLst>
            </p:cNvPr>
            <p:cNvSpPr/>
            <p:nvPr/>
          </p:nvSpPr>
          <p:spPr>
            <a:xfrm>
              <a:off x="3314394" y="4946151"/>
              <a:ext cx="548616" cy="54861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5986930-D405-7277-A1C9-BA46E46D2BDC}"/>
                </a:ext>
              </a:extLst>
            </p:cNvPr>
            <p:cNvSpPr/>
            <p:nvPr/>
          </p:nvSpPr>
          <p:spPr>
            <a:xfrm>
              <a:off x="3679829" y="5173735"/>
              <a:ext cx="657571" cy="65757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B6FC8A5-76A8-C046-745B-BCB698BD28DF}"/>
                </a:ext>
              </a:extLst>
            </p:cNvPr>
            <p:cNvSpPr/>
            <p:nvPr/>
          </p:nvSpPr>
          <p:spPr>
            <a:xfrm>
              <a:off x="4127774" y="4960942"/>
              <a:ext cx="769163" cy="76916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06A44E2-F843-2907-7A6A-4C8F41CF4ECE}"/>
                </a:ext>
              </a:extLst>
            </p:cNvPr>
            <p:cNvSpPr/>
            <p:nvPr/>
          </p:nvSpPr>
          <p:spPr>
            <a:xfrm>
              <a:off x="3688783" y="4539662"/>
              <a:ext cx="800222" cy="80022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E003E80-48BA-4420-C948-0DE900C726BD}"/>
                </a:ext>
              </a:extLst>
            </p:cNvPr>
            <p:cNvSpPr/>
            <p:nvPr/>
          </p:nvSpPr>
          <p:spPr>
            <a:xfrm>
              <a:off x="4642116" y="4739286"/>
              <a:ext cx="594928" cy="59492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1871296-B1A3-06FE-150C-AD06998AE3FC}"/>
                </a:ext>
              </a:extLst>
            </p:cNvPr>
            <p:cNvSpPr/>
            <p:nvPr/>
          </p:nvSpPr>
          <p:spPr>
            <a:xfrm>
              <a:off x="1896877" y="5484341"/>
              <a:ext cx="544632" cy="54463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F9AC7AD-4BFD-368B-8160-860B443E52CB}"/>
                </a:ext>
              </a:extLst>
            </p:cNvPr>
            <p:cNvSpPr/>
            <p:nvPr/>
          </p:nvSpPr>
          <p:spPr>
            <a:xfrm>
              <a:off x="2238355" y="5267852"/>
              <a:ext cx="699580" cy="69958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4A01F77-1905-483C-2048-7BF06B0DC166}"/>
                </a:ext>
              </a:extLst>
            </p:cNvPr>
            <p:cNvSpPr/>
            <p:nvPr/>
          </p:nvSpPr>
          <p:spPr>
            <a:xfrm>
              <a:off x="2624176" y="5484341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3869502-4469-6BB7-2CE9-939573423F87}"/>
                </a:ext>
              </a:extLst>
            </p:cNvPr>
            <p:cNvSpPr/>
            <p:nvPr/>
          </p:nvSpPr>
          <p:spPr>
            <a:xfrm>
              <a:off x="3145883" y="5368468"/>
              <a:ext cx="643967" cy="64396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20CDEC4-3FB1-02E5-D0F8-222322FA444E}"/>
                </a:ext>
              </a:extLst>
            </p:cNvPr>
            <p:cNvSpPr/>
            <p:nvPr/>
          </p:nvSpPr>
          <p:spPr>
            <a:xfrm>
              <a:off x="4033604" y="5535685"/>
              <a:ext cx="657571" cy="65757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455D9D4-5094-462E-0010-57FCAF392663}"/>
                </a:ext>
              </a:extLst>
            </p:cNvPr>
            <p:cNvSpPr/>
            <p:nvPr/>
          </p:nvSpPr>
          <p:spPr>
            <a:xfrm>
              <a:off x="3645147" y="5719382"/>
              <a:ext cx="479556" cy="47955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8EF42E2-83CD-0529-B026-BE354CA23AC3}"/>
                </a:ext>
              </a:extLst>
            </p:cNvPr>
            <p:cNvSpPr/>
            <p:nvPr/>
          </p:nvSpPr>
          <p:spPr>
            <a:xfrm>
              <a:off x="4836414" y="5656523"/>
              <a:ext cx="479556" cy="47955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C184F58-58B8-4CFB-AFBE-1B51C1706A2C}"/>
                </a:ext>
              </a:extLst>
            </p:cNvPr>
            <p:cNvSpPr/>
            <p:nvPr/>
          </p:nvSpPr>
          <p:spPr>
            <a:xfrm>
              <a:off x="5340662" y="4557194"/>
              <a:ext cx="479556" cy="47955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B62D8A8-296F-112C-7A9A-B045B9530400}"/>
                </a:ext>
              </a:extLst>
            </p:cNvPr>
            <p:cNvSpPr/>
            <p:nvPr/>
          </p:nvSpPr>
          <p:spPr>
            <a:xfrm>
              <a:off x="2618674" y="4525723"/>
              <a:ext cx="295274" cy="29527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F0BD59F-F869-211B-D21A-3C56DE2394D8}"/>
                </a:ext>
              </a:extLst>
            </p:cNvPr>
            <p:cNvSpPr/>
            <p:nvPr/>
          </p:nvSpPr>
          <p:spPr>
            <a:xfrm>
              <a:off x="3476351" y="4102855"/>
              <a:ext cx="224828" cy="22482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C8896A8-9E3D-0F03-7BB9-F0494CA81EEE}"/>
                </a:ext>
              </a:extLst>
            </p:cNvPr>
            <p:cNvSpPr/>
            <p:nvPr/>
          </p:nvSpPr>
          <p:spPr>
            <a:xfrm>
              <a:off x="6134469" y="4717321"/>
              <a:ext cx="207353" cy="207353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AAB4852-5501-2404-54DD-FAC9DEBBF516}"/>
                </a:ext>
              </a:extLst>
            </p:cNvPr>
            <p:cNvSpPr/>
            <p:nvPr/>
          </p:nvSpPr>
          <p:spPr>
            <a:xfrm>
              <a:off x="6026370" y="5695203"/>
              <a:ext cx="410335" cy="410335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  <a:effectLst>
              <a:outerShdw blurRad="215900" dist="12700" dir="2700000" sy="-23000" kx="-800400" algn="bl" rotWithShape="0">
                <a:schemeClr val="accent4">
                  <a:lumMod val="50000"/>
                  <a:alpha val="45000"/>
                </a:schemeClr>
              </a:outerShdw>
            </a:effectLst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9B58B0E-5FE8-F482-7834-ABA4977CB8EC}"/>
                </a:ext>
              </a:extLst>
            </p:cNvPr>
            <p:cNvSpPr/>
            <p:nvPr/>
          </p:nvSpPr>
          <p:spPr>
            <a:xfrm>
              <a:off x="6518399" y="5505179"/>
              <a:ext cx="224926" cy="2249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6DBC1D9-5E91-9EFA-78FC-557DE693E47C}"/>
                </a:ext>
              </a:extLst>
            </p:cNvPr>
            <p:cNvSpPr/>
            <p:nvPr/>
          </p:nvSpPr>
          <p:spPr>
            <a:xfrm>
              <a:off x="6559657" y="5208409"/>
              <a:ext cx="137114" cy="13711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5DA7E86-1459-6715-9B1B-1EE5FC96C29F}"/>
                </a:ext>
              </a:extLst>
            </p:cNvPr>
            <p:cNvSpPr/>
            <p:nvPr/>
          </p:nvSpPr>
          <p:spPr>
            <a:xfrm>
              <a:off x="3317145" y="6088337"/>
              <a:ext cx="224926" cy="2249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D13265C-BDC3-3C1B-3D97-D106CF4C6887}"/>
                </a:ext>
              </a:extLst>
            </p:cNvPr>
            <p:cNvSpPr/>
            <p:nvPr/>
          </p:nvSpPr>
          <p:spPr>
            <a:xfrm>
              <a:off x="3020327" y="6235749"/>
              <a:ext cx="137114" cy="13711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B51787E-388C-F61C-319F-43050BBADCF4}"/>
                </a:ext>
              </a:extLst>
            </p:cNvPr>
            <p:cNvSpPr/>
            <p:nvPr/>
          </p:nvSpPr>
          <p:spPr>
            <a:xfrm>
              <a:off x="1896877" y="5290986"/>
              <a:ext cx="4539829" cy="931086"/>
            </a:xfrm>
            <a:custGeom>
              <a:avLst/>
              <a:gdLst>
                <a:gd name="connsiteX0" fmla="*/ 691268 w 4539829"/>
                <a:gd name="connsiteY0" fmla="*/ 0 h 931086"/>
                <a:gd name="connsiteX1" fmla="*/ 1013570 w 4539829"/>
                <a:gd name="connsiteY1" fmla="*/ 213636 h 931086"/>
                <a:gd name="connsiteX2" fmla="*/ 1014847 w 4539829"/>
                <a:gd name="connsiteY2" fmla="*/ 219961 h 931086"/>
                <a:gd name="connsiteX3" fmla="*/ 1049283 w 4539829"/>
                <a:gd name="connsiteY3" fmla="*/ 216489 h 931086"/>
                <a:gd name="connsiteX4" fmla="*/ 1229307 w 4539829"/>
                <a:gd name="connsiteY4" fmla="*/ 271479 h 931086"/>
                <a:gd name="connsiteX5" fmla="*/ 1272347 w 4539829"/>
                <a:gd name="connsiteY5" fmla="*/ 306990 h 931086"/>
                <a:gd name="connsiteX6" fmla="*/ 1274309 w 4539829"/>
                <a:gd name="connsiteY6" fmla="*/ 297269 h 931086"/>
                <a:gd name="connsiteX7" fmla="*/ 1570990 w 4539829"/>
                <a:gd name="connsiteY7" fmla="*/ 100616 h 931086"/>
                <a:gd name="connsiteX8" fmla="*/ 1892974 w 4539829"/>
                <a:gd name="connsiteY8" fmla="*/ 422600 h 931086"/>
                <a:gd name="connsiteX9" fmla="*/ 1881928 w 4539829"/>
                <a:gd name="connsiteY9" fmla="*/ 477314 h 931086"/>
                <a:gd name="connsiteX10" fmla="*/ 1894715 w 4539829"/>
                <a:gd name="connsiteY10" fmla="*/ 470373 h 931086"/>
                <a:gd name="connsiteX11" fmla="*/ 1988048 w 4539829"/>
                <a:gd name="connsiteY11" fmla="*/ 451530 h 931086"/>
                <a:gd name="connsiteX12" fmla="*/ 2122110 w 4539829"/>
                <a:gd name="connsiteY12" fmla="*/ 492481 h 931086"/>
                <a:gd name="connsiteX13" fmla="*/ 2152662 w 4539829"/>
                <a:gd name="connsiteY13" fmla="*/ 517688 h 931086"/>
                <a:gd name="connsiteX14" fmla="*/ 2162564 w 4539829"/>
                <a:gd name="connsiteY14" fmla="*/ 468641 h 931086"/>
                <a:gd name="connsiteX15" fmla="*/ 2465513 w 4539829"/>
                <a:gd name="connsiteY15" fmla="*/ 267833 h 931086"/>
                <a:gd name="connsiteX16" fmla="*/ 2649340 w 4539829"/>
                <a:gd name="connsiteY16" fmla="*/ 323985 h 931086"/>
                <a:gd name="connsiteX17" fmla="*/ 2651368 w 4539829"/>
                <a:gd name="connsiteY17" fmla="*/ 325658 h 931086"/>
                <a:gd name="connsiteX18" fmla="*/ 2697563 w 4539829"/>
                <a:gd name="connsiteY18" fmla="*/ 257143 h 931086"/>
                <a:gd name="connsiteX19" fmla="*/ 2890119 w 4539829"/>
                <a:gd name="connsiteY19" fmla="*/ 177383 h 931086"/>
                <a:gd name="connsiteX20" fmla="*/ 3141035 w 4539829"/>
                <a:gd name="connsiteY20" fmla="*/ 343702 h 931086"/>
                <a:gd name="connsiteX21" fmla="*/ 3150697 w 4539829"/>
                <a:gd name="connsiteY21" fmla="*/ 391556 h 931086"/>
                <a:gd name="connsiteX22" fmla="*/ 3179315 w 4539829"/>
                <a:gd name="connsiteY22" fmla="*/ 388671 h 931086"/>
                <a:gd name="connsiteX23" fmla="*/ 3272648 w 4539829"/>
                <a:gd name="connsiteY23" fmla="*/ 407514 h 931086"/>
                <a:gd name="connsiteX24" fmla="*/ 3295265 w 4539829"/>
                <a:gd name="connsiteY24" fmla="*/ 419791 h 931086"/>
                <a:gd name="connsiteX25" fmla="*/ 3304677 w 4539829"/>
                <a:gd name="connsiteY25" fmla="*/ 373171 h 931086"/>
                <a:gd name="connsiteX26" fmla="*/ 3601358 w 4539829"/>
                <a:gd name="connsiteY26" fmla="*/ 176518 h 931086"/>
                <a:gd name="connsiteX27" fmla="*/ 3781383 w 4539829"/>
                <a:gd name="connsiteY27" fmla="*/ 231508 h 931086"/>
                <a:gd name="connsiteX28" fmla="*/ 3819477 w 4539829"/>
                <a:gd name="connsiteY28" fmla="*/ 262939 h 931086"/>
                <a:gd name="connsiteX29" fmla="*/ 3853237 w 4539829"/>
                <a:gd name="connsiteY29" fmla="*/ 222022 h 931086"/>
                <a:gd name="connsiteX30" fmla="*/ 4080914 w 4539829"/>
                <a:gd name="connsiteY30" fmla="*/ 127715 h 931086"/>
                <a:gd name="connsiteX31" fmla="*/ 4377595 w 4539829"/>
                <a:gd name="connsiteY31" fmla="*/ 324368 h 931086"/>
                <a:gd name="connsiteX32" fmla="*/ 4400780 w 4539829"/>
                <a:gd name="connsiteY32" fmla="*/ 439209 h 931086"/>
                <a:gd name="connsiteX33" fmla="*/ 4414522 w 4539829"/>
                <a:gd name="connsiteY33" fmla="*/ 443474 h 931086"/>
                <a:gd name="connsiteX34" fmla="*/ 4539829 w 4539829"/>
                <a:gd name="connsiteY34" fmla="*/ 632519 h 931086"/>
                <a:gd name="connsiteX35" fmla="*/ 4334661 w 4539829"/>
                <a:gd name="connsiteY35" fmla="*/ 837687 h 931086"/>
                <a:gd name="connsiteX36" fmla="*/ 4189586 w 4539829"/>
                <a:gd name="connsiteY36" fmla="*/ 777595 h 931086"/>
                <a:gd name="connsiteX37" fmla="*/ 4175066 w 4539829"/>
                <a:gd name="connsiteY37" fmla="*/ 756059 h 931086"/>
                <a:gd name="connsiteX38" fmla="*/ 4145805 w 4539829"/>
                <a:gd name="connsiteY38" fmla="*/ 765142 h 931086"/>
                <a:gd name="connsiteX39" fmla="*/ 4080914 w 4539829"/>
                <a:gd name="connsiteY39" fmla="*/ 771683 h 931086"/>
                <a:gd name="connsiteX40" fmla="*/ 3900890 w 4539829"/>
                <a:gd name="connsiteY40" fmla="*/ 716693 h 931086"/>
                <a:gd name="connsiteX41" fmla="*/ 3862795 w 4539829"/>
                <a:gd name="connsiteY41" fmla="*/ 685262 h 931086"/>
                <a:gd name="connsiteX42" fmla="*/ 3829035 w 4539829"/>
                <a:gd name="connsiteY42" fmla="*/ 726179 h 931086"/>
                <a:gd name="connsiteX43" fmla="*/ 3601358 w 4539829"/>
                <a:gd name="connsiteY43" fmla="*/ 820486 h 931086"/>
                <a:gd name="connsiteX44" fmla="*/ 3421334 w 4539829"/>
                <a:gd name="connsiteY44" fmla="*/ 765496 h 931086"/>
                <a:gd name="connsiteX45" fmla="*/ 3388848 w 4539829"/>
                <a:gd name="connsiteY45" fmla="*/ 738693 h 931086"/>
                <a:gd name="connsiteX46" fmla="*/ 3348864 w 4539829"/>
                <a:gd name="connsiteY46" fmla="*/ 797998 h 931086"/>
                <a:gd name="connsiteX47" fmla="*/ 3179315 w 4539829"/>
                <a:gd name="connsiteY47" fmla="*/ 868227 h 931086"/>
                <a:gd name="connsiteX48" fmla="*/ 2958380 w 4539829"/>
                <a:gd name="connsiteY48" fmla="*/ 721782 h 931086"/>
                <a:gd name="connsiteX49" fmla="*/ 2956584 w 4539829"/>
                <a:gd name="connsiteY49" fmla="*/ 712887 h 931086"/>
                <a:gd name="connsiteX50" fmla="*/ 2945000 w 4539829"/>
                <a:gd name="connsiteY50" fmla="*/ 716483 h 931086"/>
                <a:gd name="connsiteX51" fmla="*/ 2890119 w 4539829"/>
                <a:gd name="connsiteY51" fmla="*/ 722015 h 931086"/>
                <a:gd name="connsiteX52" fmla="*/ 2784122 w 4539829"/>
                <a:gd name="connsiteY52" fmla="*/ 700615 h 931086"/>
                <a:gd name="connsiteX53" fmla="*/ 2774372 w 4539829"/>
                <a:gd name="connsiteY53" fmla="*/ 695323 h 931086"/>
                <a:gd name="connsiteX54" fmla="*/ 2768462 w 4539829"/>
                <a:gd name="connsiteY54" fmla="*/ 724597 h 931086"/>
                <a:gd name="connsiteX55" fmla="*/ 2465513 w 4539829"/>
                <a:gd name="connsiteY55" fmla="*/ 925405 h 931086"/>
                <a:gd name="connsiteX56" fmla="*/ 2233026 w 4539829"/>
                <a:gd name="connsiteY56" fmla="*/ 829106 h 931086"/>
                <a:gd name="connsiteX57" fmla="*/ 2203297 w 4539829"/>
                <a:gd name="connsiteY57" fmla="*/ 793074 h 931086"/>
                <a:gd name="connsiteX58" fmla="*/ 2157597 w 4539829"/>
                <a:gd name="connsiteY58" fmla="*/ 860857 h 931086"/>
                <a:gd name="connsiteX59" fmla="*/ 1988048 w 4539829"/>
                <a:gd name="connsiteY59" fmla="*/ 931086 h 931086"/>
                <a:gd name="connsiteX60" fmla="*/ 1748270 w 4539829"/>
                <a:gd name="connsiteY60" fmla="*/ 691308 h 931086"/>
                <a:gd name="connsiteX61" fmla="*/ 1748321 w 4539829"/>
                <a:gd name="connsiteY61" fmla="*/ 691057 h 931086"/>
                <a:gd name="connsiteX62" fmla="*/ 1696321 w 4539829"/>
                <a:gd name="connsiteY62" fmla="*/ 719281 h 931086"/>
                <a:gd name="connsiteX63" fmla="*/ 1570990 w 4539829"/>
                <a:gd name="connsiteY63" fmla="*/ 744584 h 931086"/>
                <a:gd name="connsiteX64" fmla="*/ 1390966 w 4539829"/>
                <a:gd name="connsiteY64" fmla="*/ 689594 h 931086"/>
                <a:gd name="connsiteX65" fmla="*/ 1347926 w 4539829"/>
                <a:gd name="connsiteY65" fmla="*/ 654084 h 931086"/>
                <a:gd name="connsiteX66" fmla="*/ 1345964 w 4539829"/>
                <a:gd name="connsiteY66" fmla="*/ 663804 h 931086"/>
                <a:gd name="connsiteX67" fmla="*/ 1049283 w 4539829"/>
                <a:gd name="connsiteY67" fmla="*/ 860457 h 931086"/>
                <a:gd name="connsiteX68" fmla="*/ 782289 w 4539829"/>
                <a:gd name="connsiteY68" fmla="*/ 718498 h 931086"/>
                <a:gd name="connsiteX69" fmla="*/ 767241 w 4539829"/>
                <a:gd name="connsiteY69" fmla="*/ 690773 h 931086"/>
                <a:gd name="connsiteX70" fmla="*/ 761763 w 4539829"/>
                <a:gd name="connsiteY70" fmla="*/ 692474 h 931086"/>
                <a:gd name="connsiteX71" fmla="*/ 691268 w 4539829"/>
                <a:gd name="connsiteY71" fmla="*/ 699580 h 931086"/>
                <a:gd name="connsiteX72" fmla="*/ 495697 w 4539829"/>
                <a:gd name="connsiteY72" fmla="*/ 639842 h 931086"/>
                <a:gd name="connsiteX73" fmla="*/ 493878 w 4539829"/>
                <a:gd name="connsiteY73" fmla="*/ 638341 h 931086"/>
                <a:gd name="connsiteX74" fmla="*/ 464872 w 4539829"/>
                <a:gd name="connsiteY74" fmla="*/ 681362 h 931086"/>
                <a:gd name="connsiteX75" fmla="*/ 272316 w 4539829"/>
                <a:gd name="connsiteY75" fmla="*/ 761121 h 931086"/>
                <a:gd name="connsiteX76" fmla="*/ 0 w 4539829"/>
                <a:gd name="connsiteY76" fmla="*/ 488805 h 931086"/>
                <a:gd name="connsiteX77" fmla="*/ 272316 w 4539829"/>
                <a:gd name="connsiteY77" fmla="*/ 216489 h 931086"/>
                <a:gd name="connsiteX78" fmla="*/ 327197 w 4539829"/>
                <a:gd name="connsiteY78" fmla="*/ 222022 h 931086"/>
                <a:gd name="connsiteX79" fmla="*/ 364910 w 4539829"/>
                <a:gd name="connsiteY79" fmla="*/ 233728 h 931086"/>
                <a:gd name="connsiteX80" fmla="*/ 368966 w 4539829"/>
                <a:gd name="connsiteY80" fmla="*/ 213636 h 931086"/>
                <a:gd name="connsiteX81" fmla="*/ 691268 w 4539829"/>
                <a:gd name="connsiteY81" fmla="*/ 0 h 93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4539829" h="931086">
                  <a:moveTo>
                    <a:pt x="691268" y="0"/>
                  </a:moveTo>
                  <a:cubicBezTo>
                    <a:pt x="836156" y="0"/>
                    <a:pt x="960469" y="88091"/>
                    <a:pt x="1013570" y="213636"/>
                  </a:cubicBezTo>
                  <a:lnTo>
                    <a:pt x="1014847" y="219961"/>
                  </a:lnTo>
                  <a:lnTo>
                    <a:pt x="1049283" y="216489"/>
                  </a:lnTo>
                  <a:cubicBezTo>
                    <a:pt x="1115968" y="216489"/>
                    <a:pt x="1177918" y="236761"/>
                    <a:pt x="1229307" y="271479"/>
                  </a:cubicBezTo>
                  <a:lnTo>
                    <a:pt x="1272347" y="306990"/>
                  </a:lnTo>
                  <a:lnTo>
                    <a:pt x="1274309" y="297269"/>
                  </a:lnTo>
                  <a:cubicBezTo>
                    <a:pt x="1323189" y="181705"/>
                    <a:pt x="1437620" y="100616"/>
                    <a:pt x="1570990" y="100616"/>
                  </a:cubicBezTo>
                  <a:cubicBezTo>
                    <a:pt x="1748817" y="100616"/>
                    <a:pt x="1892974" y="244773"/>
                    <a:pt x="1892974" y="422600"/>
                  </a:cubicBezTo>
                  <a:lnTo>
                    <a:pt x="1881928" y="477314"/>
                  </a:lnTo>
                  <a:lnTo>
                    <a:pt x="1894715" y="470373"/>
                  </a:lnTo>
                  <a:cubicBezTo>
                    <a:pt x="1923402" y="458240"/>
                    <a:pt x="1954941" y="451530"/>
                    <a:pt x="1988048" y="451530"/>
                  </a:cubicBezTo>
                  <a:cubicBezTo>
                    <a:pt x="2037708" y="451530"/>
                    <a:pt x="2083841" y="466627"/>
                    <a:pt x="2122110" y="492481"/>
                  </a:cubicBezTo>
                  <a:lnTo>
                    <a:pt x="2152662" y="517688"/>
                  </a:lnTo>
                  <a:lnTo>
                    <a:pt x="2162564" y="468641"/>
                  </a:lnTo>
                  <a:cubicBezTo>
                    <a:pt x="2212477" y="350635"/>
                    <a:pt x="2329325" y="267833"/>
                    <a:pt x="2465513" y="267833"/>
                  </a:cubicBezTo>
                  <a:cubicBezTo>
                    <a:pt x="2533606" y="267833"/>
                    <a:pt x="2596865" y="288534"/>
                    <a:pt x="2649340" y="323985"/>
                  </a:cubicBezTo>
                  <a:lnTo>
                    <a:pt x="2651368" y="325658"/>
                  </a:lnTo>
                  <a:lnTo>
                    <a:pt x="2697563" y="257143"/>
                  </a:lnTo>
                  <a:cubicBezTo>
                    <a:pt x="2746842" y="207863"/>
                    <a:pt x="2814921" y="177383"/>
                    <a:pt x="2890119" y="177383"/>
                  </a:cubicBezTo>
                  <a:cubicBezTo>
                    <a:pt x="3002916" y="177383"/>
                    <a:pt x="3099695" y="245963"/>
                    <a:pt x="3141035" y="343702"/>
                  </a:cubicBezTo>
                  <a:lnTo>
                    <a:pt x="3150697" y="391556"/>
                  </a:lnTo>
                  <a:lnTo>
                    <a:pt x="3179315" y="388671"/>
                  </a:lnTo>
                  <a:cubicBezTo>
                    <a:pt x="3212422" y="388671"/>
                    <a:pt x="3243961" y="395381"/>
                    <a:pt x="3272648" y="407514"/>
                  </a:cubicBezTo>
                  <a:lnTo>
                    <a:pt x="3295265" y="419791"/>
                  </a:lnTo>
                  <a:lnTo>
                    <a:pt x="3304677" y="373171"/>
                  </a:lnTo>
                  <a:cubicBezTo>
                    <a:pt x="3353557" y="257607"/>
                    <a:pt x="3467988" y="176518"/>
                    <a:pt x="3601358" y="176518"/>
                  </a:cubicBezTo>
                  <a:cubicBezTo>
                    <a:pt x="3668043" y="176518"/>
                    <a:pt x="3729994" y="196790"/>
                    <a:pt x="3781383" y="231508"/>
                  </a:cubicBezTo>
                  <a:lnTo>
                    <a:pt x="3819477" y="262939"/>
                  </a:lnTo>
                  <a:lnTo>
                    <a:pt x="3853237" y="222022"/>
                  </a:lnTo>
                  <a:cubicBezTo>
                    <a:pt x="3911505" y="163754"/>
                    <a:pt x="3992001" y="127715"/>
                    <a:pt x="4080914" y="127715"/>
                  </a:cubicBezTo>
                  <a:cubicBezTo>
                    <a:pt x="4214285" y="127715"/>
                    <a:pt x="4328715" y="208804"/>
                    <a:pt x="4377595" y="324368"/>
                  </a:cubicBezTo>
                  <a:lnTo>
                    <a:pt x="4400780" y="439209"/>
                  </a:lnTo>
                  <a:lnTo>
                    <a:pt x="4414522" y="443474"/>
                  </a:lnTo>
                  <a:cubicBezTo>
                    <a:pt x="4488160" y="474621"/>
                    <a:pt x="4539829" y="547536"/>
                    <a:pt x="4539829" y="632519"/>
                  </a:cubicBezTo>
                  <a:cubicBezTo>
                    <a:pt x="4539829" y="745830"/>
                    <a:pt x="4447972" y="837687"/>
                    <a:pt x="4334661" y="837687"/>
                  </a:cubicBezTo>
                  <a:cubicBezTo>
                    <a:pt x="4278006" y="837687"/>
                    <a:pt x="4226714" y="814723"/>
                    <a:pt x="4189586" y="777595"/>
                  </a:cubicBezTo>
                  <a:lnTo>
                    <a:pt x="4175066" y="756059"/>
                  </a:lnTo>
                  <a:lnTo>
                    <a:pt x="4145805" y="765142"/>
                  </a:lnTo>
                  <a:cubicBezTo>
                    <a:pt x="4124845" y="769431"/>
                    <a:pt x="4103143" y="771683"/>
                    <a:pt x="4080914" y="771683"/>
                  </a:cubicBezTo>
                  <a:cubicBezTo>
                    <a:pt x="4014229" y="771683"/>
                    <a:pt x="3952279" y="751411"/>
                    <a:pt x="3900890" y="716693"/>
                  </a:cubicBezTo>
                  <a:lnTo>
                    <a:pt x="3862795" y="685262"/>
                  </a:lnTo>
                  <a:lnTo>
                    <a:pt x="3829035" y="726179"/>
                  </a:lnTo>
                  <a:cubicBezTo>
                    <a:pt x="3770768" y="784447"/>
                    <a:pt x="3690272" y="820486"/>
                    <a:pt x="3601358" y="820486"/>
                  </a:cubicBezTo>
                  <a:cubicBezTo>
                    <a:pt x="3534673" y="820486"/>
                    <a:pt x="3472723" y="800214"/>
                    <a:pt x="3421334" y="765496"/>
                  </a:cubicBezTo>
                  <a:lnTo>
                    <a:pt x="3388848" y="738693"/>
                  </a:lnTo>
                  <a:lnTo>
                    <a:pt x="3348864" y="797998"/>
                  </a:lnTo>
                  <a:cubicBezTo>
                    <a:pt x="3305473" y="841389"/>
                    <a:pt x="3245528" y="868227"/>
                    <a:pt x="3179315" y="868227"/>
                  </a:cubicBezTo>
                  <a:cubicBezTo>
                    <a:pt x="3079996" y="868227"/>
                    <a:pt x="2994780" y="807842"/>
                    <a:pt x="2958380" y="721782"/>
                  </a:cubicBezTo>
                  <a:lnTo>
                    <a:pt x="2956584" y="712887"/>
                  </a:lnTo>
                  <a:lnTo>
                    <a:pt x="2945000" y="716483"/>
                  </a:lnTo>
                  <a:cubicBezTo>
                    <a:pt x="2927273" y="720110"/>
                    <a:pt x="2908919" y="722015"/>
                    <a:pt x="2890119" y="722015"/>
                  </a:cubicBezTo>
                  <a:cubicBezTo>
                    <a:pt x="2852520" y="722015"/>
                    <a:pt x="2816701" y="714395"/>
                    <a:pt x="2784122" y="700615"/>
                  </a:cubicBezTo>
                  <a:lnTo>
                    <a:pt x="2774372" y="695323"/>
                  </a:lnTo>
                  <a:lnTo>
                    <a:pt x="2768462" y="724597"/>
                  </a:lnTo>
                  <a:cubicBezTo>
                    <a:pt x="2718549" y="842604"/>
                    <a:pt x="2601700" y="925405"/>
                    <a:pt x="2465513" y="925405"/>
                  </a:cubicBezTo>
                  <a:cubicBezTo>
                    <a:pt x="2374721" y="925405"/>
                    <a:pt x="2292525" y="888605"/>
                    <a:pt x="2233026" y="829106"/>
                  </a:cubicBezTo>
                  <a:lnTo>
                    <a:pt x="2203297" y="793074"/>
                  </a:lnTo>
                  <a:lnTo>
                    <a:pt x="2157597" y="860857"/>
                  </a:lnTo>
                  <a:cubicBezTo>
                    <a:pt x="2114205" y="904248"/>
                    <a:pt x="2054261" y="931086"/>
                    <a:pt x="1988048" y="931086"/>
                  </a:cubicBezTo>
                  <a:cubicBezTo>
                    <a:pt x="1855622" y="931086"/>
                    <a:pt x="1748270" y="823734"/>
                    <a:pt x="1748270" y="691308"/>
                  </a:cubicBezTo>
                  <a:lnTo>
                    <a:pt x="1748321" y="691057"/>
                  </a:lnTo>
                  <a:lnTo>
                    <a:pt x="1696321" y="719281"/>
                  </a:lnTo>
                  <a:cubicBezTo>
                    <a:pt x="1657799" y="735574"/>
                    <a:pt x="1615447" y="744584"/>
                    <a:pt x="1570990" y="744584"/>
                  </a:cubicBezTo>
                  <a:cubicBezTo>
                    <a:pt x="1504305" y="744584"/>
                    <a:pt x="1442355" y="724312"/>
                    <a:pt x="1390966" y="689594"/>
                  </a:cubicBezTo>
                  <a:lnTo>
                    <a:pt x="1347926" y="654084"/>
                  </a:lnTo>
                  <a:lnTo>
                    <a:pt x="1345964" y="663804"/>
                  </a:lnTo>
                  <a:cubicBezTo>
                    <a:pt x="1297084" y="779369"/>
                    <a:pt x="1182653" y="860457"/>
                    <a:pt x="1049283" y="860457"/>
                  </a:cubicBezTo>
                  <a:cubicBezTo>
                    <a:pt x="938141" y="860457"/>
                    <a:pt x="840152" y="804146"/>
                    <a:pt x="782289" y="718498"/>
                  </a:cubicBezTo>
                  <a:lnTo>
                    <a:pt x="767241" y="690773"/>
                  </a:lnTo>
                  <a:lnTo>
                    <a:pt x="761763" y="692474"/>
                  </a:lnTo>
                  <a:cubicBezTo>
                    <a:pt x="738992" y="697133"/>
                    <a:pt x="715416" y="699580"/>
                    <a:pt x="691268" y="699580"/>
                  </a:cubicBezTo>
                  <a:cubicBezTo>
                    <a:pt x="618824" y="699580"/>
                    <a:pt x="551524" y="677558"/>
                    <a:pt x="495697" y="639842"/>
                  </a:cubicBezTo>
                  <a:lnTo>
                    <a:pt x="493878" y="638341"/>
                  </a:lnTo>
                  <a:lnTo>
                    <a:pt x="464872" y="681362"/>
                  </a:lnTo>
                  <a:cubicBezTo>
                    <a:pt x="415593" y="730641"/>
                    <a:pt x="347514" y="761121"/>
                    <a:pt x="272316" y="761121"/>
                  </a:cubicBezTo>
                  <a:cubicBezTo>
                    <a:pt x="121920" y="761121"/>
                    <a:pt x="0" y="639201"/>
                    <a:pt x="0" y="488805"/>
                  </a:cubicBezTo>
                  <a:cubicBezTo>
                    <a:pt x="0" y="338409"/>
                    <a:pt x="121920" y="216489"/>
                    <a:pt x="272316" y="216489"/>
                  </a:cubicBezTo>
                  <a:cubicBezTo>
                    <a:pt x="291115" y="216489"/>
                    <a:pt x="309470" y="218394"/>
                    <a:pt x="327197" y="222022"/>
                  </a:cubicBezTo>
                  <a:lnTo>
                    <a:pt x="364910" y="233728"/>
                  </a:lnTo>
                  <a:lnTo>
                    <a:pt x="368966" y="213636"/>
                  </a:lnTo>
                  <a:cubicBezTo>
                    <a:pt x="422067" y="88091"/>
                    <a:pt x="546380" y="0"/>
                    <a:pt x="691268" y="0"/>
                  </a:cubicBezTo>
                  <a:close/>
                </a:path>
              </a:pathLst>
            </a:custGeom>
            <a:gradFill flip="none" rotWithShape="1">
              <a:gsLst>
                <a:gs pos="29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50000"/>
                    <a:alpha val="50000"/>
                  </a:schemeClr>
                </a:gs>
              </a:gsLst>
              <a:lin ang="5400000" scaled="1"/>
              <a:tileRect/>
            </a:gradFill>
            <a:ln w="4030" cap="flat">
              <a:noFill/>
              <a:prstDash val="solid"/>
              <a:miter/>
            </a:ln>
            <a:effectLst/>
          </p:spPr>
          <p:txBody>
            <a:bodyPr wrap="square" rtlCol="0" anchor="ctr"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2E4C4E3-4F3F-FC5A-DB19-5A10ABF7E77B}"/>
                </a:ext>
              </a:extLst>
            </p:cNvPr>
            <p:cNvSpPr/>
            <p:nvPr/>
          </p:nvSpPr>
          <p:spPr>
            <a:xfrm>
              <a:off x="1722989" y="5290986"/>
              <a:ext cx="192707" cy="1927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904B486-EDEA-4B6E-8A62-2B4A63EFCD5F}"/>
                </a:ext>
              </a:extLst>
            </p:cNvPr>
            <p:cNvSpPr/>
            <p:nvPr/>
          </p:nvSpPr>
          <p:spPr>
            <a:xfrm>
              <a:off x="1418640" y="5431144"/>
              <a:ext cx="298961" cy="29896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403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17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17CE7260-943F-697B-488E-900D50705533}"/>
              </a:ext>
            </a:extLst>
          </p:cNvPr>
          <p:cNvSpPr txBox="1"/>
          <p:nvPr/>
        </p:nvSpPr>
        <p:spPr>
          <a:xfrm>
            <a:off x="6923606" y="1387516"/>
            <a:ext cx="4129867" cy="39861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algn="just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1917,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(Anh,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…)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1D3FD04-0DDC-5B1F-D84C-270F78BE3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43" y="376497"/>
            <a:ext cx="5641197" cy="610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984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9C165-9CE6-44B8-BD47-959F8732A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>
            <a:extLst>
              <a:ext uri="{FF2B5EF4-FFF2-40B4-BE49-F238E27FC236}">
                <a16:creationId xmlns:a16="http://schemas.microsoft.com/office/drawing/2014/main" id="{97262A4D-ADBF-8CFB-55F2-FF7C48300DE8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B2DD389-A372-2FC9-7C5C-2A1B18C2584C}"/>
              </a:ext>
            </a:extLst>
          </p:cNvPr>
          <p:cNvSpPr/>
          <p:nvPr/>
        </p:nvSpPr>
        <p:spPr>
          <a:xfrm>
            <a:off x="4267154" y="529244"/>
            <a:ext cx="8192023" cy="5276777"/>
          </a:xfrm>
          <a:custGeom>
            <a:avLst/>
            <a:gdLst/>
            <a:ahLst/>
            <a:cxnLst/>
            <a:rect l="l" t="t" r="r" b="b"/>
            <a:pathLst>
              <a:path w="5585701" h="4114800">
                <a:moveTo>
                  <a:pt x="0" y="0"/>
                </a:moveTo>
                <a:lnTo>
                  <a:pt x="5585701" y="0"/>
                </a:lnTo>
                <a:lnTo>
                  <a:pt x="55857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8E743A3-25E4-5E19-9DAD-072A674BFFAD}"/>
              </a:ext>
            </a:extLst>
          </p:cNvPr>
          <p:cNvSpPr txBox="1"/>
          <p:nvPr/>
        </p:nvSpPr>
        <p:spPr>
          <a:xfrm>
            <a:off x="6247148" y="2836485"/>
            <a:ext cx="50041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Nga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74D6667-19C7-5CCA-9D3D-FCF0CBB6F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81" y="4708319"/>
            <a:ext cx="2221774" cy="18244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F553A6-62C1-FB9A-7163-A11E2E727EDE}"/>
              </a:ext>
            </a:extLst>
          </p:cNvPr>
          <p:cNvSpPr txBox="1"/>
          <p:nvPr/>
        </p:nvSpPr>
        <p:spPr>
          <a:xfrm>
            <a:off x="195368" y="798295"/>
            <a:ext cx="1210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1 . </a:t>
            </a:r>
            <a:r>
              <a:rPr lang="en-US" altLang="ko-KR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ko-K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altLang="ko-KR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ko-K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ko-K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1918 </a:t>
            </a:r>
            <a:r>
              <a:rPr lang="en-US" altLang="ko-KR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ko-K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ko-K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1BB804D-9E67-7371-7FE6-7DC59241E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206838"/>
              </p:ext>
            </p:extLst>
          </p:nvPr>
        </p:nvGraphicFramePr>
        <p:xfrm>
          <a:off x="361989" y="2864112"/>
          <a:ext cx="5936261" cy="3234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157">
                  <a:extLst>
                    <a:ext uri="{9D8B030D-6E8A-4147-A177-3AD203B41FA5}">
                      <a16:colId xmlns:a16="http://schemas.microsoft.com/office/drawing/2014/main" val="75550964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399005511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505335389"/>
                    </a:ext>
                  </a:extLst>
                </a:gridCol>
                <a:gridCol w="1050184">
                  <a:extLst>
                    <a:ext uri="{9D8B030D-6E8A-4147-A177-3AD203B41FA5}">
                      <a16:colId xmlns:a16="http://schemas.microsoft.com/office/drawing/2014/main" val="2464440101"/>
                    </a:ext>
                  </a:extLst>
                </a:gridCol>
              </a:tblGrid>
              <a:tr h="707252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8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vi-VN" sz="18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18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vi-VN" sz="18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18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8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18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Xô</a:t>
                      </a:r>
                      <a:r>
                        <a:rPr lang="en-US" sz="18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vi-VN" sz="18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800" b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vi-VN" sz="1800" b="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222916"/>
                  </a:ext>
                </a:extLst>
              </a:tr>
              <a:tr h="84234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1918 -1920</a:t>
                      </a:r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805620"/>
                  </a:ext>
                </a:extLst>
              </a:tr>
              <a:tr h="84234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1920 -1922</a:t>
                      </a:r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249703"/>
                  </a:ext>
                </a:extLst>
              </a:tr>
              <a:tr h="84234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12 -1922</a:t>
                      </a:r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889141"/>
                  </a:ext>
                </a:extLst>
              </a:tr>
            </a:tbl>
          </a:graphicData>
        </a:graphic>
      </p:graphicFrame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BE11ADB-CC71-4ED4-4FF4-75441231A44B}"/>
              </a:ext>
            </a:extLst>
          </p:cNvPr>
          <p:cNvSpPr/>
          <p:nvPr/>
        </p:nvSpPr>
        <p:spPr>
          <a:xfrm>
            <a:off x="632639" y="1652121"/>
            <a:ext cx="5394960" cy="838200"/>
          </a:xfrm>
          <a:prstGeom prst="wedgeRoundRectCallout">
            <a:avLst>
              <a:gd name="adj1" fmla="val -12076"/>
              <a:gd name="adj2" fmla="val 95227"/>
              <a:gd name="adj3" fmla="val 16667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33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A6B0A95-6657-1641-86A9-06AC1ABE1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874555"/>
              </p:ext>
            </p:extLst>
          </p:nvPr>
        </p:nvGraphicFramePr>
        <p:xfrm>
          <a:off x="358140" y="213707"/>
          <a:ext cx="11475720" cy="6430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760">
                  <a:extLst>
                    <a:ext uri="{9D8B030D-6E8A-4147-A177-3AD203B41FA5}">
                      <a16:colId xmlns:a16="http://schemas.microsoft.com/office/drawing/2014/main" val="755509646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val="139900551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50533538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464440101"/>
                    </a:ext>
                  </a:extLst>
                </a:gridCol>
              </a:tblGrid>
              <a:tr h="94891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Xô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222916"/>
                  </a:ext>
                </a:extLst>
              </a:tr>
              <a:tr h="1260195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1918 -1920</a:t>
                      </a:r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805620"/>
                  </a:ext>
                </a:extLst>
              </a:tr>
              <a:tr h="156972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1920 -1922</a:t>
                      </a:r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5249703"/>
                  </a:ext>
                </a:extLst>
              </a:tr>
              <a:tr h="1749347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12 -1922</a:t>
                      </a:r>
                    </a:p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88914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3B9BE33-F65C-10D9-199B-380FEAD1B501}"/>
              </a:ext>
            </a:extLst>
          </p:cNvPr>
          <p:cNvSpPr txBox="1"/>
          <p:nvPr/>
        </p:nvSpPr>
        <p:spPr>
          <a:xfrm>
            <a:off x="4907282" y="1383711"/>
            <a:ext cx="355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SÁCH CỘNG SẢN THỜI CHIẾN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896297-64CD-6909-42E5-A11489EEB386}"/>
              </a:ext>
            </a:extLst>
          </p:cNvPr>
          <p:cNvSpPr txBox="1"/>
          <p:nvPr/>
        </p:nvSpPr>
        <p:spPr>
          <a:xfrm>
            <a:off x="4735830" y="2797624"/>
            <a:ext cx="3947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SÁCH KINH TẾ MỚI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34A482-B781-35A4-F45B-76F952B808CD}"/>
              </a:ext>
            </a:extLst>
          </p:cNvPr>
          <p:cNvSpPr txBox="1"/>
          <p:nvPr/>
        </p:nvSpPr>
        <p:spPr>
          <a:xfrm>
            <a:off x="2209800" y="1221339"/>
            <a:ext cx="2598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93DB30-3C7C-6872-D03D-AD0F387646FF}"/>
              </a:ext>
            </a:extLst>
          </p:cNvPr>
          <p:cNvSpPr txBox="1"/>
          <p:nvPr/>
        </p:nvSpPr>
        <p:spPr>
          <a:xfrm>
            <a:off x="2209800" y="2516227"/>
            <a:ext cx="25260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91D535-77CE-136E-9FD7-32ED425EA7C3}"/>
              </a:ext>
            </a:extLst>
          </p:cNvPr>
          <p:cNvSpPr txBox="1"/>
          <p:nvPr/>
        </p:nvSpPr>
        <p:spPr>
          <a:xfrm>
            <a:off x="2285999" y="4160553"/>
            <a:ext cx="2314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3DC4CD-3F92-5A4C-12D4-B4430497402C}"/>
              </a:ext>
            </a:extLst>
          </p:cNvPr>
          <p:cNvSpPr txBox="1"/>
          <p:nvPr/>
        </p:nvSpPr>
        <p:spPr>
          <a:xfrm>
            <a:off x="4600575" y="4092512"/>
            <a:ext cx="44767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Gồm 4 nước cộng hòa đầu tiên là: Nga,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Ukraina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Bêlôruxia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Zakapkazơ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Azecbaijan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Acmênia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Gruzia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23313-99E4-0835-53AC-BC64E2833A6A}"/>
              </a:ext>
            </a:extLst>
          </p:cNvPr>
          <p:cNvSpPr txBox="1"/>
          <p:nvPr/>
        </p:nvSpPr>
        <p:spPr>
          <a:xfrm>
            <a:off x="8976360" y="2553261"/>
            <a:ext cx="2857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 phục hồi, chính trị - xã hội dần được ổn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346B67-50E2-DB9A-63B4-381234B8CEBC}"/>
              </a:ext>
            </a:extLst>
          </p:cNvPr>
          <p:cNvSpPr txBox="1"/>
          <p:nvPr/>
        </p:nvSpPr>
        <p:spPr>
          <a:xfrm>
            <a:off x="9003029" y="1256894"/>
            <a:ext cx="3048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nước Xô viết được giữ vững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12062-40EA-AFEB-2E62-6BC554D75F17}"/>
              </a:ext>
            </a:extLst>
          </p:cNvPr>
          <p:cNvSpPr txBox="1"/>
          <p:nvPr/>
        </p:nvSpPr>
        <p:spPr>
          <a:xfrm>
            <a:off x="8976360" y="4216111"/>
            <a:ext cx="2857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nước Xô viết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Right 13">
            <a:hlinkClick r:id="rId3" action="ppaction://hlinksldjump"/>
            <a:extLst>
              <a:ext uri="{FF2B5EF4-FFF2-40B4-BE49-F238E27FC236}">
                <a16:creationId xmlns:a16="http://schemas.microsoft.com/office/drawing/2014/main" id="{42AFCFAA-CCB4-D7EF-5375-5308CB87FD5D}"/>
              </a:ext>
            </a:extLst>
          </p:cNvPr>
          <p:cNvSpPr/>
          <p:nvPr/>
        </p:nvSpPr>
        <p:spPr>
          <a:xfrm>
            <a:off x="8321040" y="2072862"/>
            <a:ext cx="361950" cy="2813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Arrow: Right 14">
            <a:hlinkClick r:id="rId4" action="ppaction://hlinksldjump"/>
            <a:extLst>
              <a:ext uri="{FF2B5EF4-FFF2-40B4-BE49-F238E27FC236}">
                <a16:creationId xmlns:a16="http://schemas.microsoft.com/office/drawing/2014/main" id="{2836A9BB-7969-7931-2B01-2F0FA6C680BE}"/>
              </a:ext>
            </a:extLst>
          </p:cNvPr>
          <p:cNvSpPr/>
          <p:nvPr/>
        </p:nvSpPr>
        <p:spPr>
          <a:xfrm>
            <a:off x="8140065" y="3656859"/>
            <a:ext cx="361950" cy="2813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Arrow: Right 15">
            <a:hlinkClick r:id="rId5" action="ppaction://hlinksldjump"/>
            <a:extLst>
              <a:ext uri="{FF2B5EF4-FFF2-40B4-BE49-F238E27FC236}">
                <a16:creationId xmlns:a16="http://schemas.microsoft.com/office/drawing/2014/main" id="{F999F7F0-C4F2-D076-5AC7-46BDB35A2160}"/>
              </a:ext>
            </a:extLst>
          </p:cNvPr>
          <p:cNvSpPr/>
          <p:nvPr/>
        </p:nvSpPr>
        <p:spPr>
          <a:xfrm>
            <a:off x="3901440" y="5867400"/>
            <a:ext cx="699134" cy="609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Arrow: Right 16">
            <a:hlinkClick r:id="rId6" action="ppaction://hlinksldjump"/>
            <a:extLst>
              <a:ext uri="{FF2B5EF4-FFF2-40B4-BE49-F238E27FC236}">
                <a16:creationId xmlns:a16="http://schemas.microsoft.com/office/drawing/2014/main" id="{626B7E62-CD54-BCED-0F40-3C9F776D9294}"/>
              </a:ext>
            </a:extLst>
          </p:cNvPr>
          <p:cNvSpPr/>
          <p:nvPr/>
        </p:nvSpPr>
        <p:spPr>
          <a:xfrm>
            <a:off x="11134726" y="5924122"/>
            <a:ext cx="699134" cy="609600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1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Up Arrow 97">
            <a:extLst>
              <a:ext uri="{FF2B5EF4-FFF2-40B4-BE49-F238E27FC236}">
                <a16:creationId xmlns:a16="http://schemas.microsoft.com/office/drawing/2014/main" id="{57A4447C-5B32-B14A-9FC6-D7CB9CFD9B12}"/>
              </a:ext>
            </a:extLst>
          </p:cNvPr>
          <p:cNvSpPr/>
          <p:nvPr/>
        </p:nvSpPr>
        <p:spPr>
          <a:xfrm>
            <a:off x="3549125" y="438301"/>
            <a:ext cx="471488" cy="6419699"/>
          </a:xfrm>
          <a:prstGeom prst="upArrow">
            <a:avLst/>
          </a:prstGeom>
          <a:solidFill>
            <a:srgbClr val="FFFF00"/>
          </a:solidFill>
          <a:ln w="25400" cap="flat" cmpd="sng" algn="ctr">
            <a:solidFill>
              <a:srgbClr val="FABD4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6AFD9CA1-5B68-BD44-AA27-223683784C62}"/>
              </a:ext>
            </a:extLst>
          </p:cNvPr>
          <p:cNvSpPr/>
          <p:nvPr/>
        </p:nvSpPr>
        <p:spPr>
          <a:xfrm>
            <a:off x="3672250" y="4444820"/>
            <a:ext cx="230374" cy="251320"/>
          </a:xfrm>
          <a:prstGeom prst="ellipse">
            <a:avLst/>
          </a:prstGeom>
          <a:solidFill>
            <a:srgbClr val="000000"/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F2A9D066-7F9E-0D4C-AEF0-96E1E2E35A2F}"/>
              </a:ext>
            </a:extLst>
          </p:cNvPr>
          <p:cNvSpPr/>
          <p:nvPr/>
        </p:nvSpPr>
        <p:spPr>
          <a:xfrm>
            <a:off x="3700858" y="5903259"/>
            <a:ext cx="230374" cy="251320"/>
          </a:xfrm>
          <a:prstGeom prst="ellipse">
            <a:avLst/>
          </a:prstGeom>
          <a:solidFill>
            <a:srgbClr val="000000"/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01" name="4">
            <a:extLst>
              <a:ext uri="{FF2B5EF4-FFF2-40B4-BE49-F238E27FC236}">
                <a16:creationId xmlns:a16="http://schemas.microsoft.com/office/drawing/2014/main" id="{C3160D16-68AE-4F4F-B1CB-DC3F7C152B0F}"/>
              </a:ext>
            </a:extLst>
          </p:cNvPr>
          <p:cNvGrpSpPr/>
          <p:nvPr/>
        </p:nvGrpSpPr>
        <p:grpSpPr>
          <a:xfrm>
            <a:off x="4035704" y="5903259"/>
            <a:ext cx="1743074" cy="658089"/>
            <a:chOff x="485776" y="4485411"/>
            <a:chExt cx="1743074" cy="658089"/>
          </a:xfrm>
        </p:grpSpPr>
        <p:sp>
          <p:nvSpPr>
            <p:cNvPr id="102" name="Rounded Rectangular Callout 101">
              <a:extLst>
                <a:ext uri="{FF2B5EF4-FFF2-40B4-BE49-F238E27FC236}">
                  <a16:creationId xmlns:a16="http://schemas.microsoft.com/office/drawing/2014/main" id="{61AA73FB-ABC0-CE47-A632-27A272D02387}"/>
                </a:ext>
              </a:extLst>
            </p:cNvPr>
            <p:cNvSpPr/>
            <p:nvPr/>
          </p:nvSpPr>
          <p:spPr>
            <a:xfrm>
              <a:off x="485776" y="4485411"/>
              <a:ext cx="1743074" cy="658089"/>
            </a:xfrm>
            <a:prstGeom prst="wedgeRoundRectCallout">
              <a:avLst>
                <a:gd name="adj1" fmla="val -63123"/>
                <a:gd name="adj2" fmla="val -26514"/>
                <a:gd name="adj3" fmla="val 16667"/>
              </a:avLst>
            </a:prstGeom>
            <a:solidFill>
              <a:srgbClr val="0097A7">
                <a:lumMod val="20000"/>
                <a:lumOff val="80000"/>
              </a:srgbClr>
            </a:solidFill>
            <a:ln w="25400" cap="flat" cmpd="sng" algn="ctr">
              <a:solidFill>
                <a:srgbClr val="FABD4E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6E67043-1160-4346-8F57-F111EFB9F6CF}"/>
                </a:ext>
              </a:extLst>
            </p:cNvPr>
            <p:cNvSpPr txBox="1"/>
            <p:nvPr/>
          </p:nvSpPr>
          <p:spPr>
            <a:xfrm>
              <a:off x="542927" y="4552845"/>
              <a:ext cx="16644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Lao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động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endPara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04" name="3">
            <a:extLst>
              <a:ext uri="{FF2B5EF4-FFF2-40B4-BE49-F238E27FC236}">
                <a16:creationId xmlns:a16="http://schemas.microsoft.com/office/drawing/2014/main" id="{1CE2A3D1-AE46-0C4C-B32A-6A125A66AE12}"/>
              </a:ext>
            </a:extLst>
          </p:cNvPr>
          <p:cNvGrpSpPr/>
          <p:nvPr/>
        </p:nvGrpSpPr>
        <p:grpSpPr>
          <a:xfrm>
            <a:off x="3955000" y="4368937"/>
            <a:ext cx="2072055" cy="837671"/>
            <a:chOff x="356193" y="3324538"/>
            <a:chExt cx="2072055" cy="837671"/>
          </a:xfrm>
        </p:grpSpPr>
        <p:sp>
          <p:nvSpPr>
            <p:cNvPr id="105" name="Rounded Rectangular Callout 104">
              <a:extLst>
                <a:ext uri="{FF2B5EF4-FFF2-40B4-BE49-F238E27FC236}">
                  <a16:creationId xmlns:a16="http://schemas.microsoft.com/office/drawing/2014/main" id="{9AAD7DBE-C0A2-A949-A860-68C7CAB098B4}"/>
                </a:ext>
              </a:extLst>
            </p:cNvPr>
            <p:cNvSpPr/>
            <p:nvPr/>
          </p:nvSpPr>
          <p:spPr>
            <a:xfrm>
              <a:off x="467106" y="3331212"/>
              <a:ext cx="1707370" cy="830997"/>
            </a:xfrm>
            <a:prstGeom prst="wedgeRoundRectCallout">
              <a:avLst>
                <a:gd name="adj1" fmla="val -63123"/>
                <a:gd name="adj2" fmla="val -26514"/>
                <a:gd name="adj3" fmla="val 16667"/>
              </a:avLst>
            </a:prstGeom>
            <a:solidFill>
              <a:srgbClr val="FFFFFF">
                <a:lumMod val="85000"/>
              </a:srgbClr>
            </a:solidFill>
            <a:ln w="25400" cap="flat" cmpd="sng" algn="ctr">
              <a:solidFill>
                <a:srgbClr val="FABD4E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CB0FC55-25C2-DB48-AFFD-4F073A6D856F}"/>
                </a:ext>
              </a:extLst>
            </p:cNvPr>
            <p:cNvSpPr txBox="1"/>
            <p:nvPr/>
          </p:nvSpPr>
          <p:spPr>
            <a:xfrm>
              <a:off x="356193" y="3324538"/>
              <a:ext cx="20720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</a:t>
              </a: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hương nghiệp</a:t>
              </a:r>
            </a:p>
          </p:txBody>
        </p:sp>
      </p:grpSp>
      <p:sp>
        <p:nvSpPr>
          <p:cNvPr id="107" name="Oval 106">
            <a:extLst>
              <a:ext uri="{FF2B5EF4-FFF2-40B4-BE49-F238E27FC236}">
                <a16:creationId xmlns:a16="http://schemas.microsoft.com/office/drawing/2014/main" id="{845B2484-15F0-A84D-A114-BCB56FA6A6BD}"/>
              </a:ext>
            </a:extLst>
          </p:cNvPr>
          <p:cNvSpPr/>
          <p:nvPr/>
        </p:nvSpPr>
        <p:spPr>
          <a:xfrm>
            <a:off x="3677273" y="3103968"/>
            <a:ext cx="230374" cy="251320"/>
          </a:xfrm>
          <a:prstGeom prst="ellipse">
            <a:avLst/>
          </a:prstGeom>
          <a:solidFill>
            <a:srgbClr val="000000"/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08" name="2">
            <a:extLst>
              <a:ext uri="{FF2B5EF4-FFF2-40B4-BE49-F238E27FC236}">
                <a16:creationId xmlns:a16="http://schemas.microsoft.com/office/drawing/2014/main" id="{C7FD5457-A090-2F49-84E2-5F9E66312364}"/>
              </a:ext>
            </a:extLst>
          </p:cNvPr>
          <p:cNvGrpSpPr/>
          <p:nvPr/>
        </p:nvGrpSpPr>
        <p:grpSpPr>
          <a:xfrm>
            <a:off x="3986599" y="3038359"/>
            <a:ext cx="1923534" cy="658089"/>
            <a:chOff x="384445" y="2177387"/>
            <a:chExt cx="1923534" cy="658089"/>
          </a:xfrm>
        </p:grpSpPr>
        <p:sp>
          <p:nvSpPr>
            <p:cNvPr id="109" name="Rounded Rectangular Callout 108">
              <a:extLst>
                <a:ext uri="{FF2B5EF4-FFF2-40B4-BE49-F238E27FC236}">
                  <a16:creationId xmlns:a16="http://schemas.microsoft.com/office/drawing/2014/main" id="{02F42D4C-D2AE-B544-9DEC-9B0052488169}"/>
                </a:ext>
              </a:extLst>
            </p:cNvPr>
            <p:cNvSpPr/>
            <p:nvPr/>
          </p:nvSpPr>
          <p:spPr>
            <a:xfrm>
              <a:off x="500050" y="2177387"/>
              <a:ext cx="1728800" cy="658089"/>
            </a:xfrm>
            <a:prstGeom prst="wedgeRoundRectCallout">
              <a:avLst>
                <a:gd name="adj1" fmla="val -63123"/>
                <a:gd name="adj2" fmla="val -26514"/>
                <a:gd name="adj3" fmla="val 16667"/>
              </a:avLst>
            </a:prstGeom>
            <a:solidFill>
              <a:srgbClr val="FAC86A">
                <a:lumMod val="20000"/>
                <a:lumOff val="80000"/>
              </a:srgbClr>
            </a:solidFill>
            <a:ln w="25400" cap="flat" cmpd="sng" algn="ctr">
              <a:solidFill>
                <a:srgbClr val="FABD4E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F8BE87C-B352-A949-9443-6A6DD16E0FB8}"/>
                </a:ext>
              </a:extLst>
            </p:cNvPr>
            <p:cNvSpPr txBox="1"/>
            <p:nvPr/>
          </p:nvSpPr>
          <p:spPr>
            <a:xfrm>
              <a:off x="384445" y="2248342"/>
              <a:ext cx="1923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Công nghiệp</a:t>
              </a:r>
              <a:endPara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1" name="Oval 110">
            <a:extLst>
              <a:ext uri="{FF2B5EF4-FFF2-40B4-BE49-F238E27FC236}">
                <a16:creationId xmlns:a16="http://schemas.microsoft.com/office/drawing/2014/main" id="{6DAA3325-3257-B44E-BCE7-4C68C02DB112}"/>
              </a:ext>
            </a:extLst>
          </p:cNvPr>
          <p:cNvSpPr/>
          <p:nvPr/>
        </p:nvSpPr>
        <p:spPr>
          <a:xfrm>
            <a:off x="3681116" y="1703901"/>
            <a:ext cx="230374" cy="251320"/>
          </a:xfrm>
          <a:prstGeom prst="ellipse">
            <a:avLst/>
          </a:prstGeom>
          <a:solidFill>
            <a:srgbClr val="000000"/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2" name="1">
            <a:extLst>
              <a:ext uri="{FF2B5EF4-FFF2-40B4-BE49-F238E27FC236}">
                <a16:creationId xmlns:a16="http://schemas.microsoft.com/office/drawing/2014/main" id="{96221AB6-E0DA-1046-BCB1-AFCEFF06D47F}"/>
              </a:ext>
            </a:extLst>
          </p:cNvPr>
          <p:cNvGrpSpPr/>
          <p:nvPr/>
        </p:nvGrpSpPr>
        <p:grpSpPr>
          <a:xfrm>
            <a:off x="4020876" y="1667045"/>
            <a:ext cx="1850232" cy="658089"/>
            <a:chOff x="439334" y="922843"/>
            <a:chExt cx="1850232" cy="658089"/>
          </a:xfrm>
        </p:grpSpPr>
        <p:sp>
          <p:nvSpPr>
            <p:cNvPr id="113" name="Rounded Rectangular Callout 112">
              <a:extLst>
                <a:ext uri="{FF2B5EF4-FFF2-40B4-BE49-F238E27FC236}">
                  <a16:creationId xmlns:a16="http://schemas.microsoft.com/office/drawing/2014/main" id="{95E0921D-2ED4-6640-8FA4-70ED291D4747}"/>
                </a:ext>
              </a:extLst>
            </p:cNvPr>
            <p:cNvSpPr/>
            <p:nvPr/>
          </p:nvSpPr>
          <p:spPr>
            <a:xfrm>
              <a:off x="500050" y="922843"/>
              <a:ext cx="1728800" cy="658089"/>
            </a:xfrm>
            <a:prstGeom prst="wedgeRoundRectCallout">
              <a:avLst>
                <a:gd name="adj1" fmla="val -63123"/>
                <a:gd name="adj2" fmla="val -26514"/>
                <a:gd name="adj3" fmla="val 16667"/>
              </a:avLst>
            </a:prstGeom>
            <a:solidFill>
              <a:srgbClr val="004249">
                <a:lumMod val="10000"/>
                <a:lumOff val="90000"/>
              </a:srgbClr>
            </a:solidFill>
            <a:ln w="25400" cap="flat" cmpd="sng" algn="ctr">
              <a:solidFill>
                <a:srgbClr val="FABD4E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B99E6AF-7805-0A44-A869-F0212148A397}"/>
                </a:ext>
              </a:extLst>
            </p:cNvPr>
            <p:cNvSpPr txBox="1"/>
            <p:nvPr/>
          </p:nvSpPr>
          <p:spPr>
            <a:xfrm>
              <a:off x="439334" y="1000567"/>
              <a:ext cx="1850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Nông nghiệp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BC309F4-831F-994B-8832-9003B3217661}"/>
              </a:ext>
            </a:extLst>
          </p:cNvPr>
          <p:cNvGrpSpPr/>
          <p:nvPr/>
        </p:nvGrpSpPr>
        <p:grpSpPr>
          <a:xfrm>
            <a:off x="12052828" y="0"/>
            <a:ext cx="119165" cy="6893883"/>
            <a:chOff x="9032363" y="-39291"/>
            <a:chExt cx="147352" cy="5162241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327B2E0-0409-A741-ADA3-4B68EF70C66D}"/>
                </a:ext>
              </a:extLst>
            </p:cNvPr>
            <p:cNvSpPr/>
            <p:nvPr/>
          </p:nvSpPr>
          <p:spPr>
            <a:xfrm flipH="1">
              <a:off x="9032363" y="-39291"/>
              <a:ext cx="147352" cy="1344279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A0500DD3-6D01-244D-B1F1-E9C2AE61A568}"/>
                </a:ext>
              </a:extLst>
            </p:cNvPr>
            <p:cNvSpPr/>
            <p:nvPr/>
          </p:nvSpPr>
          <p:spPr>
            <a:xfrm flipH="1">
              <a:off x="9032363" y="2649267"/>
              <a:ext cx="147352" cy="1344279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4976D665-1EB1-9C48-A519-E29A9E247819}"/>
                </a:ext>
              </a:extLst>
            </p:cNvPr>
            <p:cNvSpPr/>
            <p:nvPr/>
          </p:nvSpPr>
          <p:spPr>
            <a:xfrm flipH="1">
              <a:off x="9032363" y="1304988"/>
              <a:ext cx="147352" cy="1344279"/>
            </a:xfrm>
            <a:prstGeom prst="rect">
              <a:avLst/>
            </a:prstGeom>
            <a:solidFill>
              <a:srgbClr val="0097A7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FD6ED3DA-F5CA-1F45-A7A3-A1AC5F4C1A46}"/>
                </a:ext>
              </a:extLst>
            </p:cNvPr>
            <p:cNvSpPr/>
            <p:nvPr/>
          </p:nvSpPr>
          <p:spPr>
            <a:xfrm flipH="1">
              <a:off x="9032363" y="3993546"/>
              <a:ext cx="147352" cy="1129404"/>
            </a:xfrm>
            <a:prstGeom prst="rect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1A668E3-92CC-4842-AC50-E1636CB96229}"/>
              </a:ext>
            </a:extLst>
          </p:cNvPr>
          <p:cNvGrpSpPr/>
          <p:nvPr/>
        </p:nvGrpSpPr>
        <p:grpSpPr>
          <a:xfrm>
            <a:off x="6092937" y="5707904"/>
            <a:ext cx="5602473" cy="926703"/>
            <a:chOff x="3422750" y="4216797"/>
            <a:chExt cx="5602473" cy="926703"/>
          </a:xfrm>
        </p:grpSpPr>
        <p:sp>
          <p:nvSpPr>
            <p:cNvPr id="125" name="Terminator 124">
              <a:extLst>
                <a:ext uri="{FF2B5EF4-FFF2-40B4-BE49-F238E27FC236}">
                  <a16:creationId xmlns:a16="http://schemas.microsoft.com/office/drawing/2014/main" id="{B8B5045F-9B26-664F-8AEB-ED8105D240C6}"/>
                </a:ext>
              </a:extLst>
            </p:cNvPr>
            <p:cNvSpPr/>
            <p:nvPr/>
          </p:nvSpPr>
          <p:spPr>
            <a:xfrm>
              <a:off x="3422750" y="4216797"/>
              <a:ext cx="5602473" cy="926703"/>
            </a:xfrm>
            <a:prstGeom prst="flowChartTerminator">
              <a:avLst/>
            </a:prstGeom>
            <a:solidFill>
              <a:srgbClr val="01686D">
                <a:lumMod val="20000"/>
                <a:lumOff val="80000"/>
              </a:srgbClr>
            </a:solidFill>
            <a:ln w="381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04CE1BD-B206-2448-9507-881911402926}"/>
                </a:ext>
              </a:extLst>
            </p:cNvPr>
            <p:cNvSpPr txBox="1"/>
            <p:nvPr/>
          </p:nvSpPr>
          <p:spPr>
            <a:xfrm>
              <a:off x="3954027" y="4275103"/>
              <a:ext cx="4838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Thực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hiện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lao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động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bắt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buộc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đối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những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độ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tuổi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lao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động</a:t>
              </a:r>
              <a:endPara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6E98D46-3B64-244C-9D4A-9D0EAB76BE70}"/>
              </a:ext>
            </a:extLst>
          </p:cNvPr>
          <p:cNvGrpSpPr/>
          <p:nvPr/>
        </p:nvGrpSpPr>
        <p:grpSpPr>
          <a:xfrm>
            <a:off x="6136788" y="2940940"/>
            <a:ext cx="5602473" cy="926703"/>
            <a:chOff x="3362034" y="1947507"/>
            <a:chExt cx="5602473" cy="926703"/>
          </a:xfrm>
        </p:grpSpPr>
        <p:sp>
          <p:nvSpPr>
            <p:cNvPr id="128" name="Terminator 127">
              <a:extLst>
                <a:ext uri="{FF2B5EF4-FFF2-40B4-BE49-F238E27FC236}">
                  <a16:creationId xmlns:a16="http://schemas.microsoft.com/office/drawing/2014/main" id="{F90A8AF8-94E6-0C4B-B6FB-387439B91A3C}"/>
                </a:ext>
              </a:extLst>
            </p:cNvPr>
            <p:cNvSpPr/>
            <p:nvPr/>
          </p:nvSpPr>
          <p:spPr>
            <a:xfrm>
              <a:off x="3362034" y="1947507"/>
              <a:ext cx="5602473" cy="926703"/>
            </a:xfrm>
            <a:prstGeom prst="flowChartTerminator">
              <a:avLst/>
            </a:prstGeom>
            <a:solidFill>
              <a:srgbClr val="FAC86A">
                <a:lumMod val="20000"/>
                <a:lumOff val="80000"/>
              </a:srgbClr>
            </a:solidFill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09544716-A595-1649-80D7-24C7502F0013}"/>
                </a:ext>
              </a:extLst>
            </p:cNvPr>
            <p:cNvSpPr txBox="1"/>
            <p:nvPr/>
          </p:nvSpPr>
          <p:spPr>
            <a:xfrm>
              <a:off x="3572853" y="2159778"/>
              <a:ext cx="5391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Quốc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hữu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hoá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toàn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xí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nghiệp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nhà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máy</a:t>
              </a:r>
              <a:endPara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0315665-5AE3-DC4D-BE1C-77D87BD9946E}"/>
              </a:ext>
            </a:extLst>
          </p:cNvPr>
          <p:cNvGrpSpPr/>
          <p:nvPr/>
        </p:nvGrpSpPr>
        <p:grpSpPr>
          <a:xfrm>
            <a:off x="6158030" y="4324422"/>
            <a:ext cx="5833509" cy="926703"/>
            <a:chOff x="3362034" y="3117514"/>
            <a:chExt cx="5833509" cy="926703"/>
          </a:xfrm>
        </p:grpSpPr>
        <p:sp>
          <p:nvSpPr>
            <p:cNvPr id="131" name="Terminator 130">
              <a:extLst>
                <a:ext uri="{FF2B5EF4-FFF2-40B4-BE49-F238E27FC236}">
                  <a16:creationId xmlns:a16="http://schemas.microsoft.com/office/drawing/2014/main" id="{3CD3369D-271E-904A-BB8A-1A70CBB05781}"/>
                </a:ext>
              </a:extLst>
            </p:cNvPr>
            <p:cNvSpPr/>
            <p:nvPr/>
          </p:nvSpPr>
          <p:spPr>
            <a:xfrm>
              <a:off x="3362034" y="3117514"/>
              <a:ext cx="5602473" cy="926703"/>
            </a:xfrm>
            <a:prstGeom prst="flowChartTerminator">
              <a:avLst/>
            </a:prstGeom>
            <a:solidFill>
              <a:srgbClr val="004249">
                <a:lumMod val="50000"/>
                <a:lumOff val="50000"/>
              </a:srgbClr>
            </a:solidFill>
            <a:ln w="38100" cap="flat" cmpd="sng" algn="ctr">
              <a:solidFill>
                <a:srgbClr val="F8FA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0916F0A-7BB8-F046-951C-2E5A07A68EB3}"/>
                </a:ext>
              </a:extLst>
            </p:cNvPr>
            <p:cNvSpPr txBox="1"/>
            <p:nvPr/>
          </p:nvSpPr>
          <p:spPr>
            <a:xfrm>
              <a:off x="3915419" y="3183992"/>
              <a:ext cx="52801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Nhà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nước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nắm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độc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quyền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quản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lý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phân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phối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lương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thực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thực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phẩm</a:t>
              </a:r>
              <a:endPara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943459F-1606-BA45-942D-53A0059098F8}"/>
              </a:ext>
            </a:extLst>
          </p:cNvPr>
          <p:cNvGrpSpPr/>
          <p:nvPr/>
        </p:nvGrpSpPr>
        <p:grpSpPr>
          <a:xfrm>
            <a:off x="6096670" y="1491870"/>
            <a:ext cx="6194462" cy="926703"/>
            <a:chOff x="3314700" y="819076"/>
            <a:chExt cx="6194462" cy="926703"/>
          </a:xfrm>
        </p:grpSpPr>
        <p:sp>
          <p:nvSpPr>
            <p:cNvPr id="134" name="Terminator 133">
              <a:extLst>
                <a:ext uri="{FF2B5EF4-FFF2-40B4-BE49-F238E27FC236}">
                  <a16:creationId xmlns:a16="http://schemas.microsoft.com/office/drawing/2014/main" id="{5D15B86B-098A-FA42-8ACA-650A51EE8B57}"/>
                </a:ext>
              </a:extLst>
            </p:cNvPr>
            <p:cNvSpPr/>
            <p:nvPr/>
          </p:nvSpPr>
          <p:spPr>
            <a:xfrm>
              <a:off x="3314700" y="819076"/>
              <a:ext cx="5602473" cy="926703"/>
            </a:xfrm>
            <a:prstGeom prst="flowChartTerminator">
              <a:avLst/>
            </a:prstGeom>
            <a:solidFill>
              <a:srgbClr val="01686D">
                <a:lumMod val="20000"/>
                <a:lumOff val="80000"/>
              </a:srgbClr>
            </a:solidFill>
            <a:ln w="381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6D70BB4-A915-E64F-A56B-6140490E2880}"/>
                </a:ext>
              </a:extLst>
            </p:cNvPr>
            <p:cNvSpPr txBox="1"/>
            <p:nvPr/>
          </p:nvSpPr>
          <p:spPr>
            <a:xfrm>
              <a:off x="4117843" y="986324"/>
              <a:ext cx="5391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Trưng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lương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thực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thừa</a:t>
              </a:r>
              <a:endPara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30ACB4C-6095-6947-BDED-C1F298F165CA}"/>
              </a:ext>
            </a:extLst>
          </p:cNvPr>
          <p:cNvSpPr/>
          <p:nvPr/>
        </p:nvSpPr>
        <p:spPr>
          <a:xfrm>
            <a:off x="3263316" y="294692"/>
            <a:ext cx="8635698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CHÍNH SÁCH CỘNG</a:t>
            </a:r>
            <a:r>
              <a:rPr kumimoji="0" lang="en-US" sz="3600" b="1" i="0" u="none" strike="noStrike" kern="0" cap="none" spc="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SẢN THỜI CHIẾN</a:t>
            </a:r>
            <a:endParaRPr kumimoji="0" lang="en-US" sz="36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D01950C9-1F86-F747-9239-BE9782AB6387}"/>
              </a:ext>
            </a:extLst>
          </p:cNvPr>
          <p:cNvGrpSpPr/>
          <p:nvPr/>
        </p:nvGrpSpPr>
        <p:grpSpPr>
          <a:xfrm>
            <a:off x="618784" y="44450"/>
            <a:ext cx="2106421" cy="904283"/>
            <a:chOff x="355260" y="61604"/>
            <a:chExt cx="2106421" cy="904283"/>
          </a:xfrm>
        </p:grpSpPr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93BF95C3-25F4-1845-ABC8-807D741B46A8}"/>
                </a:ext>
              </a:extLst>
            </p:cNvPr>
            <p:cNvSpPr/>
            <p:nvPr/>
          </p:nvSpPr>
          <p:spPr>
            <a:xfrm>
              <a:off x="355260" y="61604"/>
              <a:ext cx="2106421" cy="90428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1D03C415-A584-9C4A-B78B-A37B8A0C13D7}"/>
                </a:ext>
              </a:extLst>
            </p:cNvPr>
            <p:cNvSpPr/>
            <p:nvPr/>
          </p:nvSpPr>
          <p:spPr>
            <a:xfrm>
              <a:off x="790329" y="138935"/>
              <a:ext cx="1415772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CSTC</a:t>
              </a:r>
            </a:p>
          </p:txBody>
        </p:sp>
      </p:grpSp>
      <p:sp>
        <p:nvSpPr>
          <p:cNvPr id="195" name="Rounded Rectangle 194">
            <a:extLst>
              <a:ext uri="{FF2B5EF4-FFF2-40B4-BE49-F238E27FC236}">
                <a16:creationId xmlns:a16="http://schemas.microsoft.com/office/drawing/2014/main" id="{F33576D8-1972-C04B-BEA0-ECE663FB6ED6}"/>
              </a:ext>
            </a:extLst>
          </p:cNvPr>
          <p:cNvSpPr/>
          <p:nvPr/>
        </p:nvSpPr>
        <p:spPr>
          <a:xfrm>
            <a:off x="431497" y="2120783"/>
            <a:ext cx="3150196" cy="22036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huy động tối đa mọi nguồn của cải, nhân lực của đất nước, tạo nên sức mạnh tổng hợp 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6" name="Delay 195">
            <a:extLst>
              <a:ext uri="{FF2B5EF4-FFF2-40B4-BE49-F238E27FC236}">
                <a16:creationId xmlns:a16="http://schemas.microsoft.com/office/drawing/2014/main" id="{31BD4CF8-2C92-D64E-A690-2DD1B20254EF}"/>
              </a:ext>
            </a:extLst>
          </p:cNvPr>
          <p:cNvSpPr/>
          <p:nvPr/>
        </p:nvSpPr>
        <p:spPr>
          <a:xfrm>
            <a:off x="238873" y="1127954"/>
            <a:ext cx="1932195" cy="896573"/>
          </a:xfrm>
          <a:prstGeom prst="flowChartDelay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xét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FC125-3A43-9E35-B379-4EAB8F69D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28" y="4572874"/>
            <a:ext cx="2646879" cy="1973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398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4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6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0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8" grpId="0" animBg="1"/>
          <p:bldP spid="99" grpId="0" animBg="1"/>
          <p:bldP spid="100" grpId="0" animBg="1"/>
          <p:bldP spid="107" grpId="0" animBg="1"/>
          <p:bldP spid="111" grpId="0" animBg="1"/>
          <p:bldP spid="136" grpId="0" animBg="1"/>
          <p:bldP spid="195" grpId="0" animBg="1"/>
          <p:bldP spid="19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0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8" grpId="0" animBg="1"/>
          <p:bldP spid="99" grpId="0" animBg="1"/>
          <p:bldP spid="100" grpId="0" animBg="1"/>
          <p:bldP spid="107" grpId="0" animBg="1"/>
          <p:bldP spid="111" grpId="0" animBg="1"/>
          <p:bldP spid="136" grpId="0" animBg="1"/>
          <p:bldP spid="195" grpId="0" animBg="1"/>
          <p:bldP spid="196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>
            <a:extLst>
              <a:ext uri="{FF2B5EF4-FFF2-40B4-BE49-F238E27FC236}">
                <a16:creationId xmlns:a16="http://schemas.microsoft.com/office/drawing/2014/main" id="{78B94E5D-C6C4-4AF6-B396-21BCA993CD1B}"/>
              </a:ext>
            </a:extLst>
          </p:cNvPr>
          <p:cNvSpPr/>
          <p:nvPr/>
        </p:nvSpPr>
        <p:spPr>
          <a:xfrm>
            <a:off x="1277529" y="4629193"/>
            <a:ext cx="4328938" cy="200625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5E88760-0DFF-4D0B-8163-C67654D145F3}"/>
              </a:ext>
            </a:extLst>
          </p:cNvPr>
          <p:cNvSpPr/>
          <p:nvPr/>
        </p:nvSpPr>
        <p:spPr>
          <a:xfrm>
            <a:off x="5828564" y="322286"/>
            <a:ext cx="5985331" cy="6251042"/>
          </a:xfrm>
          <a:prstGeom prst="rect">
            <a:avLst/>
          </a:prstGeom>
          <a:solidFill>
            <a:srgbClr val="FEF9C2"/>
          </a:solidFill>
          <a:ln>
            <a:solidFill>
              <a:srgbClr val="2F528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82AC1B9-862C-4CD1-A75B-8E5BB740ECA7}"/>
              </a:ext>
            </a:extLst>
          </p:cNvPr>
          <p:cNvSpPr/>
          <p:nvPr/>
        </p:nvSpPr>
        <p:spPr>
          <a:xfrm>
            <a:off x="8030155" y="745589"/>
            <a:ext cx="3145638" cy="3923383"/>
          </a:xfrm>
          <a:custGeom>
            <a:avLst/>
            <a:gdLst>
              <a:gd name="connsiteX0" fmla="*/ 3130671 w 3145638"/>
              <a:gd name="connsiteY0" fmla="*/ 3648611 h 3923383"/>
              <a:gd name="connsiteX1" fmla="*/ 2959221 w 3145638"/>
              <a:gd name="connsiteY1" fmla="*/ 3543836 h 3923383"/>
              <a:gd name="connsiteX2" fmla="*/ 2914771 w 3145638"/>
              <a:gd name="connsiteY2" fmla="*/ 3473986 h 3923383"/>
              <a:gd name="connsiteX3" fmla="*/ 2914771 w 3145638"/>
              <a:gd name="connsiteY3" fmla="*/ 3426361 h 3923383"/>
              <a:gd name="connsiteX4" fmla="*/ 2822696 w 3145638"/>
              <a:gd name="connsiteY4" fmla="*/ 3375561 h 3923383"/>
              <a:gd name="connsiteX5" fmla="*/ 2682996 w 3145638"/>
              <a:gd name="connsiteY5" fmla="*/ 3242211 h 3923383"/>
              <a:gd name="connsiteX6" fmla="*/ 2657596 w 3145638"/>
              <a:gd name="connsiteY6" fmla="*/ 3194586 h 3923383"/>
              <a:gd name="connsiteX7" fmla="*/ 2657596 w 3145638"/>
              <a:gd name="connsiteY7" fmla="*/ 3162836 h 3923383"/>
              <a:gd name="connsiteX8" fmla="*/ 2625846 w 3145638"/>
              <a:gd name="connsiteY8" fmla="*/ 3115211 h 3923383"/>
              <a:gd name="connsiteX9" fmla="*/ 2682996 w 3145638"/>
              <a:gd name="connsiteY9" fmla="*/ 2991386 h 3923383"/>
              <a:gd name="connsiteX10" fmla="*/ 2762371 w 3145638"/>
              <a:gd name="connsiteY10" fmla="*/ 2896136 h 3923383"/>
              <a:gd name="connsiteX11" fmla="*/ 2778246 w 3145638"/>
              <a:gd name="connsiteY11" fmla="*/ 2765961 h 3923383"/>
              <a:gd name="connsiteX12" fmla="*/ 2803646 w 3145638"/>
              <a:gd name="connsiteY12" fmla="*/ 2632611 h 3923383"/>
              <a:gd name="connsiteX13" fmla="*/ 2838571 w 3145638"/>
              <a:gd name="connsiteY13" fmla="*/ 2543711 h 3923383"/>
              <a:gd name="connsiteX14" fmla="*/ 2933821 w 3145638"/>
              <a:gd name="connsiteY14" fmla="*/ 2518311 h 3923383"/>
              <a:gd name="connsiteX15" fmla="*/ 2968746 w 3145638"/>
              <a:gd name="connsiteY15" fmla="*/ 2438936 h 3923383"/>
              <a:gd name="connsiteX16" fmla="*/ 2971921 w 3145638"/>
              <a:gd name="connsiteY16" fmla="*/ 2394486 h 3923383"/>
              <a:gd name="connsiteX17" fmla="*/ 2813171 w 3145638"/>
              <a:gd name="connsiteY17" fmla="*/ 2277011 h 3923383"/>
              <a:gd name="connsiteX18" fmla="*/ 2695696 w 3145638"/>
              <a:gd name="connsiteY18" fmla="*/ 2229386 h 3923383"/>
              <a:gd name="connsiteX19" fmla="*/ 2609971 w 3145638"/>
              <a:gd name="connsiteY19" fmla="*/ 2197636 h 3923383"/>
              <a:gd name="connsiteX20" fmla="*/ 2568696 w 3145638"/>
              <a:gd name="connsiteY20" fmla="*/ 2105561 h 3923383"/>
              <a:gd name="connsiteX21" fmla="*/ 2568696 w 3145638"/>
              <a:gd name="connsiteY21" fmla="*/ 2019836 h 3923383"/>
              <a:gd name="connsiteX22" fmla="*/ 2495671 w 3145638"/>
              <a:gd name="connsiteY22" fmla="*/ 1937286 h 3923383"/>
              <a:gd name="connsiteX23" fmla="*/ 2422646 w 3145638"/>
              <a:gd name="connsiteY23" fmla="*/ 1854736 h 3923383"/>
              <a:gd name="connsiteX24" fmla="*/ 2419471 w 3145638"/>
              <a:gd name="connsiteY24" fmla="*/ 1689636 h 3923383"/>
              <a:gd name="connsiteX25" fmla="*/ 2352796 w 3145638"/>
              <a:gd name="connsiteY25" fmla="*/ 1546761 h 3923383"/>
              <a:gd name="connsiteX26" fmla="*/ 2378196 w 3145638"/>
              <a:gd name="connsiteY26" fmla="*/ 1445161 h 3923383"/>
              <a:gd name="connsiteX27" fmla="*/ 2368671 w 3145638"/>
              <a:gd name="connsiteY27" fmla="*/ 1219736 h 3923383"/>
              <a:gd name="connsiteX28" fmla="*/ 2355971 w 3145638"/>
              <a:gd name="connsiteY28" fmla="*/ 1051461 h 3923383"/>
              <a:gd name="connsiteX29" fmla="*/ 2400421 w 3145638"/>
              <a:gd name="connsiteY29" fmla="*/ 819686 h 3923383"/>
              <a:gd name="connsiteX30" fmla="*/ 2473446 w 3145638"/>
              <a:gd name="connsiteY30" fmla="*/ 638711 h 3923383"/>
              <a:gd name="connsiteX31" fmla="*/ 2463921 w 3145638"/>
              <a:gd name="connsiteY31" fmla="*/ 556161 h 3923383"/>
              <a:gd name="connsiteX32" fmla="*/ 2540121 w 3145638"/>
              <a:gd name="connsiteY32" fmla="*/ 486311 h 3923383"/>
              <a:gd name="connsiteX33" fmla="*/ 2613146 w 3145638"/>
              <a:gd name="connsiteY33" fmla="*/ 359311 h 3923383"/>
              <a:gd name="connsiteX34" fmla="*/ 2654421 w 3145638"/>
              <a:gd name="connsiteY34" fmla="*/ 203736 h 3923383"/>
              <a:gd name="connsiteX35" fmla="*/ 2555996 w 3145638"/>
              <a:gd name="connsiteY35" fmla="*/ 38636 h 3923383"/>
              <a:gd name="connsiteX36" fmla="*/ 2482971 w 3145638"/>
              <a:gd name="connsiteY36" fmla="*/ 3711 h 3923383"/>
              <a:gd name="connsiteX37" fmla="*/ 2301996 w 3145638"/>
              <a:gd name="connsiteY37" fmla="*/ 102136 h 3923383"/>
              <a:gd name="connsiteX38" fmla="*/ 2162296 w 3145638"/>
              <a:gd name="connsiteY38" fmla="*/ 260886 h 3923383"/>
              <a:gd name="connsiteX39" fmla="*/ 2044821 w 3145638"/>
              <a:gd name="connsiteY39" fmla="*/ 349786 h 3923383"/>
              <a:gd name="connsiteX40" fmla="*/ 1994021 w 3145638"/>
              <a:gd name="connsiteY40" fmla="*/ 387886 h 3923383"/>
              <a:gd name="connsiteX41" fmla="*/ 1949571 w 3145638"/>
              <a:gd name="connsiteY41" fmla="*/ 479961 h 3923383"/>
              <a:gd name="connsiteX42" fmla="*/ 1781296 w 3145638"/>
              <a:gd name="connsiteY42" fmla="*/ 537111 h 3923383"/>
              <a:gd name="connsiteX43" fmla="*/ 1549521 w 3145638"/>
              <a:gd name="connsiteY43" fmla="*/ 559336 h 3923383"/>
              <a:gd name="connsiteX44" fmla="*/ 1441571 w 3145638"/>
              <a:gd name="connsiteY44" fmla="*/ 635536 h 3923383"/>
              <a:gd name="connsiteX45" fmla="*/ 1320921 w 3145638"/>
              <a:gd name="connsiteY45" fmla="*/ 756186 h 3923383"/>
              <a:gd name="connsiteX46" fmla="*/ 1146296 w 3145638"/>
              <a:gd name="connsiteY46" fmla="*/ 981611 h 3923383"/>
              <a:gd name="connsiteX47" fmla="*/ 949446 w 3145638"/>
              <a:gd name="connsiteY47" fmla="*/ 1213386 h 3923383"/>
              <a:gd name="connsiteX48" fmla="*/ 873246 w 3145638"/>
              <a:gd name="connsiteY48" fmla="*/ 1289586 h 3923383"/>
              <a:gd name="connsiteX49" fmla="*/ 762121 w 3145638"/>
              <a:gd name="connsiteY49" fmla="*/ 1334036 h 3923383"/>
              <a:gd name="connsiteX50" fmla="*/ 711321 w 3145638"/>
              <a:gd name="connsiteY50" fmla="*/ 1426111 h 3923383"/>
              <a:gd name="connsiteX51" fmla="*/ 593846 w 3145638"/>
              <a:gd name="connsiteY51" fmla="*/ 1515011 h 3923383"/>
              <a:gd name="connsiteX52" fmla="*/ 584321 w 3145638"/>
              <a:gd name="connsiteY52" fmla="*/ 1607086 h 3923383"/>
              <a:gd name="connsiteX53" fmla="*/ 511296 w 3145638"/>
              <a:gd name="connsiteY53" fmla="*/ 1711861 h 3923383"/>
              <a:gd name="connsiteX54" fmla="*/ 511296 w 3145638"/>
              <a:gd name="connsiteY54" fmla="*/ 1788061 h 3923383"/>
              <a:gd name="connsiteX55" fmla="*/ 444621 w 3145638"/>
              <a:gd name="connsiteY55" fmla="*/ 1822986 h 3923383"/>
              <a:gd name="connsiteX56" fmla="*/ 444621 w 3145638"/>
              <a:gd name="connsiteY56" fmla="*/ 1908711 h 3923383"/>
              <a:gd name="connsiteX57" fmla="*/ 320796 w 3145638"/>
              <a:gd name="connsiteY57" fmla="*/ 1965861 h 3923383"/>
              <a:gd name="connsiteX58" fmla="*/ 260471 w 3145638"/>
              <a:gd name="connsiteY58" fmla="*/ 2023011 h 3923383"/>
              <a:gd name="connsiteX59" fmla="*/ 184271 w 3145638"/>
              <a:gd name="connsiteY59" fmla="*/ 2146836 h 3923383"/>
              <a:gd name="connsiteX60" fmla="*/ 127121 w 3145638"/>
              <a:gd name="connsiteY60" fmla="*/ 2165886 h 3923383"/>
              <a:gd name="connsiteX61" fmla="*/ 104896 w 3145638"/>
              <a:gd name="connsiteY61" fmla="*/ 2289711 h 3923383"/>
              <a:gd name="connsiteX62" fmla="*/ 121 w 3145638"/>
              <a:gd name="connsiteY62" fmla="*/ 2365911 h 3923383"/>
              <a:gd name="connsiteX63" fmla="*/ 85846 w 3145638"/>
              <a:gd name="connsiteY63" fmla="*/ 2407186 h 3923383"/>
              <a:gd name="connsiteX64" fmla="*/ 174746 w 3145638"/>
              <a:gd name="connsiteY64" fmla="*/ 2457986 h 3923383"/>
              <a:gd name="connsiteX65" fmla="*/ 165221 w 3145638"/>
              <a:gd name="connsiteY65" fmla="*/ 2626261 h 3923383"/>
              <a:gd name="connsiteX66" fmla="*/ 203321 w 3145638"/>
              <a:gd name="connsiteY66" fmla="*/ 2661186 h 3923383"/>
              <a:gd name="connsiteX67" fmla="*/ 216021 w 3145638"/>
              <a:gd name="connsiteY67" fmla="*/ 2756436 h 3923383"/>
              <a:gd name="connsiteX68" fmla="*/ 266821 w 3145638"/>
              <a:gd name="connsiteY68" fmla="*/ 2861211 h 3923383"/>
              <a:gd name="connsiteX69" fmla="*/ 355721 w 3145638"/>
              <a:gd name="connsiteY69" fmla="*/ 3064411 h 3923383"/>
              <a:gd name="connsiteX70" fmla="*/ 390646 w 3145638"/>
              <a:gd name="connsiteY70" fmla="*/ 3112036 h 3923383"/>
              <a:gd name="connsiteX71" fmla="*/ 400171 w 3145638"/>
              <a:gd name="connsiteY71" fmla="*/ 3302536 h 3923383"/>
              <a:gd name="connsiteX72" fmla="*/ 492246 w 3145638"/>
              <a:gd name="connsiteY72" fmla="*/ 3423186 h 3923383"/>
              <a:gd name="connsiteX73" fmla="*/ 593846 w 3145638"/>
              <a:gd name="connsiteY73" fmla="*/ 3454936 h 3923383"/>
              <a:gd name="connsiteX74" fmla="*/ 746246 w 3145638"/>
              <a:gd name="connsiteY74" fmla="*/ 3378736 h 3923383"/>
              <a:gd name="connsiteX75" fmla="*/ 857371 w 3145638"/>
              <a:gd name="connsiteY75" fmla="*/ 3331111 h 3923383"/>
              <a:gd name="connsiteX76" fmla="*/ 978021 w 3145638"/>
              <a:gd name="connsiteY76" fmla="*/ 3251736 h 3923383"/>
              <a:gd name="connsiteX77" fmla="*/ 1041521 w 3145638"/>
              <a:gd name="connsiteY77" fmla="*/ 3067586 h 3923383"/>
              <a:gd name="connsiteX78" fmla="*/ 1038346 w 3145638"/>
              <a:gd name="connsiteY78" fmla="*/ 2937411 h 3923383"/>
              <a:gd name="connsiteX79" fmla="*/ 1117721 w 3145638"/>
              <a:gd name="connsiteY79" fmla="*/ 2892961 h 3923383"/>
              <a:gd name="connsiteX80" fmla="*/ 1193921 w 3145638"/>
              <a:gd name="connsiteY80" fmla="*/ 3064411 h 3923383"/>
              <a:gd name="connsiteX81" fmla="*/ 1425696 w 3145638"/>
              <a:gd name="connsiteY81" fmla="*/ 3035836 h 3923383"/>
              <a:gd name="connsiteX82" fmla="*/ 1482846 w 3145638"/>
              <a:gd name="connsiteY82" fmla="*/ 3067586 h 3923383"/>
              <a:gd name="connsiteX83" fmla="*/ 1654296 w 3145638"/>
              <a:gd name="connsiteY83" fmla="*/ 3061236 h 3923383"/>
              <a:gd name="connsiteX84" fmla="*/ 1889246 w 3145638"/>
              <a:gd name="connsiteY84" fmla="*/ 3039011 h 3923383"/>
              <a:gd name="connsiteX85" fmla="*/ 1987671 w 3145638"/>
              <a:gd name="connsiteY85" fmla="*/ 3029486 h 3923383"/>
              <a:gd name="connsiteX86" fmla="*/ 2044821 w 3145638"/>
              <a:gd name="connsiteY86" fmla="*/ 3080286 h 3923383"/>
              <a:gd name="connsiteX87" fmla="*/ 2159121 w 3145638"/>
              <a:gd name="connsiteY87" fmla="*/ 3121561 h 3923383"/>
              <a:gd name="connsiteX88" fmla="*/ 2244846 w 3145638"/>
              <a:gd name="connsiteY88" fmla="*/ 3302536 h 3923383"/>
              <a:gd name="connsiteX89" fmla="*/ 2355971 w 3145638"/>
              <a:gd name="connsiteY89" fmla="*/ 3426361 h 3923383"/>
              <a:gd name="connsiteX90" fmla="*/ 2552821 w 3145638"/>
              <a:gd name="connsiteY90" fmla="*/ 3594636 h 3923383"/>
              <a:gd name="connsiteX91" fmla="*/ 2819521 w 3145638"/>
              <a:gd name="connsiteY91" fmla="*/ 3740686 h 3923383"/>
              <a:gd name="connsiteX92" fmla="*/ 2927471 w 3145638"/>
              <a:gd name="connsiteY92" fmla="*/ 3886736 h 3923383"/>
              <a:gd name="connsiteX93" fmla="*/ 2978271 w 3145638"/>
              <a:gd name="connsiteY93" fmla="*/ 3921661 h 3923383"/>
              <a:gd name="connsiteX94" fmla="*/ 3035421 w 3145638"/>
              <a:gd name="connsiteY94" fmla="*/ 3848636 h 3923383"/>
              <a:gd name="connsiteX95" fmla="*/ 3051296 w 3145638"/>
              <a:gd name="connsiteY95" fmla="*/ 3801011 h 3923383"/>
              <a:gd name="connsiteX96" fmla="*/ 3127496 w 3145638"/>
              <a:gd name="connsiteY96" fmla="*/ 3737511 h 3923383"/>
              <a:gd name="connsiteX97" fmla="*/ 3130671 w 3145638"/>
              <a:gd name="connsiteY97" fmla="*/ 3648611 h 392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145638" h="3923383">
                <a:moveTo>
                  <a:pt x="3130671" y="3648611"/>
                </a:moveTo>
                <a:cubicBezTo>
                  <a:pt x="3102625" y="3616332"/>
                  <a:pt x="2995204" y="3572940"/>
                  <a:pt x="2959221" y="3543836"/>
                </a:cubicBezTo>
                <a:cubicBezTo>
                  <a:pt x="2923238" y="3514732"/>
                  <a:pt x="2922179" y="3493565"/>
                  <a:pt x="2914771" y="3473986"/>
                </a:cubicBezTo>
                <a:cubicBezTo>
                  <a:pt x="2907363" y="3454407"/>
                  <a:pt x="2930117" y="3442765"/>
                  <a:pt x="2914771" y="3426361"/>
                </a:cubicBezTo>
                <a:cubicBezTo>
                  <a:pt x="2899425" y="3409957"/>
                  <a:pt x="2861325" y="3406253"/>
                  <a:pt x="2822696" y="3375561"/>
                </a:cubicBezTo>
                <a:cubicBezTo>
                  <a:pt x="2784067" y="3344869"/>
                  <a:pt x="2710513" y="3272373"/>
                  <a:pt x="2682996" y="3242211"/>
                </a:cubicBezTo>
                <a:cubicBezTo>
                  <a:pt x="2655479" y="3212049"/>
                  <a:pt x="2661829" y="3207815"/>
                  <a:pt x="2657596" y="3194586"/>
                </a:cubicBezTo>
                <a:cubicBezTo>
                  <a:pt x="2653363" y="3181357"/>
                  <a:pt x="2662888" y="3176065"/>
                  <a:pt x="2657596" y="3162836"/>
                </a:cubicBezTo>
                <a:cubicBezTo>
                  <a:pt x="2652304" y="3149607"/>
                  <a:pt x="2621613" y="3143786"/>
                  <a:pt x="2625846" y="3115211"/>
                </a:cubicBezTo>
                <a:cubicBezTo>
                  <a:pt x="2630079" y="3086636"/>
                  <a:pt x="2660242" y="3027898"/>
                  <a:pt x="2682996" y="2991386"/>
                </a:cubicBezTo>
                <a:cubicBezTo>
                  <a:pt x="2705750" y="2954874"/>
                  <a:pt x="2746496" y="2933707"/>
                  <a:pt x="2762371" y="2896136"/>
                </a:cubicBezTo>
                <a:cubicBezTo>
                  <a:pt x="2778246" y="2858565"/>
                  <a:pt x="2771367" y="2809882"/>
                  <a:pt x="2778246" y="2765961"/>
                </a:cubicBezTo>
                <a:cubicBezTo>
                  <a:pt x="2785125" y="2722040"/>
                  <a:pt x="2793592" y="2669653"/>
                  <a:pt x="2803646" y="2632611"/>
                </a:cubicBezTo>
                <a:cubicBezTo>
                  <a:pt x="2813700" y="2595569"/>
                  <a:pt x="2816875" y="2562761"/>
                  <a:pt x="2838571" y="2543711"/>
                </a:cubicBezTo>
                <a:cubicBezTo>
                  <a:pt x="2860267" y="2524661"/>
                  <a:pt x="2912125" y="2535773"/>
                  <a:pt x="2933821" y="2518311"/>
                </a:cubicBezTo>
                <a:cubicBezTo>
                  <a:pt x="2955517" y="2500849"/>
                  <a:pt x="2962396" y="2459573"/>
                  <a:pt x="2968746" y="2438936"/>
                </a:cubicBezTo>
                <a:cubicBezTo>
                  <a:pt x="2975096" y="2418299"/>
                  <a:pt x="2997850" y="2421473"/>
                  <a:pt x="2971921" y="2394486"/>
                </a:cubicBezTo>
                <a:cubicBezTo>
                  <a:pt x="2945992" y="2367499"/>
                  <a:pt x="2859208" y="2304528"/>
                  <a:pt x="2813171" y="2277011"/>
                </a:cubicBezTo>
                <a:cubicBezTo>
                  <a:pt x="2767133" y="2249494"/>
                  <a:pt x="2729563" y="2242615"/>
                  <a:pt x="2695696" y="2229386"/>
                </a:cubicBezTo>
                <a:cubicBezTo>
                  <a:pt x="2661829" y="2216157"/>
                  <a:pt x="2631138" y="2218273"/>
                  <a:pt x="2609971" y="2197636"/>
                </a:cubicBezTo>
                <a:cubicBezTo>
                  <a:pt x="2588804" y="2176998"/>
                  <a:pt x="2575575" y="2135194"/>
                  <a:pt x="2568696" y="2105561"/>
                </a:cubicBezTo>
                <a:cubicBezTo>
                  <a:pt x="2561817" y="2075928"/>
                  <a:pt x="2580867" y="2047882"/>
                  <a:pt x="2568696" y="2019836"/>
                </a:cubicBezTo>
                <a:cubicBezTo>
                  <a:pt x="2556525" y="1991790"/>
                  <a:pt x="2495671" y="1937286"/>
                  <a:pt x="2495671" y="1937286"/>
                </a:cubicBezTo>
                <a:cubicBezTo>
                  <a:pt x="2471329" y="1909769"/>
                  <a:pt x="2435346" y="1896011"/>
                  <a:pt x="2422646" y="1854736"/>
                </a:cubicBezTo>
                <a:cubicBezTo>
                  <a:pt x="2409946" y="1813461"/>
                  <a:pt x="2431113" y="1740965"/>
                  <a:pt x="2419471" y="1689636"/>
                </a:cubicBezTo>
                <a:cubicBezTo>
                  <a:pt x="2407829" y="1638307"/>
                  <a:pt x="2359675" y="1587507"/>
                  <a:pt x="2352796" y="1546761"/>
                </a:cubicBezTo>
                <a:cubicBezTo>
                  <a:pt x="2345917" y="1506015"/>
                  <a:pt x="2375550" y="1499665"/>
                  <a:pt x="2378196" y="1445161"/>
                </a:cubicBezTo>
                <a:cubicBezTo>
                  <a:pt x="2380842" y="1390657"/>
                  <a:pt x="2372375" y="1285353"/>
                  <a:pt x="2368671" y="1219736"/>
                </a:cubicBezTo>
                <a:cubicBezTo>
                  <a:pt x="2364967" y="1154119"/>
                  <a:pt x="2350679" y="1118136"/>
                  <a:pt x="2355971" y="1051461"/>
                </a:cubicBezTo>
                <a:cubicBezTo>
                  <a:pt x="2361263" y="984786"/>
                  <a:pt x="2380842" y="888478"/>
                  <a:pt x="2400421" y="819686"/>
                </a:cubicBezTo>
                <a:cubicBezTo>
                  <a:pt x="2420000" y="750894"/>
                  <a:pt x="2462863" y="682632"/>
                  <a:pt x="2473446" y="638711"/>
                </a:cubicBezTo>
                <a:cubicBezTo>
                  <a:pt x="2484029" y="594790"/>
                  <a:pt x="2452809" y="581561"/>
                  <a:pt x="2463921" y="556161"/>
                </a:cubicBezTo>
                <a:cubicBezTo>
                  <a:pt x="2475033" y="530761"/>
                  <a:pt x="2515250" y="519119"/>
                  <a:pt x="2540121" y="486311"/>
                </a:cubicBezTo>
                <a:cubicBezTo>
                  <a:pt x="2564992" y="453503"/>
                  <a:pt x="2594096" y="406407"/>
                  <a:pt x="2613146" y="359311"/>
                </a:cubicBezTo>
                <a:cubicBezTo>
                  <a:pt x="2632196" y="312215"/>
                  <a:pt x="2663946" y="257182"/>
                  <a:pt x="2654421" y="203736"/>
                </a:cubicBezTo>
                <a:cubicBezTo>
                  <a:pt x="2644896" y="150290"/>
                  <a:pt x="2584571" y="71973"/>
                  <a:pt x="2555996" y="38636"/>
                </a:cubicBezTo>
                <a:cubicBezTo>
                  <a:pt x="2527421" y="5298"/>
                  <a:pt x="2525304" y="-6872"/>
                  <a:pt x="2482971" y="3711"/>
                </a:cubicBezTo>
                <a:cubicBezTo>
                  <a:pt x="2440638" y="14294"/>
                  <a:pt x="2355442" y="59274"/>
                  <a:pt x="2301996" y="102136"/>
                </a:cubicBezTo>
                <a:cubicBezTo>
                  <a:pt x="2248550" y="144998"/>
                  <a:pt x="2205158" y="219611"/>
                  <a:pt x="2162296" y="260886"/>
                </a:cubicBezTo>
                <a:cubicBezTo>
                  <a:pt x="2119434" y="302161"/>
                  <a:pt x="2044821" y="349786"/>
                  <a:pt x="2044821" y="349786"/>
                </a:cubicBezTo>
                <a:cubicBezTo>
                  <a:pt x="2016775" y="370953"/>
                  <a:pt x="2009896" y="366190"/>
                  <a:pt x="1994021" y="387886"/>
                </a:cubicBezTo>
                <a:cubicBezTo>
                  <a:pt x="1978146" y="409582"/>
                  <a:pt x="1985025" y="455090"/>
                  <a:pt x="1949571" y="479961"/>
                </a:cubicBezTo>
                <a:cubicBezTo>
                  <a:pt x="1914117" y="504832"/>
                  <a:pt x="1847971" y="523882"/>
                  <a:pt x="1781296" y="537111"/>
                </a:cubicBezTo>
                <a:cubicBezTo>
                  <a:pt x="1714621" y="550340"/>
                  <a:pt x="1606142" y="542932"/>
                  <a:pt x="1549521" y="559336"/>
                </a:cubicBezTo>
                <a:cubicBezTo>
                  <a:pt x="1492900" y="575740"/>
                  <a:pt x="1479671" y="602728"/>
                  <a:pt x="1441571" y="635536"/>
                </a:cubicBezTo>
                <a:cubicBezTo>
                  <a:pt x="1403471" y="668344"/>
                  <a:pt x="1370133" y="698507"/>
                  <a:pt x="1320921" y="756186"/>
                </a:cubicBezTo>
                <a:cubicBezTo>
                  <a:pt x="1271709" y="813865"/>
                  <a:pt x="1208209" y="905411"/>
                  <a:pt x="1146296" y="981611"/>
                </a:cubicBezTo>
                <a:cubicBezTo>
                  <a:pt x="1084383" y="1057811"/>
                  <a:pt x="994954" y="1162057"/>
                  <a:pt x="949446" y="1213386"/>
                </a:cubicBezTo>
                <a:cubicBezTo>
                  <a:pt x="903938" y="1264715"/>
                  <a:pt x="904467" y="1269478"/>
                  <a:pt x="873246" y="1289586"/>
                </a:cubicBezTo>
                <a:cubicBezTo>
                  <a:pt x="842025" y="1309694"/>
                  <a:pt x="789108" y="1311282"/>
                  <a:pt x="762121" y="1334036"/>
                </a:cubicBezTo>
                <a:cubicBezTo>
                  <a:pt x="735133" y="1356790"/>
                  <a:pt x="739367" y="1395949"/>
                  <a:pt x="711321" y="1426111"/>
                </a:cubicBezTo>
                <a:cubicBezTo>
                  <a:pt x="683275" y="1456273"/>
                  <a:pt x="615013" y="1484849"/>
                  <a:pt x="593846" y="1515011"/>
                </a:cubicBezTo>
                <a:cubicBezTo>
                  <a:pt x="572679" y="1545173"/>
                  <a:pt x="598079" y="1574278"/>
                  <a:pt x="584321" y="1607086"/>
                </a:cubicBezTo>
                <a:cubicBezTo>
                  <a:pt x="570563" y="1639894"/>
                  <a:pt x="523467" y="1681699"/>
                  <a:pt x="511296" y="1711861"/>
                </a:cubicBezTo>
                <a:cubicBezTo>
                  <a:pt x="499125" y="1742023"/>
                  <a:pt x="522408" y="1769540"/>
                  <a:pt x="511296" y="1788061"/>
                </a:cubicBezTo>
                <a:cubicBezTo>
                  <a:pt x="500183" y="1806582"/>
                  <a:pt x="455733" y="1802878"/>
                  <a:pt x="444621" y="1822986"/>
                </a:cubicBezTo>
                <a:cubicBezTo>
                  <a:pt x="433509" y="1843094"/>
                  <a:pt x="465258" y="1884899"/>
                  <a:pt x="444621" y="1908711"/>
                </a:cubicBezTo>
                <a:cubicBezTo>
                  <a:pt x="423984" y="1932523"/>
                  <a:pt x="351488" y="1946811"/>
                  <a:pt x="320796" y="1965861"/>
                </a:cubicBezTo>
                <a:cubicBezTo>
                  <a:pt x="290104" y="1984911"/>
                  <a:pt x="283225" y="1992849"/>
                  <a:pt x="260471" y="2023011"/>
                </a:cubicBezTo>
                <a:cubicBezTo>
                  <a:pt x="237717" y="2053173"/>
                  <a:pt x="206496" y="2123024"/>
                  <a:pt x="184271" y="2146836"/>
                </a:cubicBezTo>
                <a:cubicBezTo>
                  <a:pt x="162046" y="2170648"/>
                  <a:pt x="140350" y="2142074"/>
                  <a:pt x="127121" y="2165886"/>
                </a:cubicBezTo>
                <a:cubicBezTo>
                  <a:pt x="113892" y="2189698"/>
                  <a:pt x="126063" y="2256374"/>
                  <a:pt x="104896" y="2289711"/>
                </a:cubicBezTo>
                <a:cubicBezTo>
                  <a:pt x="83729" y="2323048"/>
                  <a:pt x="3296" y="2346332"/>
                  <a:pt x="121" y="2365911"/>
                </a:cubicBezTo>
                <a:cubicBezTo>
                  <a:pt x="-3054" y="2385490"/>
                  <a:pt x="56742" y="2391840"/>
                  <a:pt x="85846" y="2407186"/>
                </a:cubicBezTo>
                <a:cubicBezTo>
                  <a:pt x="114950" y="2422532"/>
                  <a:pt x="161517" y="2421473"/>
                  <a:pt x="174746" y="2457986"/>
                </a:cubicBezTo>
                <a:cubicBezTo>
                  <a:pt x="187975" y="2494498"/>
                  <a:pt x="160459" y="2592394"/>
                  <a:pt x="165221" y="2626261"/>
                </a:cubicBezTo>
                <a:cubicBezTo>
                  <a:pt x="169983" y="2660128"/>
                  <a:pt x="194854" y="2639490"/>
                  <a:pt x="203321" y="2661186"/>
                </a:cubicBezTo>
                <a:cubicBezTo>
                  <a:pt x="211788" y="2682882"/>
                  <a:pt x="205438" y="2723098"/>
                  <a:pt x="216021" y="2756436"/>
                </a:cubicBezTo>
                <a:cubicBezTo>
                  <a:pt x="226604" y="2789773"/>
                  <a:pt x="243538" y="2809882"/>
                  <a:pt x="266821" y="2861211"/>
                </a:cubicBezTo>
                <a:cubicBezTo>
                  <a:pt x="290104" y="2912540"/>
                  <a:pt x="335083" y="3022607"/>
                  <a:pt x="355721" y="3064411"/>
                </a:cubicBezTo>
                <a:cubicBezTo>
                  <a:pt x="376358" y="3106215"/>
                  <a:pt x="383238" y="3072349"/>
                  <a:pt x="390646" y="3112036"/>
                </a:cubicBezTo>
                <a:cubicBezTo>
                  <a:pt x="398054" y="3151723"/>
                  <a:pt x="383238" y="3250678"/>
                  <a:pt x="400171" y="3302536"/>
                </a:cubicBezTo>
                <a:cubicBezTo>
                  <a:pt x="417104" y="3354394"/>
                  <a:pt x="459967" y="3397786"/>
                  <a:pt x="492246" y="3423186"/>
                </a:cubicBezTo>
                <a:cubicBezTo>
                  <a:pt x="524525" y="3448586"/>
                  <a:pt x="551513" y="3462344"/>
                  <a:pt x="593846" y="3454936"/>
                </a:cubicBezTo>
                <a:cubicBezTo>
                  <a:pt x="636179" y="3447528"/>
                  <a:pt x="702325" y="3399373"/>
                  <a:pt x="746246" y="3378736"/>
                </a:cubicBezTo>
                <a:cubicBezTo>
                  <a:pt x="790167" y="3358099"/>
                  <a:pt x="818742" y="3352278"/>
                  <a:pt x="857371" y="3331111"/>
                </a:cubicBezTo>
                <a:cubicBezTo>
                  <a:pt x="896000" y="3309944"/>
                  <a:pt x="947329" y="3295657"/>
                  <a:pt x="978021" y="3251736"/>
                </a:cubicBezTo>
                <a:cubicBezTo>
                  <a:pt x="1008713" y="3207815"/>
                  <a:pt x="1031467" y="3119973"/>
                  <a:pt x="1041521" y="3067586"/>
                </a:cubicBezTo>
                <a:cubicBezTo>
                  <a:pt x="1051575" y="3015198"/>
                  <a:pt x="1025646" y="2966515"/>
                  <a:pt x="1038346" y="2937411"/>
                </a:cubicBezTo>
                <a:cubicBezTo>
                  <a:pt x="1051046" y="2908307"/>
                  <a:pt x="1091792" y="2871794"/>
                  <a:pt x="1117721" y="2892961"/>
                </a:cubicBezTo>
                <a:cubicBezTo>
                  <a:pt x="1143650" y="2914128"/>
                  <a:pt x="1142592" y="3040599"/>
                  <a:pt x="1193921" y="3064411"/>
                </a:cubicBezTo>
                <a:cubicBezTo>
                  <a:pt x="1245250" y="3088223"/>
                  <a:pt x="1377542" y="3035307"/>
                  <a:pt x="1425696" y="3035836"/>
                </a:cubicBezTo>
                <a:cubicBezTo>
                  <a:pt x="1473850" y="3036365"/>
                  <a:pt x="1444746" y="3063353"/>
                  <a:pt x="1482846" y="3067586"/>
                </a:cubicBezTo>
                <a:cubicBezTo>
                  <a:pt x="1520946" y="3071819"/>
                  <a:pt x="1586563" y="3065998"/>
                  <a:pt x="1654296" y="3061236"/>
                </a:cubicBezTo>
                <a:cubicBezTo>
                  <a:pt x="1722029" y="3056473"/>
                  <a:pt x="1889246" y="3039011"/>
                  <a:pt x="1889246" y="3039011"/>
                </a:cubicBezTo>
                <a:cubicBezTo>
                  <a:pt x="1944808" y="3033719"/>
                  <a:pt x="1961742" y="3022607"/>
                  <a:pt x="1987671" y="3029486"/>
                </a:cubicBezTo>
                <a:cubicBezTo>
                  <a:pt x="2013600" y="3036365"/>
                  <a:pt x="2016246" y="3064940"/>
                  <a:pt x="2044821" y="3080286"/>
                </a:cubicBezTo>
                <a:cubicBezTo>
                  <a:pt x="2073396" y="3095632"/>
                  <a:pt x="2125784" y="3084519"/>
                  <a:pt x="2159121" y="3121561"/>
                </a:cubicBezTo>
                <a:cubicBezTo>
                  <a:pt x="2192458" y="3158603"/>
                  <a:pt x="2212038" y="3251736"/>
                  <a:pt x="2244846" y="3302536"/>
                </a:cubicBezTo>
                <a:cubicBezTo>
                  <a:pt x="2277654" y="3353336"/>
                  <a:pt x="2304642" y="3377678"/>
                  <a:pt x="2355971" y="3426361"/>
                </a:cubicBezTo>
                <a:cubicBezTo>
                  <a:pt x="2407300" y="3475044"/>
                  <a:pt x="2475563" y="3542249"/>
                  <a:pt x="2552821" y="3594636"/>
                </a:cubicBezTo>
                <a:cubicBezTo>
                  <a:pt x="2630079" y="3647023"/>
                  <a:pt x="2757079" y="3692003"/>
                  <a:pt x="2819521" y="3740686"/>
                </a:cubicBezTo>
                <a:cubicBezTo>
                  <a:pt x="2881963" y="3789369"/>
                  <a:pt x="2901013" y="3856574"/>
                  <a:pt x="2927471" y="3886736"/>
                </a:cubicBezTo>
                <a:cubicBezTo>
                  <a:pt x="2953929" y="3916898"/>
                  <a:pt x="2960279" y="3928011"/>
                  <a:pt x="2978271" y="3921661"/>
                </a:cubicBezTo>
                <a:cubicBezTo>
                  <a:pt x="2996263" y="3915311"/>
                  <a:pt x="3023250" y="3868744"/>
                  <a:pt x="3035421" y="3848636"/>
                </a:cubicBezTo>
                <a:cubicBezTo>
                  <a:pt x="3047592" y="3828528"/>
                  <a:pt x="3035950" y="3819532"/>
                  <a:pt x="3051296" y="3801011"/>
                </a:cubicBezTo>
                <a:cubicBezTo>
                  <a:pt x="3066642" y="3782490"/>
                  <a:pt x="3113738" y="3759736"/>
                  <a:pt x="3127496" y="3737511"/>
                </a:cubicBezTo>
                <a:cubicBezTo>
                  <a:pt x="3141254" y="3715286"/>
                  <a:pt x="3158717" y="3680890"/>
                  <a:pt x="3130671" y="3648611"/>
                </a:cubicBezTo>
                <a:close/>
              </a:path>
            </a:pathLst>
          </a:custGeom>
          <a:solidFill>
            <a:srgbClr val="FAB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90BC5BFA-7B6D-455D-8550-42F3938AD4BE}"/>
              </a:ext>
            </a:extLst>
          </p:cNvPr>
          <p:cNvSpPr/>
          <p:nvPr/>
        </p:nvSpPr>
        <p:spPr>
          <a:xfrm>
            <a:off x="10978605" y="4168018"/>
            <a:ext cx="917469" cy="1319299"/>
          </a:xfrm>
          <a:custGeom>
            <a:avLst/>
            <a:gdLst>
              <a:gd name="connsiteX0" fmla="*/ 753721 w 917469"/>
              <a:gd name="connsiteY0" fmla="*/ 758 h 1319299"/>
              <a:gd name="connsiteX1" fmla="*/ 877546 w 917469"/>
              <a:gd name="connsiteY1" fmla="*/ 19808 h 1319299"/>
              <a:gd name="connsiteX2" fmla="*/ 902298 w 917469"/>
              <a:gd name="connsiteY2" fmla="*/ 19502 h 1319299"/>
              <a:gd name="connsiteX3" fmla="*/ 917469 w 917469"/>
              <a:gd name="connsiteY3" fmla="*/ 17824 h 1319299"/>
              <a:gd name="connsiteX4" fmla="*/ 917469 w 917469"/>
              <a:gd name="connsiteY4" fmla="*/ 320247 h 1319299"/>
              <a:gd name="connsiteX5" fmla="*/ 874371 w 917469"/>
              <a:gd name="connsiteY5" fmla="*/ 305558 h 1319299"/>
              <a:gd name="connsiteX6" fmla="*/ 782296 w 917469"/>
              <a:gd name="connsiteY6" fmla="*/ 330958 h 1319299"/>
              <a:gd name="connsiteX7" fmla="*/ 696571 w 917469"/>
              <a:gd name="connsiteY7" fmla="*/ 359533 h 1319299"/>
              <a:gd name="connsiteX8" fmla="*/ 620371 w 917469"/>
              <a:gd name="connsiteY8" fmla="*/ 394458 h 1319299"/>
              <a:gd name="connsiteX9" fmla="*/ 604496 w 917469"/>
              <a:gd name="connsiteY9" fmla="*/ 518283 h 1319299"/>
              <a:gd name="connsiteX10" fmla="*/ 661646 w 917469"/>
              <a:gd name="connsiteY10" fmla="*/ 572258 h 1319299"/>
              <a:gd name="connsiteX11" fmla="*/ 540996 w 917469"/>
              <a:gd name="connsiteY11" fmla="*/ 610358 h 1319299"/>
              <a:gd name="connsiteX12" fmla="*/ 512421 w 917469"/>
              <a:gd name="connsiteY12" fmla="*/ 673858 h 1319299"/>
              <a:gd name="connsiteX13" fmla="*/ 683871 w 917469"/>
              <a:gd name="connsiteY13" fmla="*/ 711958 h 1319299"/>
              <a:gd name="connsiteX14" fmla="*/ 782296 w 917469"/>
              <a:gd name="connsiteY14" fmla="*/ 737358 h 1319299"/>
              <a:gd name="connsiteX15" fmla="*/ 868021 w 917469"/>
              <a:gd name="connsiteY15" fmla="*/ 870708 h 1319299"/>
              <a:gd name="connsiteX16" fmla="*/ 899877 w 917469"/>
              <a:gd name="connsiteY16" fmla="*/ 882140 h 1319299"/>
              <a:gd name="connsiteX17" fmla="*/ 917469 w 917469"/>
              <a:gd name="connsiteY17" fmla="*/ 885542 h 1319299"/>
              <a:gd name="connsiteX18" fmla="*/ 917469 w 917469"/>
              <a:gd name="connsiteY18" fmla="*/ 1319299 h 1319299"/>
              <a:gd name="connsiteX19" fmla="*/ 902946 w 917469"/>
              <a:gd name="connsiteY19" fmla="*/ 1318383 h 1319299"/>
              <a:gd name="connsiteX20" fmla="*/ 769596 w 917469"/>
              <a:gd name="connsiteY20" fmla="*/ 1239008 h 1319299"/>
              <a:gd name="connsiteX21" fmla="*/ 614021 w 917469"/>
              <a:gd name="connsiteY21" fmla="*/ 1150108 h 1319299"/>
              <a:gd name="connsiteX22" fmla="*/ 490196 w 917469"/>
              <a:gd name="connsiteY22" fmla="*/ 1137408 h 1319299"/>
              <a:gd name="connsiteX23" fmla="*/ 394946 w 917469"/>
              <a:gd name="connsiteY23" fmla="*/ 1102483 h 1319299"/>
              <a:gd name="connsiteX24" fmla="*/ 233021 w 917469"/>
              <a:gd name="connsiteY24" fmla="*/ 946908 h 1319299"/>
              <a:gd name="connsiteX25" fmla="*/ 191746 w 917469"/>
              <a:gd name="connsiteY25" fmla="*/ 877058 h 1319299"/>
              <a:gd name="connsiteX26" fmla="*/ 137771 w 917469"/>
              <a:gd name="connsiteY26" fmla="*/ 889758 h 1319299"/>
              <a:gd name="connsiteX27" fmla="*/ 115546 w 917469"/>
              <a:gd name="connsiteY27" fmla="*/ 826258 h 1319299"/>
              <a:gd name="connsiteX28" fmla="*/ 4421 w 917469"/>
              <a:gd name="connsiteY28" fmla="*/ 705608 h 1319299"/>
              <a:gd name="connsiteX29" fmla="*/ 23471 w 917469"/>
              <a:gd name="connsiteY29" fmla="*/ 661158 h 1319299"/>
              <a:gd name="connsiteX30" fmla="*/ 36171 w 917469"/>
              <a:gd name="connsiteY30" fmla="*/ 543683 h 1319299"/>
              <a:gd name="connsiteX31" fmla="*/ 26646 w 917469"/>
              <a:gd name="connsiteY31" fmla="*/ 432558 h 1319299"/>
              <a:gd name="connsiteX32" fmla="*/ 83796 w 917469"/>
              <a:gd name="connsiteY32" fmla="*/ 273808 h 1319299"/>
              <a:gd name="connsiteX33" fmla="*/ 194921 w 917469"/>
              <a:gd name="connsiteY33" fmla="*/ 223008 h 1319299"/>
              <a:gd name="connsiteX34" fmla="*/ 236196 w 917469"/>
              <a:gd name="connsiteY34" fmla="*/ 188083 h 1319299"/>
              <a:gd name="connsiteX35" fmla="*/ 356846 w 917469"/>
              <a:gd name="connsiteY35" fmla="*/ 61083 h 1319299"/>
              <a:gd name="connsiteX36" fmla="*/ 493371 w 917469"/>
              <a:gd name="connsiteY36" fmla="*/ 35683 h 1319299"/>
              <a:gd name="connsiteX37" fmla="*/ 585446 w 917469"/>
              <a:gd name="connsiteY37" fmla="*/ 48383 h 1319299"/>
              <a:gd name="connsiteX38" fmla="*/ 753721 w 917469"/>
              <a:gd name="connsiteY38" fmla="*/ 758 h 131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17469" h="1319299">
                <a:moveTo>
                  <a:pt x="753721" y="758"/>
                </a:moveTo>
                <a:cubicBezTo>
                  <a:pt x="802404" y="-4005"/>
                  <a:pt x="820925" y="15045"/>
                  <a:pt x="877546" y="19808"/>
                </a:cubicBezTo>
                <a:cubicBezTo>
                  <a:pt x="884624" y="20404"/>
                  <a:pt x="893008" y="20205"/>
                  <a:pt x="902298" y="19502"/>
                </a:cubicBezTo>
                <a:lnTo>
                  <a:pt x="917469" y="17824"/>
                </a:lnTo>
                <a:lnTo>
                  <a:pt x="917469" y="320247"/>
                </a:lnTo>
                <a:lnTo>
                  <a:pt x="874371" y="305558"/>
                </a:lnTo>
                <a:cubicBezTo>
                  <a:pt x="838388" y="308204"/>
                  <a:pt x="811929" y="321962"/>
                  <a:pt x="782296" y="330958"/>
                </a:cubicBezTo>
                <a:cubicBezTo>
                  <a:pt x="752663" y="339954"/>
                  <a:pt x="723558" y="348950"/>
                  <a:pt x="696571" y="359533"/>
                </a:cubicBezTo>
                <a:cubicBezTo>
                  <a:pt x="669584" y="370116"/>
                  <a:pt x="635717" y="368000"/>
                  <a:pt x="620371" y="394458"/>
                </a:cubicBezTo>
                <a:cubicBezTo>
                  <a:pt x="605025" y="420916"/>
                  <a:pt x="597617" y="488650"/>
                  <a:pt x="604496" y="518283"/>
                </a:cubicBezTo>
                <a:cubicBezTo>
                  <a:pt x="611375" y="547916"/>
                  <a:pt x="672229" y="556912"/>
                  <a:pt x="661646" y="572258"/>
                </a:cubicBezTo>
                <a:cubicBezTo>
                  <a:pt x="651063" y="587604"/>
                  <a:pt x="565867" y="593425"/>
                  <a:pt x="540996" y="610358"/>
                </a:cubicBezTo>
                <a:cubicBezTo>
                  <a:pt x="516125" y="627291"/>
                  <a:pt x="488608" y="656925"/>
                  <a:pt x="512421" y="673858"/>
                </a:cubicBezTo>
                <a:cubicBezTo>
                  <a:pt x="536233" y="690791"/>
                  <a:pt x="638892" y="701375"/>
                  <a:pt x="683871" y="711958"/>
                </a:cubicBezTo>
                <a:cubicBezTo>
                  <a:pt x="728850" y="722541"/>
                  <a:pt x="751604" y="710900"/>
                  <a:pt x="782296" y="737358"/>
                </a:cubicBezTo>
                <a:cubicBezTo>
                  <a:pt x="812988" y="763816"/>
                  <a:pt x="798700" y="834196"/>
                  <a:pt x="868021" y="870708"/>
                </a:cubicBezTo>
                <a:cubicBezTo>
                  <a:pt x="876686" y="875272"/>
                  <a:pt x="887493" y="878993"/>
                  <a:pt x="899877" y="882140"/>
                </a:cubicBezTo>
                <a:lnTo>
                  <a:pt x="917469" y="885542"/>
                </a:lnTo>
                <a:lnTo>
                  <a:pt x="917469" y="1319299"/>
                </a:lnTo>
                <a:lnTo>
                  <a:pt x="902946" y="1318383"/>
                </a:lnTo>
                <a:cubicBezTo>
                  <a:pt x="832038" y="1313091"/>
                  <a:pt x="817750" y="1267054"/>
                  <a:pt x="769596" y="1239008"/>
                </a:cubicBezTo>
                <a:cubicBezTo>
                  <a:pt x="721442" y="1210962"/>
                  <a:pt x="660588" y="1167041"/>
                  <a:pt x="614021" y="1150108"/>
                </a:cubicBezTo>
                <a:cubicBezTo>
                  <a:pt x="567454" y="1133175"/>
                  <a:pt x="526708" y="1145345"/>
                  <a:pt x="490196" y="1137408"/>
                </a:cubicBezTo>
                <a:cubicBezTo>
                  <a:pt x="453684" y="1129471"/>
                  <a:pt x="437808" y="1134233"/>
                  <a:pt x="394946" y="1102483"/>
                </a:cubicBezTo>
                <a:cubicBezTo>
                  <a:pt x="352084" y="1070733"/>
                  <a:pt x="266888" y="984479"/>
                  <a:pt x="233021" y="946908"/>
                </a:cubicBezTo>
                <a:cubicBezTo>
                  <a:pt x="199154" y="909337"/>
                  <a:pt x="207621" y="886583"/>
                  <a:pt x="191746" y="877058"/>
                </a:cubicBezTo>
                <a:cubicBezTo>
                  <a:pt x="175871" y="867533"/>
                  <a:pt x="150471" y="898225"/>
                  <a:pt x="137771" y="889758"/>
                </a:cubicBezTo>
                <a:cubicBezTo>
                  <a:pt x="125071" y="881291"/>
                  <a:pt x="137771" y="856950"/>
                  <a:pt x="115546" y="826258"/>
                </a:cubicBezTo>
                <a:cubicBezTo>
                  <a:pt x="93321" y="795566"/>
                  <a:pt x="19767" y="733125"/>
                  <a:pt x="4421" y="705608"/>
                </a:cubicBezTo>
                <a:cubicBezTo>
                  <a:pt x="-10925" y="678091"/>
                  <a:pt x="18179" y="688146"/>
                  <a:pt x="23471" y="661158"/>
                </a:cubicBezTo>
                <a:cubicBezTo>
                  <a:pt x="28763" y="634171"/>
                  <a:pt x="35642" y="581783"/>
                  <a:pt x="36171" y="543683"/>
                </a:cubicBezTo>
                <a:cubicBezTo>
                  <a:pt x="36700" y="505583"/>
                  <a:pt x="18708" y="477537"/>
                  <a:pt x="26646" y="432558"/>
                </a:cubicBezTo>
                <a:cubicBezTo>
                  <a:pt x="34584" y="387579"/>
                  <a:pt x="55750" y="308733"/>
                  <a:pt x="83796" y="273808"/>
                </a:cubicBezTo>
                <a:cubicBezTo>
                  <a:pt x="111842" y="238883"/>
                  <a:pt x="169521" y="237295"/>
                  <a:pt x="194921" y="223008"/>
                </a:cubicBezTo>
                <a:cubicBezTo>
                  <a:pt x="220321" y="208721"/>
                  <a:pt x="209209" y="215070"/>
                  <a:pt x="236196" y="188083"/>
                </a:cubicBezTo>
                <a:cubicBezTo>
                  <a:pt x="263183" y="161096"/>
                  <a:pt x="313984" y="86483"/>
                  <a:pt x="356846" y="61083"/>
                </a:cubicBezTo>
                <a:cubicBezTo>
                  <a:pt x="399708" y="35683"/>
                  <a:pt x="455271" y="37800"/>
                  <a:pt x="493371" y="35683"/>
                </a:cubicBezTo>
                <a:cubicBezTo>
                  <a:pt x="531471" y="33566"/>
                  <a:pt x="542054" y="54204"/>
                  <a:pt x="585446" y="48383"/>
                </a:cubicBezTo>
                <a:cubicBezTo>
                  <a:pt x="628838" y="42562"/>
                  <a:pt x="705038" y="5520"/>
                  <a:pt x="753721" y="758"/>
                </a:cubicBez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3B10F211-8EB9-4106-87DE-040675A19D06}"/>
              </a:ext>
            </a:extLst>
          </p:cNvPr>
          <p:cNvSpPr/>
          <p:nvPr/>
        </p:nvSpPr>
        <p:spPr>
          <a:xfrm>
            <a:off x="5891306" y="348637"/>
            <a:ext cx="4019760" cy="3483157"/>
          </a:xfrm>
          <a:custGeom>
            <a:avLst/>
            <a:gdLst>
              <a:gd name="connsiteX0" fmla="*/ 0 w 4019760"/>
              <a:gd name="connsiteY0" fmla="*/ 0 h 3483157"/>
              <a:gd name="connsiteX1" fmla="*/ 4019760 w 4019760"/>
              <a:gd name="connsiteY1" fmla="*/ 0 h 3483157"/>
              <a:gd name="connsiteX2" fmla="*/ 4006598 w 4019760"/>
              <a:gd name="connsiteY2" fmla="*/ 6501 h 3483157"/>
              <a:gd name="connsiteX3" fmla="*/ 3978353 w 4019760"/>
              <a:gd name="connsiteY3" fmla="*/ 28131 h 3483157"/>
              <a:gd name="connsiteX4" fmla="*/ 3948720 w 4019760"/>
              <a:gd name="connsiteY4" fmla="*/ 142431 h 3483157"/>
              <a:gd name="connsiteX5" fmla="*/ 3916970 w 4019760"/>
              <a:gd name="connsiteY5" fmla="*/ 182647 h 3483157"/>
              <a:gd name="connsiteX6" fmla="*/ 3910620 w 4019760"/>
              <a:gd name="connsiteY6" fmla="*/ 182647 h 3483157"/>
              <a:gd name="connsiteX7" fmla="*/ 3847120 w 4019760"/>
              <a:gd name="connsiteY7" fmla="*/ 40831 h 3483157"/>
              <a:gd name="connsiteX8" fmla="*/ 3785737 w 4019760"/>
              <a:gd name="connsiteY8" fmla="*/ 127614 h 3483157"/>
              <a:gd name="connsiteX9" fmla="*/ 3720120 w 4019760"/>
              <a:gd name="connsiteY9" fmla="*/ 212281 h 3483157"/>
              <a:gd name="connsiteX10" fmla="*/ 3654503 w 4019760"/>
              <a:gd name="connsiteY10" fmla="*/ 349864 h 3483157"/>
              <a:gd name="connsiteX11" fmla="*/ 3595237 w 4019760"/>
              <a:gd name="connsiteY11" fmla="*/ 362564 h 3483157"/>
              <a:gd name="connsiteX12" fmla="*/ 3643920 w 4019760"/>
              <a:gd name="connsiteY12" fmla="*/ 419714 h 3483157"/>
              <a:gd name="connsiteX13" fmla="*/ 3597353 w 4019760"/>
              <a:gd name="connsiteY13" fmla="*/ 455697 h 3483157"/>
              <a:gd name="connsiteX14" fmla="*/ 3612170 w 4019760"/>
              <a:gd name="connsiteY14" fmla="*/ 544597 h 3483157"/>
              <a:gd name="connsiteX15" fmla="*/ 3548670 w 4019760"/>
              <a:gd name="connsiteY15" fmla="*/ 612331 h 3483157"/>
              <a:gd name="connsiteX16" fmla="*/ 3485170 w 4019760"/>
              <a:gd name="connsiteY16" fmla="*/ 635614 h 3483157"/>
              <a:gd name="connsiteX17" fmla="*/ 3432253 w 4019760"/>
              <a:gd name="connsiteY17" fmla="*/ 578464 h 3483157"/>
              <a:gd name="connsiteX18" fmla="*/ 3432253 w 4019760"/>
              <a:gd name="connsiteY18" fmla="*/ 489564 h 3483157"/>
              <a:gd name="connsiteX19" fmla="*/ 3476703 w 4019760"/>
              <a:gd name="connsiteY19" fmla="*/ 404897 h 3483157"/>
              <a:gd name="connsiteX20" fmla="*/ 3296787 w 4019760"/>
              <a:gd name="connsiteY20" fmla="*/ 358331 h 3483157"/>
              <a:gd name="connsiteX21" fmla="*/ 3199420 w 4019760"/>
              <a:gd name="connsiteY21" fmla="*/ 400664 h 3483157"/>
              <a:gd name="connsiteX22" fmla="*/ 3298903 w 4019760"/>
              <a:gd name="connsiteY22" fmla="*/ 451464 h 3483157"/>
              <a:gd name="connsiteX23" fmla="*/ 3305253 w 4019760"/>
              <a:gd name="connsiteY23" fmla="*/ 534014 h 3483157"/>
              <a:gd name="connsiteX24" fmla="*/ 3364520 w 4019760"/>
              <a:gd name="connsiteY24" fmla="*/ 648314 h 3483157"/>
              <a:gd name="connsiteX25" fmla="*/ 3432253 w 4019760"/>
              <a:gd name="connsiteY25" fmla="*/ 682181 h 3483157"/>
              <a:gd name="connsiteX26" fmla="*/ 3392037 w 4019760"/>
              <a:gd name="connsiteY26" fmla="*/ 741447 h 3483157"/>
              <a:gd name="connsiteX27" fmla="*/ 3406853 w 4019760"/>
              <a:gd name="connsiteY27" fmla="*/ 785897 h 3483157"/>
              <a:gd name="connsiteX28" fmla="*/ 3444953 w 4019760"/>
              <a:gd name="connsiteY28" fmla="*/ 853631 h 3483157"/>
              <a:gd name="connsiteX29" fmla="*/ 3389920 w 4019760"/>
              <a:gd name="connsiteY29" fmla="*/ 815531 h 3483157"/>
              <a:gd name="connsiteX30" fmla="*/ 3364520 w 4019760"/>
              <a:gd name="connsiteY30" fmla="*/ 785897 h 3483157"/>
              <a:gd name="connsiteX31" fmla="*/ 3267153 w 4019760"/>
              <a:gd name="connsiteY31" fmla="*/ 790131 h 3483157"/>
              <a:gd name="connsiteX32" fmla="*/ 3241753 w 4019760"/>
              <a:gd name="connsiteY32" fmla="*/ 889614 h 3483157"/>
              <a:gd name="connsiteX33" fmla="*/ 3176137 w 4019760"/>
              <a:gd name="connsiteY33" fmla="*/ 944647 h 3483157"/>
              <a:gd name="connsiteX34" fmla="*/ 3188837 w 4019760"/>
              <a:gd name="connsiteY34" fmla="*/ 1086464 h 3483157"/>
              <a:gd name="connsiteX35" fmla="*/ 3262920 w 4019760"/>
              <a:gd name="connsiteY35" fmla="*/ 1169014 h 3483157"/>
              <a:gd name="connsiteX36" fmla="*/ 3214237 w 4019760"/>
              <a:gd name="connsiteY36" fmla="*/ 1202881 h 3483157"/>
              <a:gd name="connsiteX37" fmla="*/ 3108403 w 4019760"/>
              <a:gd name="connsiteY37" fmla="*/ 1183831 h 3483157"/>
              <a:gd name="connsiteX38" fmla="*/ 3074537 w 4019760"/>
              <a:gd name="connsiteY38" fmla="*/ 1207114 h 3483157"/>
              <a:gd name="connsiteX39" fmla="*/ 3057603 w 4019760"/>
              <a:gd name="connsiteY39" fmla="*/ 1185947 h 3483157"/>
              <a:gd name="connsiteX40" fmla="*/ 2989870 w 4019760"/>
              <a:gd name="connsiteY40" fmla="*/ 1156314 h 3483157"/>
              <a:gd name="connsiteX41" fmla="*/ 2947537 w 4019760"/>
              <a:gd name="connsiteY41" fmla="*/ 1219814 h 3483157"/>
              <a:gd name="connsiteX42" fmla="*/ 2994103 w 4019760"/>
              <a:gd name="connsiteY42" fmla="*/ 1276964 h 3483157"/>
              <a:gd name="connsiteX43" fmla="*/ 3097820 w 4019760"/>
              <a:gd name="connsiteY43" fmla="*/ 1253681 h 3483157"/>
              <a:gd name="connsiteX44" fmla="*/ 3059720 w 4019760"/>
              <a:gd name="connsiteY44" fmla="*/ 1406081 h 3483157"/>
              <a:gd name="connsiteX45" fmla="*/ 2970820 w 4019760"/>
              <a:gd name="connsiteY45" fmla="*/ 1334114 h 3483157"/>
              <a:gd name="connsiteX46" fmla="*/ 2869220 w 4019760"/>
              <a:gd name="connsiteY46" fmla="*/ 1334114 h 3483157"/>
              <a:gd name="connsiteX47" fmla="*/ 2833237 w 4019760"/>
              <a:gd name="connsiteY47" fmla="*/ 1251564 h 3483157"/>
              <a:gd name="connsiteX48" fmla="*/ 2763387 w 4019760"/>
              <a:gd name="connsiteY48" fmla="*/ 1147847 h 3483157"/>
              <a:gd name="connsiteX49" fmla="*/ 2763387 w 4019760"/>
              <a:gd name="connsiteY49" fmla="*/ 1063181 h 3483157"/>
              <a:gd name="connsiteX50" fmla="*/ 2706237 w 4019760"/>
              <a:gd name="connsiteY50" fmla="*/ 1027197 h 3483157"/>
              <a:gd name="connsiteX51" fmla="*/ 2659670 w 4019760"/>
              <a:gd name="connsiteY51" fmla="*/ 1012381 h 3483157"/>
              <a:gd name="connsiteX52" fmla="*/ 2625803 w 4019760"/>
              <a:gd name="connsiteY52" fmla="*/ 963697 h 3483157"/>
              <a:gd name="connsiteX53" fmla="*/ 2539020 w 4019760"/>
              <a:gd name="connsiteY53" fmla="*/ 936181 h 3483157"/>
              <a:gd name="connsiteX54" fmla="*/ 2517853 w 4019760"/>
              <a:gd name="connsiteY54" fmla="*/ 826114 h 3483157"/>
              <a:gd name="connsiteX55" fmla="*/ 2579237 w 4019760"/>
              <a:gd name="connsiteY55" fmla="*/ 857864 h 3483157"/>
              <a:gd name="connsiteX56" fmla="*/ 2646970 w 4019760"/>
              <a:gd name="connsiteY56" fmla="*/ 923481 h 3483157"/>
              <a:gd name="connsiteX57" fmla="*/ 2761270 w 4019760"/>
              <a:gd name="connsiteY57" fmla="*/ 938297 h 3483157"/>
              <a:gd name="connsiteX58" fmla="*/ 2864987 w 4019760"/>
              <a:gd name="connsiteY58" fmla="*/ 917131 h 3483157"/>
              <a:gd name="connsiteX59" fmla="*/ 3011037 w 4019760"/>
              <a:gd name="connsiteY59" fmla="*/ 936181 h 3483157"/>
              <a:gd name="connsiteX60" fmla="*/ 3167670 w 4019760"/>
              <a:gd name="connsiteY60" fmla="*/ 777431 h 3483157"/>
              <a:gd name="connsiteX61" fmla="*/ 3133803 w 4019760"/>
              <a:gd name="connsiteY61" fmla="*/ 694881 h 3483157"/>
              <a:gd name="connsiteX62" fmla="*/ 3076653 w 4019760"/>
              <a:gd name="connsiteY62" fmla="*/ 601747 h 3483157"/>
              <a:gd name="connsiteX63" fmla="*/ 2754920 w 4019760"/>
              <a:gd name="connsiteY63" fmla="*/ 476864 h 3483157"/>
              <a:gd name="connsiteX64" fmla="*/ 2674487 w 4019760"/>
              <a:gd name="connsiteY64" fmla="*/ 430297 h 3483157"/>
              <a:gd name="connsiteX65" fmla="*/ 2505153 w 4019760"/>
              <a:gd name="connsiteY65" fmla="*/ 445114 h 3483157"/>
              <a:gd name="connsiteX66" fmla="*/ 2460703 w 4019760"/>
              <a:gd name="connsiteY66" fmla="*/ 417597 h 3483157"/>
              <a:gd name="connsiteX67" fmla="*/ 2460703 w 4019760"/>
              <a:gd name="connsiteY67" fmla="*/ 375264 h 3483157"/>
              <a:gd name="connsiteX68" fmla="*/ 2409903 w 4019760"/>
              <a:gd name="connsiteY68" fmla="*/ 362564 h 3483157"/>
              <a:gd name="connsiteX69" fmla="*/ 2363337 w 4019760"/>
              <a:gd name="connsiteY69" fmla="*/ 421831 h 3483157"/>
              <a:gd name="connsiteX70" fmla="*/ 2352753 w 4019760"/>
              <a:gd name="connsiteY70" fmla="*/ 428181 h 3483157"/>
              <a:gd name="connsiteX71" fmla="*/ 2312537 w 4019760"/>
              <a:gd name="connsiteY71" fmla="*/ 430297 h 3483157"/>
              <a:gd name="connsiteX72" fmla="*/ 2244803 w 4019760"/>
              <a:gd name="connsiteY72" fmla="*/ 404897 h 3483157"/>
              <a:gd name="connsiteX73" fmla="*/ 2295603 w 4019760"/>
              <a:gd name="connsiteY73" fmla="*/ 299064 h 3483157"/>
              <a:gd name="connsiteX74" fmla="*/ 2194003 w 4019760"/>
              <a:gd name="connsiteY74" fmla="*/ 267314 h 3483157"/>
              <a:gd name="connsiteX75" fmla="*/ 2126270 w 4019760"/>
              <a:gd name="connsiteY75" fmla="*/ 186881 h 3483157"/>
              <a:gd name="connsiteX76" fmla="*/ 2105103 w 4019760"/>
              <a:gd name="connsiteY76" fmla="*/ 197464 h 3483157"/>
              <a:gd name="connsiteX77" fmla="*/ 2105103 w 4019760"/>
              <a:gd name="connsiteY77" fmla="*/ 258847 h 3483157"/>
              <a:gd name="connsiteX78" fmla="*/ 2071237 w 4019760"/>
              <a:gd name="connsiteY78" fmla="*/ 326581 h 3483157"/>
              <a:gd name="connsiteX79" fmla="*/ 2047953 w 4019760"/>
              <a:gd name="connsiteY79" fmla="*/ 315997 h 3483157"/>
              <a:gd name="connsiteX80" fmla="*/ 2047953 w 4019760"/>
              <a:gd name="connsiteY80" fmla="*/ 263081 h 3483157"/>
              <a:gd name="connsiteX81" fmla="*/ 2018320 w 4019760"/>
              <a:gd name="connsiteY81" fmla="*/ 229214 h 3483157"/>
              <a:gd name="connsiteX82" fmla="*/ 2001387 w 4019760"/>
              <a:gd name="connsiteY82" fmla="*/ 337164 h 3483157"/>
              <a:gd name="connsiteX83" fmla="*/ 1982337 w 4019760"/>
              <a:gd name="connsiteY83" fmla="*/ 421831 h 3483157"/>
              <a:gd name="connsiteX84" fmla="*/ 1952703 w 4019760"/>
              <a:gd name="connsiteY84" fmla="*/ 387964 h 3483157"/>
              <a:gd name="connsiteX85" fmla="*/ 1967520 w 4019760"/>
              <a:gd name="connsiteY85" fmla="*/ 248264 h 3483157"/>
              <a:gd name="connsiteX86" fmla="*/ 1929420 w 4019760"/>
              <a:gd name="connsiteY86" fmla="*/ 237681 h 3483157"/>
              <a:gd name="connsiteX87" fmla="*/ 1912487 w 4019760"/>
              <a:gd name="connsiteY87" fmla="*/ 315997 h 3483157"/>
              <a:gd name="connsiteX88" fmla="*/ 1865920 w 4019760"/>
              <a:gd name="connsiteY88" fmla="*/ 345631 h 3483157"/>
              <a:gd name="connsiteX89" fmla="*/ 1857453 w 4019760"/>
              <a:gd name="connsiteY89" fmla="*/ 394314 h 3483157"/>
              <a:gd name="connsiteX90" fmla="*/ 1823587 w 4019760"/>
              <a:gd name="connsiteY90" fmla="*/ 428181 h 3483157"/>
              <a:gd name="connsiteX91" fmla="*/ 1774903 w 4019760"/>
              <a:gd name="connsiteY91" fmla="*/ 470514 h 3483157"/>
              <a:gd name="connsiteX92" fmla="*/ 1753737 w 4019760"/>
              <a:gd name="connsiteY92" fmla="*/ 396431 h 3483157"/>
              <a:gd name="connsiteX93" fmla="*/ 1730453 w 4019760"/>
              <a:gd name="connsiteY93" fmla="*/ 392197 h 3483157"/>
              <a:gd name="connsiteX94" fmla="*/ 1715637 w 4019760"/>
              <a:gd name="connsiteY94" fmla="*/ 453581 h 3483157"/>
              <a:gd name="connsiteX95" fmla="*/ 1692353 w 4019760"/>
              <a:gd name="connsiteY95" fmla="*/ 478981 h 3483157"/>
              <a:gd name="connsiteX96" fmla="*/ 1673303 w 4019760"/>
              <a:gd name="connsiteY96" fmla="*/ 432414 h 3483157"/>
              <a:gd name="connsiteX97" fmla="*/ 1650020 w 4019760"/>
              <a:gd name="connsiteY97" fmla="*/ 508614 h 3483157"/>
              <a:gd name="connsiteX98" fmla="*/ 1616153 w 4019760"/>
              <a:gd name="connsiteY98" fmla="*/ 506497 h 3483157"/>
              <a:gd name="connsiteX99" fmla="*/ 1578053 w 4019760"/>
              <a:gd name="connsiteY99" fmla="*/ 421831 h 3483157"/>
              <a:gd name="connsiteX100" fmla="*/ 1537837 w 4019760"/>
              <a:gd name="connsiteY100" fmla="*/ 493797 h 3483157"/>
              <a:gd name="connsiteX101" fmla="*/ 1516670 w 4019760"/>
              <a:gd name="connsiteY101" fmla="*/ 582697 h 3483157"/>
              <a:gd name="connsiteX102" fmla="*/ 1491270 w 4019760"/>
              <a:gd name="connsiteY102" fmla="*/ 622914 h 3483157"/>
              <a:gd name="connsiteX103" fmla="*/ 1448937 w 4019760"/>
              <a:gd name="connsiteY103" fmla="*/ 656781 h 3483157"/>
              <a:gd name="connsiteX104" fmla="*/ 1489153 w 4019760"/>
              <a:gd name="connsiteY104" fmla="*/ 669481 h 3483157"/>
              <a:gd name="connsiteX105" fmla="*/ 1467987 w 4019760"/>
              <a:gd name="connsiteY105" fmla="*/ 737214 h 3483157"/>
              <a:gd name="connsiteX106" fmla="*/ 1432003 w 4019760"/>
              <a:gd name="connsiteY106" fmla="*/ 701231 h 3483157"/>
              <a:gd name="connsiteX107" fmla="*/ 1423537 w 4019760"/>
              <a:gd name="connsiteY107" fmla="*/ 779547 h 3483157"/>
              <a:gd name="connsiteX108" fmla="*/ 1385437 w 4019760"/>
              <a:gd name="connsiteY108" fmla="*/ 832464 h 3483157"/>
              <a:gd name="connsiteX109" fmla="*/ 1391787 w 4019760"/>
              <a:gd name="connsiteY109" fmla="*/ 764731 h 3483157"/>
              <a:gd name="connsiteX110" fmla="*/ 1357920 w 4019760"/>
              <a:gd name="connsiteY110" fmla="*/ 754147 h 3483157"/>
              <a:gd name="connsiteX111" fmla="*/ 1347337 w 4019760"/>
              <a:gd name="connsiteY111" fmla="*/ 809181 h 3483157"/>
              <a:gd name="connsiteX112" fmla="*/ 1360037 w 4019760"/>
              <a:gd name="connsiteY112" fmla="*/ 889614 h 3483157"/>
              <a:gd name="connsiteX113" fmla="*/ 1309237 w 4019760"/>
              <a:gd name="connsiteY113" fmla="*/ 838814 h 3483157"/>
              <a:gd name="connsiteX114" fmla="*/ 1294420 w 4019760"/>
              <a:gd name="connsiteY114" fmla="*/ 853631 h 3483157"/>
              <a:gd name="connsiteX115" fmla="*/ 1296537 w 4019760"/>
              <a:gd name="connsiteY115" fmla="*/ 919247 h 3483157"/>
              <a:gd name="connsiteX116" fmla="*/ 1205520 w 4019760"/>
              <a:gd name="connsiteY116" fmla="*/ 978514 h 3483157"/>
              <a:gd name="connsiteX117" fmla="*/ 1163187 w 4019760"/>
              <a:gd name="connsiteY117" fmla="*/ 1048364 h 3483157"/>
              <a:gd name="connsiteX118" fmla="*/ 1167420 w 4019760"/>
              <a:gd name="connsiteY118" fmla="*/ 1103397 h 3483157"/>
              <a:gd name="connsiteX119" fmla="*/ 1112387 w 4019760"/>
              <a:gd name="connsiteY119" fmla="*/ 1122447 h 3483157"/>
              <a:gd name="connsiteX120" fmla="*/ 1095453 w 4019760"/>
              <a:gd name="connsiteY120" fmla="*/ 1202881 h 3483157"/>
              <a:gd name="connsiteX121" fmla="*/ 1051003 w 4019760"/>
              <a:gd name="connsiteY121" fmla="*/ 1234631 h 3483157"/>
              <a:gd name="connsiteX122" fmla="*/ 1076403 w 4019760"/>
              <a:gd name="connsiteY122" fmla="*/ 1296014 h 3483157"/>
              <a:gd name="connsiteX123" fmla="*/ 1025603 w 4019760"/>
              <a:gd name="connsiteY123" fmla="*/ 1304481 h 3483157"/>
              <a:gd name="connsiteX124" fmla="*/ 989620 w 4019760"/>
              <a:gd name="connsiteY124" fmla="*/ 1346814 h 3483157"/>
              <a:gd name="connsiteX125" fmla="*/ 979037 w 4019760"/>
              <a:gd name="connsiteY125" fmla="*/ 1357397 h 3483157"/>
              <a:gd name="connsiteX126" fmla="*/ 947287 w 4019760"/>
              <a:gd name="connsiteY126" fmla="*/ 1414547 h 3483157"/>
              <a:gd name="connsiteX127" fmla="*/ 883787 w 4019760"/>
              <a:gd name="connsiteY127" fmla="*/ 1431481 h 3483157"/>
              <a:gd name="connsiteX128" fmla="*/ 847803 w 4019760"/>
              <a:gd name="connsiteY128" fmla="*/ 1486514 h 3483157"/>
              <a:gd name="connsiteX129" fmla="*/ 797003 w 4019760"/>
              <a:gd name="connsiteY129" fmla="*/ 1511914 h 3483157"/>
              <a:gd name="connsiteX130" fmla="*/ 820287 w 4019760"/>
              <a:gd name="connsiteY130" fmla="*/ 1560597 h 3483157"/>
              <a:gd name="connsiteX131" fmla="*/ 858387 w 4019760"/>
              <a:gd name="connsiteY131" fmla="*/ 1575414 h 3483157"/>
              <a:gd name="connsiteX132" fmla="*/ 966337 w 4019760"/>
              <a:gd name="connsiteY132" fmla="*/ 1530964 h 3483157"/>
              <a:gd name="connsiteX133" fmla="*/ 849920 w 4019760"/>
              <a:gd name="connsiteY133" fmla="*/ 1609281 h 3483157"/>
              <a:gd name="connsiteX134" fmla="*/ 750437 w 4019760"/>
              <a:gd name="connsiteY134" fmla="*/ 1588114 h 3483157"/>
              <a:gd name="connsiteX135" fmla="*/ 720803 w 4019760"/>
              <a:gd name="connsiteY135" fmla="*/ 1634681 h 3483157"/>
              <a:gd name="connsiteX136" fmla="*/ 657303 w 4019760"/>
              <a:gd name="connsiteY136" fmla="*/ 1643147 h 3483157"/>
              <a:gd name="connsiteX137" fmla="*/ 661537 w 4019760"/>
              <a:gd name="connsiteY137" fmla="*/ 1681247 h 3483157"/>
              <a:gd name="connsiteX138" fmla="*/ 665770 w 4019760"/>
              <a:gd name="connsiteY138" fmla="*/ 1689714 h 3483157"/>
              <a:gd name="connsiteX139" fmla="*/ 574753 w 4019760"/>
              <a:gd name="connsiteY139" fmla="*/ 1653731 h 3483157"/>
              <a:gd name="connsiteX140" fmla="*/ 593803 w 4019760"/>
              <a:gd name="connsiteY140" fmla="*/ 1693947 h 3483157"/>
              <a:gd name="connsiteX141" fmla="*/ 566287 w 4019760"/>
              <a:gd name="connsiteY141" fmla="*/ 1719347 h 3483157"/>
              <a:gd name="connsiteX142" fmla="*/ 494320 w 4019760"/>
              <a:gd name="connsiteY142" fmla="*/ 1704531 h 3483157"/>
              <a:gd name="connsiteX143" fmla="*/ 485853 w 4019760"/>
              <a:gd name="connsiteY143" fmla="*/ 1776497 h 3483157"/>
              <a:gd name="connsiteX144" fmla="*/ 428703 w 4019760"/>
              <a:gd name="connsiteY144" fmla="*/ 1774381 h 3483157"/>
              <a:gd name="connsiteX145" fmla="*/ 365203 w 4019760"/>
              <a:gd name="connsiteY145" fmla="*/ 1814597 h 3483157"/>
              <a:gd name="connsiteX146" fmla="*/ 341920 w 4019760"/>
              <a:gd name="connsiteY146" fmla="*/ 1869631 h 3483157"/>
              <a:gd name="connsiteX147" fmla="*/ 339803 w 4019760"/>
              <a:gd name="connsiteY147" fmla="*/ 1937364 h 3483157"/>
              <a:gd name="connsiteX148" fmla="*/ 409653 w 4019760"/>
              <a:gd name="connsiteY148" fmla="*/ 1941597 h 3483157"/>
              <a:gd name="connsiteX149" fmla="*/ 424470 w 4019760"/>
              <a:gd name="connsiteY149" fmla="*/ 1979697 h 3483157"/>
              <a:gd name="connsiteX150" fmla="*/ 348270 w 4019760"/>
              <a:gd name="connsiteY150" fmla="*/ 1986047 h 3483157"/>
              <a:gd name="connsiteX151" fmla="*/ 318637 w 4019760"/>
              <a:gd name="connsiteY151" fmla="*/ 2034731 h 3483157"/>
              <a:gd name="connsiteX152" fmla="*/ 297470 w 4019760"/>
              <a:gd name="connsiteY152" fmla="*/ 2062247 h 3483157"/>
              <a:gd name="connsiteX153" fmla="*/ 339803 w 4019760"/>
              <a:gd name="connsiteY153" fmla="*/ 2134214 h 3483157"/>
              <a:gd name="connsiteX154" fmla="*/ 342033 w 4019760"/>
              <a:gd name="connsiteY154" fmla="*/ 2138344 h 3483157"/>
              <a:gd name="connsiteX155" fmla="*/ 341788 w 4019760"/>
              <a:gd name="connsiteY155" fmla="*/ 2139109 h 3483157"/>
              <a:gd name="connsiteX156" fmla="*/ 342598 w 4019760"/>
              <a:gd name="connsiteY156" fmla="*/ 2139390 h 3483157"/>
              <a:gd name="connsiteX157" fmla="*/ 342033 w 4019760"/>
              <a:gd name="connsiteY157" fmla="*/ 2138344 h 3483157"/>
              <a:gd name="connsiteX158" fmla="*/ 344037 w 4019760"/>
              <a:gd name="connsiteY158" fmla="*/ 2132097 h 3483157"/>
              <a:gd name="connsiteX159" fmla="*/ 388487 w 4019760"/>
              <a:gd name="connsiteY159" fmla="*/ 2108814 h 3483157"/>
              <a:gd name="connsiteX160" fmla="*/ 358853 w 4019760"/>
              <a:gd name="connsiteY160" fmla="*/ 2176547 h 3483157"/>
              <a:gd name="connsiteX161" fmla="*/ 344037 w 4019760"/>
              <a:gd name="connsiteY161" fmla="*/ 2244281 h 3483157"/>
              <a:gd name="connsiteX162" fmla="*/ 289003 w 4019760"/>
              <a:gd name="connsiteY162" fmla="*/ 2233697 h 3483157"/>
              <a:gd name="connsiteX163" fmla="*/ 295353 w 4019760"/>
              <a:gd name="connsiteY163" fmla="*/ 2295081 h 3483157"/>
              <a:gd name="connsiteX164" fmla="*/ 322870 w 4019760"/>
              <a:gd name="connsiteY164" fmla="*/ 2261214 h 3483157"/>
              <a:gd name="connsiteX165" fmla="*/ 352503 w 4019760"/>
              <a:gd name="connsiteY165" fmla="*/ 2269681 h 3483157"/>
              <a:gd name="connsiteX166" fmla="*/ 322870 w 4019760"/>
              <a:gd name="connsiteY166" fmla="*/ 2335297 h 3483157"/>
              <a:gd name="connsiteX167" fmla="*/ 257253 w 4019760"/>
              <a:gd name="connsiteY167" fmla="*/ 2364931 h 3483157"/>
              <a:gd name="connsiteX168" fmla="*/ 255137 w 4019760"/>
              <a:gd name="connsiteY168" fmla="*/ 2413614 h 3483157"/>
              <a:gd name="connsiteX169" fmla="*/ 293237 w 4019760"/>
              <a:gd name="connsiteY169" fmla="*/ 2449597 h 3483157"/>
              <a:gd name="connsiteX170" fmla="*/ 312287 w 4019760"/>
              <a:gd name="connsiteY170" fmla="*/ 2521564 h 3483157"/>
              <a:gd name="connsiteX171" fmla="*/ 407537 w 4019760"/>
              <a:gd name="connsiteY171" fmla="*/ 2553314 h 3483157"/>
              <a:gd name="connsiteX172" fmla="*/ 521837 w 4019760"/>
              <a:gd name="connsiteY172" fmla="*/ 2534264 h 3483157"/>
              <a:gd name="connsiteX173" fmla="*/ 595920 w 4019760"/>
              <a:gd name="connsiteY173" fmla="*/ 2479231 h 3483157"/>
              <a:gd name="connsiteX174" fmla="*/ 617087 w 4019760"/>
              <a:gd name="connsiteY174" fmla="*/ 2483464 h 3483157"/>
              <a:gd name="connsiteX175" fmla="*/ 646720 w 4019760"/>
              <a:gd name="connsiteY175" fmla="*/ 2417847 h 3483157"/>
              <a:gd name="connsiteX176" fmla="*/ 689053 w 4019760"/>
              <a:gd name="connsiteY176" fmla="*/ 2390331 h 3483157"/>
              <a:gd name="connsiteX177" fmla="*/ 695403 w 4019760"/>
              <a:gd name="connsiteY177" fmla="*/ 2405147 h 3483157"/>
              <a:gd name="connsiteX178" fmla="*/ 710220 w 4019760"/>
              <a:gd name="connsiteY178" fmla="*/ 2428431 h 3483157"/>
              <a:gd name="connsiteX179" fmla="*/ 733503 w 4019760"/>
              <a:gd name="connsiteY179" fmla="*/ 2392447 h 3483157"/>
              <a:gd name="connsiteX180" fmla="*/ 777953 w 4019760"/>
              <a:gd name="connsiteY180" fmla="*/ 2316247 h 3483157"/>
              <a:gd name="connsiteX181" fmla="*/ 784303 w 4019760"/>
              <a:gd name="connsiteY181" fmla="*/ 2379747 h 3483157"/>
              <a:gd name="connsiteX182" fmla="*/ 813937 w 4019760"/>
              <a:gd name="connsiteY182" fmla="*/ 2417847 h 3483157"/>
              <a:gd name="connsiteX183" fmla="*/ 807587 w 4019760"/>
              <a:gd name="connsiteY183" fmla="*/ 2479231 h 3483157"/>
              <a:gd name="connsiteX184" fmla="*/ 811820 w 4019760"/>
              <a:gd name="connsiteY184" fmla="*/ 2508864 h 3483157"/>
              <a:gd name="connsiteX185" fmla="*/ 862620 w 4019760"/>
              <a:gd name="connsiteY185" fmla="*/ 2582947 h 3483157"/>
              <a:gd name="connsiteX186" fmla="*/ 839337 w 4019760"/>
              <a:gd name="connsiteY186" fmla="*/ 2633747 h 3483157"/>
              <a:gd name="connsiteX187" fmla="*/ 822403 w 4019760"/>
              <a:gd name="connsiteY187" fmla="*/ 2716297 h 3483157"/>
              <a:gd name="connsiteX188" fmla="*/ 896487 w 4019760"/>
              <a:gd name="connsiteY188" fmla="*/ 2798847 h 3483157"/>
              <a:gd name="connsiteX189" fmla="*/ 898603 w 4019760"/>
              <a:gd name="connsiteY189" fmla="*/ 2862347 h 3483157"/>
              <a:gd name="connsiteX190" fmla="*/ 938820 w 4019760"/>
              <a:gd name="connsiteY190" fmla="*/ 2881397 h 3483157"/>
              <a:gd name="connsiteX191" fmla="*/ 943053 w 4019760"/>
              <a:gd name="connsiteY191" fmla="*/ 2932197 h 3483157"/>
              <a:gd name="connsiteX192" fmla="*/ 902837 w 4019760"/>
              <a:gd name="connsiteY192" fmla="*/ 2991464 h 3483157"/>
              <a:gd name="connsiteX193" fmla="*/ 932470 w 4019760"/>
              <a:gd name="connsiteY193" fmla="*/ 3048614 h 3483157"/>
              <a:gd name="connsiteX194" fmla="*/ 902837 w 4019760"/>
              <a:gd name="connsiteY194" fmla="*/ 3046497 h 3483157"/>
              <a:gd name="connsiteX195" fmla="*/ 877437 w 4019760"/>
              <a:gd name="connsiteY195" fmla="*/ 3059197 h 3483157"/>
              <a:gd name="connsiteX196" fmla="*/ 862620 w 4019760"/>
              <a:gd name="connsiteY196" fmla="*/ 3057081 h 3483157"/>
              <a:gd name="connsiteX197" fmla="*/ 862620 w 4019760"/>
              <a:gd name="connsiteY197" fmla="*/ 3010514 h 3483157"/>
              <a:gd name="connsiteX198" fmla="*/ 813937 w 4019760"/>
              <a:gd name="connsiteY198" fmla="*/ 3074014 h 3483157"/>
              <a:gd name="connsiteX199" fmla="*/ 803353 w 4019760"/>
              <a:gd name="connsiteY199" fmla="*/ 3018981 h 3483157"/>
              <a:gd name="connsiteX200" fmla="*/ 765253 w 4019760"/>
              <a:gd name="connsiteY200" fmla="*/ 3044381 h 3483157"/>
              <a:gd name="connsiteX201" fmla="*/ 754670 w 4019760"/>
              <a:gd name="connsiteY201" fmla="*/ 3046497 h 3483157"/>
              <a:gd name="connsiteX202" fmla="*/ 731387 w 4019760"/>
              <a:gd name="connsiteY202" fmla="*/ 3084597 h 3483157"/>
              <a:gd name="connsiteX203" fmla="*/ 722920 w 4019760"/>
              <a:gd name="connsiteY203" fmla="*/ 3118464 h 3483157"/>
              <a:gd name="connsiteX204" fmla="*/ 720803 w 4019760"/>
              <a:gd name="connsiteY204" fmla="*/ 3143864 h 3483157"/>
              <a:gd name="connsiteX205" fmla="*/ 693287 w 4019760"/>
              <a:gd name="connsiteY205" fmla="*/ 3137514 h 3483157"/>
              <a:gd name="connsiteX206" fmla="*/ 678470 w 4019760"/>
              <a:gd name="connsiteY206" fmla="*/ 3093064 h 3483157"/>
              <a:gd name="connsiteX207" fmla="*/ 629787 w 4019760"/>
              <a:gd name="connsiteY207" fmla="*/ 3071897 h 3483157"/>
              <a:gd name="connsiteX208" fmla="*/ 598037 w 4019760"/>
              <a:gd name="connsiteY208" fmla="*/ 3016864 h 3483157"/>
              <a:gd name="connsiteX209" fmla="*/ 636137 w 4019760"/>
              <a:gd name="connsiteY209" fmla="*/ 2985114 h 3483157"/>
              <a:gd name="connsiteX210" fmla="*/ 631903 w 4019760"/>
              <a:gd name="connsiteY210" fmla="*/ 2944897 h 3483157"/>
              <a:gd name="connsiteX211" fmla="*/ 676353 w 4019760"/>
              <a:gd name="connsiteY211" fmla="*/ 2957597 h 3483157"/>
              <a:gd name="connsiteX212" fmla="*/ 699637 w 4019760"/>
              <a:gd name="connsiteY212" fmla="*/ 2932197 h 3483157"/>
              <a:gd name="connsiteX213" fmla="*/ 648837 w 4019760"/>
              <a:gd name="connsiteY213" fmla="*/ 2866581 h 3483157"/>
              <a:gd name="connsiteX214" fmla="*/ 646720 w 4019760"/>
              <a:gd name="connsiteY214" fmla="*/ 2807314 h 3483157"/>
              <a:gd name="connsiteX215" fmla="*/ 659420 w 4019760"/>
              <a:gd name="connsiteY215" fmla="*/ 2762864 h 3483157"/>
              <a:gd name="connsiteX216" fmla="*/ 693287 w 4019760"/>
              <a:gd name="connsiteY216" fmla="*/ 2678197 h 3483157"/>
              <a:gd name="connsiteX217" fmla="*/ 559937 w 4019760"/>
              <a:gd name="connsiteY217" fmla="*/ 2733231 h 3483157"/>
              <a:gd name="connsiteX218" fmla="*/ 483737 w 4019760"/>
              <a:gd name="connsiteY218" fmla="*/ 2790381 h 3483157"/>
              <a:gd name="connsiteX219" fmla="*/ 447753 w 4019760"/>
              <a:gd name="connsiteY219" fmla="*/ 2817897 h 3483157"/>
              <a:gd name="connsiteX220" fmla="*/ 426587 w 4019760"/>
              <a:gd name="connsiteY220" fmla="*/ 2887747 h 3483157"/>
              <a:gd name="connsiteX221" fmla="*/ 460453 w 4019760"/>
              <a:gd name="connsiteY221" fmla="*/ 2972414 h 3483157"/>
              <a:gd name="connsiteX222" fmla="*/ 399070 w 4019760"/>
              <a:gd name="connsiteY222" fmla="*/ 3010514 h 3483157"/>
              <a:gd name="connsiteX223" fmla="*/ 432937 w 4019760"/>
              <a:gd name="connsiteY223" fmla="*/ 3065547 h 3483157"/>
              <a:gd name="connsiteX224" fmla="*/ 449870 w 4019760"/>
              <a:gd name="connsiteY224" fmla="*/ 3137514 h 3483157"/>
              <a:gd name="connsiteX225" fmla="*/ 456220 w 4019760"/>
              <a:gd name="connsiteY225" fmla="*/ 3245464 h 3483157"/>
              <a:gd name="connsiteX226" fmla="*/ 449870 w 4019760"/>
              <a:gd name="connsiteY226" fmla="*/ 3285681 h 3483157"/>
              <a:gd name="connsiteX227" fmla="*/ 458337 w 4019760"/>
              <a:gd name="connsiteY227" fmla="*/ 3313197 h 3483157"/>
              <a:gd name="connsiteX228" fmla="*/ 473153 w 4019760"/>
              <a:gd name="connsiteY228" fmla="*/ 3336481 h 3483157"/>
              <a:gd name="connsiteX229" fmla="*/ 509137 w 4019760"/>
              <a:gd name="connsiteY229" fmla="*/ 3393631 h 3483157"/>
              <a:gd name="connsiteX230" fmla="*/ 475270 w 4019760"/>
              <a:gd name="connsiteY230" fmla="*/ 3427497 h 3483157"/>
              <a:gd name="connsiteX231" fmla="*/ 426587 w 4019760"/>
              <a:gd name="connsiteY231" fmla="*/ 3359764 h 3483157"/>
              <a:gd name="connsiteX232" fmla="*/ 380020 w 4019760"/>
              <a:gd name="connsiteY232" fmla="*/ 3419031 h 3483157"/>
              <a:gd name="connsiteX233" fmla="*/ 354620 w 4019760"/>
              <a:gd name="connsiteY233" fmla="*/ 3438081 h 3483157"/>
              <a:gd name="connsiteX234" fmla="*/ 333453 w 4019760"/>
              <a:gd name="connsiteY234" fmla="*/ 3391514 h 3483157"/>
              <a:gd name="connsiteX235" fmla="*/ 265720 w 4019760"/>
              <a:gd name="connsiteY235" fmla="*/ 3357647 h 3483157"/>
              <a:gd name="connsiteX236" fmla="*/ 225503 w 4019760"/>
              <a:gd name="connsiteY236" fmla="*/ 3410564 h 3483157"/>
              <a:gd name="connsiteX237" fmla="*/ 172587 w 4019760"/>
              <a:gd name="connsiteY237" fmla="*/ 3452897 h 3483157"/>
              <a:gd name="connsiteX238" fmla="*/ 121787 w 4019760"/>
              <a:gd name="connsiteY238" fmla="*/ 3397864 h 3483157"/>
              <a:gd name="connsiteX239" fmla="*/ 58287 w 4019760"/>
              <a:gd name="connsiteY239" fmla="*/ 3429614 h 3483157"/>
              <a:gd name="connsiteX240" fmla="*/ 31068 w 4019760"/>
              <a:gd name="connsiteY240" fmla="*/ 3452666 h 3483157"/>
              <a:gd name="connsiteX241" fmla="*/ 0 w 4019760"/>
              <a:gd name="connsiteY241" fmla="*/ 3483157 h 348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4019760" h="3483157">
                <a:moveTo>
                  <a:pt x="0" y="0"/>
                </a:moveTo>
                <a:lnTo>
                  <a:pt x="4019760" y="0"/>
                </a:lnTo>
                <a:lnTo>
                  <a:pt x="4006598" y="6501"/>
                </a:lnTo>
                <a:cubicBezTo>
                  <a:pt x="3994868" y="13248"/>
                  <a:pt x="3984791" y="20458"/>
                  <a:pt x="3978353" y="28131"/>
                </a:cubicBezTo>
                <a:cubicBezTo>
                  <a:pt x="3952600" y="58823"/>
                  <a:pt x="3958951" y="116678"/>
                  <a:pt x="3948720" y="142431"/>
                </a:cubicBezTo>
                <a:cubicBezTo>
                  <a:pt x="3938489" y="168184"/>
                  <a:pt x="3923320" y="175944"/>
                  <a:pt x="3916970" y="182647"/>
                </a:cubicBezTo>
                <a:cubicBezTo>
                  <a:pt x="3910620" y="189350"/>
                  <a:pt x="3922262" y="206283"/>
                  <a:pt x="3910620" y="182647"/>
                </a:cubicBezTo>
                <a:cubicBezTo>
                  <a:pt x="3898978" y="159011"/>
                  <a:pt x="3867934" y="50003"/>
                  <a:pt x="3847120" y="40831"/>
                </a:cubicBezTo>
                <a:cubicBezTo>
                  <a:pt x="3826306" y="31659"/>
                  <a:pt x="3806904" y="99039"/>
                  <a:pt x="3785737" y="127614"/>
                </a:cubicBezTo>
                <a:cubicBezTo>
                  <a:pt x="3764570" y="156189"/>
                  <a:pt x="3741992" y="175239"/>
                  <a:pt x="3720120" y="212281"/>
                </a:cubicBezTo>
                <a:cubicBezTo>
                  <a:pt x="3698248" y="249323"/>
                  <a:pt x="3675317" y="324817"/>
                  <a:pt x="3654503" y="349864"/>
                </a:cubicBezTo>
                <a:cubicBezTo>
                  <a:pt x="3633689" y="374911"/>
                  <a:pt x="3597001" y="350922"/>
                  <a:pt x="3595237" y="362564"/>
                </a:cubicBezTo>
                <a:cubicBezTo>
                  <a:pt x="3593473" y="374206"/>
                  <a:pt x="3643567" y="404192"/>
                  <a:pt x="3643920" y="419714"/>
                </a:cubicBezTo>
                <a:cubicBezTo>
                  <a:pt x="3644273" y="435236"/>
                  <a:pt x="3602645" y="434883"/>
                  <a:pt x="3597353" y="455697"/>
                </a:cubicBezTo>
                <a:cubicBezTo>
                  <a:pt x="3592061" y="476511"/>
                  <a:pt x="3620284" y="518491"/>
                  <a:pt x="3612170" y="544597"/>
                </a:cubicBezTo>
                <a:cubicBezTo>
                  <a:pt x="3604056" y="570703"/>
                  <a:pt x="3569837" y="597161"/>
                  <a:pt x="3548670" y="612331"/>
                </a:cubicBezTo>
                <a:cubicBezTo>
                  <a:pt x="3527503" y="627501"/>
                  <a:pt x="3504573" y="641259"/>
                  <a:pt x="3485170" y="635614"/>
                </a:cubicBezTo>
                <a:cubicBezTo>
                  <a:pt x="3465767" y="629970"/>
                  <a:pt x="3441072" y="602806"/>
                  <a:pt x="3432253" y="578464"/>
                </a:cubicBezTo>
                <a:cubicBezTo>
                  <a:pt x="3423433" y="554122"/>
                  <a:pt x="3424845" y="518492"/>
                  <a:pt x="3432253" y="489564"/>
                </a:cubicBezTo>
                <a:cubicBezTo>
                  <a:pt x="3439661" y="460636"/>
                  <a:pt x="3499281" y="426769"/>
                  <a:pt x="3476703" y="404897"/>
                </a:cubicBezTo>
                <a:cubicBezTo>
                  <a:pt x="3454125" y="383025"/>
                  <a:pt x="3343001" y="359036"/>
                  <a:pt x="3296787" y="358331"/>
                </a:cubicBezTo>
                <a:cubicBezTo>
                  <a:pt x="3250573" y="357626"/>
                  <a:pt x="3199067" y="385142"/>
                  <a:pt x="3199420" y="400664"/>
                </a:cubicBezTo>
                <a:cubicBezTo>
                  <a:pt x="3199773" y="416186"/>
                  <a:pt x="3281264" y="429239"/>
                  <a:pt x="3298903" y="451464"/>
                </a:cubicBezTo>
                <a:cubicBezTo>
                  <a:pt x="3316542" y="473689"/>
                  <a:pt x="3294317" y="501206"/>
                  <a:pt x="3305253" y="534014"/>
                </a:cubicBezTo>
                <a:cubicBezTo>
                  <a:pt x="3316189" y="566822"/>
                  <a:pt x="3343353" y="623620"/>
                  <a:pt x="3364520" y="648314"/>
                </a:cubicBezTo>
                <a:cubicBezTo>
                  <a:pt x="3385687" y="673009"/>
                  <a:pt x="3427667" y="666659"/>
                  <a:pt x="3432253" y="682181"/>
                </a:cubicBezTo>
                <a:cubicBezTo>
                  <a:pt x="3436839" y="697703"/>
                  <a:pt x="3396270" y="724161"/>
                  <a:pt x="3392037" y="741447"/>
                </a:cubicBezTo>
                <a:cubicBezTo>
                  <a:pt x="3387804" y="758733"/>
                  <a:pt x="3398034" y="767200"/>
                  <a:pt x="3406853" y="785897"/>
                </a:cubicBezTo>
                <a:cubicBezTo>
                  <a:pt x="3415672" y="804594"/>
                  <a:pt x="3447775" y="848692"/>
                  <a:pt x="3444953" y="853631"/>
                </a:cubicBezTo>
                <a:cubicBezTo>
                  <a:pt x="3442131" y="858570"/>
                  <a:pt x="3403325" y="826820"/>
                  <a:pt x="3389920" y="815531"/>
                </a:cubicBezTo>
                <a:cubicBezTo>
                  <a:pt x="3376515" y="804242"/>
                  <a:pt x="3384981" y="790130"/>
                  <a:pt x="3364520" y="785897"/>
                </a:cubicBezTo>
                <a:cubicBezTo>
                  <a:pt x="3344059" y="781664"/>
                  <a:pt x="3287614" y="772845"/>
                  <a:pt x="3267153" y="790131"/>
                </a:cubicBezTo>
                <a:cubicBezTo>
                  <a:pt x="3246692" y="807417"/>
                  <a:pt x="3256922" y="863861"/>
                  <a:pt x="3241753" y="889614"/>
                </a:cubicBezTo>
                <a:cubicBezTo>
                  <a:pt x="3226584" y="915367"/>
                  <a:pt x="3184956" y="911839"/>
                  <a:pt x="3176137" y="944647"/>
                </a:cubicBezTo>
                <a:cubicBezTo>
                  <a:pt x="3167318" y="977455"/>
                  <a:pt x="3174373" y="1049070"/>
                  <a:pt x="3188837" y="1086464"/>
                </a:cubicBezTo>
                <a:cubicBezTo>
                  <a:pt x="3203301" y="1123858"/>
                  <a:pt x="3258687" y="1149611"/>
                  <a:pt x="3262920" y="1169014"/>
                </a:cubicBezTo>
                <a:cubicBezTo>
                  <a:pt x="3267153" y="1188417"/>
                  <a:pt x="3239990" y="1200412"/>
                  <a:pt x="3214237" y="1202881"/>
                </a:cubicBezTo>
                <a:cubicBezTo>
                  <a:pt x="3188484" y="1205350"/>
                  <a:pt x="3131686" y="1183126"/>
                  <a:pt x="3108403" y="1183831"/>
                </a:cubicBezTo>
                <a:cubicBezTo>
                  <a:pt x="3085120" y="1184537"/>
                  <a:pt x="3083004" y="1206761"/>
                  <a:pt x="3074537" y="1207114"/>
                </a:cubicBezTo>
                <a:cubicBezTo>
                  <a:pt x="3066070" y="1207467"/>
                  <a:pt x="3071714" y="1194414"/>
                  <a:pt x="3057603" y="1185947"/>
                </a:cubicBezTo>
                <a:cubicBezTo>
                  <a:pt x="3043492" y="1177480"/>
                  <a:pt x="3008214" y="1150670"/>
                  <a:pt x="2989870" y="1156314"/>
                </a:cubicBezTo>
                <a:cubicBezTo>
                  <a:pt x="2971526" y="1161958"/>
                  <a:pt x="2946831" y="1199706"/>
                  <a:pt x="2947537" y="1219814"/>
                </a:cubicBezTo>
                <a:cubicBezTo>
                  <a:pt x="2948242" y="1239922"/>
                  <a:pt x="2969056" y="1271320"/>
                  <a:pt x="2994103" y="1276964"/>
                </a:cubicBezTo>
                <a:cubicBezTo>
                  <a:pt x="3019150" y="1282608"/>
                  <a:pt x="3086884" y="1232162"/>
                  <a:pt x="3097820" y="1253681"/>
                </a:cubicBezTo>
                <a:cubicBezTo>
                  <a:pt x="3108756" y="1275200"/>
                  <a:pt x="3080887" y="1392676"/>
                  <a:pt x="3059720" y="1406081"/>
                </a:cubicBezTo>
                <a:cubicBezTo>
                  <a:pt x="3038553" y="1419486"/>
                  <a:pt x="3002570" y="1346108"/>
                  <a:pt x="2970820" y="1334114"/>
                </a:cubicBezTo>
                <a:cubicBezTo>
                  <a:pt x="2939070" y="1322120"/>
                  <a:pt x="2892150" y="1347872"/>
                  <a:pt x="2869220" y="1334114"/>
                </a:cubicBezTo>
                <a:cubicBezTo>
                  <a:pt x="2846290" y="1320356"/>
                  <a:pt x="2850876" y="1282608"/>
                  <a:pt x="2833237" y="1251564"/>
                </a:cubicBezTo>
                <a:cubicBezTo>
                  <a:pt x="2815598" y="1220520"/>
                  <a:pt x="2775029" y="1179244"/>
                  <a:pt x="2763387" y="1147847"/>
                </a:cubicBezTo>
                <a:cubicBezTo>
                  <a:pt x="2751745" y="1116450"/>
                  <a:pt x="2772912" y="1083289"/>
                  <a:pt x="2763387" y="1063181"/>
                </a:cubicBezTo>
                <a:cubicBezTo>
                  <a:pt x="2753862" y="1043073"/>
                  <a:pt x="2723523" y="1035664"/>
                  <a:pt x="2706237" y="1027197"/>
                </a:cubicBezTo>
                <a:cubicBezTo>
                  <a:pt x="2688951" y="1018730"/>
                  <a:pt x="2673076" y="1022964"/>
                  <a:pt x="2659670" y="1012381"/>
                </a:cubicBezTo>
                <a:cubicBezTo>
                  <a:pt x="2646264" y="1001798"/>
                  <a:pt x="2645911" y="976397"/>
                  <a:pt x="2625803" y="963697"/>
                </a:cubicBezTo>
                <a:cubicBezTo>
                  <a:pt x="2605695" y="950997"/>
                  <a:pt x="2557012" y="959111"/>
                  <a:pt x="2539020" y="936181"/>
                </a:cubicBezTo>
                <a:cubicBezTo>
                  <a:pt x="2521028" y="913251"/>
                  <a:pt x="2511150" y="839167"/>
                  <a:pt x="2517853" y="826114"/>
                </a:cubicBezTo>
                <a:cubicBezTo>
                  <a:pt x="2524556" y="813061"/>
                  <a:pt x="2557717" y="841636"/>
                  <a:pt x="2579237" y="857864"/>
                </a:cubicBezTo>
                <a:cubicBezTo>
                  <a:pt x="2600756" y="874092"/>
                  <a:pt x="2616631" y="910076"/>
                  <a:pt x="2646970" y="923481"/>
                </a:cubicBezTo>
                <a:cubicBezTo>
                  <a:pt x="2677309" y="936886"/>
                  <a:pt x="2724934" y="939355"/>
                  <a:pt x="2761270" y="938297"/>
                </a:cubicBezTo>
                <a:cubicBezTo>
                  <a:pt x="2797606" y="937239"/>
                  <a:pt x="2823359" y="917484"/>
                  <a:pt x="2864987" y="917131"/>
                </a:cubicBezTo>
                <a:cubicBezTo>
                  <a:pt x="2906615" y="916778"/>
                  <a:pt x="2960590" y="959464"/>
                  <a:pt x="3011037" y="936181"/>
                </a:cubicBezTo>
                <a:cubicBezTo>
                  <a:pt x="3061484" y="912898"/>
                  <a:pt x="3147209" y="817648"/>
                  <a:pt x="3167670" y="777431"/>
                </a:cubicBezTo>
                <a:cubicBezTo>
                  <a:pt x="3188131" y="737214"/>
                  <a:pt x="3148972" y="724162"/>
                  <a:pt x="3133803" y="694881"/>
                </a:cubicBezTo>
                <a:cubicBezTo>
                  <a:pt x="3118634" y="665600"/>
                  <a:pt x="3139800" y="638083"/>
                  <a:pt x="3076653" y="601747"/>
                </a:cubicBezTo>
                <a:cubicBezTo>
                  <a:pt x="3013506" y="565411"/>
                  <a:pt x="2821948" y="505439"/>
                  <a:pt x="2754920" y="476864"/>
                </a:cubicBezTo>
                <a:cubicBezTo>
                  <a:pt x="2687892" y="448289"/>
                  <a:pt x="2716115" y="435589"/>
                  <a:pt x="2674487" y="430297"/>
                </a:cubicBezTo>
                <a:cubicBezTo>
                  <a:pt x="2632859" y="425005"/>
                  <a:pt x="2540784" y="447231"/>
                  <a:pt x="2505153" y="445114"/>
                </a:cubicBezTo>
                <a:cubicBezTo>
                  <a:pt x="2469522" y="442997"/>
                  <a:pt x="2468111" y="429239"/>
                  <a:pt x="2460703" y="417597"/>
                </a:cubicBezTo>
                <a:cubicBezTo>
                  <a:pt x="2453295" y="405955"/>
                  <a:pt x="2469170" y="384436"/>
                  <a:pt x="2460703" y="375264"/>
                </a:cubicBezTo>
                <a:cubicBezTo>
                  <a:pt x="2452236" y="366092"/>
                  <a:pt x="2426131" y="354803"/>
                  <a:pt x="2409903" y="362564"/>
                </a:cubicBezTo>
                <a:cubicBezTo>
                  <a:pt x="2393675" y="370325"/>
                  <a:pt x="2372862" y="410895"/>
                  <a:pt x="2363337" y="421831"/>
                </a:cubicBezTo>
                <a:cubicBezTo>
                  <a:pt x="2353812" y="432767"/>
                  <a:pt x="2361220" y="426770"/>
                  <a:pt x="2352753" y="428181"/>
                </a:cubicBezTo>
                <a:cubicBezTo>
                  <a:pt x="2344286" y="429592"/>
                  <a:pt x="2330529" y="434178"/>
                  <a:pt x="2312537" y="430297"/>
                </a:cubicBezTo>
                <a:cubicBezTo>
                  <a:pt x="2294545" y="426416"/>
                  <a:pt x="2247625" y="426769"/>
                  <a:pt x="2244803" y="404897"/>
                </a:cubicBezTo>
                <a:cubicBezTo>
                  <a:pt x="2241981" y="383025"/>
                  <a:pt x="2304070" y="321995"/>
                  <a:pt x="2295603" y="299064"/>
                </a:cubicBezTo>
                <a:cubicBezTo>
                  <a:pt x="2287136" y="276134"/>
                  <a:pt x="2222225" y="286011"/>
                  <a:pt x="2194003" y="267314"/>
                </a:cubicBezTo>
                <a:cubicBezTo>
                  <a:pt x="2165781" y="248617"/>
                  <a:pt x="2141086" y="198523"/>
                  <a:pt x="2126270" y="186881"/>
                </a:cubicBezTo>
                <a:cubicBezTo>
                  <a:pt x="2111454" y="175239"/>
                  <a:pt x="2108631" y="185470"/>
                  <a:pt x="2105103" y="197464"/>
                </a:cubicBezTo>
                <a:cubicBezTo>
                  <a:pt x="2101575" y="209458"/>
                  <a:pt x="2110747" y="237328"/>
                  <a:pt x="2105103" y="258847"/>
                </a:cubicBezTo>
                <a:cubicBezTo>
                  <a:pt x="2099459" y="280366"/>
                  <a:pt x="2080762" y="317056"/>
                  <a:pt x="2071237" y="326581"/>
                </a:cubicBezTo>
                <a:cubicBezTo>
                  <a:pt x="2061712" y="336106"/>
                  <a:pt x="2051834" y="326580"/>
                  <a:pt x="2047953" y="315997"/>
                </a:cubicBezTo>
                <a:cubicBezTo>
                  <a:pt x="2044072" y="305414"/>
                  <a:pt x="2052892" y="277545"/>
                  <a:pt x="2047953" y="263081"/>
                </a:cubicBezTo>
                <a:cubicBezTo>
                  <a:pt x="2043014" y="248617"/>
                  <a:pt x="2026081" y="216867"/>
                  <a:pt x="2018320" y="229214"/>
                </a:cubicBezTo>
                <a:cubicBezTo>
                  <a:pt x="2010559" y="241561"/>
                  <a:pt x="2007384" y="305061"/>
                  <a:pt x="2001387" y="337164"/>
                </a:cubicBezTo>
                <a:cubicBezTo>
                  <a:pt x="1995390" y="369267"/>
                  <a:pt x="1990451" y="413364"/>
                  <a:pt x="1982337" y="421831"/>
                </a:cubicBezTo>
                <a:cubicBezTo>
                  <a:pt x="1974223" y="430298"/>
                  <a:pt x="1955172" y="416892"/>
                  <a:pt x="1952703" y="387964"/>
                </a:cubicBezTo>
                <a:cubicBezTo>
                  <a:pt x="1950233" y="359036"/>
                  <a:pt x="1971400" y="273311"/>
                  <a:pt x="1967520" y="248264"/>
                </a:cubicBezTo>
                <a:cubicBezTo>
                  <a:pt x="1963640" y="223217"/>
                  <a:pt x="1938592" y="226392"/>
                  <a:pt x="1929420" y="237681"/>
                </a:cubicBezTo>
                <a:cubicBezTo>
                  <a:pt x="1920248" y="248970"/>
                  <a:pt x="1923070" y="298005"/>
                  <a:pt x="1912487" y="315997"/>
                </a:cubicBezTo>
                <a:cubicBezTo>
                  <a:pt x="1901904" y="333989"/>
                  <a:pt x="1875092" y="332578"/>
                  <a:pt x="1865920" y="345631"/>
                </a:cubicBezTo>
                <a:cubicBezTo>
                  <a:pt x="1856748" y="358684"/>
                  <a:pt x="1864508" y="380556"/>
                  <a:pt x="1857453" y="394314"/>
                </a:cubicBezTo>
                <a:cubicBezTo>
                  <a:pt x="1850398" y="408072"/>
                  <a:pt x="1837345" y="415481"/>
                  <a:pt x="1823587" y="428181"/>
                </a:cubicBezTo>
                <a:cubicBezTo>
                  <a:pt x="1809829" y="440881"/>
                  <a:pt x="1786545" y="475806"/>
                  <a:pt x="1774903" y="470514"/>
                </a:cubicBezTo>
                <a:cubicBezTo>
                  <a:pt x="1763261" y="465222"/>
                  <a:pt x="1761145" y="409484"/>
                  <a:pt x="1753737" y="396431"/>
                </a:cubicBezTo>
                <a:cubicBezTo>
                  <a:pt x="1746329" y="383378"/>
                  <a:pt x="1736803" y="382672"/>
                  <a:pt x="1730453" y="392197"/>
                </a:cubicBezTo>
                <a:cubicBezTo>
                  <a:pt x="1724103" y="401722"/>
                  <a:pt x="1721987" y="439117"/>
                  <a:pt x="1715637" y="453581"/>
                </a:cubicBezTo>
                <a:cubicBezTo>
                  <a:pt x="1709287" y="468045"/>
                  <a:pt x="1699409" y="482509"/>
                  <a:pt x="1692353" y="478981"/>
                </a:cubicBezTo>
                <a:cubicBezTo>
                  <a:pt x="1685297" y="475453"/>
                  <a:pt x="1680358" y="427475"/>
                  <a:pt x="1673303" y="432414"/>
                </a:cubicBezTo>
                <a:cubicBezTo>
                  <a:pt x="1666248" y="437353"/>
                  <a:pt x="1659545" y="496267"/>
                  <a:pt x="1650020" y="508614"/>
                </a:cubicBezTo>
                <a:cubicBezTo>
                  <a:pt x="1640495" y="520961"/>
                  <a:pt x="1628147" y="520961"/>
                  <a:pt x="1616153" y="506497"/>
                </a:cubicBezTo>
                <a:cubicBezTo>
                  <a:pt x="1604159" y="492033"/>
                  <a:pt x="1591106" y="423948"/>
                  <a:pt x="1578053" y="421831"/>
                </a:cubicBezTo>
                <a:cubicBezTo>
                  <a:pt x="1565000" y="419714"/>
                  <a:pt x="1548067" y="466986"/>
                  <a:pt x="1537837" y="493797"/>
                </a:cubicBezTo>
                <a:cubicBezTo>
                  <a:pt x="1527607" y="520608"/>
                  <a:pt x="1524431" y="561178"/>
                  <a:pt x="1516670" y="582697"/>
                </a:cubicBezTo>
                <a:cubicBezTo>
                  <a:pt x="1508909" y="604216"/>
                  <a:pt x="1502559" y="610567"/>
                  <a:pt x="1491270" y="622914"/>
                </a:cubicBezTo>
                <a:cubicBezTo>
                  <a:pt x="1479981" y="635261"/>
                  <a:pt x="1449290" y="649020"/>
                  <a:pt x="1448937" y="656781"/>
                </a:cubicBezTo>
                <a:cubicBezTo>
                  <a:pt x="1448584" y="664542"/>
                  <a:pt x="1485978" y="656076"/>
                  <a:pt x="1489153" y="669481"/>
                </a:cubicBezTo>
                <a:cubicBezTo>
                  <a:pt x="1492328" y="682886"/>
                  <a:pt x="1477512" y="731922"/>
                  <a:pt x="1467987" y="737214"/>
                </a:cubicBezTo>
                <a:cubicBezTo>
                  <a:pt x="1458462" y="742506"/>
                  <a:pt x="1439411" y="694176"/>
                  <a:pt x="1432003" y="701231"/>
                </a:cubicBezTo>
                <a:cubicBezTo>
                  <a:pt x="1424595" y="708287"/>
                  <a:pt x="1431298" y="757675"/>
                  <a:pt x="1423537" y="779547"/>
                </a:cubicBezTo>
                <a:cubicBezTo>
                  <a:pt x="1415776" y="801419"/>
                  <a:pt x="1390729" y="834933"/>
                  <a:pt x="1385437" y="832464"/>
                </a:cubicBezTo>
                <a:cubicBezTo>
                  <a:pt x="1380145" y="829995"/>
                  <a:pt x="1396373" y="777784"/>
                  <a:pt x="1391787" y="764731"/>
                </a:cubicBezTo>
                <a:cubicBezTo>
                  <a:pt x="1387201" y="751678"/>
                  <a:pt x="1365328" y="746739"/>
                  <a:pt x="1357920" y="754147"/>
                </a:cubicBezTo>
                <a:cubicBezTo>
                  <a:pt x="1350512" y="761555"/>
                  <a:pt x="1346984" y="786603"/>
                  <a:pt x="1347337" y="809181"/>
                </a:cubicBezTo>
                <a:cubicBezTo>
                  <a:pt x="1347690" y="831759"/>
                  <a:pt x="1366387" y="884675"/>
                  <a:pt x="1360037" y="889614"/>
                </a:cubicBezTo>
                <a:cubicBezTo>
                  <a:pt x="1353687" y="894553"/>
                  <a:pt x="1320173" y="844811"/>
                  <a:pt x="1309237" y="838814"/>
                </a:cubicBezTo>
                <a:cubicBezTo>
                  <a:pt x="1298301" y="832817"/>
                  <a:pt x="1296537" y="840226"/>
                  <a:pt x="1294420" y="853631"/>
                </a:cubicBezTo>
                <a:cubicBezTo>
                  <a:pt x="1292303" y="867037"/>
                  <a:pt x="1311354" y="898433"/>
                  <a:pt x="1296537" y="919247"/>
                </a:cubicBezTo>
                <a:cubicBezTo>
                  <a:pt x="1281720" y="940061"/>
                  <a:pt x="1227745" y="956995"/>
                  <a:pt x="1205520" y="978514"/>
                </a:cubicBezTo>
                <a:cubicBezTo>
                  <a:pt x="1183295" y="1000033"/>
                  <a:pt x="1169537" y="1027550"/>
                  <a:pt x="1163187" y="1048364"/>
                </a:cubicBezTo>
                <a:cubicBezTo>
                  <a:pt x="1156837" y="1069178"/>
                  <a:pt x="1175887" y="1091050"/>
                  <a:pt x="1167420" y="1103397"/>
                </a:cubicBezTo>
                <a:cubicBezTo>
                  <a:pt x="1158953" y="1115744"/>
                  <a:pt x="1124381" y="1105866"/>
                  <a:pt x="1112387" y="1122447"/>
                </a:cubicBezTo>
                <a:cubicBezTo>
                  <a:pt x="1100392" y="1139028"/>
                  <a:pt x="1105684" y="1184184"/>
                  <a:pt x="1095453" y="1202881"/>
                </a:cubicBezTo>
                <a:cubicBezTo>
                  <a:pt x="1085222" y="1221578"/>
                  <a:pt x="1054178" y="1219109"/>
                  <a:pt x="1051003" y="1234631"/>
                </a:cubicBezTo>
                <a:cubicBezTo>
                  <a:pt x="1047828" y="1250153"/>
                  <a:pt x="1080636" y="1284372"/>
                  <a:pt x="1076403" y="1296014"/>
                </a:cubicBezTo>
                <a:cubicBezTo>
                  <a:pt x="1072170" y="1307656"/>
                  <a:pt x="1040067" y="1296014"/>
                  <a:pt x="1025603" y="1304481"/>
                </a:cubicBezTo>
                <a:cubicBezTo>
                  <a:pt x="1011139" y="1312948"/>
                  <a:pt x="997381" y="1337995"/>
                  <a:pt x="989620" y="1346814"/>
                </a:cubicBezTo>
                <a:cubicBezTo>
                  <a:pt x="981859" y="1355633"/>
                  <a:pt x="986092" y="1346108"/>
                  <a:pt x="979037" y="1357397"/>
                </a:cubicBezTo>
                <a:cubicBezTo>
                  <a:pt x="971982" y="1368686"/>
                  <a:pt x="963162" y="1402200"/>
                  <a:pt x="947287" y="1414547"/>
                </a:cubicBezTo>
                <a:cubicBezTo>
                  <a:pt x="931412" y="1426894"/>
                  <a:pt x="900368" y="1419487"/>
                  <a:pt x="883787" y="1431481"/>
                </a:cubicBezTo>
                <a:cubicBezTo>
                  <a:pt x="867206" y="1443476"/>
                  <a:pt x="862267" y="1473109"/>
                  <a:pt x="847803" y="1486514"/>
                </a:cubicBezTo>
                <a:cubicBezTo>
                  <a:pt x="833339" y="1499919"/>
                  <a:pt x="801589" y="1499567"/>
                  <a:pt x="797003" y="1511914"/>
                </a:cubicBezTo>
                <a:cubicBezTo>
                  <a:pt x="792417" y="1524261"/>
                  <a:pt x="810056" y="1550014"/>
                  <a:pt x="820287" y="1560597"/>
                </a:cubicBezTo>
                <a:cubicBezTo>
                  <a:pt x="830518" y="1571180"/>
                  <a:pt x="834045" y="1580353"/>
                  <a:pt x="858387" y="1575414"/>
                </a:cubicBezTo>
                <a:cubicBezTo>
                  <a:pt x="882729" y="1570475"/>
                  <a:pt x="967748" y="1525319"/>
                  <a:pt x="966337" y="1530964"/>
                </a:cubicBezTo>
                <a:cubicBezTo>
                  <a:pt x="964926" y="1536609"/>
                  <a:pt x="885903" y="1599756"/>
                  <a:pt x="849920" y="1609281"/>
                </a:cubicBezTo>
                <a:cubicBezTo>
                  <a:pt x="813937" y="1618806"/>
                  <a:pt x="771956" y="1583881"/>
                  <a:pt x="750437" y="1588114"/>
                </a:cubicBezTo>
                <a:cubicBezTo>
                  <a:pt x="728918" y="1592347"/>
                  <a:pt x="736325" y="1625509"/>
                  <a:pt x="720803" y="1634681"/>
                </a:cubicBezTo>
                <a:cubicBezTo>
                  <a:pt x="705281" y="1643853"/>
                  <a:pt x="667181" y="1635386"/>
                  <a:pt x="657303" y="1643147"/>
                </a:cubicBezTo>
                <a:cubicBezTo>
                  <a:pt x="647425" y="1650908"/>
                  <a:pt x="660126" y="1673486"/>
                  <a:pt x="661537" y="1681247"/>
                </a:cubicBezTo>
                <a:cubicBezTo>
                  <a:pt x="662948" y="1689008"/>
                  <a:pt x="680234" y="1694300"/>
                  <a:pt x="665770" y="1689714"/>
                </a:cubicBezTo>
                <a:cubicBezTo>
                  <a:pt x="651306" y="1685128"/>
                  <a:pt x="586747" y="1653026"/>
                  <a:pt x="574753" y="1653731"/>
                </a:cubicBezTo>
                <a:cubicBezTo>
                  <a:pt x="562759" y="1654436"/>
                  <a:pt x="595214" y="1683011"/>
                  <a:pt x="593803" y="1693947"/>
                </a:cubicBezTo>
                <a:cubicBezTo>
                  <a:pt x="592392" y="1704883"/>
                  <a:pt x="582867" y="1717583"/>
                  <a:pt x="566287" y="1719347"/>
                </a:cubicBezTo>
                <a:cubicBezTo>
                  <a:pt x="549706" y="1721111"/>
                  <a:pt x="507726" y="1695006"/>
                  <a:pt x="494320" y="1704531"/>
                </a:cubicBezTo>
                <a:cubicBezTo>
                  <a:pt x="480914" y="1714056"/>
                  <a:pt x="496789" y="1764855"/>
                  <a:pt x="485853" y="1776497"/>
                </a:cubicBezTo>
                <a:cubicBezTo>
                  <a:pt x="474917" y="1788139"/>
                  <a:pt x="448811" y="1768031"/>
                  <a:pt x="428703" y="1774381"/>
                </a:cubicBezTo>
                <a:cubicBezTo>
                  <a:pt x="408595" y="1780731"/>
                  <a:pt x="379667" y="1798722"/>
                  <a:pt x="365203" y="1814597"/>
                </a:cubicBezTo>
                <a:cubicBezTo>
                  <a:pt x="350739" y="1830472"/>
                  <a:pt x="346153" y="1849170"/>
                  <a:pt x="341920" y="1869631"/>
                </a:cubicBezTo>
                <a:cubicBezTo>
                  <a:pt x="337687" y="1890092"/>
                  <a:pt x="328514" y="1925370"/>
                  <a:pt x="339803" y="1937364"/>
                </a:cubicBezTo>
                <a:cubicBezTo>
                  <a:pt x="351092" y="1949358"/>
                  <a:pt x="395542" y="1934542"/>
                  <a:pt x="409653" y="1941597"/>
                </a:cubicBezTo>
                <a:cubicBezTo>
                  <a:pt x="423764" y="1948652"/>
                  <a:pt x="434700" y="1972289"/>
                  <a:pt x="424470" y="1979697"/>
                </a:cubicBezTo>
                <a:cubicBezTo>
                  <a:pt x="414240" y="1987105"/>
                  <a:pt x="365909" y="1976875"/>
                  <a:pt x="348270" y="1986047"/>
                </a:cubicBezTo>
                <a:cubicBezTo>
                  <a:pt x="330631" y="1995219"/>
                  <a:pt x="327104" y="2022031"/>
                  <a:pt x="318637" y="2034731"/>
                </a:cubicBezTo>
                <a:cubicBezTo>
                  <a:pt x="310170" y="2047431"/>
                  <a:pt x="293942" y="2045667"/>
                  <a:pt x="297470" y="2062247"/>
                </a:cubicBezTo>
                <a:cubicBezTo>
                  <a:pt x="300998" y="2078828"/>
                  <a:pt x="332042" y="2122572"/>
                  <a:pt x="339803" y="2134214"/>
                </a:cubicBezTo>
                <a:lnTo>
                  <a:pt x="342033" y="2138344"/>
                </a:lnTo>
                <a:lnTo>
                  <a:pt x="341788" y="2139109"/>
                </a:lnTo>
                <a:cubicBezTo>
                  <a:pt x="342251" y="2139836"/>
                  <a:pt x="342725" y="2140068"/>
                  <a:pt x="342598" y="2139390"/>
                </a:cubicBezTo>
                <a:lnTo>
                  <a:pt x="342033" y="2138344"/>
                </a:lnTo>
                <a:lnTo>
                  <a:pt x="344037" y="2132097"/>
                </a:lnTo>
                <a:cubicBezTo>
                  <a:pt x="352151" y="2127864"/>
                  <a:pt x="386018" y="2101406"/>
                  <a:pt x="388487" y="2108814"/>
                </a:cubicBezTo>
                <a:cubicBezTo>
                  <a:pt x="390956" y="2116222"/>
                  <a:pt x="366261" y="2153969"/>
                  <a:pt x="358853" y="2176547"/>
                </a:cubicBezTo>
                <a:cubicBezTo>
                  <a:pt x="351445" y="2199125"/>
                  <a:pt x="355679" y="2234756"/>
                  <a:pt x="344037" y="2244281"/>
                </a:cubicBezTo>
                <a:cubicBezTo>
                  <a:pt x="332395" y="2253806"/>
                  <a:pt x="297117" y="2225230"/>
                  <a:pt x="289003" y="2233697"/>
                </a:cubicBezTo>
                <a:cubicBezTo>
                  <a:pt x="280889" y="2242164"/>
                  <a:pt x="289708" y="2290495"/>
                  <a:pt x="295353" y="2295081"/>
                </a:cubicBezTo>
                <a:cubicBezTo>
                  <a:pt x="300997" y="2299667"/>
                  <a:pt x="313345" y="2265447"/>
                  <a:pt x="322870" y="2261214"/>
                </a:cubicBezTo>
                <a:cubicBezTo>
                  <a:pt x="332395" y="2256981"/>
                  <a:pt x="352503" y="2257334"/>
                  <a:pt x="352503" y="2269681"/>
                </a:cubicBezTo>
                <a:cubicBezTo>
                  <a:pt x="352503" y="2282028"/>
                  <a:pt x="338745" y="2319422"/>
                  <a:pt x="322870" y="2335297"/>
                </a:cubicBezTo>
                <a:cubicBezTo>
                  <a:pt x="306995" y="2351172"/>
                  <a:pt x="268542" y="2351878"/>
                  <a:pt x="257253" y="2364931"/>
                </a:cubicBezTo>
                <a:cubicBezTo>
                  <a:pt x="245964" y="2377984"/>
                  <a:pt x="249140" y="2399503"/>
                  <a:pt x="255137" y="2413614"/>
                </a:cubicBezTo>
                <a:cubicBezTo>
                  <a:pt x="261134" y="2427725"/>
                  <a:pt x="283712" y="2431605"/>
                  <a:pt x="293237" y="2449597"/>
                </a:cubicBezTo>
                <a:cubicBezTo>
                  <a:pt x="302762" y="2467589"/>
                  <a:pt x="293237" y="2504278"/>
                  <a:pt x="312287" y="2521564"/>
                </a:cubicBezTo>
                <a:cubicBezTo>
                  <a:pt x="331337" y="2538850"/>
                  <a:pt x="372612" y="2551197"/>
                  <a:pt x="407537" y="2553314"/>
                </a:cubicBezTo>
                <a:cubicBezTo>
                  <a:pt x="442462" y="2555431"/>
                  <a:pt x="490440" y="2546611"/>
                  <a:pt x="521837" y="2534264"/>
                </a:cubicBezTo>
                <a:cubicBezTo>
                  <a:pt x="553234" y="2521917"/>
                  <a:pt x="580045" y="2487698"/>
                  <a:pt x="595920" y="2479231"/>
                </a:cubicBezTo>
                <a:cubicBezTo>
                  <a:pt x="611795" y="2470764"/>
                  <a:pt x="608620" y="2493695"/>
                  <a:pt x="617087" y="2483464"/>
                </a:cubicBezTo>
                <a:cubicBezTo>
                  <a:pt x="625554" y="2473233"/>
                  <a:pt x="634726" y="2433369"/>
                  <a:pt x="646720" y="2417847"/>
                </a:cubicBezTo>
                <a:cubicBezTo>
                  <a:pt x="658714" y="2402325"/>
                  <a:pt x="680939" y="2392448"/>
                  <a:pt x="689053" y="2390331"/>
                </a:cubicBezTo>
                <a:cubicBezTo>
                  <a:pt x="697167" y="2388214"/>
                  <a:pt x="691875" y="2398797"/>
                  <a:pt x="695403" y="2405147"/>
                </a:cubicBezTo>
                <a:cubicBezTo>
                  <a:pt x="698931" y="2411497"/>
                  <a:pt x="703870" y="2430548"/>
                  <a:pt x="710220" y="2428431"/>
                </a:cubicBezTo>
                <a:cubicBezTo>
                  <a:pt x="716570" y="2426314"/>
                  <a:pt x="722214" y="2411144"/>
                  <a:pt x="733503" y="2392447"/>
                </a:cubicBezTo>
                <a:cubicBezTo>
                  <a:pt x="744792" y="2373750"/>
                  <a:pt x="769486" y="2318364"/>
                  <a:pt x="777953" y="2316247"/>
                </a:cubicBezTo>
                <a:cubicBezTo>
                  <a:pt x="786420" y="2314130"/>
                  <a:pt x="778306" y="2362814"/>
                  <a:pt x="784303" y="2379747"/>
                </a:cubicBezTo>
                <a:cubicBezTo>
                  <a:pt x="790300" y="2396680"/>
                  <a:pt x="810056" y="2401266"/>
                  <a:pt x="813937" y="2417847"/>
                </a:cubicBezTo>
                <a:cubicBezTo>
                  <a:pt x="817818" y="2434428"/>
                  <a:pt x="807940" y="2464062"/>
                  <a:pt x="807587" y="2479231"/>
                </a:cubicBezTo>
                <a:cubicBezTo>
                  <a:pt x="807234" y="2494400"/>
                  <a:pt x="802648" y="2491578"/>
                  <a:pt x="811820" y="2508864"/>
                </a:cubicBezTo>
                <a:cubicBezTo>
                  <a:pt x="820992" y="2526150"/>
                  <a:pt x="858034" y="2562133"/>
                  <a:pt x="862620" y="2582947"/>
                </a:cubicBezTo>
                <a:cubicBezTo>
                  <a:pt x="867206" y="2603761"/>
                  <a:pt x="846040" y="2611522"/>
                  <a:pt x="839337" y="2633747"/>
                </a:cubicBezTo>
                <a:cubicBezTo>
                  <a:pt x="832634" y="2655972"/>
                  <a:pt x="812878" y="2688780"/>
                  <a:pt x="822403" y="2716297"/>
                </a:cubicBezTo>
                <a:cubicBezTo>
                  <a:pt x="831928" y="2743814"/>
                  <a:pt x="883787" y="2774505"/>
                  <a:pt x="896487" y="2798847"/>
                </a:cubicBezTo>
                <a:cubicBezTo>
                  <a:pt x="909187" y="2823189"/>
                  <a:pt x="891548" y="2848589"/>
                  <a:pt x="898603" y="2862347"/>
                </a:cubicBezTo>
                <a:cubicBezTo>
                  <a:pt x="905658" y="2876105"/>
                  <a:pt x="931412" y="2869755"/>
                  <a:pt x="938820" y="2881397"/>
                </a:cubicBezTo>
                <a:cubicBezTo>
                  <a:pt x="946228" y="2893039"/>
                  <a:pt x="949050" y="2913853"/>
                  <a:pt x="943053" y="2932197"/>
                </a:cubicBezTo>
                <a:cubicBezTo>
                  <a:pt x="937056" y="2950541"/>
                  <a:pt x="904601" y="2972061"/>
                  <a:pt x="902837" y="2991464"/>
                </a:cubicBezTo>
                <a:cubicBezTo>
                  <a:pt x="901073" y="3010867"/>
                  <a:pt x="932470" y="3039442"/>
                  <a:pt x="932470" y="3048614"/>
                </a:cubicBezTo>
                <a:cubicBezTo>
                  <a:pt x="932470" y="3057786"/>
                  <a:pt x="912009" y="3044733"/>
                  <a:pt x="902837" y="3046497"/>
                </a:cubicBezTo>
                <a:cubicBezTo>
                  <a:pt x="893665" y="3048261"/>
                  <a:pt x="884140" y="3057433"/>
                  <a:pt x="877437" y="3059197"/>
                </a:cubicBezTo>
                <a:cubicBezTo>
                  <a:pt x="870734" y="3060961"/>
                  <a:pt x="865089" y="3065195"/>
                  <a:pt x="862620" y="3057081"/>
                </a:cubicBezTo>
                <a:cubicBezTo>
                  <a:pt x="860151" y="3048967"/>
                  <a:pt x="870734" y="3007692"/>
                  <a:pt x="862620" y="3010514"/>
                </a:cubicBezTo>
                <a:cubicBezTo>
                  <a:pt x="854506" y="3013336"/>
                  <a:pt x="823815" y="3072603"/>
                  <a:pt x="813937" y="3074014"/>
                </a:cubicBezTo>
                <a:cubicBezTo>
                  <a:pt x="804059" y="3075425"/>
                  <a:pt x="811467" y="3023920"/>
                  <a:pt x="803353" y="3018981"/>
                </a:cubicBezTo>
                <a:cubicBezTo>
                  <a:pt x="795239" y="3014042"/>
                  <a:pt x="773367" y="3039795"/>
                  <a:pt x="765253" y="3044381"/>
                </a:cubicBezTo>
                <a:cubicBezTo>
                  <a:pt x="757139" y="3048967"/>
                  <a:pt x="760314" y="3039794"/>
                  <a:pt x="754670" y="3046497"/>
                </a:cubicBezTo>
                <a:cubicBezTo>
                  <a:pt x="749026" y="3053200"/>
                  <a:pt x="736679" y="3072603"/>
                  <a:pt x="731387" y="3084597"/>
                </a:cubicBezTo>
                <a:cubicBezTo>
                  <a:pt x="726095" y="3096591"/>
                  <a:pt x="724684" y="3108586"/>
                  <a:pt x="722920" y="3118464"/>
                </a:cubicBezTo>
                <a:cubicBezTo>
                  <a:pt x="721156" y="3128342"/>
                  <a:pt x="725742" y="3140689"/>
                  <a:pt x="720803" y="3143864"/>
                </a:cubicBezTo>
                <a:cubicBezTo>
                  <a:pt x="715864" y="3147039"/>
                  <a:pt x="700342" y="3145981"/>
                  <a:pt x="693287" y="3137514"/>
                </a:cubicBezTo>
                <a:cubicBezTo>
                  <a:pt x="686231" y="3129047"/>
                  <a:pt x="689053" y="3104000"/>
                  <a:pt x="678470" y="3093064"/>
                </a:cubicBezTo>
                <a:cubicBezTo>
                  <a:pt x="667887" y="3082128"/>
                  <a:pt x="643192" y="3084597"/>
                  <a:pt x="629787" y="3071897"/>
                </a:cubicBezTo>
                <a:cubicBezTo>
                  <a:pt x="616382" y="3059197"/>
                  <a:pt x="596979" y="3031328"/>
                  <a:pt x="598037" y="3016864"/>
                </a:cubicBezTo>
                <a:cubicBezTo>
                  <a:pt x="599095" y="3002400"/>
                  <a:pt x="630493" y="2997109"/>
                  <a:pt x="636137" y="2985114"/>
                </a:cubicBezTo>
                <a:cubicBezTo>
                  <a:pt x="641781" y="2973120"/>
                  <a:pt x="625200" y="2949483"/>
                  <a:pt x="631903" y="2944897"/>
                </a:cubicBezTo>
                <a:cubicBezTo>
                  <a:pt x="638606" y="2940311"/>
                  <a:pt x="665064" y="2959714"/>
                  <a:pt x="676353" y="2957597"/>
                </a:cubicBezTo>
                <a:cubicBezTo>
                  <a:pt x="687642" y="2955480"/>
                  <a:pt x="704223" y="2947366"/>
                  <a:pt x="699637" y="2932197"/>
                </a:cubicBezTo>
                <a:cubicBezTo>
                  <a:pt x="695051" y="2917028"/>
                  <a:pt x="657656" y="2887395"/>
                  <a:pt x="648837" y="2866581"/>
                </a:cubicBezTo>
                <a:cubicBezTo>
                  <a:pt x="640017" y="2845767"/>
                  <a:pt x="644956" y="2824600"/>
                  <a:pt x="646720" y="2807314"/>
                </a:cubicBezTo>
                <a:cubicBezTo>
                  <a:pt x="648484" y="2790028"/>
                  <a:pt x="651659" y="2784383"/>
                  <a:pt x="659420" y="2762864"/>
                </a:cubicBezTo>
                <a:cubicBezTo>
                  <a:pt x="667181" y="2741345"/>
                  <a:pt x="709867" y="2683136"/>
                  <a:pt x="693287" y="2678197"/>
                </a:cubicBezTo>
                <a:cubicBezTo>
                  <a:pt x="676707" y="2673258"/>
                  <a:pt x="594862" y="2714534"/>
                  <a:pt x="559937" y="2733231"/>
                </a:cubicBezTo>
                <a:cubicBezTo>
                  <a:pt x="525012" y="2751928"/>
                  <a:pt x="502434" y="2776270"/>
                  <a:pt x="483737" y="2790381"/>
                </a:cubicBezTo>
                <a:cubicBezTo>
                  <a:pt x="483737" y="2790381"/>
                  <a:pt x="457278" y="2801669"/>
                  <a:pt x="447753" y="2817897"/>
                </a:cubicBezTo>
                <a:cubicBezTo>
                  <a:pt x="438228" y="2834125"/>
                  <a:pt x="424470" y="2861994"/>
                  <a:pt x="426587" y="2887747"/>
                </a:cubicBezTo>
                <a:cubicBezTo>
                  <a:pt x="428704" y="2913500"/>
                  <a:pt x="465039" y="2951953"/>
                  <a:pt x="460453" y="2972414"/>
                </a:cubicBezTo>
                <a:cubicBezTo>
                  <a:pt x="455867" y="2992875"/>
                  <a:pt x="403656" y="2994992"/>
                  <a:pt x="399070" y="3010514"/>
                </a:cubicBezTo>
                <a:cubicBezTo>
                  <a:pt x="394484" y="3026036"/>
                  <a:pt x="424470" y="3044380"/>
                  <a:pt x="432937" y="3065547"/>
                </a:cubicBezTo>
                <a:cubicBezTo>
                  <a:pt x="441404" y="3086714"/>
                  <a:pt x="445989" y="3107528"/>
                  <a:pt x="449870" y="3137514"/>
                </a:cubicBezTo>
                <a:cubicBezTo>
                  <a:pt x="453750" y="3167500"/>
                  <a:pt x="456220" y="3220770"/>
                  <a:pt x="456220" y="3245464"/>
                </a:cubicBezTo>
                <a:cubicBezTo>
                  <a:pt x="456220" y="3270158"/>
                  <a:pt x="449517" y="3274392"/>
                  <a:pt x="449870" y="3285681"/>
                </a:cubicBezTo>
                <a:cubicBezTo>
                  <a:pt x="450223" y="3296970"/>
                  <a:pt x="454457" y="3304730"/>
                  <a:pt x="458337" y="3313197"/>
                </a:cubicBezTo>
                <a:cubicBezTo>
                  <a:pt x="462217" y="3321664"/>
                  <a:pt x="464686" y="3323075"/>
                  <a:pt x="473153" y="3336481"/>
                </a:cubicBezTo>
                <a:cubicBezTo>
                  <a:pt x="481620" y="3349887"/>
                  <a:pt x="508784" y="3378462"/>
                  <a:pt x="509137" y="3393631"/>
                </a:cubicBezTo>
                <a:cubicBezTo>
                  <a:pt x="509490" y="3408800"/>
                  <a:pt x="489028" y="3433141"/>
                  <a:pt x="475270" y="3427497"/>
                </a:cubicBezTo>
                <a:cubicBezTo>
                  <a:pt x="461512" y="3421853"/>
                  <a:pt x="442462" y="3361175"/>
                  <a:pt x="426587" y="3359764"/>
                </a:cubicBezTo>
                <a:cubicBezTo>
                  <a:pt x="410712" y="3358353"/>
                  <a:pt x="392015" y="3405978"/>
                  <a:pt x="380020" y="3419031"/>
                </a:cubicBezTo>
                <a:cubicBezTo>
                  <a:pt x="368025" y="3432084"/>
                  <a:pt x="362381" y="3442667"/>
                  <a:pt x="354620" y="3438081"/>
                </a:cubicBezTo>
                <a:cubicBezTo>
                  <a:pt x="346859" y="3433495"/>
                  <a:pt x="348270" y="3404920"/>
                  <a:pt x="333453" y="3391514"/>
                </a:cubicBezTo>
                <a:cubicBezTo>
                  <a:pt x="318636" y="3378108"/>
                  <a:pt x="283712" y="3354472"/>
                  <a:pt x="265720" y="3357647"/>
                </a:cubicBezTo>
                <a:cubicBezTo>
                  <a:pt x="247728" y="3360822"/>
                  <a:pt x="241025" y="3394689"/>
                  <a:pt x="225503" y="3410564"/>
                </a:cubicBezTo>
                <a:cubicBezTo>
                  <a:pt x="209981" y="3426439"/>
                  <a:pt x="189873" y="3455014"/>
                  <a:pt x="172587" y="3452897"/>
                </a:cubicBezTo>
                <a:cubicBezTo>
                  <a:pt x="155301" y="3450780"/>
                  <a:pt x="140837" y="3401744"/>
                  <a:pt x="121787" y="3397864"/>
                </a:cubicBezTo>
                <a:cubicBezTo>
                  <a:pt x="102737" y="3393984"/>
                  <a:pt x="90390" y="3412328"/>
                  <a:pt x="58287" y="3429614"/>
                </a:cubicBezTo>
                <a:cubicBezTo>
                  <a:pt x="50261" y="3433936"/>
                  <a:pt x="41067" y="3442601"/>
                  <a:pt x="31068" y="3452666"/>
                </a:cubicBezTo>
                <a:lnTo>
                  <a:pt x="0" y="3483157"/>
                </a:ln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7B503DE-3479-4AF0-9513-C832710F6BBC}"/>
              </a:ext>
            </a:extLst>
          </p:cNvPr>
          <p:cNvSpPr/>
          <p:nvPr/>
        </p:nvSpPr>
        <p:spPr>
          <a:xfrm>
            <a:off x="6398309" y="1528762"/>
            <a:ext cx="2062593" cy="2306528"/>
          </a:xfrm>
          <a:custGeom>
            <a:avLst/>
            <a:gdLst>
              <a:gd name="connsiteX0" fmla="*/ 2052655 w 2062593"/>
              <a:gd name="connsiteY0" fmla="*/ 1020763 h 2306528"/>
              <a:gd name="connsiteX1" fmla="*/ 1911367 w 2062593"/>
              <a:gd name="connsiteY1" fmla="*/ 1009651 h 2306528"/>
              <a:gd name="connsiteX2" fmla="*/ 1930417 w 2062593"/>
              <a:gd name="connsiteY2" fmla="*/ 1012826 h 2306528"/>
              <a:gd name="connsiteX3" fmla="*/ 1930417 w 2062593"/>
              <a:gd name="connsiteY3" fmla="*/ 927101 h 2306528"/>
              <a:gd name="connsiteX4" fmla="*/ 1890730 w 2062593"/>
              <a:gd name="connsiteY4" fmla="*/ 936626 h 2306528"/>
              <a:gd name="connsiteX5" fmla="*/ 1820880 w 2062593"/>
              <a:gd name="connsiteY5" fmla="*/ 992188 h 2306528"/>
              <a:gd name="connsiteX6" fmla="*/ 1771667 w 2062593"/>
              <a:gd name="connsiteY6" fmla="*/ 987426 h 2306528"/>
              <a:gd name="connsiteX7" fmla="*/ 1673242 w 2062593"/>
              <a:gd name="connsiteY7" fmla="*/ 1033463 h 2306528"/>
              <a:gd name="connsiteX8" fmla="*/ 1601805 w 2062593"/>
              <a:gd name="connsiteY8" fmla="*/ 1079501 h 2306528"/>
              <a:gd name="connsiteX9" fmla="*/ 1520842 w 2062593"/>
              <a:gd name="connsiteY9" fmla="*/ 1119188 h 2306528"/>
              <a:gd name="connsiteX10" fmla="*/ 1471630 w 2062593"/>
              <a:gd name="connsiteY10" fmla="*/ 1127126 h 2306528"/>
              <a:gd name="connsiteX11" fmla="*/ 1455755 w 2062593"/>
              <a:gd name="connsiteY11" fmla="*/ 1131888 h 2306528"/>
              <a:gd name="connsiteX12" fmla="*/ 1406542 w 2062593"/>
              <a:gd name="connsiteY12" fmla="*/ 1123951 h 2306528"/>
              <a:gd name="connsiteX13" fmla="*/ 1412892 w 2062593"/>
              <a:gd name="connsiteY13" fmla="*/ 1073151 h 2306528"/>
              <a:gd name="connsiteX14" fmla="*/ 1414480 w 2062593"/>
              <a:gd name="connsiteY14" fmla="*/ 1027113 h 2306528"/>
              <a:gd name="connsiteX15" fmla="*/ 1328755 w 2062593"/>
              <a:gd name="connsiteY15" fmla="*/ 1023938 h 2306528"/>
              <a:gd name="connsiteX16" fmla="*/ 1295417 w 2062593"/>
              <a:gd name="connsiteY16" fmla="*/ 987426 h 2306528"/>
              <a:gd name="connsiteX17" fmla="*/ 1249380 w 2062593"/>
              <a:gd name="connsiteY17" fmla="*/ 922338 h 2306528"/>
              <a:gd name="connsiteX18" fmla="*/ 1277955 w 2062593"/>
              <a:gd name="connsiteY18" fmla="*/ 868363 h 2306528"/>
              <a:gd name="connsiteX19" fmla="*/ 1293830 w 2062593"/>
              <a:gd name="connsiteY19" fmla="*/ 823913 h 2306528"/>
              <a:gd name="connsiteX20" fmla="*/ 1258905 w 2062593"/>
              <a:gd name="connsiteY20" fmla="*/ 749301 h 2306528"/>
              <a:gd name="connsiteX21" fmla="*/ 1250967 w 2062593"/>
              <a:gd name="connsiteY21" fmla="*/ 687388 h 2306528"/>
              <a:gd name="connsiteX22" fmla="*/ 1236680 w 2062593"/>
              <a:gd name="connsiteY22" fmla="*/ 614363 h 2306528"/>
              <a:gd name="connsiteX23" fmla="*/ 1273192 w 2062593"/>
              <a:gd name="connsiteY23" fmla="*/ 549276 h 2306528"/>
              <a:gd name="connsiteX24" fmla="*/ 1290655 w 2062593"/>
              <a:gd name="connsiteY24" fmla="*/ 519113 h 2306528"/>
              <a:gd name="connsiteX25" fmla="*/ 1325580 w 2062593"/>
              <a:gd name="connsiteY25" fmla="*/ 495301 h 2306528"/>
              <a:gd name="connsiteX26" fmla="*/ 1346217 w 2062593"/>
              <a:gd name="connsiteY26" fmla="*/ 431801 h 2306528"/>
              <a:gd name="connsiteX27" fmla="*/ 1376380 w 2062593"/>
              <a:gd name="connsiteY27" fmla="*/ 450851 h 2306528"/>
              <a:gd name="connsiteX28" fmla="*/ 1400192 w 2062593"/>
              <a:gd name="connsiteY28" fmla="*/ 415926 h 2306528"/>
              <a:gd name="connsiteX29" fmla="*/ 1406542 w 2062593"/>
              <a:gd name="connsiteY29" fmla="*/ 336551 h 2306528"/>
              <a:gd name="connsiteX30" fmla="*/ 1443055 w 2062593"/>
              <a:gd name="connsiteY30" fmla="*/ 276226 h 2306528"/>
              <a:gd name="connsiteX31" fmla="*/ 1468455 w 2062593"/>
              <a:gd name="connsiteY31" fmla="*/ 233363 h 2306528"/>
              <a:gd name="connsiteX32" fmla="*/ 1484330 w 2062593"/>
              <a:gd name="connsiteY32" fmla="*/ 201613 h 2306528"/>
              <a:gd name="connsiteX33" fmla="*/ 1544655 w 2062593"/>
              <a:gd name="connsiteY33" fmla="*/ 179388 h 2306528"/>
              <a:gd name="connsiteX34" fmla="*/ 1566880 w 2062593"/>
              <a:gd name="connsiteY34" fmla="*/ 79376 h 2306528"/>
              <a:gd name="connsiteX35" fmla="*/ 1562117 w 2062593"/>
              <a:gd name="connsiteY35" fmla="*/ 53976 h 2306528"/>
              <a:gd name="connsiteX36" fmla="*/ 1495442 w 2062593"/>
              <a:gd name="connsiteY36" fmla="*/ 41276 h 2306528"/>
              <a:gd name="connsiteX37" fmla="*/ 1470042 w 2062593"/>
              <a:gd name="connsiteY37" fmla="*/ 1 h 2306528"/>
              <a:gd name="connsiteX38" fmla="*/ 1373205 w 2062593"/>
              <a:gd name="connsiteY38" fmla="*/ 42863 h 2306528"/>
              <a:gd name="connsiteX39" fmla="*/ 1322405 w 2062593"/>
              <a:gd name="connsiteY39" fmla="*/ 25401 h 2306528"/>
              <a:gd name="connsiteX40" fmla="*/ 1287480 w 2062593"/>
              <a:gd name="connsiteY40" fmla="*/ 77788 h 2306528"/>
              <a:gd name="connsiteX41" fmla="*/ 1260492 w 2062593"/>
              <a:gd name="connsiteY41" fmla="*/ 96838 h 2306528"/>
              <a:gd name="connsiteX42" fmla="*/ 1239855 w 2062593"/>
              <a:gd name="connsiteY42" fmla="*/ 184151 h 2306528"/>
              <a:gd name="connsiteX43" fmla="*/ 1214455 w 2062593"/>
              <a:gd name="connsiteY43" fmla="*/ 195263 h 2306528"/>
              <a:gd name="connsiteX44" fmla="*/ 1252555 w 2062593"/>
              <a:gd name="connsiteY44" fmla="*/ 295276 h 2306528"/>
              <a:gd name="connsiteX45" fmla="*/ 1200167 w 2062593"/>
              <a:gd name="connsiteY45" fmla="*/ 349251 h 2306528"/>
              <a:gd name="connsiteX46" fmla="*/ 1196992 w 2062593"/>
              <a:gd name="connsiteY46" fmla="*/ 404813 h 2306528"/>
              <a:gd name="connsiteX47" fmla="*/ 1143017 w 2062593"/>
              <a:gd name="connsiteY47" fmla="*/ 431801 h 2306528"/>
              <a:gd name="connsiteX48" fmla="*/ 1133492 w 2062593"/>
              <a:gd name="connsiteY48" fmla="*/ 449263 h 2306528"/>
              <a:gd name="connsiteX49" fmla="*/ 1087455 w 2062593"/>
              <a:gd name="connsiteY49" fmla="*/ 450851 h 2306528"/>
              <a:gd name="connsiteX50" fmla="*/ 1081105 w 2062593"/>
              <a:gd name="connsiteY50" fmla="*/ 498476 h 2306528"/>
              <a:gd name="connsiteX51" fmla="*/ 1023955 w 2062593"/>
              <a:gd name="connsiteY51" fmla="*/ 508001 h 2306528"/>
              <a:gd name="connsiteX52" fmla="*/ 1009667 w 2062593"/>
              <a:gd name="connsiteY52" fmla="*/ 560388 h 2306528"/>
              <a:gd name="connsiteX53" fmla="*/ 984267 w 2062593"/>
              <a:gd name="connsiteY53" fmla="*/ 600076 h 2306528"/>
              <a:gd name="connsiteX54" fmla="*/ 966805 w 2062593"/>
              <a:gd name="connsiteY54" fmla="*/ 547688 h 2306528"/>
              <a:gd name="connsiteX55" fmla="*/ 947755 w 2062593"/>
              <a:gd name="connsiteY55" fmla="*/ 622301 h 2306528"/>
              <a:gd name="connsiteX56" fmla="*/ 963630 w 2062593"/>
              <a:gd name="connsiteY56" fmla="*/ 627063 h 2306528"/>
              <a:gd name="connsiteX57" fmla="*/ 936642 w 2062593"/>
              <a:gd name="connsiteY57" fmla="*/ 655638 h 2306528"/>
              <a:gd name="connsiteX58" fmla="*/ 919180 w 2062593"/>
              <a:gd name="connsiteY58" fmla="*/ 731838 h 2306528"/>
              <a:gd name="connsiteX59" fmla="*/ 911242 w 2062593"/>
              <a:gd name="connsiteY59" fmla="*/ 760413 h 2306528"/>
              <a:gd name="connsiteX60" fmla="*/ 928705 w 2062593"/>
              <a:gd name="connsiteY60" fmla="*/ 796926 h 2306528"/>
              <a:gd name="connsiteX61" fmla="*/ 892192 w 2062593"/>
              <a:gd name="connsiteY61" fmla="*/ 844551 h 2306528"/>
              <a:gd name="connsiteX62" fmla="*/ 887430 w 2062593"/>
              <a:gd name="connsiteY62" fmla="*/ 949326 h 2306528"/>
              <a:gd name="connsiteX63" fmla="*/ 931880 w 2062593"/>
              <a:gd name="connsiteY63" fmla="*/ 1000126 h 2306528"/>
              <a:gd name="connsiteX64" fmla="*/ 1019192 w 2062593"/>
              <a:gd name="connsiteY64" fmla="*/ 1041401 h 2306528"/>
              <a:gd name="connsiteX65" fmla="*/ 1017605 w 2062593"/>
              <a:gd name="connsiteY65" fmla="*/ 1062038 h 2306528"/>
              <a:gd name="connsiteX66" fmla="*/ 1025542 w 2062593"/>
              <a:gd name="connsiteY66" fmla="*/ 1101726 h 2306528"/>
              <a:gd name="connsiteX67" fmla="*/ 1066817 w 2062593"/>
              <a:gd name="connsiteY67" fmla="*/ 1128713 h 2306528"/>
              <a:gd name="connsiteX68" fmla="*/ 1030305 w 2062593"/>
              <a:gd name="connsiteY68" fmla="*/ 1182688 h 2306528"/>
              <a:gd name="connsiteX69" fmla="*/ 1019192 w 2062593"/>
              <a:gd name="connsiteY69" fmla="*/ 1181101 h 2306528"/>
              <a:gd name="connsiteX70" fmla="*/ 965217 w 2062593"/>
              <a:gd name="connsiteY70" fmla="*/ 1225551 h 2306528"/>
              <a:gd name="connsiteX71" fmla="*/ 992205 w 2062593"/>
              <a:gd name="connsiteY71" fmla="*/ 1258888 h 2306528"/>
              <a:gd name="connsiteX72" fmla="*/ 1011255 w 2062593"/>
              <a:gd name="connsiteY72" fmla="*/ 1265238 h 2306528"/>
              <a:gd name="connsiteX73" fmla="*/ 976330 w 2062593"/>
              <a:gd name="connsiteY73" fmla="*/ 1320801 h 2306528"/>
              <a:gd name="connsiteX74" fmla="*/ 944580 w 2062593"/>
              <a:gd name="connsiteY74" fmla="*/ 1354138 h 2306528"/>
              <a:gd name="connsiteX75" fmla="*/ 933467 w 2062593"/>
              <a:gd name="connsiteY75" fmla="*/ 1350963 h 2306528"/>
              <a:gd name="connsiteX76" fmla="*/ 954105 w 2062593"/>
              <a:gd name="connsiteY76" fmla="*/ 1300163 h 2306528"/>
              <a:gd name="connsiteX77" fmla="*/ 911242 w 2062593"/>
              <a:gd name="connsiteY77" fmla="*/ 1287463 h 2306528"/>
              <a:gd name="connsiteX78" fmla="*/ 896955 w 2062593"/>
              <a:gd name="connsiteY78" fmla="*/ 1373188 h 2306528"/>
              <a:gd name="connsiteX79" fmla="*/ 874730 w 2062593"/>
              <a:gd name="connsiteY79" fmla="*/ 1387476 h 2306528"/>
              <a:gd name="connsiteX80" fmla="*/ 849330 w 2062593"/>
              <a:gd name="connsiteY80" fmla="*/ 1384301 h 2306528"/>
              <a:gd name="connsiteX81" fmla="*/ 815992 w 2062593"/>
              <a:gd name="connsiteY81" fmla="*/ 1377951 h 2306528"/>
              <a:gd name="connsiteX82" fmla="*/ 811230 w 2062593"/>
              <a:gd name="connsiteY82" fmla="*/ 1443038 h 2306528"/>
              <a:gd name="connsiteX83" fmla="*/ 822342 w 2062593"/>
              <a:gd name="connsiteY83" fmla="*/ 1497013 h 2306528"/>
              <a:gd name="connsiteX84" fmla="*/ 798530 w 2062593"/>
              <a:gd name="connsiteY84" fmla="*/ 1543051 h 2306528"/>
              <a:gd name="connsiteX85" fmla="*/ 812817 w 2062593"/>
              <a:gd name="connsiteY85" fmla="*/ 1574801 h 2306528"/>
              <a:gd name="connsiteX86" fmla="*/ 785830 w 2062593"/>
              <a:gd name="connsiteY86" fmla="*/ 1668463 h 2306528"/>
              <a:gd name="connsiteX87" fmla="*/ 776305 w 2062593"/>
              <a:gd name="connsiteY87" fmla="*/ 1774826 h 2306528"/>
              <a:gd name="connsiteX88" fmla="*/ 690580 w 2062593"/>
              <a:gd name="connsiteY88" fmla="*/ 1846263 h 2306528"/>
              <a:gd name="connsiteX89" fmla="*/ 658830 w 2062593"/>
              <a:gd name="connsiteY89" fmla="*/ 1851026 h 2306528"/>
              <a:gd name="connsiteX90" fmla="*/ 596917 w 2062593"/>
              <a:gd name="connsiteY90" fmla="*/ 1862138 h 2306528"/>
              <a:gd name="connsiteX91" fmla="*/ 523892 w 2062593"/>
              <a:gd name="connsiteY91" fmla="*/ 1914526 h 2306528"/>
              <a:gd name="connsiteX92" fmla="*/ 357205 w 2062593"/>
              <a:gd name="connsiteY92" fmla="*/ 1973263 h 2306528"/>
              <a:gd name="connsiteX93" fmla="*/ 287355 w 2062593"/>
              <a:gd name="connsiteY93" fmla="*/ 1962151 h 2306528"/>
              <a:gd name="connsiteX94" fmla="*/ 255605 w 2062593"/>
              <a:gd name="connsiteY94" fmla="*/ 1968501 h 2306528"/>
              <a:gd name="connsiteX95" fmla="*/ 247667 w 2062593"/>
              <a:gd name="connsiteY95" fmla="*/ 2017713 h 2306528"/>
              <a:gd name="connsiteX96" fmla="*/ 190517 w 2062593"/>
              <a:gd name="connsiteY96" fmla="*/ 1998663 h 2306528"/>
              <a:gd name="connsiteX97" fmla="*/ 173055 w 2062593"/>
              <a:gd name="connsiteY97" fmla="*/ 1989138 h 2306528"/>
              <a:gd name="connsiteX98" fmla="*/ 107967 w 2062593"/>
              <a:gd name="connsiteY98" fmla="*/ 1958976 h 2306528"/>
              <a:gd name="connsiteX99" fmla="*/ 101617 w 2062593"/>
              <a:gd name="connsiteY99" fmla="*/ 1903413 h 2306528"/>
              <a:gd name="connsiteX100" fmla="*/ 101617 w 2062593"/>
              <a:gd name="connsiteY100" fmla="*/ 1871663 h 2306528"/>
              <a:gd name="connsiteX101" fmla="*/ 82567 w 2062593"/>
              <a:gd name="connsiteY101" fmla="*/ 1855788 h 2306528"/>
              <a:gd name="connsiteX102" fmla="*/ 46055 w 2062593"/>
              <a:gd name="connsiteY102" fmla="*/ 1903413 h 2306528"/>
              <a:gd name="connsiteX103" fmla="*/ 41292 w 2062593"/>
              <a:gd name="connsiteY103" fmla="*/ 1935163 h 2306528"/>
              <a:gd name="connsiteX104" fmla="*/ 53992 w 2062593"/>
              <a:gd name="connsiteY104" fmla="*/ 1979613 h 2306528"/>
              <a:gd name="connsiteX105" fmla="*/ 17 w 2062593"/>
              <a:gd name="connsiteY105" fmla="*/ 2014538 h 2306528"/>
              <a:gd name="connsiteX106" fmla="*/ 60342 w 2062593"/>
              <a:gd name="connsiteY106" fmla="*/ 2039938 h 2306528"/>
              <a:gd name="connsiteX107" fmla="*/ 82567 w 2062593"/>
              <a:gd name="connsiteY107" fmla="*/ 2116138 h 2306528"/>
              <a:gd name="connsiteX108" fmla="*/ 111142 w 2062593"/>
              <a:gd name="connsiteY108" fmla="*/ 2127251 h 2306528"/>
              <a:gd name="connsiteX109" fmla="*/ 171467 w 2062593"/>
              <a:gd name="connsiteY109" fmla="*/ 2133601 h 2306528"/>
              <a:gd name="connsiteX110" fmla="*/ 160355 w 2062593"/>
              <a:gd name="connsiteY110" fmla="*/ 2203451 h 2306528"/>
              <a:gd name="connsiteX111" fmla="*/ 268305 w 2062593"/>
              <a:gd name="connsiteY111" fmla="*/ 2198688 h 2306528"/>
              <a:gd name="connsiteX112" fmla="*/ 368317 w 2062593"/>
              <a:gd name="connsiteY112" fmla="*/ 2174876 h 2306528"/>
              <a:gd name="connsiteX113" fmla="*/ 466742 w 2062593"/>
              <a:gd name="connsiteY113" fmla="*/ 2246313 h 2306528"/>
              <a:gd name="connsiteX114" fmla="*/ 488967 w 2062593"/>
              <a:gd name="connsiteY114" fmla="*/ 2305051 h 2306528"/>
              <a:gd name="connsiteX115" fmla="*/ 574692 w 2062593"/>
              <a:gd name="connsiteY115" fmla="*/ 2282826 h 2306528"/>
              <a:gd name="connsiteX116" fmla="*/ 609617 w 2062593"/>
              <a:gd name="connsiteY116" fmla="*/ 2217738 h 2306528"/>
              <a:gd name="connsiteX117" fmla="*/ 657242 w 2062593"/>
              <a:gd name="connsiteY117" fmla="*/ 2212976 h 2306528"/>
              <a:gd name="connsiteX118" fmla="*/ 769955 w 2062593"/>
              <a:gd name="connsiteY118" fmla="*/ 2173288 h 2306528"/>
              <a:gd name="connsiteX119" fmla="*/ 828692 w 2062593"/>
              <a:gd name="connsiteY119" fmla="*/ 2125663 h 2306528"/>
              <a:gd name="connsiteX120" fmla="*/ 925530 w 2062593"/>
              <a:gd name="connsiteY120" fmla="*/ 2087563 h 2306528"/>
              <a:gd name="connsiteX121" fmla="*/ 989030 w 2062593"/>
              <a:gd name="connsiteY121" fmla="*/ 2119313 h 2306528"/>
              <a:gd name="connsiteX122" fmla="*/ 1012842 w 2062593"/>
              <a:gd name="connsiteY122" fmla="*/ 2170113 h 2306528"/>
              <a:gd name="connsiteX123" fmla="*/ 1084280 w 2062593"/>
              <a:gd name="connsiteY123" fmla="*/ 2147888 h 2306528"/>
              <a:gd name="connsiteX124" fmla="*/ 1085867 w 2062593"/>
              <a:gd name="connsiteY124" fmla="*/ 2232026 h 2306528"/>
              <a:gd name="connsiteX125" fmla="*/ 1114442 w 2062593"/>
              <a:gd name="connsiteY125" fmla="*/ 2243138 h 2306528"/>
              <a:gd name="connsiteX126" fmla="*/ 1146192 w 2062593"/>
              <a:gd name="connsiteY126" fmla="*/ 2209801 h 2306528"/>
              <a:gd name="connsiteX127" fmla="*/ 1190642 w 2062593"/>
              <a:gd name="connsiteY127" fmla="*/ 2182813 h 2306528"/>
              <a:gd name="connsiteX128" fmla="*/ 1274780 w 2062593"/>
              <a:gd name="connsiteY128" fmla="*/ 2157413 h 2306528"/>
              <a:gd name="connsiteX129" fmla="*/ 1209692 w 2062593"/>
              <a:gd name="connsiteY129" fmla="*/ 2141538 h 2306528"/>
              <a:gd name="connsiteX130" fmla="*/ 1171592 w 2062593"/>
              <a:gd name="connsiteY130" fmla="*/ 2135188 h 2306528"/>
              <a:gd name="connsiteX131" fmla="*/ 1138255 w 2062593"/>
              <a:gd name="connsiteY131" fmla="*/ 2109788 h 2306528"/>
              <a:gd name="connsiteX132" fmla="*/ 1176355 w 2062593"/>
              <a:gd name="connsiteY132" fmla="*/ 2070101 h 2306528"/>
              <a:gd name="connsiteX133" fmla="*/ 1203342 w 2062593"/>
              <a:gd name="connsiteY133" fmla="*/ 2046288 h 2306528"/>
              <a:gd name="connsiteX134" fmla="*/ 1236680 w 2062593"/>
              <a:gd name="connsiteY134" fmla="*/ 2085976 h 2306528"/>
              <a:gd name="connsiteX135" fmla="*/ 1258905 w 2062593"/>
              <a:gd name="connsiteY135" fmla="*/ 2092326 h 2306528"/>
              <a:gd name="connsiteX136" fmla="*/ 1262080 w 2062593"/>
              <a:gd name="connsiteY136" fmla="*/ 2016126 h 2306528"/>
              <a:gd name="connsiteX137" fmla="*/ 1271605 w 2062593"/>
              <a:gd name="connsiteY137" fmla="*/ 1968501 h 2306528"/>
              <a:gd name="connsiteX138" fmla="*/ 1244617 w 2062593"/>
              <a:gd name="connsiteY138" fmla="*/ 1863726 h 2306528"/>
              <a:gd name="connsiteX139" fmla="*/ 1222392 w 2062593"/>
              <a:gd name="connsiteY139" fmla="*/ 1792288 h 2306528"/>
              <a:gd name="connsiteX140" fmla="*/ 1273192 w 2062593"/>
              <a:gd name="connsiteY140" fmla="*/ 1704976 h 2306528"/>
              <a:gd name="connsiteX141" fmla="*/ 1284305 w 2062593"/>
              <a:gd name="connsiteY141" fmla="*/ 1616076 h 2306528"/>
              <a:gd name="connsiteX142" fmla="*/ 1357330 w 2062593"/>
              <a:gd name="connsiteY142" fmla="*/ 1562101 h 2306528"/>
              <a:gd name="connsiteX143" fmla="*/ 1409717 w 2062593"/>
              <a:gd name="connsiteY143" fmla="*/ 1562101 h 2306528"/>
              <a:gd name="connsiteX144" fmla="*/ 1422417 w 2062593"/>
              <a:gd name="connsiteY144" fmla="*/ 1601788 h 2306528"/>
              <a:gd name="connsiteX145" fmla="*/ 1460517 w 2062593"/>
              <a:gd name="connsiteY145" fmla="*/ 1619251 h 2306528"/>
              <a:gd name="connsiteX146" fmla="*/ 1474805 w 2062593"/>
              <a:gd name="connsiteY146" fmla="*/ 1681163 h 2306528"/>
              <a:gd name="connsiteX147" fmla="*/ 1546242 w 2062593"/>
              <a:gd name="connsiteY147" fmla="*/ 1671638 h 2306528"/>
              <a:gd name="connsiteX148" fmla="*/ 1571642 w 2062593"/>
              <a:gd name="connsiteY148" fmla="*/ 1565276 h 2306528"/>
              <a:gd name="connsiteX149" fmla="*/ 1560530 w 2062593"/>
              <a:gd name="connsiteY149" fmla="*/ 1520826 h 2306528"/>
              <a:gd name="connsiteX150" fmla="*/ 1589105 w 2062593"/>
              <a:gd name="connsiteY150" fmla="*/ 1466851 h 2306528"/>
              <a:gd name="connsiteX151" fmla="*/ 1551005 w 2062593"/>
              <a:gd name="connsiteY151" fmla="*/ 1436688 h 2306528"/>
              <a:gd name="connsiteX152" fmla="*/ 1525605 w 2062593"/>
              <a:gd name="connsiteY152" fmla="*/ 1436688 h 2306528"/>
              <a:gd name="connsiteX153" fmla="*/ 1493855 w 2062593"/>
              <a:gd name="connsiteY153" fmla="*/ 1431926 h 2306528"/>
              <a:gd name="connsiteX154" fmla="*/ 1500205 w 2062593"/>
              <a:gd name="connsiteY154" fmla="*/ 1387476 h 2306528"/>
              <a:gd name="connsiteX155" fmla="*/ 1477980 w 2062593"/>
              <a:gd name="connsiteY155" fmla="*/ 1339851 h 2306528"/>
              <a:gd name="connsiteX156" fmla="*/ 1474805 w 2062593"/>
              <a:gd name="connsiteY156" fmla="*/ 1287463 h 2306528"/>
              <a:gd name="connsiteX157" fmla="*/ 1511317 w 2062593"/>
              <a:gd name="connsiteY157" fmla="*/ 1266826 h 2306528"/>
              <a:gd name="connsiteX158" fmla="*/ 1531955 w 2062593"/>
              <a:gd name="connsiteY158" fmla="*/ 1243013 h 2306528"/>
              <a:gd name="connsiteX159" fmla="*/ 1576405 w 2062593"/>
              <a:gd name="connsiteY159" fmla="*/ 1200151 h 2306528"/>
              <a:gd name="connsiteX160" fmla="*/ 1630380 w 2062593"/>
              <a:gd name="connsiteY160" fmla="*/ 1200151 h 2306528"/>
              <a:gd name="connsiteX161" fmla="*/ 1670067 w 2062593"/>
              <a:gd name="connsiteY161" fmla="*/ 1165226 h 2306528"/>
              <a:gd name="connsiteX162" fmla="*/ 1716105 w 2062593"/>
              <a:gd name="connsiteY162" fmla="*/ 1179513 h 2306528"/>
              <a:gd name="connsiteX163" fmla="*/ 1739917 w 2062593"/>
              <a:gd name="connsiteY163" fmla="*/ 1182688 h 2306528"/>
              <a:gd name="connsiteX164" fmla="*/ 1805005 w 2062593"/>
              <a:gd name="connsiteY164" fmla="*/ 1174751 h 2306528"/>
              <a:gd name="connsiteX165" fmla="*/ 1822467 w 2062593"/>
              <a:gd name="connsiteY165" fmla="*/ 1204913 h 2306528"/>
              <a:gd name="connsiteX166" fmla="*/ 1897080 w 2062593"/>
              <a:gd name="connsiteY166" fmla="*/ 1146176 h 2306528"/>
              <a:gd name="connsiteX167" fmla="*/ 1928830 w 2062593"/>
              <a:gd name="connsiteY167" fmla="*/ 1092201 h 2306528"/>
              <a:gd name="connsiteX168" fmla="*/ 2003442 w 2062593"/>
              <a:gd name="connsiteY168" fmla="*/ 1092201 h 2306528"/>
              <a:gd name="connsiteX169" fmla="*/ 2043130 w 2062593"/>
              <a:gd name="connsiteY169" fmla="*/ 1074738 h 2306528"/>
              <a:gd name="connsiteX170" fmla="*/ 2052655 w 2062593"/>
              <a:gd name="connsiteY170" fmla="*/ 1020763 h 230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2062593" h="2306528">
                <a:moveTo>
                  <a:pt x="2052655" y="1020763"/>
                </a:moveTo>
                <a:cubicBezTo>
                  <a:pt x="2030695" y="1009915"/>
                  <a:pt x="1931740" y="1010974"/>
                  <a:pt x="1911367" y="1009651"/>
                </a:cubicBezTo>
                <a:cubicBezTo>
                  <a:pt x="1890994" y="1008328"/>
                  <a:pt x="1927242" y="1026584"/>
                  <a:pt x="1930417" y="1012826"/>
                </a:cubicBezTo>
                <a:cubicBezTo>
                  <a:pt x="1933592" y="999068"/>
                  <a:pt x="1937031" y="939801"/>
                  <a:pt x="1930417" y="927101"/>
                </a:cubicBezTo>
                <a:cubicBezTo>
                  <a:pt x="1923803" y="914401"/>
                  <a:pt x="1908986" y="925778"/>
                  <a:pt x="1890730" y="936626"/>
                </a:cubicBezTo>
                <a:cubicBezTo>
                  <a:pt x="1872474" y="947474"/>
                  <a:pt x="1840724" y="983721"/>
                  <a:pt x="1820880" y="992188"/>
                </a:cubicBezTo>
                <a:cubicBezTo>
                  <a:pt x="1801036" y="1000655"/>
                  <a:pt x="1796273" y="980547"/>
                  <a:pt x="1771667" y="987426"/>
                </a:cubicBezTo>
                <a:cubicBezTo>
                  <a:pt x="1747061" y="994305"/>
                  <a:pt x="1701552" y="1018117"/>
                  <a:pt x="1673242" y="1033463"/>
                </a:cubicBezTo>
                <a:cubicBezTo>
                  <a:pt x="1644932" y="1048809"/>
                  <a:pt x="1627205" y="1065214"/>
                  <a:pt x="1601805" y="1079501"/>
                </a:cubicBezTo>
                <a:cubicBezTo>
                  <a:pt x="1576405" y="1093788"/>
                  <a:pt x="1542538" y="1111251"/>
                  <a:pt x="1520842" y="1119188"/>
                </a:cubicBezTo>
                <a:cubicBezTo>
                  <a:pt x="1499146" y="1127125"/>
                  <a:pt x="1482478" y="1125009"/>
                  <a:pt x="1471630" y="1127126"/>
                </a:cubicBezTo>
                <a:cubicBezTo>
                  <a:pt x="1460782" y="1129243"/>
                  <a:pt x="1466603" y="1132417"/>
                  <a:pt x="1455755" y="1131888"/>
                </a:cubicBezTo>
                <a:cubicBezTo>
                  <a:pt x="1444907" y="1131359"/>
                  <a:pt x="1413686" y="1133740"/>
                  <a:pt x="1406542" y="1123951"/>
                </a:cubicBezTo>
                <a:cubicBezTo>
                  <a:pt x="1399398" y="1114162"/>
                  <a:pt x="1411569" y="1089291"/>
                  <a:pt x="1412892" y="1073151"/>
                </a:cubicBezTo>
                <a:cubicBezTo>
                  <a:pt x="1414215" y="1057011"/>
                  <a:pt x="1428503" y="1035315"/>
                  <a:pt x="1414480" y="1027113"/>
                </a:cubicBezTo>
                <a:cubicBezTo>
                  <a:pt x="1400457" y="1018911"/>
                  <a:pt x="1348599" y="1030553"/>
                  <a:pt x="1328755" y="1023938"/>
                </a:cubicBezTo>
                <a:cubicBezTo>
                  <a:pt x="1308911" y="1017323"/>
                  <a:pt x="1308646" y="1004359"/>
                  <a:pt x="1295417" y="987426"/>
                </a:cubicBezTo>
                <a:cubicBezTo>
                  <a:pt x="1282188" y="970493"/>
                  <a:pt x="1252290" y="942182"/>
                  <a:pt x="1249380" y="922338"/>
                </a:cubicBezTo>
                <a:cubicBezTo>
                  <a:pt x="1246470" y="902494"/>
                  <a:pt x="1270547" y="884767"/>
                  <a:pt x="1277955" y="868363"/>
                </a:cubicBezTo>
                <a:cubicBezTo>
                  <a:pt x="1285363" y="851959"/>
                  <a:pt x="1297005" y="843757"/>
                  <a:pt x="1293830" y="823913"/>
                </a:cubicBezTo>
                <a:cubicBezTo>
                  <a:pt x="1290655" y="804069"/>
                  <a:pt x="1266049" y="772055"/>
                  <a:pt x="1258905" y="749301"/>
                </a:cubicBezTo>
                <a:cubicBezTo>
                  <a:pt x="1251761" y="726547"/>
                  <a:pt x="1254671" y="709878"/>
                  <a:pt x="1250967" y="687388"/>
                </a:cubicBezTo>
                <a:cubicBezTo>
                  <a:pt x="1247263" y="664898"/>
                  <a:pt x="1232976" y="637382"/>
                  <a:pt x="1236680" y="614363"/>
                </a:cubicBezTo>
                <a:cubicBezTo>
                  <a:pt x="1240384" y="591344"/>
                  <a:pt x="1264196" y="565151"/>
                  <a:pt x="1273192" y="549276"/>
                </a:cubicBezTo>
                <a:cubicBezTo>
                  <a:pt x="1282188" y="533401"/>
                  <a:pt x="1281924" y="528109"/>
                  <a:pt x="1290655" y="519113"/>
                </a:cubicBezTo>
                <a:cubicBezTo>
                  <a:pt x="1299386" y="510117"/>
                  <a:pt x="1316320" y="509853"/>
                  <a:pt x="1325580" y="495301"/>
                </a:cubicBezTo>
                <a:cubicBezTo>
                  <a:pt x="1334840" y="480749"/>
                  <a:pt x="1337750" y="439209"/>
                  <a:pt x="1346217" y="431801"/>
                </a:cubicBezTo>
                <a:cubicBezTo>
                  <a:pt x="1354684" y="424393"/>
                  <a:pt x="1367384" y="453497"/>
                  <a:pt x="1376380" y="450851"/>
                </a:cubicBezTo>
                <a:cubicBezTo>
                  <a:pt x="1385376" y="448205"/>
                  <a:pt x="1395165" y="434976"/>
                  <a:pt x="1400192" y="415926"/>
                </a:cubicBezTo>
                <a:cubicBezTo>
                  <a:pt x="1405219" y="396876"/>
                  <a:pt x="1399398" y="359834"/>
                  <a:pt x="1406542" y="336551"/>
                </a:cubicBezTo>
                <a:cubicBezTo>
                  <a:pt x="1413686" y="313268"/>
                  <a:pt x="1432736" y="293424"/>
                  <a:pt x="1443055" y="276226"/>
                </a:cubicBezTo>
                <a:cubicBezTo>
                  <a:pt x="1453374" y="259028"/>
                  <a:pt x="1461576" y="245798"/>
                  <a:pt x="1468455" y="233363"/>
                </a:cubicBezTo>
                <a:cubicBezTo>
                  <a:pt x="1475334" y="220928"/>
                  <a:pt x="1471630" y="210609"/>
                  <a:pt x="1484330" y="201613"/>
                </a:cubicBezTo>
                <a:cubicBezTo>
                  <a:pt x="1497030" y="192617"/>
                  <a:pt x="1530897" y="199761"/>
                  <a:pt x="1544655" y="179388"/>
                </a:cubicBezTo>
                <a:cubicBezTo>
                  <a:pt x="1558413" y="159015"/>
                  <a:pt x="1563970" y="100278"/>
                  <a:pt x="1566880" y="79376"/>
                </a:cubicBezTo>
                <a:cubicBezTo>
                  <a:pt x="1569790" y="58474"/>
                  <a:pt x="1574023" y="60326"/>
                  <a:pt x="1562117" y="53976"/>
                </a:cubicBezTo>
                <a:cubicBezTo>
                  <a:pt x="1550211" y="47626"/>
                  <a:pt x="1510788" y="50272"/>
                  <a:pt x="1495442" y="41276"/>
                </a:cubicBezTo>
                <a:cubicBezTo>
                  <a:pt x="1480096" y="32280"/>
                  <a:pt x="1490415" y="-263"/>
                  <a:pt x="1470042" y="1"/>
                </a:cubicBezTo>
                <a:cubicBezTo>
                  <a:pt x="1449669" y="265"/>
                  <a:pt x="1397811" y="38630"/>
                  <a:pt x="1373205" y="42863"/>
                </a:cubicBezTo>
                <a:cubicBezTo>
                  <a:pt x="1348599" y="47096"/>
                  <a:pt x="1336692" y="19580"/>
                  <a:pt x="1322405" y="25401"/>
                </a:cubicBezTo>
                <a:cubicBezTo>
                  <a:pt x="1308118" y="31222"/>
                  <a:pt x="1297799" y="65882"/>
                  <a:pt x="1287480" y="77788"/>
                </a:cubicBezTo>
                <a:cubicBezTo>
                  <a:pt x="1277161" y="89694"/>
                  <a:pt x="1268429" y="79111"/>
                  <a:pt x="1260492" y="96838"/>
                </a:cubicBezTo>
                <a:cubicBezTo>
                  <a:pt x="1252554" y="114565"/>
                  <a:pt x="1247528" y="167747"/>
                  <a:pt x="1239855" y="184151"/>
                </a:cubicBezTo>
                <a:cubicBezTo>
                  <a:pt x="1232182" y="200555"/>
                  <a:pt x="1212338" y="176742"/>
                  <a:pt x="1214455" y="195263"/>
                </a:cubicBezTo>
                <a:cubicBezTo>
                  <a:pt x="1216572" y="213784"/>
                  <a:pt x="1254936" y="269611"/>
                  <a:pt x="1252555" y="295276"/>
                </a:cubicBezTo>
                <a:cubicBezTo>
                  <a:pt x="1250174" y="320941"/>
                  <a:pt x="1209427" y="330995"/>
                  <a:pt x="1200167" y="349251"/>
                </a:cubicBezTo>
                <a:cubicBezTo>
                  <a:pt x="1190906" y="367507"/>
                  <a:pt x="1206517" y="391055"/>
                  <a:pt x="1196992" y="404813"/>
                </a:cubicBezTo>
                <a:cubicBezTo>
                  <a:pt x="1187467" y="418571"/>
                  <a:pt x="1153600" y="424393"/>
                  <a:pt x="1143017" y="431801"/>
                </a:cubicBezTo>
                <a:cubicBezTo>
                  <a:pt x="1132434" y="439209"/>
                  <a:pt x="1142752" y="446088"/>
                  <a:pt x="1133492" y="449263"/>
                </a:cubicBezTo>
                <a:cubicBezTo>
                  <a:pt x="1124232" y="452438"/>
                  <a:pt x="1096186" y="442649"/>
                  <a:pt x="1087455" y="450851"/>
                </a:cubicBezTo>
                <a:cubicBezTo>
                  <a:pt x="1078724" y="459053"/>
                  <a:pt x="1091688" y="488951"/>
                  <a:pt x="1081105" y="498476"/>
                </a:cubicBezTo>
                <a:cubicBezTo>
                  <a:pt x="1070522" y="508001"/>
                  <a:pt x="1035861" y="497682"/>
                  <a:pt x="1023955" y="508001"/>
                </a:cubicBezTo>
                <a:cubicBezTo>
                  <a:pt x="1012049" y="518320"/>
                  <a:pt x="1016282" y="545042"/>
                  <a:pt x="1009667" y="560388"/>
                </a:cubicBezTo>
                <a:cubicBezTo>
                  <a:pt x="1003052" y="575734"/>
                  <a:pt x="991411" y="602193"/>
                  <a:pt x="984267" y="600076"/>
                </a:cubicBezTo>
                <a:cubicBezTo>
                  <a:pt x="977123" y="597959"/>
                  <a:pt x="972890" y="543984"/>
                  <a:pt x="966805" y="547688"/>
                </a:cubicBezTo>
                <a:cubicBezTo>
                  <a:pt x="960720" y="551392"/>
                  <a:pt x="948284" y="609072"/>
                  <a:pt x="947755" y="622301"/>
                </a:cubicBezTo>
                <a:cubicBezTo>
                  <a:pt x="947226" y="635530"/>
                  <a:pt x="965482" y="621507"/>
                  <a:pt x="963630" y="627063"/>
                </a:cubicBezTo>
                <a:cubicBezTo>
                  <a:pt x="961778" y="632619"/>
                  <a:pt x="944050" y="638176"/>
                  <a:pt x="936642" y="655638"/>
                </a:cubicBezTo>
                <a:cubicBezTo>
                  <a:pt x="929234" y="673100"/>
                  <a:pt x="923413" y="714376"/>
                  <a:pt x="919180" y="731838"/>
                </a:cubicBezTo>
                <a:cubicBezTo>
                  <a:pt x="914947" y="749300"/>
                  <a:pt x="909655" y="749565"/>
                  <a:pt x="911242" y="760413"/>
                </a:cubicBezTo>
                <a:cubicBezTo>
                  <a:pt x="912829" y="771261"/>
                  <a:pt x="931880" y="782903"/>
                  <a:pt x="928705" y="796926"/>
                </a:cubicBezTo>
                <a:cubicBezTo>
                  <a:pt x="925530" y="810949"/>
                  <a:pt x="899071" y="819151"/>
                  <a:pt x="892192" y="844551"/>
                </a:cubicBezTo>
                <a:cubicBezTo>
                  <a:pt x="885313" y="869951"/>
                  <a:pt x="880815" y="923397"/>
                  <a:pt x="887430" y="949326"/>
                </a:cubicBezTo>
                <a:cubicBezTo>
                  <a:pt x="894045" y="975255"/>
                  <a:pt x="909920" y="984780"/>
                  <a:pt x="931880" y="1000126"/>
                </a:cubicBezTo>
                <a:cubicBezTo>
                  <a:pt x="953840" y="1015472"/>
                  <a:pt x="1004905" y="1031082"/>
                  <a:pt x="1019192" y="1041401"/>
                </a:cubicBezTo>
                <a:cubicBezTo>
                  <a:pt x="1033479" y="1051720"/>
                  <a:pt x="1016547" y="1051984"/>
                  <a:pt x="1017605" y="1062038"/>
                </a:cubicBezTo>
                <a:cubicBezTo>
                  <a:pt x="1018663" y="1072092"/>
                  <a:pt x="1017340" y="1090614"/>
                  <a:pt x="1025542" y="1101726"/>
                </a:cubicBezTo>
                <a:cubicBezTo>
                  <a:pt x="1033744" y="1112838"/>
                  <a:pt x="1066023" y="1115219"/>
                  <a:pt x="1066817" y="1128713"/>
                </a:cubicBezTo>
                <a:cubicBezTo>
                  <a:pt x="1067611" y="1142207"/>
                  <a:pt x="1038242" y="1173957"/>
                  <a:pt x="1030305" y="1182688"/>
                </a:cubicBezTo>
                <a:cubicBezTo>
                  <a:pt x="1022368" y="1191419"/>
                  <a:pt x="1030040" y="1173957"/>
                  <a:pt x="1019192" y="1181101"/>
                </a:cubicBezTo>
                <a:cubicBezTo>
                  <a:pt x="1008344" y="1188245"/>
                  <a:pt x="969715" y="1212587"/>
                  <a:pt x="965217" y="1225551"/>
                </a:cubicBezTo>
                <a:cubicBezTo>
                  <a:pt x="960719" y="1238515"/>
                  <a:pt x="984532" y="1252274"/>
                  <a:pt x="992205" y="1258888"/>
                </a:cubicBezTo>
                <a:cubicBezTo>
                  <a:pt x="999878" y="1265503"/>
                  <a:pt x="1013901" y="1254919"/>
                  <a:pt x="1011255" y="1265238"/>
                </a:cubicBezTo>
                <a:cubicBezTo>
                  <a:pt x="1008609" y="1275557"/>
                  <a:pt x="987442" y="1305985"/>
                  <a:pt x="976330" y="1320801"/>
                </a:cubicBezTo>
                <a:cubicBezTo>
                  <a:pt x="965218" y="1335617"/>
                  <a:pt x="951724" y="1349111"/>
                  <a:pt x="944580" y="1354138"/>
                </a:cubicBezTo>
                <a:cubicBezTo>
                  <a:pt x="937436" y="1359165"/>
                  <a:pt x="931880" y="1359959"/>
                  <a:pt x="933467" y="1350963"/>
                </a:cubicBezTo>
                <a:cubicBezTo>
                  <a:pt x="935054" y="1341967"/>
                  <a:pt x="957809" y="1310746"/>
                  <a:pt x="954105" y="1300163"/>
                </a:cubicBezTo>
                <a:cubicBezTo>
                  <a:pt x="950401" y="1289580"/>
                  <a:pt x="920767" y="1275292"/>
                  <a:pt x="911242" y="1287463"/>
                </a:cubicBezTo>
                <a:cubicBezTo>
                  <a:pt x="901717" y="1299634"/>
                  <a:pt x="903040" y="1356519"/>
                  <a:pt x="896955" y="1373188"/>
                </a:cubicBezTo>
                <a:cubicBezTo>
                  <a:pt x="890870" y="1389857"/>
                  <a:pt x="882667" y="1385624"/>
                  <a:pt x="874730" y="1387476"/>
                </a:cubicBezTo>
                <a:cubicBezTo>
                  <a:pt x="866792" y="1389328"/>
                  <a:pt x="859120" y="1385889"/>
                  <a:pt x="849330" y="1384301"/>
                </a:cubicBezTo>
                <a:cubicBezTo>
                  <a:pt x="839540" y="1382714"/>
                  <a:pt x="822342" y="1368162"/>
                  <a:pt x="815992" y="1377951"/>
                </a:cubicBezTo>
                <a:cubicBezTo>
                  <a:pt x="809642" y="1387740"/>
                  <a:pt x="810172" y="1423194"/>
                  <a:pt x="811230" y="1443038"/>
                </a:cubicBezTo>
                <a:cubicBezTo>
                  <a:pt x="812288" y="1462882"/>
                  <a:pt x="824459" y="1480344"/>
                  <a:pt x="822342" y="1497013"/>
                </a:cubicBezTo>
                <a:cubicBezTo>
                  <a:pt x="820225" y="1513682"/>
                  <a:pt x="800117" y="1530086"/>
                  <a:pt x="798530" y="1543051"/>
                </a:cubicBezTo>
                <a:cubicBezTo>
                  <a:pt x="796943" y="1556016"/>
                  <a:pt x="814934" y="1553899"/>
                  <a:pt x="812817" y="1574801"/>
                </a:cubicBezTo>
                <a:cubicBezTo>
                  <a:pt x="810700" y="1595703"/>
                  <a:pt x="791915" y="1635125"/>
                  <a:pt x="785830" y="1668463"/>
                </a:cubicBezTo>
                <a:cubicBezTo>
                  <a:pt x="779745" y="1701801"/>
                  <a:pt x="792180" y="1745193"/>
                  <a:pt x="776305" y="1774826"/>
                </a:cubicBezTo>
                <a:cubicBezTo>
                  <a:pt x="760430" y="1804459"/>
                  <a:pt x="710159" y="1833563"/>
                  <a:pt x="690580" y="1846263"/>
                </a:cubicBezTo>
                <a:cubicBezTo>
                  <a:pt x="671001" y="1858963"/>
                  <a:pt x="658830" y="1851026"/>
                  <a:pt x="658830" y="1851026"/>
                </a:cubicBezTo>
                <a:cubicBezTo>
                  <a:pt x="643220" y="1853672"/>
                  <a:pt x="619407" y="1851555"/>
                  <a:pt x="596917" y="1862138"/>
                </a:cubicBezTo>
                <a:cubicBezTo>
                  <a:pt x="574427" y="1872721"/>
                  <a:pt x="563844" y="1896005"/>
                  <a:pt x="523892" y="1914526"/>
                </a:cubicBezTo>
                <a:cubicBezTo>
                  <a:pt x="483940" y="1933047"/>
                  <a:pt x="396628" y="1965326"/>
                  <a:pt x="357205" y="1973263"/>
                </a:cubicBezTo>
                <a:cubicBezTo>
                  <a:pt x="317782" y="1981200"/>
                  <a:pt x="304288" y="1962945"/>
                  <a:pt x="287355" y="1962151"/>
                </a:cubicBezTo>
                <a:cubicBezTo>
                  <a:pt x="270422" y="1961357"/>
                  <a:pt x="262220" y="1959241"/>
                  <a:pt x="255605" y="1968501"/>
                </a:cubicBezTo>
                <a:cubicBezTo>
                  <a:pt x="248990" y="1977761"/>
                  <a:pt x="258515" y="2012686"/>
                  <a:pt x="247667" y="2017713"/>
                </a:cubicBezTo>
                <a:cubicBezTo>
                  <a:pt x="236819" y="2022740"/>
                  <a:pt x="202952" y="2003426"/>
                  <a:pt x="190517" y="1998663"/>
                </a:cubicBezTo>
                <a:cubicBezTo>
                  <a:pt x="178082" y="1993900"/>
                  <a:pt x="186813" y="1995752"/>
                  <a:pt x="173055" y="1989138"/>
                </a:cubicBezTo>
                <a:cubicBezTo>
                  <a:pt x="159297" y="1982524"/>
                  <a:pt x="119873" y="1973263"/>
                  <a:pt x="107967" y="1958976"/>
                </a:cubicBezTo>
                <a:cubicBezTo>
                  <a:pt x="96061" y="1944689"/>
                  <a:pt x="102675" y="1917965"/>
                  <a:pt x="101617" y="1903413"/>
                </a:cubicBezTo>
                <a:cubicBezTo>
                  <a:pt x="100559" y="1888861"/>
                  <a:pt x="104792" y="1879601"/>
                  <a:pt x="101617" y="1871663"/>
                </a:cubicBezTo>
                <a:cubicBezTo>
                  <a:pt x="98442" y="1863725"/>
                  <a:pt x="91827" y="1850496"/>
                  <a:pt x="82567" y="1855788"/>
                </a:cubicBezTo>
                <a:cubicBezTo>
                  <a:pt x="73307" y="1861080"/>
                  <a:pt x="52934" y="1890184"/>
                  <a:pt x="46055" y="1903413"/>
                </a:cubicBezTo>
                <a:cubicBezTo>
                  <a:pt x="39176" y="1916642"/>
                  <a:pt x="39969" y="1922463"/>
                  <a:pt x="41292" y="1935163"/>
                </a:cubicBezTo>
                <a:cubicBezTo>
                  <a:pt x="42615" y="1947863"/>
                  <a:pt x="60871" y="1966384"/>
                  <a:pt x="53992" y="1979613"/>
                </a:cubicBezTo>
                <a:cubicBezTo>
                  <a:pt x="47113" y="1992842"/>
                  <a:pt x="-1041" y="2004484"/>
                  <a:pt x="17" y="2014538"/>
                </a:cubicBezTo>
                <a:cubicBezTo>
                  <a:pt x="1075" y="2024592"/>
                  <a:pt x="46584" y="2023005"/>
                  <a:pt x="60342" y="2039938"/>
                </a:cubicBezTo>
                <a:cubicBezTo>
                  <a:pt x="74100" y="2056871"/>
                  <a:pt x="74100" y="2101586"/>
                  <a:pt x="82567" y="2116138"/>
                </a:cubicBezTo>
                <a:cubicBezTo>
                  <a:pt x="91034" y="2130690"/>
                  <a:pt x="96326" y="2124341"/>
                  <a:pt x="111142" y="2127251"/>
                </a:cubicBezTo>
                <a:cubicBezTo>
                  <a:pt x="125958" y="2130161"/>
                  <a:pt x="163265" y="2120901"/>
                  <a:pt x="171467" y="2133601"/>
                </a:cubicBezTo>
                <a:cubicBezTo>
                  <a:pt x="179669" y="2146301"/>
                  <a:pt x="144215" y="2192603"/>
                  <a:pt x="160355" y="2203451"/>
                </a:cubicBezTo>
                <a:cubicBezTo>
                  <a:pt x="176495" y="2214299"/>
                  <a:pt x="233645" y="2203450"/>
                  <a:pt x="268305" y="2198688"/>
                </a:cubicBezTo>
                <a:cubicBezTo>
                  <a:pt x="302965" y="2193926"/>
                  <a:pt x="335244" y="2166939"/>
                  <a:pt x="368317" y="2174876"/>
                </a:cubicBezTo>
                <a:cubicBezTo>
                  <a:pt x="401390" y="2182813"/>
                  <a:pt x="446634" y="2224617"/>
                  <a:pt x="466742" y="2246313"/>
                </a:cubicBezTo>
                <a:cubicBezTo>
                  <a:pt x="486850" y="2268009"/>
                  <a:pt x="470975" y="2298966"/>
                  <a:pt x="488967" y="2305051"/>
                </a:cubicBezTo>
                <a:cubicBezTo>
                  <a:pt x="506959" y="2311136"/>
                  <a:pt x="554584" y="2297378"/>
                  <a:pt x="574692" y="2282826"/>
                </a:cubicBezTo>
                <a:cubicBezTo>
                  <a:pt x="594800" y="2268274"/>
                  <a:pt x="595859" y="2229380"/>
                  <a:pt x="609617" y="2217738"/>
                </a:cubicBezTo>
                <a:cubicBezTo>
                  <a:pt x="623375" y="2206096"/>
                  <a:pt x="630519" y="2220384"/>
                  <a:pt x="657242" y="2212976"/>
                </a:cubicBezTo>
                <a:cubicBezTo>
                  <a:pt x="683965" y="2205568"/>
                  <a:pt x="741380" y="2187840"/>
                  <a:pt x="769955" y="2173288"/>
                </a:cubicBezTo>
                <a:cubicBezTo>
                  <a:pt x="798530" y="2158736"/>
                  <a:pt x="802763" y="2139950"/>
                  <a:pt x="828692" y="2125663"/>
                </a:cubicBezTo>
                <a:cubicBezTo>
                  <a:pt x="854621" y="2111376"/>
                  <a:pt x="898807" y="2088621"/>
                  <a:pt x="925530" y="2087563"/>
                </a:cubicBezTo>
                <a:cubicBezTo>
                  <a:pt x="952253" y="2086505"/>
                  <a:pt x="974478" y="2105555"/>
                  <a:pt x="989030" y="2119313"/>
                </a:cubicBezTo>
                <a:cubicBezTo>
                  <a:pt x="1003582" y="2133071"/>
                  <a:pt x="996967" y="2165351"/>
                  <a:pt x="1012842" y="2170113"/>
                </a:cubicBezTo>
                <a:cubicBezTo>
                  <a:pt x="1028717" y="2174875"/>
                  <a:pt x="1072109" y="2137569"/>
                  <a:pt x="1084280" y="2147888"/>
                </a:cubicBezTo>
                <a:cubicBezTo>
                  <a:pt x="1096451" y="2158207"/>
                  <a:pt x="1080840" y="2216151"/>
                  <a:pt x="1085867" y="2232026"/>
                </a:cubicBezTo>
                <a:cubicBezTo>
                  <a:pt x="1090894" y="2247901"/>
                  <a:pt x="1104388" y="2246842"/>
                  <a:pt x="1114442" y="2243138"/>
                </a:cubicBezTo>
                <a:cubicBezTo>
                  <a:pt x="1124496" y="2239434"/>
                  <a:pt x="1133492" y="2219855"/>
                  <a:pt x="1146192" y="2209801"/>
                </a:cubicBezTo>
                <a:cubicBezTo>
                  <a:pt x="1158892" y="2199747"/>
                  <a:pt x="1169211" y="2191544"/>
                  <a:pt x="1190642" y="2182813"/>
                </a:cubicBezTo>
                <a:cubicBezTo>
                  <a:pt x="1212073" y="2174082"/>
                  <a:pt x="1271605" y="2164292"/>
                  <a:pt x="1274780" y="2157413"/>
                </a:cubicBezTo>
                <a:cubicBezTo>
                  <a:pt x="1277955" y="2150534"/>
                  <a:pt x="1226890" y="2145242"/>
                  <a:pt x="1209692" y="2141538"/>
                </a:cubicBezTo>
                <a:cubicBezTo>
                  <a:pt x="1192494" y="2137834"/>
                  <a:pt x="1183498" y="2140480"/>
                  <a:pt x="1171592" y="2135188"/>
                </a:cubicBezTo>
                <a:cubicBezTo>
                  <a:pt x="1159686" y="2129896"/>
                  <a:pt x="1137461" y="2120636"/>
                  <a:pt x="1138255" y="2109788"/>
                </a:cubicBezTo>
                <a:cubicBezTo>
                  <a:pt x="1139049" y="2098940"/>
                  <a:pt x="1165507" y="2080684"/>
                  <a:pt x="1176355" y="2070101"/>
                </a:cubicBezTo>
                <a:cubicBezTo>
                  <a:pt x="1187203" y="2059518"/>
                  <a:pt x="1193288" y="2043642"/>
                  <a:pt x="1203342" y="2046288"/>
                </a:cubicBezTo>
                <a:cubicBezTo>
                  <a:pt x="1213396" y="2048934"/>
                  <a:pt x="1227420" y="2078303"/>
                  <a:pt x="1236680" y="2085976"/>
                </a:cubicBezTo>
                <a:cubicBezTo>
                  <a:pt x="1245940" y="2093649"/>
                  <a:pt x="1254672" y="2103968"/>
                  <a:pt x="1258905" y="2092326"/>
                </a:cubicBezTo>
                <a:cubicBezTo>
                  <a:pt x="1263138" y="2080684"/>
                  <a:pt x="1259963" y="2036763"/>
                  <a:pt x="1262080" y="2016126"/>
                </a:cubicBezTo>
                <a:cubicBezTo>
                  <a:pt x="1264197" y="1995489"/>
                  <a:pt x="1274515" y="1993901"/>
                  <a:pt x="1271605" y="1968501"/>
                </a:cubicBezTo>
                <a:cubicBezTo>
                  <a:pt x="1268694" y="1943101"/>
                  <a:pt x="1252819" y="1893095"/>
                  <a:pt x="1244617" y="1863726"/>
                </a:cubicBezTo>
                <a:cubicBezTo>
                  <a:pt x="1236415" y="1834357"/>
                  <a:pt x="1217630" y="1818746"/>
                  <a:pt x="1222392" y="1792288"/>
                </a:cubicBezTo>
                <a:cubicBezTo>
                  <a:pt x="1227154" y="1765830"/>
                  <a:pt x="1262873" y="1734345"/>
                  <a:pt x="1273192" y="1704976"/>
                </a:cubicBezTo>
                <a:cubicBezTo>
                  <a:pt x="1283511" y="1675607"/>
                  <a:pt x="1270282" y="1639888"/>
                  <a:pt x="1284305" y="1616076"/>
                </a:cubicBezTo>
                <a:cubicBezTo>
                  <a:pt x="1298328" y="1592264"/>
                  <a:pt x="1336428" y="1571097"/>
                  <a:pt x="1357330" y="1562101"/>
                </a:cubicBezTo>
                <a:cubicBezTo>
                  <a:pt x="1378232" y="1553105"/>
                  <a:pt x="1398869" y="1555487"/>
                  <a:pt x="1409717" y="1562101"/>
                </a:cubicBezTo>
                <a:cubicBezTo>
                  <a:pt x="1420565" y="1568715"/>
                  <a:pt x="1413950" y="1592263"/>
                  <a:pt x="1422417" y="1601788"/>
                </a:cubicBezTo>
                <a:cubicBezTo>
                  <a:pt x="1430884" y="1611313"/>
                  <a:pt x="1451786" y="1606022"/>
                  <a:pt x="1460517" y="1619251"/>
                </a:cubicBezTo>
                <a:cubicBezTo>
                  <a:pt x="1469248" y="1632480"/>
                  <a:pt x="1460518" y="1672432"/>
                  <a:pt x="1474805" y="1681163"/>
                </a:cubicBezTo>
                <a:cubicBezTo>
                  <a:pt x="1489092" y="1689894"/>
                  <a:pt x="1530103" y="1690952"/>
                  <a:pt x="1546242" y="1671638"/>
                </a:cubicBezTo>
                <a:cubicBezTo>
                  <a:pt x="1562381" y="1652324"/>
                  <a:pt x="1569261" y="1590411"/>
                  <a:pt x="1571642" y="1565276"/>
                </a:cubicBezTo>
                <a:cubicBezTo>
                  <a:pt x="1574023" y="1540141"/>
                  <a:pt x="1557620" y="1537230"/>
                  <a:pt x="1560530" y="1520826"/>
                </a:cubicBezTo>
                <a:cubicBezTo>
                  <a:pt x="1563440" y="1504422"/>
                  <a:pt x="1590692" y="1480874"/>
                  <a:pt x="1589105" y="1466851"/>
                </a:cubicBezTo>
                <a:cubicBezTo>
                  <a:pt x="1587518" y="1452828"/>
                  <a:pt x="1561588" y="1441715"/>
                  <a:pt x="1551005" y="1436688"/>
                </a:cubicBezTo>
                <a:cubicBezTo>
                  <a:pt x="1540422" y="1431661"/>
                  <a:pt x="1535130" y="1437482"/>
                  <a:pt x="1525605" y="1436688"/>
                </a:cubicBezTo>
                <a:cubicBezTo>
                  <a:pt x="1516080" y="1435894"/>
                  <a:pt x="1498088" y="1440128"/>
                  <a:pt x="1493855" y="1431926"/>
                </a:cubicBezTo>
                <a:cubicBezTo>
                  <a:pt x="1489622" y="1423724"/>
                  <a:pt x="1502851" y="1402822"/>
                  <a:pt x="1500205" y="1387476"/>
                </a:cubicBezTo>
                <a:cubicBezTo>
                  <a:pt x="1497559" y="1372130"/>
                  <a:pt x="1482213" y="1356520"/>
                  <a:pt x="1477980" y="1339851"/>
                </a:cubicBezTo>
                <a:cubicBezTo>
                  <a:pt x="1473747" y="1323182"/>
                  <a:pt x="1469249" y="1299634"/>
                  <a:pt x="1474805" y="1287463"/>
                </a:cubicBezTo>
                <a:cubicBezTo>
                  <a:pt x="1480361" y="1275292"/>
                  <a:pt x="1501792" y="1274234"/>
                  <a:pt x="1511317" y="1266826"/>
                </a:cubicBezTo>
                <a:cubicBezTo>
                  <a:pt x="1520842" y="1259418"/>
                  <a:pt x="1521107" y="1254125"/>
                  <a:pt x="1531955" y="1243013"/>
                </a:cubicBezTo>
                <a:cubicBezTo>
                  <a:pt x="1542803" y="1231901"/>
                  <a:pt x="1560001" y="1207295"/>
                  <a:pt x="1576405" y="1200151"/>
                </a:cubicBezTo>
                <a:cubicBezTo>
                  <a:pt x="1592809" y="1193007"/>
                  <a:pt x="1614770" y="1205972"/>
                  <a:pt x="1630380" y="1200151"/>
                </a:cubicBezTo>
                <a:cubicBezTo>
                  <a:pt x="1645990" y="1194330"/>
                  <a:pt x="1655779" y="1168666"/>
                  <a:pt x="1670067" y="1165226"/>
                </a:cubicBezTo>
                <a:cubicBezTo>
                  <a:pt x="1684354" y="1161786"/>
                  <a:pt x="1704463" y="1176603"/>
                  <a:pt x="1716105" y="1179513"/>
                </a:cubicBezTo>
                <a:cubicBezTo>
                  <a:pt x="1727747" y="1182423"/>
                  <a:pt x="1725100" y="1183482"/>
                  <a:pt x="1739917" y="1182688"/>
                </a:cubicBezTo>
                <a:cubicBezTo>
                  <a:pt x="1754734" y="1181894"/>
                  <a:pt x="1791247" y="1171047"/>
                  <a:pt x="1805005" y="1174751"/>
                </a:cubicBezTo>
                <a:cubicBezTo>
                  <a:pt x="1818763" y="1178455"/>
                  <a:pt x="1807121" y="1209676"/>
                  <a:pt x="1822467" y="1204913"/>
                </a:cubicBezTo>
                <a:cubicBezTo>
                  <a:pt x="1837813" y="1200150"/>
                  <a:pt x="1879353" y="1164961"/>
                  <a:pt x="1897080" y="1146176"/>
                </a:cubicBezTo>
                <a:cubicBezTo>
                  <a:pt x="1914807" y="1127391"/>
                  <a:pt x="1911103" y="1101197"/>
                  <a:pt x="1928830" y="1092201"/>
                </a:cubicBezTo>
                <a:cubicBezTo>
                  <a:pt x="1946557" y="1083205"/>
                  <a:pt x="1984392" y="1095111"/>
                  <a:pt x="2003442" y="1092201"/>
                </a:cubicBezTo>
                <a:cubicBezTo>
                  <a:pt x="2022492" y="1089291"/>
                  <a:pt x="2031224" y="1083734"/>
                  <a:pt x="2043130" y="1074738"/>
                </a:cubicBezTo>
                <a:cubicBezTo>
                  <a:pt x="2055036" y="1065742"/>
                  <a:pt x="2074615" y="1031611"/>
                  <a:pt x="2052655" y="1020763"/>
                </a:cubicBez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CC06C73-A82E-46C3-B2C7-258E5DE885B9}"/>
              </a:ext>
            </a:extLst>
          </p:cNvPr>
          <p:cNvSpPr/>
          <p:nvPr/>
        </p:nvSpPr>
        <p:spPr>
          <a:xfrm>
            <a:off x="8426926" y="2238148"/>
            <a:ext cx="279915" cy="330936"/>
          </a:xfrm>
          <a:custGeom>
            <a:avLst/>
            <a:gdLst>
              <a:gd name="connsiteX0" fmla="*/ 278038 w 279915"/>
              <a:gd name="connsiteY0" fmla="*/ 151040 h 330936"/>
              <a:gd name="connsiteX1" fmla="*/ 233588 w 279915"/>
              <a:gd name="connsiteY1" fmla="*/ 106590 h 330936"/>
              <a:gd name="connsiteX2" fmla="*/ 243113 w 279915"/>
              <a:gd name="connsiteY2" fmla="*/ 84365 h 330936"/>
              <a:gd name="connsiteX3" fmla="*/ 197075 w 279915"/>
              <a:gd name="connsiteY3" fmla="*/ 71665 h 330936"/>
              <a:gd name="connsiteX4" fmla="*/ 127225 w 279915"/>
              <a:gd name="connsiteY4" fmla="*/ 41502 h 330936"/>
              <a:gd name="connsiteX5" fmla="*/ 81188 w 279915"/>
              <a:gd name="connsiteY5" fmla="*/ 1815 h 330936"/>
              <a:gd name="connsiteX6" fmla="*/ 9750 w 279915"/>
              <a:gd name="connsiteY6" fmla="*/ 105002 h 330936"/>
              <a:gd name="connsiteX7" fmla="*/ 8163 w 279915"/>
              <a:gd name="connsiteY7" fmla="*/ 119290 h 330936"/>
              <a:gd name="connsiteX8" fmla="*/ 79600 w 279915"/>
              <a:gd name="connsiteY8" fmla="*/ 201840 h 330936"/>
              <a:gd name="connsiteX9" fmla="*/ 98650 w 279915"/>
              <a:gd name="connsiteY9" fmla="*/ 230415 h 330936"/>
              <a:gd name="connsiteX10" fmla="*/ 152625 w 279915"/>
              <a:gd name="connsiteY10" fmla="*/ 330427 h 330936"/>
              <a:gd name="connsiteX11" fmla="*/ 224063 w 279915"/>
              <a:gd name="connsiteY11" fmla="*/ 270102 h 330936"/>
              <a:gd name="connsiteX12" fmla="*/ 247875 w 279915"/>
              <a:gd name="connsiteY12" fmla="*/ 287565 h 330936"/>
              <a:gd name="connsiteX13" fmla="*/ 268513 w 279915"/>
              <a:gd name="connsiteY13" fmla="*/ 205015 h 330936"/>
              <a:gd name="connsiteX14" fmla="*/ 278038 w 279915"/>
              <a:gd name="connsiteY14" fmla="*/ 151040 h 33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915" h="330936">
                <a:moveTo>
                  <a:pt x="278038" y="151040"/>
                </a:moveTo>
                <a:cubicBezTo>
                  <a:pt x="272217" y="134636"/>
                  <a:pt x="239409" y="117702"/>
                  <a:pt x="233588" y="106590"/>
                </a:cubicBezTo>
                <a:cubicBezTo>
                  <a:pt x="227767" y="95478"/>
                  <a:pt x="249198" y="90186"/>
                  <a:pt x="243113" y="84365"/>
                </a:cubicBezTo>
                <a:cubicBezTo>
                  <a:pt x="237028" y="78544"/>
                  <a:pt x="216390" y="78809"/>
                  <a:pt x="197075" y="71665"/>
                </a:cubicBezTo>
                <a:cubicBezTo>
                  <a:pt x="177760" y="64521"/>
                  <a:pt x="146539" y="53144"/>
                  <a:pt x="127225" y="41502"/>
                </a:cubicBezTo>
                <a:cubicBezTo>
                  <a:pt x="107910" y="29860"/>
                  <a:pt x="100767" y="-8768"/>
                  <a:pt x="81188" y="1815"/>
                </a:cubicBezTo>
                <a:cubicBezTo>
                  <a:pt x="61609" y="12398"/>
                  <a:pt x="21921" y="85423"/>
                  <a:pt x="9750" y="105002"/>
                </a:cubicBezTo>
                <a:cubicBezTo>
                  <a:pt x="-2421" y="124581"/>
                  <a:pt x="-3479" y="103150"/>
                  <a:pt x="8163" y="119290"/>
                </a:cubicBezTo>
                <a:cubicBezTo>
                  <a:pt x="19805" y="135430"/>
                  <a:pt x="64519" y="183319"/>
                  <a:pt x="79600" y="201840"/>
                </a:cubicBezTo>
                <a:cubicBezTo>
                  <a:pt x="94681" y="220361"/>
                  <a:pt x="86479" y="208984"/>
                  <a:pt x="98650" y="230415"/>
                </a:cubicBezTo>
                <a:cubicBezTo>
                  <a:pt x="110821" y="251846"/>
                  <a:pt x="131723" y="323813"/>
                  <a:pt x="152625" y="330427"/>
                </a:cubicBezTo>
                <a:cubicBezTo>
                  <a:pt x="173527" y="337041"/>
                  <a:pt x="208188" y="277246"/>
                  <a:pt x="224063" y="270102"/>
                </a:cubicBezTo>
                <a:cubicBezTo>
                  <a:pt x="239938" y="262958"/>
                  <a:pt x="240467" y="298413"/>
                  <a:pt x="247875" y="287565"/>
                </a:cubicBezTo>
                <a:cubicBezTo>
                  <a:pt x="255283" y="276717"/>
                  <a:pt x="262163" y="224594"/>
                  <a:pt x="268513" y="205015"/>
                </a:cubicBezTo>
                <a:cubicBezTo>
                  <a:pt x="274863" y="185436"/>
                  <a:pt x="283859" y="167444"/>
                  <a:pt x="278038" y="151040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444C822-EA4C-43B6-ADF6-F9C2A37315D0}"/>
              </a:ext>
            </a:extLst>
          </p:cNvPr>
          <p:cNvSpPr/>
          <p:nvPr/>
        </p:nvSpPr>
        <p:spPr>
          <a:xfrm>
            <a:off x="8074510" y="1958489"/>
            <a:ext cx="343227" cy="451422"/>
          </a:xfrm>
          <a:custGeom>
            <a:avLst/>
            <a:gdLst>
              <a:gd name="connsiteX0" fmla="*/ 200241 w 343227"/>
              <a:gd name="connsiteY0" fmla="*/ 430699 h 451422"/>
              <a:gd name="connsiteX1" fmla="*/ 189129 w 343227"/>
              <a:gd name="connsiteY1" fmla="*/ 373549 h 451422"/>
              <a:gd name="connsiteX2" fmla="*/ 249454 w 343227"/>
              <a:gd name="connsiteY2" fmla="*/ 346561 h 451422"/>
              <a:gd name="connsiteX3" fmla="*/ 282791 w 343227"/>
              <a:gd name="connsiteY3" fmla="*/ 300524 h 451422"/>
              <a:gd name="connsiteX4" fmla="*/ 306604 w 343227"/>
              <a:gd name="connsiteY4" fmla="*/ 313224 h 451422"/>
              <a:gd name="connsiteX5" fmla="*/ 343116 w 343227"/>
              <a:gd name="connsiteY5" fmla="*/ 300524 h 451422"/>
              <a:gd name="connsiteX6" fmla="*/ 293904 w 343227"/>
              <a:gd name="connsiteY6" fmla="*/ 225911 h 451422"/>
              <a:gd name="connsiteX7" fmla="*/ 303429 w 343227"/>
              <a:gd name="connsiteY7" fmla="*/ 186224 h 451422"/>
              <a:gd name="connsiteX8" fmla="*/ 278029 w 343227"/>
              <a:gd name="connsiteY8" fmla="*/ 173524 h 451422"/>
              <a:gd name="connsiteX9" fmla="*/ 260566 w 343227"/>
              <a:gd name="connsiteY9" fmla="*/ 205274 h 451422"/>
              <a:gd name="connsiteX10" fmla="*/ 235166 w 343227"/>
              <a:gd name="connsiteY10" fmla="*/ 221149 h 451422"/>
              <a:gd name="connsiteX11" fmla="*/ 208179 w 343227"/>
              <a:gd name="connsiteY11" fmla="*/ 186224 h 451422"/>
              <a:gd name="connsiteX12" fmla="*/ 225641 w 343227"/>
              <a:gd name="connsiteY12" fmla="*/ 143361 h 451422"/>
              <a:gd name="connsiteX13" fmla="*/ 187541 w 343227"/>
              <a:gd name="connsiteY13" fmla="*/ 129074 h 451422"/>
              <a:gd name="connsiteX14" fmla="*/ 182779 w 343227"/>
              <a:gd name="connsiteY14" fmla="*/ 160824 h 451422"/>
              <a:gd name="connsiteX15" fmla="*/ 173254 w 343227"/>
              <a:gd name="connsiteY15" fmla="*/ 190986 h 451422"/>
              <a:gd name="connsiteX16" fmla="*/ 152616 w 343227"/>
              <a:gd name="connsiteY16" fmla="*/ 162411 h 451422"/>
              <a:gd name="connsiteX17" fmla="*/ 149441 w 343227"/>
              <a:gd name="connsiteY17" fmla="*/ 113199 h 451422"/>
              <a:gd name="connsiteX18" fmla="*/ 163729 w 343227"/>
              <a:gd name="connsiteY18" fmla="*/ 67161 h 451422"/>
              <a:gd name="connsiteX19" fmla="*/ 116104 w 343227"/>
              <a:gd name="connsiteY19" fmla="*/ 486 h 451422"/>
              <a:gd name="connsiteX20" fmla="*/ 117691 w 343227"/>
              <a:gd name="connsiteY20" fmla="*/ 38586 h 451422"/>
              <a:gd name="connsiteX21" fmla="*/ 136741 w 343227"/>
              <a:gd name="connsiteY21" fmla="*/ 68749 h 451422"/>
              <a:gd name="connsiteX22" fmla="*/ 116104 w 343227"/>
              <a:gd name="connsiteY22" fmla="*/ 95736 h 451422"/>
              <a:gd name="connsiteX23" fmla="*/ 82766 w 343227"/>
              <a:gd name="connsiteY23" fmla="*/ 60811 h 451422"/>
              <a:gd name="connsiteX24" fmla="*/ 79591 w 343227"/>
              <a:gd name="connsiteY24" fmla="*/ 16361 h 451422"/>
              <a:gd name="connsiteX25" fmla="*/ 27204 w 343227"/>
              <a:gd name="connsiteY25" fmla="*/ 49699 h 451422"/>
              <a:gd name="connsiteX26" fmla="*/ 39904 w 343227"/>
              <a:gd name="connsiteY26" fmla="*/ 79861 h 451422"/>
              <a:gd name="connsiteX27" fmla="*/ 216 w 343227"/>
              <a:gd name="connsiteY27" fmla="*/ 125899 h 451422"/>
              <a:gd name="connsiteX28" fmla="*/ 60541 w 343227"/>
              <a:gd name="connsiteY28" fmla="*/ 144949 h 451422"/>
              <a:gd name="connsiteX29" fmla="*/ 51016 w 343227"/>
              <a:gd name="connsiteY29" fmla="*/ 113199 h 451422"/>
              <a:gd name="connsiteX30" fmla="*/ 79591 w 343227"/>
              <a:gd name="connsiteY30" fmla="*/ 103674 h 451422"/>
              <a:gd name="connsiteX31" fmla="*/ 112929 w 343227"/>
              <a:gd name="connsiteY31" fmla="*/ 186224 h 451422"/>
              <a:gd name="connsiteX32" fmla="*/ 117691 w 343227"/>
              <a:gd name="connsiteY32" fmla="*/ 224324 h 451422"/>
              <a:gd name="connsiteX33" fmla="*/ 152616 w 343227"/>
              <a:gd name="connsiteY33" fmla="*/ 271949 h 451422"/>
              <a:gd name="connsiteX34" fmla="*/ 187541 w 343227"/>
              <a:gd name="connsiteY34" fmla="*/ 286236 h 451422"/>
              <a:gd name="connsiteX35" fmla="*/ 160554 w 343227"/>
              <a:gd name="connsiteY35" fmla="*/ 306874 h 451422"/>
              <a:gd name="connsiteX36" fmla="*/ 151029 w 343227"/>
              <a:gd name="connsiteY36" fmla="*/ 335449 h 451422"/>
              <a:gd name="connsiteX37" fmla="*/ 120866 w 343227"/>
              <a:gd name="connsiteY37" fmla="*/ 317986 h 451422"/>
              <a:gd name="connsiteX38" fmla="*/ 108166 w 343227"/>
              <a:gd name="connsiteY38" fmla="*/ 384661 h 451422"/>
              <a:gd name="connsiteX39" fmla="*/ 111341 w 343227"/>
              <a:gd name="connsiteY39" fmla="*/ 433874 h 451422"/>
              <a:gd name="connsiteX40" fmla="*/ 146266 w 343227"/>
              <a:gd name="connsiteY40" fmla="*/ 451336 h 451422"/>
              <a:gd name="connsiteX41" fmla="*/ 200241 w 343227"/>
              <a:gd name="connsiteY41" fmla="*/ 430699 h 45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43227" h="451422">
                <a:moveTo>
                  <a:pt x="200241" y="430699"/>
                </a:moveTo>
                <a:cubicBezTo>
                  <a:pt x="207385" y="417735"/>
                  <a:pt x="180927" y="387572"/>
                  <a:pt x="189129" y="373549"/>
                </a:cubicBezTo>
                <a:cubicBezTo>
                  <a:pt x="197331" y="359526"/>
                  <a:pt x="233844" y="358732"/>
                  <a:pt x="249454" y="346561"/>
                </a:cubicBezTo>
                <a:cubicBezTo>
                  <a:pt x="265064" y="334390"/>
                  <a:pt x="273266" y="306080"/>
                  <a:pt x="282791" y="300524"/>
                </a:cubicBezTo>
                <a:cubicBezTo>
                  <a:pt x="292316" y="294968"/>
                  <a:pt x="296550" y="313224"/>
                  <a:pt x="306604" y="313224"/>
                </a:cubicBezTo>
                <a:cubicBezTo>
                  <a:pt x="316658" y="313224"/>
                  <a:pt x="345233" y="315076"/>
                  <a:pt x="343116" y="300524"/>
                </a:cubicBezTo>
                <a:cubicBezTo>
                  <a:pt x="340999" y="285972"/>
                  <a:pt x="300519" y="244961"/>
                  <a:pt x="293904" y="225911"/>
                </a:cubicBezTo>
                <a:cubicBezTo>
                  <a:pt x="287289" y="206861"/>
                  <a:pt x="306075" y="194955"/>
                  <a:pt x="303429" y="186224"/>
                </a:cubicBezTo>
                <a:cubicBezTo>
                  <a:pt x="300783" y="177493"/>
                  <a:pt x="285173" y="170349"/>
                  <a:pt x="278029" y="173524"/>
                </a:cubicBezTo>
                <a:cubicBezTo>
                  <a:pt x="270885" y="176699"/>
                  <a:pt x="267710" y="197336"/>
                  <a:pt x="260566" y="205274"/>
                </a:cubicBezTo>
                <a:cubicBezTo>
                  <a:pt x="253422" y="213211"/>
                  <a:pt x="243897" y="224324"/>
                  <a:pt x="235166" y="221149"/>
                </a:cubicBezTo>
                <a:cubicBezTo>
                  <a:pt x="226435" y="217974"/>
                  <a:pt x="209766" y="199189"/>
                  <a:pt x="208179" y="186224"/>
                </a:cubicBezTo>
                <a:cubicBezTo>
                  <a:pt x="206592" y="173259"/>
                  <a:pt x="229081" y="152886"/>
                  <a:pt x="225641" y="143361"/>
                </a:cubicBezTo>
                <a:cubicBezTo>
                  <a:pt x="222201" y="133836"/>
                  <a:pt x="194685" y="126163"/>
                  <a:pt x="187541" y="129074"/>
                </a:cubicBezTo>
                <a:cubicBezTo>
                  <a:pt x="180397" y="131985"/>
                  <a:pt x="185160" y="150505"/>
                  <a:pt x="182779" y="160824"/>
                </a:cubicBezTo>
                <a:cubicBezTo>
                  <a:pt x="180398" y="171143"/>
                  <a:pt x="178281" y="190722"/>
                  <a:pt x="173254" y="190986"/>
                </a:cubicBezTo>
                <a:cubicBezTo>
                  <a:pt x="168227" y="191250"/>
                  <a:pt x="156585" y="175375"/>
                  <a:pt x="152616" y="162411"/>
                </a:cubicBezTo>
                <a:cubicBezTo>
                  <a:pt x="148647" y="149446"/>
                  <a:pt x="147589" y="129074"/>
                  <a:pt x="149441" y="113199"/>
                </a:cubicBezTo>
                <a:cubicBezTo>
                  <a:pt x="151293" y="97324"/>
                  <a:pt x="169285" y="85946"/>
                  <a:pt x="163729" y="67161"/>
                </a:cubicBezTo>
                <a:cubicBezTo>
                  <a:pt x="158173" y="48376"/>
                  <a:pt x="123777" y="5248"/>
                  <a:pt x="116104" y="486"/>
                </a:cubicBezTo>
                <a:cubicBezTo>
                  <a:pt x="108431" y="-4276"/>
                  <a:pt x="114252" y="27209"/>
                  <a:pt x="117691" y="38586"/>
                </a:cubicBezTo>
                <a:cubicBezTo>
                  <a:pt x="121130" y="49963"/>
                  <a:pt x="137005" y="59224"/>
                  <a:pt x="136741" y="68749"/>
                </a:cubicBezTo>
                <a:cubicBezTo>
                  <a:pt x="136476" y="78274"/>
                  <a:pt x="125100" y="97059"/>
                  <a:pt x="116104" y="95736"/>
                </a:cubicBezTo>
                <a:cubicBezTo>
                  <a:pt x="107108" y="94413"/>
                  <a:pt x="88851" y="74040"/>
                  <a:pt x="82766" y="60811"/>
                </a:cubicBezTo>
                <a:cubicBezTo>
                  <a:pt x="76681" y="47582"/>
                  <a:pt x="88851" y="18213"/>
                  <a:pt x="79591" y="16361"/>
                </a:cubicBezTo>
                <a:cubicBezTo>
                  <a:pt x="70331" y="14509"/>
                  <a:pt x="33818" y="39116"/>
                  <a:pt x="27204" y="49699"/>
                </a:cubicBezTo>
                <a:cubicBezTo>
                  <a:pt x="20590" y="60282"/>
                  <a:pt x="44402" y="67161"/>
                  <a:pt x="39904" y="79861"/>
                </a:cubicBezTo>
                <a:cubicBezTo>
                  <a:pt x="35406" y="92561"/>
                  <a:pt x="-3224" y="115051"/>
                  <a:pt x="216" y="125899"/>
                </a:cubicBezTo>
                <a:cubicBezTo>
                  <a:pt x="3655" y="136747"/>
                  <a:pt x="52074" y="147066"/>
                  <a:pt x="60541" y="144949"/>
                </a:cubicBezTo>
                <a:cubicBezTo>
                  <a:pt x="69008" y="142832"/>
                  <a:pt x="47841" y="120078"/>
                  <a:pt x="51016" y="113199"/>
                </a:cubicBezTo>
                <a:cubicBezTo>
                  <a:pt x="54191" y="106320"/>
                  <a:pt x="69272" y="91503"/>
                  <a:pt x="79591" y="103674"/>
                </a:cubicBezTo>
                <a:cubicBezTo>
                  <a:pt x="89910" y="115845"/>
                  <a:pt x="106579" y="166116"/>
                  <a:pt x="112929" y="186224"/>
                </a:cubicBezTo>
                <a:cubicBezTo>
                  <a:pt x="119279" y="206332"/>
                  <a:pt x="111077" y="210037"/>
                  <a:pt x="117691" y="224324"/>
                </a:cubicBezTo>
                <a:cubicBezTo>
                  <a:pt x="124305" y="238611"/>
                  <a:pt x="140974" y="261630"/>
                  <a:pt x="152616" y="271949"/>
                </a:cubicBezTo>
                <a:cubicBezTo>
                  <a:pt x="164258" y="282268"/>
                  <a:pt x="186218" y="280415"/>
                  <a:pt x="187541" y="286236"/>
                </a:cubicBezTo>
                <a:cubicBezTo>
                  <a:pt x="188864" y="292057"/>
                  <a:pt x="166639" y="298672"/>
                  <a:pt x="160554" y="306874"/>
                </a:cubicBezTo>
                <a:cubicBezTo>
                  <a:pt x="154469" y="315076"/>
                  <a:pt x="157644" y="333597"/>
                  <a:pt x="151029" y="335449"/>
                </a:cubicBezTo>
                <a:cubicBezTo>
                  <a:pt x="144414" y="337301"/>
                  <a:pt x="128010" y="309784"/>
                  <a:pt x="120866" y="317986"/>
                </a:cubicBezTo>
                <a:cubicBezTo>
                  <a:pt x="113722" y="326188"/>
                  <a:pt x="109753" y="365346"/>
                  <a:pt x="108166" y="384661"/>
                </a:cubicBezTo>
                <a:cubicBezTo>
                  <a:pt x="106579" y="403976"/>
                  <a:pt x="104991" y="422762"/>
                  <a:pt x="111341" y="433874"/>
                </a:cubicBezTo>
                <a:cubicBezTo>
                  <a:pt x="117691" y="444986"/>
                  <a:pt x="130391" y="450278"/>
                  <a:pt x="146266" y="451336"/>
                </a:cubicBezTo>
                <a:cubicBezTo>
                  <a:pt x="162141" y="452394"/>
                  <a:pt x="193097" y="443663"/>
                  <a:pt x="200241" y="430699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897017A-19CE-4643-BA1F-1FFCBFEF4EFE}"/>
              </a:ext>
            </a:extLst>
          </p:cNvPr>
          <p:cNvSpPr/>
          <p:nvPr/>
        </p:nvSpPr>
        <p:spPr>
          <a:xfrm>
            <a:off x="8765455" y="1954190"/>
            <a:ext cx="224592" cy="347813"/>
          </a:xfrm>
          <a:custGeom>
            <a:avLst/>
            <a:gdLst>
              <a:gd name="connsiteX0" fmla="*/ 152234 w 224592"/>
              <a:gd name="connsiteY0" fmla="*/ 327048 h 347813"/>
              <a:gd name="connsiteX1" fmla="*/ 218909 w 224592"/>
              <a:gd name="connsiteY1" fmla="*/ 344510 h 347813"/>
              <a:gd name="connsiteX2" fmla="*/ 214146 w 224592"/>
              <a:gd name="connsiteY2" fmla="*/ 269898 h 347813"/>
              <a:gd name="connsiteX3" fmla="*/ 158584 w 224592"/>
              <a:gd name="connsiteY3" fmla="*/ 220685 h 347813"/>
              <a:gd name="connsiteX4" fmla="*/ 130009 w 224592"/>
              <a:gd name="connsiteY4" fmla="*/ 136548 h 347813"/>
              <a:gd name="connsiteX5" fmla="*/ 114134 w 224592"/>
              <a:gd name="connsiteY5" fmla="*/ 58760 h 347813"/>
              <a:gd name="connsiteX6" fmla="*/ 49046 w 224592"/>
              <a:gd name="connsiteY6" fmla="*/ 28598 h 347813"/>
              <a:gd name="connsiteX7" fmla="*/ 4596 w 224592"/>
              <a:gd name="connsiteY7" fmla="*/ 23 h 347813"/>
              <a:gd name="connsiteX8" fmla="*/ 10946 w 224592"/>
              <a:gd name="connsiteY8" fmla="*/ 33360 h 347813"/>
              <a:gd name="connsiteX9" fmla="*/ 60159 w 224592"/>
              <a:gd name="connsiteY9" fmla="*/ 73048 h 347813"/>
              <a:gd name="connsiteX10" fmla="*/ 91909 w 224592"/>
              <a:gd name="connsiteY10" fmla="*/ 85748 h 347813"/>
              <a:gd name="connsiteX11" fmla="*/ 80796 w 224592"/>
              <a:gd name="connsiteY11" fmla="*/ 125435 h 347813"/>
              <a:gd name="connsiteX12" fmla="*/ 49046 w 224592"/>
              <a:gd name="connsiteY12" fmla="*/ 117498 h 347813"/>
              <a:gd name="connsiteX13" fmla="*/ 3009 w 224592"/>
              <a:gd name="connsiteY13" fmla="*/ 98448 h 347813"/>
              <a:gd name="connsiteX14" fmla="*/ 7771 w 224592"/>
              <a:gd name="connsiteY14" fmla="*/ 133373 h 347813"/>
              <a:gd name="connsiteX15" fmla="*/ 34759 w 224592"/>
              <a:gd name="connsiteY15" fmla="*/ 144485 h 347813"/>
              <a:gd name="connsiteX16" fmla="*/ 1421 w 224592"/>
              <a:gd name="connsiteY16" fmla="*/ 160360 h 347813"/>
              <a:gd name="connsiteX17" fmla="*/ 18884 w 224592"/>
              <a:gd name="connsiteY17" fmla="*/ 200048 h 347813"/>
              <a:gd name="connsiteX18" fmla="*/ 47459 w 224592"/>
              <a:gd name="connsiteY18" fmla="*/ 203223 h 347813"/>
              <a:gd name="connsiteX19" fmla="*/ 31584 w 224592"/>
              <a:gd name="connsiteY19" fmla="*/ 238148 h 347813"/>
              <a:gd name="connsiteX20" fmla="*/ 93496 w 224592"/>
              <a:gd name="connsiteY20" fmla="*/ 252435 h 347813"/>
              <a:gd name="connsiteX21" fmla="*/ 110959 w 224592"/>
              <a:gd name="connsiteY21" fmla="*/ 258785 h 347813"/>
              <a:gd name="connsiteX22" fmla="*/ 152234 w 224592"/>
              <a:gd name="connsiteY22" fmla="*/ 327048 h 34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4592" h="347813">
                <a:moveTo>
                  <a:pt x="152234" y="327048"/>
                </a:moveTo>
                <a:cubicBezTo>
                  <a:pt x="170226" y="341336"/>
                  <a:pt x="208590" y="354035"/>
                  <a:pt x="218909" y="344510"/>
                </a:cubicBezTo>
                <a:cubicBezTo>
                  <a:pt x="229228" y="334985"/>
                  <a:pt x="224200" y="290536"/>
                  <a:pt x="214146" y="269898"/>
                </a:cubicBezTo>
                <a:cubicBezTo>
                  <a:pt x="204092" y="249260"/>
                  <a:pt x="172607" y="242910"/>
                  <a:pt x="158584" y="220685"/>
                </a:cubicBezTo>
                <a:cubicBezTo>
                  <a:pt x="144561" y="198460"/>
                  <a:pt x="137417" y="163535"/>
                  <a:pt x="130009" y="136548"/>
                </a:cubicBezTo>
                <a:cubicBezTo>
                  <a:pt x="122601" y="109561"/>
                  <a:pt x="127628" y="76752"/>
                  <a:pt x="114134" y="58760"/>
                </a:cubicBezTo>
                <a:cubicBezTo>
                  <a:pt x="100640" y="40768"/>
                  <a:pt x="67302" y="38387"/>
                  <a:pt x="49046" y="28598"/>
                </a:cubicBezTo>
                <a:cubicBezTo>
                  <a:pt x="30790" y="18809"/>
                  <a:pt x="10946" y="-771"/>
                  <a:pt x="4596" y="23"/>
                </a:cubicBezTo>
                <a:cubicBezTo>
                  <a:pt x="-1754" y="817"/>
                  <a:pt x="1686" y="21189"/>
                  <a:pt x="10946" y="33360"/>
                </a:cubicBezTo>
                <a:cubicBezTo>
                  <a:pt x="20206" y="45531"/>
                  <a:pt x="46665" y="64317"/>
                  <a:pt x="60159" y="73048"/>
                </a:cubicBezTo>
                <a:cubicBezTo>
                  <a:pt x="73653" y="81779"/>
                  <a:pt x="88469" y="77017"/>
                  <a:pt x="91909" y="85748"/>
                </a:cubicBezTo>
                <a:cubicBezTo>
                  <a:pt x="95348" y="94479"/>
                  <a:pt x="87940" y="120143"/>
                  <a:pt x="80796" y="125435"/>
                </a:cubicBezTo>
                <a:cubicBezTo>
                  <a:pt x="73652" y="130727"/>
                  <a:pt x="62010" y="121996"/>
                  <a:pt x="49046" y="117498"/>
                </a:cubicBezTo>
                <a:cubicBezTo>
                  <a:pt x="36082" y="113000"/>
                  <a:pt x="9888" y="95802"/>
                  <a:pt x="3009" y="98448"/>
                </a:cubicBezTo>
                <a:cubicBezTo>
                  <a:pt x="-3870" y="101094"/>
                  <a:pt x="2479" y="125700"/>
                  <a:pt x="7771" y="133373"/>
                </a:cubicBezTo>
                <a:cubicBezTo>
                  <a:pt x="13063" y="141046"/>
                  <a:pt x="35817" y="139987"/>
                  <a:pt x="34759" y="144485"/>
                </a:cubicBezTo>
                <a:cubicBezTo>
                  <a:pt x="33701" y="148983"/>
                  <a:pt x="4067" y="151099"/>
                  <a:pt x="1421" y="160360"/>
                </a:cubicBezTo>
                <a:cubicBezTo>
                  <a:pt x="-1225" y="169620"/>
                  <a:pt x="11211" y="192904"/>
                  <a:pt x="18884" y="200048"/>
                </a:cubicBezTo>
                <a:cubicBezTo>
                  <a:pt x="26557" y="207192"/>
                  <a:pt x="45342" y="196873"/>
                  <a:pt x="47459" y="203223"/>
                </a:cubicBezTo>
                <a:cubicBezTo>
                  <a:pt x="49576" y="209573"/>
                  <a:pt x="23911" y="229946"/>
                  <a:pt x="31584" y="238148"/>
                </a:cubicBezTo>
                <a:cubicBezTo>
                  <a:pt x="39257" y="246350"/>
                  <a:pt x="80267" y="248995"/>
                  <a:pt x="93496" y="252435"/>
                </a:cubicBezTo>
                <a:cubicBezTo>
                  <a:pt x="106725" y="255875"/>
                  <a:pt x="101169" y="250583"/>
                  <a:pt x="110959" y="258785"/>
                </a:cubicBezTo>
                <a:cubicBezTo>
                  <a:pt x="120749" y="266987"/>
                  <a:pt x="134242" y="312760"/>
                  <a:pt x="152234" y="327048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A72FD2C-1A34-4012-82C2-9B36C44A3BCF}"/>
              </a:ext>
            </a:extLst>
          </p:cNvPr>
          <p:cNvSpPr/>
          <p:nvPr/>
        </p:nvSpPr>
        <p:spPr>
          <a:xfrm>
            <a:off x="9133587" y="2581235"/>
            <a:ext cx="262310" cy="225593"/>
          </a:xfrm>
          <a:custGeom>
            <a:avLst/>
            <a:gdLst>
              <a:gd name="connsiteX0" fmla="*/ 201614 w 262310"/>
              <a:gd name="connsiteY0" fmla="*/ 225465 h 225593"/>
              <a:gd name="connsiteX1" fmla="*/ 261939 w 262310"/>
              <a:gd name="connsiteY1" fmla="*/ 168315 h 225593"/>
              <a:gd name="connsiteX2" fmla="*/ 228602 w 262310"/>
              <a:gd name="connsiteY2" fmla="*/ 130215 h 225593"/>
              <a:gd name="connsiteX3" fmla="*/ 180977 w 262310"/>
              <a:gd name="connsiteY3" fmla="*/ 74653 h 225593"/>
              <a:gd name="connsiteX4" fmla="*/ 147639 w 262310"/>
              <a:gd name="connsiteY4" fmla="*/ 49253 h 225593"/>
              <a:gd name="connsiteX5" fmla="*/ 127002 w 262310"/>
              <a:gd name="connsiteY5" fmla="*/ 27028 h 225593"/>
              <a:gd name="connsiteX6" fmla="*/ 61914 w 262310"/>
              <a:gd name="connsiteY6" fmla="*/ 40 h 225593"/>
              <a:gd name="connsiteX7" fmla="*/ 73027 w 262310"/>
              <a:gd name="connsiteY7" fmla="*/ 33378 h 225593"/>
              <a:gd name="connsiteX8" fmla="*/ 82552 w 262310"/>
              <a:gd name="connsiteY8" fmla="*/ 92115 h 225593"/>
              <a:gd name="connsiteX9" fmla="*/ 36514 w 262310"/>
              <a:gd name="connsiteY9" fmla="*/ 74653 h 225593"/>
              <a:gd name="connsiteX10" fmla="*/ 2 w 262310"/>
              <a:gd name="connsiteY10" fmla="*/ 109578 h 225593"/>
              <a:gd name="connsiteX11" fmla="*/ 34927 w 262310"/>
              <a:gd name="connsiteY11" fmla="*/ 128628 h 225593"/>
              <a:gd name="connsiteX12" fmla="*/ 79377 w 262310"/>
              <a:gd name="connsiteY12" fmla="*/ 103228 h 225593"/>
              <a:gd name="connsiteX13" fmla="*/ 106364 w 262310"/>
              <a:gd name="connsiteY13" fmla="*/ 146090 h 225593"/>
              <a:gd name="connsiteX14" fmla="*/ 174627 w 262310"/>
              <a:gd name="connsiteY14" fmla="*/ 182603 h 225593"/>
              <a:gd name="connsiteX15" fmla="*/ 201614 w 262310"/>
              <a:gd name="connsiteY15" fmla="*/ 225465 h 22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2310" h="225593">
                <a:moveTo>
                  <a:pt x="201614" y="225465"/>
                </a:moveTo>
                <a:cubicBezTo>
                  <a:pt x="216166" y="223084"/>
                  <a:pt x="257441" y="184190"/>
                  <a:pt x="261939" y="168315"/>
                </a:cubicBezTo>
                <a:cubicBezTo>
                  <a:pt x="266437" y="152440"/>
                  <a:pt x="228602" y="130215"/>
                  <a:pt x="228602" y="130215"/>
                </a:cubicBezTo>
                <a:cubicBezTo>
                  <a:pt x="215108" y="114605"/>
                  <a:pt x="194471" y="88147"/>
                  <a:pt x="180977" y="74653"/>
                </a:cubicBezTo>
                <a:cubicBezTo>
                  <a:pt x="167483" y="61159"/>
                  <a:pt x="156635" y="57190"/>
                  <a:pt x="147639" y="49253"/>
                </a:cubicBezTo>
                <a:cubicBezTo>
                  <a:pt x="138643" y="41315"/>
                  <a:pt x="141290" y="35230"/>
                  <a:pt x="127002" y="27028"/>
                </a:cubicBezTo>
                <a:cubicBezTo>
                  <a:pt x="112714" y="18826"/>
                  <a:pt x="70910" y="-1018"/>
                  <a:pt x="61914" y="40"/>
                </a:cubicBezTo>
                <a:cubicBezTo>
                  <a:pt x="52918" y="1098"/>
                  <a:pt x="69587" y="18032"/>
                  <a:pt x="73027" y="33378"/>
                </a:cubicBezTo>
                <a:cubicBezTo>
                  <a:pt x="76467" y="48724"/>
                  <a:pt x="88637" y="85236"/>
                  <a:pt x="82552" y="92115"/>
                </a:cubicBezTo>
                <a:cubicBezTo>
                  <a:pt x="76467" y="98994"/>
                  <a:pt x="50272" y="71743"/>
                  <a:pt x="36514" y="74653"/>
                </a:cubicBezTo>
                <a:cubicBezTo>
                  <a:pt x="22756" y="77563"/>
                  <a:pt x="266" y="100582"/>
                  <a:pt x="2" y="109578"/>
                </a:cubicBezTo>
                <a:cubicBezTo>
                  <a:pt x="-262" y="118574"/>
                  <a:pt x="21698" y="129686"/>
                  <a:pt x="34927" y="128628"/>
                </a:cubicBezTo>
                <a:cubicBezTo>
                  <a:pt x="48156" y="127570"/>
                  <a:pt x="67471" y="100318"/>
                  <a:pt x="79377" y="103228"/>
                </a:cubicBezTo>
                <a:cubicBezTo>
                  <a:pt x="91283" y="106138"/>
                  <a:pt x="90489" y="132861"/>
                  <a:pt x="106364" y="146090"/>
                </a:cubicBezTo>
                <a:cubicBezTo>
                  <a:pt x="122239" y="159319"/>
                  <a:pt x="157958" y="168580"/>
                  <a:pt x="174627" y="182603"/>
                </a:cubicBezTo>
                <a:cubicBezTo>
                  <a:pt x="191296" y="196626"/>
                  <a:pt x="187062" y="227846"/>
                  <a:pt x="201614" y="225465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6678CBC-B962-4875-8775-66D5E5531760}"/>
              </a:ext>
            </a:extLst>
          </p:cNvPr>
          <p:cNvSpPr/>
          <p:nvPr/>
        </p:nvSpPr>
        <p:spPr>
          <a:xfrm>
            <a:off x="6807435" y="2735164"/>
            <a:ext cx="183306" cy="177105"/>
          </a:xfrm>
          <a:custGeom>
            <a:avLst/>
            <a:gdLst>
              <a:gd name="connsiteX0" fmla="*/ 466 w 183306"/>
              <a:gd name="connsiteY0" fmla="*/ 176311 h 177105"/>
              <a:gd name="connsiteX1" fmla="*/ 59204 w 183306"/>
              <a:gd name="connsiteY1" fmla="*/ 146149 h 177105"/>
              <a:gd name="connsiteX2" fmla="*/ 143341 w 183306"/>
              <a:gd name="connsiteY2" fmla="*/ 127099 h 177105"/>
              <a:gd name="connsiteX3" fmla="*/ 183029 w 183306"/>
              <a:gd name="connsiteY3" fmla="*/ 60424 h 177105"/>
              <a:gd name="connsiteX4" fmla="*/ 159216 w 183306"/>
              <a:gd name="connsiteY4" fmla="*/ 38199 h 177105"/>
              <a:gd name="connsiteX5" fmla="*/ 125879 w 183306"/>
              <a:gd name="connsiteY5" fmla="*/ 1686 h 177105"/>
              <a:gd name="connsiteX6" fmla="*/ 102066 w 183306"/>
              <a:gd name="connsiteY6" fmla="*/ 6449 h 177105"/>
              <a:gd name="connsiteX7" fmla="*/ 89366 w 183306"/>
              <a:gd name="connsiteY7" fmla="*/ 9624 h 177105"/>
              <a:gd name="connsiteX8" fmla="*/ 90954 w 183306"/>
              <a:gd name="connsiteY8" fmla="*/ 60424 h 177105"/>
              <a:gd name="connsiteX9" fmla="*/ 36979 w 183306"/>
              <a:gd name="connsiteY9" fmla="*/ 66774 h 177105"/>
              <a:gd name="connsiteX10" fmla="*/ 32216 w 183306"/>
              <a:gd name="connsiteY10" fmla="*/ 111224 h 177105"/>
              <a:gd name="connsiteX11" fmla="*/ 466 w 183306"/>
              <a:gd name="connsiteY11" fmla="*/ 176311 h 17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3306" h="177105">
                <a:moveTo>
                  <a:pt x="466" y="176311"/>
                </a:moveTo>
                <a:cubicBezTo>
                  <a:pt x="4964" y="182132"/>
                  <a:pt x="35392" y="154351"/>
                  <a:pt x="59204" y="146149"/>
                </a:cubicBezTo>
                <a:cubicBezTo>
                  <a:pt x="83016" y="137947"/>
                  <a:pt x="122704" y="141386"/>
                  <a:pt x="143341" y="127099"/>
                </a:cubicBezTo>
                <a:cubicBezTo>
                  <a:pt x="163978" y="112812"/>
                  <a:pt x="180383" y="75241"/>
                  <a:pt x="183029" y="60424"/>
                </a:cubicBezTo>
                <a:cubicBezTo>
                  <a:pt x="185675" y="45607"/>
                  <a:pt x="168741" y="47989"/>
                  <a:pt x="159216" y="38199"/>
                </a:cubicBezTo>
                <a:cubicBezTo>
                  <a:pt x="149691" y="28409"/>
                  <a:pt x="135404" y="6978"/>
                  <a:pt x="125879" y="1686"/>
                </a:cubicBezTo>
                <a:cubicBezTo>
                  <a:pt x="116354" y="-3606"/>
                  <a:pt x="108151" y="5126"/>
                  <a:pt x="102066" y="6449"/>
                </a:cubicBezTo>
                <a:cubicBezTo>
                  <a:pt x="95981" y="7772"/>
                  <a:pt x="91218" y="628"/>
                  <a:pt x="89366" y="9624"/>
                </a:cubicBezTo>
                <a:cubicBezTo>
                  <a:pt x="87514" y="18620"/>
                  <a:pt x="99685" y="50899"/>
                  <a:pt x="90954" y="60424"/>
                </a:cubicBezTo>
                <a:cubicBezTo>
                  <a:pt x="82223" y="69949"/>
                  <a:pt x="46769" y="58307"/>
                  <a:pt x="36979" y="66774"/>
                </a:cubicBezTo>
                <a:cubicBezTo>
                  <a:pt x="27189" y="75241"/>
                  <a:pt x="39095" y="96143"/>
                  <a:pt x="32216" y="111224"/>
                </a:cubicBezTo>
                <a:cubicBezTo>
                  <a:pt x="25337" y="126305"/>
                  <a:pt x="-4032" y="170490"/>
                  <a:pt x="466" y="176311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DCED461-6C86-4DD2-A376-0218EDCE3392}"/>
              </a:ext>
            </a:extLst>
          </p:cNvPr>
          <p:cNvSpPr/>
          <p:nvPr/>
        </p:nvSpPr>
        <p:spPr>
          <a:xfrm>
            <a:off x="6996678" y="2831940"/>
            <a:ext cx="79992" cy="162335"/>
          </a:xfrm>
          <a:custGeom>
            <a:avLst/>
            <a:gdLst>
              <a:gd name="connsiteX0" fmla="*/ 22361 w 79992"/>
              <a:gd name="connsiteY0" fmla="*/ 162085 h 162335"/>
              <a:gd name="connsiteX1" fmla="*/ 68398 w 79992"/>
              <a:gd name="connsiteY1" fmla="*/ 111285 h 162335"/>
              <a:gd name="connsiteX2" fmla="*/ 79511 w 79992"/>
              <a:gd name="connsiteY2" fmla="*/ 33498 h 162335"/>
              <a:gd name="connsiteX3" fmla="*/ 57286 w 79992"/>
              <a:gd name="connsiteY3" fmla="*/ 160 h 162335"/>
              <a:gd name="connsiteX4" fmla="*/ 19186 w 79992"/>
              <a:gd name="connsiteY4" fmla="*/ 23973 h 162335"/>
              <a:gd name="connsiteX5" fmla="*/ 1723 w 79992"/>
              <a:gd name="connsiteY5" fmla="*/ 90648 h 162335"/>
              <a:gd name="connsiteX6" fmla="*/ 22361 w 79992"/>
              <a:gd name="connsiteY6" fmla="*/ 162085 h 16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92" h="162335">
                <a:moveTo>
                  <a:pt x="22361" y="162085"/>
                </a:moveTo>
                <a:cubicBezTo>
                  <a:pt x="33474" y="165525"/>
                  <a:pt x="58873" y="132716"/>
                  <a:pt x="68398" y="111285"/>
                </a:cubicBezTo>
                <a:cubicBezTo>
                  <a:pt x="77923" y="89854"/>
                  <a:pt x="81363" y="52019"/>
                  <a:pt x="79511" y="33498"/>
                </a:cubicBezTo>
                <a:cubicBezTo>
                  <a:pt x="77659" y="14977"/>
                  <a:pt x="67340" y="1747"/>
                  <a:pt x="57286" y="160"/>
                </a:cubicBezTo>
                <a:cubicBezTo>
                  <a:pt x="47232" y="-1427"/>
                  <a:pt x="28446" y="8892"/>
                  <a:pt x="19186" y="23973"/>
                </a:cubicBezTo>
                <a:cubicBezTo>
                  <a:pt x="9926" y="39054"/>
                  <a:pt x="8867" y="66571"/>
                  <a:pt x="1723" y="90648"/>
                </a:cubicBezTo>
                <a:cubicBezTo>
                  <a:pt x="-5421" y="114725"/>
                  <a:pt x="11248" y="158645"/>
                  <a:pt x="22361" y="162085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34C8318-29D8-4364-8096-A2291A9C8BB0}"/>
              </a:ext>
            </a:extLst>
          </p:cNvPr>
          <p:cNvSpPr/>
          <p:nvPr/>
        </p:nvSpPr>
        <p:spPr>
          <a:xfrm>
            <a:off x="6356567" y="3112901"/>
            <a:ext cx="181323" cy="138596"/>
          </a:xfrm>
          <a:custGeom>
            <a:avLst/>
            <a:gdLst>
              <a:gd name="connsiteX0" fmla="*/ 11597 w 181323"/>
              <a:gd name="connsiteY0" fmla="*/ 138299 h 138596"/>
              <a:gd name="connsiteX1" fmla="*/ 49697 w 181323"/>
              <a:gd name="connsiteY1" fmla="*/ 82737 h 138596"/>
              <a:gd name="connsiteX2" fmla="*/ 95734 w 181323"/>
              <a:gd name="connsiteY2" fmla="*/ 100199 h 138596"/>
              <a:gd name="connsiteX3" fmla="*/ 103672 w 181323"/>
              <a:gd name="connsiteY3" fmla="*/ 65274 h 138596"/>
              <a:gd name="connsiteX4" fmla="*/ 179872 w 181323"/>
              <a:gd name="connsiteY4" fmla="*/ 27174 h 138596"/>
              <a:gd name="connsiteX5" fmla="*/ 149709 w 181323"/>
              <a:gd name="connsiteY5" fmla="*/ 8124 h 138596"/>
              <a:gd name="connsiteX6" fmla="*/ 100497 w 181323"/>
              <a:gd name="connsiteY6" fmla="*/ 16062 h 138596"/>
              <a:gd name="connsiteX7" fmla="*/ 78272 w 181323"/>
              <a:gd name="connsiteY7" fmla="*/ 9712 h 138596"/>
              <a:gd name="connsiteX8" fmla="*/ 52872 w 181323"/>
              <a:gd name="connsiteY8" fmla="*/ 3362 h 138596"/>
              <a:gd name="connsiteX9" fmla="*/ 43347 w 181323"/>
              <a:gd name="connsiteY9" fmla="*/ 1774 h 138596"/>
              <a:gd name="connsiteX10" fmla="*/ 44934 w 181323"/>
              <a:gd name="connsiteY10" fmla="*/ 28762 h 138596"/>
              <a:gd name="connsiteX11" fmla="*/ 27472 w 181323"/>
              <a:gd name="connsiteY11" fmla="*/ 39874 h 138596"/>
              <a:gd name="connsiteX12" fmla="*/ 3659 w 181323"/>
              <a:gd name="connsiteY12" fmla="*/ 33524 h 138596"/>
              <a:gd name="connsiteX13" fmla="*/ 484 w 181323"/>
              <a:gd name="connsiteY13" fmla="*/ 54162 h 138596"/>
              <a:gd name="connsiteX14" fmla="*/ 11597 w 181323"/>
              <a:gd name="connsiteY14" fmla="*/ 138299 h 13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1323" h="138596">
                <a:moveTo>
                  <a:pt x="11597" y="138299"/>
                </a:moveTo>
                <a:cubicBezTo>
                  <a:pt x="19799" y="143062"/>
                  <a:pt x="35674" y="89087"/>
                  <a:pt x="49697" y="82737"/>
                </a:cubicBezTo>
                <a:cubicBezTo>
                  <a:pt x="63720" y="76387"/>
                  <a:pt x="86738" y="103109"/>
                  <a:pt x="95734" y="100199"/>
                </a:cubicBezTo>
                <a:cubicBezTo>
                  <a:pt x="104730" y="97289"/>
                  <a:pt x="89649" y="77445"/>
                  <a:pt x="103672" y="65274"/>
                </a:cubicBezTo>
                <a:cubicBezTo>
                  <a:pt x="117695" y="53103"/>
                  <a:pt x="172199" y="36699"/>
                  <a:pt x="179872" y="27174"/>
                </a:cubicBezTo>
                <a:cubicBezTo>
                  <a:pt x="187545" y="17649"/>
                  <a:pt x="162938" y="9976"/>
                  <a:pt x="149709" y="8124"/>
                </a:cubicBezTo>
                <a:cubicBezTo>
                  <a:pt x="136480" y="6272"/>
                  <a:pt x="112403" y="15797"/>
                  <a:pt x="100497" y="16062"/>
                </a:cubicBezTo>
                <a:cubicBezTo>
                  <a:pt x="88591" y="16327"/>
                  <a:pt x="86209" y="11829"/>
                  <a:pt x="78272" y="9712"/>
                </a:cubicBezTo>
                <a:cubicBezTo>
                  <a:pt x="70335" y="7595"/>
                  <a:pt x="58693" y="4685"/>
                  <a:pt x="52872" y="3362"/>
                </a:cubicBezTo>
                <a:cubicBezTo>
                  <a:pt x="47051" y="2039"/>
                  <a:pt x="44670" y="-2459"/>
                  <a:pt x="43347" y="1774"/>
                </a:cubicBezTo>
                <a:cubicBezTo>
                  <a:pt x="42024" y="6007"/>
                  <a:pt x="47580" y="22412"/>
                  <a:pt x="44934" y="28762"/>
                </a:cubicBezTo>
                <a:cubicBezTo>
                  <a:pt x="42288" y="35112"/>
                  <a:pt x="34351" y="39080"/>
                  <a:pt x="27472" y="39874"/>
                </a:cubicBezTo>
                <a:cubicBezTo>
                  <a:pt x="20593" y="40668"/>
                  <a:pt x="8157" y="31143"/>
                  <a:pt x="3659" y="33524"/>
                </a:cubicBezTo>
                <a:cubicBezTo>
                  <a:pt x="-839" y="35905"/>
                  <a:pt x="2601" y="39345"/>
                  <a:pt x="484" y="54162"/>
                </a:cubicBezTo>
                <a:cubicBezTo>
                  <a:pt x="-1633" y="68979"/>
                  <a:pt x="3395" y="133536"/>
                  <a:pt x="11597" y="138299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2A92726-A114-4E2C-9EAE-9FE035A12177}"/>
              </a:ext>
            </a:extLst>
          </p:cNvPr>
          <p:cNvSpPr/>
          <p:nvPr/>
        </p:nvSpPr>
        <p:spPr>
          <a:xfrm>
            <a:off x="7777864" y="2221501"/>
            <a:ext cx="177460" cy="190206"/>
          </a:xfrm>
          <a:custGeom>
            <a:avLst/>
            <a:gdLst>
              <a:gd name="connsiteX0" fmla="*/ 152400 w 177460"/>
              <a:gd name="connsiteY0" fmla="*/ 183562 h 190206"/>
              <a:gd name="connsiteX1" fmla="*/ 176212 w 177460"/>
              <a:gd name="connsiteY1" fmla="*/ 93074 h 190206"/>
              <a:gd name="connsiteX2" fmla="*/ 131762 w 177460"/>
              <a:gd name="connsiteY2" fmla="*/ 123237 h 190206"/>
              <a:gd name="connsiteX3" fmla="*/ 109537 w 177460"/>
              <a:gd name="connsiteY3" fmla="*/ 115299 h 190206"/>
              <a:gd name="connsiteX4" fmla="*/ 134937 w 177460"/>
              <a:gd name="connsiteY4" fmla="*/ 58149 h 190206"/>
              <a:gd name="connsiteX5" fmla="*/ 171450 w 177460"/>
              <a:gd name="connsiteY5" fmla="*/ 999 h 190206"/>
              <a:gd name="connsiteX6" fmla="*/ 146050 w 177460"/>
              <a:gd name="connsiteY6" fmla="*/ 21637 h 190206"/>
              <a:gd name="connsiteX7" fmla="*/ 123825 w 177460"/>
              <a:gd name="connsiteY7" fmla="*/ 20049 h 190206"/>
              <a:gd name="connsiteX8" fmla="*/ 104775 w 177460"/>
              <a:gd name="connsiteY8" fmla="*/ 48624 h 190206"/>
              <a:gd name="connsiteX9" fmla="*/ 95250 w 177460"/>
              <a:gd name="connsiteY9" fmla="*/ 78787 h 190206"/>
              <a:gd name="connsiteX10" fmla="*/ 82550 w 177460"/>
              <a:gd name="connsiteY10" fmla="*/ 97837 h 190206"/>
              <a:gd name="connsiteX11" fmla="*/ 55562 w 177460"/>
              <a:gd name="connsiteY11" fmla="*/ 94662 h 190206"/>
              <a:gd name="connsiteX12" fmla="*/ 30162 w 177460"/>
              <a:gd name="connsiteY12" fmla="*/ 77199 h 190206"/>
              <a:gd name="connsiteX13" fmla="*/ 6350 w 177460"/>
              <a:gd name="connsiteY13" fmla="*/ 113712 h 190206"/>
              <a:gd name="connsiteX14" fmla="*/ 26987 w 177460"/>
              <a:gd name="connsiteY14" fmla="*/ 121649 h 190206"/>
              <a:gd name="connsiteX15" fmla="*/ 0 w 177460"/>
              <a:gd name="connsiteY15" fmla="*/ 162924 h 190206"/>
              <a:gd name="connsiteX16" fmla="*/ 26987 w 177460"/>
              <a:gd name="connsiteY16" fmla="*/ 180387 h 190206"/>
              <a:gd name="connsiteX17" fmla="*/ 152400 w 177460"/>
              <a:gd name="connsiteY17" fmla="*/ 183562 h 19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7460" h="190206">
                <a:moveTo>
                  <a:pt x="152400" y="183562"/>
                </a:moveTo>
                <a:cubicBezTo>
                  <a:pt x="177271" y="169010"/>
                  <a:pt x="179652" y="103128"/>
                  <a:pt x="176212" y="93074"/>
                </a:cubicBezTo>
                <a:cubicBezTo>
                  <a:pt x="172772" y="83020"/>
                  <a:pt x="142874" y="119533"/>
                  <a:pt x="131762" y="123237"/>
                </a:cubicBezTo>
                <a:cubicBezTo>
                  <a:pt x="120650" y="126941"/>
                  <a:pt x="109008" y="126147"/>
                  <a:pt x="109537" y="115299"/>
                </a:cubicBezTo>
                <a:cubicBezTo>
                  <a:pt x="110066" y="104451"/>
                  <a:pt x="124618" y="77199"/>
                  <a:pt x="134937" y="58149"/>
                </a:cubicBezTo>
                <a:cubicBezTo>
                  <a:pt x="145256" y="39099"/>
                  <a:pt x="169598" y="7084"/>
                  <a:pt x="171450" y="999"/>
                </a:cubicBezTo>
                <a:cubicBezTo>
                  <a:pt x="173302" y="-5086"/>
                  <a:pt x="153988" y="18462"/>
                  <a:pt x="146050" y="21637"/>
                </a:cubicBezTo>
                <a:cubicBezTo>
                  <a:pt x="138112" y="24812"/>
                  <a:pt x="130704" y="15551"/>
                  <a:pt x="123825" y="20049"/>
                </a:cubicBezTo>
                <a:cubicBezTo>
                  <a:pt x="116946" y="24547"/>
                  <a:pt x="109537" y="38834"/>
                  <a:pt x="104775" y="48624"/>
                </a:cubicBezTo>
                <a:cubicBezTo>
                  <a:pt x="100013" y="58414"/>
                  <a:pt x="98954" y="70585"/>
                  <a:pt x="95250" y="78787"/>
                </a:cubicBezTo>
                <a:cubicBezTo>
                  <a:pt x="91546" y="86989"/>
                  <a:pt x="89165" y="95191"/>
                  <a:pt x="82550" y="97837"/>
                </a:cubicBezTo>
                <a:cubicBezTo>
                  <a:pt x="75935" y="100483"/>
                  <a:pt x="64293" y="98102"/>
                  <a:pt x="55562" y="94662"/>
                </a:cubicBezTo>
                <a:cubicBezTo>
                  <a:pt x="46831" y="91222"/>
                  <a:pt x="38364" y="74024"/>
                  <a:pt x="30162" y="77199"/>
                </a:cubicBezTo>
                <a:cubicBezTo>
                  <a:pt x="21960" y="80374"/>
                  <a:pt x="6879" y="106304"/>
                  <a:pt x="6350" y="113712"/>
                </a:cubicBezTo>
                <a:cubicBezTo>
                  <a:pt x="5821" y="121120"/>
                  <a:pt x="28045" y="113447"/>
                  <a:pt x="26987" y="121649"/>
                </a:cubicBezTo>
                <a:cubicBezTo>
                  <a:pt x="25929" y="129851"/>
                  <a:pt x="0" y="153134"/>
                  <a:pt x="0" y="162924"/>
                </a:cubicBezTo>
                <a:cubicBezTo>
                  <a:pt x="0" y="172714"/>
                  <a:pt x="8466" y="175889"/>
                  <a:pt x="26987" y="180387"/>
                </a:cubicBezTo>
                <a:cubicBezTo>
                  <a:pt x="45508" y="184885"/>
                  <a:pt x="127529" y="198114"/>
                  <a:pt x="152400" y="183562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F30C9AF-5B47-43F1-A6E5-89C2FF2733E9}"/>
              </a:ext>
            </a:extLst>
          </p:cNvPr>
          <p:cNvSpPr/>
          <p:nvPr/>
        </p:nvSpPr>
        <p:spPr>
          <a:xfrm>
            <a:off x="8050001" y="1746208"/>
            <a:ext cx="126198" cy="85937"/>
          </a:xfrm>
          <a:custGeom>
            <a:avLst/>
            <a:gdLst>
              <a:gd name="connsiteX0" fmla="*/ 56475 w 126198"/>
              <a:gd name="connsiteY0" fmla="*/ 85767 h 85937"/>
              <a:gd name="connsiteX1" fmla="*/ 124738 w 126198"/>
              <a:gd name="connsiteY1" fmla="*/ 44492 h 85937"/>
              <a:gd name="connsiteX2" fmla="*/ 100925 w 126198"/>
              <a:gd name="connsiteY2" fmla="*/ 31792 h 85937"/>
              <a:gd name="connsiteX3" fmla="*/ 73938 w 126198"/>
              <a:gd name="connsiteY3" fmla="*/ 33380 h 85937"/>
              <a:gd name="connsiteX4" fmla="*/ 67588 w 126198"/>
              <a:gd name="connsiteY4" fmla="*/ 42 h 85937"/>
              <a:gd name="connsiteX5" fmla="*/ 913 w 126198"/>
              <a:gd name="connsiteY5" fmla="*/ 27030 h 85937"/>
              <a:gd name="connsiteX6" fmla="*/ 56475 w 126198"/>
              <a:gd name="connsiteY6" fmla="*/ 85767 h 85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198" h="85937">
                <a:moveTo>
                  <a:pt x="56475" y="85767"/>
                </a:moveTo>
                <a:cubicBezTo>
                  <a:pt x="77112" y="88677"/>
                  <a:pt x="117330" y="53488"/>
                  <a:pt x="124738" y="44492"/>
                </a:cubicBezTo>
                <a:cubicBezTo>
                  <a:pt x="132146" y="35496"/>
                  <a:pt x="109392" y="33644"/>
                  <a:pt x="100925" y="31792"/>
                </a:cubicBezTo>
                <a:cubicBezTo>
                  <a:pt x="92458" y="29940"/>
                  <a:pt x="79494" y="38672"/>
                  <a:pt x="73938" y="33380"/>
                </a:cubicBezTo>
                <a:cubicBezTo>
                  <a:pt x="68382" y="28088"/>
                  <a:pt x="79759" y="1100"/>
                  <a:pt x="67588" y="42"/>
                </a:cubicBezTo>
                <a:cubicBezTo>
                  <a:pt x="55417" y="-1016"/>
                  <a:pt x="8586" y="17770"/>
                  <a:pt x="913" y="27030"/>
                </a:cubicBezTo>
                <a:cubicBezTo>
                  <a:pt x="-6760" y="36290"/>
                  <a:pt x="35838" y="82857"/>
                  <a:pt x="56475" y="85767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BA602EF-2113-4F81-ACD7-BA09C3D98BC0}"/>
              </a:ext>
            </a:extLst>
          </p:cNvPr>
          <p:cNvSpPr/>
          <p:nvPr/>
        </p:nvSpPr>
        <p:spPr>
          <a:xfrm>
            <a:off x="8625222" y="1760361"/>
            <a:ext cx="182941" cy="171505"/>
          </a:xfrm>
          <a:custGeom>
            <a:avLst/>
            <a:gdLst>
              <a:gd name="connsiteX0" fmla="*/ 92442 w 182941"/>
              <a:gd name="connsiteY0" fmla="*/ 122414 h 171505"/>
              <a:gd name="connsiteX1" fmla="*/ 122604 w 182941"/>
              <a:gd name="connsiteY1" fmla="*/ 81139 h 171505"/>
              <a:gd name="connsiteX2" fmla="*/ 157529 w 182941"/>
              <a:gd name="connsiteY2" fmla="*/ 141464 h 171505"/>
              <a:gd name="connsiteX3" fmla="*/ 182929 w 182941"/>
              <a:gd name="connsiteY3" fmla="*/ 81139 h 171505"/>
              <a:gd name="connsiteX4" fmla="*/ 154354 w 182941"/>
              <a:gd name="connsiteY4" fmla="*/ 52564 h 171505"/>
              <a:gd name="connsiteX5" fmla="*/ 128954 w 182941"/>
              <a:gd name="connsiteY5" fmla="*/ 28752 h 171505"/>
              <a:gd name="connsiteX6" fmla="*/ 94029 w 182941"/>
              <a:gd name="connsiteY6" fmla="*/ 177 h 171505"/>
              <a:gd name="connsiteX7" fmla="*/ 38467 w 182941"/>
              <a:gd name="connsiteY7" fmla="*/ 43039 h 171505"/>
              <a:gd name="connsiteX8" fmla="*/ 367 w 182941"/>
              <a:gd name="connsiteY8" fmla="*/ 100189 h 171505"/>
              <a:gd name="connsiteX9" fmla="*/ 21004 w 182941"/>
              <a:gd name="connsiteY9" fmla="*/ 158927 h 171505"/>
              <a:gd name="connsiteX10" fmla="*/ 51167 w 182941"/>
              <a:gd name="connsiteY10" fmla="*/ 170039 h 171505"/>
              <a:gd name="connsiteX11" fmla="*/ 92442 w 182941"/>
              <a:gd name="connsiteY11" fmla="*/ 122414 h 17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2941" h="171505">
                <a:moveTo>
                  <a:pt x="92442" y="122414"/>
                </a:moveTo>
                <a:cubicBezTo>
                  <a:pt x="104348" y="107597"/>
                  <a:pt x="111756" y="77964"/>
                  <a:pt x="122604" y="81139"/>
                </a:cubicBezTo>
                <a:cubicBezTo>
                  <a:pt x="133452" y="84314"/>
                  <a:pt x="147475" y="141464"/>
                  <a:pt x="157529" y="141464"/>
                </a:cubicBezTo>
                <a:cubicBezTo>
                  <a:pt x="167583" y="141464"/>
                  <a:pt x="183458" y="95956"/>
                  <a:pt x="182929" y="81139"/>
                </a:cubicBezTo>
                <a:cubicBezTo>
                  <a:pt x="182400" y="66322"/>
                  <a:pt x="163350" y="61295"/>
                  <a:pt x="154354" y="52564"/>
                </a:cubicBezTo>
                <a:cubicBezTo>
                  <a:pt x="145358" y="43833"/>
                  <a:pt x="139008" y="37483"/>
                  <a:pt x="128954" y="28752"/>
                </a:cubicBezTo>
                <a:cubicBezTo>
                  <a:pt x="118900" y="20021"/>
                  <a:pt x="109110" y="-2204"/>
                  <a:pt x="94029" y="177"/>
                </a:cubicBezTo>
                <a:cubicBezTo>
                  <a:pt x="78948" y="2558"/>
                  <a:pt x="54077" y="26370"/>
                  <a:pt x="38467" y="43039"/>
                </a:cubicBezTo>
                <a:cubicBezTo>
                  <a:pt x="22857" y="59708"/>
                  <a:pt x="3277" y="80874"/>
                  <a:pt x="367" y="100189"/>
                </a:cubicBezTo>
                <a:cubicBezTo>
                  <a:pt x="-2544" y="119504"/>
                  <a:pt x="12537" y="147285"/>
                  <a:pt x="21004" y="158927"/>
                </a:cubicBezTo>
                <a:cubicBezTo>
                  <a:pt x="29471" y="170569"/>
                  <a:pt x="42436" y="173743"/>
                  <a:pt x="51167" y="170039"/>
                </a:cubicBezTo>
                <a:cubicBezTo>
                  <a:pt x="59898" y="166335"/>
                  <a:pt x="80536" y="137231"/>
                  <a:pt x="92442" y="12241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F090059-6A77-4DAD-8848-E8430A287882}"/>
              </a:ext>
            </a:extLst>
          </p:cNvPr>
          <p:cNvSpPr/>
          <p:nvPr/>
        </p:nvSpPr>
        <p:spPr>
          <a:xfrm>
            <a:off x="7994112" y="2205418"/>
            <a:ext cx="67918" cy="216240"/>
          </a:xfrm>
          <a:custGeom>
            <a:avLst/>
            <a:gdLst>
              <a:gd name="connsiteX0" fmla="*/ 9177 w 67918"/>
              <a:gd name="connsiteY0" fmla="*/ 1207 h 216240"/>
              <a:gd name="connsiteX1" fmla="*/ 1239 w 67918"/>
              <a:gd name="connsiteY1" fmla="*/ 109157 h 216240"/>
              <a:gd name="connsiteX2" fmla="*/ 20289 w 67918"/>
              <a:gd name="connsiteY2" fmla="*/ 210757 h 216240"/>
              <a:gd name="connsiteX3" fmla="*/ 50452 w 67918"/>
              <a:gd name="connsiteY3" fmla="*/ 191707 h 216240"/>
              <a:gd name="connsiteX4" fmla="*/ 53627 w 67918"/>
              <a:gd name="connsiteY4" fmla="*/ 99632 h 216240"/>
              <a:gd name="connsiteX5" fmla="*/ 67914 w 67918"/>
              <a:gd name="connsiteY5" fmla="*/ 53595 h 216240"/>
              <a:gd name="connsiteX6" fmla="*/ 9177 w 67918"/>
              <a:gd name="connsiteY6" fmla="*/ 1207 h 21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918" h="216240">
                <a:moveTo>
                  <a:pt x="9177" y="1207"/>
                </a:moveTo>
                <a:cubicBezTo>
                  <a:pt x="-1936" y="10467"/>
                  <a:pt x="-613" y="74232"/>
                  <a:pt x="1239" y="109157"/>
                </a:cubicBezTo>
                <a:cubicBezTo>
                  <a:pt x="3091" y="144082"/>
                  <a:pt x="12087" y="196999"/>
                  <a:pt x="20289" y="210757"/>
                </a:cubicBezTo>
                <a:cubicBezTo>
                  <a:pt x="28491" y="224515"/>
                  <a:pt x="44896" y="210228"/>
                  <a:pt x="50452" y="191707"/>
                </a:cubicBezTo>
                <a:cubicBezTo>
                  <a:pt x="56008" y="173186"/>
                  <a:pt x="50717" y="122651"/>
                  <a:pt x="53627" y="99632"/>
                </a:cubicBezTo>
                <a:cubicBezTo>
                  <a:pt x="56537" y="76613"/>
                  <a:pt x="68179" y="68676"/>
                  <a:pt x="67914" y="53595"/>
                </a:cubicBezTo>
                <a:cubicBezTo>
                  <a:pt x="67649" y="38514"/>
                  <a:pt x="20290" y="-8053"/>
                  <a:pt x="9177" y="1207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A04CF87-012D-4796-B1C3-A790B585E377}"/>
              </a:ext>
            </a:extLst>
          </p:cNvPr>
          <p:cNvSpPr/>
          <p:nvPr/>
        </p:nvSpPr>
        <p:spPr>
          <a:xfrm>
            <a:off x="7949021" y="2008181"/>
            <a:ext cx="67724" cy="83943"/>
          </a:xfrm>
          <a:custGeom>
            <a:avLst/>
            <a:gdLst>
              <a:gd name="connsiteX0" fmla="*/ 14580 w 67724"/>
              <a:gd name="connsiteY0" fmla="*/ 7 h 83943"/>
              <a:gd name="connsiteX1" fmla="*/ 3468 w 67724"/>
              <a:gd name="connsiteY1" fmla="*/ 77794 h 83943"/>
              <a:gd name="connsiteX2" fmla="*/ 66968 w 67724"/>
              <a:gd name="connsiteY2" fmla="*/ 73032 h 83943"/>
              <a:gd name="connsiteX3" fmla="*/ 14580 w 67724"/>
              <a:gd name="connsiteY3" fmla="*/ 7 h 8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24" h="83943">
                <a:moveTo>
                  <a:pt x="14580" y="7"/>
                </a:moveTo>
                <a:cubicBezTo>
                  <a:pt x="3997" y="801"/>
                  <a:pt x="-5263" y="65623"/>
                  <a:pt x="3468" y="77794"/>
                </a:cubicBezTo>
                <a:cubicBezTo>
                  <a:pt x="12199" y="89965"/>
                  <a:pt x="59560" y="81763"/>
                  <a:pt x="66968" y="73032"/>
                </a:cubicBezTo>
                <a:cubicBezTo>
                  <a:pt x="74376" y="64301"/>
                  <a:pt x="25163" y="-787"/>
                  <a:pt x="14580" y="7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8DDE929-ADCF-4C8E-810D-4DE95AE93469}"/>
              </a:ext>
            </a:extLst>
          </p:cNvPr>
          <p:cNvSpPr/>
          <p:nvPr/>
        </p:nvSpPr>
        <p:spPr>
          <a:xfrm>
            <a:off x="9110584" y="2372120"/>
            <a:ext cx="72029" cy="77559"/>
          </a:xfrm>
          <a:custGeom>
            <a:avLst/>
            <a:gdLst>
              <a:gd name="connsiteX0" fmla="*/ 19830 w 72029"/>
              <a:gd name="connsiteY0" fmla="*/ 59930 h 77559"/>
              <a:gd name="connsiteX1" fmla="*/ 780 w 72029"/>
              <a:gd name="connsiteY1" fmla="*/ 2780 h 77559"/>
              <a:gd name="connsiteX2" fmla="*/ 43642 w 72029"/>
              <a:gd name="connsiteY2" fmla="*/ 10718 h 77559"/>
              <a:gd name="connsiteX3" fmla="*/ 69042 w 72029"/>
              <a:gd name="connsiteY3" fmla="*/ 26593 h 77559"/>
              <a:gd name="connsiteX4" fmla="*/ 67455 w 72029"/>
              <a:gd name="connsiteY4" fmla="*/ 75805 h 77559"/>
              <a:gd name="connsiteX5" fmla="*/ 19830 w 72029"/>
              <a:gd name="connsiteY5" fmla="*/ 59930 h 7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29" h="77559">
                <a:moveTo>
                  <a:pt x="19830" y="59930"/>
                </a:moveTo>
                <a:cubicBezTo>
                  <a:pt x="8717" y="47759"/>
                  <a:pt x="-3189" y="10982"/>
                  <a:pt x="780" y="2780"/>
                </a:cubicBezTo>
                <a:cubicBezTo>
                  <a:pt x="4749" y="-5422"/>
                  <a:pt x="32265" y="6749"/>
                  <a:pt x="43642" y="10718"/>
                </a:cubicBezTo>
                <a:cubicBezTo>
                  <a:pt x="55019" y="14687"/>
                  <a:pt x="65073" y="15745"/>
                  <a:pt x="69042" y="26593"/>
                </a:cubicBezTo>
                <a:cubicBezTo>
                  <a:pt x="73011" y="37441"/>
                  <a:pt x="73540" y="69984"/>
                  <a:pt x="67455" y="75805"/>
                </a:cubicBezTo>
                <a:cubicBezTo>
                  <a:pt x="61370" y="81626"/>
                  <a:pt x="30943" y="72101"/>
                  <a:pt x="19830" y="59930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4C9ACDD-0267-4534-9E55-948B34843E76}"/>
              </a:ext>
            </a:extLst>
          </p:cNvPr>
          <p:cNvSpPr/>
          <p:nvPr/>
        </p:nvSpPr>
        <p:spPr>
          <a:xfrm>
            <a:off x="8181324" y="2775415"/>
            <a:ext cx="120614" cy="148811"/>
          </a:xfrm>
          <a:custGeom>
            <a:avLst/>
            <a:gdLst>
              <a:gd name="connsiteX0" fmla="*/ 95677 w 136451"/>
              <a:gd name="connsiteY0" fmla="*/ 146970 h 149002"/>
              <a:gd name="connsiteX1" fmla="*/ 125839 w 136451"/>
              <a:gd name="connsiteY1" fmla="*/ 62832 h 149002"/>
              <a:gd name="connsiteX2" fmla="*/ 133777 w 136451"/>
              <a:gd name="connsiteY2" fmla="*/ 16795 h 149002"/>
              <a:gd name="connsiteX3" fmla="*/ 82977 w 136451"/>
              <a:gd name="connsiteY3" fmla="*/ 920 h 149002"/>
              <a:gd name="connsiteX4" fmla="*/ 2014 w 136451"/>
              <a:gd name="connsiteY4" fmla="*/ 40607 h 149002"/>
              <a:gd name="connsiteX5" fmla="*/ 27414 w 136451"/>
              <a:gd name="connsiteY5" fmla="*/ 113632 h 149002"/>
              <a:gd name="connsiteX6" fmla="*/ 95677 w 136451"/>
              <a:gd name="connsiteY6" fmla="*/ 146970 h 149002"/>
              <a:gd name="connsiteX0" fmla="*/ 95677 w 133975"/>
              <a:gd name="connsiteY0" fmla="*/ 146987 h 148928"/>
              <a:gd name="connsiteX1" fmla="*/ 100439 w 133975"/>
              <a:gd name="connsiteY1" fmla="*/ 64437 h 148928"/>
              <a:gd name="connsiteX2" fmla="*/ 133777 w 133975"/>
              <a:gd name="connsiteY2" fmla="*/ 16812 h 148928"/>
              <a:gd name="connsiteX3" fmla="*/ 82977 w 133975"/>
              <a:gd name="connsiteY3" fmla="*/ 937 h 148928"/>
              <a:gd name="connsiteX4" fmla="*/ 2014 w 133975"/>
              <a:gd name="connsiteY4" fmla="*/ 40624 h 148928"/>
              <a:gd name="connsiteX5" fmla="*/ 27414 w 133975"/>
              <a:gd name="connsiteY5" fmla="*/ 113649 h 148928"/>
              <a:gd name="connsiteX6" fmla="*/ 95677 w 133975"/>
              <a:gd name="connsiteY6" fmla="*/ 146987 h 148928"/>
              <a:gd name="connsiteX0" fmla="*/ 82316 w 120614"/>
              <a:gd name="connsiteY0" fmla="*/ 147171 h 148811"/>
              <a:gd name="connsiteX1" fmla="*/ 87078 w 120614"/>
              <a:gd name="connsiteY1" fmla="*/ 64621 h 148811"/>
              <a:gd name="connsiteX2" fmla="*/ 120416 w 120614"/>
              <a:gd name="connsiteY2" fmla="*/ 16996 h 148811"/>
              <a:gd name="connsiteX3" fmla="*/ 69616 w 120614"/>
              <a:gd name="connsiteY3" fmla="*/ 1121 h 148811"/>
              <a:gd name="connsiteX4" fmla="*/ 4528 w 120614"/>
              <a:gd name="connsiteY4" fmla="*/ 43983 h 148811"/>
              <a:gd name="connsiteX5" fmla="*/ 14053 w 120614"/>
              <a:gd name="connsiteY5" fmla="*/ 113833 h 148811"/>
              <a:gd name="connsiteX6" fmla="*/ 82316 w 120614"/>
              <a:gd name="connsiteY6" fmla="*/ 147171 h 14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614" h="148811">
                <a:moveTo>
                  <a:pt x="82316" y="147171"/>
                </a:moveTo>
                <a:cubicBezTo>
                  <a:pt x="94487" y="138969"/>
                  <a:pt x="80728" y="86317"/>
                  <a:pt x="87078" y="64621"/>
                </a:cubicBezTo>
                <a:cubicBezTo>
                  <a:pt x="93428" y="42925"/>
                  <a:pt x="123326" y="27579"/>
                  <a:pt x="120416" y="16996"/>
                </a:cubicBezTo>
                <a:cubicBezTo>
                  <a:pt x="117506" y="6413"/>
                  <a:pt x="88931" y="-3377"/>
                  <a:pt x="69616" y="1121"/>
                </a:cubicBezTo>
                <a:cubicBezTo>
                  <a:pt x="50301" y="5619"/>
                  <a:pt x="13788" y="25198"/>
                  <a:pt x="4528" y="43983"/>
                </a:cubicBezTo>
                <a:cubicBezTo>
                  <a:pt x="-4732" y="62768"/>
                  <a:pt x="1088" y="96635"/>
                  <a:pt x="14053" y="113833"/>
                </a:cubicBezTo>
                <a:cubicBezTo>
                  <a:pt x="27018" y="131031"/>
                  <a:pt x="70145" y="155373"/>
                  <a:pt x="82316" y="147171"/>
                </a:cubicBez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2684DC6-14D4-4197-8104-B11C36F8CAA1}"/>
              </a:ext>
            </a:extLst>
          </p:cNvPr>
          <p:cNvSpPr/>
          <p:nvPr/>
        </p:nvSpPr>
        <p:spPr>
          <a:xfrm>
            <a:off x="9300213" y="4190410"/>
            <a:ext cx="1120398" cy="968985"/>
          </a:xfrm>
          <a:custGeom>
            <a:avLst/>
            <a:gdLst>
              <a:gd name="connsiteX0" fmla="*/ 63 w 1120398"/>
              <a:gd name="connsiteY0" fmla="*/ 902290 h 968985"/>
              <a:gd name="connsiteX1" fmla="*/ 58801 w 1120398"/>
              <a:gd name="connsiteY1" fmla="*/ 908640 h 968985"/>
              <a:gd name="connsiteX2" fmla="*/ 96901 w 1120398"/>
              <a:gd name="connsiteY2" fmla="*/ 948328 h 968985"/>
              <a:gd name="connsiteX3" fmla="*/ 158813 w 1120398"/>
              <a:gd name="connsiteY3" fmla="*/ 899115 h 968985"/>
              <a:gd name="connsiteX4" fmla="*/ 233426 w 1120398"/>
              <a:gd name="connsiteY4" fmla="*/ 967378 h 968985"/>
              <a:gd name="connsiteX5" fmla="*/ 308038 w 1120398"/>
              <a:gd name="connsiteY5" fmla="*/ 946740 h 968985"/>
              <a:gd name="connsiteX6" fmla="*/ 362013 w 1120398"/>
              <a:gd name="connsiteY6" fmla="*/ 968965 h 968985"/>
              <a:gd name="connsiteX7" fmla="*/ 411226 w 1120398"/>
              <a:gd name="connsiteY7" fmla="*/ 941978 h 968985"/>
              <a:gd name="connsiteX8" fmla="*/ 462026 w 1120398"/>
              <a:gd name="connsiteY8" fmla="*/ 926103 h 968985"/>
              <a:gd name="connsiteX9" fmla="*/ 487426 w 1120398"/>
              <a:gd name="connsiteY9" fmla="*/ 819740 h 968985"/>
              <a:gd name="connsiteX10" fmla="*/ 574738 w 1120398"/>
              <a:gd name="connsiteY10" fmla="*/ 787990 h 968985"/>
              <a:gd name="connsiteX11" fmla="*/ 590613 w 1120398"/>
              <a:gd name="connsiteY11" fmla="*/ 749890 h 968985"/>
              <a:gd name="connsiteX12" fmla="*/ 498538 w 1120398"/>
              <a:gd name="connsiteY12" fmla="*/ 719728 h 968985"/>
              <a:gd name="connsiteX13" fmla="*/ 462026 w 1120398"/>
              <a:gd name="connsiteY13" fmla="*/ 705440 h 968985"/>
              <a:gd name="connsiteX14" fmla="*/ 444563 w 1120398"/>
              <a:gd name="connsiteY14" fmla="*/ 678453 h 968985"/>
              <a:gd name="connsiteX15" fmla="*/ 530288 w 1120398"/>
              <a:gd name="connsiteY15" fmla="*/ 678453 h 968985"/>
              <a:gd name="connsiteX16" fmla="*/ 558863 w 1120398"/>
              <a:gd name="connsiteY16" fmla="*/ 629240 h 968985"/>
              <a:gd name="connsiteX17" fmla="*/ 554101 w 1120398"/>
              <a:gd name="connsiteY17" fmla="*/ 614953 h 968985"/>
              <a:gd name="connsiteX18" fmla="*/ 674751 w 1120398"/>
              <a:gd name="connsiteY18" fmla="*/ 559390 h 968985"/>
              <a:gd name="connsiteX19" fmla="*/ 723963 w 1120398"/>
              <a:gd name="connsiteY19" fmla="*/ 470490 h 968985"/>
              <a:gd name="connsiteX20" fmla="*/ 906526 w 1120398"/>
              <a:gd name="connsiteY20" fmla="*/ 365715 h 968985"/>
              <a:gd name="connsiteX21" fmla="*/ 973201 w 1120398"/>
              <a:gd name="connsiteY21" fmla="*/ 354603 h 968985"/>
              <a:gd name="connsiteX22" fmla="*/ 1030351 w 1120398"/>
              <a:gd name="connsiteY22" fmla="*/ 321265 h 968985"/>
              <a:gd name="connsiteX23" fmla="*/ 1089088 w 1120398"/>
              <a:gd name="connsiteY23" fmla="*/ 210140 h 968985"/>
              <a:gd name="connsiteX24" fmla="*/ 1070038 w 1120398"/>
              <a:gd name="connsiteY24" fmla="*/ 162515 h 968985"/>
              <a:gd name="connsiteX25" fmla="*/ 1119251 w 1120398"/>
              <a:gd name="connsiteY25" fmla="*/ 97428 h 968985"/>
              <a:gd name="connsiteX26" fmla="*/ 1103376 w 1120398"/>
              <a:gd name="connsiteY26" fmla="*/ 59328 h 968985"/>
              <a:gd name="connsiteX27" fmla="*/ 1087501 w 1120398"/>
              <a:gd name="connsiteY27" fmla="*/ 3765 h 968985"/>
              <a:gd name="connsiteX28" fmla="*/ 1054163 w 1120398"/>
              <a:gd name="connsiteY28" fmla="*/ 16465 h 968985"/>
              <a:gd name="connsiteX29" fmla="*/ 1049401 w 1120398"/>
              <a:gd name="connsiteY29" fmla="*/ 108540 h 968985"/>
              <a:gd name="connsiteX30" fmla="*/ 1016063 w 1120398"/>
              <a:gd name="connsiteY30" fmla="*/ 168865 h 968985"/>
              <a:gd name="connsiteX31" fmla="*/ 1009713 w 1120398"/>
              <a:gd name="connsiteY31" fmla="*/ 268878 h 968985"/>
              <a:gd name="connsiteX32" fmla="*/ 981138 w 1120398"/>
              <a:gd name="connsiteY32" fmla="*/ 284753 h 968985"/>
              <a:gd name="connsiteX33" fmla="*/ 971613 w 1120398"/>
              <a:gd name="connsiteY33" fmla="*/ 338728 h 968985"/>
              <a:gd name="connsiteX34" fmla="*/ 858901 w 1120398"/>
              <a:gd name="connsiteY34" fmla="*/ 383178 h 968985"/>
              <a:gd name="connsiteX35" fmla="*/ 781113 w 1120398"/>
              <a:gd name="connsiteY35" fmla="*/ 433978 h 968985"/>
              <a:gd name="connsiteX36" fmla="*/ 706501 w 1120398"/>
              <a:gd name="connsiteY36" fmla="*/ 495890 h 968985"/>
              <a:gd name="connsiteX37" fmla="*/ 674751 w 1120398"/>
              <a:gd name="connsiteY37" fmla="*/ 511765 h 968985"/>
              <a:gd name="connsiteX38" fmla="*/ 623951 w 1120398"/>
              <a:gd name="connsiteY38" fmla="*/ 516528 h 968985"/>
              <a:gd name="connsiteX39" fmla="*/ 563626 w 1120398"/>
              <a:gd name="connsiteY39" fmla="*/ 551453 h 968985"/>
              <a:gd name="connsiteX40" fmla="*/ 503301 w 1120398"/>
              <a:gd name="connsiteY40" fmla="*/ 580028 h 968985"/>
              <a:gd name="connsiteX41" fmla="*/ 450913 w 1120398"/>
              <a:gd name="connsiteY41" fmla="*/ 589553 h 968985"/>
              <a:gd name="connsiteX42" fmla="*/ 417576 w 1120398"/>
              <a:gd name="connsiteY42" fmla="*/ 629240 h 968985"/>
              <a:gd name="connsiteX43" fmla="*/ 392176 w 1120398"/>
              <a:gd name="connsiteY43" fmla="*/ 648290 h 968985"/>
              <a:gd name="connsiteX44" fmla="*/ 341376 w 1120398"/>
              <a:gd name="connsiteY44" fmla="*/ 700678 h 968985"/>
              <a:gd name="connsiteX45" fmla="*/ 304863 w 1120398"/>
              <a:gd name="connsiteY45" fmla="*/ 692740 h 968985"/>
              <a:gd name="connsiteX46" fmla="*/ 252476 w 1120398"/>
              <a:gd name="connsiteY46" fmla="*/ 740365 h 968985"/>
              <a:gd name="connsiteX47" fmla="*/ 212788 w 1120398"/>
              <a:gd name="connsiteY47" fmla="*/ 757828 h 968985"/>
              <a:gd name="connsiteX48" fmla="*/ 171513 w 1120398"/>
              <a:gd name="connsiteY48" fmla="*/ 841965 h 968985"/>
              <a:gd name="connsiteX49" fmla="*/ 147701 w 1120398"/>
              <a:gd name="connsiteY49" fmla="*/ 843553 h 968985"/>
              <a:gd name="connsiteX50" fmla="*/ 144526 w 1120398"/>
              <a:gd name="connsiteY50" fmla="*/ 814978 h 968985"/>
              <a:gd name="connsiteX51" fmla="*/ 103251 w 1120398"/>
              <a:gd name="connsiteY51" fmla="*/ 856253 h 968985"/>
              <a:gd name="connsiteX52" fmla="*/ 74676 w 1120398"/>
              <a:gd name="connsiteY52" fmla="*/ 851490 h 968985"/>
              <a:gd name="connsiteX53" fmla="*/ 47688 w 1120398"/>
              <a:gd name="connsiteY53" fmla="*/ 868953 h 968985"/>
              <a:gd name="connsiteX54" fmla="*/ 63 w 1120398"/>
              <a:gd name="connsiteY54" fmla="*/ 902290 h 96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0398" h="968985">
                <a:moveTo>
                  <a:pt x="63" y="902290"/>
                </a:moveTo>
                <a:cubicBezTo>
                  <a:pt x="1915" y="908905"/>
                  <a:pt x="42661" y="900967"/>
                  <a:pt x="58801" y="908640"/>
                </a:cubicBezTo>
                <a:cubicBezTo>
                  <a:pt x="74941" y="916313"/>
                  <a:pt x="80232" y="949915"/>
                  <a:pt x="96901" y="948328"/>
                </a:cubicBezTo>
                <a:cubicBezTo>
                  <a:pt x="113570" y="946741"/>
                  <a:pt x="136059" y="895940"/>
                  <a:pt x="158813" y="899115"/>
                </a:cubicBezTo>
                <a:cubicBezTo>
                  <a:pt x="181567" y="902290"/>
                  <a:pt x="208555" y="959441"/>
                  <a:pt x="233426" y="967378"/>
                </a:cubicBezTo>
                <a:cubicBezTo>
                  <a:pt x="258297" y="975315"/>
                  <a:pt x="286607" y="946476"/>
                  <a:pt x="308038" y="946740"/>
                </a:cubicBezTo>
                <a:cubicBezTo>
                  <a:pt x="329469" y="947005"/>
                  <a:pt x="344815" y="969759"/>
                  <a:pt x="362013" y="968965"/>
                </a:cubicBezTo>
                <a:cubicBezTo>
                  <a:pt x="379211" y="968171"/>
                  <a:pt x="394557" y="949122"/>
                  <a:pt x="411226" y="941978"/>
                </a:cubicBezTo>
                <a:cubicBezTo>
                  <a:pt x="427895" y="934834"/>
                  <a:pt x="449326" y="946476"/>
                  <a:pt x="462026" y="926103"/>
                </a:cubicBezTo>
                <a:cubicBezTo>
                  <a:pt x="474726" y="905730"/>
                  <a:pt x="468641" y="842759"/>
                  <a:pt x="487426" y="819740"/>
                </a:cubicBezTo>
                <a:cubicBezTo>
                  <a:pt x="506211" y="796721"/>
                  <a:pt x="557540" y="799632"/>
                  <a:pt x="574738" y="787990"/>
                </a:cubicBezTo>
                <a:cubicBezTo>
                  <a:pt x="591936" y="776348"/>
                  <a:pt x="603313" y="761267"/>
                  <a:pt x="590613" y="749890"/>
                </a:cubicBezTo>
                <a:cubicBezTo>
                  <a:pt x="577913" y="738513"/>
                  <a:pt x="519969" y="727136"/>
                  <a:pt x="498538" y="719728"/>
                </a:cubicBezTo>
                <a:cubicBezTo>
                  <a:pt x="477107" y="712320"/>
                  <a:pt x="471022" y="712319"/>
                  <a:pt x="462026" y="705440"/>
                </a:cubicBezTo>
                <a:cubicBezTo>
                  <a:pt x="453030" y="698561"/>
                  <a:pt x="433186" y="682951"/>
                  <a:pt x="444563" y="678453"/>
                </a:cubicBezTo>
                <a:cubicBezTo>
                  <a:pt x="455940" y="673955"/>
                  <a:pt x="511238" y="686655"/>
                  <a:pt x="530288" y="678453"/>
                </a:cubicBezTo>
                <a:cubicBezTo>
                  <a:pt x="549338" y="670251"/>
                  <a:pt x="554894" y="639823"/>
                  <a:pt x="558863" y="629240"/>
                </a:cubicBezTo>
                <a:cubicBezTo>
                  <a:pt x="562832" y="618657"/>
                  <a:pt x="534786" y="626595"/>
                  <a:pt x="554101" y="614953"/>
                </a:cubicBezTo>
                <a:cubicBezTo>
                  <a:pt x="573416" y="603311"/>
                  <a:pt x="646441" y="583467"/>
                  <a:pt x="674751" y="559390"/>
                </a:cubicBezTo>
                <a:cubicBezTo>
                  <a:pt x="703061" y="535313"/>
                  <a:pt x="685334" y="502769"/>
                  <a:pt x="723963" y="470490"/>
                </a:cubicBezTo>
                <a:cubicBezTo>
                  <a:pt x="762592" y="438211"/>
                  <a:pt x="864986" y="385029"/>
                  <a:pt x="906526" y="365715"/>
                </a:cubicBezTo>
                <a:cubicBezTo>
                  <a:pt x="948066" y="346401"/>
                  <a:pt x="952564" y="362011"/>
                  <a:pt x="973201" y="354603"/>
                </a:cubicBezTo>
                <a:cubicBezTo>
                  <a:pt x="993838" y="347195"/>
                  <a:pt x="1011036" y="345342"/>
                  <a:pt x="1030351" y="321265"/>
                </a:cubicBezTo>
                <a:cubicBezTo>
                  <a:pt x="1049666" y="297188"/>
                  <a:pt x="1082474" y="236598"/>
                  <a:pt x="1089088" y="210140"/>
                </a:cubicBezTo>
                <a:cubicBezTo>
                  <a:pt x="1095702" y="183682"/>
                  <a:pt x="1065011" y="181300"/>
                  <a:pt x="1070038" y="162515"/>
                </a:cubicBezTo>
                <a:cubicBezTo>
                  <a:pt x="1075065" y="143730"/>
                  <a:pt x="1113695" y="114626"/>
                  <a:pt x="1119251" y="97428"/>
                </a:cubicBezTo>
                <a:cubicBezTo>
                  <a:pt x="1124807" y="80230"/>
                  <a:pt x="1108668" y="74938"/>
                  <a:pt x="1103376" y="59328"/>
                </a:cubicBezTo>
                <a:cubicBezTo>
                  <a:pt x="1098084" y="43718"/>
                  <a:pt x="1095703" y="10909"/>
                  <a:pt x="1087501" y="3765"/>
                </a:cubicBezTo>
                <a:cubicBezTo>
                  <a:pt x="1079299" y="-3379"/>
                  <a:pt x="1060513" y="-997"/>
                  <a:pt x="1054163" y="16465"/>
                </a:cubicBezTo>
                <a:cubicBezTo>
                  <a:pt x="1047813" y="33927"/>
                  <a:pt x="1055751" y="83140"/>
                  <a:pt x="1049401" y="108540"/>
                </a:cubicBezTo>
                <a:cubicBezTo>
                  <a:pt x="1043051" y="133940"/>
                  <a:pt x="1022678" y="142142"/>
                  <a:pt x="1016063" y="168865"/>
                </a:cubicBezTo>
                <a:cubicBezTo>
                  <a:pt x="1009448" y="195588"/>
                  <a:pt x="1015534" y="249563"/>
                  <a:pt x="1009713" y="268878"/>
                </a:cubicBezTo>
                <a:cubicBezTo>
                  <a:pt x="1003892" y="288193"/>
                  <a:pt x="987488" y="273111"/>
                  <a:pt x="981138" y="284753"/>
                </a:cubicBezTo>
                <a:cubicBezTo>
                  <a:pt x="974788" y="296395"/>
                  <a:pt x="991986" y="322324"/>
                  <a:pt x="971613" y="338728"/>
                </a:cubicBezTo>
                <a:cubicBezTo>
                  <a:pt x="951240" y="355132"/>
                  <a:pt x="890651" y="367303"/>
                  <a:pt x="858901" y="383178"/>
                </a:cubicBezTo>
                <a:cubicBezTo>
                  <a:pt x="827151" y="399053"/>
                  <a:pt x="806513" y="415193"/>
                  <a:pt x="781113" y="433978"/>
                </a:cubicBezTo>
                <a:cubicBezTo>
                  <a:pt x="755713" y="452763"/>
                  <a:pt x="724228" y="482925"/>
                  <a:pt x="706501" y="495890"/>
                </a:cubicBezTo>
                <a:cubicBezTo>
                  <a:pt x="688774" y="508854"/>
                  <a:pt x="688509" y="508325"/>
                  <a:pt x="674751" y="511765"/>
                </a:cubicBezTo>
                <a:cubicBezTo>
                  <a:pt x="660993" y="515205"/>
                  <a:pt x="642472" y="509913"/>
                  <a:pt x="623951" y="516528"/>
                </a:cubicBezTo>
                <a:cubicBezTo>
                  <a:pt x="605430" y="523143"/>
                  <a:pt x="583734" y="540870"/>
                  <a:pt x="563626" y="551453"/>
                </a:cubicBezTo>
                <a:cubicBezTo>
                  <a:pt x="543518" y="562036"/>
                  <a:pt x="522086" y="573678"/>
                  <a:pt x="503301" y="580028"/>
                </a:cubicBezTo>
                <a:cubicBezTo>
                  <a:pt x="484516" y="586378"/>
                  <a:pt x="465200" y="581351"/>
                  <a:pt x="450913" y="589553"/>
                </a:cubicBezTo>
                <a:cubicBezTo>
                  <a:pt x="436626" y="597755"/>
                  <a:pt x="427365" y="619451"/>
                  <a:pt x="417576" y="629240"/>
                </a:cubicBezTo>
                <a:cubicBezTo>
                  <a:pt x="407787" y="639029"/>
                  <a:pt x="404876" y="636384"/>
                  <a:pt x="392176" y="648290"/>
                </a:cubicBezTo>
                <a:cubicBezTo>
                  <a:pt x="379476" y="660196"/>
                  <a:pt x="355928" y="693270"/>
                  <a:pt x="341376" y="700678"/>
                </a:cubicBezTo>
                <a:cubicBezTo>
                  <a:pt x="326824" y="708086"/>
                  <a:pt x="319680" y="686125"/>
                  <a:pt x="304863" y="692740"/>
                </a:cubicBezTo>
                <a:cubicBezTo>
                  <a:pt x="290046" y="699355"/>
                  <a:pt x="267822" y="729517"/>
                  <a:pt x="252476" y="740365"/>
                </a:cubicBezTo>
                <a:cubicBezTo>
                  <a:pt x="237130" y="751213"/>
                  <a:pt x="226282" y="740895"/>
                  <a:pt x="212788" y="757828"/>
                </a:cubicBezTo>
                <a:cubicBezTo>
                  <a:pt x="199294" y="774761"/>
                  <a:pt x="182361" y="827678"/>
                  <a:pt x="171513" y="841965"/>
                </a:cubicBezTo>
                <a:cubicBezTo>
                  <a:pt x="160665" y="856252"/>
                  <a:pt x="152199" y="848051"/>
                  <a:pt x="147701" y="843553"/>
                </a:cubicBezTo>
                <a:cubicBezTo>
                  <a:pt x="143203" y="839055"/>
                  <a:pt x="151934" y="812861"/>
                  <a:pt x="144526" y="814978"/>
                </a:cubicBezTo>
                <a:cubicBezTo>
                  <a:pt x="137118" y="817095"/>
                  <a:pt x="114893" y="850168"/>
                  <a:pt x="103251" y="856253"/>
                </a:cubicBezTo>
                <a:cubicBezTo>
                  <a:pt x="91609" y="862338"/>
                  <a:pt x="83936" y="849373"/>
                  <a:pt x="74676" y="851490"/>
                </a:cubicBezTo>
                <a:cubicBezTo>
                  <a:pt x="65416" y="853607"/>
                  <a:pt x="58271" y="867101"/>
                  <a:pt x="47688" y="868953"/>
                </a:cubicBezTo>
                <a:cubicBezTo>
                  <a:pt x="37105" y="870805"/>
                  <a:pt x="-1789" y="895675"/>
                  <a:pt x="63" y="902290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ADFF860-9C24-4411-BFCB-5E0D03920D70}"/>
              </a:ext>
            </a:extLst>
          </p:cNvPr>
          <p:cNvSpPr/>
          <p:nvPr/>
        </p:nvSpPr>
        <p:spPr>
          <a:xfrm>
            <a:off x="8842472" y="4382934"/>
            <a:ext cx="286036" cy="155810"/>
          </a:xfrm>
          <a:custGeom>
            <a:avLst/>
            <a:gdLst>
              <a:gd name="connsiteX0" fmla="*/ 284767 w 286036"/>
              <a:gd name="connsiteY0" fmla="*/ 150966 h 155810"/>
              <a:gd name="connsiteX1" fmla="*/ 254604 w 286036"/>
              <a:gd name="connsiteY1" fmla="*/ 93816 h 155810"/>
              <a:gd name="connsiteX2" fmla="*/ 221267 w 286036"/>
              <a:gd name="connsiteY2" fmla="*/ 66829 h 155810"/>
              <a:gd name="connsiteX3" fmla="*/ 165704 w 286036"/>
              <a:gd name="connsiteY3" fmla="*/ 81116 h 155810"/>
              <a:gd name="connsiteX4" fmla="*/ 116492 w 286036"/>
              <a:gd name="connsiteY4" fmla="*/ 28729 h 155810"/>
              <a:gd name="connsiteX5" fmla="*/ 86329 w 286036"/>
              <a:gd name="connsiteY5" fmla="*/ 41429 h 155810"/>
              <a:gd name="connsiteX6" fmla="*/ 604 w 286036"/>
              <a:gd name="connsiteY6" fmla="*/ 154 h 155810"/>
              <a:gd name="connsiteX7" fmla="*/ 49817 w 286036"/>
              <a:gd name="connsiteY7" fmla="*/ 28729 h 155810"/>
              <a:gd name="connsiteX8" fmla="*/ 83154 w 286036"/>
              <a:gd name="connsiteY8" fmla="*/ 63654 h 155810"/>
              <a:gd name="connsiteX9" fmla="*/ 94267 w 286036"/>
              <a:gd name="connsiteY9" fmla="*/ 101754 h 155810"/>
              <a:gd name="connsiteX10" fmla="*/ 124429 w 286036"/>
              <a:gd name="connsiteY10" fmla="*/ 112866 h 155810"/>
              <a:gd name="connsiteX11" fmla="*/ 210154 w 286036"/>
              <a:gd name="connsiteY11" fmla="*/ 146204 h 155810"/>
              <a:gd name="connsiteX12" fmla="*/ 284767 w 286036"/>
              <a:gd name="connsiteY12" fmla="*/ 150966 h 15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6036" h="155810">
                <a:moveTo>
                  <a:pt x="284767" y="150966"/>
                </a:moveTo>
                <a:cubicBezTo>
                  <a:pt x="292175" y="142235"/>
                  <a:pt x="265187" y="107839"/>
                  <a:pt x="254604" y="93816"/>
                </a:cubicBezTo>
                <a:cubicBezTo>
                  <a:pt x="244021" y="79793"/>
                  <a:pt x="236084" y="68946"/>
                  <a:pt x="221267" y="66829"/>
                </a:cubicBezTo>
                <a:cubicBezTo>
                  <a:pt x="206450" y="64712"/>
                  <a:pt x="183166" y="87466"/>
                  <a:pt x="165704" y="81116"/>
                </a:cubicBezTo>
                <a:cubicBezTo>
                  <a:pt x="148242" y="74766"/>
                  <a:pt x="129721" y="35343"/>
                  <a:pt x="116492" y="28729"/>
                </a:cubicBezTo>
                <a:cubicBezTo>
                  <a:pt x="103263" y="22115"/>
                  <a:pt x="105644" y="46191"/>
                  <a:pt x="86329" y="41429"/>
                </a:cubicBezTo>
                <a:cubicBezTo>
                  <a:pt x="67014" y="36667"/>
                  <a:pt x="6689" y="2271"/>
                  <a:pt x="604" y="154"/>
                </a:cubicBezTo>
                <a:cubicBezTo>
                  <a:pt x="-5481" y="-1963"/>
                  <a:pt x="36059" y="18146"/>
                  <a:pt x="49817" y="28729"/>
                </a:cubicBezTo>
                <a:cubicBezTo>
                  <a:pt x="63575" y="39312"/>
                  <a:pt x="75746" y="51483"/>
                  <a:pt x="83154" y="63654"/>
                </a:cubicBezTo>
                <a:cubicBezTo>
                  <a:pt x="90562" y="75825"/>
                  <a:pt x="87388" y="93552"/>
                  <a:pt x="94267" y="101754"/>
                </a:cubicBezTo>
                <a:cubicBezTo>
                  <a:pt x="101146" y="109956"/>
                  <a:pt x="124429" y="112866"/>
                  <a:pt x="124429" y="112866"/>
                </a:cubicBezTo>
                <a:cubicBezTo>
                  <a:pt x="143743" y="120274"/>
                  <a:pt x="190575" y="136679"/>
                  <a:pt x="210154" y="146204"/>
                </a:cubicBezTo>
                <a:cubicBezTo>
                  <a:pt x="229733" y="155729"/>
                  <a:pt x="277359" y="159697"/>
                  <a:pt x="284767" y="150966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70CEB4D-FECD-477F-8AE0-CDF6F9CAC728}"/>
              </a:ext>
            </a:extLst>
          </p:cNvPr>
          <p:cNvSpPr/>
          <p:nvPr/>
        </p:nvSpPr>
        <p:spPr>
          <a:xfrm>
            <a:off x="10474176" y="3476381"/>
            <a:ext cx="167165" cy="720560"/>
          </a:xfrm>
          <a:custGeom>
            <a:avLst/>
            <a:gdLst>
              <a:gd name="connsiteX0" fmla="*/ 70700 w 167165"/>
              <a:gd name="connsiteY0" fmla="*/ 701919 h 720560"/>
              <a:gd name="connsiteX1" fmla="*/ 45300 w 167165"/>
              <a:gd name="connsiteY1" fmla="*/ 635244 h 720560"/>
              <a:gd name="connsiteX2" fmla="*/ 58000 w 167165"/>
              <a:gd name="connsiteY2" fmla="*/ 582857 h 720560"/>
              <a:gd name="connsiteX3" fmla="*/ 70700 w 167165"/>
              <a:gd name="connsiteY3" fmla="*/ 478082 h 720560"/>
              <a:gd name="connsiteX4" fmla="*/ 100863 w 167165"/>
              <a:gd name="connsiteY4" fmla="*/ 433632 h 720560"/>
              <a:gd name="connsiteX5" fmla="*/ 58000 w 167165"/>
              <a:gd name="connsiteY5" fmla="*/ 370132 h 720560"/>
              <a:gd name="connsiteX6" fmla="*/ 75463 w 167165"/>
              <a:gd name="connsiteY6" fmla="*/ 311394 h 720560"/>
              <a:gd name="connsiteX7" fmla="*/ 45300 w 167165"/>
              <a:gd name="connsiteY7" fmla="*/ 232019 h 720560"/>
              <a:gd name="connsiteX8" fmla="*/ 108800 w 167165"/>
              <a:gd name="connsiteY8" fmla="*/ 122482 h 720560"/>
              <a:gd name="connsiteX9" fmla="*/ 162775 w 167165"/>
              <a:gd name="connsiteY9" fmla="*/ 47869 h 720560"/>
              <a:gd name="connsiteX10" fmla="*/ 159600 w 167165"/>
              <a:gd name="connsiteY10" fmla="*/ 12944 h 720560"/>
              <a:gd name="connsiteX11" fmla="*/ 124675 w 167165"/>
              <a:gd name="connsiteY11" fmla="*/ 244 h 720560"/>
              <a:gd name="connsiteX12" fmla="*/ 127850 w 167165"/>
              <a:gd name="connsiteY12" fmla="*/ 22469 h 720560"/>
              <a:gd name="connsiteX13" fmla="*/ 56413 w 167165"/>
              <a:gd name="connsiteY13" fmla="*/ 98669 h 720560"/>
              <a:gd name="connsiteX14" fmla="*/ 850 w 167165"/>
              <a:gd name="connsiteY14" fmla="*/ 185982 h 720560"/>
              <a:gd name="connsiteX15" fmla="*/ 21488 w 167165"/>
              <a:gd name="connsiteY15" fmla="*/ 266944 h 720560"/>
              <a:gd name="connsiteX16" fmla="*/ 4025 w 167165"/>
              <a:gd name="connsiteY16" fmla="*/ 322507 h 720560"/>
              <a:gd name="connsiteX17" fmla="*/ 32600 w 167165"/>
              <a:gd name="connsiteY17" fmla="*/ 384419 h 720560"/>
              <a:gd name="connsiteX18" fmla="*/ 38950 w 167165"/>
              <a:gd name="connsiteY18" fmla="*/ 451094 h 720560"/>
              <a:gd name="connsiteX19" fmla="*/ 15138 w 167165"/>
              <a:gd name="connsiteY19" fmla="*/ 527294 h 720560"/>
              <a:gd name="connsiteX20" fmla="*/ 11963 w 167165"/>
              <a:gd name="connsiteY20" fmla="*/ 643182 h 720560"/>
              <a:gd name="connsiteX21" fmla="*/ 19900 w 167165"/>
              <a:gd name="connsiteY21" fmla="*/ 714619 h 720560"/>
              <a:gd name="connsiteX22" fmla="*/ 70700 w 167165"/>
              <a:gd name="connsiteY22" fmla="*/ 701919 h 72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7165" h="720560">
                <a:moveTo>
                  <a:pt x="70700" y="701919"/>
                </a:moveTo>
                <a:cubicBezTo>
                  <a:pt x="74933" y="688690"/>
                  <a:pt x="47417" y="655087"/>
                  <a:pt x="45300" y="635244"/>
                </a:cubicBezTo>
                <a:cubicBezTo>
                  <a:pt x="43183" y="615401"/>
                  <a:pt x="53767" y="609051"/>
                  <a:pt x="58000" y="582857"/>
                </a:cubicBezTo>
                <a:cubicBezTo>
                  <a:pt x="62233" y="556663"/>
                  <a:pt x="63556" y="502953"/>
                  <a:pt x="70700" y="478082"/>
                </a:cubicBezTo>
                <a:cubicBezTo>
                  <a:pt x="77844" y="453211"/>
                  <a:pt x="102980" y="451624"/>
                  <a:pt x="100863" y="433632"/>
                </a:cubicBezTo>
                <a:cubicBezTo>
                  <a:pt x="98746" y="415640"/>
                  <a:pt x="62233" y="390505"/>
                  <a:pt x="58000" y="370132"/>
                </a:cubicBezTo>
                <a:cubicBezTo>
                  <a:pt x="53767" y="349759"/>
                  <a:pt x="77580" y="334413"/>
                  <a:pt x="75463" y="311394"/>
                </a:cubicBezTo>
                <a:cubicBezTo>
                  <a:pt x="73346" y="288375"/>
                  <a:pt x="39744" y="263504"/>
                  <a:pt x="45300" y="232019"/>
                </a:cubicBezTo>
                <a:cubicBezTo>
                  <a:pt x="50856" y="200534"/>
                  <a:pt x="89221" y="153174"/>
                  <a:pt x="108800" y="122482"/>
                </a:cubicBezTo>
                <a:cubicBezTo>
                  <a:pt x="128379" y="91790"/>
                  <a:pt x="154308" y="66125"/>
                  <a:pt x="162775" y="47869"/>
                </a:cubicBezTo>
                <a:cubicBezTo>
                  <a:pt x="171242" y="29613"/>
                  <a:pt x="165950" y="20881"/>
                  <a:pt x="159600" y="12944"/>
                </a:cubicBezTo>
                <a:cubicBezTo>
                  <a:pt x="153250" y="5007"/>
                  <a:pt x="129967" y="-1343"/>
                  <a:pt x="124675" y="244"/>
                </a:cubicBezTo>
                <a:cubicBezTo>
                  <a:pt x="119383" y="1831"/>
                  <a:pt x="139227" y="6065"/>
                  <a:pt x="127850" y="22469"/>
                </a:cubicBezTo>
                <a:cubicBezTo>
                  <a:pt x="116473" y="38873"/>
                  <a:pt x="77580" y="71417"/>
                  <a:pt x="56413" y="98669"/>
                </a:cubicBezTo>
                <a:cubicBezTo>
                  <a:pt x="35246" y="125921"/>
                  <a:pt x="6671" y="157936"/>
                  <a:pt x="850" y="185982"/>
                </a:cubicBezTo>
                <a:cubicBezTo>
                  <a:pt x="-4971" y="214028"/>
                  <a:pt x="20959" y="244190"/>
                  <a:pt x="21488" y="266944"/>
                </a:cubicBezTo>
                <a:cubicBezTo>
                  <a:pt x="22017" y="289698"/>
                  <a:pt x="2173" y="302928"/>
                  <a:pt x="4025" y="322507"/>
                </a:cubicBezTo>
                <a:cubicBezTo>
                  <a:pt x="5877" y="342086"/>
                  <a:pt x="26779" y="362988"/>
                  <a:pt x="32600" y="384419"/>
                </a:cubicBezTo>
                <a:cubicBezTo>
                  <a:pt x="38421" y="405850"/>
                  <a:pt x="41860" y="427282"/>
                  <a:pt x="38950" y="451094"/>
                </a:cubicBezTo>
                <a:cubicBezTo>
                  <a:pt x="36040" y="474906"/>
                  <a:pt x="19636" y="495279"/>
                  <a:pt x="15138" y="527294"/>
                </a:cubicBezTo>
                <a:cubicBezTo>
                  <a:pt x="10640" y="559309"/>
                  <a:pt x="11169" y="611961"/>
                  <a:pt x="11963" y="643182"/>
                </a:cubicBezTo>
                <a:cubicBezTo>
                  <a:pt x="12757" y="674403"/>
                  <a:pt x="15137" y="700596"/>
                  <a:pt x="19900" y="714619"/>
                </a:cubicBezTo>
                <a:cubicBezTo>
                  <a:pt x="24663" y="728642"/>
                  <a:pt x="66467" y="715148"/>
                  <a:pt x="70700" y="701919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351F5AD-2E19-425E-A857-16F7504AB696}"/>
              </a:ext>
            </a:extLst>
          </p:cNvPr>
          <p:cNvSpPr/>
          <p:nvPr/>
        </p:nvSpPr>
        <p:spPr>
          <a:xfrm>
            <a:off x="9524908" y="2702360"/>
            <a:ext cx="378878" cy="207529"/>
          </a:xfrm>
          <a:custGeom>
            <a:avLst/>
            <a:gdLst>
              <a:gd name="connsiteX0" fmla="*/ 378618 w 378878"/>
              <a:gd name="connsiteY0" fmla="*/ 155140 h 207529"/>
              <a:gd name="connsiteX1" fmla="*/ 350043 w 378878"/>
              <a:gd name="connsiteY1" fmla="*/ 110690 h 207529"/>
              <a:gd name="connsiteX2" fmla="*/ 323056 w 378878"/>
              <a:gd name="connsiteY2" fmla="*/ 102753 h 207529"/>
              <a:gd name="connsiteX3" fmla="*/ 315118 w 378878"/>
              <a:gd name="connsiteY3" fmla="*/ 86878 h 207529"/>
              <a:gd name="connsiteX4" fmla="*/ 321468 w 378878"/>
              <a:gd name="connsiteY4" fmla="*/ 26553 h 207529"/>
              <a:gd name="connsiteX5" fmla="*/ 267493 w 378878"/>
              <a:gd name="connsiteY5" fmla="*/ 17028 h 207529"/>
              <a:gd name="connsiteX6" fmla="*/ 235743 w 378878"/>
              <a:gd name="connsiteY6" fmla="*/ 28140 h 207529"/>
              <a:gd name="connsiteX7" fmla="*/ 205581 w 378878"/>
              <a:gd name="connsiteY7" fmla="*/ 17028 h 207529"/>
              <a:gd name="connsiteX8" fmla="*/ 180181 w 378878"/>
              <a:gd name="connsiteY8" fmla="*/ 34490 h 207529"/>
              <a:gd name="connsiteX9" fmla="*/ 153193 w 378878"/>
              <a:gd name="connsiteY9" fmla="*/ 24965 h 207529"/>
              <a:gd name="connsiteX10" fmla="*/ 134143 w 378878"/>
              <a:gd name="connsiteY10" fmla="*/ 18615 h 207529"/>
              <a:gd name="connsiteX11" fmla="*/ 72231 w 378878"/>
              <a:gd name="connsiteY11" fmla="*/ 39253 h 207529"/>
              <a:gd name="connsiteX12" fmla="*/ 16668 w 378878"/>
              <a:gd name="connsiteY12" fmla="*/ 15440 h 207529"/>
              <a:gd name="connsiteX13" fmla="*/ 2381 w 378878"/>
              <a:gd name="connsiteY13" fmla="*/ 4328 h 207529"/>
              <a:gd name="connsiteX14" fmla="*/ 7143 w 378878"/>
              <a:gd name="connsiteY14" fmla="*/ 90053 h 207529"/>
              <a:gd name="connsiteX15" fmla="*/ 69056 w 378878"/>
              <a:gd name="connsiteY15" fmla="*/ 82115 h 207529"/>
              <a:gd name="connsiteX16" fmla="*/ 121443 w 378878"/>
              <a:gd name="connsiteY16" fmla="*/ 102753 h 207529"/>
              <a:gd name="connsiteX17" fmla="*/ 223043 w 378878"/>
              <a:gd name="connsiteY17" fmla="*/ 88465 h 207529"/>
              <a:gd name="connsiteX18" fmla="*/ 269081 w 378878"/>
              <a:gd name="connsiteY18" fmla="*/ 105928 h 207529"/>
              <a:gd name="connsiteX19" fmla="*/ 310356 w 378878"/>
              <a:gd name="connsiteY19" fmla="*/ 161490 h 207529"/>
              <a:gd name="connsiteX20" fmla="*/ 332581 w 378878"/>
              <a:gd name="connsiteY20" fmla="*/ 207528 h 207529"/>
              <a:gd name="connsiteX21" fmla="*/ 378618 w 378878"/>
              <a:gd name="connsiteY21" fmla="*/ 155140 h 20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78878" h="207529">
                <a:moveTo>
                  <a:pt x="378618" y="155140"/>
                </a:moveTo>
                <a:cubicBezTo>
                  <a:pt x="381528" y="139000"/>
                  <a:pt x="359303" y="119421"/>
                  <a:pt x="350043" y="110690"/>
                </a:cubicBezTo>
                <a:cubicBezTo>
                  <a:pt x="340783" y="101959"/>
                  <a:pt x="328877" y="106722"/>
                  <a:pt x="323056" y="102753"/>
                </a:cubicBezTo>
                <a:cubicBezTo>
                  <a:pt x="317235" y="98784"/>
                  <a:pt x="315383" y="99578"/>
                  <a:pt x="315118" y="86878"/>
                </a:cubicBezTo>
                <a:cubicBezTo>
                  <a:pt x="314853" y="74178"/>
                  <a:pt x="329405" y="38195"/>
                  <a:pt x="321468" y="26553"/>
                </a:cubicBezTo>
                <a:cubicBezTo>
                  <a:pt x="313530" y="14911"/>
                  <a:pt x="281780" y="16764"/>
                  <a:pt x="267493" y="17028"/>
                </a:cubicBezTo>
                <a:cubicBezTo>
                  <a:pt x="253206" y="17292"/>
                  <a:pt x="246062" y="28140"/>
                  <a:pt x="235743" y="28140"/>
                </a:cubicBezTo>
                <a:cubicBezTo>
                  <a:pt x="225424" y="28140"/>
                  <a:pt x="214841" y="15970"/>
                  <a:pt x="205581" y="17028"/>
                </a:cubicBezTo>
                <a:cubicBezTo>
                  <a:pt x="196321" y="18086"/>
                  <a:pt x="188912" y="33167"/>
                  <a:pt x="180181" y="34490"/>
                </a:cubicBezTo>
                <a:cubicBezTo>
                  <a:pt x="171450" y="35813"/>
                  <a:pt x="160866" y="27611"/>
                  <a:pt x="153193" y="24965"/>
                </a:cubicBezTo>
                <a:cubicBezTo>
                  <a:pt x="145520" y="22319"/>
                  <a:pt x="147637" y="16234"/>
                  <a:pt x="134143" y="18615"/>
                </a:cubicBezTo>
                <a:cubicBezTo>
                  <a:pt x="120649" y="20996"/>
                  <a:pt x="91810" y="39782"/>
                  <a:pt x="72231" y="39253"/>
                </a:cubicBezTo>
                <a:cubicBezTo>
                  <a:pt x="52652" y="38724"/>
                  <a:pt x="28310" y="21261"/>
                  <a:pt x="16668" y="15440"/>
                </a:cubicBezTo>
                <a:cubicBezTo>
                  <a:pt x="5026" y="9619"/>
                  <a:pt x="3968" y="-8107"/>
                  <a:pt x="2381" y="4328"/>
                </a:cubicBezTo>
                <a:cubicBezTo>
                  <a:pt x="794" y="16763"/>
                  <a:pt x="-3969" y="77089"/>
                  <a:pt x="7143" y="90053"/>
                </a:cubicBezTo>
                <a:cubicBezTo>
                  <a:pt x="18255" y="103017"/>
                  <a:pt x="50006" y="79998"/>
                  <a:pt x="69056" y="82115"/>
                </a:cubicBezTo>
                <a:cubicBezTo>
                  <a:pt x="88106" y="84232"/>
                  <a:pt x="95779" y="101695"/>
                  <a:pt x="121443" y="102753"/>
                </a:cubicBezTo>
                <a:cubicBezTo>
                  <a:pt x="147107" y="103811"/>
                  <a:pt x="198437" y="87936"/>
                  <a:pt x="223043" y="88465"/>
                </a:cubicBezTo>
                <a:cubicBezTo>
                  <a:pt x="247649" y="88994"/>
                  <a:pt x="254529" y="93757"/>
                  <a:pt x="269081" y="105928"/>
                </a:cubicBezTo>
                <a:cubicBezTo>
                  <a:pt x="283633" y="118099"/>
                  <a:pt x="299773" y="144557"/>
                  <a:pt x="310356" y="161490"/>
                </a:cubicBezTo>
                <a:cubicBezTo>
                  <a:pt x="320939" y="178423"/>
                  <a:pt x="320146" y="207792"/>
                  <a:pt x="332581" y="207528"/>
                </a:cubicBezTo>
                <a:cubicBezTo>
                  <a:pt x="345016" y="207264"/>
                  <a:pt x="375708" y="171280"/>
                  <a:pt x="378618" y="155140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3B41CA9-958D-4668-9B17-F555F8D22EC5}"/>
              </a:ext>
            </a:extLst>
          </p:cNvPr>
          <p:cNvSpPr/>
          <p:nvPr/>
        </p:nvSpPr>
        <p:spPr>
          <a:xfrm>
            <a:off x="10253469" y="2686360"/>
            <a:ext cx="512202" cy="578478"/>
          </a:xfrm>
          <a:custGeom>
            <a:avLst/>
            <a:gdLst>
              <a:gd name="connsiteX0" fmla="*/ 394595 w 512202"/>
              <a:gd name="connsiteY0" fmla="*/ 575953 h 578478"/>
              <a:gd name="connsiteX1" fmla="*/ 327920 w 512202"/>
              <a:gd name="connsiteY1" fmla="*/ 488640 h 578478"/>
              <a:gd name="connsiteX2" fmla="*/ 266007 w 512202"/>
              <a:gd name="connsiteY2" fmla="*/ 418790 h 578478"/>
              <a:gd name="connsiteX3" fmla="*/ 240607 w 512202"/>
              <a:gd name="connsiteY3" fmla="*/ 367990 h 578478"/>
              <a:gd name="connsiteX4" fmla="*/ 277120 w 512202"/>
              <a:gd name="connsiteY4" fmla="*/ 228290 h 578478"/>
              <a:gd name="connsiteX5" fmla="*/ 242195 w 512202"/>
              <a:gd name="connsiteY5" fmla="*/ 201303 h 578478"/>
              <a:gd name="connsiteX6" fmla="*/ 197745 w 512202"/>
              <a:gd name="connsiteY6" fmla="*/ 164790 h 578478"/>
              <a:gd name="connsiteX7" fmla="*/ 175520 w 512202"/>
              <a:gd name="connsiteY7" fmla="*/ 163203 h 578478"/>
              <a:gd name="connsiteX8" fmla="*/ 137420 w 512202"/>
              <a:gd name="connsiteY8" fmla="*/ 136215 h 578478"/>
              <a:gd name="connsiteX9" fmla="*/ 81857 w 512202"/>
              <a:gd name="connsiteY9" fmla="*/ 142565 h 578478"/>
              <a:gd name="connsiteX10" fmla="*/ 23120 w 512202"/>
              <a:gd name="connsiteY10" fmla="*/ 169553 h 578478"/>
              <a:gd name="connsiteX11" fmla="*/ 895 w 512202"/>
              <a:gd name="connsiteY11" fmla="*/ 112403 h 578478"/>
              <a:gd name="connsiteX12" fmla="*/ 50107 w 512202"/>
              <a:gd name="connsiteY12" fmla="*/ 85415 h 578478"/>
              <a:gd name="connsiteX13" fmla="*/ 88207 w 512202"/>
              <a:gd name="connsiteY13" fmla="*/ 99703 h 578478"/>
              <a:gd name="connsiteX14" fmla="*/ 145357 w 512202"/>
              <a:gd name="connsiteY14" fmla="*/ 94940 h 578478"/>
              <a:gd name="connsiteX15" fmla="*/ 194570 w 512202"/>
              <a:gd name="connsiteY15" fmla="*/ 72715 h 578478"/>
              <a:gd name="connsiteX16" fmla="*/ 253307 w 512202"/>
              <a:gd name="connsiteY16" fmla="*/ 128278 h 578478"/>
              <a:gd name="connsiteX17" fmla="*/ 286645 w 512202"/>
              <a:gd name="connsiteY17" fmla="*/ 147328 h 578478"/>
              <a:gd name="connsiteX18" fmla="*/ 370782 w 512202"/>
              <a:gd name="connsiteY18" fmla="*/ 102878 h 578478"/>
              <a:gd name="connsiteX19" fmla="*/ 423170 w 512202"/>
              <a:gd name="connsiteY19" fmla="*/ 67953 h 578478"/>
              <a:gd name="connsiteX20" fmla="*/ 472382 w 512202"/>
              <a:gd name="connsiteY20" fmla="*/ 6040 h 578478"/>
              <a:gd name="connsiteX21" fmla="*/ 512070 w 512202"/>
              <a:gd name="connsiteY21" fmla="*/ 10803 h 578478"/>
              <a:gd name="connsiteX22" fmla="*/ 483495 w 512202"/>
              <a:gd name="connsiteY22" fmla="*/ 80653 h 578478"/>
              <a:gd name="connsiteX23" fmla="*/ 437457 w 512202"/>
              <a:gd name="connsiteY23" fmla="*/ 101290 h 578478"/>
              <a:gd name="connsiteX24" fmla="*/ 370782 w 512202"/>
              <a:gd name="connsiteY24" fmla="*/ 175903 h 578478"/>
              <a:gd name="connsiteX25" fmla="*/ 345382 w 512202"/>
              <a:gd name="connsiteY25" fmla="*/ 214003 h 578478"/>
              <a:gd name="connsiteX26" fmla="*/ 337445 w 512202"/>
              <a:gd name="connsiteY26" fmla="*/ 261628 h 578478"/>
              <a:gd name="connsiteX27" fmla="*/ 377132 w 512202"/>
              <a:gd name="connsiteY27" fmla="*/ 321953 h 578478"/>
              <a:gd name="connsiteX28" fmla="*/ 404120 w 512202"/>
              <a:gd name="connsiteY28" fmla="*/ 414028 h 578478"/>
              <a:gd name="connsiteX29" fmla="*/ 427932 w 512202"/>
              <a:gd name="connsiteY29" fmla="*/ 488640 h 578478"/>
              <a:gd name="connsiteX30" fmla="*/ 451745 w 512202"/>
              <a:gd name="connsiteY30" fmla="*/ 548965 h 578478"/>
              <a:gd name="connsiteX31" fmla="*/ 394595 w 512202"/>
              <a:gd name="connsiteY31" fmla="*/ 575953 h 57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2202" h="578478">
                <a:moveTo>
                  <a:pt x="394595" y="575953"/>
                </a:moveTo>
                <a:cubicBezTo>
                  <a:pt x="373957" y="565899"/>
                  <a:pt x="349351" y="514834"/>
                  <a:pt x="327920" y="488640"/>
                </a:cubicBezTo>
                <a:cubicBezTo>
                  <a:pt x="306489" y="462446"/>
                  <a:pt x="280559" y="438898"/>
                  <a:pt x="266007" y="418790"/>
                </a:cubicBezTo>
                <a:cubicBezTo>
                  <a:pt x="251455" y="398682"/>
                  <a:pt x="238755" y="399740"/>
                  <a:pt x="240607" y="367990"/>
                </a:cubicBezTo>
                <a:cubicBezTo>
                  <a:pt x="242459" y="336240"/>
                  <a:pt x="276855" y="256071"/>
                  <a:pt x="277120" y="228290"/>
                </a:cubicBezTo>
                <a:cubicBezTo>
                  <a:pt x="277385" y="200509"/>
                  <a:pt x="255424" y="211886"/>
                  <a:pt x="242195" y="201303"/>
                </a:cubicBezTo>
                <a:cubicBezTo>
                  <a:pt x="228966" y="190720"/>
                  <a:pt x="208857" y="171140"/>
                  <a:pt x="197745" y="164790"/>
                </a:cubicBezTo>
                <a:cubicBezTo>
                  <a:pt x="186633" y="158440"/>
                  <a:pt x="185574" y="167965"/>
                  <a:pt x="175520" y="163203"/>
                </a:cubicBezTo>
                <a:cubicBezTo>
                  <a:pt x="165466" y="158440"/>
                  <a:pt x="153030" y="139655"/>
                  <a:pt x="137420" y="136215"/>
                </a:cubicBezTo>
                <a:cubicBezTo>
                  <a:pt x="121809" y="132775"/>
                  <a:pt x="100907" y="137009"/>
                  <a:pt x="81857" y="142565"/>
                </a:cubicBezTo>
                <a:cubicBezTo>
                  <a:pt x="62807" y="148121"/>
                  <a:pt x="36614" y="174580"/>
                  <a:pt x="23120" y="169553"/>
                </a:cubicBezTo>
                <a:cubicBezTo>
                  <a:pt x="9626" y="164526"/>
                  <a:pt x="-3603" y="126426"/>
                  <a:pt x="895" y="112403"/>
                </a:cubicBezTo>
                <a:cubicBezTo>
                  <a:pt x="5393" y="98380"/>
                  <a:pt x="35555" y="87532"/>
                  <a:pt x="50107" y="85415"/>
                </a:cubicBezTo>
                <a:cubicBezTo>
                  <a:pt x="64659" y="83298"/>
                  <a:pt x="72332" y="98115"/>
                  <a:pt x="88207" y="99703"/>
                </a:cubicBezTo>
                <a:cubicBezTo>
                  <a:pt x="104082" y="101290"/>
                  <a:pt x="127630" y="99438"/>
                  <a:pt x="145357" y="94940"/>
                </a:cubicBezTo>
                <a:cubicBezTo>
                  <a:pt x="163084" y="90442"/>
                  <a:pt x="176578" y="67159"/>
                  <a:pt x="194570" y="72715"/>
                </a:cubicBezTo>
                <a:cubicBezTo>
                  <a:pt x="212562" y="78271"/>
                  <a:pt x="237961" y="115843"/>
                  <a:pt x="253307" y="128278"/>
                </a:cubicBezTo>
                <a:cubicBezTo>
                  <a:pt x="268653" y="140713"/>
                  <a:pt x="267066" y="151561"/>
                  <a:pt x="286645" y="147328"/>
                </a:cubicBezTo>
                <a:cubicBezTo>
                  <a:pt x="306224" y="143095"/>
                  <a:pt x="348028" y="116107"/>
                  <a:pt x="370782" y="102878"/>
                </a:cubicBezTo>
                <a:cubicBezTo>
                  <a:pt x="393536" y="89649"/>
                  <a:pt x="406237" y="84093"/>
                  <a:pt x="423170" y="67953"/>
                </a:cubicBezTo>
                <a:cubicBezTo>
                  <a:pt x="440103" y="51813"/>
                  <a:pt x="457565" y="15565"/>
                  <a:pt x="472382" y="6040"/>
                </a:cubicBezTo>
                <a:cubicBezTo>
                  <a:pt x="487199" y="-3485"/>
                  <a:pt x="510218" y="-1632"/>
                  <a:pt x="512070" y="10803"/>
                </a:cubicBezTo>
                <a:cubicBezTo>
                  <a:pt x="513922" y="23238"/>
                  <a:pt x="495931" y="65572"/>
                  <a:pt x="483495" y="80653"/>
                </a:cubicBezTo>
                <a:cubicBezTo>
                  <a:pt x="471060" y="95734"/>
                  <a:pt x="456243" y="85415"/>
                  <a:pt x="437457" y="101290"/>
                </a:cubicBezTo>
                <a:cubicBezTo>
                  <a:pt x="418672" y="117165"/>
                  <a:pt x="386128" y="157118"/>
                  <a:pt x="370782" y="175903"/>
                </a:cubicBezTo>
                <a:cubicBezTo>
                  <a:pt x="355436" y="194688"/>
                  <a:pt x="350938" y="199715"/>
                  <a:pt x="345382" y="214003"/>
                </a:cubicBezTo>
                <a:cubicBezTo>
                  <a:pt x="339826" y="228290"/>
                  <a:pt x="332153" y="243636"/>
                  <a:pt x="337445" y="261628"/>
                </a:cubicBezTo>
                <a:cubicBezTo>
                  <a:pt x="342737" y="279620"/>
                  <a:pt x="366020" y="296553"/>
                  <a:pt x="377132" y="321953"/>
                </a:cubicBezTo>
                <a:cubicBezTo>
                  <a:pt x="388244" y="347353"/>
                  <a:pt x="395653" y="386247"/>
                  <a:pt x="404120" y="414028"/>
                </a:cubicBezTo>
                <a:cubicBezTo>
                  <a:pt x="412587" y="441809"/>
                  <a:pt x="419994" y="466150"/>
                  <a:pt x="427932" y="488640"/>
                </a:cubicBezTo>
                <a:cubicBezTo>
                  <a:pt x="435870" y="511130"/>
                  <a:pt x="455978" y="534148"/>
                  <a:pt x="451745" y="548965"/>
                </a:cubicBezTo>
                <a:cubicBezTo>
                  <a:pt x="447512" y="563782"/>
                  <a:pt x="415233" y="586007"/>
                  <a:pt x="394595" y="575953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F135A3D-807B-40F3-8FBD-7ADDF4E3C1A7}"/>
              </a:ext>
            </a:extLst>
          </p:cNvPr>
          <p:cNvSpPr/>
          <p:nvPr/>
        </p:nvSpPr>
        <p:spPr>
          <a:xfrm>
            <a:off x="10730275" y="1752496"/>
            <a:ext cx="241695" cy="641620"/>
          </a:xfrm>
          <a:custGeom>
            <a:avLst/>
            <a:gdLst>
              <a:gd name="connsiteX0" fmla="*/ 124164 w 241695"/>
              <a:gd name="connsiteY0" fmla="*/ 641454 h 641620"/>
              <a:gd name="connsiteX1" fmla="*/ 179726 w 241695"/>
              <a:gd name="connsiteY1" fmla="*/ 546204 h 641620"/>
              <a:gd name="connsiteX2" fmla="*/ 241639 w 241695"/>
              <a:gd name="connsiteY2" fmla="*/ 482704 h 641620"/>
              <a:gd name="connsiteX3" fmla="*/ 190839 w 241695"/>
              <a:gd name="connsiteY3" fmla="*/ 443017 h 641620"/>
              <a:gd name="connsiteX4" fmla="*/ 189251 w 241695"/>
              <a:gd name="connsiteY4" fmla="*/ 354117 h 641620"/>
              <a:gd name="connsiteX5" fmla="*/ 189251 w 241695"/>
              <a:gd name="connsiteY5" fmla="*/ 314429 h 641620"/>
              <a:gd name="connsiteX6" fmla="*/ 141626 w 241695"/>
              <a:gd name="connsiteY6" fmla="*/ 244579 h 641620"/>
              <a:gd name="connsiteX7" fmla="*/ 155914 w 241695"/>
              <a:gd name="connsiteY7" fmla="*/ 157267 h 641620"/>
              <a:gd name="connsiteX8" fmla="*/ 125751 w 241695"/>
              <a:gd name="connsiteY8" fmla="*/ 142979 h 641620"/>
              <a:gd name="connsiteX9" fmla="*/ 130514 w 241695"/>
              <a:gd name="connsiteY9" fmla="*/ 96942 h 641620"/>
              <a:gd name="connsiteX10" fmla="*/ 95589 w 241695"/>
              <a:gd name="connsiteY10" fmla="*/ 31854 h 641620"/>
              <a:gd name="connsiteX11" fmla="*/ 40026 w 241695"/>
              <a:gd name="connsiteY11" fmla="*/ 104 h 641620"/>
              <a:gd name="connsiteX12" fmla="*/ 339 w 241695"/>
              <a:gd name="connsiteY12" fmla="*/ 23917 h 641620"/>
              <a:gd name="connsiteX13" fmla="*/ 62251 w 241695"/>
              <a:gd name="connsiteY13" fmla="*/ 82654 h 641620"/>
              <a:gd name="connsiteX14" fmla="*/ 65426 w 241695"/>
              <a:gd name="connsiteY14" fmla="*/ 155679 h 641620"/>
              <a:gd name="connsiteX15" fmla="*/ 71776 w 241695"/>
              <a:gd name="connsiteY15" fmla="*/ 198542 h 641620"/>
              <a:gd name="connsiteX16" fmla="*/ 82889 w 241695"/>
              <a:gd name="connsiteY16" fmla="*/ 227117 h 641620"/>
              <a:gd name="connsiteX17" fmla="*/ 94001 w 241695"/>
              <a:gd name="connsiteY17" fmla="*/ 254104 h 641620"/>
              <a:gd name="connsiteX18" fmla="*/ 94001 w 241695"/>
              <a:gd name="connsiteY18" fmla="*/ 304904 h 641620"/>
              <a:gd name="connsiteX19" fmla="*/ 117814 w 241695"/>
              <a:gd name="connsiteY19" fmla="*/ 374754 h 641620"/>
              <a:gd name="connsiteX20" fmla="*/ 103526 w 241695"/>
              <a:gd name="connsiteY20" fmla="*/ 435079 h 641620"/>
              <a:gd name="connsiteX21" fmla="*/ 147976 w 241695"/>
              <a:gd name="connsiteY21" fmla="*/ 450954 h 641620"/>
              <a:gd name="connsiteX22" fmla="*/ 133689 w 241695"/>
              <a:gd name="connsiteY22" fmla="*/ 508104 h 641620"/>
              <a:gd name="connsiteX23" fmla="*/ 138451 w 241695"/>
              <a:gd name="connsiteY23" fmla="*/ 528742 h 641620"/>
              <a:gd name="connsiteX24" fmla="*/ 113051 w 241695"/>
              <a:gd name="connsiteY24" fmla="*/ 568429 h 641620"/>
              <a:gd name="connsiteX25" fmla="*/ 124164 w 241695"/>
              <a:gd name="connsiteY25" fmla="*/ 641454 h 64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1695" h="641620">
                <a:moveTo>
                  <a:pt x="124164" y="641454"/>
                </a:moveTo>
                <a:cubicBezTo>
                  <a:pt x="135276" y="637750"/>
                  <a:pt x="160147" y="572662"/>
                  <a:pt x="179726" y="546204"/>
                </a:cubicBezTo>
                <a:cubicBezTo>
                  <a:pt x="199305" y="519746"/>
                  <a:pt x="239787" y="499902"/>
                  <a:pt x="241639" y="482704"/>
                </a:cubicBezTo>
                <a:cubicBezTo>
                  <a:pt x="243491" y="465506"/>
                  <a:pt x="199570" y="464448"/>
                  <a:pt x="190839" y="443017"/>
                </a:cubicBezTo>
                <a:cubicBezTo>
                  <a:pt x="182108" y="421586"/>
                  <a:pt x="189516" y="375548"/>
                  <a:pt x="189251" y="354117"/>
                </a:cubicBezTo>
                <a:cubicBezTo>
                  <a:pt x="188986" y="332686"/>
                  <a:pt x="197188" y="332685"/>
                  <a:pt x="189251" y="314429"/>
                </a:cubicBezTo>
                <a:cubicBezTo>
                  <a:pt x="181314" y="296173"/>
                  <a:pt x="147182" y="270773"/>
                  <a:pt x="141626" y="244579"/>
                </a:cubicBezTo>
                <a:cubicBezTo>
                  <a:pt x="136070" y="218385"/>
                  <a:pt x="158560" y="174200"/>
                  <a:pt x="155914" y="157267"/>
                </a:cubicBezTo>
                <a:cubicBezTo>
                  <a:pt x="153268" y="140334"/>
                  <a:pt x="129984" y="153033"/>
                  <a:pt x="125751" y="142979"/>
                </a:cubicBezTo>
                <a:cubicBezTo>
                  <a:pt x="121518" y="132925"/>
                  <a:pt x="135541" y="115463"/>
                  <a:pt x="130514" y="96942"/>
                </a:cubicBezTo>
                <a:cubicBezTo>
                  <a:pt x="125487" y="78421"/>
                  <a:pt x="110670" y="47994"/>
                  <a:pt x="95589" y="31854"/>
                </a:cubicBezTo>
                <a:cubicBezTo>
                  <a:pt x="80508" y="15714"/>
                  <a:pt x="55901" y="1427"/>
                  <a:pt x="40026" y="104"/>
                </a:cubicBezTo>
                <a:cubicBezTo>
                  <a:pt x="24151" y="-1219"/>
                  <a:pt x="-3365" y="10159"/>
                  <a:pt x="339" y="23917"/>
                </a:cubicBezTo>
                <a:cubicBezTo>
                  <a:pt x="4043" y="37675"/>
                  <a:pt x="51403" y="60694"/>
                  <a:pt x="62251" y="82654"/>
                </a:cubicBezTo>
                <a:cubicBezTo>
                  <a:pt x="73099" y="104614"/>
                  <a:pt x="63839" y="136364"/>
                  <a:pt x="65426" y="155679"/>
                </a:cubicBezTo>
                <a:cubicBezTo>
                  <a:pt x="67013" y="174994"/>
                  <a:pt x="68865" y="186636"/>
                  <a:pt x="71776" y="198542"/>
                </a:cubicBezTo>
                <a:cubicBezTo>
                  <a:pt x="74686" y="210448"/>
                  <a:pt x="79185" y="217857"/>
                  <a:pt x="82889" y="227117"/>
                </a:cubicBezTo>
                <a:cubicBezTo>
                  <a:pt x="86593" y="236377"/>
                  <a:pt x="92149" y="241140"/>
                  <a:pt x="94001" y="254104"/>
                </a:cubicBezTo>
                <a:cubicBezTo>
                  <a:pt x="95853" y="267068"/>
                  <a:pt x="90032" y="284796"/>
                  <a:pt x="94001" y="304904"/>
                </a:cubicBezTo>
                <a:cubicBezTo>
                  <a:pt x="97970" y="325012"/>
                  <a:pt x="116227" y="353058"/>
                  <a:pt x="117814" y="374754"/>
                </a:cubicBezTo>
                <a:cubicBezTo>
                  <a:pt x="119401" y="396450"/>
                  <a:pt x="98499" y="422379"/>
                  <a:pt x="103526" y="435079"/>
                </a:cubicBezTo>
                <a:cubicBezTo>
                  <a:pt x="108553" y="447779"/>
                  <a:pt x="142949" y="438783"/>
                  <a:pt x="147976" y="450954"/>
                </a:cubicBezTo>
                <a:cubicBezTo>
                  <a:pt x="153003" y="463125"/>
                  <a:pt x="135276" y="495139"/>
                  <a:pt x="133689" y="508104"/>
                </a:cubicBezTo>
                <a:cubicBezTo>
                  <a:pt x="132102" y="521069"/>
                  <a:pt x="141891" y="518688"/>
                  <a:pt x="138451" y="528742"/>
                </a:cubicBezTo>
                <a:cubicBezTo>
                  <a:pt x="135011" y="538796"/>
                  <a:pt x="116490" y="550967"/>
                  <a:pt x="113051" y="568429"/>
                </a:cubicBezTo>
                <a:cubicBezTo>
                  <a:pt x="109612" y="585891"/>
                  <a:pt x="113052" y="645158"/>
                  <a:pt x="124164" y="641454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66B23CF-4E95-4033-BA66-C6A6599D8EAC}"/>
              </a:ext>
            </a:extLst>
          </p:cNvPr>
          <p:cNvSpPr/>
          <p:nvPr/>
        </p:nvSpPr>
        <p:spPr>
          <a:xfrm>
            <a:off x="7764556" y="4492625"/>
            <a:ext cx="1668432" cy="1146305"/>
          </a:xfrm>
          <a:custGeom>
            <a:avLst/>
            <a:gdLst>
              <a:gd name="connsiteX0" fmla="*/ 337158 w 1668432"/>
              <a:gd name="connsiteY0" fmla="*/ 561975 h 1146305"/>
              <a:gd name="connsiteX1" fmla="*/ 238733 w 1668432"/>
              <a:gd name="connsiteY1" fmla="*/ 455613 h 1146305"/>
              <a:gd name="connsiteX2" fmla="*/ 91095 w 1668432"/>
              <a:gd name="connsiteY2" fmla="*/ 450850 h 1146305"/>
              <a:gd name="connsiteX3" fmla="*/ 6958 w 1668432"/>
              <a:gd name="connsiteY3" fmla="*/ 604838 h 1146305"/>
              <a:gd name="connsiteX4" fmla="*/ 21245 w 1668432"/>
              <a:gd name="connsiteY4" fmla="*/ 688975 h 1146305"/>
              <a:gd name="connsiteX5" fmla="*/ 2195 w 1668432"/>
              <a:gd name="connsiteY5" fmla="*/ 749300 h 1146305"/>
              <a:gd name="connsiteX6" fmla="*/ 3783 w 1668432"/>
              <a:gd name="connsiteY6" fmla="*/ 850900 h 1146305"/>
              <a:gd name="connsiteX7" fmla="*/ 32358 w 1668432"/>
              <a:gd name="connsiteY7" fmla="*/ 954088 h 1146305"/>
              <a:gd name="connsiteX8" fmla="*/ 68870 w 1668432"/>
              <a:gd name="connsiteY8" fmla="*/ 1000125 h 1146305"/>
              <a:gd name="connsiteX9" fmla="*/ 238733 w 1668432"/>
              <a:gd name="connsiteY9" fmla="*/ 1023938 h 1146305"/>
              <a:gd name="connsiteX10" fmla="*/ 400658 w 1668432"/>
              <a:gd name="connsiteY10" fmla="*/ 1139825 h 1146305"/>
              <a:gd name="connsiteX11" fmla="*/ 584808 w 1668432"/>
              <a:gd name="connsiteY11" fmla="*/ 1125538 h 1146305"/>
              <a:gd name="connsiteX12" fmla="*/ 740383 w 1668432"/>
              <a:gd name="connsiteY12" fmla="*/ 1074738 h 1146305"/>
              <a:gd name="connsiteX13" fmla="*/ 824520 w 1668432"/>
              <a:gd name="connsiteY13" fmla="*/ 1019175 h 1146305"/>
              <a:gd name="connsiteX14" fmla="*/ 880083 w 1668432"/>
              <a:gd name="connsiteY14" fmla="*/ 944563 h 1146305"/>
              <a:gd name="connsiteX15" fmla="*/ 851508 w 1668432"/>
              <a:gd name="connsiteY15" fmla="*/ 893763 h 1146305"/>
              <a:gd name="connsiteX16" fmla="*/ 930883 w 1668432"/>
              <a:gd name="connsiteY16" fmla="*/ 828675 h 1146305"/>
              <a:gd name="connsiteX17" fmla="*/ 1013433 w 1668432"/>
              <a:gd name="connsiteY17" fmla="*/ 806450 h 1146305"/>
              <a:gd name="connsiteX18" fmla="*/ 1156308 w 1668432"/>
              <a:gd name="connsiteY18" fmla="*/ 696913 h 1146305"/>
              <a:gd name="connsiteX19" fmla="*/ 1307120 w 1668432"/>
              <a:gd name="connsiteY19" fmla="*/ 533400 h 1146305"/>
              <a:gd name="connsiteX20" fmla="*/ 1423008 w 1668432"/>
              <a:gd name="connsiteY20" fmla="*/ 496888 h 1146305"/>
              <a:gd name="connsiteX21" fmla="*/ 1505558 w 1668432"/>
              <a:gd name="connsiteY21" fmla="*/ 400050 h 1146305"/>
              <a:gd name="connsiteX22" fmla="*/ 1664308 w 1668432"/>
              <a:gd name="connsiteY22" fmla="*/ 227013 h 1146305"/>
              <a:gd name="connsiteX23" fmla="*/ 1610333 w 1668432"/>
              <a:gd name="connsiteY23" fmla="*/ 101600 h 1146305"/>
              <a:gd name="connsiteX24" fmla="*/ 1486508 w 1668432"/>
              <a:gd name="connsiteY24" fmla="*/ 77788 h 1146305"/>
              <a:gd name="connsiteX25" fmla="*/ 1446820 w 1668432"/>
              <a:gd name="connsiteY25" fmla="*/ 30163 h 1146305"/>
              <a:gd name="connsiteX26" fmla="*/ 1348395 w 1668432"/>
              <a:gd name="connsiteY26" fmla="*/ 61913 h 1146305"/>
              <a:gd name="connsiteX27" fmla="*/ 1316645 w 1668432"/>
              <a:gd name="connsiteY27" fmla="*/ 0 h 1146305"/>
              <a:gd name="connsiteX28" fmla="*/ 1316645 w 1668432"/>
              <a:gd name="connsiteY28" fmla="*/ 0 h 1146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668432" h="1146305">
                <a:moveTo>
                  <a:pt x="337158" y="561975"/>
                </a:moveTo>
                <a:cubicBezTo>
                  <a:pt x="308451" y="518054"/>
                  <a:pt x="279744" y="474134"/>
                  <a:pt x="238733" y="455613"/>
                </a:cubicBezTo>
                <a:cubicBezTo>
                  <a:pt x="197722" y="437092"/>
                  <a:pt x="129724" y="425979"/>
                  <a:pt x="91095" y="450850"/>
                </a:cubicBezTo>
                <a:cubicBezTo>
                  <a:pt x="52466" y="475721"/>
                  <a:pt x="18600" y="565151"/>
                  <a:pt x="6958" y="604838"/>
                </a:cubicBezTo>
                <a:cubicBezTo>
                  <a:pt x="-4684" y="644526"/>
                  <a:pt x="22039" y="664898"/>
                  <a:pt x="21245" y="688975"/>
                </a:cubicBezTo>
                <a:cubicBezTo>
                  <a:pt x="20451" y="713052"/>
                  <a:pt x="5105" y="722313"/>
                  <a:pt x="2195" y="749300"/>
                </a:cubicBezTo>
                <a:cubicBezTo>
                  <a:pt x="-715" y="776287"/>
                  <a:pt x="-1244" y="816769"/>
                  <a:pt x="3783" y="850900"/>
                </a:cubicBezTo>
                <a:cubicBezTo>
                  <a:pt x="8810" y="885031"/>
                  <a:pt x="21510" y="929217"/>
                  <a:pt x="32358" y="954088"/>
                </a:cubicBezTo>
                <a:cubicBezTo>
                  <a:pt x="43206" y="978959"/>
                  <a:pt x="34474" y="988483"/>
                  <a:pt x="68870" y="1000125"/>
                </a:cubicBezTo>
                <a:cubicBezTo>
                  <a:pt x="103266" y="1011767"/>
                  <a:pt x="183435" y="1000655"/>
                  <a:pt x="238733" y="1023938"/>
                </a:cubicBezTo>
                <a:cubicBezTo>
                  <a:pt x="294031" y="1047221"/>
                  <a:pt x="342979" y="1122892"/>
                  <a:pt x="400658" y="1139825"/>
                </a:cubicBezTo>
                <a:cubicBezTo>
                  <a:pt x="458337" y="1156758"/>
                  <a:pt x="528187" y="1136386"/>
                  <a:pt x="584808" y="1125538"/>
                </a:cubicBezTo>
                <a:cubicBezTo>
                  <a:pt x="641429" y="1114690"/>
                  <a:pt x="700431" y="1092465"/>
                  <a:pt x="740383" y="1074738"/>
                </a:cubicBezTo>
                <a:cubicBezTo>
                  <a:pt x="780335" y="1057011"/>
                  <a:pt x="801237" y="1040871"/>
                  <a:pt x="824520" y="1019175"/>
                </a:cubicBezTo>
                <a:cubicBezTo>
                  <a:pt x="847803" y="997479"/>
                  <a:pt x="875585" y="965465"/>
                  <a:pt x="880083" y="944563"/>
                </a:cubicBezTo>
                <a:cubicBezTo>
                  <a:pt x="884581" y="923661"/>
                  <a:pt x="843041" y="913078"/>
                  <a:pt x="851508" y="893763"/>
                </a:cubicBezTo>
                <a:cubicBezTo>
                  <a:pt x="859975" y="874448"/>
                  <a:pt x="903896" y="843227"/>
                  <a:pt x="930883" y="828675"/>
                </a:cubicBezTo>
                <a:cubicBezTo>
                  <a:pt x="957871" y="814123"/>
                  <a:pt x="975862" y="828410"/>
                  <a:pt x="1013433" y="806450"/>
                </a:cubicBezTo>
                <a:cubicBezTo>
                  <a:pt x="1051004" y="784490"/>
                  <a:pt x="1107360" y="742421"/>
                  <a:pt x="1156308" y="696913"/>
                </a:cubicBezTo>
                <a:cubicBezTo>
                  <a:pt x="1205256" y="651405"/>
                  <a:pt x="1262670" y="566737"/>
                  <a:pt x="1307120" y="533400"/>
                </a:cubicBezTo>
                <a:cubicBezTo>
                  <a:pt x="1351570" y="500063"/>
                  <a:pt x="1389935" y="519113"/>
                  <a:pt x="1423008" y="496888"/>
                </a:cubicBezTo>
                <a:cubicBezTo>
                  <a:pt x="1456081" y="474663"/>
                  <a:pt x="1465341" y="445029"/>
                  <a:pt x="1505558" y="400050"/>
                </a:cubicBezTo>
                <a:cubicBezTo>
                  <a:pt x="1545775" y="355071"/>
                  <a:pt x="1646846" y="276755"/>
                  <a:pt x="1664308" y="227013"/>
                </a:cubicBezTo>
                <a:cubicBezTo>
                  <a:pt x="1681771" y="177271"/>
                  <a:pt x="1639966" y="126471"/>
                  <a:pt x="1610333" y="101600"/>
                </a:cubicBezTo>
                <a:cubicBezTo>
                  <a:pt x="1580700" y="76729"/>
                  <a:pt x="1513760" y="89694"/>
                  <a:pt x="1486508" y="77788"/>
                </a:cubicBezTo>
                <a:cubicBezTo>
                  <a:pt x="1459256" y="65882"/>
                  <a:pt x="1469839" y="32809"/>
                  <a:pt x="1446820" y="30163"/>
                </a:cubicBezTo>
                <a:cubicBezTo>
                  <a:pt x="1423801" y="27517"/>
                  <a:pt x="1370091" y="66940"/>
                  <a:pt x="1348395" y="61913"/>
                </a:cubicBezTo>
                <a:cubicBezTo>
                  <a:pt x="1326699" y="56886"/>
                  <a:pt x="1316645" y="0"/>
                  <a:pt x="1316645" y="0"/>
                </a:cubicBezTo>
                <a:lnTo>
                  <a:pt x="1316645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917B589-3BF7-47E4-9EB1-62E91B9E95E9}"/>
              </a:ext>
            </a:extLst>
          </p:cNvPr>
          <p:cNvSpPr/>
          <p:nvPr/>
        </p:nvSpPr>
        <p:spPr>
          <a:xfrm>
            <a:off x="9668576" y="5929313"/>
            <a:ext cx="1116013" cy="382587"/>
          </a:xfrm>
          <a:custGeom>
            <a:avLst/>
            <a:gdLst>
              <a:gd name="connsiteX0" fmla="*/ 0 w 1116013"/>
              <a:gd name="connsiteY0" fmla="*/ 382587 h 382587"/>
              <a:gd name="connsiteX1" fmla="*/ 50800 w 1116013"/>
              <a:gd name="connsiteY1" fmla="*/ 257175 h 382587"/>
              <a:gd name="connsiteX2" fmla="*/ 173038 w 1116013"/>
              <a:gd name="connsiteY2" fmla="*/ 185737 h 382587"/>
              <a:gd name="connsiteX3" fmla="*/ 352425 w 1116013"/>
              <a:gd name="connsiteY3" fmla="*/ 133350 h 382587"/>
              <a:gd name="connsiteX4" fmla="*/ 731838 w 1116013"/>
              <a:gd name="connsiteY4" fmla="*/ 131762 h 382587"/>
              <a:gd name="connsiteX5" fmla="*/ 919163 w 1116013"/>
              <a:gd name="connsiteY5" fmla="*/ 103187 h 382587"/>
              <a:gd name="connsiteX6" fmla="*/ 1116013 w 1116013"/>
              <a:gd name="connsiteY6" fmla="*/ 0 h 38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6013" h="382587">
                <a:moveTo>
                  <a:pt x="0" y="382587"/>
                </a:moveTo>
                <a:cubicBezTo>
                  <a:pt x="10980" y="336285"/>
                  <a:pt x="21960" y="289983"/>
                  <a:pt x="50800" y="257175"/>
                </a:cubicBezTo>
                <a:cubicBezTo>
                  <a:pt x="79640" y="224367"/>
                  <a:pt x="122767" y="206374"/>
                  <a:pt x="173038" y="185737"/>
                </a:cubicBezTo>
                <a:cubicBezTo>
                  <a:pt x="223309" y="165100"/>
                  <a:pt x="259292" y="142346"/>
                  <a:pt x="352425" y="133350"/>
                </a:cubicBezTo>
                <a:cubicBezTo>
                  <a:pt x="445558" y="124354"/>
                  <a:pt x="637382" y="136789"/>
                  <a:pt x="731838" y="131762"/>
                </a:cubicBezTo>
                <a:cubicBezTo>
                  <a:pt x="826294" y="126735"/>
                  <a:pt x="855134" y="125147"/>
                  <a:pt x="919163" y="103187"/>
                </a:cubicBezTo>
                <a:cubicBezTo>
                  <a:pt x="983192" y="81227"/>
                  <a:pt x="1049602" y="40613"/>
                  <a:pt x="1116013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65EF101-F56A-4C6D-93DD-2A5CC19B6F1B}"/>
              </a:ext>
            </a:extLst>
          </p:cNvPr>
          <p:cNvSpPr/>
          <p:nvPr/>
        </p:nvSpPr>
        <p:spPr>
          <a:xfrm>
            <a:off x="9414576" y="5599113"/>
            <a:ext cx="1019175" cy="119062"/>
          </a:xfrm>
          <a:custGeom>
            <a:avLst/>
            <a:gdLst>
              <a:gd name="connsiteX0" fmla="*/ 0 w 1019175"/>
              <a:gd name="connsiteY0" fmla="*/ 119062 h 119062"/>
              <a:gd name="connsiteX1" fmla="*/ 298450 w 1019175"/>
              <a:gd name="connsiteY1" fmla="*/ 101600 h 119062"/>
              <a:gd name="connsiteX2" fmla="*/ 604838 w 1019175"/>
              <a:gd name="connsiteY2" fmla="*/ 63500 h 119062"/>
              <a:gd name="connsiteX3" fmla="*/ 893763 w 1019175"/>
              <a:gd name="connsiteY3" fmla="*/ 25400 h 119062"/>
              <a:gd name="connsiteX4" fmla="*/ 1019175 w 1019175"/>
              <a:gd name="connsiteY4" fmla="*/ 0 h 1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" h="119062">
                <a:moveTo>
                  <a:pt x="0" y="119062"/>
                </a:moveTo>
                <a:cubicBezTo>
                  <a:pt x="98822" y="114961"/>
                  <a:pt x="197644" y="110860"/>
                  <a:pt x="298450" y="101600"/>
                </a:cubicBezTo>
                <a:cubicBezTo>
                  <a:pt x="399256" y="92340"/>
                  <a:pt x="604838" y="63500"/>
                  <a:pt x="604838" y="63500"/>
                </a:cubicBezTo>
                <a:lnTo>
                  <a:pt x="893763" y="25400"/>
                </a:lnTo>
                <a:cubicBezTo>
                  <a:pt x="962819" y="14817"/>
                  <a:pt x="990997" y="7408"/>
                  <a:pt x="1019175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B2859DE-E857-47E8-8062-91AB21A5910C}"/>
              </a:ext>
            </a:extLst>
          </p:cNvPr>
          <p:cNvSpPr/>
          <p:nvPr/>
        </p:nvSpPr>
        <p:spPr>
          <a:xfrm>
            <a:off x="8141401" y="5502275"/>
            <a:ext cx="1638300" cy="952500"/>
          </a:xfrm>
          <a:custGeom>
            <a:avLst/>
            <a:gdLst>
              <a:gd name="connsiteX0" fmla="*/ 0 w 1638300"/>
              <a:gd name="connsiteY0" fmla="*/ 952500 h 952500"/>
              <a:gd name="connsiteX1" fmla="*/ 133350 w 1638300"/>
              <a:gd name="connsiteY1" fmla="*/ 854075 h 952500"/>
              <a:gd name="connsiteX2" fmla="*/ 341313 w 1638300"/>
              <a:gd name="connsiteY2" fmla="*/ 803275 h 952500"/>
              <a:gd name="connsiteX3" fmla="*/ 438150 w 1638300"/>
              <a:gd name="connsiteY3" fmla="*/ 719138 h 952500"/>
              <a:gd name="connsiteX4" fmla="*/ 569913 w 1638300"/>
              <a:gd name="connsiteY4" fmla="*/ 690563 h 952500"/>
              <a:gd name="connsiteX5" fmla="*/ 652463 w 1638300"/>
              <a:gd name="connsiteY5" fmla="*/ 644525 h 952500"/>
              <a:gd name="connsiteX6" fmla="*/ 735013 w 1638300"/>
              <a:gd name="connsiteY6" fmla="*/ 517525 h 952500"/>
              <a:gd name="connsiteX7" fmla="*/ 808038 w 1638300"/>
              <a:gd name="connsiteY7" fmla="*/ 425450 h 952500"/>
              <a:gd name="connsiteX8" fmla="*/ 915988 w 1638300"/>
              <a:gd name="connsiteY8" fmla="*/ 333375 h 952500"/>
              <a:gd name="connsiteX9" fmla="*/ 1035050 w 1638300"/>
              <a:gd name="connsiteY9" fmla="*/ 271463 h 952500"/>
              <a:gd name="connsiteX10" fmla="*/ 1219200 w 1638300"/>
              <a:gd name="connsiteY10" fmla="*/ 212725 h 952500"/>
              <a:gd name="connsiteX11" fmla="*/ 1377950 w 1638300"/>
              <a:gd name="connsiteY11" fmla="*/ 146050 h 952500"/>
              <a:gd name="connsiteX12" fmla="*/ 1527175 w 1638300"/>
              <a:gd name="connsiteY12" fmla="*/ 69850 h 952500"/>
              <a:gd name="connsiteX13" fmla="*/ 1638300 w 1638300"/>
              <a:gd name="connsiteY13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38300" h="952500">
                <a:moveTo>
                  <a:pt x="0" y="952500"/>
                </a:moveTo>
                <a:cubicBezTo>
                  <a:pt x="38232" y="915723"/>
                  <a:pt x="76465" y="878946"/>
                  <a:pt x="133350" y="854075"/>
                </a:cubicBezTo>
                <a:cubicBezTo>
                  <a:pt x="190235" y="829204"/>
                  <a:pt x="290513" y="825764"/>
                  <a:pt x="341313" y="803275"/>
                </a:cubicBezTo>
                <a:cubicBezTo>
                  <a:pt x="392113" y="780786"/>
                  <a:pt x="400050" y="737923"/>
                  <a:pt x="438150" y="719138"/>
                </a:cubicBezTo>
                <a:cubicBezTo>
                  <a:pt x="476250" y="700353"/>
                  <a:pt x="534194" y="702998"/>
                  <a:pt x="569913" y="690563"/>
                </a:cubicBezTo>
                <a:cubicBezTo>
                  <a:pt x="605632" y="678127"/>
                  <a:pt x="624946" y="673365"/>
                  <a:pt x="652463" y="644525"/>
                </a:cubicBezTo>
                <a:cubicBezTo>
                  <a:pt x="679980" y="615685"/>
                  <a:pt x="709084" y="554038"/>
                  <a:pt x="735013" y="517525"/>
                </a:cubicBezTo>
                <a:cubicBezTo>
                  <a:pt x="760942" y="481012"/>
                  <a:pt x="777876" y="456142"/>
                  <a:pt x="808038" y="425450"/>
                </a:cubicBezTo>
                <a:cubicBezTo>
                  <a:pt x="838200" y="394758"/>
                  <a:pt x="878153" y="359039"/>
                  <a:pt x="915988" y="333375"/>
                </a:cubicBezTo>
                <a:cubicBezTo>
                  <a:pt x="953823" y="307711"/>
                  <a:pt x="984515" y="291571"/>
                  <a:pt x="1035050" y="271463"/>
                </a:cubicBezTo>
                <a:cubicBezTo>
                  <a:pt x="1085585" y="251355"/>
                  <a:pt x="1162050" y="233627"/>
                  <a:pt x="1219200" y="212725"/>
                </a:cubicBezTo>
                <a:cubicBezTo>
                  <a:pt x="1276350" y="191823"/>
                  <a:pt x="1326621" y="169862"/>
                  <a:pt x="1377950" y="146050"/>
                </a:cubicBezTo>
                <a:cubicBezTo>
                  <a:pt x="1429279" y="122238"/>
                  <a:pt x="1483783" y="94192"/>
                  <a:pt x="1527175" y="69850"/>
                </a:cubicBezTo>
                <a:cubicBezTo>
                  <a:pt x="1570567" y="45508"/>
                  <a:pt x="1604433" y="22754"/>
                  <a:pt x="1638300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49856A-B608-4D27-9199-EB2606141EFB}"/>
              </a:ext>
            </a:extLst>
          </p:cNvPr>
          <p:cNvSpPr/>
          <p:nvPr/>
        </p:nvSpPr>
        <p:spPr>
          <a:xfrm>
            <a:off x="8835878" y="5494338"/>
            <a:ext cx="326286" cy="547687"/>
          </a:xfrm>
          <a:custGeom>
            <a:avLst/>
            <a:gdLst>
              <a:gd name="connsiteX0" fmla="*/ 8786 w 326286"/>
              <a:gd name="connsiteY0" fmla="*/ 547687 h 547687"/>
              <a:gd name="connsiteX1" fmla="*/ 5611 w 326286"/>
              <a:gd name="connsiteY1" fmla="*/ 441325 h 547687"/>
              <a:gd name="connsiteX2" fmla="*/ 73873 w 326286"/>
              <a:gd name="connsiteY2" fmla="*/ 304800 h 547687"/>
              <a:gd name="connsiteX3" fmla="*/ 145311 w 326286"/>
              <a:gd name="connsiteY3" fmla="*/ 185737 h 547687"/>
              <a:gd name="connsiteX4" fmla="*/ 243736 w 326286"/>
              <a:gd name="connsiteY4" fmla="*/ 68262 h 547687"/>
              <a:gd name="connsiteX5" fmla="*/ 326286 w 326286"/>
              <a:gd name="connsiteY5" fmla="*/ 0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286" h="547687">
                <a:moveTo>
                  <a:pt x="8786" y="547687"/>
                </a:moveTo>
                <a:cubicBezTo>
                  <a:pt x="1774" y="514746"/>
                  <a:pt x="-5237" y="481806"/>
                  <a:pt x="5611" y="441325"/>
                </a:cubicBezTo>
                <a:cubicBezTo>
                  <a:pt x="16459" y="400844"/>
                  <a:pt x="50590" y="347398"/>
                  <a:pt x="73873" y="304800"/>
                </a:cubicBezTo>
                <a:cubicBezTo>
                  <a:pt x="97156" y="262202"/>
                  <a:pt x="117001" y="225160"/>
                  <a:pt x="145311" y="185737"/>
                </a:cubicBezTo>
                <a:cubicBezTo>
                  <a:pt x="173621" y="146314"/>
                  <a:pt x="213574" y="99218"/>
                  <a:pt x="243736" y="68262"/>
                </a:cubicBezTo>
                <a:cubicBezTo>
                  <a:pt x="273898" y="37306"/>
                  <a:pt x="300092" y="18653"/>
                  <a:pt x="326286" y="0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B14835C-10E6-4BC4-B067-8D23BEBC8F33}"/>
              </a:ext>
            </a:extLst>
          </p:cNvPr>
          <p:cNvSpPr/>
          <p:nvPr/>
        </p:nvSpPr>
        <p:spPr>
          <a:xfrm>
            <a:off x="8914514" y="5338763"/>
            <a:ext cx="41984" cy="355600"/>
          </a:xfrm>
          <a:custGeom>
            <a:avLst/>
            <a:gdLst>
              <a:gd name="connsiteX0" fmla="*/ 41275 w 41984"/>
              <a:gd name="connsiteY0" fmla="*/ 355600 h 355600"/>
              <a:gd name="connsiteX1" fmla="*/ 39687 w 41984"/>
              <a:gd name="connsiteY1" fmla="*/ 153987 h 355600"/>
              <a:gd name="connsiteX2" fmla="*/ 22225 w 41984"/>
              <a:gd name="connsiteY2" fmla="*/ 82550 h 355600"/>
              <a:gd name="connsiteX3" fmla="*/ 0 w 41984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84" h="355600">
                <a:moveTo>
                  <a:pt x="41275" y="355600"/>
                </a:moveTo>
                <a:cubicBezTo>
                  <a:pt x="42068" y="277547"/>
                  <a:pt x="42862" y="199495"/>
                  <a:pt x="39687" y="153987"/>
                </a:cubicBezTo>
                <a:cubicBezTo>
                  <a:pt x="36512" y="108479"/>
                  <a:pt x="28840" y="108215"/>
                  <a:pt x="22225" y="82550"/>
                </a:cubicBezTo>
                <a:cubicBezTo>
                  <a:pt x="15610" y="56885"/>
                  <a:pt x="7805" y="28442"/>
                  <a:pt x="0" y="0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D3ED172-432D-47AD-A4A4-BC6E5AEC2124}"/>
              </a:ext>
            </a:extLst>
          </p:cNvPr>
          <p:cNvSpPr/>
          <p:nvPr/>
        </p:nvSpPr>
        <p:spPr>
          <a:xfrm>
            <a:off x="7961014" y="5205413"/>
            <a:ext cx="497887" cy="814387"/>
          </a:xfrm>
          <a:custGeom>
            <a:avLst/>
            <a:gdLst>
              <a:gd name="connsiteX0" fmla="*/ 8937 w 497887"/>
              <a:gd name="connsiteY0" fmla="*/ 814387 h 814387"/>
              <a:gd name="connsiteX1" fmla="*/ 5762 w 497887"/>
              <a:gd name="connsiteY1" fmla="*/ 687387 h 814387"/>
              <a:gd name="connsiteX2" fmla="*/ 75612 w 497887"/>
              <a:gd name="connsiteY2" fmla="*/ 550862 h 814387"/>
              <a:gd name="connsiteX3" fmla="*/ 154987 w 497887"/>
              <a:gd name="connsiteY3" fmla="*/ 466725 h 814387"/>
              <a:gd name="connsiteX4" fmla="*/ 277225 w 497887"/>
              <a:gd name="connsiteY4" fmla="*/ 377825 h 814387"/>
              <a:gd name="connsiteX5" fmla="*/ 391525 w 497887"/>
              <a:gd name="connsiteY5" fmla="*/ 239712 h 814387"/>
              <a:gd name="connsiteX6" fmla="*/ 458200 w 497887"/>
              <a:gd name="connsiteY6" fmla="*/ 150812 h 814387"/>
              <a:gd name="connsiteX7" fmla="*/ 497887 w 497887"/>
              <a:gd name="connsiteY7" fmla="*/ 0 h 81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7887" h="814387">
                <a:moveTo>
                  <a:pt x="8937" y="814387"/>
                </a:moveTo>
                <a:cubicBezTo>
                  <a:pt x="1793" y="772847"/>
                  <a:pt x="-5350" y="731308"/>
                  <a:pt x="5762" y="687387"/>
                </a:cubicBezTo>
                <a:cubicBezTo>
                  <a:pt x="16874" y="643466"/>
                  <a:pt x="50741" y="587639"/>
                  <a:pt x="75612" y="550862"/>
                </a:cubicBezTo>
                <a:cubicBezTo>
                  <a:pt x="100483" y="514085"/>
                  <a:pt x="121385" y="495564"/>
                  <a:pt x="154987" y="466725"/>
                </a:cubicBezTo>
                <a:cubicBezTo>
                  <a:pt x="188589" y="437886"/>
                  <a:pt x="237802" y="415661"/>
                  <a:pt x="277225" y="377825"/>
                </a:cubicBezTo>
                <a:cubicBezTo>
                  <a:pt x="316648" y="339989"/>
                  <a:pt x="361362" y="277548"/>
                  <a:pt x="391525" y="239712"/>
                </a:cubicBezTo>
                <a:cubicBezTo>
                  <a:pt x="421688" y="201876"/>
                  <a:pt x="440473" y="190764"/>
                  <a:pt x="458200" y="150812"/>
                </a:cubicBezTo>
                <a:cubicBezTo>
                  <a:pt x="475927" y="110860"/>
                  <a:pt x="486907" y="55430"/>
                  <a:pt x="497887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D5503AC-C3DB-467D-B79E-FA8CA290CBA8}"/>
              </a:ext>
            </a:extLst>
          </p:cNvPr>
          <p:cNvSpPr/>
          <p:nvPr/>
        </p:nvSpPr>
        <p:spPr>
          <a:xfrm>
            <a:off x="9403464" y="3424238"/>
            <a:ext cx="1633537" cy="1206500"/>
          </a:xfrm>
          <a:custGeom>
            <a:avLst/>
            <a:gdLst>
              <a:gd name="connsiteX0" fmla="*/ 1633537 w 1633537"/>
              <a:gd name="connsiteY0" fmla="*/ 1206500 h 1206500"/>
              <a:gd name="connsiteX1" fmla="*/ 1601787 w 1633537"/>
              <a:gd name="connsiteY1" fmla="*/ 1019175 h 1206500"/>
              <a:gd name="connsiteX2" fmla="*/ 1468437 w 1633537"/>
              <a:gd name="connsiteY2" fmla="*/ 957262 h 1206500"/>
              <a:gd name="connsiteX3" fmla="*/ 1358900 w 1633537"/>
              <a:gd name="connsiteY3" fmla="*/ 903287 h 1206500"/>
              <a:gd name="connsiteX4" fmla="*/ 1319212 w 1633537"/>
              <a:gd name="connsiteY4" fmla="*/ 828675 h 1206500"/>
              <a:gd name="connsiteX5" fmla="*/ 1212850 w 1633537"/>
              <a:gd name="connsiteY5" fmla="*/ 801687 h 1206500"/>
              <a:gd name="connsiteX6" fmla="*/ 1109662 w 1633537"/>
              <a:gd name="connsiteY6" fmla="*/ 779462 h 1206500"/>
              <a:gd name="connsiteX7" fmla="*/ 1036637 w 1633537"/>
              <a:gd name="connsiteY7" fmla="*/ 762000 h 1206500"/>
              <a:gd name="connsiteX8" fmla="*/ 911225 w 1633537"/>
              <a:gd name="connsiteY8" fmla="*/ 704850 h 1206500"/>
              <a:gd name="connsiteX9" fmla="*/ 855662 w 1633537"/>
              <a:gd name="connsiteY9" fmla="*/ 762000 h 1206500"/>
              <a:gd name="connsiteX10" fmla="*/ 809625 w 1633537"/>
              <a:gd name="connsiteY10" fmla="*/ 709612 h 1206500"/>
              <a:gd name="connsiteX11" fmla="*/ 674687 w 1633537"/>
              <a:gd name="connsiteY11" fmla="*/ 762000 h 1206500"/>
              <a:gd name="connsiteX12" fmla="*/ 609600 w 1633537"/>
              <a:gd name="connsiteY12" fmla="*/ 762000 h 1206500"/>
              <a:gd name="connsiteX13" fmla="*/ 490537 w 1633537"/>
              <a:gd name="connsiteY13" fmla="*/ 739775 h 1206500"/>
              <a:gd name="connsiteX14" fmla="*/ 442912 w 1633537"/>
              <a:gd name="connsiteY14" fmla="*/ 661987 h 1206500"/>
              <a:gd name="connsiteX15" fmla="*/ 409575 w 1633537"/>
              <a:gd name="connsiteY15" fmla="*/ 639762 h 1206500"/>
              <a:gd name="connsiteX16" fmla="*/ 388937 w 1633537"/>
              <a:gd name="connsiteY16" fmla="*/ 596900 h 1206500"/>
              <a:gd name="connsiteX17" fmla="*/ 287337 w 1633537"/>
              <a:gd name="connsiteY17" fmla="*/ 550862 h 1206500"/>
              <a:gd name="connsiteX18" fmla="*/ 263525 w 1633537"/>
              <a:gd name="connsiteY18" fmla="*/ 452437 h 1206500"/>
              <a:gd name="connsiteX19" fmla="*/ 184150 w 1633537"/>
              <a:gd name="connsiteY19" fmla="*/ 312737 h 1206500"/>
              <a:gd name="connsiteX20" fmla="*/ 173037 w 1633537"/>
              <a:gd name="connsiteY20" fmla="*/ 249237 h 1206500"/>
              <a:gd name="connsiteX21" fmla="*/ 193675 w 1633537"/>
              <a:gd name="connsiteY21" fmla="*/ 171450 h 1206500"/>
              <a:gd name="connsiteX22" fmla="*/ 139700 w 1633537"/>
              <a:gd name="connsiteY22" fmla="*/ 76200 h 1206500"/>
              <a:gd name="connsiteX23" fmla="*/ 0 w 1633537"/>
              <a:gd name="connsiteY23" fmla="*/ 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33537" h="1206500">
                <a:moveTo>
                  <a:pt x="1633537" y="1206500"/>
                </a:moveTo>
                <a:cubicBezTo>
                  <a:pt x="1631420" y="1133607"/>
                  <a:pt x="1629304" y="1060715"/>
                  <a:pt x="1601787" y="1019175"/>
                </a:cubicBezTo>
                <a:cubicBezTo>
                  <a:pt x="1574270" y="977635"/>
                  <a:pt x="1508918" y="976577"/>
                  <a:pt x="1468437" y="957262"/>
                </a:cubicBezTo>
                <a:cubicBezTo>
                  <a:pt x="1427956" y="937947"/>
                  <a:pt x="1383771" y="924718"/>
                  <a:pt x="1358900" y="903287"/>
                </a:cubicBezTo>
                <a:cubicBezTo>
                  <a:pt x="1334029" y="881856"/>
                  <a:pt x="1343554" y="845608"/>
                  <a:pt x="1319212" y="828675"/>
                </a:cubicBezTo>
                <a:cubicBezTo>
                  <a:pt x="1294870" y="811742"/>
                  <a:pt x="1247775" y="809889"/>
                  <a:pt x="1212850" y="801687"/>
                </a:cubicBezTo>
                <a:cubicBezTo>
                  <a:pt x="1177925" y="793485"/>
                  <a:pt x="1139031" y="786076"/>
                  <a:pt x="1109662" y="779462"/>
                </a:cubicBezTo>
                <a:cubicBezTo>
                  <a:pt x="1080293" y="772848"/>
                  <a:pt x="1069710" y="774435"/>
                  <a:pt x="1036637" y="762000"/>
                </a:cubicBezTo>
                <a:cubicBezTo>
                  <a:pt x="1003564" y="749565"/>
                  <a:pt x="941387" y="704850"/>
                  <a:pt x="911225" y="704850"/>
                </a:cubicBezTo>
                <a:cubicBezTo>
                  <a:pt x="881063" y="704850"/>
                  <a:pt x="872595" y="761206"/>
                  <a:pt x="855662" y="762000"/>
                </a:cubicBezTo>
                <a:cubicBezTo>
                  <a:pt x="838729" y="762794"/>
                  <a:pt x="839787" y="709612"/>
                  <a:pt x="809625" y="709612"/>
                </a:cubicBezTo>
                <a:cubicBezTo>
                  <a:pt x="779463" y="709612"/>
                  <a:pt x="708024" y="753269"/>
                  <a:pt x="674687" y="762000"/>
                </a:cubicBezTo>
                <a:cubicBezTo>
                  <a:pt x="641350" y="770731"/>
                  <a:pt x="640292" y="765704"/>
                  <a:pt x="609600" y="762000"/>
                </a:cubicBezTo>
                <a:cubicBezTo>
                  <a:pt x="578908" y="758296"/>
                  <a:pt x="518318" y="756444"/>
                  <a:pt x="490537" y="739775"/>
                </a:cubicBezTo>
                <a:cubicBezTo>
                  <a:pt x="462756" y="723106"/>
                  <a:pt x="456406" y="678656"/>
                  <a:pt x="442912" y="661987"/>
                </a:cubicBezTo>
                <a:cubicBezTo>
                  <a:pt x="429418" y="645318"/>
                  <a:pt x="418571" y="650610"/>
                  <a:pt x="409575" y="639762"/>
                </a:cubicBezTo>
                <a:cubicBezTo>
                  <a:pt x="400579" y="628914"/>
                  <a:pt x="409310" y="611717"/>
                  <a:pt x="388937" y="596900"/>
                </a:cubicBezTo>
                <a:cubicBezTo>
                  <a:pt x="368564" y="582083"/>
                  <a:pt x="308239" y="574939"/>
                  <a:pt x="287337" y="550862"/>
                </a:cubicBezTo>
                <a:cubicBezTo>
                  <a:pt x="266435" y="526785"/>
                  <a:pt x="280723" y="492124"/>
                  <a:pt x="263525" y="452437"/>
                </a:cubicBezTo>
                <a:cubicBezTo>
                  <a:pt x="246327" y="412750"/>
                  <a:pt x="199231" y="346604"/>
                  <a:pt x="184150" y="312737"/>
                </a:cubicBezTo>
                <a:cubicBezTo>
                  <a:pt x="169069" y="278870"/>
                  <a:pt x="171449" y="272785"/>
                  <a:pt x="173037" y="249237"/>
                </a:cubicBezTo>
                <a:cubicBezTo>
                  <a:pt x="174624" y="225689"/>
                  <a:pt x="199231" y="200289"/>
                  <a:pt x="193675" y="171450"/>
                </a:cubicBezTo>
                <a:cubicBezTo>
                  <a:pt x="188119" y="142611"/>
                  <a:pt x="171979" y="104775"/>
                  <a:pt x="139700" y="76200"/>
                </a:cubicBezTo>
                <a:cubicBezTo>
                  <a:pt x="107421" y="47625"/>
                  <a:pt x="53710" y="23812"/>
                  <a:pt x="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BB2ABE2-24F8-4485-AC0B-AC82CBD5A828}"/>
              </a:ext>
            </a:extLst>
          </p:cNvPr>
          <p:cNvSpPr/>
          <p:nvPr/>
        </p:nvSpPr>
        <p:spPr>
          <a:xfrm>
            <a:off x="8241414" y="3448050"/>
            <a:ext cx="731837" cy="849313"/>
          </a:xfrm>
          <a:custGeom>
            <a:avLst/>
            <a:gdLst>
              <a:gd name="connsiteX0" fmla="*/ 0 w 731837"/>
              <a:gd name="connsiteY0" fmla="*/ 849313 h 849313"/>
              <a:gd name="connsiteX1" fmla="*/ 138112 w 731837"/>
              <a:gd name="connsiteY1" fmla="*/ 746125 h 849313"/>
              <a:gd name="connsiteX2" fmla="*/ 288925 w 731837"/>
              <a:gd name="connsiteY2" fmla="*/ 688975 h 849313"/>
              <a:gd name="connsiteX3" fmla="*/ 325437 w 731837"/>
              <a:gd name="connsiteY3" fmla="*/ 704850 h 849313"/>
              <a:gd name="connsiteX4" fmla="*/ 381000 w 731837"/>
              <a:gd name="connsiteY4" fmla="*/ 701675 h 849313"/>
              <a:gd name="connsiteX5" fmla="*/ 460375 w 731837"/>
              <a:gd name="connsiteY5" fmla="*/ 784225 h 849313"/>
              <a:gd name="connsiteX6" fmla="*/ 539750 w 731837"/>
              <a:gd name="connsiteY6" fmla="*/ 760413 h 849313"/>
              <a:gd name="connsiteX7" fmla="*/ 544512 w 731837"/>
              <a:gd name="connsiteY7" fmla="*/ 635000 h 849313"/>
              <a:gd name="connsiteX8" fmla="*/ 454025 w 731837"/>
              <a:gd name="connsiteY8" fmla="*/ 574675 h 849313"/>
              <a:gd name="connsiteX9" fmla="*/ 469900 w 731837"/>
              <a:gd name="connsiteY9" fmla="*/ 454025 h 849313"/>
              <a:gd name="connsiteX10" fmla="*/ 427037 w 731837"/>
              <a:gd name="connsiteY10" fmla="*/ 315913 h 849313"/>
              <a:gd name="connsiteX11" fmla="*/ 509587 w 731837"/>
              <a:gd name="connsiteY11" fmla="*/ 233363 h 849313"/>
              <a:gd name="connsiteX12" fmla="*/ 565150 w 731837"/>
              <a:gd name="connsiteY12" fmla="*/ 196850 h 849313"/>
              <a:gd name="connsiteX13" fmla="*/ 642937 w 731837"/>
              <a:gd name="connsiteY13" fmla="*/ 169863 h 849313"/>
              <a:gd name="connsiteX14" fmla="*/ 701675 w 731837"/>
              <a:gd name="connsiteY14" fmla="*/ 134938 h 849313"/>
              <a:gd name="connsiteX15" fmla="*/ 717550 w 731837"/>
              <a:gd name="connsiteY15" fmla="*/ 60325 h 849313"/>
              <a:gd name="connsiteX16" fmla="*/ 722312 w 731837"/>
              <a:gd name="connsiteY16" fmla="*/ 49213 h 849313"/>
              <a:gd name="connsiteX17" fmla="*/ 731837 w 731837"/>
              <a:gd name="connsiteY17" fmla="*/ 0 h 849313"/>
              <a:gd name="connsiteX18" fmla="*/ 731837 w 731837"/>
              <a:gd name="connsiteY18" fmla="*/ 0 h 849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31837" h="849313">
                <a:moveTo>
                  <a:pt x="0" y="849313"/>
                </a:moveTo>
                <a:cubicBezTo>
                  <a:pt x="44979" y="811080"/>
                  <a:pt x="89958" y="772848"/>
                  <a:pt x="138112" y="746125"/>
                </a:cubicBezTo>
                <a:cubicBezTo>
                  <a:pt x="186266" y="719402"/>
                  <a:pt x="257704" y="695854"/>
                  <a:pt x="288925" y="688975"/>
                </a:cubicBezTo>
                <a:cubicBezTo>
                  <a:pt x="320146" y="682096"/>
                  <a:pt x="310091" y="702733"/>
                  <a:pt x="325437" y="704850"/>
                </a:cubicBezTo>
                <a:cubicBezTo>
                  <a:pt x="340783" y="706967"/>
                  <a:pt x="358510" y="688446"/>
                  <a:pt x="381000" y="701675"/>
                </a:cubicBezTo>
                <a:cubicBezTo>
                  <a:pt x="403490" y="714904"/>
                  <a:pt x="433917" y="774435"/>
                  <a:pt x="460375" y="784225"/>
                </a:cubicBezTo>
                <a:cubicBezTo>
                  <a:pt x="486833" y="794015"/>
                  <a:pt x="525727" y="785284"/>
                  <a:pt x="539750" y="760413"/>
                </a:cubicBezTo>
                <a:cubicBezTo>
                  <a:pt x="553773" y="735542"/>
                  <a:pt x="558800" y="665956"/>
                  <a:pt x="544512" y="635000"/>
                </a:cubicBezTo>
                <a:cubicBezTo>
                  <a:pt x="530225" y="604044"/>
                  <a:pt x="466460" y="604838"/>
                  <a:pt x="454025" y="574675"/>
                </a:cubicBezTo>
                <a:cubicBezTo>
                  <a:pt x="441590" y="544512"/>
                  <a:pt x="474398" y="497152"/>
                  <a:pt x="469900" y="454025"/>
                </a:cubicBezTo>
                <a:cubicBezTo>
                  <a:pt x="465402" y="410898"/>
                  <a:pt x="420423" y="352690"/>
                  <a:pt x="427037" y="315913"/>
                </a:cubicBezTo>
                <a:cubicBezTo>
                  <a:pt x="433651" y="279136"/>
                  <a:pt x="486568" y="253207"/>
                  <a:pt x="509587" y="233363"/>
                </a:cubicBezTo>
                <a:cubicBezTo>
                  <a:pt x="532606" y="213519"/>
                  <a:pt x="542925" y="207433"/>
                  <a:pt x="565150" y="196850"/>
                </a:cubicBezTo>
                <a:cubicBezTo>
                  <a:pt x="587375" y="186267"/>
                  <a:pt x="620183" y="180182"/>
                  <a:pt x="642937" y="169863"/>
                </a:cubicBezTo>
                <a:cubicBezTo>
                  <a:pt x="665691" y="159544"/>
                  <a:pt x="689240" y="153194"/>
                  <a:pt x="701675" y="134938"/>
                </a:cubicBezTo>
                <a:cubicBezTo>
                  <a:pt x="714110" y="116682"/>
                  <a:pt x="714111" y="74612"/>
                  <a:pt x="717550" y="60325"/>
                </a:cubicBezTo>
                <a:cubicBezTo>
                  <a:pt x="720990" y="46037"/>
                  <a:pt x="719931" y="59267"/>
                  <a:pt x="722312" y="49213"/>
                </a:cubicBezTo>
                <a:cubicBezTo>
                  <a:pt x="724693" y="39159"/>
                  <a:pt x="731837" y="0"/>
                  <a:pt x="731837" y="0"/>
                </a:cubicBezTo>
                <a:lnTo>
                  <a:pt x="731837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B623044E-FD5C-45FB-B81E-916696735B63}"/>
              </a:ext>
            </a:extLst>
          </p:cNvPr>
          <p:cNvSpPr/>
          <p:nvPr/>
        </p:nvSpPr>
        <p:spPr>
          <a:xfrm>
            <a:off x="7949314" y="3063875"/>
            <a:ext cx="858124" cy="434394"/>
          </a:xfrm>
          <a:custGeom>
            <a:avLst/>
            <a:gdLst>
              <a:gd name="connsiteX0" fmla="*/ 0 w 858124"/>
              <a:gd name="connsiteY0" fmla="*/ 142875 h 434394"/>
              <a:gd name="connsiteX1" fmla="*/ 147637 w 858124"/>
              <a:gd name="connsiteY1" fmla="*/ 195263 h 434394"/>
              <a:gd name="connsiteX2" fmla="*/ 203200 w 858124"/>
              <a:gd name="connsiteY2" fmla="*/ 236538 h 434394"/>
              <a:gd name="connsiteX3" fmla="*/ 231775 w 858124"/>
              <a:gd name="connsiteY3" fmla="*/ 323850 h 434394"/>
              <a:gd name="connsiteX4" fmla="*/ 334962 w 858124"/>
              <a:gd name="connsiteY4" fmla="*/ 325438 h 434394"/>
              <a:gd name="connsiteX5" fmla="*/ 415925 w 858124"/>
              <a:gd name="connsiteY5" fmla="*/ 369888 h 434394"/>
              <a:gd name="connsiteX6" fmla="*/ 552450 w 858124"/>
              <a:gd name="connsiteY6" fmla="*/ 430213 h 434394"/>
              <a:gd name="connsiteX7" fmla="*/ 603250 w 858124"/>
              <a:gd name="connsiteY7" fmla="*/ 415925 h 434394"/>
              <a:gd name="connsiteX8" fmla="*/ 801687 w 858124"/>
              <a:gd name="connsiteY8" fmla="*/ 309563 h 434394"/>
              <a:gd name="connsiteX9" fmla="*/ 795337 w 858124"/>
              <a:gd name="connsiteY9" fmla="*/ 230188 h 434394"/>
              <a:gd name="connsiteX10" fmla="*/ 790575 w 858124"/>
              <a:gd name="connsiteY10" fmla="*/ 182563 h 434394"/>
              <a:gd name="connsiteX11" fmla="*/ 855662 w 858124"/>
              <a:gd name="connsiteY11" fmla="*/ 114300 h 434394"/>
              <a:gd name="connsiteX12" fmla="*/ 838200 w 858124"/>
              <a:gd name="connsiteY12" fmla="*/ 0 h 43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8124" h="434394">
                <a:moveTo>
                  <a:pt x="0" y="142875"/>
                </a:moveTo>
                <a:cubicBezTo>
                  <a:pt x="56885" y="161264"/>
                  <a:pt x="113770" y="179653"/>
                  <a:pt x="147637" y="195263"/>
                </a:cubicBezTo>
                <a:cubicBezTo>
                  <a:pt x="181504" y="210873"/>
                  <a:pt x="189177" y="215107"/>
                  <a:pt x="203200" y="236538"/>
                </a:cubicBezTo>
                <a:cubicBezTo>
                  <a:pt x="217223" y="257969"/>
                  <a:pt x="209815" y="309033"/>
                  <a:pt x="231775" y="323850"/>
                </a:cubicBezTo>
                <a:cubicBezTo>
                  <a:pt x="253735" y="338667"/>
                  <a:pt x="304271" y="317765"/>
                  <a:pt x="334962" y="325438"/>
                </a:cubicBezTo>
                <a:cubicBezTo>
                  <a:pt x="365653" y="333111"/>
                  <a:pt x="379677" y="352426"/>
                  <a:pt x="415925" y="369888"/>
                </a:cubicBezTo>
                <a:cubicBezTo>
                  <a:pt x="452173" y="387350"/>
                  <a:pt x="521229" y="422540"/>
                  <a:pt x="552450" y="430213"/>
                </a:cubicBezTo>
                <a:cubicBezTo>
                  <a:pt x="583671" y="437886"/>
                  <a:pt x="561711" y="436033"/>
                  <a:pt x="603250" y="415925"/>
                </a:cubicBezTo>
                <a:cubicBezTo>
                  <a:pt x="644790" y="395817"/>
                  <a:pt x="769673" y="340519"/>
                  <a:pt x="801687" y="309563"/>
                </a:cubicBezTo>
                <a:cubicBezTo>
                  <a:pt x="833702" y="278607"/>
                  <a:pt x="797189" y="251355"/>
                  <a:pt x="795337" y="230188"/>
                </a:cubicBezTo>
                <a:cubicBezTo>
                  <a:pt x="793485" y="209021"/>
                  <a:pt x="780521" y="201878"/>
                  <a:pt x="790575" y="182563"/>
                </a:cubicBezTo>
                <a:cubicBezTo>
                  <a:pt x="800629" y="163248"/>
                  <a:pt x="847725" y="144727"/>
                  <a:pt x="855662" y="114300"/>
                </a:cubicBezTo>
                <a:cubicBezTo>
                  <a:pt x="863599" y="83873"/>
                  <a:pt x="850899" y="41936"/>
                  <a:pt x="83820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6EB4479B-3E53-4E91-BC92-2CF20E8F4932}"/>
              </a:ext>
            </a:extLst>
          </p:cNvPr>
          <p:cNvSpPr/>
          <p:nvPr/>
        </p:nvSpPr>
        <p:spPr>
          <a:xfrm>
            <a:off x="9252651" y="2820988"/>
            <a:ext cx="1003300" cy="633412"/>
          </a:xfrm>
          <a:custGeom>
            <a:avLst/>
            <a:gdLst>
              <a:gd name="connsiteX0" fmla="*/ 0 w 1003300"/>
              <a:gd name="connsiteY0" fmla="*/ 633412 h 633412"/>
              <a:gd name="connsiteX1" fmla="*/ 11113 w 1003300"/>
              <a:gd name="connsiteY1" fmla="*/ 419100 h 633412"/>
              <a:gd name="connsiteX2" fmla="*/ 58738 w 1003300"/>
              <a:gd name="connsiteY2" fmla="*/ 276225 h 633412"/>
              <a:gd name="connsiteX3" fmla="*/ 187325 w 1003300"/>
              <a:gd name="connsiteY3" fmla="*/ 273050 h 633412"/>
              <a:gd name="connsiteX4" fmla="*/ 188913 w 1003300"/>
              <a:gd name="connsiteY4" fmla="*/ 225425 h 633412"/>
              <a:gd name="connsiteX5" fmla="*/ 342900 w 1003300"/>
              <a:gd name="connsiteY5" fmla="*/ 204787 h 633412"/>
              <a:gd name="connsiteX6" fmla="*/ 466725 w 1003300"/>
              <a:gd name="connsiteY6" fmla="*/ 239712 h 633412"/>
              <a:gd name="connsiteX7" fmla="*/ 584200 w 1003300"/>
              <a:gd name="connsiteY7" fmla="*/ 390525 h 633412"/>
              <a:gd name="connsiteX8" fmla="*/ 614363 w 1003300"/>
              <a:gd name="connsiteY8" fmla="*/ 280987 h 633412"/>
              <a:gd name="connsiteX9" fmla="*/ 679450 w 1003300"/>
              <a:gd name="connsiteY9" fmla="*/ 285750 h 633412"/>
              <a:gd name="connsiteX10" fmla="*/ 701675 w 1003300"/>
              <a:gd name="connsiteY10" fmla="*/ 361950 h 633412"/>
              <a:gd name="connsiteX11" fmla="*/ 725488 w 1003300"/>
              <a:gd name="connsiteY11" fmla="*/ 268287 h 633412"/>
              <a:gd name="connsiteX12" fmla="*/ 728663 w 1003300"/>
              <a:gd name="connsiteY12" fmla="*/ 184150 h 633412"/>
              <a:gd name="connsiteX13" fmla="*/ 779463 w 1003300"/>
              <a:gd name="connsiteY13" fmla="*/ 125412 h 633412"/>
              <a:gd name="connsiteX14" fmla="*/ 823913 w 1003300"/>
              <a:gd name="connsiteY14" fmla="*/ 90487 h 633412"/>
              <a:gd name="connsiteX15" fmla="*/ 876300 w 1003300"/>
              <a:gd name="connsiteY15" fmla="*/ 31750 h 633412"/>
              <a:gd name="connsiteX16" fmla="*/ 1003300 w 1003300"/>
              <a:gd name="connsiteY16" fmla="*/ 0 h 63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3300" h="633412">
                <a:moveTo>
                  <a:pt x="0" y="633412"/>
                </a:moveTo>
                <a:cubicBezTo>
                  <a:pt x="661" y="556021"/>
                  <a:pt x="1323" y="478631"/>
                  <a:pt x="11113" y="419100"/>
                </a:cubicBezTo>
                <a:cubicBezTo>
                  <a:pt x="20903" y="359569"/>
                  <a:pt x="29369" y="300567"/>
                  <a:pt x="58738" y="276225"/>
                </a:cubicBezTo>
                <a:cubicBezTo>
                  <a:pt x="88107" y="251883"/>
                  <a:pt x="165629" y="281517"/>
                  <a:pt x="187325" y="273050"/>
                </a:cubicBezTo>
                <a:cubicBezTo>
                  <a:pt x="209021" y="264583"/>
                  <a:pt x="162984" y="236802"/>
                  <a:pt x="188913" y="225425"/>
                </a:cubicBezTo>
                <a:cubicBezTo>
                  <a:pt x="214842" y="214048"/>
                  <a:pt x="296598" y="202406"/>
                  <a:pt x="342900" y="204787"/>
                </a:cubicBezTo>
                <a:cubicBezTo>
                  <a:pt x="389202" y="207168"/>
                  <a:pt x="426508" y="208756"/>
                  <a:pt x="466725" y="239712"/>
                </a:cubicBezTo>
                <a:cubicBezTo>
                  <a:pt x="506942" y="270668"/>
                  <a:pt x="559594" y="383646"/>
                  <a:pt x="584200" y="390525"/>
                </a:cubicBezTo>
                <a:cubicBezTo>
                  <a:pt x="608806" y="397404"/>
                  <a:pt x="598488" y="298449"/>
                  <a:pt x="614363" y="280987"/>
                </a:cubicBezTo>
                <a:cubicBezTo>
                  <a:pt x="630238" y="263525"/>
                  <a:pt x="664898" y="272256"/>
                  <a:pt x="679450" y="285750"/>
                </a:cubicBezTo>
                <a:cubicBezTo>
                  <a:pt x="694002" y="299244"/>
                  <a:pt x="694002" y="364860"/>
                  <a:pt x="701675" y="361950"/>
                </a:cubicBezTo>
                <a:cubicBezTo>
                  <a:pt x="709348" y="359040"/>
                  <a:pt x="720990" y="297920"/>
                  <a:pt x="725488" y="268287"/>
                </a:cubicBezTo>
                <a:cubicBezTo>
                  <a:pt x="729986" y="238654"/>
                  <a:pt x="719667" y="207962"/>
                  <a:pt x="728663" y="184150"/>
                </a:cubicBezTo>
                <a:cubicBezTo>
                  <a:pt x="737659" y="160338"/>
                  <a:pt x="763588" y="141022"/>
                  <a:pt x="779463" y="125412"/>
                </a:cubicBezTo>
                <a:cubicBezTo>
                  <a:pt x="795338" y="109802"/>
                  <a:pt x="807774" y="106097"/>
                  <a:pt x="823913" y="90487"/>
                </a:cubicBezTo>
                <a:cubicBezTo>
                  <a:pt x="840052" y="74877"/>
                  <a:pt x="846402" y="46831"/>
                  <a:pt x="876300" y="31750"/>
                </a:cubicBezTo>
                <a:cubicBezTo>
                  <a:pt x="906198" y="16669"/>
                  <a:pt x="954749" y="8334"/>
                  <a:pt x="100330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2598EA0-90DA-4A41-ABD3-DE62BA5A2F20}"/>
              </a:ext>
            </a:extLst>
          </p:cNvPr>
          <p:cNvSpPr/>
          <p:nvPr/>
        </p:nvSpPr>
        <p:spPr>
          <a:xfrm>
            <a:off x="10616314" y="3211513"/>
            <a:ext cx="125297" cy="252412"/>
          </a:xfrm>
          <a:custGeom>
            <a:avLst/>
            <a:gdLst>
              <a:gd name="connsiteX0" fmla="*/ 0 w 125297"/>
              <a:gd name="connsiteY0" fmla="*/ 252412 h 252412"/>
              <a:gd name="connsiteX1" fmla="*/ 19050 w 125297"/>
              <a:gd name="connsiteY1" fmla="*/ 160337 h 252412"/>
              <a:gd name="connsiteX2" fmla="*/ 31750 w 125297"/>
              <a:gd name="connsiteY2" fmla="*/ 87312 h 252412"/>
              <a:gd name="connsiteX3" fmla="*/ 122237 w 125297"/>
              <a:gd name="connsiteY3" fmla="*/ 47625 h 252412"/>
              <a:gd name="connsiteX4" fmla="*/ 95250 w 125297"/>
              <a:gd name="connsiteY4" fmla="*/ 0 h 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297" h="252412">
                <a:moveTo>
                  <a:pt x="0" y="252412"/>
                </a:moveTo>
                <a:cubicBezTo>
                  <a:pt x="6879" y="220133"/>
                  <a:pt x="13758" y="187854"/>
                  <a:pt x="19050" y="160337"/>
                </a:cubicBezTo>
                <a:cubicBezTo>
                  <a:pt x="24342" y="132820"/>
                  <a:pt x="14552" y="106097"/>
                  <a:pt x="31750" y="87312"/>
                </a:cubicBezTo>
                <a:cubicBezTo>
                  <a:pt x="48948" y="68527"/>
                  <a:pt x="111654" y="62177"/>
                  <a:pt x="122237" y="47625"/>
                </a:cubicBezTo>
                <a:cubicBezTo>
                  <a:pt x="132820" y="33073"/>
                  <a:pt x="114035" y="16536"/>
                  <a:pt x="9525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BECB85F9-2A57-464A-8D4C-F08604972A40}"/>
              </a:ext>
            </a:extLst>
          </p:cNvPr>
          <p:cNvSpPr/>
          <p:nvPr/>
        </p:nvSpPr>
        <p:spPr>
          <a:xfrm>
            <a:off x="7715951" y="2830073"/>
            <a:ext cx="163513" cy="224277"/>
          </a:xfrm>
          <a:custGeom>
            <a:avLst/>
            <a:gdLst>
              <a:gd name="connsiteX0" fmla="*/ 0 w 163513"/>
              <a:gd name="connsiteY0" fmla="*/ 224277 h 224277"/>
              <a:gd name="connsiteX1" fmla="*/ 92075 w 163513"/>
              <a:gd name="connsiteY1" fmla="*/ 135377 h 224277"/>
              <a:gd name="connsiteX2" fmla="*/ 55563 w 163513"/>
              <a:gd name="connsiteY2" fmla="*/ 57590 h 224277"/>
              <a:gd name="connsiteX3" fmla="*/ 119063 w 163513"/>
              <a:gd name="connsiteY3" fmla="*/ 8377 h 224277"/>
              <a:gd name="connsiteX4" fmla="*/ 163513 w 163513"/>
              <a:gd name="connsiteY4" fmla="*/ 440 h 2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13" h="224277">
                <a:moveTo>
                  <a:pt x="0" y="224277"/>
                </a:moveTo>
                <a:cubicBezTo>
                  <a:pt x="41407" y="193717"/>
                  <a:pt x="82815" y="163158"/>
                  <a:pt x="92075" y="135377"/>
                </a:cubicBezTo>
                <a:cubicBezTo>
                  <a:pt x="101335" y="107596"/>
                  <a:pt x="51065" y="78757"/>
                  <a:pt x="55563" y="57590"/>
                </a:cubicBezTo>
                <a:cubicBezTo>
                  <a:pt x="60061" y="36423"/>
                  <a:pt x="101071" y="17902"/>
                  <a:pt x="119063" y="8377"/>
                </a:cubicBezTo>
                <a:cubicBezTo>
                  <a:pt x="137055" y="-1148"/>
                  <a:pt x="150284" y="-354"/>
                  <a:pt x="163513" y="4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FE14844D-FF9C-4FB7-B8EA-3FECAEE11728}"/>
              </a:ext>
            </a:extLst>
          </p:cNvPr>
          <p:cNvSpPr/>
          <p:nvPr/>
        </p:nvSpPr>
        <p:spPr>
          <a:xfrm>
            <a:off x="10398410" y="1641255"/>
            <a:ext cx="329029" cy="290733"/>
          </a:xfrm>
          <a:custGeom>
            <a:avLst/>
            <a:gdLst>
              <a:gd name="connsiteX0" fmla="*/ 329029 w 329029"/>
              <a:gd name="connsiteY0" fmla="*/ 131983 h 290733"/>
              <a:gd name="connsiteX1" fmla="*/ 286166 w 329029"/>
              <a:gd name="connsiteY1" fmla="*/ 89120 h 290733"/>
              <a:gd name="connsiteX2" fmla="*/ 251241 w 329029"/>
              <a:gd name="connsiteY2" fmla="*/ 58958 h 290733"/>
              <a:gd name="connsiteX3" fmla="*/ 211554 w 329029"/>
              <a:gd name="connsiteY3" fmla="*/ 6570 h 290733"/>
              <a:gd name="connsiteX4" fmla="*/ 186154 w 329029"/>
              <a:gd name="connsiteY4" fmla="*/ 1808 h 290733"/>
              <a:gd name="connsiteX5" fmla="*/ 155991 w 329029"/>
              <a:gd name="connsiteY5" fmla="*/ 16095 h 290733"/>
              <a:gd name="connsiteX6" fmla="*/ 102016 w 329029"/>
              <a:gd name="connsiteY6" fmla="*/ 8158 h 290733"/>
              <a:gd name="connsiteX7" fmla="*/ 21054 w 329029"/>
              <a:gd name="connsiteY7" fmla="*/ 39908 h 290733"/>
              <a:gd name="connsiteX8" fmla="*/ 416 w 329029"/>
              <a:gd name="connsiteY8" fmla="*/ 62133 h 290733"/>
              <a:gd name="connsiteX9" fmla="*/ 33754 w 329029"/>
              <a:gd name="connsiteY9" fmla="*/ 98645 h 290733"/>
              <a:gd name="connsiteX10" fmla="*/ 21054 w 329029"/>
              <a:gd name="connsiteY10" fmla="*/ 133570 h 290733"/>
              <a:gd name="connsiteX11" fmla="*/ 21054 w 329029"/>
              <a:gd name="connsiteY11" fmla="*/ 208183 h 290733"/>
              <a:gd name="connsiteX12" fmla="*/ 92491 w 329029"/>
              <a:gd name="connsiteY12" fmla="*/ 260570 h 290733"/>
              <a:gd name="connsiteX13" fmla="*/ 203616 w 329029"/>
              <a:gd name="connsiteY13" fmla="*/ 290733 h 29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9029" h="290733">
                <a:moveTo>
                  <a:pt x="329029" y="131983"/>
                </a:moveTo>
                <a:cubicBezTo>
                  <a:pt x="314080" y="116637"/>
                  <a:pt x="299131" y="101291"/>
                  <a:pt x="286166" y="89120"/>
                </a:cubicBezTo>
                <a:cubicBezTo>
                  <a:pt x="273201" y="76949"/>
                  <a:pt x="263676" y="72716"/>
                  <a:pt x="251241" y="58958"/>
                </a:cubicBezTo>
                <a:cubicBezTo>
                  <a:pt x="238806" y="45200"/>
                  <a:pt x="222402" y="16095"/>
                  <a:pt x="211554" y="6570"/>
                </a:cubicBezTo>
                <a:cubicBezTo>
                  <a:pt x="200706" y="-2955"/>
                  <a:pt x="195414" y="220"/>
                  <a:pt x="186154" y="1808"/>
                </a:cubicBezTo>
                <a:cubicBezTo>
                  <a:pt x="176893" y="3395"/>
                  <a:pt x="170014" y="15037"/>
                  <a:pt x="155991" y="16095"/>
                </a:cubicBezTo>
                <a:cubicBezTo>
                  <a:pt x="141968" y="17153"/>
                  <a:pt x="124505" y="4189"/>
                  <a:pt x="102016" y="8158"/>
                </a:cubicBezTo>
                <a:cubicBezTo>
                  <a:pt x="79527" y="12127"/>
                  <a:pt x="37987" y="30912"/>
                  <a:pt x="21054" y="39908"/>
                </a:cubicBezTo>
                <a:cubicBezTo>
                  <a:pt x="4121" y="48904"/>
                  <a:pt x="-1701" y="52344"/>
                  <a:pt x="416" y="62133"/>
                </a:cubicBezTo>
                <a:cubicBezTo>
                  <a:pt x="2533" y="71922"/>
                  <a:pt x="30314" y="86739"/>
                  <a:pt x="33754" y="98645"/>
                </a:cubicBezTo>
                <a:cubicBezTo>
                  <a:pt x="37194" y="110551"/>
                  <a:pt x="23171" y="115314"/>
                  <a:pt x="21054" y="133570"/>
                </a:cubicBezTo>
                <a:cubicBezTo>
                  <a:pt x="18937" y="151826"/>
                  <a:pt x="9148" y="187016"/>
                  <a:pt x="21054" y="208183"/>
                </a:cubicBezTo>
                <a:cubicBezTo>
                  <a:pt x="32960" y="229350"/>
                  <a:pt x="62064" y="246812"/>
                  <a:pt x="92491" y="260570"/>
                </a:cubicBezTo>
                <a:cubicBezTo>
                  <a:pt x="122918" y="274328"/>
                  <a:pt x="163267" y="282530"/>
                  <a:pt x="203616" y="290733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ABD7B062-2F29-4CFD-8689-489038706EE4}"/>
              </a:ext>
            </a:extLst>
          </p:cNvPr>
          <p:cNvSpPr/>
          <p:nvPr/>
        </p:nvSpPr>
        <p:spPr>
          <a:xfrm>
            <a:off x="6220526" y="5016500"/>
            <a:ext cx="1062038" cy="271463"/>
          </a:xfrm>
          <a:custGeom>
            <a:avLst/>
            <a:gdLst>
              <a:gd name="connsiteX0" fmla="*/ 0 w 1062038"/>
              <a:gd name="connsiteY0" fmla="*/ 271463 h 271463"/>
              <a:gd name="connsiteX1" fmla="*/ 120650 w 1062038"/>
              <a:gd name="connsiteY1" fmla="*/ 185738 h 271463"/>
              <a:gd name="connsiteX2" fmla="*/ 301625 w 1062038"/>
              <a:gd name="connsiteY2" fmla="*/ 150813 h 271463"/>
              <a:gd name="connsiteX3" fmla="*/ 682625 w 1062038"/>
              <a:gd name="connsiteY3" fmla="*/ 134938 h 271463"/>
              <a:gd name="connsiteX4" fmla="*/ 1062038 w 1062038"/>
              <a:gd name="connsiteY4" fmla="*/ 0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038" h="271463">
                <a:moveTo>
                  <a:pt x="0" y="271463"/>
                </a:moveTo>
                <a:cubicBezTo>
                  <a:pt x="35189" y="238654"/>
                  <a:pt x="70379" y="205846"/>
                  <a:pt x="120650" y="185738"/>
                </a:cubicBezTo>
                <a:cubicBezTo>
                  <a:pt x="170921" y="165630"/>
                  <a:pt x="207963" y="159280"/>
                  <a:pt x="301625" y="150813"/>
                </a:cubicBezTo>
                <a:cubicBezTo>
                  <a:pt x="395287" y="142346"/>
                  <a:pt x="555890" y="160073"/>
                  <a:pt x="682625" y="134938"/>
                </a:cubicBezTo>
                <a:cubicBezTo>
                  <a:pt x="809360" y="109803"/>
                  <a:pt x="935699" y="54901"/>
                  <a:pt x="1062038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55FCB983-3484-467E-9C1A-C1E55A020F5B}"/>
              </a:ext>
            </a:extLst>
          </p:cNvPr>
          <p:cNvSpPr/>
          <p:nvPr/>
        </p:nvSpPr>
        <p:spPr>
          <a:xfrm>
            <a:off x="6358639" y="4392613"/>
            <a:ext cx="1035050" cy="280987"/>
          </a:xfrm>
          <a:custGeom>
            <a:avLst/>
            <a:gdLst>
              <a:gd name="connsiteX0" fmla="*/ 0 w 1035050"/>
              <a:gd name="connsiteY0" fmla="*/ 280987 h 280987"/>
              <a:gd name="connsiteX1" fmla="*/ 165100 w 1035050"/>
              <a:gd name="connsiteY1" fmla="*/ 104775 h 280987"/>
              <a:gd name="connsiteX2" fmla="*/ 342900 w 1035050"/>
              <a:gd name="connsiteY2" fmla="*/ 84137 h 280987"/>
              <a:gd name="connsiteX3" fmla="*/ 649287 w 1035050"/>
              <a:gd name="connsiteY3" fmla="*/ 79375 h 280987"/>
              <a:gd name="connsiteX4" fmla="*/ 846137 w 1035050"/>
              <a:gd name="connsiteY4" fmla="*/ 49212 h 280987"/>
              <a:gd name="connsiteX5" fmla="*/ 1035050 w 1035050"/>
              <a:gd name="connsiteY5" fmla="*/ 0 h 28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5050" h="280987">
                <a:moveTo>
                  <a:pt x="0" y="280987"/>
                </a:moveTo>
                <a:cubicBezTo>
                  <a:pt x="53975" y="209285"/>
                  <a:pt x="107950" y="137583"/>
                  <a:pt x="165100" y="104775"/>
                </a:cubicBezTo>
                <a:cubicBezTo>
                  <a:pt x="222250" y="71967"/>
                  <a:pt x="262202" y="88370"/>
                  <a:pt x="342900" y="84137"/>
                </a:cubicBezTo>
                <a:cubicBezTo>
                  <a:pt x="423598" y="79904"/>
                  <a:pt x="565414" y="85196"/>
                  <a:pt x="649287" y="79375"/>
                </a:cubicBezTo>
                <a:cubicBezTo>
                  <a:pt x="733160" y="73554"/>
                  <a:pt x="781843" y="62441"/>
                  <a:pt x="846137" y="49212"/>
                </a:cubicBezTo>
                <a:cubicBezTo>
                  <a:pt x="910431" y="35983"/>
                  <a:pt x="972740" y="17991"/>
                  <a:pt x="1035050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07DD6FB6-C7D1-4248-9DE4-3D93E1366D1F}"/>
              </a:ext>
            </a:extLst>
          </p:cNvPr>
          <p:cNvSpPr/>
          <p:nvPr/>
        </p:nvSpPr>
        <p:spPr>
          <a:xfrm>
            <a:off x="5994040" y="3803650"/>
            <a:ext cx="420459" cy="771525"/>
          </a:xfrm>
          <a:custGeom>
            <a:avLst/>
            <a:gdLst>
              <a:gd name="connsiteX0" fmla="*/ 215374 w 420459"/>
              <a:gd name="connsiteY0" fmla="*/ 771525 h 771525"/>
              <a:gd name="connsiteX1" fmla="*/ 404286 w 420459"/>
              <a:gd name="connsiteY1" fmla="*/ 644525 h 771525"/>
              <a:gd name="connsiteX2" fmla="*/ 410636 w 420459"/>
              <a:gd name="connsiteY2" fmla="*/ 539750 h 771525"/>
              <a:gd name="connsiteX3" fmla="*/ 407461 w 420459"/>
              <a:gd name="connsiteY3" fmla="*/ 412750 h 771525"/>
              <a:gd name="connsiteX4" fmla="*/ 336024 w 420459"/>
              <a:gd name="connsiteY4" fmla="*/ 355600 h 771525"/>
              <a:gd name="connsiteX5" fmla="*/ 320149 w 420459"/>
              <a:gd name="connsiteY5" fmla="*/ 301625 h 771525"/>
              <a:gd name="connsiteX6" fmla="*/ 167749 w 420459"/>
              <a:gd name="connsiteY6" fmla="*/ 280988 h 771525"/>
              <a:gd name="connsiteX7" fmla="*/ 80436 w 420459"/>
              <a:gd name="connsiteY7" fmla="*/ 239713 h 771525"/>
              <a:gd name="connsiteX8" fmla="*/ 37574 w 420459"/>
              <a:gd name="connsiteY8" fmla="*/ 173038 h 771525"/>
              <a:gd name="connsiteX9" fmla="*/ 7411 w 420459"/>
              <a:gd name="connsiteY9" fmla="*/ 149225 h 771525"/>
              <a:gd name="connsiteX10" fmla="*/ 2649 w 420459"/>
              <a:gd name="connsiteY10" fmla="*/ 123825 h 771525"/>
              <a:gd name="connsiteX11" fmla="*/ 42336 w 420459"/>
              <a:gd name="connsiteY11" fmla="*/ 65088 h 771525"/>
              <a:gd name="connsiteX12" fmla="*/ 61386 w 420459"/>
              <a:gd name="connsiteY12" fmla="*/ 0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0459" h="771525">
                <a:moveTo>
                  <a:pt x="215374" y="771525"/>
                </a:moveTo>
                <a:cubicBezTo>
                  <a:pt x="293558" y="727339"/>
                  <a:pt x="371742" y="683154"/>
                  <a:pt x="404286" y="644525"/>
                </a:cubicBezTo>
                <a:cubicBezTo>
                  <a:pt x="436830" y="605896"/>
                  <a:pt x="410107" y="578379"/>
                  <a:pt x="410636" y="539750"/>
                </a:cubicBezTo>
                <a:cubicBezTo>
                  <a:pt x="411165" y="501121"/>
                  <a:pt x="419896" y="443442"/>
                  <a:pt x="407461" y="412750"/>
                </a:cubicBezTo>
                <a:cubicBezTo>
                  <a:pt x="395026" y="382058"/>
                  <a:pt x="350576" y="374121"/>
                  <a:pt x="336024" y="355600"/>
                </a:cubicBezTo>
                <a:cubicBezTo>
                  <a:pt x="321472" y="337079"/>
                  <a:pt x="348195" y="314060"/>
                  <a:pt x="320149" y="301625"/>
                </a:cubicBezTo>
                <a:cubicBezTo>
                  <a:pt x="292103" y="289190"/>
                  <a:pt x="207701" y="291307"/>
                  <a:pt x="167749" y="280988"/>
                </a:cubicBezTo>
                <a:cubicBezTo>
                  <a:pt x="127797" y="270669"/>
                  <a:pt x="102132" y="257705"/>
                  <a:pt x="80436" y="239713"/>
                </a:cubicBezTo>
                <a:cubicBezTo>
                  <a:pt x="58740" y="221721"/>
                  <a:pt x="49745" y="188119"/>
                  <a:pt x="37574" y="173038"/>
                </a:cubicBezTo>
                <a:cubicBezTo>
                  <a:pt x="25403" y="157957"/>
                  <a:pt x="13232" y="157427"/>
                  <a:pt x="7411" y="149225"/>
                </a:cubicBezTo>
                <a:cubicBezTo>
                  <a:pt x="1590" y="141023"/>
                  <a:pt x="-3172" y="137848"/>
                  <a:pt x="2649" y="123825"/>
                </a:cubicBezTo>
                <a:cubicBezTo>
                  <a:pt x="8470" y="109802"/>
                  <a:pt x="32547" y="85725"/>
                  <a:pt x="42336" y="65088"/>
                </a:cubicBezTo>
                <a:cubicBezTo>
                  <a:pt x="52125" y="44451"/>
                  <a:pt x="56755" y="22225"/>
                  <a:pt x="613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9C30BC4-9400-43B6-BF66-EB29EBFC9482}"/>
              </a:ext>
            </a:extLst>
          </p:cNvPr>
          <p:cNvSpPr/>
          <p:nvPr/>
        </p:nvSpPr>
        <p:spPr>
          <a:xfrm>
            <a:off x="6330064" y="4069060"/>
            <a:ext cx="292100" cy="142578"/>
          </a:xfrm>
          <a:custGeom>
            <a:avLst/>
            <a:gdLst>
              <a:gd name="connsiteX0" fmla="*/ 0 w 292100"/>
              <a:gd name="connsiteY0" fmla="*/ 33040 h 142578"/>
              <a:gd name="connsiteX1" fmla="*/ 96837 w 292100"/>
              <a:gd name="connsiteY1" fmla="*/ 7640 h 142578"/>
              <a:gd name="connsiteX2" fmla="*/ 233362 w 292100"/>
              <a:gd name="connsiteY2" fmla="*/ 12403 h 142578"/>
              <a:gd name="connsiteX3" fmla="*/ 292100 w 292100"/>
              <a:gd name="connsiteY3" fmla="*/ 142578 h 142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" h="142578">
                <a:moveTo>
                  <a:pt x="0" y="33040"/>
                </a:moveTo>
                <a:cubicBezTo>
                  <a:pt x="28971" y="22060"/>
                  <a:pt x="57943" y="11080"/>
                  <a:pt x="96837" y="7640"/>
                </a:cubicBezTo>
                <a:cubicBezTo>
                  <a:pt x="135731" y="4200"/>
                  <a:pt x="200818" y="-10087"/>
                  <a:pt x="233362" y="12403"/>
                </a:cubicBezTo>
                <a:cubicBezTo>
                  <a:pt x="265906" y="34893"/>
                  <a:pt x="279003" y="88735"/>
                  <a:pt x="292100" y="14257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0C2FAAA-B426-4AAB-90BC-CDF12AA2D4A9}"/>
              </a:ext>
            </a:extLst>
          </p:cNvPr>
          <p:cNvSpPr/>
          <p:nvPr/>
        </p:nvSpPr>
        <p:spPr>
          <a:xfrm>
            <a:off x="6031614" y="2939604"/>
            <a:ext cx="1644650" cy="625217"/>
          </a:xfrm>
          <a:custGeom>
            <a:avLst/>
            <a:gdLst>
              <a:gd name="connsiteX0" fmla="*/ 0 w 1644650"/>
              <a:gd name="connsiteY0" fmla="*/ 551309 h 625217"/>
              <a:gd name="connsiteX1" fmla="*/ 527050 w 1644650"/>
              <a:gd name="connsiteY1" fmla="*/ 616396 h 625217"/>
              <a:gd name="connsiteX2" fmla="*/ 766762 w 1644650"/>
              <a:gd name="connsiteY2" fmla="*/ 622746 h 625217"/>
              <a:gd name="connsiteX3" fmla="*/ 1035050 w 1644650"/>
              <a:gd name="connsiteY3" fmla="*/ 598934 h 625217"/>
              <a:gd name="connsiteX4" fmla="*/ 1243012 w 1644650"/>
              <a:gd name="connsiteY4" fmla="*/ 460821 h 625217"/>
              <a:gd name="connsiteX5" fmla="*/ 1344612 w 1644650"/>
              <a:gd name="connsiteY5" fmla="*/ 316359 h 625217"/>
              <a:gd name="connsiteX6" fmla="*/ 1417637 w 1644650"/>
              <a:gd name="connsiteY6" fmla="*/ 136971 h 625217"/>
              <a:gd name="connsiteX7" fmla="*/ 1493837 w 1644650"/>
              <a:gd name="connsiteY7" fmla="*/ 21084 h 625217"/>
              <a:gd name="connsiteX8" fmla="*/ 1644650 w 1644650"/>
              <a:gd name="connsiteY8" fmla="*/ 446 h 62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4650" h="625217">
                <a:moveTo>
                  <a:pt x="0" y="551309"/>
                </a:moveTo>
                <a:lnTo>
                  <a:pt x="527050" y="616396"/>
                </a:lnTo>
                <a:cubicBezTo>
                  <a:pt x="654844" y="628302"/>
                  <a:pt x="682095" y="625656"/>
                  <a:pt x="766762" y="622746"/>
                </a:cubicBezTo>
                <a:cubicBezTo>
                  <a:pt x="851429" y="619836"/>
                  <a:pt x="955675" y="625921"/>
                  <a:pt x="1035050" y="598934"/>
                </a:cubicBezTo>
                <a:cubicBezTo>
                  <a:pt x="1114425" y="571947"/>
                  <a:pt x="1191418" y="507917"/>
                  <a:pt x="1243012" y="460821"/>
                </a:cubicBezTo>
                <a:cubicBezTo>
                  <a:pt x="1294606" y="413725"/>
                  <a:pt x="1315508" y="370334"/>
                  <a:pt x="1344612" y="316359"/>
                </a:cubicBezTo>
                <a:cubicBezTo>
                  <a:pt x="1373716" y="262384"/>
                  <a:pt x="1392766" y="186183"/>
                  <a:pt x="1417637" y="136971"/>
                </a:cubicBezTo>
                <a:cubicBezTo>
                  <a:pt x="1442508" y="87759"/>
                  <a:pt x="1456002" y="43838"/>
                  <a:pt x="1493837" y="21084"/>
                </a:cubicBezTo>
                <a:cubicBezTo>
                  <a:pt x="1531673" y="-1670"/>
                  <a:pt x="1588161" y="-612"/>
                  <a:pt x="1644650" y="446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CFBC26E9-154C-4B76-BB45-EB9F6E0D20AE}"/>
              </a:ext>
            </a:extLst>
          </p:cNvPr>
          <p:cNvSpPr/>
          <p:nvPr/>
        </p:nvSpPr>
        <p:spPr>
          <a:xfrm>
            <a:off x="5950651" y="464715"/>
            <a:ext cx="2349500" cy="632248"/>
          </a:xfrm>
          <a:custGeom>
            <a:avLst/>
            <a:gdLst>
              <a:gd name="connsiteX0" fmla="*/ 0 w 2349500"/>
              <a:gd name="connsiteY0" fmla="*/ 632248 h 632248"/>
              <a:gd name="connsiteX1" fmla="*/ 250825 w 2349500"/>
              <a:gd name="connsiteY1" fmla="*/ 454448 h 632248"/>
              <a:gd name="connsiteX2" fmla="*/ 696913 w 2349500"/>
              <a:gd name="connsiteY2" fmla="*/ 216323 h 632248"/>
              <a:gd name="connsiteX3" fmla="*/ 1263650 w 2349500"/>
              <a:gd name="connsiteY3" fmla="*/ 36935 h 632248"/>
              <a:gd name="connsiteX4" fmla="*/ 1700213 w 2349500"/>
              <a:gd name="connsiteY4" fmla="*/ 5185 h 632248"/>
              <a:gd name="connsiteX5" fmla="*/ 2128838 w 2349500"/>
              <a:gd name="connsiteY5" fmla="*/ 109960 h 632248"/>
              <a:gd name="connsiteX6" fmla="*/ 2349500 w 2349500"/>
              <a:gd name="connsiteY6" fmla="*/ 219498 h 6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9500" h="632248">
                <a:moveTo>
                  <a:pt x="0" y="632248"/>
                </a:moveTo>
                <a:cubicBezTo>
                  <a:pt x="67336" y="578008"/>
                  <a:pt x="134673" y="523769"/>
                  <a:pt x="250825" y="454448"/>
                </a:cubicBezTo>
                <a:cubicBezTo>
                  <a:pt x="366977" y="385127"/>
                  <a:pt x="528109" y="285908"/>
                  <a:pt x="696913" y="216323"/>
                </a:cubicBezTo>
                <a:cubicBezTo>
                  <a:pt x="865717" y="146737"/>
                  <a:pt x="1096433" y="72125"/>
                  <a:pt x="1263650" y="36935"/>
                </a:cubicBezTo>
                <a:cubicBezTo>
                  <a:pt x="1430867" y="1745"/>
                  <a:pt x="1556015" y="-6986"/>
                  <a:pt x="1700213" y="5185"/>
                </a:cubicBezTo>
                <a:cubicBezTo>
                  <a:pt x="1844411" y="17356"/>
                  <a:pt x="2020624" y="74241"/>
                  <a:pt x="2128838" y="109960"/>
                </a:cubicBezTo>
                <a:cubicBezTo>
                  <a:pt x="2237052" y="145679"/>
                  <a:pt x="2293276" y="182588"/>
                  <a:pt x="2349500" y="219498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78E37A9-080F-4C63-9FF9-4CC49B9E908D}"/>
              </a:ext>
            </a:extLst>
          </p:cNvPr>
          <p:cNvSpPr/>
          <p:nvPr/>
        </p:nvSpPr>
        <p:spPr>
          <a:xfrm>
            <a:off x="7315901" y="418155"/>
            <a:ext cx="1846263" cy="632770"/>
          </a:xfrm>
          <a:custGeom>
            <a:avLst/>
            <a:gdLst>
              <a:gd name="connsiteX0" fmla="*/ 0 w 1846263"/>
              <a:gd name="connsiteY0" fmla="*/ 196208 h 632770"/>
              <a:gd name="connsiteX1" fmla="*/ 339725 w 1846263"/>
              <a:gd name="connsiteY1" fmla="*/ 45395 h 632770"/>
              <a:gd name="connsiteX2" fmla="*/ 815975 w 1846263"/>
              <a:gd name="connsiteY2" fmla="*/ 945 h 632770"/>
              <a:gd name="connsiteX3" fmla="*/ 1287463 w 1846263"/>
              <a:gd name="connsiteY3" fmla="*/ 77145 h 632770"/>
              <a:gd name="connsiteX4" fmla="*/ 1620838 w 1846263"/>
              <a:gd name="connsiteY4" fmla="*/ 280345 h 632770"/>
              <a:gd name="connsiteX5" fmla="*/ 1846263 w 1846263"/>
              <a:gd name="connsiteY5" fmla="*/ 632770 h 63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6263" h="632770">
                <a:moveTo>
                  <a:pt x="0" y="196208"/>
                </a:moveTo>
                <a:cubicBezTo>
                  <a:pt x="101864" y="137073"/>
                  <a:pt x="203729" y="77939"/>
                  <a:pt x="339725" y="45395"/>
                </a:cubicBezTo>
                <a:cubicBezTo>
                  <a:pt x="475721" y="12851"/>
                  <a:pt x="658019" y="-4347"/>
                  <a:pt x="815975" y="945"/>
                </a:cubicBezTo>
                <a:cubicBezTo>
                  <a:pt x="973931" y="6237"/>
                  <a:pt x="1153319" y="30578"/>
                  <a:pt x="1287463" y="77145"/>
                </a:cubicBezTo>
                <a:cubicBezTo>
                  <a:pt x="1421607" y="123712"/>
                  <a:pt x="1527705" y="187741"/>
                  <a:pt x="1620838" y="280345"/>
                </a:cubicBezTo>
                <a:cubicBezTo>
                  <a:pt x="1713971" y="372949"/>
                  <a:pt x="1780117" y="502859"/>
                  <a:pt x="1846263" y="63277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424744E6-2F21-4F22-82DD-111EB371F593}"/>
              </a:ext>
            </a:extLst>
          </p:cNvPr>
          <p:cNvSpPr/>
          <p:nvPr/>
        </p:nvSpPr>
        <p:spPr>
          <a:xfrm rot="16200000">
            <a:off x="7877465" y="1480540"/>
            <a:ext cx="939963" cy="221166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3" name="Arrow: Right 61">
            <a:extLst>
              <a:ext uri="{FF2B5EF4-FFF2-40B4-BE49-F238E27FC236}">
                <a16:creationId xmlns:a16="http://schemas.microsoft.com/office/drawing/2014/main" id="{B41D445B-6511-4A95-988C-BE0ED0169366}"/>
              </a:ext>
            </a:extLst>
          </p:cNvPr>
          <p:cNvSpPr/>
          <p:nvPr/>
        </p:nvSpPr>
        <p:spPr>
          <a:xfrm rot="4231193" flipH="1">
            <a:off x="9178610" y="1881430"/>
            <a:ext cx="939963" cy="221166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4" name="Arrow: Right 61">
            <a:extLst>
              <a:ext uri="{FF2B5EF4-FFF2-40B4-BE49-F238E27FC236}">
                <a16:creationId xmlns:a16="http://schemas.microsoft.com/office/drawing/2014/main" id="{75C2A6B5-87E6-464E-B668-9288AE1C5D4E}"/>
              </a:ext>
            </a:extLst>
          </p:cNvPr>
          <p:cNvSpPr/>
          <p:nvPr/>
        </p:nvSpPr>
        <p:spPr>
          <a:xfrm rot="9678721" flipH="1" flipV="1">
            <a:off x="10117289" y="2040516"/>
            <a:ext cx="939963" cy="221166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5" name="Arrow: Right 61">
            <a:extLst>
              <a:ext uri="{FF2B5EF4-FFF2-40B4-BE49-F238E27FC236}">
                <a16:creationId xmlns:a16="http://schemas.microsoft.com/office/drawing/2014/main" id="{146D3777-0D4F-48FE-B021-5A9AF57A192F}"/>
              </a:ext>
            </a:extLst>
          </p:cNvPr>
          <p:cNvSpPr/>
          <p:nvPr/>
        </p:nvSpPr>
        <p:spPr>
          <a:xfrm rot="9737331" flipH="1" flipV="1">
            <a:off x="10440975" y="2831772"/>
            <a:ext cx="820294" cy="193009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6" name="Arrow: Right 61">
            <a:extLst>
              <a:ext uri="{FF2B5EF4-FFF2-40B4-BE49-F238E27FC236}">
                <a16:creationId xmlns:a16="http://schemas.microsoft.com/office/drawing/2014/main" id="{952FF045-9FB2-478B-8D92-D1398C665771}"/>
              </a:ext>
            </a:extLst>
          </p:cNvPr>
          <p:cNvSpPr/>
          <p:nvPr/>
        </p:nvSpPr>
        <p:spPr>
          <a:xfrm rot="19486254" flipH="1" flipV="1">
            <a:off x="7662542" y="3531227"/>
            <a:ext cx="1144330" cy="269252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7" name="Arrow: Right 61">
            <a:extLst>
              <a:ext uri="{FF2B5EF4-FFF2-40B4-BE49-F238E27FC236}">
                <a16:creationId xmlns:a16="http://schemas.microsoft.com/office/drawing/2014/main" id="{83C0495A-0A07-4ADE-8F33-10287A565516}"/>
              </a:ext>
            </a:extLst>
          </p:cNvPr>
          <p:cNvSpPr/>
          <p:nvPr/>
        </p:nvSpPr>
        <p:spPr>
          <a:xfrm rot="17867262" flipH="1" flipV="1">
            <a:off x="8509491" y="3808732"/>
            <a:ext cx="960541" cy="226008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8" name="Arrow: Right 61">
            <a:extLst>
              <a:ext uri="{FF2B5EF4-FFF2-40B4-BE49-F238E27FC236}">
                <a16:creationId xmlns:a16="http://schemas.microsoft.com/office/drawing/2014/main" id="{FB952607-C8B4-49C0-9B9F-587B945CA025}"/>
              </a:ext>
            </a:extLst>
          </p:cNvPr>
          <p:cNvSpPr/>
          <p:nvPr/>
        </p:nvSpPr>
        <p:spPr>
          <a:xfrm rot="895306" flipV="1">
            <a:off x="9802448" y="4532926"/>
            <a:ext cx="1159073" cy="272721"/>
          </a:xfrm>
          <a:custGeom>
            <a:avLst/>
            <a:gdLst>
              <a:gd name="connsiteX0" fmla="*/ 0 w 932026"/>
              <a:gd name="connsiteY0" fmla="*/ 78296 h 313182"/>
              <a:gd name="connsiteX1" fmla="*/ 775435 w 932026"/>
              <a:gd name="connsiteY1" fmla="*/ 78296 h 313182"/>
              <a:gd name="connsiteX2" fmla="*/ 775435 w 932026"/>
              <a:gd name="connsiteY2" fmla="*/ 0 h 313182"/>
              <a:gd name="connsiteX3" fmla="*/ 932026 w 932026"/>
              <a:gd name="connsiteY3" fmla="*/ 156591 h 313182"/>
              <a:gd name="connsiteX4" fmla="*/ 775435 w 932026"/>
              <a:gd name="connsiteY4" fmla="*/ 313182 h 313182"/>
              <a:gd name="connsiteX5" fmla="*/ 775435 w 932026"/>
              <a:gd name="connsiteY5" fmla="*/ 234887 h 313182"/>
              <a:gd name="connsiteX6" fmla="*/ 0 w 932026"/>
              <a:gd name="connsiteY6" fmla="*/ 234887 h 313182"/>
              <a:gd name="connsiteX7" fmla="*/ 0 w 932026"/>
              <a:gd name="connsiteY7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775435 w 932026"/>
              <a:gd name="connsiteY2" fmla="*/ 78296 h 313182"/>
              <a:gd name="connsiteX3" fmla="*/ 775435 w 932026"/>
              <a:gd name="connsiteY3" fmla="*/ 0 h 313182"/>
              <a:gd name="connsiteX4" fmla="*/ 932026 w 932026"/>
              <a:gd name="connsiteY4" fmla="*/ 156591 h 313182"/>
              <a:gd name="connsiteX5" fmla="*/ 775435 w 932026"/>
              <a:gd name="connsiteY5" fmla="*/ 313182 h 313182"/>
              <a:gd name="connsiteX6" fmla="*/ 775435 w 932026"/>
              <a:gd name="connsiteY6" fmla="*/ 234887 h 313182"/>
              <a:gd name="connsiteX7" fmla="*/ 0 w 932026"/>
              <a:gd name="connsiteY7" fmla="*/ 234887 h 313182"/>
              <a:gd name="connsiteX8" fmla="*/ 0 w 932026"/>
              <a:gd name="connsiteY8" fmla="*/ 78296 h 313182"/>
              <a:gd name="connsiteX0" fmla="*/ 0 w 932026"/>
              <a:gd name="connsiteY0" fmla="*/ 78296 h 313182"/>
              <a:gd name="connsiteX1" fmla="*/ 418042 w 932026"/>
              <a:gd name="connsiteY1" fmla="*/ 27800 h 313182"/>
              <a:gd name="connsiteX2" fmla="*/ 646642 w 932026"/>
              <a:gd name="connsiteY2" fmla="*/ 46850 h 313182"/>
              <a:gd name="connsiteX3" fmla="*/ 775435 w 932026"/>
              <a:gd name="connsiteY3" fmla="*/ 78296 h 313182"/>
              <a:gd name="connsiteX4" fmla="*/ 775435 w 932026"/>
              <a:gd name="connsiteY4" fmla="*/ 0 h 313182"/>
              <a:gd name="connsiteX5" fmla="*/ 932026 w 932026"/>
              <a:gd name="connsiteY5" fmla="*/ 156591 h 313182"/>
              <a:gd name="connsiteX6" fmla="*/ 775435 w 932026"/>
              <a:gd name="connsiteY6" fmla="*/ 313182 h 313182"/>
              <a:gd name="connsiteX7" fmla="*/ 775435 w 932026"/>
              <a:gd name="connsiteY7" fmla="*/ 234887 h 313182"/>
              <a:gd name="connsiteX8" fmla="*/ 0 w 932026"/>
              <a:gd name="connsiteY8" fmla="*/ 234887 h 313182"/>
              <a:gd name="connsiteX9" fmla="*/ 0 w 932026"/>
              <a:gd name="connsiteY9" fmla="*/ 78296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7937 w 939963"/>
              <a:gd name="connsiteY8" fmla="*/ 234887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50799 w 939963"/>
              <a:gd name="connsiteY8" fmla="*/ 220602 h 313182"/>
              <a:gd name="connsiteX9" fmla="*/ 0 w 939963"/>
              <a:gd name="connsiteY9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783372 w 939963"/>
              <a:gd name="connsiteY7" fmla="*/ 234887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313182"/>
              <a:gd name="connsiteX1" fmla="*/ 425979 w 939963"/>
              <a:gd name="connsiteY1" fmla="*/ 27800 h 313182"/>
              <a:gd name="connsiteX2" fmla="*/ 654579 w 939963"/>
              <a:gd name="connsiteY2" fmla="*/ 46850 h 313182"/>
              <a:gd name="connsiteX3" fmla="*/ 783372 w 939963"/>
              <a:gd name="connsiteY3" fmla="*/ 78296 h 313182"/>
              <a:gd name="connsiteX4" fmla="*/ 783372 w 939963"/>
              <a:gd name="connsiteY4" fmla="*/ 0 h 313182"/>
              <a:gd name="connsiteX5" fmla="*/ 939963 w 939963"/>
              <a:gd name="connsiteY5" fmla="*/ 156591 h 313182"/>
              <a:gd name="connsiteX6" fmla="*/ 783372 w 939963"/>
              <a:gd name="connsiteY6" fmla="*/ 313182 h 313182"/>
              <a:gd name="connsiteX7" fmla="*/ 811947 w 939963"/>
              <a:gd name="connsiteY7" fmla="*/ 141228 h 313182"/>
              <a:gd name="connsiteX8" fmla="*/ 475192 w 939963"/>
              <a:gd name="connsiteY8" fmla="*/ 108767 h 313182"/>
              <a:gd name="connsiteX9" fmla="*/ 50799 w 939963"/>
              <a:gd name="connsiteY9" fmla="*/ 220602 h 313182"/>
              <a:gd name="connsiteX10" fmla="*/ 0 w 939963"/>
              <a:gd name="connsiteY10" fmla="*/ 94171 h 313182"/>
              <a:gd name="connsiteX0" fmla="*/ 0 w 939963"/>
              <a:gd name="connsiteY0" fmla="*/ 94171 h 220602"/>
              <a:gd name="connsiteX1" fmla="*/ 425979 w 939963"/>
              <a:gd name="connsiteY1" fmla="*/ 27800 h 220602"/>
              <a:gd name="connsiteX2" fmla="*/ 654579 w 939963"/>
              <a:gd name="connsiteY2" fmla="*/ 46850 h 220602"/>
              <a:gd name="connsiteX3" fmla="*/ 783372 w 939963"/>
              <a:gd name="connsiteY3" fmla="*/ 78296 h 220602"/>
              <a:gd name="connsiteX4" fmla="*/ 783372 w 939963"/>
              <a:gd name="connsiteY4" fmla="*/ 0 h 220602"/>
              <a:gd name="connsiteX5" fmla="*/ 939963 w 939963"/>
              <a:gd name="connsiteY5" fmla="*/ 156591 h 220602"/>
              <a:gd name="connsiteX6" fmla="*/ 778609 w 939963"/>
              <a:gd name="connsiteY6" fmla="*/ 213173 h 220602"/>
              <a:gd name="connsiteX7" fmla="*/ 811947 w 939963"/>
              <a:gd name="connsiteY7" fmla="*/ 141228 h 220602"/>
              <a:gd name="connsiteX8" fmla="*/ 475192 w 939963"/>
              <a:gd name="connsiteY8" fmla="*/ 108767 h 220602"/>
              <a:gd name="connsiteX9" fmla="*/ 50799 w 939963"/>
              <a:gd name="connsiteY9" fmla="*/ 220602 h 220602"/>
              <a:gd name="connsiteX10" fmla="*/ 0 w 939963"/>
              <a:gd name="connsiteY10" fmla="*/ 94171 h 220602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783372 w 939963"/>
              <a:gd name="connsiteY3" fmla="*/ 50497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78609 w 939963"/>
              <a:gd name="connsiteY6" fmla="*/ 185374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475192 w 939963"/>
              <a:gd name="connsiteY8" fmla="*/ 80968 h 192803"/>
              <a:gd name="connsiteX9" fmla="*/ 50799 w 939963"/>
              <a:gd name="connsiteY9" fmla="*/ 192803 h 192803"/>
              <a:gd name="connsiteX10" fmla="*/ 0 w 939963"/>
              <a:gd name="connsiteY10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50799 w 939963"/>
              <a:gd name="connsiteY10" fmla="*/ 192803 h 192803"/>
              <a:gd name="connsiteX11" fmla="*/ 0 w 939963"/>
              <a:gd name="connsiteY11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345016 w 939963"/>
              <a:gd name="connsiteY10" fmla="*/ 98426 h 192803"/>
              <a:gd name="connsiteX11" fmla="*/ 50799 w 939963"/>
              <a:gd name="connsiteY11" fmla="*/ 192803 h 192803"/>
              <a:gd name="connsiteX12" fmla="*/ 0 w 939963"/>
              <a:gd name="connsiteY12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66372 h 192803"/>
              <a:gd name="connsiteX1" fmla="*/ 425979 w 939963"/>
              <a:gd name="connsiteY1" fmla="*/ 1 h 192803"/>
              <a:gd name="connsiteX2" fmla="*/ 654579 w 939963"/>
              <a:gd name="connsiteY2" fmla="*/ 19051 h 192803"/>
              <a:gd name="connsiteX3" fmla="*/ 815122 w 939963"/>
              <a:gd name="connsiteY3" fmla="*/ 60022 h 192803"/>
              <a:gd name="connsiteX4" fmla="*/ 838934 w 939963"/>
              <a:gd name="connsiteY4" fmla="*/ 7129 h 192803"/>
              <a:gd name="connsiteX5" fmla="*/ 939963 w 939963"/>
              <a:gd name="connsiteY5" fmla="*/ 128792 h 192803"/>
              <a:gd name="connsiteX6" fmla="*/ 781784 w 939963"/>
              <a:gd name="connsiteY6" fmla="*/ 171086 h 192803"/>
              <a:gd name="connsiteX7" fmla="*/ 811947 w 939963"/>
              <a:gd name="connsiteY7" fmla="*/ 113429 h 192803"/>
              <a:gd name="connsiteX8" fmla="*/ 699029 w 939963"/>
              <a:gd name="connsiteY8" fmla="*/ 80964 h 192803"/>
              <a:gd name="connsiteX9" fmla="*/ 475192 w 939963"/>
              <a:gd name="connsiteY9" fmla="*/ 80968 h 192803"/>
              <a:gd name="connsiteX10" fmla="*/ 425979 w 939963"/>
              <a:gd name="connsiteY10" fmla="*/ 85726 h 192803"/>
              <a:gd name="connsiteX11" fmla="*/ 345016 w 939963"/>
              <a:gd name="connsiteY11" fmla="*/ 98426 h 192803"/>
              <a:gd name="connsiteX12" fmla="*/ 50799 w 939963"/>
              <a:gd name="connsiteY12" fmla="*/ 192803 h 192803"/>
              <a:gd name="connsiteX13" fmla="*/ 0 w 939963"/>
              <a:gd name="connsiteY13" fmla="*/ 66372 h 192803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70266 h 196697"/>
              <a:gd name="connsiteX1" fmla="*/ 425979 w 939963"/>
              <a:gd name="connsiteY1" fmla="*/ 3895 h 196697"/>
              <a:gd name="connsiteX2" fmla="*/ 654579 w 939963"/>
              <a:gd name="connsiteY2" fmla="*/ 22945 h 196697"/>
              <a:gd name="connsiteX3" fmla="*/ 815122 w 939963"/>
              <a:gd name="connsiteY3" fmla="*/ 63916 h 196697"/>
              <a:gd name="connsiteX4" fmla="*/ 838934 w 939963"/>
              <a:gd name="connsiteY4" fmla="*/ 11023 h 196697"/>
              <a:gd name="connsiteX5" fmla="*/ 939963 w 939963"/>
              <a:gd name="connsiteY5" fmla="*/ 132686 h 196697"/>
              <a:gd name="connsiteX6" fmla="*/ 781784 w 939963"/>
              <a:gd name="connsiteY6" fmla="*/ 174980 h 196697"/>
              <a:gd name="connsiteX7" fmla="*/ 811947 w 939963"/>
              <a:gd name="connsiteY7" fmla="*/ 117323 h 196697"/>
              <a:gd name="connsiteX8" fmla="*/ 699029 w 939963"/>
              <a:gd name="connsiteY8" fmla="*/ 84858 h 196697"/>
              <a:gd name="connsiteX9" fmla="*/ 475192 w 939963"/>
              <a:gd name="connsiteY9" fmla="*/ 84862 h 196697"/>
              <a:gd name="connsiteX10" fmla="*/ 425979 w 939963"/>
              <a:gd name="connsiteY10" fmla="*/ 89620 h 196697"/>
              <a:gd name="connsiteX11" fmla="*/ 345016 w 939963"/>
              <a:gd name="connsiteY11" fmla="*/ 102320 h 196697"/>
              <a:gd name="connsiteX12" fmla="*/ 50799 w 939963"/>
              <a:gd name="connsiteY12" fmla="*/ 196697 h 196697"/>
              <a:gd name="connsiteX13" fmla="*/ 0 w 939963"/>
              <a:gd name="connsiteY13" fmla="*/ 70266 h 196697"/>
              <a:gd name="connsiteX0" fmla="*/ 0 w 939963"/>
              <a:gd name="connsiteY0" fmla="*/ 59243 h 185674"/>
              <a:gd name="connsiteX1" fmla="*/ 654579 w 939963"/>
              <a:gd name="connsiteY1" fmla="*/ 11922 h 185674"/>
              <a:gd name="connsiteX2" fmla="*/ 815122 w 939963"/>
              <a:gd name="connsiteY2" fmla="*/ 52893 h 185674"/>
              <a:gd name="connsiteX3" fmla="*/ 838934 w 939963"/>
              <a:gd name="connsiteY3" fmla="*/ 0 h 185674"/>
              <a:gd name="connsiteX4" fmla="*/ 939963 w 939963"/>
              <a:gd name="connsiteY4" fmla="*/ 121663 h 185674"/>
              <a:gd name="connsiteX5" fmla="*/ 781784 w 939963"/>
              <a:gd name="connsiteY5" fmla="*/ 163957 h 185674"/>
              <a:gd name="connsiteX6" fmla="*/ 811947 w 939963"/>
              <a:gd name="connsiteY6" fmla="*/ 106300 h 185674"/>
              <a:gd name="connsiteX7" fmla="*/ 699029 w 939963"/>
              <a:gd name="connsiteY7" fmla="*/ 73835 h 185674"/>
              <a:gd name="connsiteX8" fmla="*/ 475192 w 939963"/>
              <a:gd name="connsiteY8" fmla="*/ 73839 h 185674"/>
              <a:gd name="connsiteX9" fmla="*/ 425979 w 939963"/>
              <a:gd name="connsiteY9" fmla="*/ 78597 h 185674"/>
              <a:gd name="connsiteX10" fmla="*/ 345016 w 939963"/>
              <a:gd name="connsiteY10" fmla="*/ 91297 h 185674"/>
              <a:gd name="connsiteX11" fmla="*/ 50799 w 939963"/>
              <a:gd name="connsiteY11" fmla="*/ 185674 h 185674"/>
              <a:gd name="connsiteX12" fmla="*/ 0 w 939963"/>
              <a:gd name="connsiteY12" fmla="*/ 59243 h 185674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425979 w 939963"/>
              <a:gd name="connsiteY9" fmla="*/ 81661 h 188738"/>
              <a:gd name="connsiteX10" fmla="*/ 345016 w 939963"/>
              <a:gd name="connsiteY10" fmla="*/ 94361 h 188738"/>
              <a:gd name="connsiteX11" fmla="*/ 50799 w 939963"/>
              <a:gd name="connsiteY11" fmla="*/ 188738 h 188738"/>
              <a:gd name="connsiteX12" fmla="*/ 0 w 939963"/>
              <a:gd name="connsiteY12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475192 w 939963"/>
              <a:gd name="connsiteY8" fmla="*/ 76903 h 188738"/>
              <a:gd name="connsiteX9" fmla="*/ 345016 w 939963"/>
              <a:gd name="connsiteY9" fmla="*/ 94361 h 188738"/>
              <a:gd name="connsiteX10" fmla="*/ 50799 w 939963"/>
              <a:gd name="connsiteY10" fmla="*/ 188738 h 188738"/>
              <a:gd name="connsiteX11" fmla="*/ 0 w 939963"/>
              <a:gd name="connsiteY11" fmla="*/ 62307 h 188738"/>
              <a:gd name="connsiteX0" fmla="*/ 0 w 939963"/>
              <a:gd name="connsiteY0" fmla="*/ 62307 h 188738"/>
              <a:gd name="connsiteX1" fmla="*/ 654579 w 939963"/>
              <a:gd name="connsiteY1" fmla="*/ 14986 h 188738"/>
              <a:gd name="connsiteX2" fmla="*/ 815122 w 939963"/>
              <a:gd name="connsiteY2" fmla="*/ 55957 h 188738"/>
              <a:gd name="connsiteX3" fmla="*/ 838934 w 939963"/>
              <a:gd name="connsiteY3" fmla="*/ 3064 h 188738"/>
              <a:gd name="connsiteX4" fmla="*/ 939963 w 939963"/>
              <a:gd name="connsiteY4" fmla="*/ 124727 h 188738"/>
              <a:gd name="connsiteX5" fmla="*/ 781784 w 939963"/>
              <a:gd name="connsiteY5" fmla="*/ 167021 h 188738"/>
              <a:gd name="connsiteX6" fmla="*/ 811947 w 939963"/>
              <a:gd name="connsiteY6" fmla="*/ 109364 h 188738"/>
              <a:gd name="connsiteX7" fmla="*/ 699029 w 939963"/>
              <a:gd name="connsiteY7" fmla="*/ 76899 h 188738"/>
              <a:gd name="connsiteX8" fmla="*/ 345016 w 939963"/>
              <a:gd name="connsiteY8" fmla="*/ 94361 h 188738"/>
              <a:gd name="connsiteX9" fmla="*/ 50799 w 939963"/>
              <a:gd name="connsiteY9" fmla="*/ 188738 h 188738"/>
              <a:gd name="connsiteX10" fmla="*/ 0 w 939963"/>
              <a:gd name="connsiteY10" fmla="*/ 62307 h 188738"/>
              <a:gd name="connsiteX0" fmla="*/ 0 w 939963"/>
              <a:gd name="connsiteY0" fmla="*/ 62307 h 188781"/>
              <a:gd name="connsiteX1" fmla="*/ 654579 w 939963"/>
              <a:gd name="connsiteY1" fmla="*/ 14986 h 188781"/>
              <a:gd name="connsiteX2" fmla="*/ 815122 w 939963"/>
              <a:gd name="connsiteY2" fmla="*/ 55957 h 188781"/>
              <a:gd name="connsiteX3" fmla="*/ 838934 w 939963"/>
              <a:gd name="connsiteY3" fmla="*/ 3064 h 188781"/>
              <a:gd name="connsiteX4" fmla="*/ 939963 w 939963"/>
              <a:gd name="connsiteY4" fmla="*/ 124727 h 188781"/>
              <a:gd name="connsiteX5" fmla="*/ 781784 w 939963"/>
              <a:gd name="connsiteY5" fmla="*/ 167021 h 188781"/>
              <a:gd name="connsiteX6" fmla="*/ 811947 w 939963"/>
              <a:gd name="connsiteY6" fmla="*/ 109364 h 188781"/>
              <a:gd name="connsiteX7" fmla="*/ 699029 w 939963"/>
              <a:gd name="connsiteY7" fmla="*/ 76899 h 188781"/>
              <a:gd name="connsiteX8" fmla="*/ 50799 w 939963"/>
              <a:gd name="connsiteY8" fmla="*/ 188738 h 188781"/>
              <a:gd name="connsiteX9" fmla="*/ 0 w 939963"/>
              <a:gd name="connsiteY9" fmla="*/ 62307 h 188781"/>
              <a:gd name="connsiteX0" fmla="*/ 0 w 939963"/>
              <a:gd name="connsiteY0" fmla="*/ 62307 h 188764"/>
              <a:gd name="connsiteX1" fmla="*/ 654579 w 939963"/>
              <a:gd name="connsiteY1" fmla="*/ 14986 h 188764"/>
              <a:gd name="connsiteX2" fmla="*/ 815122 w 939963"/>
              <a:gd name="connsiteY2" fmla="*/ 55957 h 188764"/>
              <a:gd name="connsiteX3" fmla="*/ 838934 w 939963"/>
              <a:gd name="connsiteY3" fmla="*/ 3064 h 188764"/>
              <a:gd name="connsiteX4" fmla="*/ 939963 w 939963"/>
              <a:gd name="connsiteY4" fmla="*/ 124727 h 188764"/>
              <a:gd name="connsiteX5" fmla="*/ 781784 w 939963"/>
              <a:gd name="connsiteY5" fmla="*/ 167021 h 188764"/>
              <a:gd name="connsiteX6" fmla="*/ 811947 w 939963"/>
              <a:gd name="connsiteY6" fmla="*/ 109364 h 188764"/>
              <a:gd name="connsiteX7" fmla="*/ 699029 w 939963"/>
              <a:gd name="connsiteY7" fmla="*/ 76899 h 188764"/>
              <a:gd name="connsiteX8" fmla="*/ 50799 w 939963"/>
              <a:gd name="connsiteY8" fmla="*/ 188738 h 188764"/>
              <a:gd name="connsiteX9" fmla="*/ 0 w 939963"/>
              <a:gd name="connsiteY9" fmla="*/ 62307 h 188764"/>
              <a:gd name="connsiteX0" fmla="*/ 0 w 939963"/>
              <a:gd name="connsiteY0" fmla="*/ 62307 h 199878"/>
              <a:gd name="connsiteX1" fmla="*/ 654579 w 939963"/>
              <a:gd name="connsiteY1" fmla="*/ 14986 h 199878"/>
              <a:gd name="connsiteX2" fmla="*/ 815122 w 939963"/>
              <a:gd name="connsiteY2" fmla="*/ 55957 h 199878"/>
              <a:gd name="connsiteX3" fmla="*/ 838934 w 939963"/>
              <a:gd name="connsiteY3" fmla="*/ 3064 h 199878"/>
              <a:gd name="connsiteX4" fmla="*/ 939963 w 939963"/>
              <a:gd name="connsiteY4" fmla="*/ 124727 h 199878"/>
              <a:gd name="connsiteX5" fmla="*/ 781784 w 939963"/>
              <a:gd name="connsiteY5" fmla="*/ 167021 h 199878"/>
              <a:gd name="connsiteX6" fmla="*/ 811947 w 939963"/>
              <a:gd name="connsiteY6" fmla="*/ 109364 h 199878"/>
              <a:gd name="connsiteX7" fmla="*/ 699029 w 939963"/>
              <a:gd name="connsiteY7" fmla="*/ 76899 h 199878"/>
              <a:gd name="connsiteX8" fmla="*/ 50799 w 939963"/>
              <a:gd name="connsiteY8" fmla="*/ 199853 h 199878"/>
              <a:gd name="connsiteX9" fmla="*/ 0 w 939963"/>
              <a:gd name="connsiteY9" fmla="*/ 62307 h 199878"/>
              <a:gd name="connsiteX0" fmla="*/ 0 w 939963"/>
              <a:gd name="connsiteY0" fmla="*/ 62307 h 199853"/>
              <a:gd name="connsiteX1" fmla="*/ 654579 w 939963"/>
              <a:gd name="connsiteY1" fmla="*/ 14986 h 199853"/>
              <a:gd name="connsiteX2" fmla="*/ 815122 w 939963"/>
              <a:gd name="connsiteY2" fmla="*/ 55957 h 199853"/>
              <a:gd name="connsiteX3" fmla="*/ 838934 w 939963"/>
              <a:gd name="connsiteY3" fmla="*/ 3064 h 199853"/>
              <a:gd name="connsiteX4" fmla="*/ 939963 w 939963"/>
              <a:gd name="connsiteY4" fmla="*/ 124727 h 199853"/>
              <a:gd name="connsiteX5" fmla="*/ 781784 w 939963"/>
              <a:gd name="connsiteY5" fmla="*/ 167021 h 199853"/>
              <a:gd name="connsiteX6" fmla="*/ 811947 w 939963"/>
              <a:gd name="connsiteY6" fmla="*/ 109364 h 199853"/>
              <a:gd name="connsiteX7" fmla="*/ 699029 w 939963"/>
              <a:gd name="connsiteY7" fmla="*/ 76899 h 199853"/>
              <a:gd name="connsiteX8" fmla="*/ 50799 w 939963"/>
              <a:gd name="connsiteY8" fmla="*/ 199853 h 199853"/>
              <a:gd name="connsiteX9" fmla="*/ 0 w 939963"/>
              <a:gd name="connsiteY9" fmla="*/ 62307 h 199853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11947 w 939963"/>
              <a:gd name="connsiteY6" fmla="*/ 109364 h 217315"/>
              <a:gd name="connsiteX7" fmla="*/ 699029 w 939963"/>
              <a:gd name="connsiteY7" fmla="*/ 76899 h 217315"/>
              <a:gd name="connsiteX8" fmla="*/ 53974 w 939963"/>
              <a:gd name="connsiteY8" fmla="*/ 217315 h 217315"/>
              <a:gd name="connsiteX9" fmla="*/ 0 w 939963"/>
              <a:gd name="connsiteY9" fmla="*/ 62307 h 217315"/>
              <a:gd name="connsiteX0" fmla="*/ 0 w 939963"/>
              <a:gd name="connsiteY0" fmla="*/ 62307 h 217724"/>
              <a:gd name="connsiteX1" fmla="*/ 654579 w 939963"/>
              <a:gd name="connsiteY1" fmla="*/ 14986 h 217724"/>
              <a:gd name="connsiteX2" fmla="*/ 815122 w 939963"/>
              <a:gd name="connsiteY2" fmla="*/ 55957 h 217724"/>
              <a:gd name="connsiteX3" fmla="*/ 838934 w 939963"/>
              <a:gd name="connsiteY3" fmla="*/ 3064 h 217724"/>
              <a:gd name="connsiteX4" fmla="*/ 939963 w 939963"/>
              <a:gd name="connsiteY4" fmla="*/ 124727 h 217724"/>
              <a:gd name="connsiteX5" fmla="*/ 781784 w 939963"/>
              <a:gd name="connsiteY5" fmla="*/ 167021 h 217724"/>
              <a:gd name="connsiteX6" fmla="*/ 811947 w 939963"/>
              <a:gd name="connsiteY6" fmla="*/ 109364 h 217724"/>
              <a:gd name="connsiteX7" fmla="*/ 53974 w 939963"/>
              <a:gd name="connsiteY7" fmla="*/ 217315 h 217724"/>
              <a:gd name="connsiteX8" fmla="*/ 0 w 939963"/>
              <a:gd name="connsiteY8" fmla="*/ 62307 h 217724"/>
              <a:gd name="connsiteX0" fmla="*/ 0 w 939963"/>
              <a:gd name="connsiteY0" fmla="*/ 62307 h 217718"/>
              <a:gd name="connsiteX1" fmla="*/ 654579 w 939963"/>
              <a:gd name="connsiteY1" fmla="*/ 14986 h 217718"/>
              <a:gd name="connsiteX2" fmla="*/ 815122 w 939963"/>
              <a:gd name="connsiteY2" fmla="*/ 55957 h 217718"/>
              <a:gd name="connsiteX3" fmla="*/ 838934 w 939963"/>
              <a:gd name="connsiteY3" fmla="*/ 3064 h 217718"/>
              <a:gd name="connsiteX4" fmla="*/ 939963 w 939963"/>
              <a:gd name="connsiteY4" fmla="*/ 124727 h 217718"/>
              <a:gd name="connsiteX5" fmla="*/ 781784 w 939963"/>
              <a:gd name="connsiteY5" fmla="*/ 167021 h 217718"/>
              <a:gd name="connsiteX6" fmla="*/ 805597 w 939963"/>
              <a:gd name="connsiteY6" fmla="*/ 107780 h 217718"/>
              <a:gd name="connsiteX7" fmla="*/ 53974 w 939963"/>
              <a:gd name="connsiteY7" fmla="*/ 217315 h 217718"/>
              <a:gd name="connsiteX8" fmla="*/ 0 w 939963"/>
              <a:gd name="connsiteY8" fmla="*/ 62307 h 217718"/>
              <a:gd name="connsiteX0" fmla="*/ 0 w 939963"/>
              <a:gd name="connsiteY0" fmla="*/ 62307 h 217500"/>
              <a:gd name="connsiteX1" fmla="*/ 654579 w 939963"/>
              <a:gd name="connsiteY1" fmla="*/ 14986 h 217500"/>
              <a:gd name="connsiteX2" fmla="*/ 815122 w 939963"/>
              <a:gd name="connsiteY2" fmla="*/ 55957 h 217500"/>
              <a:gd name="connsiteX3" fmla="*/ 838934 w 939963"/>
              <a:gd name="connsiteY3" fmla="*/ 3064 h 217500"/>
              <a:gd name="connsiteX4" fmla="*/ 939963 w 939963"/>
              <a:gd name="connsiteY4" fmla="*/ 124727 h 217500"/>
              <a:gd name="connsiteX5" fmla="*/ 781784 w 939963"/>
              <a:gd name="connsiteY5" fmla="*/ 167021 h 217500"/>
              <a:gd name="connsiteX6" fmla="*/ 805597 w 939963"/>
              <a:gd name="connsiteY6" fmla="*/ 107780 h 217500"/>
              <a:gd name="connsiteX7" fmla="*/ 53974 w 939963"/>
              <a:gd name="connsiteY7" fmla="*/ 217315 h 217500"/>
              <a:gd name="connsiteX8" fmla="*/ 0 w 939963"/>
              <a:gd name="connsiteY8" fmla="*/ 62307 h 217500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62307 h 217315"/>
              <a:gd name="connsiteX1" fmla="*/ 654579 w 939963"/>
              <a:gd name="connsiteY1" fmla="*/ 14986 h 217315"/>
              <a:gd name="connsiteX2" fmla="*/ 815122 w 939963"/>
              <a:gd name="connsiteY2" fmla="*/ 55957 h 217315"/>
              <a:gd name="connsiteX3" fmla="*/ 838934 w 939963"/>
              <a:gd name="connsiteY3" fmla="*/ 3064 h 217315"/>
              <a:gd name="connsiteX4" fmla="*/ 939963 w 939963"/>
              <a:gd name="connsiteY4" fmla="*/ 124727 h 217315"/>
              <a:gd name="connsiteX5" fmla="*/ 781784 w 939963"/>
              <a:gd name="connsiteY5" fmla="*/ 167021 h 217315"/>
              <a:gd name="connsiteX6" fmla="*/ 805597 w 939963"/>
              <a:gd name="connsiteY6" fmla="*/ 107780 h 217315"/>
              <a:gd name="connsiteX7" fmla="*/ 53974 w 939963"/>
              <a:gd name="connsiteY7" fmla="*/ 217315 h 217315"/>
              <a:gd name="connsiteX8" fmla="*/ 0 w 939963"/>
              <a:gd name="connsiteY8" fmla="*/ 62307 h 217315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59243 h 214251"/>
              <a:gd name="connsiteX1" fmla="*/ 815122 w 939963"/>
              <a:gd name="connsiteY1" fmla="*/ 52893 h 214251"/>
              <a:gd name="connsiteX2" fmla="*/ 838934 w 939963"/>
              <a:gd name="connsiteY2" fmla="*/ 0 h 214251"/>
              <a:gd name="connsiteX3" fmla="*/ 939963 w 939963"/>
              <a:gd name="connsiteY3" fmla="*/ 121663 h 214251"/>
              <a:gd name="connsiteX4" fmla="*/ 781784 w 939963"/>
              <a:gd name="connsiteY4" fmla="*/ 163957 h 214251"/>
              <a:gd name="connsiteX5" fmla="*/ 805597 w 939963"/>
              <a:gd name="connsiteY5" fmla="*/ 104716 h 214251"/>
              <a:gd name="connsiteX6" fmla="*/ 53974 w 939963"/>
              <a:gd name="connsiteY6" fmla="*/ 214251 h 214251"/>
              <a:gd name="connsiteX7" fmla="*/ 0 w 939963"/>
              <a:gd name="connsiteY7" fmla="*/ 59243 h 214251"/>
              <a:gd name="connsiteX0" fmla="*/ 0 w 939963"/>
              <a:gd name="connsiteY0" fmla="*/ 66158 h 221166"/>
              <a:gd name="connsiteX1" fmla="*/ 815122 w 939963"/>
              <a:gd name="connsiteY1" fmla="*/ 59808 h 221166"/>
              <a:gd name="connsiteX2" fmla="*/ 838934 w 939963"/>
              <a:gd name="connsiteY2" fmla="*/ 6915 h 221166"/>
              <a:gd name="connsiteX3" fmla="*/ 939963 w 939963"/>
              <a:gd name="connsiteY3" fmla="*/ 128578 h 221166"/>
              <a:gd name="connsiteX4" fmla="*/ 781784 w 939963"/>
              <a:gd name="connsiteY4" fmla="*/ 170872 h 221166"/>
              <a:gd name="connsiteX5" fmla="*/ 805597 w 939963"/>
              <a:gd name="connsiteY5" fmla="*/ 111631 h 221166"/>
              <a:gd name="connsiteX6" fmla="*/ 53974 w 939963"/>
              <a:gd name="connsiteY6" fmla="*/ 221166 h 221166"/>
              <a:gd name="connsiteX7" fmla="*/ 0 w 939963"/>
              <a:gd name="connsiteY7" fmla="*/ 66158 h 22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9963" h="221166">
                <a:moveTo>
                  <a:pt x="0" y="66158"/>
                </a:moveTo>
                <a:cubicBezTo>
                  <a:pt x="369746" y="1165"/>
                  <a:pt x="481625" y="-39855"/>
                  <a:pt x="815122" y="59808"/>
                </a:cubicBezTo>
                <a:lnTo>
                  <a:pt x="838934" y="6915"/>
                </a:lnTo>
                <a:lnTo>
                  <a:pt x="939963" y="128578"/>
                </a:lnTo>
                <a:lnTo>
                  <a:pt x="781784" y="170872"/>
                </a:lnTo>
                <a:lnTo>
                  <a:pt x="805597" y="111631"/>
                </a:lnTo>
                <a:cubicBezTo>
                  <a:pt x="328696" y="952"/>
                  <a:pt x="176598" y="165512"/>
                  <a:pt x="53974" y="221166"/>
                </a:cubicBezTo>
                <a:lnTo>
                  <a:pt x="0" y="66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7D46009-6691-4264-BC4C-38752513A009}"/>
              </a:ext>
            </a:extLst>
          </p:cNvPr>
          <p:cNvSpPr/>
          <p:nvPr/>
        </p:nvSpPr>
        <p:spPr>
          <a:xfrm>
            <a:off x="9114649" y="2828568"/>
            <a:ext cx="219631" cy="219631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4A965EB-975C-4353-BE9D-8BE0C535A5CE}"/>
              </a:ext>
            </a:extLst>
          </p:cNvPr>
          <p:cNvSpPr/>
          <p:nvPr/>
        </p:nvSpPr>
        <p:spPr>
          <a:xfrm>
            <a:off x="8383440" y="772336"/>
            <a:ext cx="125204" cy="1252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B713DB0-D445-4402-8C11-AF9EB38E510B}"/>
              </a:ext>
            </a:extLst>
          </p:cNvPr>
          <p:cNvSpPr/>
          <p:nvPr/>
        </p:nvSpPr>
        <p:spPr>
          <a:xfrm>
            <a:off x="9175009" y="1436561"/>
            <a:ext cx="125204" cy="1252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8DADE80-A4E9-4724-878D-9D197FC39D29}"/>
              </a:ext>
            </a:extLst>
          </p:cNvPr>
          <p:cNvSpPr/>
          <p:nvPr/>
        </p:nvSpPr>
        <p:spPr>
          <a:xfrm>
            <a:off x="11533827" y="5338763"/>
            <a:ext cx="125204" cy="1252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DDBC42D-C1C1-4A0B-80DE-E039DD8EF46B}"/>
              </a:ext>
            </a:extLst>
          </p:cNvPr>
          <p:cNvSpPr/>
          <p:nvPr/>
        </p:nvSpPr>
        <p:spPr>
          <a:xfrm>
            <a:off x="9914980" y="5168230"/>
            <a:ext cx="125204" cy="1252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7F52E68-1962-4FB2-BA5F-B31FB8A6C6D3}"/>
              </a:ext>
            </a:extLst>
          </p:cNvPr>
          <p:cNvSpPr/>
          <p:nvPr/>
        </p:nvSpPr>
        <p:spPr>
          <a:xfrm>
            <a:off x="8486187" y="2554961"/>
            <a:ext cx="125204" cy="12520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CB1C2E5-0652-4A96-9620-36EE102AC830}"/>
              </a:ext>
            </a:extLst>
          </p:cNvPr>
          <p:cNvSpPr txBox="1"/>
          <p:nvPr/>
        </p:nvSpPr>
        <p:spPr>
          <a:xfrm rot="20718779">
            <a:off x="5991797" y="392615"/>
            <a:ext cx="1021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Anh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8E279E2-6937-4F6B-9507-0427038FF3AF}"/>
              </a:ext>
            </a:extLst>
          </p:cNvPr>
          <p:cNvSpPr txBox="1"/>
          <p:nvPr/>
        </p:nvSpPr>
        <p:spPr>
          <a:xfrm rot="21413156">
            <a:off x="6368656" y="4111864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Ba Lan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290D1B8-361D-42D9-875B-FCFD14BD2E1E}"/>
              </a:ext>
            </a:extLst>
          </p:cNvPr>
          <p:cNvSpPr txBox="1"/>
          <p:nvPr/>
        </p:nvSpPr>
        <p:spPr>
          <a:xfrm rot="21413156">
            <a:off x="6190287" y="4894868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Đức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7D2FC53-07C8-4E0D-8C12-35DA1341B149}"/>
              </a:ext>
            </a:extLst>
          </p:cNvPr>
          <p:cNvSpPr txBox="1"/>
          <p:nvPr/>
        </p:nvSpPr>
        <p:spPr>
          <a:xfrm rot="21413156">
            <a:off x="7862840" y="4497053"/>
            <a:ext cx="1372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Vran-ghen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3834B00-10AC-49C8-B27E-C9C084AC01F0}"/>
              </a:ext>
            </a:extLst>
          </p:cNvPr>
          <p:cNvSpPr txBox="1"/>
          <p:nvPr/>
        </p:nvSpPr>
        <p:spPr>
          <a:xfrm rot="21413156">
            <a:off x="9920192" y="6087372"/>
            <a:ext cx="1483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Thổ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Nhĩ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Kỳ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E3D7605-8A2F-470B-AC92-1E4026C0F5D4}"/>
              </a:ext>
            </a:extLst>
          </p:cNvPr>
          <p:cNvSpPr txBox="1"/>
          <p:nvPr/>
        </p:nvSpPr>
        <p:spPr>
          <a:xfrm rot="21413156">
            <a:off x="11264062" y="5387570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Ba-cu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83A2223-2613-4FED-9908-7BEF6280D102}"/>
              </a:ext>
            </a:extLst>
          </p:cNvPr>
          <p:cNvSpPr txBox="1"/>
          <p:nvPr/>
        </p:nvSpPr>
        <p:spPr>
          <a:xfrm rot="21413156">
            <a:off x="9767491" y="4881437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Xê-va-xtô-pôn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972BC18-7060-418A-97AB-5F6629793C32}"/>
              </a:ext>
            </a:extLst>
          </p:cNvPr>
          <p:cNvSpPr txBox="1"/>
          <p:nvPr/>
        </p:nvSpPr>
        <p:spPr>
          <a:xfrm rot="21413156">
            <a:off x="8992811" y="4190379"/>
            <a:ext cx="140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Đê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-kin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2EC853D-CF5B-4831-8DCD-B3CDACDC857D}"/>
              </a:ext>
            </a:extLst>
          </p:cNvPr>
          <p:cNvSpPr txBox="1"/>
          <p:nvPr/>
        </p:nvSpPr>
        <p:spPr>
          <a:xfrm rot="21413156">
            <a:off x="8023049" y="379388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1920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85D59D9-8D0E-4F50-A959-707508131B4D}"/>
              </a:ext>
            </a:extLst>
          </p:cNvPr>
          <p:cNvSpPr txBox="1"/>
          <p:nvPr/>
        </p:nvSpPr>
        <p:spPr>
          <a:xfrm rot="21413156">
            <a:off x="10842962" y="2066896"/>
            <a:ext cx="106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Côn-sắc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056E7BD-2932-4CEF-8654-D6D0DE916131}"/>
              </a:ext>
            </a:extLst>
          </p:cNvPr>
          <p:cNvSpPr txBox="1"/>
          <p:nvPr/>
        </p:nvSpPr>
        <p:spPr>
          <a:xfrm rot="346402">
            <a:off x="9049554" y="1239930"/>
            <a:ext cx="1383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Ác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-khan-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ghen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xcơ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E1B8F51-C463-497E-9FE4-29FF3977288C}"/>
              </a:ext>
            </a:extLst>
          </p:cNvPr>
          <p:cNvSpPr txBox="1"/>
          <p:nvPr/>
        </p:nvSpPr>
        <p:spPr>
          <a:xfrm>
            <a:off x="8387172" y="1666015"/>
            <a:ext cx="1327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I-u-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đê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nhích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65F8676-F78B-4DAD-81D6-704836C254EB}"/>
              </a:ext>
            </a:extLst>
          </p:cNvPr>
          <p:cNvSpPr txBox="1"/>
          <p:nvPr/>
        </p:nvSpPr>
        <p:spPr>
          <a:xfrm>
            <a:off x="7822131" y="827001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Mu-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-man-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xcơ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D535E87-3F9B-4AB8-A61A-6CE9A1E80A65}"/>
              </a:ext>
            </a:extLst>
          </p:cNvPr>
          <p:cNvSpPr txBox="1"/>
          <p:nvPr/>
        </p:nvSpPr>
        <p:spPr>
          <a:xfrm rot="20718779">
            <a:off x="6506508" y="3198909"/>
            <a:ext cx="918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Anh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BD54E63-14F0-4464-B526-0FB356E8314E}"/>
              </a:ext>
            </a:extLst>
          </p:cNvPr>
          <p:cNvSpPr txBox="1"/>
          <p:nvPr/>
        </p:nvSpPr>
        <p:spPr>
          <a:xfrm rot="21413156">
            <a:off x="10724364" y="296101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(1919)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04B6229-33CD-475F-8B8C-8EE74E1F951E}"/>
              </a:ext>
            </a:extLst>
          </p:cNvPr>
          <p:cNvSpPr txBox="1"/>
          <p:nvPr/>
        </p:nvSpPr>
        <p:spPr>
          <a:xfrm rot="21413156">
            <a:off x="10377815" y="2108968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(1918)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387CA69-E7EF-4AD6-928E-2939A3FBFAC8}"/>
              </a:ext>
            </a:extLst>
          </p:cNvPr>
          <p:cNvSpPr txBox="1"/>
          <p:nvPr/>
        </p:nvSpPr>
        <p:spPr>
          <a:xfrm rot="21413156">
            <a:off x="7745327" y="133918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(1919)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E4778E9-C4D7-454D-9EB2-D67D3F31CAF7}"/>
              </a:ext>
            </a:extLst>
          </p:cNvPr>
          <p:cNvSpPr txBox="1"/>
          <p:nvPr/>
        </p:nvSpPr>
        <p:spPr>
          <a:xfrm rot="21413156">
            <a:off x="7938778" y="2965128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(1919)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BD590AC-15AE-47CB-AD8F-11824FA2E530}"/>
              </a:ext>
            </a:extLst>
          </p:cNvPr>
          <p:cNvSpPr txBox="1"/>
          <p:nvPr/>
        </p:nvSpPr>
        <p:spPr>
          <a:xfrm>
            <a:off x="9283217" y="2792356"/>
            <a:ext cx="1027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Mát-xcơ-va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812F337-5DAE-4DE0-B410-1E7CB0C91F2F}"/>
              </a:ext>
            </a:extLst>
          </p:cNvPr>
          <p:cNvSpPr txBox="1"/>
          <p:nvPr/>
        </p:nvSpPr>
        <p:spPr>
          <a:xfrm>
            <a:off x="8535615" y="2471673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Pê-tơ-rô-grát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0F962E0-BABC-444F-9AC0-C5B29BA84F01}"/>
              </a:ext>
            </a:extLst>
          </p:cNvPr>
          <p:cNvSpPr txBox="1"/>
          <p:nvPr/>
        </p:nvSpPr>
        <p:spPr>
          <a:xfrm>
            <a:off x="5959195" y="955566"/>
            <a:ext cx="95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BIỂN NA UY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8DAC59C-82DF-4BBA-A014-B8FA9D070038}"/>
              </a:ext>
            </a:extLst>
          </p:cNvPr>
          <p:cNvSpPr txBox="1"/>
          <p:nvPr/>
        </p:nvSpPr>
        <p:spPr>
          <a:xfrm rot="5079873">
            <a:off x="11555911" y="3614995"/>
            <a:ext cx="1555088" cy="209768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712032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BIỂN CA-XPI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3A413B4-97FF-49D0-8AD8-64ED39C6770F}"/>
              </a:ext>
            </a:extLst>
          </p:cNvPr>
          <p:cNvSpPr txBox="1"/>
          <p:nvPr/>
        </p:nvSpPr>
        <p:spPr>
          <a:xfrm rot="19866332">
            <a:off x="8901421" y="5449496"/>
            <a:ext cx="812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Anh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030A178-8FB9-4F11-BC68-001F49D2B09B}"/>
              </a:ext>
            </a:extLst>
          </p:cNvPr>
          <p:cNvSpPr txBox="1"/>
          <p:nvPr/>
        </p:nvSpPr>
        <p:spPr>
          <a:xfrm rot="16838172">
            <a:off x="8328357" y="5562312"/>
            <a:ext cx="864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Pháp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658D9595-80E7-4A1D-ADB6-622D883F1055}"/>
              </a:ext>
            </a:extLst>
          </p:cNvPr>
          <p:cNvSpPr/>
          <p:nvPr/>
        </p:nvSpPr>
        <p:spPr>
          <a:xfrm>
            <a:off x="5901495" y="5468936"/>
            <a:ext cx="1072135" cy="1116289"/>
          </a:xfrm>
          <a:custGeom>
            <a:avLst/>
            <a:gdLst>
              <a:gd name="connsiteX0" fmla="*/ 114245 w 1072135"/>
              <a:gd name="connsiteY0" fmla="*/ 2 h 1116289"/>
              <a:gd name="connsiteX1" fmla="*/ 246007 w 1072135"/>
              <a:gd name="connsiteY1" fmla="*/ 39689 h 1116289"/>
              <a:gd name="connsiteX2" fmla="*/ 317445 w 1072135"/>
              <a:gd name="connsiteY2" fmla="*/ 90489 h 1116289"/>
              <a:gd name="connsiteX3" fmla="*/ 330145 w 1072135"/>
              <a:gd name="connsiteY3" fmla="*/ 160339 h 1116289"/>
              <a:gd name="connsiteX4" fmla="*/ 373007 w 1072135"/>
              <a:gd name="connsiteY4" fmla="*/ 269877 h 1116289"/>
              <a:gd name="connsiteX5" fmla="*/ 409520 w 1072135"/>
              <a:gd name="connsiteY5" fmla="*/ 323852 h 1116289"/>
              <a:gd name="connsiteX6" fmla="*/ 452382 w 1072135"/>
              <a:gd name="connsiteY6" fmla="*/ 385764 h 1116289"/>
              <a:gd name="connsiteX7" fmla="*/ 523820 w 1072135"/>
              <a:gd name="connsiteY7" fmla="*/ 438152 h 1116289"/>
              <a:gd name="connsiteX8" fmla="*/ 560332 w 1072135"/>
              <a:gd name="connsiteY8" fmla="*/ 506414 h 1116289"/>
              <a:gd name="connsiteX9" fmla="*/ 582557 w 1072135"/>
              <a:gd name="connsiteY9" fmla="*/ 571502 h 1116289"/>
              <a:gd name="connsiteX10" fmla="*/ 641295 w 1072135"/>
              <a:gd name="connsiteY10" fmla="*/ 606427 h 1116289"/>
              <a:gd name="connsiteX11" fmla="*/ 679395 w 1072135"/>
              <a:gd name="connsiteY11" fmla="*/ 652464 h 1116289"/>
              <a:gd name="connsiteX12" fmla="*/ 773057 w 1072135"/>
              <a:gd name="connsiteY12" fmla="*/ 693739 h 1116289"/>
              <a:gd name="connsiteX13" fmla="*/ 806395 w 1072135"/>
              <a:gd name="connsiteY13" fmla="*/ 739777 h 1116289"/>
              <a:gd name="connsiteX14" fmla="*/ 839732 w 1072135"/>
              <a:gd name="connsiteY14" fmla="*/ 785814 h 1116289"/>
              <a:gd name="connsiteX15" fmla="*/ 923870 w 1072135"/>
              <a:gd name="connsiteY15" fmla="*/ 814389 h 1116289"/>
              <a:gd name="connsiteX16" fmla="*/ 928632 w 1072135"/>
              <a:gd name="connsiteY16" fmla="*/ 876302 h 1116289"/>
              <a:gd name="connsiteX17" fmla="*/ 995307 w 1072135"/>
              <a:gd name="connsiteY17" fmla="*/ 900114 h 1116289"/>
              <a:gd name="connsiteX18" fmla="*/ 1060395 w 1072135"/>
              <a:gd name="connsiteY18" fmla="*/ 936627 h 1116289"/>
              <a:gd name="connsiteX19" fmla="*/ 1058807 w 1072135"/>
              <a:gd name="connsiteY19" fmla="*/ 996952 h 1116289"/>
              <a:gd name="connsiteX20" fmla="*/ 1063718 w 1072135"/>
              <a:gd name="connsiteY20" fmla="*/ 1113187 h 1116289"/>
              <a:gd name="connsiteX21" fmla="*/ 1060234 w 1072135"/>
              <a:gd name="connsiteY21" fmla="*/ 1116289 h 1116289"/>
              <a:gd name="connsiteX22" fmla="*/ 381704 w 1072135"/>
              <a:gd name="connsiteY22" fmla="*/ 1116289 h 1116289"/>
              <a:gd name="connsiteX23" fmla="*/ 380871 w 1072135"/>
              <a:gd name="connsiteY23" fmla="*/ 1116126 h 1116289"/>
              <a:gd name="connsiteX24" fmla="*/ 123770 w 1072135"/>
              <a:gd name="connsiteY24" fmla="*/ 1016002 h 1116289"/>
              <a:gd name="connsiteX25" fmla="*/ 158695 w 1072135"/>
              <a:gd name="connsiteY25" fmla="*/ 900114 h 1116289"/>
              <a:gd name="connsiteX26" fmla="*/ 171395 w 1072135"/>
              <a:gd name="connsiteY26" fmla="*/ 793752 h 1116289"/>
              <a:gd name="connsiteX27" fmla="*/ 195207 w 1072135"/>
              <a:gd name="connsiteY27" fmla="*/ 709614 h 1116289"/>
              <a:gd name="connsiteX28" fmla="*/ 152345 w 1072135"/>
              <a:gd name="connsiteY28" fmla="*/ 600077 h 1116289"/>
              <a:gd name="connsiteX29" fmla="*/ 25345 w 1072135"/>
              <a:gd name="connsiteY29" fmla="*/ 630239 h 1116289"/>
              <a:gd name="connsiteX30" fmla="*/ 0 w 1072135"/>
              <a:gd name="connsiteY30" fmla="*/ 642929 h 1116289"/>
              <a:gd name="connsiteX31" fmla="*/ 0 w 1072135"/>
              <a:gd name="connsiteY31" fmla="*/ 47117 h 1116289"/>
              <a:gd name="connsiteX32" fmla="*/ 12645 w 1072135"/>
              <a:gd name="connsiteY32" fmla="*/ 41277 h 1116289"/>
              <a:gd name="connsiteX33" fmla="*/ 114245 w 1072135"/>
              <a:gd name="connsiteY33" fmla="*/ 2 h 1116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72135" h="1116289">
                <a:moveTo>
                  <a:pt x="114245" y="2"/>
                </a:moveTo>
                <a:cubicBezTo>
                  <a:pt x="153139" y="-263"/>
                  <a:pt x="212140" y="24608"/>
                  <a:pt x="246007" y="39689"/>
                </a:cubicBezTo>
                <a:cubicBezTo>
                  <a:pt x="279874" y="54770"/>
                  <a:pt x="303422" y="70381"/>
                  <a:pt x="317445" y="90489"/>
                </a:cubicBezTo>
                <a:cubicBezTo>
                  <a:pt x="331468" y="110597"/>
                  <a:pt x="320885" y="130441"/>
                  <a:pt x="330145" y="160339"/>
                </a:cubicBezTo>
                <a:cubicBezTo>
                  <a:pt x="339405" y="190237"/>
                  <a:pt x="359778" y="242625"/>
                  <a:pt x="373007" y="269877"/>
                </a:cubicBezTo>
                <a:cubicBezTo>
                  <a:pt x="386236" y="297129"/>
                  <a:pt x="396291" y="304538"/>
                  <a:pt x="409520" y="323852"/>
                </a:cubicBezTo>
                <a:cubicBezTo>
                  <a:pt x="422749" y="343166"/>
                  <a:pt x="433332" y="366714"/>
                  <a:pt x="452382" y="385764"/>
                </a:cubicBezTo>
                <a:cubicBezTo>
                  <a:pt x="471432" y="404814"/>
                  <a:pt x="505828" y="418044"/>
                  <a:pt x="523820" y="438152"/>
                </a:cubicBezTo>
                <a:cubicBezTo>
                  <a:pt x="541812" y="458260"/>
                  <a:pt x="550542" y="484189"/>
                  <a:pt x="560332" y="506414"/>
                </a:cubicBezTo>
                <a:cubicBezTo>
                  <a:pt x="570121" y="528639"/>
                  <a:pt x="569063" y="554833"/>
                  <a:pt x="582557" y="571502"/>
                </a:cubicBezTo>
                <a:cubicBezTo>
                  <a:pt x="596051" y="588171"/>
                  <a:pt x="625155" y="592933"/>
                  <a:pt x="641295" y="606427"/>
                </a:cubicBezTo>
                <a:cubicBezTo>
                  <a:pt x="657435" y="619921"/>
                  <a:pt x="673045" y="644791"/>
                  <a:pt x="679395" y="652464"/>
                </a:cubicBezTo>
                <a:cubicBezTo>
                  <a:pt x="679395" y="652464"/>
                  <a:pt x="751890" y="679187"/>
                  <a:pt x="773057" y="693739"/>
                </a:cubicBezTo>
                <a:cubicBezTo>
                  <a:pt x="794224" y="708291"/>
                  <a:pt x="795283" y="724431"/>
                  <a:pt x="806395" y="739777"/>
                </a:cubicBezTo>
                <a:cubicBezTo>
                  <a:pt x="806395" y="739777"/>
                  <a:pt x="820153" y="773379"/>
                  <a:pt x="839732" y="785814"/>
                </a:cubicBezTo>
                <a:cubicBezTo>
                  <a:pt x="859311" y="798249"/>
                  <a:pt x="909053" y="799308"/>
                  <a:pt x="923870" y="814389"/>
                </a:cubicBezTo>
                <a:cubicBezTo>
                  <a:pt x="938687" y="829470"/>
                  <a:pt x="916726" y="862015"/>
                  <a:pt x="928632" y="876302"/>
                </a:cubicBezTo>
                <a:cubicBezTo>
                  <a:pt x="940538" y="890589"/>
                  <a:pt x="973347" y="890060"/>
                  <a:pt x="995307" y="900114"/>
                </a:cubicBezTo>
                <a:cubicBezTo>
                  <a:pt x="1017267" y="910168"/>
                  <a:pt x="1049812" y="920487"/>
                  <a:pt x="1060395" y="936627"/>
                </a:cubicBezTo>
                <a:cubicBezTo>
                  <a:pt x="1070978" y="952767"/>
                  <a:pt x="1065951" y="963350"/>
                  <a:pt x="1058807" y="996952"/>
                </a:cubicBezTo>
                <a:cubicBezTo>
                  <a:pt x="1053449" y="1022154"/>
                  <a:pt x="1087233" y="1078758"/>
                  <a:pt x="1063718" y="1113187"/>
                </a:cubicBezTo>
                <a:lnTo>
                  <a:pt x="1060234" y="1116289"/>
                </a:lnTo>
                <a:lnTo>
                  <a:pt x="381704" y="1116289"/>
                </a:lnTo>
                <a:lnTo>
                  <a:pt x="380871" y="1116126"/>
                </a:lnTo>
                <a:cubicBezTo>
                  <a:pt x="268977" y="1088183"/>
                  <a:pt x="165640" y="1045768"/>
                  <a:pt x="123770" y="1016002"/>
                </a:cubicBezTo>
                <a:cubicBezTo>
                  <a:pt x="67943" y="976315"/>
                  <a:pt x="150757" y="937156"/>
                  <a:pt x="158695" y="900114"/>
                </a:cubicBezTo>
                <a:cubicBezTo>
                  <a:pt x="166632" y="863072"/>
                  <a:pt x="165310" y="825502"/>
                  <a:pt x="171395" y="793752"/>
                </a:cubicBezTo>
                <a:cubicBezTo>
                  <a:pt x="177480" y="762002"/>
                  <a:pt x="198382" y="741893"/>
                  <a:pt x="195207" y="709614"/>
                </a:cubicBezTo>
                <a:cubicBezTo>
                  <a:pt x="192032" y="677335"/>
                  <a:pt x="180655" y="613306"/>
                  <a:pt x="152345" y="600077"/>
                </a:cubicBezTo>
                <a:cubicBezTo>
                  <a:pt x="124035" y="586848"/>
                  <a:pt x="70324" y="614629"/>
                  <a:pt x="25345" y="630239"/>
                </a:cubicBezTo>
                <a:lnTo>
                  <a:pt x="0" y="642929"/>
                </a:lnTo>
                <a:lnTo>
                  <a:pt x="0" y="47117"/>
                </a:lnTo>
                <a:lnTo>
                  <a:pt x="12645" y="41277"/>
                </a:lnTo>
                <a:cubicBezTo>
                  <a:pt x="55507" y="14819"/>
                  <a:pt x="75351" y="267"/>
                  <a:pt x="114245" y="2"/>
                </a:cubicBez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81951C0-DBED-4BD5-8719-EFA3537C226F}"/>
              </a:ext>
            </a:extLst>
          </p:cNvPr>
          <p:cNvSpPr txBox="1"/>
          <p:nvPr/>
        </p:nvSpPr>
        <p:spPr>
          <a:xfrm rot="18709067">
            <a:off x="7405121" y="5393271"/>
            <a:ext cx="114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Ru-ma-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844955C-C52C-4B81-A349-1F479B9D0DAD}"/>
              </a:ext>
            </a:extLst>
          </p:cNvPr>
          <p:cNvSpPr txBox="1"/>
          <p:nvPr/>
        </p:nvSpPr>
        <p:spPr>
          <a:xfrm rot="2901551">
            <a:off x="5748268" y="5816049"/>
            <a:ext cx="1230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BIỂN TI-RÊ-NÊ</a:t>
            </a: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D145ED40-F1F4-464C-99BF-D8FFF6CC2EEA}"/>
              </a:ext>
            </a:extLst>
          </p:cNvPr>
          <p:cNvSpPr/>
          <p:nvPr/>
        </p:nvSpPr>
        <p:spPr>
          <a:xfrm>
            <a:off x="6482499" y="5298865"/>
            <a:ext cx="1111492" cy="1274463"/>
          </a:xfrm>
          <a:custGeom>
            <a:avLst/>
            <a:gdLst>
              <a:gd name="connsiteX0" fmla="*/ 1095340 w 1111492"/>
              <a:gd name="connsiteY0" fmla="*/ 1270210 h 1274463"/>
              <a:gd name="connsiteX1" fmla="*/ 1077877 w 1111492"/>
              <a:gd name="connsiteY1" fmla="*/ 1157498 h 1274463"/>
              <a:gd name="connsiteX2" fmla="*/ 1000090 w 1111492"/>
              <a:gd name="connsiteY2" fmla="*/ 1057485 h 1274463"/>
              <a:gd name="connsiteX3" fmla="*/ 968340 w 1111492"/>
              <a:gd name="connsiteY3" fmla="*/ 1006685 h 1274463"/>
              <a:gd name="connsiteX4" fmla="*/ 1012790 w 1111492"/>
              <a:gd name="connsiteY4" fmla="*/ 930485 h 1274463"/>
              <a:gd name="connsiteX5" fmla="*/ 982627 w 1111492"/>
              <a:gd name="connsiteY5" fmla="*/ 855873 h 1274463"/>
              <a:gd name="connsiteX6" fmla="*/ 1019140 w 1111492"/>
              <a:gd name="connsiteY6" fmla="*/ 773323 h 1274463"/>
              <a:gd name="connsiteX7" fmla="*/ 952465 w 1111492"/>
              <a:gd name="connsiteY7" fmla="*/ 751098 h 1274463"/>
              <a:gd name="connsiteX8" fmla="*/ 911190 w 1111492"/>
              <a:gd name="connsiteY8" fmla="*/ 706648 h 1274463"/>
              <a:gd name="connsiteX9" fmla="*/ 882615 w 1111492"/>
              <a:gd name="connsiteY9" fmla="*/ 654260 h 1274463"/>
              <a:gd name="connsiteX10" fmla="*/ 831815 w 1111492"/>
              <a:gd name="connsiteY10" fmla="*/ 619335 h 1274463"/>
              <a:gd name="connsiteX11" fmla="*/ 784190 w 1111492"/>
              <a:gd name="connsiteY11" fmla="*/ 568535 h 1274463"/>
              <a:gd name="connsiteX12" fmla="*/ 744502 w 1111492"/>
              <a:gd name="connsiteY12" fmla="*/ 514560 h 1274463"/>
              <a:gd name="connsiteX13" fmla="*/ 711165 w 1111492"/>
              <a:gd name="connsiteY13" fmla="*/ 509798 h 1274463"/>
              <a:gd name="connsiteX14" fmla="*/ 641315 w 1111492"/>
              <a:gd name="connsiteY14" fmla="*/ 455823 h 1274463"/>
              <a:gd name="connsiteX15" fmla="*/ 585752 w 1111492"/>
              <a:gd name="connsiteY15" fmla="*/ 447885 h 1274463"/>
              <a:gd name="connsiteX16" fmla="*/ 495265 w 1111492"/>
              <a:gd name="connsiteY16" fmla="*/ 409785 h 1274463"/>
              <a:gd name="connsiteX17" fmla="*/ 458752 w 1111492"/>
              <a:gd name="connsiteY17" fmla="*/ 352635 h 1274463"/>
              <a:gd name="connsiteX18" fmla="*/ 425415 w 1111492"/>
              <a:gd name="connsiteY18" fmla="*/ 241510 h 1274463"/>
              <a:gd name="connsiteX19" fmla="*/ 415890 w 1111492"/>
              <a:gd name="connsiteY19" fmla="*/ 158960 h 1274463"/>
              <a:gd name="connsiteX20" fmla="*/ 365090 w 1111492"/>
              <a:gd name="connsiteY20" fmla="*/ 144673 h 1274463"/>
              <a:gd name="connsiteX21" fmla="*/ 355565 w 1111492"/>
              <a:gd name="connsiteY21" fmla="*/ 97048 h 1274463"/>
              <a:gd name="connsiteX22" fmla="*/ 336515 w 1111492"/>
              <a:gd name="connsiteY22" fmla="*/ 68473 h 1274463"/>
              <a:gd name="connsiteX23" fmla="*/ 304765 w 1111492"/>
              <a:gd name="connsiteY23" fmla="*/ 139910 h 1274463"/>
              <a:gd name="connsiteX24" fmla="*/ 258727 w 1111492"/>
              <a:gd name="connsiteY24" fmla="*/ 128798 h 1274463"/>
              <a:gd name="connsiteX25" fmla="*/ 233327 w 1111492"/>
              <a:gd name="connsiteY25" fmla="*/ 112923 h 1274463"/>
              <a:gd name="connsiteX26" fmla="*/ 258727 w 1111492"/>
              <a:gd name="connsiteY26" fmla="*/ 71648 h 1274463"/>
              <a:gd name="connsiteX27" fmla="*/ 277777 w 1111492"/>
              <a:gd name="connsiteY27" fmla="*/ 31960 h 1274463"/>
              <a:gd name="connsiteX28" fmla="*/ 241265 w 1111492"/>
              <a:gd name="connsiteY28" fmla="*/ 14498 h 1274463"/>
              <a:gd name="connsiteX29" fmla="*/ 176177 w 1111492"/>
              <a:gd name="connsiteY29" fmla="*/ 210 h 1274463"/>
              <a:gd name="connsiteX30" fmla="*/ 120615 w 1111492"/>
              <a:gd name="connsiteY30" fmla="*/ 25610 h 1274463"/>
              <a:gd name="connsiteX31" fmla="*/ 80927 w 1111492"/>
              <a:gd name="connsiteY31" fmla="*/ 17673 h 1274463"/>
              <a:gd name="connsiteX32" fmla="*/ 17427 w 1111492"/>
              <a:gd name="connsiteY32" fmla="*/ 20848 h 1274463"/>
              <a:gd name="connsiteX33" fmla="*/ 1552 w 1111492"/>
              <a:gd name="connsiteY33" fmla="*/ 74823 h 1274463"/>
              <a:gd name="connsiteX34" fmla="*/ 47590 w 1111492"/>
              <a:gd name="connsiteY34" fmla="*/ 97048 h 1274463"/>
              <a:gd name="connsiteX35" fmla="*/ 52352 w 1111492"/>
              <a:gd name="connsiteY35" fmla="*/ 157373 h 1274463"/>
              <a:gd name="connsiteX36" fmla="*/ 22190 w 1111492"/>
              <a:gd name="connsiteY36" fmla="*/ 154198 h 1274463"/>
              <a:gd name="connsiteX37" fmla="*/ 28540 w 1111492"/>
              <a:gd name="connsiteY37" fmla="*/ 238335 h 1274463"/>
              <a:gd name="connsiteX38" fmla="*/ 72990 w 1111492"/>
              <a:gd name="connsiteY38" fmla="*/ 314535 h 1274463"/>
              <a:gd name="connsiteX39" fmla="*/ 204752 w 1111492"/>
              <a:gd name="connsiteY39" fmla="*/ 387560 h 1274463"/>
              <a:gd name="connsiteX40" fmla="*/ 303177 w 1111492"/>
              <a:gd name="connsiteY40" fmla="*/ 668548 h 1274463"/>
              <a:gd name="connsiteX41" fmla="*/ 468277 w 1111492"/>
              <a:gd name="connsiteY41" fmla="*/ 727285 h 1274463"/>
              <a:gd name="connsiteX42" fmla="*/ 539715 w 1111492"/>
              <a:gd name="connsiteY42" fmla="*/ 735223 h 1274463"/>
              <a:gd name="connsiteX43" fmla="*/ 507965 w 1111492"/>
              <a:gd name="connsiteY43" fmla="*/ 811423 h 1274463"/>
              <a:gd name="connsiteX44" fmla="*/ 590515 w 1111492"/>
              <a:gd name="connsiteY44" fmla="*/ 854285 h 1274463"/>
              <a:gd name="connsiteX45" fmla="*/ 741327 w 1111492"/>
              <a:gd name="connsiteY45" fmla="*/ 928898 h 1274463"/>
              <a:gd name="connsiteX46" fmla="*/ 834990 w 1111492"/>
              <a:gd name="connsiteY46" fmla="*/ 1040023 h 1274463"/>
              <a:gd name="connsiteX47" fmla="*/ 844515 w 1111492"/>
              <a:gd name="connsiteY47" fmla="*/ 1143210 h 1274463"/>
              <a:gd name="connsiteX48" fmla="*/ 847690 w 1111492"/>
              <a:gd name="connsiteY48" fmla="*/ 1241635 h 1274463"/>
              <a:gd name="connsiteX49" fmla="*/ 1095340 w 1111492"/>
              <a:gd name="connsiteY49" fmla="*/ 1270210 h 127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11492" h="1274463">
                <a:moveTo>
                  <a:pt x="1095340" y="1270210"/>
                </a:moveTo>
                <a:cubicBezTo>
                  <a:pt x="1133705" y="1256187"/>
                  <a:pt x="1093752" y="1192952"/>
                  <a:pt x="1077877" y="1157498"/>
                </a:cubicBezTo>
                <a:cubicBezTo>
                  <a:pt x="1062002" y="1122044"/>
                  <a:pt x="1018346" y="1082620"/>
                  <a:pt x="1000090" y="1057485"/>
                </a:cubicBezTo>
                <a:cubicBezTo>
                  <a:pt x="981834" y="1032350"/>
                  <a:pt x="966223" y="1027852"/>
                  <a:pt x="968340" y="1006685"/>
                </a:cubicBezTo>
                <a:cubicBezTo>
                  <a:pt x="970457" y="985518"/>
                  <a:pt x="1010409" y="955620"/>
                  <a:pt x="1012790" y="930485"/>
                </a:cubicBezTo>
                <a:cubicBezTo>
                  <a:pt x="1015171" y="905350"/>
                  <a:pt x="981569" y="882067"/>
                  <a:pt x="982627" y="855873"/>
                </a:cubicBezTo>
                <a:cubicBezTo>
                  <a:pt x="983685" y="829679"/>
                  <a:pt x="1024167" y="790785"/>
                  <a:pt x="1019140" y="773323"/>
                </a:cubicBezTo>
                <a:cubicBezTo>
                  <a:pt x="1014113" y="755861"/>
                  <a:pt x="970456" y="762210"/>
                  <a:pt x="952465" y="751098"/>
                </a:cubicBezTo>
                <a:cubicBezTo>
                  <a:pt x="934474" y="739986"/>
                  <a:pt x="922832" y="722788"/>
                  <a:pt x="911190" y="706648"/>
                </a:cubicBezTo>
                <a:cubicBezTo>
                  <a:pt x="899548" y="690508"/>
                  <a:pt x="895844" y="668812"/>
                  <a:pt x="882615" y="654260"/>
                </a:cubicBezTo>
                <a:cubicBezTo>
                  <a:pt x="869386" y="639708"/>
                  <a:pt x="848219" y="633623"/>
                  <a:pt x="831815" y="619335"/>
                </a:cubicBezTo>
                <a:cubicBezTo>
                  <a:pt x="815411" y="605047"/>
                  <a:pt x="798742" y="585997"/>
                  <a:pt x="784190" y="568535"/>
                </a:cubicBezTo>
                <a:cubicBezTo>
                  <a:pt x="769638" y="551072"/>
                  <a:pt x="756673" y="524349"/>
                  <a:pt x="744502" y="514560"/>
                </a:cubicBezTo>
                <a:cubicBezTo>
                  <a:pt x="732331" y="504770"/>
                  <a:pt x="728363" y="519587"/>
                  <a:pt x="711165" y="509798"/>
                </a:cubicBezTo>
                <a:cubicBezTo>
                  <a:pt x="693967" y="500009"/>
                  <a:pt x="662217" y="466142"/>
                  <a:pt x="641315" y="455823"/>
                </a:cubicBezTo>
                <a:cubicBezTo>
                  <a:pt x="620413" y="445504"/>
                  <a:pt x="610094" y="455558"/>
                  <a:pt x="585752" y="447885"/>
                </a:cubicBezTo>
                <a:cubicBezTo>
                  <a:pt x="561410" y="440212"/>
                  <a:pt x="516432" y="425660"/>
                  <a:pt x="495265" y="409785"/>
                </a:cubicBezTo>
                <a:cubicBezTo>
                  <a:pt x="474098" y="393910"/>
                  <a:pt x="470394" y="380681"/>
                  <a:pt x="458752" y="352635"/>
                </a:cubicBezTo>
                <a:cubicBezTo>
                  <a:pt x="447110" y="324589"/>
                  <a:pt x="432559" y="273789"/>
                  <a:pt x="425415" y="241510"/>
                </a:cubicBezTo>
                <a:cubicBezTo>
                  <a:pt x="418271" y="209231"/>
                  <a:pt x="425944" y="175099"/>
                  <a:pt x="415890" y="158960"/>
                </a:cubicBezTo>
                <a:cubicBezTo>
                  <a:pt x="405836" y="142821"/>
                  <a:pt x="375144" y="154992"/>
                  <a:pt x="365090" y="144673"/>
                </a:cubicBezTo>
                <a:cubicBezTo>
                  <a:pt x="355036" y="134354"/>
                  <a:pt x="360328" y="109748"/>
                  <a:pt x="355565" y="97048"/>
                </a:cubicBezTo>
                <a:cubicBezTo>
                  <a:pt x="350802" y="84348"/>
                  <a:pt x="344982" y="61329"/>
                  <a:pt x="336515" y="68473"/>
                </a:cubicBezTo>
                <a:cubicBezTo>
                  <a:pt x="328048" y="75617"/>
                  <a:pt x="317730" y="129856"/>
                  <a:pt x="304765" y="139910"/>
                </a:cubicBezTo>
                <a:cubicBezTo>
                  <a:pt x="291800" y="149964"/>
                  <a:pt x="270633" y="133296"/>
                  <a:pt x="258727" y="128798"/>
                </a:cubicBezTo>
                <a:cubicBezTo>
                  <a:pt x="246821" y="124300"/>
                  <a:pt x="233327" y="122448"/>
                  <a:pt x="233327" y="112923"/>
                </a:cubicBezTo>
                <a:cubicBezTo>
                  <a:pt x="233327" y="103398"/>
                  <a:pt x="251319" y="85142"/>
                  <a:pt x="258727" y="71648"/>
                </a:cubicBezTo>
                <a:cubicBezTo>
                  <a:pt x="266135" y="58154"/>
                  <a:pt x="280687" y="41485"/>
                  <a:pt x="277777" y="31960"/>
                </a:cubicBezTo>
                <a:cubicBezTo>
                  <a:pt x="274867" y="22435"/>
                  <a:pt x="258198" y="19790"/>
                  <a:pt x="241265" y="14498"/>
                </a:cubicBezTo>
                <a:cubicBezTo>
                  <a:pt x="224332" y="9206"/>
                  <a:pt x="196285" y="-1642"/>
                  <a:pt x="176177" y="210"/>
                </a:cubicBezTo>
                <a:cubicBezTo>
                  <a:pt x="156069" y="2062"/>
                  <a:pt x="136490" y="22700"/>
                  <a:pt x="120615" y="25610"/>
                </a:cubicBezTo>
                <a:cubicBezTo>
                  <a:pt x="104740" y="28520"/>
                  <a:pt x="98125" y="18467"/>
                  <a:pt x="80927" y="17673"/>
                </a:cubicBezTo>
                <a:cubicBezTo>
                  <a:pt x="63729" y="16879"/>
                  <a:pt x="30656" y="11323"/>
                  <a:pt x="17427" y="20848"/>
                </a:cubicBezTo>
                <a:cubicBezTo>
                  <a:pt x="4198" y="30373"/>
                  <a:pt x="-3475" y="62123"/>
                  <a:pt x="1552" y="74823"/>
                </a:cubicBezTo>
                <a:cubicBezTo>
                  <a:pt x="6579" y="87523"/>
                  <a:pt x="39123" y="83290"/>
                  <a:pt x="47590" y="97048"/>
                </a:cubicBezTo>
                <a:cubicBezTo>
                  <a:pt x="56057" y="110806"/>
                  <a:pt x="56585" y="147848"/>
                  <a:pt x="52352" y="157373"/>
                </a:cubicBezTo>
                <a:cubicBezTo>
                  <a:pt x="48119" y="166898"/>
                  <a:pt x="26159" y="140704"/>
                  <a:pt x="22190" y="154198"/>
                </a:cubicBezTo>
                <a:cubicBezTo>
                  <a:pt x="18221" y="167692"/>
                  <a:pt x="20073" y="211612"/>
                  <a:pt x="28540" y="238335"/>
                </a:cubicBezTo>
                <a:cubicBezTo>
                  <a:pt x="37007" y="265058"/>
                  <a:pt x="43621" y="289664"/>
                  <a:pt x="72990" y="314535"/>
                </a:cubicBezTo>
                <a:cubicBezTo>
                  <a:pt x="102359" y="339406"/>
                  <a:pt x="166388" y="328558"/>
                  <a:pt x="204752" y="387560"/>
                </a:cubicBezTo>
                <a:cubicBezTo>
                  <a:pt x="243116" y="446562"/>
                  <a:pt x="259256" y="611927"/>
                  <a:pt x="303177" y="668548"/>
                </a:cubicBezTo>
                <a:cubicBezTo>
                  <a:pt x="347098" y="725169"/>
                  <a:pt x="428854" y="716173"/>
                  <a:pt x="468277" y="727285"/>
                </a:cubicBezTo>
                <a:cubicBezTo>
                  <a:pt x="507700" y="738397"/>
                  <a:pt x="533100" y="721200"/>
                  <a:pt x="539715" y="735223"/>
                </a:cubicBezTo>
                <a:cubicBezTo>
                  <a:pt x="546330" y="749246"/>
                  <a:pt x="499498" y="791579"/>
                  <a:pt x="507965" y="811423"/>
                </a:cubicBezTo>
                <a:cubicBezTo>
                  <a:pt x="516432" y="831267"/>
                  <a:pt x="590515" y="854285"/>
                  <a:pt x="590515" y="854285"/>
                </a:cubicBezTo>
                <a:cubicBezTo>
                  <a:pt x="629409" y="873864"/>
                  <a:pt x="700581" y="897942"/>
                  <a:pt x="741327" y="928898"/>
                </a:cubicBezTo>
                <a:cubicBezTo>
                  <a:pt x="782073" y="959854"/>
                  <a:pt x="817792" y="1004304"/>
                  <a:pt x="834990" y="1040023"/>
                </a:cubicBezTo>
                <a:cubicBezTo>
                  <a:pt x="852188" y="1075742"/>
                  <a:pt x="842398" y="1109608"/>
                  <a:pt x="844515" y="1143210"/>
                </a:cubicBezTo>
                <a:cubicBezTo>
                  <a:pt x="846632" y="1176812"/>
                  <a:pt x="808796" y="1222585"/>
                  <a:pt x="847690" y="1241635"/>
                </a:cubicBezTo>
                <a:cubicBezTo>
                  <a:pt x="886584" y="1260685"/>
                  <a:pt x="1056975" y="1284233"/>
                  <a:pt x="1095340" y="1270210"/>
                </a:cubicBezTo>
                <a:close/>
              </a:path>
            </a:pathLst>
          </a:custGeom>
          <a:solidFill>
            <a:srgbClr val="C1E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1C8E736-5325-401A-9909-3123C4013DFC}"/>
              </a:ext>
            </a:extLst>
          </p:cNvPr>
          <p:cNvSpPr txBox="1"/>
          <p:nvPr/>
        </p:nvSpPr>
        <p:spPr>
          <a:xfrm rot="2901551">
            <a:off x="6245826" y="5726250"/>
            <a:ext cx="1572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BIỂN A-DRI-A-TÍCH</a:t>
            </a: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D77422A4-E6D7-4836-A5EB-F706EB1F854A}"/>
              </a:ext>
            </a:extLst>
          </p:cNvPr>
          <p:cNvSpPr/>
          <p:nvPr/>
        </p:nvSpPr>
        <p:spPr>
          <a:xfrm>
            <a:off x="5970738" y="5789962"/>
            <a:ext cx="113120" cy="240002"/>
          </a:xfrm>
          <a:custGeom>
            <a:avLst/>
            <a:gdLst>
              <a:gd name="connsiteX0" fmla="*/ 37063 w 113120"/>
              <a:gd name="connsiteY0" fmla="*/ 239363 h 240002"/>
              <a:gd name="connsiteX1" fmla="*/ 97388 w 113120"/>
              <a:gd name="connsiteY1" fmla="*/ 134588 h 240002"/>
              <a:gd name="connsiteX2" fmla="*/ 111676 w 113120"/>
              <a:gd name="connsiteY2" fmla="*/ 42513 h 240002"/>
              <a:gd name="connsiteX3" fmla="*/ 70401 w 113120"/>
              <a:gd name="connsiteY3" fmla="*/ 4413 h 240002"/>
              <a:gd name="connsiteX4" fmla="*/ 16426 w 113120"/>
              <a:gd name="connsiteY4" fmla="*/ 10763 h 240002"/>
              <a:gd name="connsiteX5" fmla="*/ 13251 w 113120"/>
              <a:gd name="connsiteY5" fmla="*/ 93313 h 240002"/>
              <a:gd name="connsiteX6" fmla="*/ 2138 w 113120"/>
              <a:gd name="connsiteY6" fmla="*/ 106013 h 240002"/>
              <a:gd name="connsiteX7" fmla="*/ 13251 w 113120"/>
              <a:gd name="connsiteY7" fmla="*/ 140938 h 240002"/>
              <a:gd name="connsiteX8" fmla="*/ 551 w 113120"/>
              <a:gd name="connsiteY8" fmla="*/ 177451 h 240002"/>
              <a:gd name="connsiteX9" fmla="*/ 37063 w 113120"/>
              <a:gd name="connsiteY9" fmla="*/ 239363 h 24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120" h="240002">
                <a:moveTo>
                  <a:pt x="37063" y="239363"/>
                </a:moveTo>
                <a:cubicBezTo>
                  <a:pt x="53203" y="232219"/>
                  <a:pt x="84952" y="167396"/>
                  <a:pt x="97388" y="134588"/>
                </a:cubicBezTo>
                <a:cubicBezTo>
                  <a:pt x="109824" y="101780"/>
                  <a:pt x="116174" y="64209"/>
                  <a:pt x="111676" y="42513"/>
                </a:cubicBezTo>
                <a:cubicBezTo>
                  <a:pt x="107178" y="20817"/>
                  <a:pt x="86276" y="9705"/>
                  <a:pt x="70401" y="4413"/>
                </a:cubicBezTo>
                <a:cubicBezTo>
                  <a:pt x="54526" y="-879"/>
                  <a:pt x="25951" y="-4054"/>
                  <a:pt x="16426" y="10763"/>
                </a:cubicBezTo>
                <a:cubicBezTo>
                  <a:pt x="6901" y="25580"/>
                  <a:pt x="15632" y="77438"/>
                  <a:pt x="13251" y="93313"/>
                </a:cubicBezTo>
                <a:cubicBezTo>
                  <a:pt x="10870" y="109188"/>
                  <a:pt x="2138" y="98076"/>
                  <a:pt x="2138" y="106013"/>
                </a:cubicBezTo>
                <a:cubicBezTo>
                  <a:pt x="2138" y="113950"/>
                  <a:pt x="13515" y="129032"/>
                  <a:pt x="13251" y="140938"/>
                </a:cubicBezTo>
                <a:cubicBezTo>
                  <a:pt x="12987" y="152844"/>
                  <a:pt x="-3153" y="163164"/>
                  <a:pt x="551" y="177451"/>
                </a:cubicBezTo>
                <a:cubicBezTo>
                  <a:pt x="4255" y="191738"/>
                  <a:pt x="20923" y="246507"/>
                  <a:pt x="37063" y="23936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DBD9504-403D-4B92-B75B-F58F42909C55}"/>
              </a:ext>
            </a:extLst>
          </p:cNvPr>
          <p:cNvSpPr/>
          <p:nvPr/>
        </p:nvSpPr>
        <p:spPr>
          <a:xfrm>
            <a:off x="9268057" y="4742905"/>
            <a:ext cx="170586" cy="139693"/>
          </a:xfrm>
          <a:custGeom>
            <a:avLst/>
            <a:gdLst>
              <a:gd name="connsiteX0" fmla="*/ 2057 w 170586"/>
              <a:gd name="connsiteY0" fmla="*/ 138658 h 139693"/>
              <a:gd name="connsiteX1" fmla="*/ 24282 w 170586"/>
              <a:gd name="connsiteY1" fmla="*/ 19595 h 139693"/>
              <a:gd name="connsiteX2" fmla="*/ 103657 w 170586"/>
              <a:gd name="connsiteY2" fmla="*/ 21183 h 139693"/>
              <a:gd name="connsiteX3" fmla="*/ 170332 w 170586"/>
              <a:gd name="connsiteY3" fmla="*/ 545 h 139693"/>
              <a:gd name="connsiteX4" fmla="*/ 124294 w 170586"/>
              <a:gd name="connsiteY4" fmla="*/ 46583 h 139693"/>
              <a:gd name="connsiteX5" fmla="*/ 67144 w 170586"/>
              <a:gd name="connsiteY5" fmla="*/ 76745 h 139693"/>
              <a:gd name="connsiteX6" fmla="*/ 2057 w 170586"/>
              <a:gd name="connsiteY6" fmla="*/ 138658 h 13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586" h="139693">
                <a:moveTo>
                  <a:pt x="2057" y="138658"/>
                </a:moveTo>
                <a:cubicBezTo>
                  <a:pt x="-5087" y="129133"/>
                  <a:pt x="7349" y="39174"/>
                  <a:pt x="24282" y="19595"/>
                </a:cubicBezTo>
                <a:cubicBezTo>
                  <a:pt x="41215" y="16"/>
                  <a:pt x="79315" y="24358"/>
                  <a:pt x="103657" y="21183"/>
                </a:cubicBezTo>
                <a:cubicBezTo>
                  <a:pt x="127999" y="18008"/>
                  <a:pt x="166893" y="-3688"/>
                  <a:pt x="170332" y="545"/>
                </a:cubicBezTo>
                <a:cubicBezTo>
                  <a:pt x="173771" y="4778"/>
                  <a:pt x="141492" y="33883"/>
                  <a:pt x="124294" y="46583"/>
                </a:cubicBezTo>
                <a:cubicBezTo>
                  <a:pt x="107096" y="59283"/>
                  <a:pt x="84342" y="64310"/>
                  <a:pt x="67144" y="76745"/>
                </a:cubicBezTo>
                <a:cubicBezTo>
                  <a:pt x="49946" y="89180"/>
                  <a:pt x="9201" y="148183"/>
                  <a:pt x="2057" y="138658"/>
                </a:cubicBezTo>
                <a:close/>
              </a:path>
            </a:pathLst>
          </a:custGeom>
          <a:solidFill>
            <a:srgbClr val="4BB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18" name="Picture 117" descr="A fire in the sky&#10;&#10;Description automatically generated">
            <a:extLst>
              <a:ext uri="{FF2B5EF4-FFF2-40B4-BE49-F238E27FC236}">
                <a16:creationId xmlns:a16="http://schemas.microsoft.com/office/drawing/2014/main" id="{8736CD4A-B8C0-4F2E-B676-FA80A9ADDE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237" y="1709038"/>
            <a:ext cx="412125" cy="412125"/>
          </a:xfrm>
          <a:prstGeom prst="rect">
            <a:avLst/>
          </a:prstGeom>
        </p:spPr>
      </p:pic>
      <p:pic>
        <p:nvPicPr>
          <p:cNvPr id="119" name="Picture 118" descr="A fire in the sky&#10;&#10;Description automatically generated">
            <a:extLst>
              <a:ext uri="{FF2B5EF4-FFF2-40B4-BE49-F238E27FC236}">
                <a16:creationId xmlns:a16="http://schemas.microsoft.com/office/drawing/2014/main" id="{6F95574A-CE3D-4C77-9681-E2B7DAC4A4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617" y="1341010"/>
            <a:ext cx="412125" cy="412125"/>
          </a:xfrm>
          <a:prstGeom prst="rect">
            <a:avLst/>
          </a:prstGeom>
        </p:spPr>
      </p:pic>
      <p:pic>
        <p:nvPicPr>
          <p:cNvPr id="120" name="Picture 119" descr="A fire in the sky&#10;&#10;Description automatically generated">
            <a:extLst>
              <a:ext uri="{FF2B5EF4-FFF2-40B4-BE49-F238E27FC236}">
                <a16:creationId xmlns:a16="http://schemas.microsoft.com/office/drawing/2014/main" id="{B0740044-A228-4DE1-8931-D301F5E2C8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322" y="3836869"/>
            <a:ext cx="412125" cy="412125"/>
          </a:xfrm>
          <a:prstGeom prst="rect">
            <a:avLst/>
          </a:prstGeom>
        </p:spPr>
      </p:pic>
      <p:pic>
        <p:nvPicPr>
          <p:cNvPr id="121" name="Picture 120" descr="A fire in the sky&#10;&#10;Description automatically generated">
            <a:extLst>
              <a:ext uri="{FF2B5EF4-FFF2-40B4-BE49-F238E27FC236}">
                <a16:creationId xmlns:a16="http://schemas.microsoft.com/office/drawing/2014/main" id="{C1333D22-575F-4106-B65E-DFBC9A872F7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182" y="4166690"/>
            <a:ext cx="412125" cy="412125"/>
          </a:xfrm>
          <a:prstGeom prst="rect">
            <a:avLst/>
          </a:prstGeom>
        </p:spPr>
      </p:pic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2C65F482-9378-4F65-B681-0255E9F2CA5C}"/>
              </a:ext>
            </a:extLst>
          </p:cNvPr>
          <p:cNvSpPr/>
          <p:nvPr/>
        </p:nvSpPr>
        <p:spPr>
          <a:xfrm rot="20771194" flipH="1" flipV="1">
            <a:off x="7951910" y="2829705"/>
            <a:ext cx="432271" cy="213052"/>
          </a:xfrm>
          <a:custGeom>
            <a:avLst/>
            <a:gdLst>
              <a:gd name="connsiteX0" fmla="*/ 0 w 406630"/>
              <a:gd name="connsiteY0" fmla="*/ 89216 h 199605"/>
              <a:gd name="connsiteX1" fmla="*/ 14253 w 406630"/>
              <a:gd name="connsiteY1" fmla="*/ 7613 h 199605"/>
              <a:gd name="connsiteX2" fmla="*/ 113900 w 406630"/>
              <a:gd name="connsiteY2" fmla="*/ 26645 h 199605"/>
              <a:gd name="connsiteX3" fmla="*/ 254646 w 406630"/>
              <a:gd name="connsiteY3" fmla="*/ 64393 h 199605"/>
              <a:gd name="connsiteX4" fmla="*/ 283635 w 406630"/>
              <a:gd name="connsiteY4" fmla="*/ 0 h 199605"/>
              <a:gd name="connsiteX5" fmla="*/ 406630 w 406630"/>
              <a:gd name="connsiteY5" fmla="*/ 148115 h 199605"/>
              <a:gd name="connsiteX6" fmla="*/ 214060 w 406630"/>
              <a:gd name="connsiteY6" fmla="*/ 199605 h 199605"/>
              <a:gd name="connsiteX7" fmla="*/ 243050 w 406630"/>
              <a:gd name="connsiteY7" fmla="*/ 127484 h 199605"/>
              <a:gd name="connsiteX8" fmla="*/ 43162 w 406630"/>
              <a:gd name="connsiteY8" fmla="*/ 91749 h 199605"/>
              <a:gd name="connsiteX0" fmla="*/ 0 w 432271"/>
              <a:gd name="connsiteY0" fmla="*/ 125525 h 199605"/>
              <a:gd name="connsiteX1" fmla="*/ 39894 w 432271"/>
              <a:gd name="connsiteY1" fmla="*/ 7613 h 199605"/>
              <a:gd name="connsiteX2" fmla="*/ 139541 w 432271"/>
              <a:gd name="connsiteY2" fmla="*/ 26645 h 199605"/>
              <a:gd name="connsiteX3" fmla="*/ 280287 w 432271"/>
              <a:gd name="connsiteY3" fmla="*/ 64393 h 199605"/>
              <a:gd name="connsiteX4" fmla="*/ 309276 w 432271"/>
              <a:gd name="connsiteY4" fmla="*/ 0 h 199605"/>
              <a:gd name="connsiteX5" fmla="*/ 432271 w 432271"/>
              <a:gd name="connsiteY5" fmla="*/ 148115 h 199605"/>
              <a:gd name="connsiteX6" fmla="*/ 239701 w 432271"/>
              <a:gd name="connsiteY6" fmla="*/ 199605 h 199605"/>
              <a:gd name="connsiteX7" fmla="*/ 268691 w 432271"/>
              <a:gd name="connsiteY7" fmla="*/ 127484 h 199605"/>
              <a:gd name="connsiteX8" fmla="*/ 68803 w 432271"/>
              <a:gd name="connsiteY8" fmla="*/ 91749 h 199605"/>
              <a:gd name="connsiteX9" fmla="*/ 0 w 432271"/>
              <a:gd name="connsiteY9" fmla="*/ 125525 h 199605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68803 w 432271"/>
              <a:gd name="connsiteY8" fmla="*/ 105196 h 213052"/>
              <a:gd name="connsiteX9" fmla="*/ 0 w 432271"/>
              <a:gd name="connsiteY9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68803 w 432271"/>
              <a:gd name="connsiteY8" fmla="*/ 105196 h 213052"/>
              <a:gd name="connsiteX9" fmla="*/ 0 w 432271"/>
              <a:gd name="connsiteY9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0 w 432271"/>
              <a:gd name="connsiteY8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0 w 432271"/>
              <a:gd name="connsiteY8" fmla="*/ 138972 h 21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271" h="213052">
                <a:moveTo>
                  <a:pt x="0" y="138972"/>
                </a:moveTo>
                <a:lnTo>
                  <a:pt x="21080" y="0"/>
                </a:lnTo>
                <a:lnTo>
                  <a:pt x="139541" y="40092"/>
                </a:lnTo>
                <a:cubicBezTo>
                  <a:pt x="183001" y="50184"/>
                  <a:pt x="229536" y="62674"/>
                  <a:pt x="280287" y="77840"/>
                </a:cubicBezTo>
                <a:lnTo>
                  <a:pt x="309276" y="13447"/>
                </a:lnTo>
                <a:lnTo>
                  <a:pt x="432271" y="161562"/>
                </a:lnTo>
                <a:lnTo>
                  <a:pt x="239701" y="213052"/>
                </a:lnTo>
                <a:lnTo>
                  <a:pt x="268691" y="140931"/>
                </a:lnTo>
                <a:cubicBezTo>
                  <a:pt x="228741" y="128584"/>
                  <a:pt x="94681" y="119851"/>
                  <a:pt x="0" y="13897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2871E77-BC30-4C0B-936F-FF23D82806DA}"/>
              </a:ext>
            </a:extLst>
          </p:cNvPr>
          <p:cNvSpPr txBox="1"/>
          <p:nvPr/>
        </p:nvSpPr>
        <p:spPr>
          <a:xfrm rot="21413156">
            <a:off x="9554485" y="1614756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(1919)</a:t>
            </a:r>
          </a:p>
        </p:txBody>
      </p:sp>
      <p:pic>
        <p:nvPicPr>
          <p:cNvPr id="129" name="Picture 128" descr="A fire in the sky&#10;&#10;Description automatically generated">
            <a:extLst>
              <a:ext uri="{FF2B5EF4-FFF2-40B4-BE49-F238E27FC236}">
                <a16:creationId xmlns:a16="http://schemas.microsoft.com/office/drawing/2014/main" id="{E797982C-FB68-45B7-ABFC-F8B964B47DA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87" y="4580847"/>
            <a:ext cx="412125" cy="412125"/>
          </a:xfrm>
          <a:prstGeom prst="rect">
            <a:avLst/>
          </a:prstGeom>
        </p:spPr>
      </p:pic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6D281C41-23C7-4C6F-BA6A-DFE1C480CE00}"/>
              </a:ext>
            </a:extLst>
          </p:cNvPr>
          <p:cNvSpPr/>
          <p:nvPr/>
        </p:nvSpPr>
        <p:spPr>
          <a:xfrm rot="828806" flipV="1">
            <a:off x="1859976" y="5189242"/>
            <a:ext cx="432271" cy="213052"/>
          </a:xfrm>
          <a:custGeom>
            <a:avLst/>
            <a:gdLst>
              <a:gd name="connsiteX0" fmla="*/ 0 w 406630"/>
              <a:gd name="connsiteY0" fmla="*/ 89216 h 199605"/>
              <a:gd name="connsiteX1" fmla="*/ 14253 w 406630"/>
              <a:gd name="connsiteY1" fmla="*/ 7613 h 199605"/>
              <a:gd name="connsiteX2" fmla="*/ 113900 w 406630"/>
              <a:gd name="connsiteY2" fmla="*/ 26645 h 199605"/>
              <a:gd name="connsiteX3" fmla="*/ 254646 w 406630"/>
              <a:gd name="connsiteY3" fmla="*/ 64393 h 199605"/>
              <a:gd name="connsiteX4" fmla="*/ 283635 w 406630"/>
              <a:gd name="connsiteY4" fmla="*/ 0 h 199605"/>
              <a:gd name="connsiteX5" fmla="*/ 406630 w 406630"/>
              <a:gd name="connsiteY5" fmla="*/ 148115 h 199605"/>
              <a:gd name="connsiteX6" fmla="*/ 214060 w 406630"/>
              <a:gd name="connsiteY6" fmla="*/ 199605 h 199605"/>
              <a:gd name="connsiteX7" fmla="*/ 243050 w 406630"/>
              <a:gd name="connsiteY7" fmla="*/ 127484 h 199605"/>
              <a:gd name="connsiteX8" fmla="*/ 43162 w 406630"/>
              <a:gd name="connsiteY8" fmla="*/ 91749 h 199605"/>
              <a:gd name="connsiteX0" fmla="*/ 0 w 432271"/>
              <a:gd name="connsiteY0" fmla="*/ 125525 h 199605"/>
              <a:gd name="connsiteX1" fmla="*/ 39894 w 432271"/>
              <a:gd name="connsiteY1" fmla="*/ 7613 h 199605"/>
              <a:gd name="connsiteX2" fmla="*/ 139541 w 432271"/>
              <a:gd name="connsiteY2" fmla="*/ 26645 h 199605"/>
              <a:gd name="connsiteX3" fmla="*/ 280287 w 432271"/>
              <a:gd name="connsiteY3" fmla="*/ 64393 h 199605"/>
              <a:gd name="connsiteX4" fmla="*/ 309276 w 432271"/>
              <a:gd name="connsiteY4" fmla="*/ 0 h 199605"/>
              <a:gd name="connsiteX5" fmla="*/ 432271 w 432271"/>
              <a:gd name="connsiteY5" fmla="*/ 148115 h 199605"/>
              <a:gd name="connsiteX6" fmla="*/ 239701 w 432271"/>
              <a:gd name="connsiteY6" fmla="*/ 199605 h 199605"/>
              <a:gd name="connsiteX7" fmla="*/ 268691 w 432271"/>
              <a:gd name="connsiteY7" fmla="*/ 127484 h 199605"/>
              <a:gd name="connsiteX8" fmla="*/ 68803 w 432271"/>
              <a:gd name="connsiteY8" fmla="*/ 91749 h 199605"/>
              <a:gd name="connsiteX9" fmla="*/ 0 w 432271"/>
              <a:gd name="connsiteY9" fmla="*/ 125525 h 199605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68803 w 432271"/>
              <a:gd name="connsiteY8" fmla="*/ 105196 h 213052"/>
              <a:gd name="connsiteX9" fmla="*/ 0 w 432271"/>
              <a:gd name="connsiteY9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68803 w 432271"/>
              <a:gd name="connsiteY8" fmla="*/ 105196 h 213052"/>
              <a:gd name="connsiteX9" fmla="*/ 0 w 432271"/>
              <a:gd name="connsiteY9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0 w 432271"/>
              <a:gd name="connsiteY8" fmla="*/ 138972 h 213052"/>
              <a:gd name="connsiteX0" fmla="*/ 0 w 432271"/>
              <a:gd name="connsiteY0" fmla="*/ 138972 h 213052"/>
              <a:gd name="connsiteX1" fmla="*/ 21080 w 432271"/>
              <a:gd name="connsiteY1" fmla="*/ 0 h 213052"/>
              <a:gd name="connsiteX2" fmla="*/ 139541 w 432271"/>
              <a:gd name="connsiteY2" fmla="*/ 40092 h 213052"/>
              <a:gd name="connsiteX3" fmla="*/ 280287 w 432271"/>
              <a:gd name="connsiteY3" fmla="*/ 77840 h 213052"/>
              <a:gd name="connsiteX4" fmla="*/ 309276 w 432271"/>
              <a:gd name="connsiteY4" fmla="*/ 13447 h 213052"/>
              <a:gd name="connsiteX5" fmla="*/ 432271 w 432271"/>
              <a:gd name="connsiteY5" fmla="*/ 161562 h 213052"/>
              <a:gd name="connsiteX6" fmla="*/ 239701 w 432271"/>
              <a:gd name="connsiteY6" fmla="*/ 213052 h 213052"/>
              <a:gd name="connsiteX7" fmla="*/ 268691 w 432271"/>
              <a:gd name="connsiteY7" fmla="*/ 140931 h 213052"/>
              <a:gd name="connsiteX8" fmla="*/ 0 w 432271"/>
              <a:gd name="connsiteY8" fmla="*/ 138972 h 21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271" h="213052">
                <a:moveTo>
                  <a:pt x="0" y="138972"/>
                </a:moveTo>
                <a:lnTo>
                  <a:pt x="21080" y="0"/>
                </a:lnTo>
                <a:lnTo>
                  <a:pt x="139541" y="40092"/>
                </a:lnTo>
                <a:cubicBezTo>
                  <a:pt x="183001" y="50184"/>
                  <a:pt x="229536" y="62674"/>
                  <a:pt x="280287" y="77840"/>
                </a:cubicBezTo>
                <a:lnTo>
                  <a:pt x="309276" y="13447"/>
                </a:lnTo>
                <a:lnTo>
                  <a:pt x="432271" y="161562"/>
                </a:lnTo>
                <a:lnTo>
                  <a:pt x="239701" y="213052"/>
                </a:lnTo>
                <a:lnTo>
                  <a:pt x="268691" y="140931"/>
                </a:lnTo>
                <a:cubicBezTo>
                  <a:pt x="228741" y="128584"/>
                  <a:pt x="94681" y="119851"/>
                  <a:pt x="0" y="13897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0F76D591-AB16-4E9D-8197-9C9158FBD81C}"/>
              </a:ext>
            </a:extLst>
          </p:cNvPr>
          <p:cNvSpPr/>
          <p:nvPr/>
        </p:nvSpPr>
        <p:spPr>
          <a:xfrm rot="1031356">
            <a:off x="1802842" y="5648291"/>
            <a:ext cx="580888" cy="165644"/>
          </a:xfrm>
          <a:custGeom>
            <a:avLst/>
            <a:gdLst>
              <a:gd name="connsiteX0" fmla="*/ 0 w 1019175"/>
              <a:gd name="connsiteY0" fmla="*/ 119062 h 119062"/>
              <a:gd name="connsiteX1" fmla="*/ 298450 w 1019175"/>
              <a:gd name="connsiteY1" fmla="*/ 101600 h 119062"/>
              <a:gd name="connsiteX2" fmla="*/ 604838 w 1019175"/>
              <a:gd name="connsiteY2" fmla="*/ 63500 h 119062"/>
              <a:gd name="connsiteX3" fmla="*/ 893763 w 1019175"/>
              <a:gd name="connsiteY3" fmla="*/ 25400 h 119062"/>
              <a:gd name="connsiteX4" fmla="*/ 1019175 w 1019175"/>
              <a:gd name="connsiteY4" fmla="*/ 0 h 1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175" h="119062">
                <a:moveTo>
                  <a:pt x="0" y="119062"/>
                </a:moveTo>
                <a:cubicBezTo>
                  <a:pt x="98822" y="114961"/>
                  <a:pt x="197644" y="110860"/>
                  <a:pt x="298450" y="101600"/>
                </a:cubicBezTo>
                <a:cubicBezTo>
                  <a:pt x="399256" y="92340"/>
                  <a:pt x="604838" y="63500"/>
                  <a:pt x="604838" y="63500"/>
                </a:cubicBezTo>
                <a:lnTo>
                  <a:pt x="893763" y="25400"/>
                </a:lnTo>
                <a:cubicBezTo>
                  <a:pt x="962819" y="14817"/>
                  <a:pt x="990997" y="7408"/>
                  <a:pt x="1019175" y="0"/>
                </a:cubicBezTo>
              </a:path>
            </a:pathLst>
          </a:custGeom>
          <a:noFill/>
          <a:ln w="38100" cap="rnd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24AAF041-0317-4170-9AF1-783789064189}"/>
              </a:ext>
            </a:extLst>
          </p:cNvPr>
          <p:cNvSpPr/>
          <p:nvPr/>
        </p:nvSpPr>
        <p:spPr>
          <a:xfrm>
            <a:off x="1765114" y="6078178"/>
            <a:ext cx="577636" cy="375804"/>
          </a:xfrm>
          <a:prstGeom prst="rect">
            <a:avLst/>
          </a:prstGeom>
          <a:solidFill>
            <a:srgbClr val="FAB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8BFF538-6C19-4F0C-A7C1-1F41E20B7D7E}"/>
              </a:ext>
            </a:extLst>
          </p:cNvPr>
          <p:cNvSpPr txBox="1"/>
          <p:nvPr/>
        </p:nvSpPr>
        <p:spPr>
          <a:xfrm>
            <a:off x="2395234" y="4629193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5020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5020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5020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5020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5020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vệ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65020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3A1D548-A947-4CAF-94F4-10A863AA83DF}"/>
              </a:ext>
            </a:extLst>
          </p:cNvPr>
          <p:cNvSpPr txBox="1"/>
          <p:nvPr/>
        </p:nvSpPr>
        <p:spPr>
          <a:xfrm>
            <a:off x="2390947" y="5027539"/>
            <a:ext cx="3120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tấn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công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F9BACBF-892D-4987-80BF-43E765D71F70}"/>
              </a:ext>
            </a:extLst>
          </p:cNvPr>
          <p:cNvSpPr txBox="1"/>
          <p:nvPr/>
        </p:nvSpPr>
        <p:spPr>
          <a:xfrm>
            <a:off x="2335014" y="5463967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quốc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can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528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thiệp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F528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D39CE02-A75A-4DEC-873E-F90648528B7A}"/>
              </a:ext>
            </a:extLst>
          </p:cNvPr>
          <p:cNvSpPr txBox="1"/>
          <p:nvPr/>
        </p:nvSpPr>
        <p:spPr>
          <a:xfrm>
            <a:off x="2313712" y="5836445"/>
            <a:ext cx="3284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thổ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do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quyền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soát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85B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1919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6BE9133-7AA3-4B22-8A8A-6DE418D20C25}"/>
              </a:ext>
            </a:extLst>
          </p:cNvPr>
          <p:cNvSpPr txBox="1"/>
          <p:nvPr/>
        </p:nvSpPr>
        <p:spPr>
          <a:xfrm>
            <a:off x="923279" y="3828436"/>
            <a:ext cx="4968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ngoài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ở Nga (1918 – 1920)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1185D4-96BF-87FA-37C7-88290F409194}"/>
              </a:ext>
            </a:extLst>
          </p:cNvPr>
          <p:cNvSpPr txBox="1"/>
          <p:nvPr/>
        </p:nvSpPr>
        <p:spPr>
          <a:xfrm>
            <a:off x="592722" y="145588"/>
            <a:ext cx="47414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ko-KR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ko-K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altLang="ko-KR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ko-K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ko-K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1918 </a:t>
            </a:r>
            <a:r>
              <a:rPr lang="en-US" altLang="ko-KR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ko-K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ko-K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</a:t>
            </a:r>
            <a:endParaRPr lang="ko-KR" alt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>
            <a:hlinkClick r:id="rId6" action="ppaction://hlinksldjump"/>
            <a:extLst>
              <a:ext uri="{FF2B5EF4-FFF2-40B4-BE49-F238E27FC236}">
                <a16:creationId xmlns:a16="http://schemas.microsoft.com/office/drawing/2014/main" id="{8FA88539-C707-2313-5FEE-F987334285C1}"/>
              </a:ext>
            </a:extLst>
          </p:cNvPr>
          <p:cNvSpPr/>
          <p:nvPr/>
        </p:nvSpPr>
        <p:spPr>
          <a:xfrm>
            <a:off x="11468250" y="6140440"/>
            <a:ext cx="411801" cy="4328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8833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2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1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5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5" grpId="0"/>
      <p:bldP spid="76" grpId="0"/>
      <p:bldP spid="77" grpId="0"/>
      <p:bldP spid="78" grpId="0"/>
      <p:bldP spid="79" grpId="0"/>
      <p:bldP spid="82" grpId="0"/>
      <p:bldP spid="84" grpId="0"/>
      <p:bldP spid="86" grpId="0"/>
      <p:bldP spid="88" grpId="0"/>
      <p:bldP spid="97" grpId="0"/>
      <p:bldP spid="98" grpId="0"/>
      <p:bldP spid="99" grpId="0"/>
      <p:bldP spid="1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Up Arrow 97">
            <a:extLst>
              <a:ext uri="{FF2B5EF4-FFF2-40B4-BE49-F238E27FC236}">
                <a16:creationId xmlns:a16="http://schemas.microsoft.com/office/drawing/2014/main" id="{57A4447C-5B32-B14A-9FC6-D7CB9CFD9B12}"/>
              </a:ext>
            </a:extLst>
          </p:cNvPr>
          <p:cNvSpPr/>
          <p:nvPr/>
        </p:nvSpPr>
        <p:spPr>
          <a:xfrm>
            <a:off x="3549125" y="438301"/>
            <a:ext cx="471488" cy="6419699"/>
          </a:xfrm>
          <a:prstGeom prst="upArrow">
            <a:avLst/>
          </a:prstGeom>
          <a:solidFill>
            <a:srgbClr val="FFFF00"/>
          </a:solidFill>
          <a:ln w="25400" cap="flat" cmpd="sng" algn="ctr">
            <a:solidFill>
              <a:srgbClr val="FABD4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6AFD9CA1-5B68-BD44-AA27-223683784C62}"/>
              </a:ext>
            </a:extLst>
          </p:cNvPr>
          <p:cNvSpPr/>
          <p:nvPr/>
        </p:nvSpPr>
        <p:spPr>
          <a:xfrm>
            <a:off x="3672250" y="4444820"/>
            <a:ext cx="230374" cy="251320"/>
          </a:xfrm>
          <a:prstGeom prst="ellipse">
            <a:avLst/>
          </a:prstGeom>
          <a:solidFill>
            <a:srgbClr val="000000"/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F2A9D066-7F9E-0D4C-AEF0-96E1E2E35A2F}"/>
              </a:ext>
            </a:extLst>
          </p:cNvPr>
          <p:cNvSpPr/>
          <p:nvPr/>
        </p:nvSpPr>
        <p:spPr>
          <a:xfrm>
            <a:off x="3700858" y="5903259"/>
            <a:ext cx="230374" cy="251320"/>
          </a:xfrm>
          <a:prstGeom prst="ellipse">
            <a:avLst/>
          </a:prstGeom>
          <a:solidFill>
            <a:srgbClr val="000000"/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01" name="4">
            <a:extLst>
              <a:ext uri="{FF2B5EF4-FFF2-40B4-BE49-F238E27FC236}">
                <a16:creationId xmlns:a16="http://schemas.microsoft.com/office/drawing/2014/main" id="{C3160D16-68AE-4F4F-B1CB-DC3F7C152B0F}"/>
              </a:ext>
            </a:extLst>
          </p:cNvPr>
          <p:cNvGrpSpPr/>
          <p:nvPr/>
        </p:nvGrpSpPr>
        <p:grpSpPr>
          <a:xfrm>
            <a:off x="4035704" y="5903259"/>
            <a:ext cx="1743074" cy="658089"/>
            <a:chOff x="485776" y="4485411"/>
            <a:chExt cx="1743074" cy="658089"/>
          </a:xfrm>
        </p:grpSpPr>
        <p:sp>
          <p:nvSpPr>
            <p:cNvPr id="102" name="Rounded Rectangular Callout 101">
              <a:extLst>
                <a:ext uri="{FF2B5EF4-FFF2-40B4-BE49-F238E27FC236}">
                  <a16:creationId xmlns:a16="http://schemas.microsoft.com/office/drawing/2014/main" id="{61AA73FB-ABC0-CE47-A632-27A272D02387}"/>
                </a:ext>
              </a:extLst>
            </p:cNvPr>
            <p:cNvSpPr/>
            <p:nvPr/>
          </p:nvSpPr>
          <p:spPr>
            <a:xfrm>
              <a:off x="485776" y="4485411"/>
              <a:ext cx="1743074" cy="658089"/>
            </a:xfrm>
            <a:prstGeom prst="wedgeRoundRectCallout">
              <a:avLst>
                <a:gd name="adj1" fmla="val -63123"/>
                <a:gd name="adj2" fmla="val -26514"/>
                <a:gd name="adj3" fmla="val 16667"/>
              </a:avLst>
            </a:prstGeom>
            <a:solidFill>
              <a:srgbClr val="0097A7">
                <a:lumMod val="20000"/>
                <a:lumOff val="80000"/>
              </a:srgbClr>
            </a:solidFill>
            <a:ln w="25400" cap="flat" cmpd="sng" algn="ctr">
              <a:solidFill>
                <a:srgbClr val="FABD4E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6E67043-1160-4346-8F57-F111EFB9F6CF}"/>
                </a:ext>
              </a:extLst>
            </p:cNvPr>
            <p:cNvSpPr txBox="1"/>
            <p:nvPr/>
          </p:nvSpPr>
          <p:spPr>
            <a:xfrm>
              <a:off x="542927" y="4552845"/>
              <a:ext cx="16644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Tiền tệ</a:t>
              </a:r>
            </a:p>
          </p:txBody>
        </p:sp>
      </p:grpSp>
      <p:grpSp>
        <p:nvGrpSpPr>
          <p:cNvPr id="104" name="3">
            <a:extLst>
              <a:ext uri="{FF2B5EF4-FFF2-40B4-BE49-F238E27FC236}">
                <a16:creationId xmlns:a16="http://schemas.microsoft.com/office/drawing/2014/main" id="{1CE2A3D1-AE46-0C4C-B32A-6A125A66AE12}"/>
              </a:ext>
            </a:extLst>
          </p:cNvPr>
          <p:cNvGrpSpPr/>
          <p:nvPr/>
        </p:nvGrpSpPr>
        <p:grpSpPr>
          <a:xfrm>
            <a:off x="3955000" y="4368937"/>
            <a:ext cx="2072055" cy="837671"/>
            <a:chOff x="356193" y="3324538"/>
            <a:chExt cx="2072055" cy="837671"/>
          </a:xfrm>
        </p:grpSpPr>
        <p:sp>
          <p:nvSpPr>
            <p:cNvPr id="105" name="Rounded Rectangular Callout 104">
              <a:extLst>
                <a:ext uri="{FF2B5EF4-FFF2-40B4-BE49-F238E27FC236}">
                  <a16:creationId xmlns:a16="http://schemas.microsoft.com/office/drawing/2014/main" id="{9AAD7DBE-C0A2-A949-A860-68C7CAB098B4}"/>
                </a:ext>
              </a:extLst>
            </p:cNvPr>
            <p:cNvSpPr/>
            <p:nvPr/>
          </p:nvSpPr>
          <p:spPr>
            <a:xfrm>
              <a:off x="467106" y="3331212"/>
              <a:ext cx="1707370" cy="830997"/>
            </a:xfrm>
            <a:prstGeom prst="wedgeRoundRectCallout">
              <a:avLst>
                <a:gd name="adj1" fmla="val -63123"/>
                <a:gd name="adj2" fmla="val -26514"/>
                <a:gd name="adj3" fmla="val 16667"/>
              </a:avLst>
            </a:prstGeom>
            <a:solidFill>
              <a:srgbClr val="FFFFFF">
                <a:lumMod val="85000"/>
              </a:srgbClr>
            </a:solidFill>
            <a:ln w="25400" cap="flat" cmpd="sng" algn="ctr">
              <a:solidFill>
                <a:srgbClr val="FABD4E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CB0FC55-25C2-DB48-AFFD-4F073A6D856F}"/>
                </a:ext>
              </a:extLst>
            </p:cNvPr>
            <p:cNvSpPr txBox="1"/>
            <p:nvPr/>
          </p:nvSpPr>
          <p:spPr>
            <a:xfrm>
              <a:off x="356193" y="3324538"/>
              <a:ext cx="20720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</a:t>
              </a: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hương nghiệp</a:t>
              </a:r>
            </a:p>
          </p:txBody>
        </p:sp>
      </p:grpSp>
      <p:sp>
        <p:nvSpPr>
          <p:cNvPr id="107" name="Oval 106">
            <a:extLst>
              <a:ext uri="{FF2B5EF4-FFF2-40B4-BE49-F238E27FC236}">
                <a16:creationId xmlns:a16="http://schemas.microsoft.com/office/drawing/2014/main" id="{845B2484-15F0-A84D-A114-BCB56FA6A6BD}"/>
              </a:ext>
            </a:extLst>
          </p:cNvPr>
          <p:cNvSpPr/>
          <p:nvPr/>
        </p:nvSpPr>
        <p:spPr>
          <a:xfrm>
            <a:off x="3677273" y="3103968"/>
            <a:ext cx="230374" cy="251320"/>
          </a:xfrm>
          <a:prstGeom prst="ellipse">
            <a:avLst/>
          </a:prstGeom>
          <a:solidFill>
            <a:srgbClr val="000000"/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08" name="2">
            <a:extLst>
              <a:ext uri="{FF2B5EF4-FFF2-40B4-BE49-F238E27FC236}">
                <a16:creationId xmlns:a16="http://schemas.microsoft.com/office/drawing/2014/main" id="{C7FD5457-A090-2F49-84E2-5F9E66312364}"/>
              </a:ext>
            </a:extLst>
          </p:cNvPr>
          <p:cNvGrpSpPr/>
          <p:nvPr/>
        </p:nvGrpSpPr>
        <p:grpSpPr>
          <a:xfrm>
            <a:off x="3986599" y="3038359"/>
            <a:ext cx="1923534" cy="658089"/>
            <a:chOff x="384445" y="2177387"/>
            <a:chExt cx="1923534" cy="658089"/>
          </a:xfrm>
        </p:grpSpPr>
        <p:sp>
          <p:nvSpPr>
            <p:cNvPr id="109" name="Rounded Rectangular Callout 108">
              <a:extLst>
                <a:ext uri="{FF2B5EF4-FFF2-40B4-BE49-F238E27FC236}">
                  <a16:creationId xmlns:a16="http://schemas.microsoft.com/office/drawing/2014/main" id="{02F42D4C-D2AE-B544-9DEC-9B0052488169}"/>
                </a:ext>
              </a:extLst>
            </p:cNvPr>
            <p:cNvSpPr/>
            <p:nvPr/>
          </p:nvSpPr>
          <p:spPr>
            <a:xfrm>
              <a:off x="500050" y="2177387"/>
              <a:ext cx="1728800" cy="658089"/>
            </a:xfrm>
            <a:prstGeom prst="wedgeRoundRectCallout">
              <a:avLst>
                <a:gd name="adj1" fmla="val -63123"/>
                <a:gd name="adj2" fmla="val -26514"/>
                <a:gd name="adj3" fmla="val 16667"/>
              </a:avLst>
            </a:prstGeom>
            <a:solidFill>
              <a:srgbClr val="FAC86A">
                <a:lumMod val="20000"/>
                <a:lumOff val="80000"/>
              </a:srgbClr>
            </a:solidFill>
            <a:ln w="25400" cap="flat" cmpd="sng" algn="ctr">
              <a:solidFill>
                <a:srgbClr val="FABD4E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F8BE87C-B352-A949-9443-6A6DD16E0FB8}"/>
                </a:ext>
              </a:extLst>
            </p:cNvPr>
            <p:cNvSpPr txBox="1"/>
            <p:nvPr/>
          </p:nvSpPr>
          <p:spPr>
            <a:xfrm>
              <a:off x="384445" y="2248342"/>
              <a:ext cx="1923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Công nghiệp</a:t>
              </a:r>
              <a:endPara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1" name="Oval 110">
            <a:extLst>
              <a:ext uri="{FF2B5EF4-FFF2-40B4-BE49-F238E27FC236}">
                <a16:creationId xmlns:a16="http://schemas.microsoft.com/office/drawing/2014/main" id="{6DAA3325-3257-B44E-BCE7-4C68C02DB112}"/>
              </a:ext>
            </a:extLst>
          </p:cNvPr>
          <p:cNvSpPr/>
          <p:nvPr/>
        </p:nvSpPr>
        <p:spPr>
          <a:xfrm>
            <a:off x="3681116" y="1703901"/>
            <a:ext cx="230374" cy="251320"/>
          </a:xfrm>
          <a:prstGeom prst="ellipse">
            <a:avLst/>
          </a:prstGeom>
          <a:solidFill>
            <a:srgbClr val="000000"/>
          </a:solidFill>
          <a:ln w="25400" cap="flat" cmpd="sng" algn="ctr">
            <a:solidFill>
              <a:srgbClr val="0000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2" name="1">
            <a:extLst>
              <a:ext uri="{FF2B5EF4-FFF2-40B4-BE49-F238E27FC236}">
                <a16:creationId xmlns:a16="http://schemas.microsoft.com/office/drawing/2014/main" id="{96221AB6-E0DA-1046-BCB1-AFCEFF06D47F}"/>
              </a:ext>
            </a:extLst>
          </p:cNvPr>
          <p:cNvGrpSpPr/>
          <p:nvPr/>
        </p:nvGrpSpPr>
        <p:grpSpPr>
          <a:xfrm>
            <a:off x="4020876" y="1667045"/>
            <a:ext cx="1850232" cy="658089"/>
            <a:chOff x="439334" y="922843"/>
            <a:chExt cx="1850232" cy="658089"/>
          </a:xfrm>
        </p:grpSpPr>
        <p:sp>
          <p:nvSpPr>
            <p:cNvPr id="113" name="Rounded Rectangular Callout 112">
              <a:extLst>
                <a:ext uri="{FF2B5EF4-FFF2-40B4-BE49-F238E27FC236}">
                  <a16:creationId xmlns:a16="http://schemas.microsoft.com/office/drawing/2014/main" id="{95E0921D-2ED4-6640-8FA4-70ED291D4747}"/>
                </a:ext>
              </a:extLst>
            </p:cNvPr>
            <p:cNvSpPr/>
            <p:nvPr/>
          </p:nvSpPr>
          <p:spPr>
            <a:xfrm>
              <a:off x="500050" y="922843"/>
              <a:ext cx="1728800" cy="658089"/>
            </a:xfrm>
            <a:prstGeom prst="wedgeRoundRectCallout">
              <a:avLst>
                <a:gd name="adj1" fmla="val -63123"/>
                <a:gd name="adj2" fmla="val -26514"/>
                <a:gd name="adj3" fmla="val 16667"/>
              </a:avLst>
            </a:prstGeom>
            <a:solidFill>
              <a:srgbClr val="004249">
                <a:lumMod val="10000"/>
                <a:lumOff val="90000"/>
              </a:srgbClr>
            </a:solidFill>
            <a:ln w="25400" cap="flat" cmpd="sng" algn="ctr">
              <a:solidFill>
                <a:srgbClr val="FABD4E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B99E6AF-7805-0A44-A869-F0212148A397}"/>
                </a:ext>
              </a:extLst>
            </p:cNvPr>
            <p:cNvSpPr txBox="1"/>
            <p:nvPr/>
          </p:nvSpPr>
          <p:spPr>
            <a:xfrm>
              <a:off x="439334" y="1000567"/>
              <a:ext cx="1850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Nông nghiệp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BC309F4-831F-994B-8832-9003B3217661}"/>
              </a:ext>
            </a:extLst>
          </p:cNvPr>
          <p:cNvGrpSpPr/>
          <p:nvPr/>
        </p:nvGrpSpPr>
        <p:grpSpPr>
          <a:xfrm>
            <a:off x="12052828" y="0"/>
            <a:ext cx="119165" cy="6893883"/>
            <a:chOff x="9032363" y="-39291"/>
            <a:chExt cx="147352" cy="5162241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327B2E0-0409-A741-ADA3-4B68EF70C66D}"/>
                </a:ext>
              </a:extLst>
            </p:cNvPr>
            <p:cNvSpPr/>
            <p:nvPr/>
          </p:nvSpPr>
          <p:spPr>
            <a:xfrm flipH="1">
              <a:off x="9032363" y="-39291"/>
              <a:ext cx="147352" cy="1344279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A0500DD3-6D01-244D-B1F1-E9C2AE61A568}"/>
                </a:ext>
              </a:extLst>
            </p:cNvPr>
            <p:cNvSpPr/>
            <p:nvPr/>
          </p:nvSpPr>
          <p:spPr>
            <a:xfrm flipH="1">
              <a:off x="9032363" y="2649267"/>
              <a:ext cx="147352" cy="1344279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4976D665-1EB1-9C48-A519-E29A9E247819}"/>
                </a:ext>
              </a:extLst>
            </p:cNvPr>
            <p:cNvSpPr/>
            <p:nvPr/>
          </p:nvSpPr>
          <p:spPr>
            <a:xfrm flipH="1">
              <a:off x="9032363" y="1304988"/>
              <a:ext cx="147352" cy="1344279"/>
            </a:xfrm>
            <a:prstGeom prst="rect">
              <a:avLst/>
            </a:prstGeom>
            <a:solidFill>
              <a:srgbClr val="0097A7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FD6ED3DA-F5CA-1F45-A7A3-A1AC5F4C1A46}"/>
                </a:ext>
              </a:extLst>
            </p:cNvPr>
            <p:cNvSpPr/>
            <p:nvPr/>
          </p:nvSpPr>
          <p:spPr>
            <a:xfrm flipH="1">
              <a:off x="9032363" y="3993546"/>
              <a:ext cx="147352" cy="1129404"/>
            </a:xfrm>
            <a:prstGeom prst="rect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1A668E3-92CC-4842-AC50-E1636CB96229}"/>
              </a:ext>
            </a:extLst>
          </p:cNvPr>
          <p:cNvGrpSpPr/>
          <p:nvPr/>
        </p:nvGrpSpPr>
        <p:grpSpPr>
          <a:xfrm>
            <a:off x="6092937" y="5707904"/>
            <a:ext cx="5646324" cy="926703"/>
            <a:chOff x="3422750" y="4216797"/>
            <a:chExt cx="5646324" cy="926703"/>
          </a:xfrm>
        </p:grpSpPr>
        <p:sp>
          <p:nvSpPr>
            <p:cNvPr id="125" name="Terminator 124">
              <a:extLst>
                <a:ext uri="{FF2B5EF4-FFF2-40B4-BE49-F238E27FC236}">
                  <a16:creationId xmlns:a16="http://schemas.microsoft.com/office/drawing/2014/main" id="{B8B5045F-9B26-664F-8AEB-ED8105D240C6}"/>
                </a:ext>
              </a:extLst>
            </p:cNvPr>
            <p:cNvSpPr/>
            <p:nvPr/>
          </p:nvSpPr>
          <p:spPr>
            <a:xfrm>
              <a:off x="3422750" y="4216797"/>
              <a:ext cx="5602473" cy="926703"/>
            </a:xfrm>
            <a:prstGeom prst="flowChartTerminator">
              <a:avLst/>
            </a:prstGeom>
            <a:solidFill>
              <a:srgbClr val="01686D">
                <a:lumMod val="20000"/>
                <a:lumOff val="80000"/>
              </a:srgbClr>
            </a:solidFill>
            <a:ln w="381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A04CE1BD-B206-2448-9507-881911402926}"/>
                </a:ext>
              </a:extLst>
            </p:cNvPr>
            <p:cNvSpPr txBox="1"/>
            <p:nvPr/>
          </p:nvSpPr>
          <p:spPr>
            <a:xfrm>
              <a:off x="4230970" y="4412152"/>
              <a:ext cx="4838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Phát hành đồng rúp mới.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6E98D46-3B64-244C-9D4A-9D0EAB76BE70}"/>
              </a:ext>
            </a:extLst>
          </p:cNvPr>
          <p:cNvGrpSpPr/>
          <p:nvPr/>
        </p:nvGrpSpPr>
        <p:grpSpPr>
          <a:xfrm>
            <a:off x="6136788" y="2940940"/>
            <a:ext cx="5602473" cy="926703"/>
            <a:chOff x="3362034" y="1947507"/>
            <a:chExt cx="5602473" cy="926703"/>
          </a:xfrm>
        </p:grpSpPr>
        <p:sp>
          <p:nvSpPr>
            <p:cNvPr id="128" name="Terminator 127">
              <a:extLst>
                <a:ext uri="{FF2B5EF4-FFF2-40B4-BE49-F238E27FC236}">
                  <a16:creationId xmlns:a16="http://schemas.microsoft.com/office/drawing/2014/main" id="{F90A8AF8-94E6-0C4B-B6FB-387439B91A3C}"/>
                </a:ext>
              </a:extLst>
            </p:cNvPr>
            <p:cNvSpPr/>
            <p:nvPr/>
          </p:nvSpPr>
          <p:spPr>
            <a:xfrm>
              <a:off x="3362034" y="1947507"/>
              <a:ext cx="5602473" cy="926703"/>
            </a:xfrm>
            <a:prstGeom prst="flowChartTerminator">
              <a:avLst/>
            </a:prstGeom>
            <a:solidFill>
              <a:srgbClr val="FAC86A">
                <a:lumMod val="20000"/>
                <a:lumOff val="80000"/>
              </a:srgbClr>
            </a:solidFill>
            <a:ln w="381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09544716-A595-1649-80D7-24C7502F0013}"/>
                </a:ext>
              </a:extLst>
            </p:cNvPr>
            <p:cNvSpPr txBox="1"/>
            <p:nvPr/>
          </p:nvSpPr>
          <p:spPr>
            <a:xfrm>
              <a:off x="3551746" y="1965184"/>
              <a:ext cx="53913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Tư nhân hóa, khuyến khích tư bản đầu tư, dưới sự kiểm soát của nhà nước.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0315665-5AE3-DC4D-BE1C-77D87BD9946E}"/>
              </a:ext>
            </a:extLst>
          </p:cNvPr>
          <p:cNvGrpSpPr/>
          <p:nvPr/>
        </p:nvGrpSpPr>
        <p:grpSpPr>
          <a:xfrm>
            <a:off x="6158030" y="4324422"/>
            <a:ext cx="6066339" cy="926703"/>
            <a:chOff x="3362034" y="3117514"/>
            <a:chExt cx="6066339" cy="926703"/>
          </a:xfrm>
        </p:grpSpPr>
        <p:sp>
          <p:nvSpPr>
            <p:cNvPr id="131" name="Terminator 130">
              <a:extLst>
                <a:ext uri="{FF2B5EF4-FFF2-40B4-BE49-F238E27FC236}">
                  <a16:creationId xmlns:a16="http://schemas.microsoft.com/office/drawing/2014/main" id="{3CD3369D-271E-904A-BB8A-1A70CBB05781}"/>
                </a:ext>
              </a:extLst>
            </p:cNvPr>
            <p:cNvSpPr/>
            <p:nvPr/>
          </p:nvSpPr>
          <p:spPr>
            <a:xfrm>
              <a:off x="3362034" y="3117514"/>
              <a:ext cx="5602473" cy="926703"/>
            </a:xfrm>
            <a:prstGeom prst="flowChartTerminator">
              <a:avLst/>
            </a:prstGeom>
            <a:solidFill>
              <a:srgbClr val="004249">
                <a:lumMod val="50000"/>
                <a:lumOff val="50000"/>
              </a:srgbClr>
            </a:solidFill>
            <a:ln w="38100" cap="flat" cmpd="sng" algn="ctr">
              <a:solidFill>
                <a:srgbClr val="F8FA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0916F0A-7BB8-F046-951C-2E5A07A68EB3}"/>
                </a:ext>
              </a:extLst>
            </p:cNvPr>
            <p:cNvSpPr txBox="1"/>
            <p:nvPr/>
          </p:nvSpPr>
          <p:spPr>
            <a:xfrm>
              <a:off x="4148249" y="3390610"/>
              <a:ext cx="52801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Tự do buôn bán trao đổi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943459F-1606-BA45-942D-53A0059098F8}"/>
              </a:ext>
            </a:extLst>
          </p:cNvPr>
          <p:cNvGrpSpPr/>
          <p:nvPr/>
        </p:nvGrpSpPr>
        <p:grpSpPr>
          <a:xfrm>
            <a:off x="6096670" y="1491870"/>
            <a:ext cx="6194462" cy="926703"/>
            <a:chOff x="3314700" y="819076"/>
            <a:chExt cx="6194462" cy="926703"/>
          </a:xfrm>
        </p:grpSpPr>
        <p:sp>
          <p:nvSpPr>
            <p:cNvPr id="134" name="Terminator 133">
              <a:extLst>
                <a:ext uri="{FF2B5EF4-FFF2-40B4-BE49-F238E27FC236}">
                  <a16:creationId xmlns:a16="http://schemas.microsoft.com/office/drawing/2014/main" id="{5D15B86B-098A-FA42-8ACA-650A51EE8B57}"/>
                </a:ext>
              </a:extLst>
            </p:cNvPr>
            <p:cNvSpPr/>
            <p:nvPr/>
          </p:nvSpPr>
          <p:spPr>
            <a:xfrm>
              <a:off x="3314700" y="819076"/>
              <a:ext cx="5602473" cy="926703"/>
            </a:xfrm>
            <a:prstGeom prst="flowChartTerminator">
              <a:avLst/>
            </a:prstGeom>
            <a:solidFill>
              <a:srgbClr val="01686D">
                <a:lumMod val="20000"/>
                <a:lumOff val="80000"/>
              </a:srgbClr>
            </a:solidFill>
            <a:ln w="381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6D70BB4-A915-E64F-A56B-6140490E2880}"/>
                </a:ext>
              </a:extLst>
            </p:cNvPr>
            <p:cNvSpPr txBox="1"/>
            <p:nvPr/>
          </p:nvSpPr>
          <p:spPr>
            <a:xfrm>
              <a:off x="4117843" y="986324"/>
              <a:ext cx="5391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Ban hành thuế lương thực.</a:t>
              </a:r>
            </a:p>
          </p:txBody>
        </p: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30ACB4C-6095-6947-BDED-C1F298F165CA}"/>
              </a:ext>
            </a:extLst>
          </p:cNvPr>
          <p:cNvSpPr/>
          <p:nvPr/>
        </p:nvSpPr>
        <p:spPr>
          <a:xfrm>
            <a:off x="5534984" y="341073"/>
            <a:ext cx="631454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CHÍNH SÁCH KINH TẾ MỚI</a:t>
            </a:r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D01950C9-1F86-F747-9239-BE9782AB6387}"/>
              </a:ext>
            </a:extLst>
          </p:cNvPr>
          <p:cNvGrpSpPr/>
          <p:nvPr/>
        </p:nvGrpSpPr>
        <p:grpSpPr>
          <a:xfrm>
            <a:off x="499619" y="36740"/>
            <a:ext cx="2431745" cy="1516011"/>
            <a:chOff x="236095" y="53894"/>
            <a:chExt cx="2431745" cy="1516011"/>
          </a:xfrm>
        </p:grpSpPr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93BF95C3-25F4-1845-ABC8-807D741B46A8}"/>
                </a:ext>
              </a:extLst>
            </p:cNvPr>
            <p:cNvSpPr/>
            <p:nvPr/>
          </p:nvSpPr>
          <p:spPr>
            <a:xfrm>
              <a:off x="236095" y="53894"/>
              <a:ext cx="2431745" cy="151601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1D03C415-A584-9C4A-B78B-A37B8A0C13D7}"/>
                </a:ext>
              </a:extLst>
            </p:cNvPr>
            <p:cNvSpPr/>
            <p:nvPr/>
          </p:nvSpPr>
          <p:spPr>
            <a:xfrm>
              <a:off x="486559" y="138935"/>
              <a:ext cx="202331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NEP</a:t>
              </a:r>
            </a:p>
          </p:txBody>
        </p:sp>
      </p:grpSp>
      <p:sp>
        <p:nvSpPr>
          <p:cNvPr id="195" name="Rounded Rectangle 194">
            <a:extLst>
              <a:ext uri="{FF2B5EF4-FFF2-40B4-BE49-F238E27FC236}">
                <a16:creationId xmlns:a16="http://schemas.microsoft.com/office/drawing/2014/main" id="{F33576D8-1972-C04B-BEA0-ECE663FB6ED6}"/>
              </a:ext>
            </a:extLst>
          </p:cNvPr>
          <p:cNvSpPr/>
          <p:nvPr/>
        </p:nvSpPr>
        <p:spPr>
          <a:xfrm>
            <a:off x="167630" y="2801342"/>
            <a:ext cx="3381232" cy="16936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 kinh tế hàng hóa nhiều thành phần, có sự kiểm soát của nhà nước</a:t>
            </a:r>
          </a:p>
        </p:txBody>
      </p:sp>
      <p:sp>
        <p:nvSpPr>
          <p:cNvPr id="196" name="Delay 195">
            <a:extLst>
              <a:ext uri="{FF2B5EF4-FFF2-40B4-BE49-F238E27FC236}">
                <a16:creationId xmlns:a16="http://schemas.microsoft.com/office/drawing/2014/main" id="{31BD4CF8-2C92-D64E-A690-2DD1B20254EF}"/>
              </a:ext>
            </a:extLst>
          </p:cNvPr>
          <p:cNvSpPr/>
          <p:nvPr/>
        </p:nvSpPr>
        <p:spPr>
          <a:xfrm>
            <a:off x="20007" y="1849448"/>
            <a:ext cx="1932195" cy="896573"/>
          </a:xfrm>
          <a:prstGeom prst="flowChartDelay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xét</a:t>
            </a:r>
          </a:p>
        </p:txBody>
      </p:sp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5562B0CC-7225-10E7-3B57-AF1C64076B99}"/>
              </a:ext>
            </a:extLst>
          </p:cNvPr>
          <p:cNvSpPr/>
          <p:nvPr/>
        </p:nvSpPr>
        <p:spPr>
          <a:xfrm>
            <a:off x="11398553" y="5489176"/>
            <a:ext cx="450980" cy="46166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2FAD1-FB52-39B0-6065-2E5C0FC5A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467" y="4955279"/>
            <a:ext cx="2271019" cy="1693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374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4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6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0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8" grpId="0" animBg="1"/>
          <p:bldP spid="99" grpId="0" animBg="1"/>
          <p:bldP spid="100" grpId="0" animBg="1"/>
          <p:bldP spid="107" grpId="0" animBg="1"/>
          <p:bldP spid="111" grpId="0" animBg="1"/>
          <p:bldP spid="136" grpId="0" animBg="1"/>
          <p:bldP spid="195" grpId="0" animBg="1"/>
          <p:bldP spid="19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0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8" grpId="0" animBg="1"/>
          <p:bldP spid="99" grpId="0" animBg="1"/>
          <p:bldP spid="100" grpId="0" animBg="1"/>
          <p:bldP spid="107" grpId="0" animBg="1"/>
          <p:bldP spid="111" grpId="0" animBg="1"/>
          <p:bldP spid="136" grpId="0" animBg="1"/>
          <p:bldP spid="195" grpId="0" animBg="1"/>
          <p:bldP spid="19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7364E6-5D17-E8AD-6A72-B0D15DFE939C}"/>
              </a:ext>
            </a:extLst>
          </p:cNvPr>
          <p:cNvSpPr txBox="1"/>
          <p:nvPr/>
        </p:nvSpPr>
        <p:spPr>
          <a:xfrm>
            <a:off x="344756" y="640375"/>
            <a:ext cx="27889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12-1922, Liên bang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Nga</a:t>
            </a:r>
          </a:p>
          <a:p>
            <a:pPr algn="just"/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Be-lo-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-xi-a, + U-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-ca-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20077F-CF74-DBE9-E28E-E0DF17AB9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996" y="602860"/>
            <a:ext cx="8420387" cy="54895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F766EF-E76B-9A49-204F-B366E5C24687}"/>
              </a:ext>
            </a:extLst>
          </p:cNvPr>
          <p:cNvSpPr txBox="1"/>
          <p:nvPr/>
        </p:nvSpPr>
        <p:spPr>
          <a:xfrm>
            <a:off x="6460556" y="6092376"/>
            <a:ext cx="3735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 Lược đồ Liên Xô năm 1922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6EFCE0A6-03EF-785F-3D45-5B39F7A75994}"/>
              </a:ext>
            </a:extLst>
          </p:cNvPr>
          <p:cNvSpPr/>
          <p:nvPr/>
        </p:nvSpPr>
        <p:spPr>
          <a:xfrm>
            <a:off x="10928984" y="6114441"/>
            <a:ext cx="531495" cy="4396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089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1347"/>
          <a:stretch>
            <a:fillRect/>
          </a:stretch>
        </p:blipFill>
        <p:spPr>
          <a:xfrm flipV="1">
            <a:off x="6095202" y="857460"/>
            <a:ext cx="5465876" cy="27503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1347"/>
          <a:stretch>
            <a:fillRect/>
          </a:stretch>
        </p:blipFill>
        <p:spPr>
          <a:xfrm>
            <a:off x="6095202" y="3765417"/>
            <a:ext cx="5465876" cy="26403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799651">
            <a:off x="4603438" y="3139566"/>
            <a:ext cx="1764970" cy="4986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814578" flipV="1">
            <a:off x="4604424" y="3796645"/>
            <a:ext cx="1764970" cy="4986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2966" y="757538"/>
            <a:ext cx="4680953" cy="5648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49660" flipH="1">
            <a:off x="-372644" y="6067348"/>
            <a:ext cx="2438017" cy="8898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682680">
            <a:off x="10707338" y="13045"/>
            <a:ext cx="1477818" cy="1488985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EEF3C92-0589-78D1-A7BE-340CD2126E67}"/>
              </a:ext>
            </a:extLst>
          </p:cNvPr>
          <p:cNvSpPr txBox="1"/>
          <p:nvPr/>
        </p:nvSpPr>
        <p:spPr>
          <a:xfrm>
            <a:off x="691617" y="1735069"/>
            <a:ext cx="3906363" cy="3745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”? 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nhận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9DD77BB-5C64-0932-D574-623151BC9892}"/>
              </a:ext>
            </a:extLst>
          </p:cNvPr>
          <p:cNvSpPr txBox="1"/>
          <p:nvPr/>
        </p:nvSpPr>
        <p:spPr>
          <a:xfrm>
            <a:off x="6253800" y="1237306"/>
            <a:ext cx="5148679" cy="2436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Người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CE34D73-C424-8845-4BC7-A7EA204AAF92}"/>
              </a:ext>
            </a:extLst>
          </p:cNvPr>
          <p:cNvSpPr txBox="1"/>
          <p:nvPr/>
        </p:nvSpPr>
        <p:spPr>
          <a:xfrm>
            <a:off x="6214406" y="4069125"/>
            <a:ext cx="5148679" cy="1653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751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>
            <a:off x="6864263" y="6059508"/>
            <a:ext cx="4876800" cy="106403"/>
          </a:xfrm>
          <a:custGeom>
            <a:avLst/>
            <a:gdLst/>
            <a:ahLst/>
            <a:cxnLst/>
            <a:rect l="l" t="t" r="r" b="b"/>
            <a:pathLst>
              <a:path w="7315200" h="159604">
                <a:moveTo>
                  <a:pt x="0" y="0"/>
                </a:moveTo>
                <a:lnTo>
                  <a:pt x="7315200" y="0"/>
                </a:lnTo>
                <a:lnTo>
                  <a:pt x="7315200" y="159605"/>
                </a:lnTo>
                <a:lnTo>
                  <a:pt x="0" y="159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2132959">
            <a:off x="294684" y="151402"/>
            <a:ext cx="942660" cy="1315896"/>
          </a:xfrm>
          <a:custGeom>
            <a:avLst/>
            <a:gdLst/>
            <a:ahLst/>
            <a:cxnLst/>
            <a:rect l="l" t="t" r="r" b="b"/>
            <a:pathLst>
              <a:path w="1413990" h="1973844">
                <a:moveTo>
                  <a:pt x="0" y="0"/>
                </a:moveTo>
                <a:lnTo>
                  <a:pt x="1413990" y="0"/>
                </a:lnTo>
                <a:lnTo>
                  <a:pt x="1413990" y="1973844"/>
                </a:lnTo>
                <a:lnTo>
                  <a:pt x="0" y="1973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flipH="1">
            <a:off x="9107083" y="3532224"/>
            <a:ext cx="358861" cy="545795"/>
          </a:xfrm>
          <a:custGeom>
            <a:avLst/>
            <a:gdLst/>
            <a:ahLst/>
            <a:cxnLst/>
            <a:rect l="l" t="t" r="r" b="b"/>
            <a:pathLst>
              <a:path w="717721" h="1091591">
                <a:moveTo>
                  <a:pt x="717721" y="0"/>
                </a:moveTo>
                <a:lnTo>
                  <a:pt x="0" y="0"/>
                </a:lnTo>
                <a:lnTo>
                  <a:pt x="0" y="1091590"/>
                </a:lnTo>
                <a:lnTo>
                  <a:pt x="717721" y="1091590"/>
                </a:lnTo>
                <a:lnTo>
                  <a:pt x="71772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759843">
            <a:off x="9546137" y="2308850"/>
            <a:ext cx="529526" cy="790337"/>
          </a:xfrm>
          <a:custGeom>
            <a:avLst/>
            <a:gdLst/>
            <a:ahLst/>
            <a:cxnLst/>
            <a:rect l="l" t="t" r="r" b="b"/>
            <a:pathLst>
              <a:path w="794289" h="1185506">
                <a:moveTo>
                  <a:pt x="0" y="0"/>
                </a:moveTo>
                <a:lnTo>
                  <a:pt x="794289" y="0"/>
                </a:lnTo>
                <a:lnTo>
                  <a:pt x="794289" y="1185506"/>
                </a:lnTo>
                <a:lnTo>
                  <a:pt x="0" y="1185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15">
            <a:extLst>
              <a:ext uri="{FF2B5EF4-FFF2-40B4-BE49-F238E27FC236}">
                <a16:creationId xmlns:a16="http://schemas.microsoft.com/office/drawing/2014/main" id="{B788E6CC-A6BC-37BA-1695-C538AE728F65}"/>
              </a:ext>
            </a:extLst>
          </p:cNvPr>
          <p:cNvSpPr/>
          <p:nvPr/>
        </p:nvSpPr>
        <p:spPr>
          <a:xfrm rot="16200000">
            <a:off x="8685994" y="-883159"/>
            <a:ext cx="2069941" cy="4283932"/>
          </a:xfrm>
          <a:custGeom>
            <a:avLst/>
            <a:gdLst/>
            <a:ahLst/>
            <a:cxnLst/>
            <a:rect l="l" t="t" r="r" b="b"/>
            <a:pathLst>
              <a:path w="2353310" h="14361223">
                <a:moveTo>
                  <a:pt x="784860" y="14293912"/>
                </a:moveTo>
                <a:cubicBezTo>
                  <a:pt x="905510" y="14334551"/>
                  <a:pt x="1042670" y="14361223"/>
                  <a:pt x="1177290" y="14361223"/>
                </a:cubicBezTo>
                <a:cubicBezTo>
                  <a:pt x="1311910" y="14361223"/>
                  <a:pt x="1441450" y="14338362"/>
                  <a:pt x="1560830" y="14297723"/>
                </a:cubicBezTo>
                <a:cubicBezTo>
                  <a:pt x="1563370" y="14296451"/>
                  <a:pt x="1565910" y="14296451"/>
                  <a:pt x="1568450" y="14295182"/>
                </a:cubicBezTo>
                <a:cubicBezTo>
                  <a:pt x="2016760" y="14132623"/>
                  <a:pt x="2346960" y="13703362"/>
                  <a:pt x="2353310" y="13166351"/>
                </a:cubicBezTo>
                <a:lnTo>
                  <a:pt x="2353310" y="0"/>
                </a:lnTo>
                <a:lnTo>
                  <a:pt x="0" y="0"/>
                </a:lnTo>
                <a:lnTo>
                  <a:pt x="0" y="13156240"/>
                </a:lnTo>
                <a:cubicBezTo>
                  <a:pt x="6350" y="13705901"/>
                  <a:pt x="331470" y="14135162"/>
                  <a:pt x="784860" y="14293912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2668156-072E-5D97-31CB-A1F5598E10B3}"/>
              </a:ext>
            </a:extLst>
          </p:cNvPr>
          <p:cNvSpPr txBox="1"/>
          <p:nvPr/>
        </p:nvSpPr>
        <p:spPr>
          <a:xfrm>
            <a:off x="7824384" y="306640"/>
            <a:ext cx="39166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Liên bang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C2067A2-589E-8105-29F4-41549CB48141}"/>
              </a:ext>
            </a:extLst>
          </p:cNvPr>
          <p:cNvSpPr/>
          <p:nvPr/>
        </p:nvSpPr>
        <p:spPr>
          <a:xfrm>
            <a:off x="272096" y="1438159"/>
            <a:ext cx="7942264" cy="5279720"/>
          </a:xfrm>
          <a:custGeom>
            <a:avLst/>
            <a:gdLst/>
            <a:ahLst/>
            <a:cxnLst/>
            <a:rect l="l" t="t" r="r" b="b"/>
            <a:pathLst>
              <a:path w="6088483" h="4114800">
                <a:moveTo>
                  <a:pt x="0" y="0"/>
                </a:moveTo>
                <a:lnTo>
                  <a:pt x="6088484" y="0"/>
                </a:lnTo>
                <a:lnTo>
                  <a:pt x="60884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F90CC835-05B5-23C2-C36D-DBFFDD7D55F5}"/>
              </a:ext>
            </a:extLst>
          </p:cNvPr>
          <p:cNvSpPr txBox="1"/>
          <p:nvPr/>
        </p:nvSpPr>
        <p:spPr>
          <a:xfrm>
            <a:off x="1532029" y="296881"/>
            <a:ext cx="48811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NƯỚC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88047A6D-5DB6-E8C7-BE33-D397AED78F64}"/>
              </a:ext>
            </a:extLst>
          </p:cNvPr>
          <p:cNvSpPr txBox="1"/>
          <p:nvPr/>
        </p:nvSpPr>
        <p:spPr>
          <a:xfrm>
            <a:off x="1052478" y="1258807"/>
            <a:ext cx="28111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FF9F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Nga.</a:t>
            </a:r>
            <a:endParaRPr lang="en-US" sz="2400" dirty="0">
              <a:solidFill>
                <a:srgbClr val="FF9F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CF566FF-D095-7EBB-F490-CA289AB28D0E}"/>
              </a:ext>
            </a:extLst>
          </p:cNvPr>
          <p:cNvSpPr txBox="1"/>
          <p:nvPr/>
        </p:nvSpPr>
        <p:spPr>
          <a:xfrm>
            <a:off x="4412445" y="2091151"/>
            <a:ext cx="31825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Nga, </a:t>
            </a:r>
            <a:r>
              <a:rPr lang="en-US" sz="2400" dirty="0" err="1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CNXH </a:t>
            </a:r>
            <a:r>
              <a:rPr lang="en-US" sz="2400" dirty="0" err="1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BF6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Hộp Văn bản 10">
            <a:extLst>
              <a:ext uri="{FF2B5EF4-FFF2-40B4-BE49-F238E27FC236}">
                <a16:creationId xmlns:a16="http://schemas.microsoft.com/office/drawing/2014/main" id="{DC6D91C9-3727-C538-3C94-3E1BB200743F}"/>
              </a:ext>
            </a:extLst>
          </p:cNvPr>
          <p:cNvSpPr txBox="1"/>
          <p:nvPr/>
        </p:nvSpPr>
        <p:spPr>
          <a:xfrm>
            <a:off x="963479" y="3568125"/>
            <a:ext cx="31825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– Nin</a:t>
            </a:r>
          </a:p>
        </p:txBody>
      </p:sp>
      <p:sp>
        <p:nvSpPr>
          <p:cNvPr id="11" name="Hộp Văn bản 12">
            <a:extLst>
              <a:ext uri="{FF2B5EF4-FFF2-40B4-BE49-F238E27FC236}">
                <a16:creationId xmlns:a16="http://schemas.microsoft.com/office/drawing/2014/main" id="{849812DA-2C20-EBB3-0A71-62A9739A6EA4}"/>
              </a:ext>
            </a:extLst>
          </p:cNvPr>
          <p:cNvSpPr txBox="1"/>
          <p:nvPr/>
        </p:nvSpPr>
        <p:spPr>
          <a:xfrm>
            <a:off x="4539425" y="4770887"/>
            <a:ext cx="29285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rẽ</a:t>
            </a:r>
            <a:r>
              <a:rPr lang="en-US" sz="2400" dirty="0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BF3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616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C88DADBE-2F66-8CCA-B282-2862316D479A}"/>
              </a:ext>
            </a:extLst>
          </p:cNvPr>
          <p:cNvSpPr/>
          <p:nvPr/>
        </p:nvSpPr>
        <p:spPr>
          <a:xfrm>
            <a:off x="2242158" y="207638"/>
            <a:ext cx="8279705" cy="1771473"/>
          </a:xfrm>
          <a:custGeom>
            <a:avLst/>
            <a:gdLst/>
            <a:ahLst/>
            <a:cxnLst/>
            <a:rect l="l" t="t" r="r" b="b"/>
            <a:pathLst>
              <a:path w="7315200" h="1520952">
                <a:moveTo>
                  <a:pt x="0" y="0"/>
                </a:moveTo>
                <a:lnTo>
                  <a:pt x="7315200" y="0"/>
                </a:lnTo>
                <a:lnTo>
                  <a:pt x="7315200" y="1520952"/>
                </a:lnTo>
                <a:lnTo>
                  <a:pt x="0" y="1520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1E113F4-755D-43E1-BC3E-BCD5539744F8}"/>
              </a:ext>
            </a:extLst>
          </p:cNvPr>
          <p:cNvSpPr txBox="1"/>
          <p:nvPr/>
        </p:nvSpPr>
        <p:spPr>
          <a:xfrm>
            <a:off x="3941412" y="658550"/>
            <a:ext cx="48811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 TẾ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A51F66FC-E9D7-6A69-FC0D-DB57C023CB51}"/>
              </a:ext>
            </a:extLst>
          </p:cNvPr>
          <p:cNvGrpSpPr/>
          <p:nvPr/>
        </p:nvGrpSpPr>
        <p:grpSpPr>
          <a:xfrm>
            <a:off x="2016688" y="1878903"/>
            <a:ext cx="3569919" cy="4114800"/>
            <a:chOff x="2016688" y="1878903"/>
            <a:chExt cx="3569919" cy="41148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43258727-25E9-38E8-EF70-AEE9C691592B}"/>
                </a:ext>
              </a:extLst>
            </p:cNvPr>
            <p:cNvSpPr/>
            <p:nvPr/>
          </p:nvSpPr>
          <p:spPr>
            <a:xfrm>
              <a:off x="2016688" y="1878903"/>
              <a:ext cx="3569919" cy="4114800"/>
            </a:xfrm>
            <a:custGeom>
              <a:avLst/>
              <a:gdLst/>
              <a:ahLst/>
              <a:cxnLst/>
              <a:rect l="l" t="t" r="r" b="b"/>
              <a:pathLst>
                <a:path w="2916364" h="4114800">
                  <a:moveTo>
                    <a:pt x="0" y="0"/>
                  </a:moveTo>
                  <a:lnTo>
                    <a:pt x="2916364" y="0"/>
                  </a:lnTo>
                  <a:lnTo>
                    <a:pt x="291636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6A6D3513-0B8E-6697-FAE5-B9D3A6F18D8E}"/>
                </a:ext>
              </a:extLst>
            </p:cNvPr>
            <p:cNvSpPr txBox="1"/>
            <p:nvPr/>
          </p:nvSpPr>
          <p:spPr>
            <a:xfrm>
              <a:off x="2098103" y="2644170"/>
              <a:ext cx="3407087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đòn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vây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Nga.</a:t>
              </a: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F7ED7234-EE5B-CCFF-8B0A-12C715AAC9F0}"/>
              </a:ext>
            </a:extLst>
          </p:cNvPr>
          <p:cNvGrpSpPr/>
          <p:nvPr/>
        </p:nvGrpSpPr>
        <p:grpSpPr>
          <a:xfrm>
            <a:off x="6764052" y="1878903"/>
            <a:ext cx="3569919" cy="4114800"/>
            <a:chOff x="6764052" y="1878903"/>
            <a:chExt cx="3569919" cy="4114800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2DF5586F-8C7E-97B9-90F7-6709E73B51DC}"/>
                </a:ext>
              </a:extLst>
            </p:cNvPr>
            <p:cNvSpPr/>
            <p:nvPr/>
          </p:nvSpPr>
          <p:spPr>
            <a:xfrm>
              <a:off x="6764052" y="1878903"/>
              <a:ext cx="3569919" cy="4114800"/>
            </a:xfrm>
            <a:custGeom>
              <a:avLst/>
              <a:gdLst/>
              <a:ahLst/>
              <a:cxnLst/>
              <a:rect l="l" t="t" r="r" b="b"/>
              <a:pathLst>
                <a:path w="2916364" h="4114800">
                  <a:moveTo>
                    <a:pt x="0" y="0"/>
                  </a:moveTo>
                  <a:lnTo>
                    <a:pt x="2916364" y="0"/>
                  </a:lnTo>
                  <a:lnTo>
                    <a:pt x="291636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A817A7A1-63AA-8EC5-9122-D1C2EE080E8A}"/>
                </a:ext>
              </a:extLst>
            </p:cNvPr>
            <p:cNvSpPr txBox="1"/>
            <p:nvPr/>
          </p:nvSpPr>
          <p:spPr>
            <a:xfrm>
              <a:off x="6901842" y="2644170"/>
              <a:ext cx="327347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XHCN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TBCN.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814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5B9D7-AB39-4F03-3229-C592922D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344" y="1810793"/>
            <a:ext cx="4180115" cy="1397653"/>
          </a:xfrm>
          <a:ln>
            <a:solidFill>
              <a:srgbClr val="00B050"/>
            </a:solidFill>
          </a:ln>
        </p:spPr>
        <p:txBody>
          <a:bodyPr anchor="b">
            <a:no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vi-VN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 là nơi chính phủ tư sản lâm thời bị bắt vào tháng 10/1917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 hay Sai</a:t>
            </a:r>
            <a:r>
              <a:rPr lang="en-US" sz="2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800" dirty="0">
              <a:solidFill>
                <a:srgbClr val="FFFF00"/>
              </a:solidFill>
            </a:endParaRPr>
          </a:p>
        </p:txBody>
      </p:sp>
      <p:pic>
        <p:nvPicPr>
          <p:cNvPr id="4" name="image2.png" descr="Kết quả hình ảnh cho cung điện mùa đông">
            <a:extLst>
              <a:ext uri="{FF2B5EF4-FFF2-40B4-BE49-F238E27FC236}">
                <a16:creationId xmlns:a16="http://schemas.microsoft.com/office/drawing/2014/main" id="{F80128D9-AFEB-2511-66CA-5020304E45CF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6423" r="9018" b="1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222025-E842-28F1-84F9-1922C39A4390}"/>
              </a:ext>
            </a:extLst>
          </p:cNvPr>
          <p:cNvSpPr txBox="1"/>
          <p:nvPr/>
        </p:nvSpPr>
        <p:spPr>
          <a:xfrm>
            <a:off x="2000354" y="6001245"/>
            <a:ext cx="35840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 điện Mùa Đông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6B677C-7917-79AF-F7E6-D209E3F76055}"/>
              </a:ext>
            </a:extLst>
          </p:cNvPr>
          <p:cNvSpPr txBox="1">
            <a:spLocks/>
          </p:cNvSpPr>
          <p:nvPr/>
        </p:nvSpPr>
        <p:spPr>
          <a:xfrm>
            <a:off x="7479344" y="3888245"/>
            <a:ext cx="4180115" cy="78000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ĐÚNG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>
            <a:extLst>
              <a:ext uri="{FF2B5EF4-FFF2-40B4-BE49-F238E27FC236}">
                <a16:creationId xmlns:a16="http://schemas.microsoft.com/office/drawing/2014/main" id="{994D3439-FCD6-31FD-1702-FAC83261F7F7}"/>
              </a:ext>
            </a:extLst>
          </p:cNvPr>
          <p:cNvGrpSpPr/>
          <p:nvPr/>
        </p:nvGrpSpPr>
        <p:grpSpPr>
          <a:xfrm>
            <a:off x="896535" y="797079"/>
            <a:ext cx="930958" cy="917426"/>
            <a:chOff x="0" y="0"/>
            <a:chExt cx="6350000" cy="6350000"/>
          </a:xfrm>
        </p:grpSpPr>
        <p:sp>
          <p:nvSpPr>
            <p:cNvPr id="4" name="Freeform 19">
              <a:extLst>
                <a:ext uri="{FF2B5EF4-FFF2-40B4-BE49-F238E27FC236}">
                  <a16:creationId xmlns:a16="http://schemas.microsoft.com/office/drawing/2014/main" id="{EAC36627-D730-AF20-018B-4B8641A7410E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75D76E5-B658-554F-F3A3-47B666E73E26}"/>
              </a:ext>
            </a:extLst>
          </p:cNvPr>
          <p:cNvSpPr txBox="1"/>
          <p:nvPr/>
        </p:nvSpPr>
        <p:spPr>
          <a:xfrm>
            <a:off x="1162713" y="932626"/>
            <a:ext cx="497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607B4604-4B9C-BD83-25FA-C982B7AC3472}"/>
              </a:ext>
            </a:extLst>
          </p:cNvPr>
          <p:cNvSpPr/>
          <p:nvPr/>
        </p:nvSpPr>
        <p:spPr>
          <a:xfrm>
            <a:off x="462057" y="2276734"/>
            <a:ext cx="5569703" cy="1450546"/>
          </a:xfrm>
          <a:custGeom>
            <a:avLst/>
            <a:gdLst/>
            <a:ahLst/>
            <a:cxnLst/>
            <a:rect l="l" t="t" r="r" b="b"/>
            <a:pathLst>
              <a:path w="7315200" h="1923288">
                <a:moveTo>
                  <a:pt x="0" y="0"/>
                </a:moveTo>
                <a:lnTo>
                  <a:pt x="7315200" y="0"/>
                </a:lnTo>
                <a:lnTo>
                  <a:pt x="7315200" y="1923288"/>
                </a:lnTo>
                <a:lnTo>
                  <a:pt x="0" y="19232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/>
            <a:endParaRPr lang="en-US" sz="2600"/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CFD9BA2D-18D4-3A99-0DD1-24690376C69B}"/>
              </a:ext>
            </a:extLst>
          </p:cNvPr>
          <p:cNvSpPr/>
          <p:nvPr/>
        </p:nvSpPr>
        <p:spPr>
          <a:xfrm>
            <a:off x="6311156" y="2260691"/>
            <a:ext cx="5413205" cy="1450546"/>
          </a:xfrm>
          <a:custGeom>
            <a:avLst/>
            <a:gdLst/>
            <a:ahLst/>
            <a:cxnLst/>
            <a:rect l="l" t="t" r="r" b="b"/>
            <a:pathLst>
              <a:path w="7315200" h="1923288">
                <a:moveTo>
                  <a:pt x="0" y="0"/>
                </a:moveTo>
                <a:lnTo>
                  <a:pt x="7315200" y="0"/>
                </a:lnTo>
                <a:lnTo>
                  <a:pt x="7315200" y="1923288"/>
                </a:lnTo>
                <a:lnTo>
                  <a:pt x="0" y="19232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/>
            <a:endParaRPr lang="en-US" sz="2600"/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E9656CA6-4B70-819B-5732-7AD51F8ACAE5}"/>
              </a:ext>
            </a:extLst>
          </p:cNvPr>
          <p:cNvSpPr txBox="1"/>
          <p:nvPr/>
        </p:nvSpPr>
        <p:spPr>
          <a:xfrm>
            <a:off x="1675836" y="2395070"/>
            <a:ext cx="42072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1917,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99F0DDA8-E137-47FD-27A3-BBA71AFEEB4F}"/>
              </a:ext>
            </a:extLst>
          </p:cNvPr>
          <p:cNvSpPr txBox="1"/>
          <p:nvPr/>
        </p:nvSpPr>
        <p:spPr>
          <a:xfrm>
            <a:off x="7434113" y="2633283"/>
            <a:ext cx="4167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1919, Nga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22753493-A631-CD9E-59E6-278B198D679E}"/>
              </a:ext>
            </a:extLst>
          </p:cNvPr>
          <p:cNvSpPr/>
          <p:nvPr/>
        </p:nvSpPr>
        <p:spPr>
          <a:xfrm>
            <a:off x="462058" y="4018577"/>
            <a:ext cx="5569702" cy="1450546"/>
          </a:xfrm>
          <a:custGeom>
            <a:avLst/>
            <a:gdLst/>
            <a:ahLst/>
            <a:cxnLst/>
            <a:rect l="l" t="t" r="r" b="b"/>
            <a:pathLst>
              <a:path w="7315200" h="1923288">
                <a:moveTo>
                  <a:pt x="0" y="0"/>
                </a:moveTo>
                <a:lnTo>
                  <a:pt x="7315200" y="0"/>
                </a:lnTo>
                <a:lnTo>
                  <a:pt x="7315200" y="1923288"/>
                </a:lnTo>
                <a:lnTo>
                  <a:pt x="0" y="19232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/>
            <a:endParaRPr lang="en-US" sz="2600"/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50414846-5EE3-FE6A-87D4-5E6B62D4B8E1}"/>
              </a:ext>
            </a:extLst>
          </p:cNvPr>
          <p:cNvSpPr/>
          <p:nvPr/>
        </p:nvSpPr>
        <p:spPr>
          <a:xfrm>
            <a:off x="6311156" y="4002534"/>
            <a:ext cx="5413205" cy="1450546"/>
          </a:xfrm>
          <a:custGeom>
            <a:avLst/>
            <a:gdLst/>
            <a:ahLst/>
            <a:cxnLst/>
            <a:rect l="l" t="t" r="r" b="b"/>
            <a:pathLst>
              <a:path w="7315200" h="1923288">
                <a:moveTo>
                  <a:pt x="0" y="0"/>
                </a:moveTo>
                <a:lnTo>
                  <a:pt x="7315200" y="0"/>
                </a:lnTo>
                <a:lnTo>
                  <a:pt x="7315200" y="1923288"/>
                </a:lnTo>
                <a:lnTo>
                  <a:pt x="0" y="19232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/>
            <a:endParaRPr lang="en-US" sz="2600"/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EB08A25-3FEF-6CD0-14FE-0D166C99D447}"/>
              </a:ext>
            </a:extLst>
          </p:cNvPr>
          <p:cNvSpPr txBox="1"/>
          <p:nvPr/>
        </p:nvSpPr>
        <p:spPr>
          <a:xfrm>
            <a:off x="1690512" y="4341141"/>
            <a:ext cx="42072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3/1921,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F22EF586-4A55-6EB5-4807-CE8FF96AB9EE}"/>
              </a:ext>
            </a:extLst>
          </p:cNvPr>
          <p:cNvSpPr txBox="1"/>
          <p:nvPr/>
        </p:nvSpPr>
        <p:spPr>
          <a:xfrm>
            <a:off x="7448681" y="4080944"/>
            <a:ext cx="41527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12/1922, Liên bang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(Liên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Freeform 2">
            <a:extLst>
              <a:ext uri="{FF2B5EF4-FFF2-40B4-BE49-F238E27FC236}">
                <a16:creationId xmlns:a16="http://schemas.microsoft.com/office/drawing/2014/main" id="{4A571B7D-6C4C-D7B3-2748-A04D522F546A}"/>
              </a:ext>
            </a:extLst>
          </p:cNvPr>
          <p:cNvSpPr/>
          <p:nvPr/>
        </p:nvSpPr>
        <p:spPr>
          <a:xfrm>
            <a:off x="994328" y="159768"/>
            <a:ext cx="11109644" cy="2149962"/>
          </a:xfrm>
          <a:custGeom>
            <a:avLst/>
            <a:gdLst/>
            <a:ahLst/>
            <a:cxnLst/>
            <a:rect l="l" t="t" r="r" b="b"/>
            <a:pathLst>
              <a:path w="7315200" h="2651760">
                <a:moveTo>
                  <a:pt x="0" y="0"/>
                </a:moveTo>
                <a:lnTo>
                  <a:pt x="7315200" y="0"/>
                </a:lnTo>
                <a:lnTo>
                  <a:pt x="7315200" y="2651760"/>
                </a:lnTo>
                <a:lnTo>
                  <a:pt x="0" y="26517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492E1FE3-F719-714E-F70F-BAE42F81C08E}"/>
              </a:ext>
            </a:extLst>
          </p:cNvPr>
          <p:cNvSpPr txBox="1"/>
          <p:nvPr/>
        </p:nvSpPr>
        <p:spPr>
          <a:xfrm>
            <a:off x="2690908" y="923889"/>
            <a:ext cx="8284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Nga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1918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1922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D4868CD3-FE72-A146-786D-C3F864282B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27181" y="4358344"/>
            <a:ext cx="2087559" cy="23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80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2" grpId="0"/>
      <p:bldP spid="23" grpId="0" animBg="1"/>
      <p:bldP spid="24" grpId="0" animBg="1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s 4106">
            <a:extLst>
              <a:ext uri="{FF2B5EF4-FFF2-40B4-BE49-F238E27FC236}">
                <a16:creationId xmlns:a16="http://schemas.microsoft.com/office/drawing/2014/main" id="{814C5909-004E-18CD-CEAB-C1F4660DA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046" y="1005657"/>
            <a:ext cx="120439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Liên </a:t>
            </a:r>
            <a:r>
              <a:rPr kumimoji="0" lang="en-US" altLang="en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Xô</a:t>
            </a:r>
            <a:r>
              <a:rPr kumimoji="0" lang="en-US" alt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alt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1922 </a:t>
            </a:r>
            <a:r>
              <a:rPr kumimoji="0" lang="en-US" altLang="en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en-US" alt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alt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1945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DE205377-2ADC-1E96-22E4-B483767B3D5C}"/>
              </a:ext>
            </a:extLst>
          </p:cNvPr>
          <p:cNvSpPr/>
          <p:nvPr/>
        </p:nvSpPr>
        <p:spPr>
          <a:xfrm>
            <a:off x="555609" y="2051685"/>
            <a:ext cx="5194225" cy="358114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ACCA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sách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khoa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video. Sau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ai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nhanh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hơn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endParaRPr kumimoji="0" lang="en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EC4D0E-1DEE-5BE6-2B3A-0DD32D62A75C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381;p11">
            <a:extLst>
              <a:ext uri="{FF2B5EF4-FFF2-40B4-BE49-F238E27FC236}">
                <a16:creationId xmlns:a16="http://schemas.microsoft.com/office/drawing/2014/main" id="{66E4E899-5D41-B459-0E31-590C6DAD0B0F}"/>
              </a:ext>
            </a:extLst>
          </p:cNvPr>
          <p:cNvPicPr preferRelativeResize="0"/>
          <p:nvPr/>
        </p:nvPicPr>
        <p:blipFill rotWithShape="1">
          <a:blip r:embed="rId3"/>
          <a:stretch/>
        </p:blipFill>
        <p:spPr>
          <a:xfrm>
            <a:off x="6095999" y="2060769"/>
            <a:ext cx="5407573" cy="37915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550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EF3EC-0A6A-4B13-829C-BAB0236B0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AI NHANH HƠN</a:t>
            </a:r>
            <a:endParaRPr lang="vi-VN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7C8FE-1F70-B9CF-017D-E3CC8BBCFF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1DA505-22B3-9976-EE44-A598AD7DE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737"/>
            <a:ext cx="12192000" cy="67065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B98AD54-4248-7F1F-0BA3-955358492787}"/>
              </a:ext>
            </a:extLst>
          </p:cNvPr>
          <p:cNvGrpSpPr/>
          <p:nvPr/>
        </p:nvGrpSpPr>
        <p:grpSpPr>
          <a:xfrm>
            <a:off x="570984" y="4470228"/>
            <a:ext cx="4190657" cy="2083614"/>
            <a:chOff x="2141211" y="1548026"/>
            <a:chExt cx="9211525" cy="45800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086F1A-1CA5-5A5D-900A-407BA4531E68}"/>
                </a:ext>
              </a:extLst>
            </p:cNvPr>
            <p:cNvGrpSpPr/>
            <p:nvPr/>
          </p:nvGrpSpPr>
          <p:grpSpPr>
            <a:xfrm>
              <a:off x="2141211" y="2961574"/>
              <a:ext cx="4458905" cy="3166465"/>
              <a:chOff x="2141211" y="2961574"/>
              <a:chExt cx="4458905" cy="3166465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2135F2E2-E9B9-56B2-6335-A9F839FD2BF7}"/>
                  </a:ext>
                </a:extLst>
              </p:cNvPr>
              <p:cNvGrpSpPr/>
              <p:nvPr/>
            </p:nvGrpSpPr>
            <p:grpSpPr>
              <a:xfrm>
                <a:off x="2141211" y="3646500"/>
                <a:ext cx="4458905" cy="2481539"/>
                <a:chOff x="2049404" y="3512503"/>
                <a:chExt cx="4458905" cy="2481539"/>
              </a:xfrm>
            </p:grpSpPr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D588C87C-2D80-40CF-61B4-4DD5694B8573}"/>
                    </a:ext>
                  </a:extLst>
                </p:cNvPr>
                <p:cNvSpPr/>
                <p:nvPr/>
              </p:nvSpPr>
              <p:spPr>
                <a:xfrm>
                  <a:off x="2049404" y="3512503"/>
                  <a:ext cx="4458905" cy="248153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0ED409B0-F0E6-45A6-61DF-D2A34CF6E197}"/>
                    </a:ext>
                  </a:extLst>
                </p:cNvPr>
                <p:cNvSpPr/>
                <p:nvPr/>
              </p:nvSpPr>
              <p:spPr>
                <a:xfrm>
                  <a:off x="2049404" y="3764590"/>
                  <a:ext cx="4458905" cy="222945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: Top Corners Rounded 77">
                <a:extLst>
                  <a:ext uri="{FF2B5EF4-FFF2-40B4-BE49-F238E27FC236}">
                    <a16:creationId xmlns:a16="http://schemas.microsoft.com/office/drawing/2014/main" id="{8A4BACAA-E9EF-0F57-B686-22092645CC79}"/>
                  </a:ext>
                </a:extLst>
              </p:cNvPr>
              <p:cNvSpPr/>
              <p:nvPr/>
            </p:nvSpPr>
            <p:spPr>
              <a:xfrm>
                <a:off x="3302673" y="4426085"/>
                <a:ext cx="731071" cy="1692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D7715B9D-D73E-BFDB-9929-5C8DD302CDC7}"/>
                  </a:ext>
                </a:extLst>
              </p:cNvPr>
              <p:cNvSpPr/>
              <p:nvPr/>
            </p:nvSpPr>
            <p:spPr>
              <a:xfrm>
                <a:off x="3683564" y="4761245"/>
                <a:ext cx="350180" cy="135774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59EAE8BB-20A5-0BFE-67F1-C98F586A857C}"/>
                  </a:ext>
                </a:extLst>
              </p:cNvPr>
              <p:cNvGrpSpPr/>
              <p:nvPr/>
            </p:nvGrpSpPr>
            <p:grpSpPr>
              <a:xfrm>
                <a:off x="2317238" y="3976797"/>
                <a:ext cx="379603" cy="2139464"/>
                <a:chOff x="-2634905" y="4064178"/>
                <a:chExt cx="379603" cy="2139464"/>
              </a:xfrm>
            </p:grpSpPr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FCC6A8F9-EC96-AF8A-EFAB-DD9CE77BEB5A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: Top Corners Rounded 122">
                  <a:extLst>
                    <a:ext uri="{FF2B5EF4-FFF2-40B4-BE49-F238E27FC236}">
                      <a16:creationId xmlns:a16="http://schemas.microsoft.com/office/drawing/2014/main" id="{DC86E2EA-BC0B-D7CB-E016-CF3F8F44BD18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5869900C-0BEB-3DC5-4BCB-CE8D039B4D91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16F03202-0377-72D6-284E-35092D47F91C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584580B0-5638-FDC9-83D8-352F8C10681B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B18D6787-2A2C-C0DC-3E1B-04F2150F4B50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206C742C-0594-4D7C-0B25-20EBC4D8ABC4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EA4D287F-9423-5787-DE95-AAEC8B34EB4F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824AE448-B6E8-0686-FAE8-6777C3CE2D3D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4D9CD13B-A0C5-DD3A-AB3B-3B80ABC7A6F0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7661099D-515D-F615-869A-3227C770704C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491F4561-5282-AFF8-9D14-D9A20BF1CE59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8184CF8D-2B36-6C0C-3311-B1B828097F1F}"/>
                  </a:ext>
                </a:extLst>
              </p:cNvPr>
              <p:cNvGrpSpPr/>
              <p:nvPr/>
            </p:nvGrpSpPr>
            <p:grpSpPr>
              <a:xfrm>
                <a:off x="4179460" y="4432067"/>
                <a:ext cx="731071" cy="1692900"/>
                <a:chOff x="-772683" y="4329325"/>
                <a:chExt cx="731071" cy="1692900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120" name="Rectangle: Top Corners Rounded 119">
                  <a:extLst>
                    <a:ext uri="{FF2B5EF4-FFF2-40B4-BE49-F238E27FC236}">
                      <a16:creationId xmlns:a16="http://schemas.microsoft.com/office/drawing/2014/main" id="{426ED600-1B77-133D-E4CE-56243B03E433}"/>
                    </a:ext>
                  </a:extLst>
                </p:cNvPr>
                <p:cNvSpPr/>
                <p:nvPr/>
              </p:nvSpPr>
              <p:spPr>
                <a:xfrm>
                  <a:off x="-772683" y="4329325"/>
                  <a:ext cx="731071" cy="1692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B516FF44-C887-730C-0C7B-93357948EEA9}"/>
                    </a:ext>
                  </a:extLst>
                </p:cNvPr>
                <p:cNvSpPr/>
                <p:nvPr/>
              </p:nvSpPr>
              <p:spPr>
                <a:xfrm>
                  <a:off x="-391792" y="4664485"/>
                  <a:ext cx="350180" cy="135774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21158C42-46FD-1BDA-747C-6C08B82796FD}"/>
                  </a:ext>
                </a:extLst>
              </p:cNvPr>
              <p:cNvGrpSpPr/>
              <p:nvPr/>
            </p:nvGrpSpPr>
            <p:grpSpPr>
              <a:xfrm>
                <a:off x="2832087" y="3984940"/>
                <a:ext cx="379603" cy="2139464"/>
                <a:chOff x="-2634905" y="4064178"/>
                <a:chExt cx="379603" cy="2139464"/>
              </a:xfrm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B130C38F-D652-C5E5-F352-31CB463D6820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: Top Corners Rounded 108">
                  <a:extLst>
                    <a:ext uri="{FF2B5EF4-FFF2-40B4-BE49-F238E27FC236}">
                      <a16:creationId xmlns:a16="http://schemas.microsoft.com/office/drawing/2014/main" id="{DE7DE63C-1E33-9BBA-C3DC-1941D709CC89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DBBC27FF-2B52-681B-7B0D-5E802B87031E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E13E862E-A369-8B78-A86E-B3B9EA326580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ADE59DC0-81F7-0D6B-C148-F9F2180C0222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7E89F708-1264-16B3-8881-8BA961AF9B85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3CC52305-D5AE-B021-7D57-F4713B0CEC34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C3193037-1605-4F87-A5EE-D412BE83309C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05850CBB-C87E-95EF-8F2F-C04846C58C8B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715FE72A-AF4A-7400-3D55-1E00D7964655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4D0F5574-8838-D7F5-FC58-ECD4BF6327B5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ED9FC726-11AE-7123-5A3B-8F0CA7E013A4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CD5DFE23-0EBB-4C10-2DF3-DDFAD8A4684F}"/>
                  </a:ext>
                </a:extLst>
              </p:cNvPr>
              <p:cNvGrpSpPr/>
              <p:nvPr/>
            </p:nvGrpSpPr>
            <p:grpSpPr>
              <a:xfrm>
                <a:off x="5129772" y="5474338"/>
                <a:ext cx="1280708" cy="653701"/>
                <a:chOff x="3816127" y="5359816"/>
                <a:chExt cx="615608" cy="653701"/>
              </a:xfrm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9798565-4797-3551-3EF7-45F0AA0766E1}"/>
                    </a:ext>
                  </a:extLst>
                </p:cNvPr>
                <p:cNvSpPr/>
                <p:nvPr/>
              </p:nvSpPr>
              <p:spPr>
                <a:xfrm>
                  <a:off x="3816127" y="5359816"/>
                  <a:ext cx="615608" cy="65370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6122585C-ACDC-2FCA-40CC-1051F459B3B8}"/>
                    </a:ext>
                  </a:extLst>
                </p:cNvPr>
                <p:cNvSpPr/>
                <p:nvPr/>
              </p:nvSpPr>
              <p:spPr>
                <a:xfrm>
                  <a:off x="3816127" y="5447761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AA335C7A-E020-BB44-A3D0-23F6154F4508}"/>
                    </a:ext>
                  </a:extLst>
                </p:cNvPr>
                <p:cNvSpPr/>
                <p:nvPr/>
              </p:nvSpPr>
              <p:spPr>
                <a:xfrm>
                  <a:off x="3816127" y="5582058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6DF8691F-FE7F-8ACC-982C-DDA2FB5B85E5}"/>
                    </a:ext>
                  </a:extLst>
                </p:cNvPr>
                <p:cNvSpPr/>
                <p:nvPr/>
              </p:nvSpPr>
              <p:spPr>
                <a:xfrm>
                  <a:off x="3816127" y="5716355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07BA1351-723A-7217-F2E3-31ECE6F40B2F}"/>
                    </a:ext>
                  </a:extLst>
                </p:cNvPr>
                <p:cNvSpPr/>
                <p:nvPr/>
              </p:nvSpPr>
              <p:spPr>
                <a:xfrm>
                  <a:off x="3816127" y="5850652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4" name="Right Triangle 83">
                <a:extLst>
                  <a:ext uri="{FF2B5EF4-FFF2-40B4-BE49-F238E27FC236}">
                    <a16:creationId xmlns:a16="http://schemas.microsoft.com/office/drawing/2014/main" id="{4DDEBA7A-CB83-DCD6-5C4C-242B5281DC0F}"/>
                  </a:ext>
                </a:extLst>
              </p:cNvPr>
              <p:cNvSpPr/>
              <p:nvPr/>
            </p:nvSpPr>
            <p:spPr>
              <a:xfrm flipH="1">
                <a:off x="2141211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ight Triangle 84">
                <a:extLst>
                  <a:ext uri="{FF2B5EF4-FFF2-40B4-BE49-F238E27FC236}">
                    <a16:creationId xmlns:a16="http://schemas.microsoft.com/office/drawing/2014/main" id="{277BB631-ED92-A03A-5B47-2C8D0BAB6F60}"/>
                  </a:ext>
                </a:extLst>
              </p:cNvPr>
              <p:cNvSpPr/>
              <p:nvPr/>
            </p:nvSpPr>
            <p:spPr>
              <a:xfrm flipH="1">
                <a:off x="3242357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ight Triangle 85">
                <a:extLst>
                  <a:ext uri="{FF2B5EF4-FFF2-40B4-BE49-F238E27FC236}">
                    <a16:creationId xmlns:a16="http://schemas.microsoft.com/office/drawing/2014/main" id="{1D118E04-0FF6-A497-B377-DF0B6BD0D844}"/>
                  </a:ext>
                </a:extLst>
              </p:cNvPr>
              <p:cNvSpPr/>
              <p:nvPr/>
            </p:nvSpPr>
            <p:spPr>
              <a:xfrm flipH="1">
                <a:off x="4343503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ight Triangle 86">
                <a:extLst>
                  <a:ext uri="{FF2B5EF4-FFF2-40B4-BE49-F238E27FC236}">
                    <a16:creationId xmlns:a16="http://schemas.microsoft.com/office/drawing/2014/main" id="{C9BDC474-59E7-1A1A-8B86-C897E3897933}"/>
                  </a:ext>
                </a:extLst>
              </p:cNvPr>
              <p:cNvSpPr/>
              <p:nvPr/>
            </p:nvSpPr>
            <p:spPr>
              <a:xfrm flipH="1">
                <a:off x="5444650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B4031539-AC96-A956-73EF-380CEF7CE3E6}"/>
                  </a:ext>
                </a:extLst>
              </p:cNvPr>
              <p:cNvGrpSpPr/>
              <p:nvPr/>
            </p:nvGrpSpPr>
            <p:grpSpPr>
              <a:xfrm>
                <a:off x="3335329" y="4135174"/>
                <a:ext cx="3018505" cy="743102"/>
                <a:chOff x="3247777" y="4135174"/>
                <a:chExt cx="3018505" cy="743102"/>
              </a:xfrm>
            </p:grpSpPr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BB0A954B-D0D3-7E77-C6A8-C6DDE3630C49}"/>
                    </a:ext>
                  </a:extLst>
                </p:cNvPr>
                <p:cNvSpPr/>
                <p:nvPr/>
              </p:nvSpPr>
              <p:spPr>
                <a:xfrm>
                  <a:off x="5243508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A660106-4D88-1B65-47EA-9EE8488A08E3}"/>
                    </a:ext>
                  </a:extLst>
                </p:cNvPr>
                <p:cNvSpPr/>
                <p:nvPr/>
              </p:nvSpPr>
              <p:spPr>
                <a:xfrm>
                  <a:off x="5647082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5D09F1B0-CC0D-399E-601A-F17EECB7AE92}"/>
                    </a:ext>
                  </a:extLst>
                </p:cNvPr>
                <p:cNvSpPr/>
                <p:nvPr/>
              </p:nvSpPr>
              <p:spPr>
                <a:xfrm>
                  <a:off x="6050656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C285D2DA-687E-0F28-0CCF-232D4CABE7A5}"/>
                    </a:ext>
                  </a:extLst>
                </p:cNvPr>
                <p:cNvSpPr/>
                <p:nvPr/>
              </p:nvSpPr>
              <p:spPr>
                <a:xfrm>
                  <a:off x="5243508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CD112C3D-62F5-19DE-A231-4107939D7624}"/>
                    </a:ext>
                  </a:extLst>
                </p:cNvPr>
                <p:cNvSpPr/>
                <p:nvPr/>
              </p:nvSpPr>
              <p:spPr>
                <a:xfrm>
                  <a:off x="5647082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6D2F08BA-7674-931C-46CE-F8346CA44167}"/>
                    </a:ext>
                  </a:extLst>
                </p:cNvPr>
                <p:cNvSpPr/>
                <p:nvPr/>
              </p:nvSpPr>
              <p:spPr>
                <a:xfrm>
                  <a:off x="6050656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DF9CEE10-403C-C157-3F97-0A321449555C}"/>
                    </a:ext>
                  </a:extLst>
                </p:cNvPr>
                <p:cNvSpPr/>
                <p:nvPr/>
              </p:nvSpPr>
              <p:spPr>
                <a:xfrm>
                  <a:off x="5243508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C2B00805-130F-EEB9-C2FE-D6422886AA5E}"/>
                    </a:ext>
                  </a:extLst>
                </p:cNvPr>
                <p:cNvSpPr/>
                <p:nvPr/>
              </p:nvSpPr>
              <p:spPr>
                <a:xfrm>
                  <a:off x="5647082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FE82ED3C-78C4-5987-30AB-BAD5124ABB39}"/>
                    </a:ext>
                  </a:extLst>
                </p:cNvPr>
                <p:cNvSpPr/>
                <p:nvPr/>
              </p:nvSpPr>
              <p:spPr>
                <a:xfrm>
                  <a:off x="6050656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2F34D833-1D87-D2DA-FC5D-FB0675B44F62}"/>
                    </a:ext>
                  </a:extLst>
                </p:cNvPr>
                <p:cNvSpPr/>
                <p:nvPr/>
              </p:nvSpPr>
              <p:spPr>
                <a:xfrm>
                  <a:off x="4004271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E19F9D87-E9F2-732C-ADE3-0E6BB7D3C275}"/>
                    </a:ext>
                  </a:extLst>
                </p:cNvPr>
                <p:cNvSpPr/>
                <p:nvPr/>
              </p:nvSpPr>
              <p:spPr>
                <a:xfrm>
                  <a:off x="4407845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0FB2C73-9203-E89C-5362-7E3F1C02DA7B}"/>
                    </a:ext>
                  </a:extLst>
                </p:cNvPr>
                <p:cNvSpPr/>
                <p:nvPr/>
              </p:nvSpPr>
              <p:spPr>
                <a:xfrm>
                  <a:off x="4811419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281FD8DB-A515-BEFB-B530-AFD915F1D96E}"/>
                    </a:ext>
                  </a:extLst>
                </p:cNvPr>
                <p:cNvSpPr/>
                <p:nvPr/>
              </p:nvSpPr>
              <p:spPr>
                <a:xfrm>
                  <a:off x="3247777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973D00DA-4228-D3EF-066E-ACD07B598533}"/>
                    </a:ext>
                  </a:extLst>
                </p:cNvPr>
                <p:cNvSpPr/>
                <p:nvPr/>
              </p:nvSpPr>
              <p:spPr>
                <a:xfrm>
                  <a:off x="3651351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1BC94DF-E1F2-1650-C5BD-D9032E6787D6}"/>
                </a:ext>
              </a:extLst>
            </p:cNvPr>
            <p:cNvGrpSpPr/>
            <p:nvPr/>
          </p:nvGrpSpPr>
          <p:grpSpPr>
            <a:xfrm>
              <a:off x="6598051" y="1548026"/>
              <a:ext cx="4754685" cy="4580013"/>
              <a:chOff x="7976627" y="1166736"/>
              <a:chExt cx="4754685" cy="458001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0E46E7A-4723-3C70-E736-997973A9D97E}"/>
                  </a:ext>
                </a:extLst>
              </p:cNvPr>
              <p:cNvGrpSpPr/>
              <p:nvPr/>
            </p:nvGrpSpPr>
            <p:grpSpPr>
              <a:xfrm>
                <a:off x="7976627" y="1574644"/>
                <a:ext cx="1097280" cy="4172105"/>
                <a:chOff x="6599258" y="1944858"/>
                <a:chExt cx="1097280" cy="417210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9C7634EF-F937-46EE-69A6-53322259E0E3}"/>
                    </a:ext>
                  </a:extLst>
                </p:cNvPr>
                <p:cNvSpPr/>
                <p:nvPr/>
              </p:nvSpPr>
              <p:spPr>
                <a:xfrm>
                  <a:off x="6599259" y="3642459"/>
                  <a:ext cx="1097279" cy="247099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5C36462A-616D-45BD-DD97-485480DE324A}"/>
                    </a:ext>
                  </a:extLst>
                </p:cNvPr>
                <p:cNvSpPr/>
                <p:nvPr/>
              </p:nvSpPr>
              <p:spPr>
                <a:xfrm>
                  <a:off x="7147898" y="3640420"/>
                  <a:ext cx="548640" cy="24730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5592316B-8A9F-065C-F790-38E90DC9085C}"/>
                    </a:ext>
                  </a:extLst>
                </p:cNvPr>
                <p:cNvGrpSpPr/>
                <p:nvPr/>
              </p:nvGrpSpPr>
              <p:grpSpPr>
                <a:xfrm>
                  <a:off x="6801135" y="1944858"/>
                  <a:ext cx="640082" cy="1722534"/>
                  <a:chOff x="6913575" y="1813492"/>
                  <a:chExt cx="405185" cy="2497948"/>
                </a:xfrm>
              </p:grpSpPr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180704D9-B20C-2737-0113-89B66304CAD8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6" y="2297867"/>
                    <a:ext cx="405184" cy="2013573"/>
                    <a:chOff x="2507828" y="1738469"/>
                    <a:chExt cx="405184" cy="214763"/>
                  </a:xfrm>
                </p:grpSpPr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CC73E757-2F05-1BD9-476C-DB216DFB49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38470"/>
                      <a:ext cx="405184" cy="21476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" name="Rectangle 75">
                      <a:extLst>
                        <a:ext uri="{FF2B5EF4-FFF2-40B4-BE49-F238E27FC236}">
                          <a16:creationId xmlns:a16="http://schemas.microsoft.com/office/drawing/2014/main" id="{7BA7DE3E-56CC-06CC-61BF-93216D7B6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20" y="1738469"/>
                      <a:ext cx="202592" cy="214763"/>
                    </a:xfrm>
                    <a:prstGeom prst="rect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A7CEDDA3-B17D-4137-02B1-1A3164020EBF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5" y="1813492"/>
                    <a:ext cx="405184" cy="529407"/>
                    <a:chOff x="2507827" y="1488604"/>
                    <a:chExt cx="405184" cy="348318"/>
                  </a:xfrm>
                </p:grpSpPr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D304039C-5C31-2CB0-BD03-7EE1EB873D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7" y="1488604"/>
                      <a:ext cx="405184" cy="348316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4" name="Rectangle 73">
                      <a:extLst>
                        <a:ext uri="{FF2B5EF4-FFF2-40B4-BE49-F238E27FC236}">
                          <a16:creationId xmlns:a16="http://schemas.microsoft.com/office/drawing/2014/main" id="{091E6AB9-3D34-3566-61D5-A06427D897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17" y="1488604"/>
                      <a:ext cx="202592" cy="348318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079F529-67B3-BCCC-BDB0-0E7425FD899B}"/>
                    </a:ext>
                  </a:extLst>
                </p:cNvPr>
                <p:cNvSpPr/>
                <p:nvPr/>
              </p:nvSpPr>
              <p:spPr>
                <a:xfrm>
                  <a:off x="6750212" y="5635934"/>
                  <a:ext cx="208050" cy="48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7C335D2-9E65-CBF3-E062-D289672A827A}"/>
                    </a:ext>
                  </a:extLst>
                </p:cNvPr>
                <p:cNvSpPr/>
                <p:nvPr/>
              </p:nvSpPr>
              <p:spPr>
                <a:xfrm>
                  <a:off x="7318193" y="5635934"/>
                  <a:ext cx="208050" cy="48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07CEB10-ACB1-5C14-D3D8-9AFF70A3FFBA}"/>
                    </a:ext>
                  </a:extLst>
                </p:cNvPr>
                <p:cNvSpPr/>
                <p:nvPr/>
              </p:nvSpPr>
              <p:spPr>
                <a:xfrm>
                  <a:off x="6599258" y="3640999"/>
                  <a:ext cx="1097280" cy="24936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3DF1EE4-8D67-065C-FC3D-A3471275A184}"/>
                    </a:ext>
                  </a:extLst>
                </p:cNvPr>
                <p:cNvSpPr/>
                <p:nvPr/>
              </p:nvSpPr>
              <p:spPr>
                <a:xfrm>
                  <a:off x="7147898" y="3637245"/>
                  <a:ext cx="548640" cy="26232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B2A6206-A663-5FFD-EE4F-19F78BF89ACA}"/>
                  </a:ext>
                </a:extLst>
              </p:cNvPr>
              <p:cNvGrpSpPr/>
              <p:nvPr/>
            </p:nvGrpSpPr>
            <p:grpSpPr>
              <a:xfrm>
                <a:off x="9073712" y="3504421"/>
                <a:ext cx="3657600" cy="2238823"/>
                <a:chOff x="9073712" y="3504421"/>
                <a:chExt cx="3657600" cy="2238823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03040C27-8ECF-E08D-E059-DF85C3E93D03}"/>
                    </a:ext>
                  </a:extLst>
                </p:cNvPr>
                <p:cNvSpPr/>
                <p:nvPr/>
              </p:nvSpPr>
              <p:spPr>
                <a:xfrm>
                  <a:off x="9073712" y="3504421"/>
                  <a:ext cx="3657600" cy="22388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251F4EF-72A2-61B6-A974-7AFC93E35530}"/>
                    </a:ext>
                  </a:extLst>
                </p:cNvPr>
                <p:cNvSpPr/>
                <p:nvPr/>
              </p:nvSpPr>
              <p:spPr>
                <a:xfrm>
                  <a:off x="9073712" y="3770741"/>
                  <a:ext cx="3657600" cy="196510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2917865-224B-9488-5468-219BA35A48C5}"/>
                    </a:ext>
                  </a:extLst>
                </p:cNvPr>
                <p:cNvSpPr/>
                <p:nvPr/>
              </p:nvSpPr>
              <p:spPr>
                <a:xfrm>
                  <a:off x="9073712" y="4530263"/>
                  <a:ext cx="3657600" cy="120558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0D7C33E2-CAD4-08FF-432B-CF48880CF6BC}"/>
                    </a:ext>
                  </a:extLst>
                </p:cNvPr>
                <p:cNvGrpSpPr/>
                <p:nvPr/>
              </p:nvGrpSpPr>
              <p:grpSpPr>
                <a:xfrm>
                  <a:off x="10819673" y="5082143"/>
                  <a:ext cx="770444" cy="653701"/>
                  <a:chOff x="3816127" y="5359816"/>
                  <a:chExt cx="615608" cy="653701"/>
                </a:xfrm>
              </p:grpSpPr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C65F0677-EF1A-DED3-B701-5BBA9A892200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51517B24-9332-16B9-A6BC-4287B2DD0975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7606BB96-E50E-9D40-A7A2-060E5065B73F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C582FE02-094F-E1FD-2834-B3C67AF71F44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0809D28F-989A-F0A8-3144-9C0BDCEAF368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7F63EAB1-5630-F5D3-6030-90C6D62A8E20}"/>
                    </a:ext>
                  </a:extLst>
                </p:cNvPr>
                <p:cNvGrpSpPr/>
                <p:nvPr/>
              </p:nvGrpSpPr>
              <p:grpSpPr>
                <a:xfrm>
                  <a:off x="11733059" y="5082143"/>
                  <a:ext cx="770444" cy="653701"/>
                  <a:chOff x="3816127" y="5359816"/>
                  <a:chExt cx="615608" cy="653701"/>
                </a:xfrm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2D79530D-4E4C-6681-FF7A-0DAE947D3DD2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6DB3B51A-0A6B-576D-3F6C-790B27DD3A61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44ED1907-876A-2489-9FEB-284D48ADF468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0B07DDA4-8842-A532-E633-934717723B30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1E4492DE-7ACE-EE1D-9E0B-441859A3387B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120CDA7A-0CC9-2D57-819E-7FF2D0C375A3}"/>
                    </a:ext>
                  </a:extLst>
                </p:cNvPr>
                <p:cNvGrpSpPr/>
                <p:nvPr/>
              </p:nvGrpSpPr>
              <p:grpSpPr>
                <a:xfrm>
                  <a:off x="9420733" y="4325657"/>
                  <a:ext cx="3057417" cy="144298"/>
                  <a:chOff x="9420733" y="4325657"/>
                  <a:chExt cx="3057417" cy="144298"/>
                </a:xfrm>
              </p:grpSpPr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746F5C6B-278C-9125-5D62-4AD26FC92C80}"/>
                      </a:ext>
                    </a:extLst>
                  </p:cNvPr>
                  <p:cNvSpPr/>
                  <p:nvPr/>
                </p:nvSpPr>
                <p:spPr>
                  <a:xfrm>
                    <a:off x="11455376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7F0F4A89-5CF7-A339-68C4-4884E5893A20}"/>
                      </a:ext>
                    </a:extLst>
                  </p:cNvPr>
                  <p:cNvSpPr/>
                  <p:nvPr/>
                </p:nvSpPr>
                <p:spPr>
                  <a:xfrm>
                    <a:off x="11858950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40138AA8-A05E-00D3-7C1A-2FD0470F2A93}"/>
                      </a:ext>
                    </a:extLst>
                  </p:cNvPr>
                  <p:cNvSpPr/>
                  <p:nvPr/>
                </p:nvSpPr>
                <p:spPr>
                  <a:xfrm>
                    <a:off x="12262524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90A449A0-755B-0B35-3B5D-B29414AEA59E}"/>
                      </a:ext>
                    </a:extLst>
                  </p:cNvPr>
                  <p:cNvSpPr/>
                  <p:nvPr/>
                </p:nvSpPr>
                <p:spPr>
                  <a:xfrm>
                    <a:off x="10227881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AE9AB3EC-0395-0D02-F771-F7937A1C4CD9}"/>
                      </a:ext>
                    </a:extLst>
                  </p:cNvPr>
                  <p:cNvSpPr/>
                  <p:nvPr/>
                </p:nvSpPr>
                <p:spPr>
                  <a:xfrm>
                    <a:off x="10619713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60F87A3B-9F8E-2842-1FB9-E173D04F79BA}"/>
                      </a:ext>
                    </a:extLst>
                  </p:cNvPr>
                  <p:cNvSpPr/>
                  <p:nvPr/>
                </p:nvSpPr>
                <p:spPr>
                  <a:xfrm>
                    <a:off x="11023287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1BBCA05C-BF09-170F-3153-25F975AB661C}"/>
                      </a:ext>
                    </a:extLst>
                  </p:cNvPr>
                  <p:cNvSpPr/>
                  <p:nvPr/>
                </p:nvSpPr>
                <p:spPr>
                  <a:xfrm>
                    <a:off x="9420733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1FD1906-7ABA-CFC9-4207-4310DEB48414}"/>
                      </a:ext>
                    </a:extLst>
                  </p:cNvPr>
                  <p:cNvSpPr/>
                  <p:nvPr/>
                </p:nvSpPr>
                <p:spPr>
                  <a:xfrm>
                    <a:off x="9824307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A2A96253-8D13-87BC-ABBF-F013474EB08B}"/>
                    </a:ext>
                  </a:extLst>
                </p:cNvPr>
                <p:cNvGrpSpPr/>
                <p:nvPr/>
              </p:nvGrpSpPr>
              <p:grpSpPr>
                <a:xfrm>
                  <a:off x="9420733" y="4686474"/>
                  <a:ext cx="1022774" cy="743102"/>
                  <a:chOff x="5243508" y="4135174"/>
                  <a:chExt cx="1022774" cy="743102"/>
                </a:xfrm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9A54FB8B-097E-8B2E-2948-023332B52D7E}"/>
                      </a:ext>
                    </a:extLst>
                  </p:cNvPr>
                  <p:cNvSpPr/>
                  <p:nvPr/>
                </p:nvSpPr>
                <p:spPr>
                  <a:xfrm>
                    <a:off x="5243508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989A03F3-AB0B-9BBF-1B25-807104F0B83A}"/>
                      </a:ext>
                    </a:extLst>
                  </p:cNvPr>
                  <p:cNvSpPr/>
                  <p:nvPr/>
                </p:nvSpPr>
                <p:spPr>
                  <a:xfrm>
                    <a:off x="5647082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772677DF-C45F-8160-8373-CBD0F3583034}"/>
                      </a:ext>
                    </a:extLst>
                  </p:cNvPr>
                  <p:cNvSpPr/>
                  <p:nvPr/>
                </p:nvSpPr>
                <p:spPr>
                  <a:xfrm>
                    <a:off x="6050656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9F696AE6-5418-76CC-A1D2-4F99CC2B2BE0}"/>
                      </a:ext>
                    </a:extLst>
                  </p:cNvPr>
                  <p:cNvSpPr/>
                  <p:nvPr/>
                </p:nvSpPr>
                <p:spPr>
                  <a:xfrm>
                    <a:off x="5243508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E7A54242-80C3-07B1-56FA-B4FD6EF0EC67}"/>
                      </a:ext>
                    </a:extLst>
                  </p:cNvPr>
                  <p:cNvSpPr/>
                  <p:nvPr/>
                </p:nvSpPr>
                <p:spPr>
                  <a:xfrm>
                    <a:off x="5647082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C3A128EF-71C5-2A36-38DB-5D0F698E4092}"/>
                      </a:ext>
                    </a:extLst>
                  </p:cNvPr>
                  <p:cNvSpPr/>
                  <p:nvPr/>
                </p:nvSpPr>
                <p:spPr>
                  <a:xfrm>
                    <a:off x="6050656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5724B94F-28D4-4ED4-75A1-7F8F20118EBA}"/>
                      </a:ext>
                    </a:extLst>
                  </p:cNvPr>
                  <p:cNvSpPr/>
                  <p:nvPr/>
                </p:nvSpPr>
                <p:spPr>
                  <a:xfrm>
                    <a:off x="5243508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39CE7CD8-FD61-5BFB-16A6-C57DEDE3CB3E}"/>
                      </a:ext>
                    </a:extLst>
                  </p:cNvPr>
                  <p:cNvSpPr/>
                  <p:nvPr/>
                </p:nvSpPr>
                <p:spPr>
                  <a:xfrm>
                    <a:off x="5647082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DE7AF9E9-A379-D68A-7DFF-FCF2D6E655DA}"/>
                      </a:ext>
                    </a:extLst>
                  </p:cNvPr>
                  <p:cNvSpPr/>
                  <p:nvPr/>
                </p:nvSpPr>
                <p:spPr>
                  <a:xfrm>
                    <a:off x="6050656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D967941-180F-CE23-1105-68B431341E1C}"/>
                  </a:ext>
                </a:extLst>
              </p:cNvPr>
              <p:cNvGrpSpPr/>
              <p:nvPr/>
            </p:nvGrpSpPr>
            <p:grpSpPr>
              <a:xfrm>
                <a:off x="9277830" y="1166736"/>
                <a:ext cx="2250191" cy="2344826"/>
                <a:chOff x="9277830" y="1166736"/>
                <a:chExt cx="2250191" cy="2344826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258E125D-C5A6-6D47-0501-62CF13CFE1E8}"/>
                    </a:ext>
                  </a:extLst>
                </p:cNvPr>
                <p:cNvGrpSpPr/>
                <p:nvPr/>
              </p:nvGrpSpPr>
              <p:grpSpPr>
                <a:xfrm>
                  <a:off x="9830401" y="2180121"/>
                  <a:ext cx="731071" cy="1326166"/>
                  <a:chOff x="-772683" y="4329325"/>
                  <a:chExt cx="731071" cy="1692900"/>
                </a:xfrm>
              </p:grpSpPr>
              <p:sp>
                <p:nvSpPr>
                  <p:cNvPr id="28" name="Rectangle: Top Corners Rounded 27">
                    <a:extLst>
                      <a:ext uri="{FF2B5EF4-FFF2-40B4-BE49-F238E27FC236}">
                        <a16:creationId xmlns:a16="http://schemas.microsoft.com/office/drawing/2014/main" id="{48E492F0-83D0-FBB4-14C1-69FED7063E7F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C36582D5-D1A0-F639-C130-37A971F11974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AF734183-BBCF-3D3C-1AD8-348F1130EE72}"/>
                    </a:ext>
                  </a:extLst>
                </p:cNvPr>
                <p:cNvGrpSpPr/>
                <p:nvPr/>
              </p:nvGrpSpPr>
              <p:grpSpPr>
                <a:xfrm>
                  <a:off x="10796950" y="2179890"/>
                  <a:ext cx="731071" cy="1326166"/>
                  <a:chOff x="-772683" y="4329325"/>
                  <a:chExt cx="731071" cy="1692900"/>
                </a:xfrm>
              </p:grpSpPr>
              <p:sp>
                <p:nvSpPr>
                  <p:cNvPr id="26" name="Rectangle: Top Corners Rounded 25">
                    <a:extLst>
                      <a:ext uri="{FF2B5EF4-FFF2-40B4-BE49-F238E27FC236}">
                        <a16:creationId xmlns:a16="http://schemas.microsoft.com/office/drawing/2014/main" id="{2879A0B2-EF4A-C806-C371-3EE524EFB358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34E86583-732C-1C2F-38B7-73BA2987ADC6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F93886AB-01DE-EA60-6AEE-9785942EFD50}"/>
                    </a:ext>
                  </a:extLst>
                </p:cNvPr>
                <p:cNvGrpSpPr/>
                <p:nvPr/>
              </p:nvGrpSpPr>
              <p:grpSpPr>
                <a:xfrm>
                  <a:off x="9277830" y="1166736"/>
                  <a:ext cx="424922" cy="2344826"/>
                  <a:chOff x="9277830" y="1166736"/>
                  <a:chExt cx="424922" cy="2344826"/>
                </a:xfrm>
              </p:grpSpPr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DA38CAD4-A06B-72E8-953E-72F24DC98782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497989"/>
                    <a:ext cx="424922" cy="2013573"/>
                    <a:chOff x="2507828" y="1767064"/>
                    <a:chExt cx="424922" cy="214763"/>
                  </a:xfrm>
                </p:grpSpPr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2B8E5499-7E13-2416-8EA2-DF474BEA17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1476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26E68943-642C-9DA2-5B62-CE8EA54842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14763"/>
                    </a:xfrm>
                    <a:prstGeom prst="rect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D1D64CB5-610F-59E8-5B8A-83F2B3A595C6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166736"/>
                    <a:ext cx="424922" cy="407911"/>
                    <a:chOff x="2507828" y="1767064"/>
                    <a:chExt cx="424922" cy="268381"/>
                  </a:xfrm>
                </p:grpSpPr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FA3F74C9-4103-9CE0-D4AA-C6D6AF8509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68379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1B2A4334-5FEA-EC58-5ADB-C43CA4DAE2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68381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048FF40B-962E-4E2C-013B-566E81FDA927}"/>
                    </a:ext>
                  </a:extLst>
                </p:cNvPr>
                <p:cNvSpPr/>
                <p:nvPr/>
              </p:nvSpPr>
              <p:spPr>
                <a:xfrm>
                  <a:off x="9702752" y="1757176"/>
                  <a:ext cx="1475089" cy="1371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0AA540A7-11CA-7C5F-E84C-04EAFBBCF61A}"/>
                    </a:ext>
                  </a:extLst>
                </p:cNvPr>
                <p:cNvSpPr/>
                <p:nvPr/>
              </p:nvSpPr>
              <p:spPr>
                <a:xfrm>
                  <a:off x="10166773" y="1780779"/>
                  <a:ext cx="91440" cy="5310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2AF8907C-62C4-139E-28AD-3D171CC1B38B}"/>
                    </a:ext>
                  </a:extLst>
                </p:cNvPr>
                <p:cNvSpPr/>
                <p:nvPr/>
              </p:nvSpPr>
              <p:spPr>
                <a:xfrm>
                  <a:off x="11137203" y="1756226"/>
                  <a:ext cx="91440" cy="5310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93806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46111"/>
            <a:ext cx="12192000" cy="13426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370" y="19670"/>
            <a:ext cx="1561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AI 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Std Black" panose="0208090304030B0204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5329" y="-101286"/>
            <a:ext cx="3961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NHANH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Std Black" panose="0208090304030B0204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37731" y="81133"/>
            <a:ext cx="22204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HƠN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Std Black" panose="0208090304030B020404" pitchFamily="18" charset="0"/>
              <a:ea typeface="+mn-ea"/>
              <a:cs typeface="+mn-cs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007506" y="2520692"/>
            <a:ext cx="10813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công nghiệp hóa được thực hiện theo đường lối ưu tiên phát triển các ngành công nghiệp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4F43FB-22A6-15BD-AC7C-756424E5A4FD}"/>
              </a:ext>
            </a:extLst>
          </p:cNvPr>
          <p:cNvSpPr/>
          <p:nvPr/>
        </p:nvSpPr>
        <p:spPr>
          <a:xfrm>
            <a:off x="-406401" y="5145314"/>
            <a:ext cx="13004800" cy="17126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82283C-6B1A-CEC0-9F45-167E62E04B3A}"/>
              </a:ext>
            </a:extLst>
          </p:cNvPr>
          <p:cNvSpPr/>
          <p:nvPr/>
        </p:nvSpPr>
        <p:spPr>
          <a:xfrm>
            <a:off x="3280596" y="4814126"/>
            <a:ext cx="6095388" cy="150222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nghiệp nặng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ounded Rectangle 22">
            <a:extLst>
              <a:ext uri="{FF2B5EF4-FFF2-40B4-BE49-F238E27FC236}">
                <a16:creationId xmlns:a16="http://schemas.microsoft.com/office/drawing/2014/main" id="{078527AE-3F1B-DDB4-5724-30A3892F57F4}"/>
              </a:ext>
            </a:extLst>
          </p:cNvPr>
          <p:cNvSpPr/>
          <p:nvPr/>
        </p:nvSpPr>
        <p:spPr>
          <a:xfrm>
            <a:off x="109254" y="144734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00:10</a:t>
            </a:r>
          </a:p>
        </p:txBody>
      </p:sp>
      <p:sp>
        <p:nvSpPr>
          <p:cNvPr id="51" name="Rounded Rectangle 23">
            <a:extLst>
              <a:ext uri="{FF2B5EF4-FFF2-40B4-BE49-F238E27FC236}">
                <a16:creationId xmlns:a16="http://schemas.microsoft.com/office/drawing/2014/main" id="{07BA9924-C4D1-6127-3870-EB46D2BCB044}"/>
              </a:ext>
            </a:extLst>
          </p:cNvPr>
          <p:cNvSpPr/>
          <p:nvPr/>
        </p:nvSpPr>
        <p:spPr>
          <a:xfrm>
            <a:off x="109254" y="145806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00:09</a:t>
            </a:r>
          </a:p>
        </p:txBody>
      </p:sp>
      <p:sp>
        <p:nvSpPr>
          <p:cNvPr id="52" name="Rounded Rectangle 24">
            <a:extLst>
              <a:ext uri="{FF2B5EF4-FFF2-40B4-BE49-F238E27FC236}">
                <a16:creationId xmlns:a16="http://schemas.microsoft.com/office/drawing/2014/main" id="{99B1BB42-4F7B-9D26-E434-2AB5C6170E80}"/>
              </a:ext>
            </a:extLst>
          </p:cNvPr>
          <p:cNvSpPr/>
          <p:nvPr/>
        </p:nvSpPr>
        <p:spPr>
          <a:xfrm>
            <a:off x="109254" y="146520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00:08</a:t>
            </a:r>
          </a:p>
        </p:txBody>
      </p:sp>
      <p:sp>
        <p:nvSpPr>
          <p:cNvPr id="53" name="Rounded Rectangle 25">
            <a:extLst>
              <a:ext uri="{FF2B5EF4-FFF2-40B4-BE49-F238E27FC236}">
                <a16:creationId xmlns:a16="http://schemas.microsoft.com/office/drawing/2014/main" id="{762B9006-FCED-5DE9-CF0B-E48E656C232A}"/>
              </a:ext>
            </a:extLst>
          </p:cNvPr>
          <p:cNvSpPr/>
          <p:nvPr/>
        </p:nvSpPr>
        <p:spPr>
          <a:xfrm>
            <a:off x="109254" y="145806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00:07</a:t>
            </a:r>
          </a:p>
        </p:txBody>
      </p:sp>
      <p:sp>
        <p:nvSpPr>
          <p:cNvPr id="54" name="Rounded Rectangle 26">
            <a:extLst>
              <a:ext uri="{FF2B5EF4-FFF2-40B4-BE49-F238E27FC236}">
                <a16:creationId xmlns:a16="http://schemas.microsoft.com/office/drawing/2014/main" id="{AEA84674-8A51-3C43-E1D9-49BC4D5FD761}"/>
              </a:ext>
            </a:extLst>
          </p:cNvPr>
          <p:cNvSpPr/>
          <p:nvPr/>
        </p:nvSpPr>
        <p:spPr>
          <a:xfrm>
            <a:off x="109254" y="144734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00:06</a:t>
            </a:r>
          </a:p>
        </p:txBody>
      </p:sp>
      <p:sp>
        <p:nvSpPr>
          <p:cNvPr id="55" name="Rounded Rectangle 27">
            <a:extLst>
              <a:ext uri="{FF2B5EF4-FFF2-40B4-BE49-F238E27FC236}">
                <a16:creationId xmlns:a16="http://schemas.microsoft.com/office/drawing/2014/main" id="{99FF39FF-3DCB-B4F2-89A6-28DB8FD904FA}"/>
              </a:ext>
            </a:extLst>
          </p:cNvPr>
          <p:cNvSpPr/>
          <p:nvPr/>
        </p:nvSpPr>
        <p:spPr>
          <a:xfrm>
            <a:off x="109254" y="1461636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00:05</a:t>
            </a:r>
          </a:p>
        </p:txBody>
      </p:sp>
      <p:sp>
        <p:nvSpPr>
          <p:cNvPr id="56" name="Rounded Rectangle 28">
            <a:extLst>
              <a:ext uri="{FF2B5EF4-FFF2-40B4-BE49-F238E27FC236}">
                <a16:creationId xmlns:a16="http://schemas.microsoft.com/office/drawing/2014/main" id="{6AB07460-63F6-3CCA-73BB-A2166D1716B3}"/>
              </a:ext>
            </a:extLst>
          </p:cNvPr>
          <p:cNvSpPr/>
          <p:nvPr/>
        </p:nvSpPr>
        <p:spPr>
          <a:xfrm>
            <a:off x="109254" y="1454492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00:04</a:t>
            </a:r>
          </a:p>
        </p:txBody>
      </p:sp>
      <p:sp>
        <p:nvSpPr>
          <p:cNvPr id="57" name="Rounded Rectangle 29">
            <a:extLst>
              <a:ext uri="{FF2B5EF4-FFF2-40B4-BE49-F238E27FC236}">
                <a16:creationId xmlns:a16="http://schemas.microsoft.com/office/drawing/2014/main" id="{CDC0B57E-256D-14DE-E67B-54D5427208C6}"/>
              </a:ext>
            </a:extLst>
          </p:cNvPr>
          <p:cNvSpPr/>
          <p:nvPr/>
        </p:nvSpPr>
        <p:spPr>
          <a:xfrm>
            <a:off x="109254" y="144734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00:03</a:t>
            </a:r>
          </a:p>
        </p:txBody>
      </p:sp>
      <p:sp>
        <p:nvSpPr>
          <p:cNvPr id="58" name="Rounded Rectangle 30">
            <a:extLst>
              <a:ext uri="{FF2B5EF4-FFF2-40B4-BE49-F238E27FC236}">
                <a16:creationId xmlns:a16="http://schemas.microsoft.com/office/drawing/2014/main" id="{3360ED08-B416-6472-4A6A-61B042F252C9}"/>
              </a:ext>
            </a:extLst>
          </p:cNvPr>
          <p:cNvSpPr/>
          <p:nvPr/>
        </p:nvSpPr>
        <p:spPr>
          <a:xfrm>
            <a:off x="109254" y="1431870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00:02</a:t>
            </a:r>
          </a:p>
        </p:txBody>
      </p: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id="{18B54E08-1BF9-48BB-6FE6-D1D53262CBF6}"/>
              </a:ext>
            </a:extLst>
          </p:cNvPr>
          <p:cNvSpPr/>
          <p:nvPr/>
        </p:nvSpPr>
        <p:spPr>
          <a:xfrm>
            <a:off x="109254" y="143901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00:01</a:t>
            </a:r>
          </a:p>
        </p:txBody>
      </p:sp>
      <p:sp>
        <p:nvSpPr>
          <p:cNvPr id="60" name="Rounded Rectangle 32">
            <a:extLst>
              <a:ext uri="{FF2B5EF4-FFF2-40B4-BE49-F238E27FC236}">
                <a16:creationId xmlns:a16="http://schemas.microsoft.com/office/drawing/2014/main" id="{4754BEDD-84DE-B641-4F1F-8410EDA641FC}"/>
              </a:ext>
            </a:extLst>
          </p:cNvPr>
          <p:cNvSpPr/>
          <p:nvPr/>
        </p:nvSpPr>
        <p:spPr>
          <a:xfrm>
            <a:off x="109254" y="143901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00:00</a:t>
            </a:r>
          </a:p>
        </p:txBody>
      </p:sp>
      <p:pic>
        <p:nvPicPr>
          <p:cNvPr id="61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BD67FAEA-EC8C-50F8-C6C3-EED629A94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11" y="1325620"/>
            <a:ext cx="1070875" cy="10839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AB5986-1A3D-8E3F-6B5F-C435463DB426}"/>
              </a:ext>
            </a:extLst>
          </p:cNvPr>
          <p:cNvSpPr/>
          <p:nvPr/>
        </p:nvSpPr>
        <p:spPr>
          <a:xfrm>
            <a:off x="3532686" y="1375963"/>
            <a:ext cx="1627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83026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122" grpId="0"/>
      <p:bldP spid="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46111"/>
            <a:ext cx="12192000" cy="13426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370" y="19670"/>
            <a:ext cx="1561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AI 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Std Black" panose="0208090304030B0204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5329" y="-101286"/>
            <a:ext cx="3961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NHANH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Std Black" panose="0208090304030B0204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37731" y="81133"/>
            <a:ext cx="22204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HƠN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Std Black" panose="0208090304030B020404" pitchFamily="18" charset="0"/>
              <a:ea typeface="+mn-ea"/>
              <a:cs typeface="+mn-cs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09252" y="2520692"/>
            <a:ext cx="69011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CNXH ở Liên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4F43FB-22A6-15BD-AC7C-756424E5A4FD}"/>
              </a:ext>
            </a:extLst>
          </p:cNvPr>
          <p:cNvSpPr/>
          <p:nvPr/>
        </p:nvSpPr>
        <p:spPr>
          <a:xfrm>
            <a:off x="-522514" y="6408057"/>
            <a:ext cx="13004800" cy="17126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82283C-6B1A-CEC0-9F45-167E62E04B3A}"/>
              </a:ext>
            </a:extLst>
          </p:cNvPr>
          <p:cNvSpPr/>
          <p:nvPr/>
        </p:nvSpPr>
        <p:spPr>
          <a:xfrm>
            <a:off x="1017138" y="5229990"/>
            <a:ext cx="5085374" cy="96646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nghiệp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22">
            <a:extLst>
              <a:ext uri="{FF2B5EF4-FFF2-40B4-BE49-F238E27FC236}">
                <a16:creationId xmlns:a16="http://schemas.microsoft.com/office/drawing/2014/main" id="{078527AE-3F1B-DDB4-5724-30A3892F57F4}"/>
              </a:ext>
            </a:extLst>
          </p:cNvPr>
          <p:cNvSpPr/>
          <p:nvPr/>
        </p:nvSpPr>
        <p:spPr>
          <a:xfrm>
            <a:off x="109254" y="144734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00:10</a:t>
            </a:r>
          </a:p>
        </p:txBody>
      </p:sp>
      <p:sp>
        <p:nvSpPr>
          <p:cNvPr id="51" name="Rounded Rectangle 23">
            <a:extLst>
              <a:ext uri="{FF2B5EF4-FFF2-40B4-BE49-F238E27FC236}">
                <a16:creationId xmlns:a16="http://schemas.microsoft.com/office/drawing/2014/main" id="{07BA9924-C4D1-6127-3870-EB46D2BCB044}"/>
              </a:ext>
            </a:extLst>
          </p:cNvPr>
          <p:cNvSpPr/>
          <p:nvPr/>
        </p:nvSpPr>
        <p:spPr>
          <a:xfrm>
            <a:off x="109254" y="145806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00:09</a:t>
            </a:r>
          </a:p>
        </p:txBody>
      </p:sp>
      <p:sp>
        <p:nvSpPr>
          <p:cNvPr id="52" name="Rounded Rectangle 24">
            <a:extLst>
              <a:ext uri="{FF2B5EF4-FFF2-40B4-BE49-F238E27FC236}">
                <a16:creationId xmlns:a16="http://schemas.microsoft.com/office/drawing/2014/main" id="{99B1BB42-4F7B-9D26-E434-2AB5C6170E80}"/>
              </a:ext>
            </a:extLst>
          </p:cNvPr>
          <p:cNvSpPr/>
          <p:nvPr/>
        </p:nvSpPr>
        <p:spPr>
          <a:xfrm>
            <a:off x="109254" y="146520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00:08</a:t>
            </a:r>
          </a:p>
        </p:txBody>
      </p:sp>
      <p:sp>
        <p:nvSpPr>
          <p:cNvPr id="53" name="Rounded Rectangle 25">
            <a:extLst>
              <a:ext uri="{FF2B5EF4-FFF2-40B4-BE49-F238E27FC236}">
                <a16:creationId xmlns:a16="http://schemas.microsoft.com/office/drawing/2014/main" id="{762B9006-FCED-5DE9-CF0B-E48E656C232A}"/>
              </a:ext>
            </a:extLst>
          </p:cNvPr>
          <p:cNvSpPr/>
          <p:nvPr/>
        </p:nvSpPr>
        <p:spPr>
          <a:xfrm>
            <a:off x="109254" y="145806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00:07</a:t>
            </a:r>
          </a:p>
        </p:txBody>
      </p:sp>
      <p:sp>
        <p:nvSpPr>
          <p:cNvPr id="54" name="Rounded Rectangle 26">
            <a:extLst>
              <a:ext uri="{FF2B5EF4-FFF2-40B4-BE49-F238E27FC236}">
                <a16:creationId xmlns:a16="http://schemas.microsoft.com/office/drawing/2014/main" id="{AEA84674-8A51-3C43-E1D9-49BC4D5FD761}"/>
              </a:ext>
            </a:extLst>
          </p:cNvPr>
          <p:cNvSpPr/>
          <p:nvPr/>
        </p:nvSpPr>
        <p:spPr>
          <a:xfrm>
            <a:off x="109254" y="144734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00:06</a:t>
            </a:r>
          </a:p>
        </p:txBody>
      </p:sp>
      <p:sp>
        <p:nvSpPr>
          <p:cNvPr id="55" name="Rounded Rectangle 27">
            <a:extLst>
              <a:ext uri="{FF2B5EF4-FFF2-40B4-BE49-F238E27FC236}">
                <a16:creationId xmlns:a16="http://schemas.microsoft.com/office/drawing/2014/main" id="{99FF39FF-3DCB-B4F2-89A6-28DB8FD904FA}"/>
              </a:ext>
            </a:extLst>
          </p:cNvPr>
          <p:cNvSpPr/>
          <p:nvPr/>
        </p:nvSpPr>
        <p:spPr>
          <a:xfrm>
            <a:off x="109254" y="1461636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00:05</a:t>
            </a:r>
          </a:p>
        </p:txBody>
      </p:sp>
      <p:sp>
        <p:nvSpPr>
          <p:cNvPr id="56" name="Rounded Rectangle 28">
            <a:extLst>
              <a:ext uri="{FF2B5EF4-FFF2-40B4-BE49-F238E27FC236}">
                <a16:creationId xmlns:a16="http://schemas.microsoft.com/office/drawing/2014/main" id="{6AB07460-63F6-3CCA-73BB-A2166D1716B3}"/>
              </a:ext>
            </a:extLst>
          </p:cNvPr>
          <p:cNvSpPr/>
          <p:nvPr/>
        </p:nvSpPr>
        <p:spPr>
          <a:xfrm>
            <a:off x="109254" y="1454492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00:04</a:t>
            </a:r>
          </a:p>
        </p:txBody>
      </p:sp>
      <p:sp>
        <p:nvSpPr>
          <p:cNvPr id="57" name="Rounded Rectangle 29">
            <a:extLst>
              <a:ext uri="{FF2B5EF4-FFF2-40B4-BE49-F238E27FC236}">
                <a16:creationId xmlns:a16="http://schemas.microsoft.com/office/drawing/2014/main" id="{CDC0B57E-256D-14DE-E67B-54D5427208C6}"/>
              </a:ext>
            </a:extLst>
          </p:cNvPr>
          <p:cNvSpPr/>
          <p:nvPr/>
        </p:nvSpPr>
        <p:spPr>
          <a:xfrm>
            <a:off x="109254" y="144734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00:03</a:t>
            </a:r>
          </a:p>
        </p:txBody>
      </p:sp>
      <p:sp>
        <p:nvSpPr>
          <p:cNvPr id="58" name="Rounded Rectangle 30">
            <a:extLst>
              <a:ext uri="{FF2B5EF4-FFF2-40B4-BE49-F238E27FC236}">
                <a16:creationId xmlns:a16="http://schemas.microsoft.com/office/drawing/2014/main" id="{3360ED08-B416-6472-4A6A-61B042F252C9}"/>
              </a:ext>
            </a:extLst>
          </p:cNvPr>
          <p:cNvSpPr/>
          <p:nvPr/>
        </p:nvSpPr>
        <p:spPr>
          <a:xfrm>
            <a:off x="109254" y="1431870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00:02</a:t>
            </a:r>
          </a:p>
        </p:txBody>
      </p: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id="{18B54E08-1BF9-48BB-6FE6-D1D53262CBF6}"/>
              </a:ext>
            </a:extLst>
          </p:cNvPr>
          <p:cNvSpPr/>
          <p:nvPr/>
        </p:nvSpPr>
        <p:spPr>
          <a:xfrm>
            <a:off x="109254" y="143901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00:01</a:t>
            </a:r>
          </a:p>
        </p:txBody>
      </p:sp>
      <p:sp>
        <p:nvSpPr>
          <p:cNvPr id="60" name="Rounded Rectangle 32">
            <a:extLst>
              <a:ext uri="{FF2B5EF4-FFF2-40B4-BE49-F238E27FC236}">
                <a16:creationId xmlns:a16="http://schemas.microsoft.com/office/drawing/2014/main" id="{4754BEDD-84DE-B641-4F1F-8410EDA641FC}"/>
              </a:ext>
            </a:extLst>
          </p:cNvPr>
          <p:cNvSpPr/>
          <p:nvPr/>
        </p:nvSpPr>
        <p:spPr>
          <a:xfrm>
            <a:off x="109254" y="143901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00:00</a:t>
            </a:r>
          </a:p>
        </p:txBody>
      </p:sp>
      <p:pic>
        <p:nvPicPr>
          <p:cNvPr id="61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BD67FAEA-EC8C-50F8-C6C3-EED629A94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11" y="1325620"/>
            <a:ext cx="1070875" cy="10839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B80280-2C67-FB50-D09E-97326AA68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51" y="1316373"/>
            <a:ext cx="4977096" cy="50540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E50106-F8B1-D27D-405B-62FFD6CFBB52}"/>
              </a:ext>
            </a:extLst>
          </p:cNvPr>
          <p:cNvSpPr/>
          <p:nvPr/>
        </p:nvSpPr>
        <p:spPr>
          <a:xfrm>
            <a:off x="3627938" y="1375963"/>
            <a:ext cx="1627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92937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122" grpId="0"/>
      <p:bldP spid="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46111"/>
            <a:ext cx="12192000" cy="13426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370" y="19670"/>
            <a:ext cx="1561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AI 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Std Black" panose="0208090304030B0204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5329" y="-101286"/>
            <a:ext cx="3961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NHANH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Std Black" panose="0208090304030B0204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37731" y="81133"/>
            <a:ext cx="22204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HƠN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Std Black" panose="0208090304030B020404" pitchFamily="18" charset="0"/>
              <a:ea typeface="+mn-ea"/>
              <a:cs typeface="+mn-cs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007506" y="2520692"/>
            <a:ext cx="10813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Liên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4F43FB-22A6-15BD-AC7C-756424E5A4FD}"/>
              </a:ext>
            </a:extLst>
          </p:cNvPr>
          <p:cNvSpPr/>
          <p:nvPr/>
        </p:nvSpPr>
        <p:spPr>
          <a:xfrm>
            <a:off x="-522514" y="6408057"/>
            <a:ext cx="13004800" cy="17126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82283C-6B1A-CEC0-9F45-167E62E04B3A}"/>
              </a:ext>
            </a:extLst>
          </p:cNvPr>
          <p:cNvSpPr/>
          <p:nvPr/>
        </p:nvSpPr>
        <p:spPr>
          <a:xfrm>
            <a:off x="1681670" y="4164609"/>
            <a:ext cx="8432361" cy="219743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Xóa bỏ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 mù chữ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oàn thành phổ cập giáo dục tiểu học trong cả nước và tiến tới thực hiện phổ cập giáo dục THCS tại các thành phố lớn.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22">
            <a:extLst>
              <a:ext uri="{FF2B5EF4-FFF2-40B4-BE49-F238E27FC236}">
                <a16:creationId xmlns:a16="http://schemas.microsoft.com/office/drawing/2014/main" id="{078527AE-3F1B-DDB4-5724-30A3892F57F4}"/>
              </a:ext>
            </a:extLst>
          </p:cNvPr>
          <p:cNvSpPr/>
          <p:nvPr/>
        </p:nvSpPr>
        <p:spPr>
          <a:xfrm>
            <a:off x="109254" y="144734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00:10</a:t>
            </a:r>
          </a:p>
        </p:txBody>
      </p:sp>
      <p:sp>
        <p:nvSpPr>
          <p:cNvPr id="51" name="Rounded Rectangle 23">
            <a:extLst>
              <a:ext uri="{FF2B5EF4-FFF2-40B4-BE49-F238E27FC236}">
                <a16:creationId xmlns:a16="http://schemas.microsoft.com/office/drawing/2014/main" id="{07BA9924-C4D1-6127-3870-EB46D2BCB044}"/>
              </a:ext>
            </a:extLst>
          </p:cNvPr>
          <p:cNvSpPr/>
          <p:nvPr/>
        </p:nvSpPr>
        <p:spPr>
          <a:xfrm>
            <a:off x="109254" y="145806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00:09</a:t>
            </a:r>
          </a:p>
        </p:txBody>
      </p:sp>
      <p:sp>
        <p:nvSpPr>
          <p:cNvPr id="52" name="Rounded Rectangle 24">
            <a:extLst>
              <a:ext uri="{FF2B5EF4-FFF2-40B4-BE49-F238E27FC236}">
                <a16:creationId xmlns:a16="http://schemas.microsoft.com/office/drawing/2014/main" id="{99B1BB42-4F7B-9D26-E434-2AB5C6170E80}"/>
              </a:ext>
            </a:extLst>
          </p:cNvPr>
          <p:cNvSpPr/>
          <p:nvPr/>
        </p:nvSpPr>
        <p:spPr>
          <a:xfrm>
            <a:off x="109254" y="146520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00:08</a:t>
            </a:r>
          </a:p>
        </p:txBody>
      </p:sp>
      <p:sp>
        <p:nvSpPr>
          <p:cNvPr id="53" name="Rounded Rectangle 25">
            <a:extLst>
              <a:ext uri="{FF2B5EF4-FFF2-40B4-BE49-F238E27FC236}">
                <a16:creationId xmlns:a16="http://schemas.microsoft.com/office/drawing/2014/main" id="{762B9006-FCED-5DE9-CF0B-E48E656C232A}"/>
              </a:ext>
            </a:extLst>
          </p:cNvPr>
          <p:cNvSpPr/>
          <p:nvPr/>
        </p:nvSpPr>
        <p:spPr>
          <a:xfrm>
            <a:off x="109254" y="145806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00:07</a:t>
            </a:r>
          </a:p>
        </p:txBody>
      </p:sp>
      <p:sp>
        <p:nvSpPr>
          <p:cNvPr id="54" name="Rounded Rectangle 26">
            <a:extLst>
              <a:ext uri="{FF2B5EF4-FFF2-40B4-BE49-F238E27FC236}">
                <a16:creationId xmlns:a16="http://schemas.microsoft.com/office/drawing/2014/main" id="{AEA84674-8A51-3C43-E1D9-49BC4D5FD761}"/>
              </a:ext>
            </a:extLst>
          </p:cNvPr>
          <p:cNvSpPr/>
          <p:nvPr/>
        </p:nvSpPr>
        <p:spPr>
          <a:xfrm>
            <a:off x="109254" y="144734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00:06</a:t>
            </a:r>
          </a:p>
        </p:txBody>
      </p:sp>
      <p:sp>
        <p:nvSpPr>
          <p:cNvPr id="55" name="Rounded Rectangle 27">
            <a:extLst>
              <a:ext uri="{FF2B5EF4-FFF2-40B4-BE49-F238E27FC236}">
                <a16:creationId xmlns:a16="http://schemas.microsoft.com/office/drawing/2014/main" id="{99FF39FF-3DCB-B4F2-89A6-28DB8FD904FA}"/>
              </a:ext>
            </a:extLst>
          </p:cNvPr>
          <p:cNvSpPr/>
          <p:nvPr/>
        </p:nvSpPr>
        <p:spPr>
          <a:xfrm>
            <a:off x="109254" y="1461636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00:05</a:t>
            </a:r>
          </a:p>
        </p:txBody>
      </p:sp>
      <p:sp>
        <p:nvSpPr>
          <p:cNvPr id="56" name="Rounded Rectangle 28">
            <a:extLst>
              <a:ext uri="{FF2B5EF4-FFF2-40B4-BE49-F238E27FC236}">
                <a16:creationId xmlns:a16="http://schemas.microsoft.com/office/drawing/2014/main" id="{6AB07460-63F6-3CCA-73BB-A2166D1716B3}"/>
              </a:ext>
            </a:extLst>
          </p:cNvPr>
          <p:cNvSpPr/>
          <p:nvPr/>
        </p:nvSpPr>
        <p:spPr>
          <a:xfrm>
            <a:off x="109254" y="1454492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00:04</a:t>
            </a:r>
          </a:p>
        </p:txBody>
      </p:sp>
      <p:sp>
        <p:nvSpPr>
          <p:cNvPr id="57" name="Rounded Rectangle 29">
            <a:extLst>
              <a:ext uri="{FF2B5EF4-FFF2-40B4-BE49-F238E27FC236}">
                <a16:creationId xmlns:a16="http://schemas.microsoft.com/office/drawing/2014/main" id="{CDC0B57E-256D-14DE-E67B-54D5427208C6}"/>
              </a:ext>
            </a:extLst>
          </p:cNvPr>
          <p:cNvSpPr/>
          <p:nvPr/>
        </p:nvSpPr>
        <p:spPr>
          <a:xfrm>
            <a:off x="109254" y="144734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00:03</a:t>
            </a:r>
          </a:p>
        </p:txBody>
      </p:sp>
      <p:sp>
        <p:nvSpPr>
          <p:cNvPr id="58" name="Rounded Rectangle 30">
            <a:extLst>
              <a:ext uri="{FF2B5EF4-FFF2-40B4-BE49-F238E27FC236}">
                <a16:creationId xmlns:a16="http://schemas.microsoft.com/office/drawing/2014/main" id="{3360ED08-B416-6472-4A6A-61B042F252C9}"/>
              </a:ext>
            </a:extLst>
          </p:cNvPr>
          <p:cNvSpPr/>
          <p:nvPr/>
        </p:nvSpPr>
        <p:spPr>
          <a:xfrm>
            <a:off x="109254" y="1431870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00:02</a:t>
            </a:r>
          </a:p>
        </p:txBody>
      </p: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id="{18B54E08-1BF9-48BB-6FE6-D1D53262CBF6}"/>
              </a:ext>
            </a:extLst>
          </p:cNvPr>
          <p:cNvSpPr/>
          <p:nvPr/>
        </p:nvSpPr>
        <p:spPr>
          <a:xfrm>
            <a:off x="109254" y="143901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00:01</a:t>
            </a:r>
          </a:p>
        </p:txBody>
      </p:sp>
      <p:sp>
        <p:nvSpPr>
          <p:cNvPr id="60" name="Rounded Rectangle 32">
            <a:extLst>
              <a:ext uri="{FF2B5EF4-FFF2-40B4-BE49-F238E27FC236}">
                <a16:creationId xmlns:a16="http://schemas.microsoft.com/office/drawing/2014/main" id="{4754BEDD-84DE-B641-4F1F-8410EDA641FC}"/>
              </a:ext>
            </a:extLst>
          </p:cNvPr>
          <p:cNvSpPr/>
          <p:nvPr/>
        </p:nvSpPr>
        <p:spPr>
          <a:xfrm>
            <a:off x="109254" y="143901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00:00</a:t>
            </a:r>
          </a:p>
        </p:txBody>
      </p:sp>
      <p:pic>
        <p:nvPicPr>
          <p:cNvPr id="61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BD67FAEA-EC8C-50F8-C6C3-EED629A94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11" y="1325620"/>
            <a:ext cx="1070875" cy="10839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B05B4A-0BD0-158E-768A-3A35C0286E11}"/>
              </a:ext>
            </a:extLst>
          </p:cNvPr>
          <p:cNvSpPr/>
          <p:nvPr/>
        </p:nvSpPr>
        <p:spPr>
          <a:xfrm>
            <a:off x="3532686" y="1375963"/>
            <a:ext cx="1627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04678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122" grpId="0"/>
      <p:bldP spid="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46111"/>
            <a:ext cx="12192000" cy="13426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370" y="19670"/>
            <a:ext cx="1561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AI 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Std Black" panose="0208090304030B0204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5329" y="-101286"/>
            <a:ext cx="3961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NHANH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Std Black" panose="0208090304030B0204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37731" y="81133"/>
            <a:ext cx="22204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HƠN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Std Black" panose="0208090304030B020404" pitchFamily="18" charset="0"/>
              <a:ea typeface="+mn-ea"/>
              <a:cs typeface="+mn-cs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007506" y="2520692"/>
            <a:ext cx="10813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tựu lớn nhất của Liên Xô trong công cuộc xây dựng chủ nghĩa xã hội từ 1925 - 1941 là: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4F43FB-22A6-15BD-AC7C-756424E5A4FD}"/>
              </a:ext>
            </a:extLst>
          </p:cNvPr>
          <p:cNvSpPr/>
          <p:nvPr/>
        </p:nvSpPr>
        <p:spPr>
          <a:xfrm>
            <a:off x="-522514" y="6408057"/>
            <a:ext cx="13004800" cy="17126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82283C-6B1A-CEC0-9F45-167E62E04B3A}"/>
              </a:ext>
            </a:extLst>
          </p:cNvPr>
          <p:cNvSpPr/>
          <p:nvPr/>
        </p:nvSpPr>
        <p:spPr>
          <a:xfrm>
            <a:off x="2461811" y="4814126"/>
            <a:ext cx="6914173" cy="150222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rở thành cường quốc công nghiệp xã hội chủ nghĩa.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22">
            <a:extLst>
              <a:ext uri="{FF2B5EF4-FFF2-40B4-BE49-F238E27FC236}">
                <a16:creationId xmlns:a16="http://schemas.microsoft.com/office/drawing/2014/main" id="{078527AE-3F1B-DDB4-5724-30A3892F57F4}"/>
              </a:ext>
            </a:extLst>
          </p:cNvPr>
          <p:cNvSpPr/>
          <p:nvPr/>
        </p:nvSpPr>
        <p:spPr>
          <a:xfrm>
            <a:off x="109254" y="144734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00:10</a:t>
            </a:r>
          </a:p>
        </p:txBody>
      </p:sp>
      <p:sp>
        <p:nvSpPr>
          <p:cNvPr id="51" name="Rounded Rectangle 23">
            <a:extLst>
              <a:ext uri="{FF2B5EF4-FFF2-40B4-BE49-F238E27FC236}">
                <a16:creationId xmlns:a16="http://schemas.microsoft.com/office/drawing/2014/main" id="{07BA9924-C4D1-6127-3870-EB46D2BCB044}"/>
              </a:ext>
            </a:extLst>
          </p:cNvPr>
          <p:cNvSpPr/>
          <p:nvPr/>
        </p:nvSpPr>
        <p:spPr>
          <a:xfrm>
            <a:off x="109254" y="145806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00:09</a:t>
            </a:r>
          </a:p>
        </p:txBody>
      </p:sp>
      <p:sp>
        <p:nvSpPr>
          <p:cNvPr id="52" name="Rounded Rectangle 24">
            <a:extLst>
              <a:ext uri="{FF2B5EF4-FFF2-40B4-BE49-F238E27FC236}">
                <a16:creationId xmlns:a16="http://schemas.microsoft.com/office/drawing/2014/main" id="{99B1BB42-4F7B-9D26-E434-2AB5C6170E80}"/>
              </a:ext>
            </a:extLst>
          </p:cNvPr>
          <p:cNvSpPr/>
          <p:nvPr/>
        </p:nvSpPr>
        <p:spPr>
          <a:xfrm>
            <a:off x="109254" y="146520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00:08</a:t>
            </a:r>
          </a:p>
        </p:txBody>
      </p:sp>
      <p:sp>
        <p:nvSpPr>
          <p:cNvPr id="53" name="Rounded Rectangle 25">
            <a:extLst>
              <a:ext uri="{FF2B5EF4-FFF2-40B4-BE49-F238E27FC236}">
                <a16:creationId xmlns:a16="http://schemas.microsoft.com/office/drawing/2014/main" id="{762B9006-FCED-5DE9-CF0B-E48E656C232A}"/>
              </a:ext>
            </a:extLst>
          </p:cNvPr>
          <p:cNvSpPr/>
          <p:nvPr/>
        </p:nvSpPr>
        <p:spPr>
          <a:xfrm>
            <a:off x="109254" y="145806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00:07</a:t>
            </a:r>
          </a:p>
        </p:txBody>
      </p:sp>
      <p:sp>
        <p:nvSpPr>
          <p:cNvPr id="54" name="Rounded Rectangle 26">
            <a:extLst>
              <a:ext uri="{FF2B5EF4-FFF2-40B4-BE49-F238E27FC236}">
                <a16:creationId xmlns:a16="http://schemas.microsoft.com/office/drawing/2014/main" id="{AEA84674-8A51-3C43-E1D9-49BC4D5FD761}"/>
              </a:ext>
            </a:extLst>
          </p:cNvPr>
          <p:cNvSpPr/>
          <p:nvPr/>
        </p:nvSpPr>
        <p:spPr>
          <a:xfrm>
            <a:off x="109254" y="144734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00:06</a:t>
            </a:r>
          </a:p>
        </p:txBody>
      </p:sp>
      <p:sp>
        <p:nvSpPr>
          <p:cNvPr id="55" name="Rounded Rectangle 27">
            <a:extLst>
              <a:ext uri="{FF2B5EF4-FFF2-40B4-BE49-F238E27FC236}">
                <a16:creationId xmlns:a16="http://schemas.microsoft.com/office/drawing/2014/main" id="{99FF39FF-3DCB-B4F2-89A6-28DB8FD904FA}"/>
              </a:ext>
            </a:extLst>
          </p:cNvPr>
          <p:cNvSpPr/>
          <p:nvPr/>
        </p:nvSpPr>
        <p:spPr>
          <a:xfrm>
            <a:off x="109254" y="1461636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00:05</a:t>
            </a:r>
          </a:p>
        </p:txBody>
      </p:sp>
      <p:sp>
        <p:nvSpPr>
          <p:cNvPr id="56" name="Rounded Rectangle 28">
            <a:extLst>
              <a:ext uri="{FF2B5EF4-FFF2-40B4-BE49-F238E27FC236}">
                <a16:creationId xmlns:a16="http://schemas.microsoft.com/office/drawing/2014/main" id="{6AB07460-63F6-3CCA-73BB-A2166D1716B3}"/>
              </a:ext>
            </a:extLst>
          </p:cNvPr>
          <p:cNvSpPr/>
          <p:nvPr/>
        </p:nvSpPr>
        <p:spPr>
          <a:xfrm>
            <a:off x="109254" y="1454492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00:04</a:t>
            </a:r>
          </a:p>
        </p:txBody>
      </p:sp>
      <p:sp>
        <p:nvSpPr>
          <p:cNvPr id="57" name="Rounded Rectangle 29">
            <a:extLst>
              <a:ext uri="{FF2B5EF4-FFF2-40B4-BE49-F238E27FC236}">
                <a16:creationId xmlns:a16="http://schemas.microsoft.com/office/drawing/2014/main" id="{CDC0B57E-256D-14DE-E67B-54D5427208C6}"/>
              </a:ext>
            </a:extLst>
          </p:cNvPr>
          <p:cNvSpPr/>
          <p:nvPr/>
        </p:nvSpPr>
        <p:spPr>
          <a:xfrm>
            <a:off x="109254" y="144734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00:03</a:t>
            </a:r>
          </a:p>
        </p:txBody>
      </p:sp>
      <p:sp>
        <p:nvSpPr>
          <p:cNvPr id="58" name="Rounded Rectangle 30">
            <a:extLst>
              <a:ext uri="{FF2B5EF4-FFF2-40B4-BE49-F238E27FC236}">
                <a16:creationId xmlns:a16="http://schemas.microsoft.com/office/drawing/2014/main" id="{3360ED08-B416-6472-4A6A-61B042F252C9}"/>
              </a:ext>
            </a:extLst>
          </p:cNvPr>
          <p:cNvSpPr/>
          <p:nvPr/>
        </p:nvSpPr>
        <p:spPr>
          <a:xfrm>
            <a:off x="109254" y="1431870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00:02</a:t>
            </a:r>
          </a:p>
        </p:txBody>
      </p: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id="{18B54E08-1BF9-48BB-6FE6-D1D53262CBF6}"/>
              </a:ext>
            </a:extLst>
          </p:cNvPr>
          <p:cNvSpPr/>
          <p:nvPr/>
        </p:nvSpPr>
        <p:spPr>
          <a:xfrm>
            <a:off x="109254" y="143901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00:01</a:t>
            </a:r>
          </a:p>
        </p:txBody>
      </p:sp>
      <p:sp>
        <p:nvSpPr>
          <p:cNvPr id="60" name="Rounded Rectangle 32">
            <a:extLst>
              <a:ext uri="{FF2B5EF4-FFF2-40B4-BE49-F238E27FC236}">
                <a16:creationId xmlns:a16="http://schemas.microsoft.com/office/drawing/2014/main" id="{4754BEDD-84DE-B641-4F1F-8410EDA641FC}"/>
              </a:ext>
            </a:extLst>
          </p:cNvPr>
          <p:cNvSpPr/>
          <p:nvPr/>
        </p:nvSpPr>
        <p:spPr>
          <a:xfrm>
            <a:off x="109254" y="143901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00:00</a:t>
            </a:r>
          </a:p>
        </p:txBody>
      </p:sp>
      <p:pic>
        <p:nvPicPr>
          <p:cNvPr id="61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BD67FAEA-EC8C-50F8-C6C3-EED629A94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11" y="1325620"/>
            <a:ext cx="1070875" cy="10839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77AE78-EFB2-806B-3C94-FB6363CE906A}"/>
              </a:ext>
            </a:extLst>
          </p:cNvPr>
          <p:cNvSpPr/>
          <p:nvPr/>
        </p:nvSpPr>
        <p:spPr>
          <a:xfrm>
            <a:off x="3532686" y="1375963"/>
            <a:ext cx="1627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54048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122" grpId="0"/>
      <p:bldP spid="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46111"/>
            <a:ext cx="12192000" cy="13426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370" y="19670"/>
            <a:ext cx="1561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AI 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Std Black" panose="0208090304030B0204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5329" y="-101286"/>
            <a:ext cx="3961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NHANH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Std Black" panose="0208090304030B0204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37731" y="81133"/>
            <a:ext cx="22204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HƠN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Std Black" panose="0208090304030B020404" pitchFamily="18" charset="0"/>
              <a:ea typeface="+mn-ea"/>
              <a:cs typeface="+mn-cs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798715" y="2590338"/>
            <a:ext cx="9917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Liên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4F43FB-22A6-15BD-AC7C-756424E5A4FD}"/>
              </a:ext>
            </a:extLst>
          </p:cNvPr>
          <p:cNvSpPr/>
          <p:nvPr/>
        </p:nvSpPr>
        <p:spPr>
          <a:xfrm>
            <a:off x="-522514" y="6408057"/>
            <a:ext cx="13004800" cy="17126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82283C-6B1A-CEC0-9F45-167E62E04B3A}"/>
              </a:ext>
            </a:extLst>
          </p:cNvPr>
          <p:cNvSpPr/>
          <p:nvPr/>
        </p:nvSpPr>
        <p:spPr>
          <a:xfrm>
            <a:off x="0" y="4412265"/>
            <a:ext cx="12192000" cy="170212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ctr">
              <a:buFontTx/>
              <a:buChar char="-"/>
              <a:defRPr/>
            </a:pP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 cân đối giữa công nghiệp nặng và công nghiệp nhẹ,giữa công nghiệp và nông nghiệp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lvl="0" indent="-571500" algn="ctr">
              <a:buFontTx/>
              <a:buChar char="-"/>
              <a:defRPr/>
            </a:pP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phạm nguyên tắc tự nguyện trong tập thể hoá nông nghiệp,...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22">
            <a:extLst>
              <a:ext uri="{FF2B5EF4-FFF2-40B4-BE49-F238E27FC236}">
                <a16:creationId xmlns:a16="http://schemas.microsoft.com/office/drawing/2014/main" id="{078527AE-3F1B-DDB4-5724-30A3892F57F4}"/>
              </a:ext>
            </a:extLst>
          </p:cNvPr>
          <p:cNvSpPr/>
          <p:nvPr/>
        </p:nvSpPr>
        <p:spPr>
          <a:xfrm>
            <a:off x="109254" y="144734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00:10</a:t>
            </a:r>
          </a:p>
        </p:txBody>
      </p:sp>
      <p:sp>
        <p:nvSpPr>
          <p:cNvPr id="51" name="Rounded Rectangle 23">
            <a:extLst>
              <a:ext uri="{FF2B5EF4-FFF2-40B4-BE49-F238E27FC236}">
                <a16:creationId xmlns:a16="http://schemas.microsoft.com/office/drawing/2014/main" id="{07BA9924-C4D1-6127-3870-EB46D2BCB044}"/>
              </a:ext>
            </a:extLst>
          </p:cNvPr>
          <p:cNvSpPr/>
          <p:nvPr/>
        </p:nvSpPr>
        <p:spPr>
          <a:xfrm>
            <a:off x="109254" y="145806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00:09</a:t>
            </a:r>
          </a:p>
        </p:txBody>
      </p:sp>
      <p:sp>
        <p:nvSpPr>
          <p:cNvPr id="52" name="Rounded Rectangle 24">
            <a:extLst>
              <a:ext uri="{FF2B5EF4-FFF2-40B4-BE49-F238E27FC236}">
                <a16:creationId xmlns:a16="http://schemas.microsoft.com/office/drawing/2014/main" id="{99B1BB42-4F7B-9D26-E434-2AB5C6170E80}"/>
              </a:ext>
            </a:extLst>
          </p:cNvPr>
          <p:cNvSpPr/>
          <p:nvPr/>
        </p:nvSpPr>
        <p:spPr>
          <a:xfrm>
            <a:off x="109254" y="146520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00:08</a:t>
            </a:r>
          </a:p>
        </p:txBody>
      </p:sp>
      <p:sp>
        <p:nvSpPr>
          <p:cNvPr id="53" name="Rounded Rectangle 25">
            <a:extLst>
              <a:ext uri="{FF2B5EF4-FFF2-40B4-BE49-F238E27FC236}">
                <a16:creationId xmlns:a16="http://schemas.microsoft.com/office/drawing/2014/main" id="{762B9006-FCED-5DE9-CF0B-E48E656C232A}"/>
              </a:ext>
            </a:extLst>
          </p:cNvPr>
          <p:cNvSpPr/>
          <p:nvPr/>
        </p:nvSpPr>
        <p:spPr>
          <a:xfrm>
            <a:off x="109254" y="145806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00:07</a:t>
            </a:r>
          </a:p>
        </p:txBody>
      </p:sp>
      <p:sp>
        <p:nvSpPr>
          <p:cNvPr id="54" name="Rounded Rectangle 26">
            <a:extLst>
              <a:ext uri="{FF2B5EF4-FFF2-40B4-BE49-F238E27FC236}">
                <a16:creationId xmlns:a16="http://schemas.microsoft.com/office/drawing/2014/main" id="{AEA84674-8A51-3C43-E1D9-49BC4D5FD761}"/>
              </a:ext>
            </a:extLst>
          </p:cNvPr>
          <p:cNvSpPr/>
          <p:nvPr/>
        </p:nvSpPr>
        <p:spPr>
          <a:xfrm>
            <a:off x="109254" y="144734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00:06</a:t>
            </a:r>
          </a:p>
        </p:txBody>
      </p:sp>
      <p:sp>
        <p:nvSpPr>
          <p:cNvPr id="55" name="Rounded Rectangle 27">
            <a:extLst>
              <a:ext uri="{FF2B5EF4-FFF2-40B4-BE49-F238E27FC236}">
                <a16:creationId xmlns:a16="http://schemas.microsoft.com/office/drawing/2014/main" id="{99FF39FF-3DCB-B4F2-89A6-28DB8FD904FA}"/>
              </a:ext>
            </a:extLst>
          </p:cNvPr>
          <p:cNvSpPr/>
          <p:nvPr/>
        </p:nvSpPr>
        <p:spPr>
          <a:xfrm>
            <a:off x="109254" y="1461636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00:05</a:t>
            </a:r>
          </a:p>
        </p:txBody>
      </p:sp>
      <p:sp>
        <p:nvSpPr>
          <p:cNvPr id="56" name="Rounded Rectangle 28">
            <a:extLst>
              <a:ext uri="{FF2B5EF4-FFF2-40B4-BE49-F238E27FC236}">
                <a16:creationId xmlns:a16="http://schemas.microsoft.com/office/drawing/2014/main" id="{6AB07460-63F6-3CCA-73BB-A2166D1716B3}"/>
              </a:ext>
            </a:extLst>
          </p:cNvPr>
          <p:cNvSpPr/>
          <p:nvPr/>
        </p:nvSpPr>
        <p:spPr>
          <a:xfrm>
            <a:off x="109254" y="1454492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00:04</a:t>
            </a:r>
          </a:p>
        </p:txBody>
      </p:sp>
      <p:sp>
        <p:nvSpPr>
          <p:cNvPr id="57" name="Rounded Rectangle 29">
            <a:extLst>
              <a:ext uri="{FF2B5EF4-FFF2-40B4-BE49-F238E27FC236}">
                <a16:creationId xmlns:a16="http://schemas.microsoft.com/office/drawing/2014/main" id="{CDC0B57E-256D-14DE-E67B-54D5427208C6}"/>
              </a:ext>
            </a:extLst>
          </p:cNvPr>
          <p:cNvSpPr/>
          <p:nvPr/>
        </p:nvSpPr>
        <p:spPr>
          <a:xfrm>
            <a:off x="109254" y="144734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00:03</a:t>
            </a:r>
          </a:p>
        </p:txBody>
      </p:sp>
      <p:sp>
        <p:nvSpPr>
          <p:cNvPr id="58" name="Rounded Rectangle 30">
            <a:extLst>
              <a:ext uri="{FF2B5EF4-FFF2-40B4-BE49-F238E27FC236}">
                <a16:creationId xmlns:a16="http://schemas.microsoft.com/office/drawing/2014/main" id="{3360ED08-B416-6472-4A6A-61B042F252C9}"/>
              </a:ext>
            </a:extLst>
          </p:cNvPr>
          <p:cNvSpPr/>
          <p:nvPr/>
        </p:nvSpPr>
        <p:spPr>
          <a:xfrm>
            <a:off x="109254" y="1431870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00:02</a:t>
            </a:r>
          </a:p>
        </p:txBody>
      </p: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id="{18B54E08-1BF9-48BB-6FE6-D1D53262CBF6}"/>
              </a:ext>
            </a:extLst>
          </p:cNvPr>
          <p:cNvSpPr/>
          <p:nvPr/>
        </p:nvSpPr>
        <p:spPr>
          <a:xfrm>
            <a:off x="109254" y="143901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00:01</a:t>
            </a:r>
          </a:p>
        </p:txBody>
      </p:sp>
      <p:sp>
        <p:nvSpPr>
          <p:cNvPr id="60" name="Rounded Rectangle 32">
            <a:extLst>
              <a:ext uri="{FF2B5EF4-FFF2-40B4-BE49-F238E27FC236}">
                <a16:creationId xmlns:a16="http://schemas.microsoft.com/office/drawing/2014/main" id="{4754BEDD-84DE-B641-4F1F-8410EDA641FC}"/>
              </a:ext>
            </a:extLst>
          </p:cNvPr>
          <p:cNvSpPr/>
          <p:nvPr/>
        </p:nvSpPr>
        <p:spPr>
          <a:xfrm>
            <a:off x="109254" y="143901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00:00</a:t>
            </a:r>
          </a:p>
        </p:txBody>
      </p:sp>
      <p:pic>
        <p:nvPicPr>
          <p:cNvPr id="61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BD67FAEA-EC8C-50F8-C6C3-EED629A94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11" y="1325620"/>
            <a:ext cx="1070875" cy="10839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39B686-A44E-C1BC-1BE7-58ACAC6DB034}"/>
              </a:ext>
            </a:extLst>
          </p:cNvPr>
          <p:cNvSpPr/>
          <p:nvPr/>
        </p:nvSpPr>
        <p:spPr>
          <a:xfrm>
            <a:off x="3532686" y="1375963"/>
            <a:ext cx="1627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1716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122" grpId="0"/>
      <p:bldP spid="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46111"/>
            <a:ext cx="12192000" cy="13426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5370" y="19670"/>
            <a:ext cx="1561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AI 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FF99CC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Std Black" panose="0208090304030B0204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5329" y="-101286"/>
            <a:ext cx="3961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NHANH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Std Black" panose="0208090304030B0204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37731" y="81133"/>
            <a:ext cx="22204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oper Std Black" panose="0208090304030B020404" pitchFamily="18" charset="0"/>
                <a:ea typeface="+mn-ea"/>
                <a:cs typeface="+mn-cs"/>
              </a:rPr>
              <a:t>HƠN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oper Std Black" panose="0208090304030B020404" pitchFamily="18" charset="0"/>
              <a:ea typeface="+mn-ea"/>
              <a:cs typeface="+mn-cs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007506" y="2520692"/>
            <a:ext cx="10813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dân Liên Xô tạm ngừng công cuộc xây dựng đất nước trong khi đang tiến hành kế hoạch 5 năm lần thứ 3 vì: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4F43FB-22A6-15BD-AC7C-756424E5A4FD}"/>
              </a:ext>
            </a:extLst>
          </p:cNvPr>
          <p:cNvSpPr/>
          <p:nvPr/>
        </p:nvSpPr>
        <p:spPr>
          <a:xfrm>
            <a:off x="-522514" y="6408057"/>
            <a:ext cx="13004800" cy="171268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82283C-6B1A-CEC0-9F45-167E62E04B3A}"/>
              </a:ext>
            </a:extLst>
          </p:cNvPr>
          <p:cNvSpPr/>
          <p:nvPr/>
        </p:nvSpPr>
        <p:spPr>
          <a:xfrm>
            <a:off x="2461811" y="4814126"/>
            <a:ext cx="6914173" cy="150222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xít Đức tấn công Liên Xô tháng 6/1941.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22">
            <a:extLst>
              <a:ext uri="{FF2B5EF4-FFF2-40B4-BE49-F238E27FC236}">
                <a16:creationId xmlns:a16="http://schemas.microsoft.com/office/drawing/2014/main" id="{078527AE-3F1B-DDB4-5724-30A3892F57F4}"/>
              </a:ext>
            </a:extLst>
          </p:cNvPr>
          <p:cNvSpPr/>
          <p:nvPr/>
        </p:nvSpPr>
        <p:spPr>
          <a:xfrm>
            <a:off x="109254" y="144734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00:10</a:t>
            </a:r>
          </a:p>
        </p:txBody>
      </p:sp>
      <p:sp>
        <p:nvSpPr>
          <p:cNvPr id="51" name="Rounded Rectangle 23">
            <a:extLst>
              <a:ext uri="{FF2B5EF4-FFF2-40B4-BE49-F238E27FC236}">
                <a16:creationId xmlns:a16="http://schemas.microsoft.com/office/drawing/2014/main" id="{07BA9924-C4D1-6127-3870-EB46D2BCB044}"/>
              </a:ext>
            </a:extLst>
          </p:cNvPr>
          <p:cNvSpPr/>
          <p:nvPr/>
        </p:nvSpPr>
        <p:spPr>
          <a:xfrm>
            <a:off x="109254" y="145806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00:09</a:t>
            </a:r>
          </a:p>
        </p:txBody>
      </p:sp>
      <p:sp>
        <p:nvSpPr>
          <p:cNvPr id="52" name="Rounded Rectangle 24">
            <a:extLst>
              <a:ext uri="{FF2B5EF4-FFF2-40B4-BE49-F238E27FC236}">
                <a16:creationId xmlns:a16="http://schemas.microsoft.com/office/drawing/2014/main" id="{99B1BB42-4F7B-9D26-E434-2AB5C6170E80}"/>
              </a:ext>
            </a:extLst>
          </p:cNvPr>
          <p:cNvSpPr/>
          <p:nvPr/>
        </p:nvSpPr>
        <p:spPr>
          <a:xfrm>
            <a:off x="109254" y="146520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00:08</a:t>
            </a:r>
          </a:p>
        </p:txBody>
      </p:sp>
      <p:sp>
        <p:nvSpPr>
          <p:cNvPr id="53" name="Rounded Rectangle 25">
            <a:extLst>
              <a:ext uri="{FF2B5EF4-FFF2-40B4-BE49-F238E27FC236}">
                <a16:creationId xmlns:a16="http://schemas.microsoft.com/office/drawing/2014/main" id="{762B9006-FCED-5DE9-CF0B-E48E656C232A}"/>
              </a:ext>
            </a:extLst>
          </p:cNvPr>
          <p:cNvSpPr/>
          <p:nvPr/>
        </p:nvSpPr>
        <p:spPr>
          <a:xfrm>
            <a:off x="109254" y="145806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00:07</a:t>
            </a:r>
          </a:p>
        </p:txBody>
      </p:sp>
      <p:sp>
        <p:nvSpPr>
          <p:cNvPr id="54" name="Rounded Rectangle 26">
            <a:extLst>
              <a:ext uri="{FF2B5EF4-FFF2-40B4-BE49-F238E27FC236}">
                <a16:creationId xmlns:a16="http://schemas.microsoft.com/office/drawing/2014/main" id="{AEA84674-8A51-3C43-E1D9-49BC4D5FD761}"/>
              </a:ext>
            </a:extLst>
          </p:cNvPr>
          <p:cNvSpPr/>
          <p:nvPr/>
        </p:nvSpPr>
        <p:spPr>
          <a:xfrm>
            <a:off x="109254" y="144734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00:06</a:t>
            </a:r>
          </a:p>
        </p:txBody>
      </p:sp>
      <p:sp>
        <p:nvSpPr>
          <p:cNvPr id="55" name="Rounded Rectangle 27">
            <a:extLst>
              <a:ext uri="{FF2B5EF4-FFF2-40B4-BE49-F238E27FC236}">
                <a16:creationId xmlns:a16="http://schemas.microsoft.com/office/drawing/2014/main" id="{99FF39FF-3DCB-B4F2-89A6-28DB8FD904FA}"/>
              </a:ext>
            </a:extLst>
          </p:cNvPr>
          <p:cNvSpPr/>
          <p:nvPr/>
        </p:nvSpPr>
        <p:spPr>
          <a:xfrm>
            <a:off x="109254" y="1461636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00:05</a:t>
            </a:r>
          </a:p>
        </p:txBody>
      </p:sp>
      <p:sp>
        <p:nvSpPr>
          <p:cNvPr id="56" name="Rounded Rectangle 28">
            <a:extLst>
              <a:ext uri="{FF2B5EF4-FFF2-40B4-BE49-F238E27FC236}">
                <a16:creationId xmlns:a16="http://schemas.microsoft.com/office/drawing/2014/main" id="{6AB07460-63F6-3CCA-73BB-A2166D1716B3}"/>
              </a:ext>
            </a:extLst>
          </p:cNvPr>
          <p:cNvSpPr/>
          <p:nvPr/>
        </p:nvSpPr>
        <p:spPr>
          <a:xfrm>
            <a:off x="109254" y="1454492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00:04</a:t>
            </a:r>
          </a:p>
        </p:txBody>
      </p:sp>
      <p:sp>
        <p:nvSpPr>
          <p:cNvPr id="57" name="Rounded Rectangle 29">
            <a:extLst>
              <a:ext uri="{FF2B5EF4-FFF2-40B4-BE49-F238E27FC236}">
                <a16:creationId xmlns:a16="http://schemas.microsoft.com/office/drawing/2014/main" id="{CDC0B57E-256D-14DE-E67B-54D5427208C6}"/>
              </a:ext>
            </a:extLst>
          </p:cNvPr>
          <p:cNvSpPr/>
          <p:nvPr/>
        </p:nvSpPr>
        <p:spPr>
          <a:xfrm>
            <a:off x="109254" y="1447348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00:03</a:t>
            </a:r>
          </a:p>
        </p:txBody>
      </p:sp>
      <p:sp>
        <p:nvSpPr>
          <p:cNvPr id="58" name="Rounded Rectangle 30">
            <a:extLst>
              <a:ext uri="{FF2B5EF4-FFF2-40B4-BE49-F238E27FC236}">
                <a16:creationId xmlns:a16="http://schemas.microsoft.com/office/drawing/2014/main" id="{3360ED08-B416-6472-4A6A-61B042F252C9}"/>
              </a:ext>
            </a:extLst>
          </p:cNvPr>
          <p:cNvSpPr/>
          <p:nvPr/>
        </p:nvSpPr>
        <p:spPr>
          <a:xfrm>
            <a:off x="109254" y="1431870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00:02</a:t>
            </a:r>
          </a:p>
        </p:txBody>
      </p: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id="{18B54E08-1BF9-48BB-6FE6-D1D53262CBF6}"/>
              </a:ext>
            </a:extLst>
          </p:cNvPr>
          <p:cNvSpPr/>
          <p:nvPr/>
        </p:nvSpPr>
        <p:spPr>
          <a:xfrm>
            <a:off x="109254" y="143901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00:01</a:t>
            </a:r>
          </a:p>
        </p:txBody>
      </p:sp>
      <p:sp>
        <p:nvSpPr>
          <p:cNvPr id="60" name="Rounded Rectangle 32">
            <a:extLst>
              <a:ext uri="{FF2B5EF4-FFF2-40B4-BE49-F238E27FC236}">
                <a16:creationId xmlns:a16="http://schemas.microsoft.com/office/drawing/2014/main" id="{4754BEDD-84DE-B641-4F1F-8410EDA641FC}"/>
              </a:ext>
            </a:extLst>
          </p:cNvPr>
          <p:cNvSpPr/>
          <p:nvPr/>
        </p:nvSpPr>
        <p:spPr>
          <a:xfrm>
            <a:off x="109254" y="1439014"/>
            <a:ext cx="2089511" cy="811902"/>
          </a:xfrm>
          <a:prstGeom prst="roundRect">
            <a:avLst/>
          </a:prstGeom>
          <a:solidFill>
            <a:srgbClr val="D16349"/>
          </a:solidFill>
          <a:ln w="11429" cap="flat" cmpd="sng" algn="ctr">
            <a:solidFill>
              <a:srgbClr val="D16349">
                <a:shade val="50000"/>
              </a:srgbClr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  <a:sym typeface="Arial"/>
              </a:rPr>
              <a:t>00:00</a:t>
            </a:r>
          </a:p>
        </p:txBody>
      </p:sp>
      <p:pic>
        <p:nvPicPr>
          <p:cNvPr id="61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BD67FAEA-EC8C-50F8-C6C3-EED629A94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11" y="1325620"/>
            <a:ext cx="1070875" cy="10839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196E09-85DE-EC3B-B703-26150999FE67}"/>
              </a:ext>
            </a:extLst>
          </p:cNvPr>
          <p:cNvSpPr/>
          <p:nvPr/>
        </p:nvSpPr>
        <p:spPr>
          <a:xfrm>
            <a:off x="3532686" y="1375963"/>
            <a:ext cx="1627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81103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122" grpId="0"/>
      <p:bldP spid="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Nhóm 23">
            <a:extLst>
              <a:ext uri="{FF2B5EF4-FFF2-40B4-BE49-F238E27FC236}">
                <a16:creationId xmlns:a16="http://schemas.microsoft.com/office/drawing/2014/main" id="{93BC28A0-761B-FC42-A4CB-D9172F6B1B9A}"/>
              </a:ext>
            </a:extLst>
          </p:cNvPr>
          <p:cNvGrpSpPr/>
          <p:nvPr/>
        </p:nvGrpSpPr>
        <p:grpSpPr>
          <a:xfrm>
            <a:off x="2015647" y="237994"/>
            <a:ext cx="8468638" cy="1828800"/>
            <a:chOff x="2015647" y="237994"/>
            <a:chExt cx="8468638" cy="1828800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B1ED6397-A01E-75BE-3B24-0AF61A26D4B3}"/>
                </a:ext>
              </a:extLst>
            </p:cNvPr>
            <p:cNvSpPr/>
            <p:nvPr/>
          </p:nvSpPr>
          <p:spPr>
            <a:xfrm>
              <a:off x="2015647" y="237994"/>
              <a:ext cx="8468638" cy="1828800"/>
            </a:xfrm>
            <a:custGeom>
              <a:avLst/>
              <a:gdLst/>
              <a:ahLst/>
              <a:cxnLst/>
              <a:rect l="l" t="t" r="r" b="b"/>
              <a:pathLst>
                <a:path w="7315200" h="1923288">
                  <a:moveTo>
                    <a:pt x="0" y="0"/>
                  </a:moveTo>
                  <a:lnTo>
                    <a:pt x="7315200" y="0"/>
                  </a:lnTo>
                  <a:lnTo>
                    <a:pt x="7315200" y="1923288"/>
                  </a:lnTo>
                  <a:lnTo>
                    <a:pt x="0" y="1923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3A8AD3A-8CE9-AE82-EE33-140DAE9CAD7F}"/>
                </a:ext>
              </a:extLst>
            </p:cNvPr>
            <p:cNvSpPr txBox="1"/>
            <p:nvPr/>
          </p:nvSpPr>
          <p:spPr>
            <a:xfrm>
              <a:off x="3997362" y="665542"/>
              <a:ext cx="595561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2. Liên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Xô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1922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1945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363D78C5-C568-4EC8-21F6-86C6277B6C61}"/>
              </a:ext>
            </a:extLst>
          </p:cNvPr>
          <p:cNvGrpSpPr/>
          <p:nvPr/>
        </p:nvGrpSpPr>
        <p:grpSpPr>
          <a:xfrm>
            <a:off x="475989" y="2154478"/>
            <a:ext cx="3521373" cy="4465528"/>
            <a:chOff x="475989" y="2154478"/>
            <a:chExt cx="3521373" cy="4465528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43258727-25E9-38E8-EF70-AEE9C691592B}"/>
                </a:ext>
              </a:extLst>
            </p:cNvPr>
            <p:cNvSpPr/>
            <p:nvPr/>
          </p:nvSpPr>
          <p:spPr>
            <a:xfrm>
              <a:off x="475989" y="2154478"/>
              <a:ext cx="3521373" cy="4465528"/>
            </a:xfrm>
            <a:custGeom>
              <a:avLst/>
              <a:gdLst/>
              <a:ahLst/>
              <a:cxnLst/>
              <a:rect l="l" t="t" r="r" b="b"/>
              <a:pathLst>
                <a:path w="2916364" h="4114800">
                  <a:moveTo>
                    <a:pt x="0" y="0"/>
                  </a:moveTo>
                  <a:lnTo>
                    <a:pt x="2916364" y="0"/>
                  </a:lnTo>
                  <a:lnTo>
                    <a:pt x="291636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92657306-5A69-CB56-EB03-EC47B2D43695}"/>
                </a:ext>
              </a:extLst>
            </p:cNvPr>
            <p:cNvSpPr txBox="1"/>
            <p:nvPr/>
          </p:nvSpPr>
          <p:spPr>
            <a:xfrm>
              <a:off x="546443" y="2879778"/>
              <a:ext cx="3336625" cy="16535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1922 – 1925, Liên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A43218B5-DD01-2168-18F0-D7BB52C5369C}"/>
              </a:ext>
            </a:extLst>
          </p:cNvPr>
          <p:cNvGrpSpPr/>
          <p:nvPr/>
        </p:nvGrpSpPr>
        <p:grpSpPr>
          <a:xfrm>
            <a:off x="4611665" y="2154478"/>
            <a:ext cx="3304784" cy="4465528"/>
            <a:chOff x="4611665" y="2879778"/>
            <a:chExt cx="3304784" cy="3045033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2DF5586F-8C7E-97B9-90F7-6709E73B51DC}"/>
                </a:ext>
              </a:extLst>
            </p:cNvPr>
            <p:cNvSpPr/>
            <p:nvPr/>
          </p:nvSpPr>
          <p:spPr>
            <a:xfrm>
              <a:off x="4611665" y="2879778"/>
              <a:ext cx="3304784" cy="3045033"/>
            </a:xfrm>
            <a:custGeom>
              <a:avLst/>
              <a:gdLst/>
              <a:ahLst/>
              <a:cxnLst/>
              <a:rect l="l" t="t" r="r" b="b"/>
              <a:pathLst>
                <a:path w="2916364" h="4114800">
                  <a:moveTo>
                    <a:pt x="0" y="0"/>
                  </a:moveTo>
                  <a:lnTo>
                    <a:pt x="2916364" y="0"/>
                  </a:lnTo>
                  <a:lnTo>
                    <a:pt x="291636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A7A564DA-A5CC-F8AD-83D7-551342E2560D}"/>
                </a:ext>
              </a:extLst>
            </p:cNvPr>
            <p:cNvSpPr txBox="1"/>
            <p:nvPr/>
          </p:nvSpPr>
          <p:spPr>
            <a:xfrm>
              <a:off x="4724254" y="3362859"/>
              <a:ext cx="3079606" cy="20777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1925 – 1942, Liên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CNXH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FB03EB31-31D1-F169-ED4E-FBF2BEEC1F7B}"/>
              </a:ext>
            </a:extLst>
          </p:cNvPr>
          <p:cNvGrpSpPr/>
          <p:nvPr/>
        </p:nvGrpSpPr>
        <p:grpSpPr>
          <a:xfrm>
            <a:off x="8340773" y="2154478"/>
            <a:ext cx="3304784" cy="4465528"/>
            <a:chOff x="8340773" y="2617941"/>
            <a:chExt cx="3304784" cy="349612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7B3C6688-1F6A-7505-50BF-AF3C3DBD5543}"/>
                </a:ext>
              </a:extLst>
            </p:cNvPr>
            <p:cNvSpPr/>
            <p:nvPr/>
          </p:nvSpPr>
          <p:spPr>
            <a:xfrm>
              <a:off x="8340773" y="2617941"/>
              <a:ext cx="3304784" cy="3496120"/>
            </a:xfrm>
            <a:custGeom>
              <a:avLst/>
              <a:gdLst/>
              <a:ahLst/>
              <a:cxnLst/>
              <a:rect l="l" t="t" r="r" b="b"/>
              <a:pathLst>
                <a:path w="2916364" h="4114800">
                  <a:moveTo>
                    <a:pt x="0" y="0"/>
                  </a:moveTo>
                  <a:lnTo>
                    <a:pt x="2916364" y="0"/>
                  </a:lnTo>
                  <a:lnTo>
                    <a:pt x="291636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172E31C9-193C-19C6-3A31-24FE1EA03D7E}"/>
                </a:ext>
              </a:extLst>
            </p:cNvPr>
            <p:cNvSpPr txBox="1"/>
            <p:nvPr/>
          </p:nvSpPr>
          <p:spPr>
            <a:xfrm>
              <a:off x="8462436" y="3127987"/>
              <a:ext cx="3061458" cy="1258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1941 - 1945, Liên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Freeform 2">
            <a:extLst>
              <a:ext uri="{FF2B5EF4-FFF2-40B4-BE49-F238E27FC236}">
                <a16:creationId xmlns:a16="http://schemas.microsoft.com/office/drawing/2014/main" id="{29B4367F-7F70-AC15-D084-30B1BFBC4831}"/>
              </a:ext>
            </a:extLst>
          </p:cNvPr>
          <p:cNvSpPr/>
          <p:nvPr/>
        </p:nvSpPr>
        <p:spPr>
          <a:xfrm>
            <a:off x="9930120" y="4783709"/>
            <a:ext cx="2671064" cy="2353957"/>
          </a:xfrm>
          <a:custGeom>
            <a:avLst/>
            <a:gdLst/>
            <a:ahLst/>
            <a:cxnLst/>
            <a:rect l="l" t="t" r="r" b="b"/>
            <a:pathLst>
              <a:path w="4490357" h="4114800">
                <a:moveTo>
                  <a:pt x="0" y="0"/>
                </a:moveTo>
                <a:lnTo>
                  <a:pt x="4490358" y="0"/>
                </a:lnTo>
                <a:lnTo>
                  <a:pt x="44903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364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12680-809D-A62E-B44B-B5CF07EB0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682" y="4844724"/>
            <a:ext cx="3397017" cy="891466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b">
            <a:norm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SAI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4" name="image4.jpg" descr="A group of people standing around each other&#10;&#10;Description automatically generated">
            <a:extLst>
              <a:ext uri="{FF2B5EF4-FFF2-40B4-BE49-F238E27FC236}">
                <a16:creationId xmlns:a16="http://schemas.microsoft.com/office/drawing/2014/main" id="{1663A4CB-3B01-78FE-4843-A9C4E8E7B572}"/>
              </a:ext>
            </a:extLst>
          </p:cNvPr>
          <p:cNvPicPr/>
          <p:nvPr/>
        </p:nvPicPr>
        <p:blipFill rotWithShape="1">
          <a:blip r:embed="rId2"/>
          <a:srcRect t="17650" r="-1" b="18152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5F1AD-0EA3-AF18-24D9-04E17AE14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682" y="1121810"/>
            <a:ext cx="3405415" cy="2544710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t">
            <a:norm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Lê-nin đến điện X mô-</a:t>
            </a:r>
            <a:r>
              <a:rPr lang="vi-VN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nưi</a:t>
            </a: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trực tiếp chỉ huy cuộc khởi nghĩa 24/10/1917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 hay Sai.</a:t>
            </a:r>
          </a:p>
          <a:p>
            <a:endParaRPr lang="vi-VN" sz="2000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52433-79D8-2980-87AC-3A45B764E48A}"/>
              </a:ext>
            </a:extLst>
          </p:cNvPr>
          <p:cNvSpPr txBox="1"/>
          <p:nvPr/>
        </p:nvSpPr>
        <p:spPr>
          <a:xfrm>
            <a:off x="1811563" y="5980587"/>
            <a:ext cx="47361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  </a:t>
            </a:r>
            <a:r>
              <a:rPr lang="vi-VN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Xmô-nưi</a:t>
            </a:r>
            <a:endParaRPr lang="vi-VN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9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B68E2-7DE3-75CD-9970-5E1864426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676" y="77146"/>
            <a:ext cx="4434720" cy="1716255"/>
          </a:xfrm>
        </p:spPr>
        <p:txBody>
          <a:bodyPr anchor="b">
            <a:normAutofit/>
          </a:bodyPr>
          <a:lstStyle/>
          <a:p>
            <a:r>
              <a:rPr lang="en-US" sz="5200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7" name="Picture 6" descr="Rice fields on terraced of Mu Cang Chai  YenBai  in Vietnam">
            <a:extLst>
              <a:ext uri="{FF2B5EF4-FFF2-40B4-BE49-F238E27FC236}">
                <a16:creationId xmlns:a16="http://schemas.microsoft.com/office/drawing/2014/main" id="{B25EEB4B-DD1A-3E81-8183-D6FEAAB87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41" b="3188"/>
          <a:stretch/>
        </p:blipFill>
        <p:spPr>
          <a:xfrm>
            <a:off x="231017" y="77146"/>
            <a:ext cx="5221625" cy="30103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1F1EA-8416-26EC-9FD2-4AF1371AA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5818" y="1831840"/>
            <a:ext cx="5520274" cy="1716255"/>
          </a:xfrm>
        </p:spPr>
        <p:txBody>
          <a:bodyPr anchor="t">
            <a:normAutofit/>
          </a:bodyPr>
          <a:lstStyle/>
          <a:p>
            <a:endParaRPr lang="en-US" b="1" dirty="0">
              <a:solidFill>
                <a:schemeClr val="tx1">
                  <a:alpha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0E49E9-9A3E-008C-B766-9C993EC44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8997" y="212212"/>
            <a:ext cx="1542739" cy="13802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479392-0329-8723-358D-A0EB7642D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17" y="2032747"/>
            <a:ext cx="11515075" cy="44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0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5B68FC-C367-47C6-7147-D415E1B94659}"/>
              </a:ext>
            </a:extLst>
          </p:cNvPr>
          <p:cNvSpPr txBox="1"/>
          <p:nvPr/>
        </p:nvSpPr>
        <p:spPr>
          <a:xfrm>
            <a:off x="278032" y="239426"/>
            <a:ext cx="11635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1. NỐI Ý: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Liên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1918-1945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57E767-D1CF-AB6B-CBE5-983A30537E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683582"/>
              </p:ext>
            </p:extLst>
          </p:nvPr>
        </p:nvGraphicFramePr>
        <p:xfrm>
          <a:off x="697832" y="1238451"/>
          <a:ext cx="10804356" cy="5114223"/>
        </p:xfrm>
        <a:graphic>
          <a:graphicData uri="http://schemas.openxmlformats.org/drawingml/2006/table">
            <a:tbl>
              <a:tblPr firstRow="1" bandRow="1"/>
              <a:tblGrid>
                <a:gridCol w="2326103">
                  <a:extLst>
                    <a:ext uri="{9D8B030D-6E8A-4147-A177-3AD203B41FA5}">
                      <a16:colId xmlns:a16="http://schemas.microsoft.com/office/drawing/2014/main" val="527840876"/>
                    </a:ext>
                  </a:extLst>
                </a:gridCol>
                <a:gridCol w="1804737">
                  <a:extLst>
                    <a:ext uri="{9D8B030D-6E8A-4147-A177-3AD203B41FA5}">
                      <a16:colId xmlns:a16="http://schemas.microsoft.com/office/drawing/2014/main" val="1246635068"/>
                    </a:ext>
                  </a:extLst>
                </a:gridCol>
                <a:gridCol w="6673516">
                  <a:extLst>
                    <a:ext uri="{9D8B030D-6E8A-4147-A177-3AD203B41FA5}">
                      <a16:colId xmlns:a16="http://schemas.microsoft.com/office/drawing/2014/main" val="1324018128"/>
                    </a:ext>
                  </a:extLst>
                </a:gridCol>
              </a:tblGrid>
              <a:tr h="481263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BF3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 ĐOẠN</a:t>
                      </a:r>
                      <a:endParaRPr lang="vi-VN" sz="2400" dirty="0">
                        <a:solidFill>
                          <a:srgbClr val="CBF3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BF3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 ÁN</a:t>
                      </a:r>
                      <a:endParaRPr lang="vi-VN" sz="2400" dirty="0">
                        <a:solidFill>
                          <a:srgbClr val="CBF3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BF3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vi-VN" sz="2400" dirty="0">
                        <a:solidFill>
                          <a:srgbClr val="CBF3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8007351"/>
                  </a:ext>
                </a:extLst>
              </a:tr>
              <a:tr h="7814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 1918-1920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cu8ả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xít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610296"/>
                  </a:ext>
                </a:extLst>
              </a:tr>
              <a:tr h="7814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1921-1925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637812"/>
                  </a:ext>
                </a:extLst>
              </a:tr>
              <a:tr h="7814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1925-1941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NEP)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6781"/>
                  </a:ext>
                </a:extLst>
              </a:tr>
              <a:tr h="7814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4.1941-1945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vi-VN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22099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3FDCADB-79F0-40FE-B63E-CCCE0EE18724}"/>
              </a:ext>
            </a:extLst>
          </p:cNvPr>
          <p:cNvSpPr txBox="1"/>
          <p:nvPr/>
        </p:nvSpPr>
        <p:spPr>
          <a:xfrm>
            <a:off x="3368840" y="2173396"/>
            <a:ext cx="168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D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B8D4F-6E6C-A419-88AD-0A1A7ACE95CA}"/>
              </a:ext>
            </a:extLst>
          </p:cNvPr>
          <p:cNvSpPr txBox="1"/>
          <p:nvPr/>
        </p:nvSpPr>
        <p:spPr>
          <a:xfrm>
            <a:off x="3368840" y="3368702"/>
            <a:ext cx="168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C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3527E8-1B13-4371-7857-DADC1D37F599}"/>
              </a:ext>
            </a:extLst>
          </p:cNvPr>
          <p:cNvSpPr txBox="1"/>
          <p:nvPr/>
        </p:nvSpPr>
        <p:spPr>
          <a:xfrm>
            <a:off x="3368839" y="4564008"/>
            <a:ext cx="168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B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AED38-D498-AD21-F903-CB26B6B3000B}"/>
              </a:ext>
            </a:extLst>
          </p:cNvPr>
          <p:cNvSpPr txBox="1"/>
          <p:nvPr/>
        </p:nvSpPr>
        <p:spPr>
          <a:xfrm>
            <a:off x="3368841" y="5610449"/>
            <a:ext cx="168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A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03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BE4F27-39DF-2AE6-40F3-489B98D7625A}"/>
              </a:ext>
            </a:extLst>
          </p:cNvPr>
          <p:cNvSpPr txBox="1"/>
          <p:nvPr/>
        </p:nvSpPr>
        <p:spPr>
          <a:xfrm>
            <a:off x="536917" y="279161"/>
            <a:ext cx="10996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2: Hoàn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CNXH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1941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C21BA3-D69A-CFB9-0172-B5685ACCECD0}"/>
              </a:ext>
            </a:extLst>
          </p:cNvPr>
          <p:cNvGraphicFramePr>
            <a:graphicFrameLocks noGrp="1"/>
          </p:cNvGraphicFramePr>
          <p:nvPr/>
        </p:nvGraphicFramePr>
        <p:xfrm>
          <a:off x="422030" y="1411307"/>
          <a:ext cx="11347939" cy="5095001"/>
        </p:xfrm>
        <a:graphic>
          <a:graphicData uri="http://schemas.openxmlformats.org/drawingml/2006/table">
            <a:tbl>
              <a:tblPr firstRow="1" bandRow="1"/>
              <a:tblGrid>
                <a:gridCol w="2008270">
                  <a:extLst>
                    <a:ext uri="{9D8B030D-6E8A-4147-A177-3AD203B41FA5}">
                      <a16:colId xmlns:a16="http://schemas.microsoft.com/office/drawing/2014/main" val="3668686550"/>
                    </a:ext>
                  </a:extLst>
                </a:gridCol>
                <a:gridCol w="7292820">
                  <a:extLst>
                    <a:ext uri="{9D8B030D-6E8A-4147-A177-3AD203B41FA5}">
                      <a16:colId xmlns:a16="http://schemas.microsoft.com/office/drawing/2014/main" val="3328314510"/>
                    </a:ext>
                  </a:extLst>
                </a:gridCol>
                <a:gridCol w="2046849">
                  <a:extLst>
                    <a:ext uri="{9D8B030D-6E8A-4147-A177-3AD203B41FA5}">
                      <a16:colId xmlns:a16="http://schemas.microsoft.com/office/drawing/2014/main" val="167795181"/>
                    </a:ext>
                  </a:extLst>
                </a:gridCol>
              </a:tblGrid>
              <a:tr h="401081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vi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vi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endParaRPr lang="vi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602606"/>
                  </a:ext>
                </a:extLst>
              </a:tr>
              <a:tr h="980201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endParaRPr lang="vi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vi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504386"/>
                  </a:ext>
                </a:extLst>
              </a:tr>
              <a:tr h="1193547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vi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967338"/>
                  </a:ext>
                </a:extLst>
              </a:tr>
              <a:tr h="1668564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14621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70E0059-F911-8410-58D3-92D83CF112F2}"/>
              </a:ext>
            </a:extLst>
          </p:cNvPr>
          <p:cNvSpPr txBox="1"/>
          <p:nvPr/>
        </p:nvSpPr>
        <p:spPr>
          <a:xfrm>
            <a:off x="2499360" y="1828800"/>
            <a:ext cx="652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bang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D287B3-5768-AA83-5D23-9A321904FDFC}"/>
              </a:ext>
            </a:extLst>
          </p:cNvPr>
          <p:cNvSpPr txBox="1"/>
          <p:nvPr/>
        </p:nvSpPr>
        <p:spPr>
          <a:xfrm>
            <a:off x="2499360" y="2880480"/>
            <a:ext cx="7071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70%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FD2AB4-286B-09A6-828A-E64833AB9EE2}"/>
              </a:ext>
            </a:extLst>
          </p:cNvPr>
          <p:cNvSpPr txBox="1"/>
          <p:nvPr/>
        </p:nvSpPr>
        <p:spPr>
          <a:xfrm>
            <a:off x="2621280" y="4633705"/>
            <a:ext cx="7071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4E40EC-8D9E-B00D-593D-8301D9011343}"/>
              </a:ext>
            </a:extLst>
          </p:cNvPr>
          <p:cNvSpPr txBox="1"/>
          <p:nvPr/>
        </p:nvSpPr>
        <p:spPr>
          <a:xfrm>
            <a:off x="9788769" y="1852255"/>
            <a:ext cx="19554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54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ABF5E-83DF-88F1-C0A6-74AA87FA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6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D8261E-44D8-2402-B6CB-A79394CA6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611" y="2510869"/>
            <a:ext cx="8554644" cy="39820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AB9EF9-5D9C-18B2-6E86-79CC7315A6E1}"/>
              </a:ext>
            </a:extLst>
          </p:cNvPr>
          <p:cNvSpPr txBox="1"/>
          <p:nvPr/>
        </p:nvSpPr>
        <p:spPr>
          <a:xfrm>
            <a:off x="1902994" y="1690688"/>
            <a:ext cx="83860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Ucrai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0" i="0" dirty="0">
                <a:solidFill>
                  <a:srgbClr val="FFF68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3118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8DD58-C402-C26F-DB9B-7D6466FD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F7A45-FCA5-6300-C2EA-9938ADAECE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37E712-3573-DCB3-BEF4-709CB722F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67" y="365125"/>
            <a:ext cx="10775666" cy="609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5967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!!2">
            <a:extLst>
              <a:ext uri="{FF2B5EF4-FFF2-40B4-BE49-F238E27FC236}">
                <a16:creationId xmlns:a16="http://schemas.microsoft.com/office/drawing/2014/main" id="{4D1E681E-71A9-43CB-8366-9B03C3999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627" y="2182277"/>
            <a:ext cx="1828959" cy="2749534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E1AAD8F-87CC-4736-9C4D-3FB7D29245F6}"/>
              </a:ext>
            </a:extLst>
          </p:cNvPr>
          <p:cNvCxnSpPr>
            <a:cxnSpLocks/>
          </p:cNvCxnSpPr>
          <p:nvPr/>
        </p:nvCxnSpPr>
        <p:spPr>
          <a:xfrm>
            <a:off x="8084973" y="4076155"/>
            <a:ext cx="1272531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F21BE89-D7B7-4440-A7AB-20E946852693}"/>
              </a:ext>
            </a:extLst>
          </p:cNvPr>
          <p:cNvCxnSpPr/>
          <p:nvPr/>
        </p:nvCxnSpPr>
        <p:spPr>
          <a:xfrm flipV="1">
            <a:off x="2853695" y="3064746"/>
            <a:ext cx="1065914" cy="1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EA1B1D5-FD8D-4567-A004-A60211B81211}"/>
              </a:ext>
            </a:extLst>
          </p:cNvPr>
          <p:cNvSpPr/>
          <p:nvPr/>
        </p:nvSpPr>
        <p:spPr>
          <a:xfrm>
            <a:off x="3870009" y="1921342"/>
            <a:ext cx="3069923" cy="3006000"/>
          </a:xfrm>
          <a:custGeom>
            <a:avLst/>
            <a:gdLst>
              <a:gd name="connsiteX0" fmla="*/ 3057273 w 3069923"/>
              <a:gd name="connsiteY0" fmla="*/ 0 h 3006000"/>
              <a:gd name="connsiteX1" fmla="*/ 3069923 w 3069923"/>
              <a:gd name="connsiteY1" fmla="*/ 599 h 3006000"/>
              <a:gd name="connsiteX2" fmla="*/ 3069923 w 3069923"/>
              <a:gd name="connsiteY2" fmla="*/ 900239 h 3006000"/>
              <a:gd name="connsiteX3" fmla="*/ 3057273 w 3069923"/>
              <a:gd name="connsiteY3" fmla="*/ 899640 h 3006000"/>
              <a:gd name="connsiteX4" fmla="*/ 908067 w 3069923"/>
              <a:gd name="connsiteY4" fmla="*/ 2839116 h 3006000"/>
              <a:gd name="connsiteX5" fmla="*/ 899640 w 3069923"/>
              <a:gd name="connsiteY5" fmla="*/ 3006000 h 3006000"/>
              <a:gd name="connsiteX6" fmla="*/ 0 w 3069923"/>
              <a:gd name="connsiteY6" fmla="*/ 3006000 h 3006000"/>
              <a:gd name="connsiteX7" fmla="*/ 13072 w 3069923"/>
              <a:gd name="connsiteY7" fmla="*/ 2747133 h 3006000"/>
              <a:gd name="connsiteX8" fmla="*/ 3057273 w 3069923"/>
              <a:gd name="connsiteY8" fmla="*/ 0 h 30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9923" h="3006000">
                <a:moveTo>
                  <a:pt x="3057273" y="0"/>
                </a:moveTo>
                <a:lnTo>
                  <a:pt x="3069923" y="599"/>
                </a:lnTo>
                <a:lnTo>
                  <a:pt x="3069923" y="900239"/>
                </a:lnTo>
                <a:lnTo>
                  <a:pt x="3057273" y="899640"/>
                </a:lnTo>
                <a:cubicBezTo>
                  <a:pt x="1938710" y="899640"/>
                  <a:pt x="1018699" y="1749741"/>
                  <a:pt x="908067" y="2839116"/>
                </a:cubicBezTo>
                <a:lnTo>
                  <a:pt x="899640" y="3006000"/>
                </a:lnTo>
                <a:lnTo>
                  <a:pt x="0" y="3006000"/>
                </a:lnTo>
                <a:lnTo>
                  <a:pt x="13072" y="2747133"/>
                </a:lnTo>
                <a:cubicBezTo>
                  <a:pt x="169774" y="1204110"/>
                  <a:pt x="1472907" y="0"/>
                  <a:pt x="3057273" y="0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EFD0792-4D39-48FF-BECE-60699466BD63}"/>
              </a:ext>
            </a:extLst>
          </p:cNvPr>
          <p:cNvSpPr/>
          <p:nvPr/>
        </p:nvSpPr>
        <p:spPr>
          <a:xfrm>
            <a:off x="4608009" y="2659342"/>
            <a:ext cx="3848681" cy="2268000"/>
          </a:xfrm>
          <a:custGeom>
            <a:avLst/>
            <a:gdLst>
              <a:gd name="connsiteX0" fmla="*/ 2319273 w 3848681"/>
              <a:gd name="connsiteY0" fmla="*/ 0 h 2268000"/>
              <a:gd name="connsiteX1" fmla="*/ 3719712 w 3848681"/>
              <a:gd name="connsiteY1" fmla="*/ 469690 h 2268000"/>
              <a:gd name="connsiteX2" fmla="*/ 3848681 w 3848681"/>
              <a:gd name="connsiteY2" fmla="*/ 576767 h 2268000"/>
              <a:gd name="connsiteX3" fmla="*/ 3326026 w 3848681"/>
              <a:gd name="connsiteY3" fmla="*/ 1142977 h 2268000"/>
              <a:gd name="connsiteX4" fmla="*/ 3255159 w 3848681"/>
              <a:gd name="connsiteY4" fmla="*/ 1084138 h 2268000"/>
              <a:gd name="connsiteX5" fmla="*/ 2319273 w 3848681"/>
              <a:gd name="connsiteY5" fmla="*/ 770254 h 2268000"/>
              <a:gd name="connsiteX6" fmla="*/ 775539 w 3848681"/>
              <a:gd name="connsiteY6" fmla="*/ 2163343 h 2268000"/>
              <a:gd name="connsiteX7" fmla="*/ 770254 w 3848681"/>
              <a:gd name="connsiteY7" fmla="*/ 2268000 h 2268000"/>
              <a:gd name="connsiteX8" fmla="*/ 0 w 3848681"/>
              <a:gd name="connsiteY8" fmla="*/ 2268000 h 2268000"/>
              <a:gd name="connsiteX9" fmla="*/ 9262 w 3848681"/>
              <a:gd name="connsiteY9" fmla="*/ 2084589 h 2268000"/>
              <a:gd name="connsiteX10" fmla="*/ 2319273 w 3848681"/>
              <a:gd name="connsiteY10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48681" h="2268000">
                <a:moveTo>
                  <a:pt x="2319273" y="0"/>
                </a:moveTo>
                <a:cubicBezTo>
                  <a:pt x="2845260" y="0"/>
                  <a:pt x="3330399" y="174889"/>
                  <a:pt x="3719712" y="469690"/>
                </a:cubicBezTo>
                <a:lnTo>
                  <a:pt x="3848681" y="576767"/>
                </a:lnTo>
                <a:lnTo>
                  <a:pt x="3326026" y="1142977"/>
                </a:lnTo>
                <a:lnTo>
                  <a:pt x="3255159" y="1084138"/>
                </a:lnTo>
                <a:cubicBezTo>
                  <a:pt x="2994988" y="887129"/>
                  <a:pt x="2670780" y="770254"/>
                  <a:pt x="2319273" y="770254"/>
                </a:cubicBezTo>
                <a:cubicBezTo>
                  <a:pt x="1515830" y="770254"/>
                  <a:pt x="855004" y="1380865"/>
                  <a:pt x="775539" y="2163343"/>
                </a:cubicBezTo>
                <a:lnTo>
                  <a:pt x="770254" y="2268000"/>
                </a:lnTo>
                <a:lnTo>
                  <a:pt x="0" y="2268000"/>
                </a:lnTo>
                <a:lnTo>
                  <a:pt x="9262" y="2084589"/>
                </a:lnTo>
                <a:cubicBezTo>
                  <a:pt x="128171" y="913707"/>
                  <a:pt x="1117019" y="0"/>
                  <a:pt x="2319273" y="0"/>
                </a:cubicBezTo>
                <a:close/>
              </a:path>
            </a:pathLst>
          </a:custGeom>
          <a:solidFill>
            <a:srgbClr val="FC8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112F605-4951-41CF-8AFF-B50A5D472B27}"/>
              </a:ext>
            </a:extLst>
          </p:cNvPr>
          <p:cNvSpPr/>
          <p:nvPr/>
        </p:nvSpPr>
        <p:spPr>
          <a:xfrm>
            <a:off x="5319182" y="3370516"/>
            <a:ext cx="3216198" cy="1556826"/>
          </a:xfrm>
          <a:custGeom>
            <a:avLst/>
            <a:gdLst>
              <a:gd name="connsiteX0" fmla="*/ 1608099 w 3216198"/>
              <a:gd name="connsiteY0" fmla="*/ 0 h 1556826"/>
              <a:gd name="connsiteX1" fmla="*/ 3210609 w 3216198"/>
              <a:gd name="connsiteY1" fmla="*/ 1446129 h 1556826"/>
              <a:gd name="connsiteX2" fmla="*/ 3216198 w 3216198"/>
              <a:gd name="connsiteY2" fmla="*/ 1556826 h 1556826"/>
              <a:gd name="connsiteX3" fmla="*/ 2472083 w 3216198"/>
              <a:gd name="connsiteY3" fmla="*/ 1556826 h 1556826"/>
              <a:gd name="connsiteX4" fmla="*/ 2459863 w 3216198"/>
              <a:gd name="connsiteY4" fmla="*/ 1435606 h 1556826"/>
              <a:gd name="connsiteX5" fmla="*/ 1608099 w 3216198"/>
              <a:gd name="connsiteY5" fmla="*/ 741399 h 1556826"/>
              <a:gd name="connsiteX6" fmla="*/ 756336 w 3216198"/>
              <a:gd name="connsiteY6" fmla="*/ 1435606 h 1556826"/>
              <a:gd name="connsiteX7" fmla="*/ 744116 w 3216198"/>
              <a:gd name="connsiteY7" fmla="*/ 1556826 h 1556826"/>
              <a:gd name="connsiteX8" fmla="*/ 0 w 3216198"/>
              <a:gd name="connsiteY8" fmla="*/ 1556826 h 1556826"/>
              <a:gd name="connsiteX9" fmla="*/ 5590 w 3216198"/>
              <a:gd name="connsiteY9" fmla="*/ 1446129 h 1556826"/>
              <a:gd name="connsiteX10" fmla="*/ 1608099 w 3216198"/>
              <a:gd name="connsiteY10" fmla="*/ 0 h 155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16198" h="1556826">
                <a:moveTo>
                  <a:pt x="1608099" y="0"/>
                </a:moveTo>
                <a:cubicBezTo>
                  <a:pt x="2442132" y="0"/>
                  <a:pt x="3128118" y="633859"/>
                  <a:pt x="3210609" y="1446129"/>
                </a:cubicBezTo>
                <a:lnTo>
                  <a:pt x="3216198" y="1556826"/>
                </a:lnTo>
                <a:lnTo>
                  <a:pt x="2472083" y="1556826"/>
                </a:lnTo>
                <a:lnTo>
                  <a:pt x="2459863" y="1435606"/>
                </a:lnTo>
                <a:cubicBezTo>
                  <a:pt x="2378792" y="1039423"/>
                  <a:pt x="2028249" y="741399"/>
                  <a:pt x="1608099" y="741399"/>
                </a:cubicBezTo>
                <a:cubicBezTo>
                  <a:pt x="1187950" y="741399"/>
                  <a:pt x="837407" y="1039423"/>
                  <a:pt x="756336" y="1435606"/>
                </a:cubicBezTo>
                <a:lnTo>
                  <a:pt x="744116" y="1556826"/>
                </a:lnTo>
                <a:lnTo>
                  <a:pt x="0" y="1556826"/>
                </a:lnTo>
                <a:lnTo>
                  <a:pt x="5590" y="1446129"/>
                </a:lnTo>
                <a:cubicBezTo>
                  <a:pt x="88080" y="633859"/>
                  <a:pt x="774067" y="0"/>
                  <a:pt x="1608099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5216370-FDF5-4305-88D4-07F7B3F0CA3D}"/>
              </a:ext>
            </a:extLst>
          </p:cNvPr>
          <p:cNvSpPr/>
          <p:nvPr/>
        </p:nvSpPr>
        <p:spPr>
          <a:xfrm>
            <a:off x="2432649" y="-672860"/>
            <a:ext cx="4416725" cy="4209690"/>
          </a:xfrm>
          <a:custGeom>
            <a:avLst/>
            <a:gdLst>
              <a:gd name="connsiteX0" fmla="*/ 0 w 4416725"/>
              <a:gd name="connsiteY0" fmla="*/ 0 h 4209690"/>
              <a:gd name="connsiteX1" fmla="*/ 4416725 w 4416725"/>
              <a:gd name="connsiteY1" fmla="*/ 4209690 h 420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16725" h="4209690">
                <a:moveTo>
                  <a:pt x="0" y="0"/>
                </a:moveTo>
                <a:lnTo>
                  <a:pt x="4416725" y="420969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2A039D-5AE0-4FA9-A793-118281D8C507}"/>
              </a:ext>
            </a:extLst>
          </p:cNvPr>
          <p:cNvSpPr txBox="1"/>
          <p:nvPr/>
        </p:nvSpPr>
        <p:spPr>
          <a:xfrm>
            <a:off x="7620293" y="3948867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EA4C6F-2A93-4C6E-9052-CCEBCE0441BD}"/>
              </a:ext>
            </a:extLst>
          </p:cNvPr>
          <p:cNvSpPr txBox="1"/>
          <p:nvPr/>
        </p:nvSpPr>
        <p:spPr>
          <a:xfrm>
            <a:off x="7397587" y="2947397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16109F-465A-433A-9C9D-D8074420DB29}"/>
              </a:ext>
            </a:extLst>
          </p:cNvPr>
          <p:cNvSpPr txBox="1"/>
          <p:nvPr/>
        </p:nvSpPr>
        <p:spPr>
          <a:xfrm>
            <a:off x="6066470" y="2086272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03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7DA8C2-9A80-4033-B794-0E2369068D43}"/>
              </a:ext>
            </a:extLst>
          </p:cNvPr>
          <p:cNvSpPr txBox="1"/>
          <p:nvPr/>
        </p:nvSpPr>
        <p:spPr>
          <a:xfrm>
            <a:off x="3752562" y="2839854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C3F45EC-79FA-4A45-898D-B6545C195A0F}"/>
              </a:ext>
            </a:extLst>
          </p:cNvPr>
          <p:cNvGrpSpPr/>
          <p:nvPr/>
        </p:nvGrpSpPr>
        <p:grpSpPr>
          <a:xfrm>
            <a:off x="8533520" y="4075388"/>
            <a:ext cx="3713185" cy="1913536"/>
            <a:chOff x="8826853" y="3342562"/>
            <a:chExt cx="3150271" cy="231539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292AF3C-8C09-4096-916E-B7FF7B5C473F}"/>
                </a:ext>
              </a:extLst>
            </p:cNvPr>
            <p:cNvSpPr txBox="1"/>
            <p:nvPr/>
          </p:nvSpPr>
          <p:spPr>
            <a:xfrm>
              <a:off x="8826853" y="3342562"/>
              <a:ext cx="172361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14/2/1992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D3FEA29-DE03-42BC-BA36-3825DEE31447}"/>
                </a:ext>
              </a:extLst>
            </p:cNvPr>
            <p:cNvSpPr txBox="1"/>
            <p:nvPr/>
          </p:nvSpPr>
          <p:spPr>
            <a:xfrm>
              <a:off x="8866535" y="3842072"/>
              <a:ext cx="311058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Tx/>
                <a:defRPr/>
              </a:pPr>
              <a:r>
                <a: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Quan hệ song phương Nga-Ukraine được thiết lập </a:t>
              </a:r>
              <a:r>
                <a:rPr lang="en-US" sz="2800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F39307F-3FEA-4AE2-8B75-CB9C69733A80}"/>
              </a:ext>
            </a:extLst>
          </p:cNvPr>
          <p:cNvCxnSpPr>
            <a:cxnSpLocks/>
          </p:cNvCxnSpPr>
          <p:nvPr/>
        </p:nvCxnSpPr>
        <p:spPr>
          <a:xfrm rot="16200000" flipV="1">
            <a:off x="7336766" y="2278817"/>
            <a:ext cx="1065914" cy="1"/>
          </a:xfrm>
          <a:prstGeom prst="line">
            <a:avLst/>
          </a:prstGeom>
          <a:ln w="28575">
            <a:solidFill>
              <a:srgbClr val="FC81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5D225C5-6CA4-44C4-B4D7-ADD6AE546018}"/>
              </a:ext>
            </a:extLst>
          </p:cNvPr>
          <p:cNvGrpSpPr/>
          <p:nvPr/>
        </p:nvGrpSpPr>
        <p:grpSpPr>
          <a:xfrm>
            <a:off x="8259588" y="1379416"/>
            <a:ext cx="3666412" cy="2341053"/>
            <a:chOff x="8234066" y="1544516"/>
            <a:chExt cx="2873052" cy="2341053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9FCD9F6-A8FF-4257-A90F-BCF19A518888}"/>
                </a:ext>
              </a:extLst>
            </p:cNvPr>
            <p:cNvSpPr txBox="1"/>
            <p:nvPr/>
          </p:nvSpPr>
          <p:spPr>
            <a:xfrm>
              <a:off x="8234066" y="1544516"/>
              <a:ext cx="140712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6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1992-2012</a:t>
              </a:r>
              <a:r>
                <a:rPr kumimoji="0" 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,</a:t>
              </a:r>
              <a:endParaRPr kumimoji="0" lang="vi-VN" sz="260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E7E64C5-CCCB-417D-9003-492643AD7F7E}"/>
                </a:ext>
              </a:extLst>
            </p:cNvPr>
            <p:cNvSpPr txBox="1"/>
            <p:nvPr/>
          </p:nvSpPr>
          <p:spPr>
            <a:xfrm>
              <a:off x="8407399" y="2069687"/>
              <a:ext cx="269971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hợp tác song phương và trao đổi trên tinh thần láng giềng hữu nghị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0863500-1DDD-4E11-BD6F-24D228ED4EE5}"/>
              </a:ext>
            </a:extLst>
          </p:cNvPr>
          <p:cNvCxnSpPr>
            <a:cxnSpLocks/>
          </p:cNvCxnSpPr>
          <p:nvPr/>
        </p:nvCxnSpPr>
        <p:spPr>
          <a:xfrm rot="16200000" flipV="1">
            <a:off x="5814329" y="1434020"/>
            <a:ext cx="1065914" cy="1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641B1EB-3EEA-47F9-A6C2-2A8B8BCBDA4A}"/>
              </a:ext>
            </a:extLst>
          </p:cNvPr>
          <p:cNvGrpSpPr/>
          <p:nvPr/>
        </p:nvGrpSpPr>
        <p:grpSpPr>
          <a:xfrm>
            <a:off x="2820733" y="736970"/>
            <a:ext cx="3547575" cy="1411888"/>
            <a:chOff x="2947067" y="865874"/>
            <a:chExt cx="3547575" cy="1411888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EFE8929-990C-4278-A316-EFB07C7C4F36}"/>
                </a:ext>
              </a:extLst>
            </p:cNvPr>
            <p:cNvSpPr txBox="1"/>
            <p:nvPr/>
          </p:nvSpPr>
          <p:spPr>
            <a:xfrm>
              <a:off x="3975029" y="865874"/>
              <a:ext cx="24080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2014 đến </a:t>
              </a:r>
              <a:r>
                <a:rPr lang="en-US" sz="28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2022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,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9BCD086-D2F2-4157-855C-A70C0C3BCF27}"/>
                </a:ext>
              </a:extLst>
            </p:cNvPr>
            <p:cNvSpPr txBox="1"/>
            <p:nvPr/>
          </p:nvSpPr>
          <p:spPr>
            <a:xfrm>
              <a:off x="2947067" y="1323655"/>
              <a:ext cx="35475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Quan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hệ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đối đầu nghiêm trọng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0691BFE-4ACD-4EF8-A8F7-1D4A9760DAF5}"/>
              </a:ext>
            </a:extLst>
          </p:cNvPr>
          <p:cNvGrpSpPr/>
          <p:nvPr/>
        </p:nvGrpSpPr>
        <p:grpSpPr>
          <a:xfrm>
            <a:off x="295125" y="3420892"/>
            <a:ext cx="2643941" cy="1340906"/>
            <a:chOff x="295125" y="3420892"/>
            <a:chExt cx="2643941" cy="1340906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9800901-C2BF-47D4-8A8C-A91B46B8F8EB}"/>
                </a:ext>
              </a:extLst>
            </p:cNvPr>
            <p:cNvSpPr txBox="1"/>
            <p:nvPr/>
          </p:nvSpPr>
          <p:spPr>
            <a:xfrm>
              <a:off x="295125" y="3930801"/>
              <a:ext cx="26439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Nga-Ukraine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xung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đột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vũ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trang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255801A-28DC-49B0-8B24-10FED92A7ECC}"/>
                </a:ext>
              </a:extLst>
            </p:cNvPr>
            <p:cNvSpPr txBox="1"/>
            <p:nvPr/>
          </p:nvSpPr>
          <p:spPr>
            <a:xfrm>
              <a:off x="1882365" y="3420892"/>
              <a:ext cx="1056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2-2022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!!4">
            <a:extLst>
              <a:ext uri="{FF2B5EF4-FFF2-40B4-BE49-F238E27FC236}">
                <a16:creationId xmlns:a16="http://schemas.microsoft.com/office/drawing/2014/main" id="{03862C0B-5DD2-49C4-9852-0C6D323A4B26}"/>
              </a:ext>
            </a:extLst>
          </p:cNvPr>
          <p:cNvSpPr/>
          <p:nvPr/>
        </p:nvSpPr>
        <p:spPr>
          <a:xfrm rot="5400000">
            <a:off x="5739756" y="452956"/>
            <a:ext cx="712487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73" name="!!1">
            <a:extLst>
              <a:ext uri="{FF2B5EF4-FFF2-40B4-BE49-F238E27FC236}">
                <a16:creationId xmlns:a16="http://schemas.microsoft.com/office/drawing/2014/main" id="{2EA56945-54B1-4CA3-B89B-B0428AF3D798}"/>
              </a:ext>
            </a:extLst>
          </p:cNvPr>
          <p:cNvSpPr txBox="1"/>
          <p:nvPr/>
        </p:nvSpPr>
        <p:spPr>
          <a:xfrm>
            <a:off x="774370" y="6289199"/>
            <a:ext cx="10791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Nga-Ukraine 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6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7" grpId="0" animBg="1"/>
      <p:bldP spid="32" grpId="0"/>
      <p:bldP spid="33" grpId="0"/>
      <p:bldP spid="34" grpId="0"/>
      <p:bldP spid="3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85888">
            <a:off x="1386989" y="-201446"/>
            <a:ext cx="9828150" cy="7539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22626">
            <a:off x="4129265" y="4922670"/>
            <a:ext cx="1064848" cy="106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63" y="-497173"/>
            <a:ext cx="1997964" cy="21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09310" y="-2221"/>
            <a:ext cx="1480487" cy="188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02038" y="4968008"/>
            <a:ext cx="2395394" cy="2006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76456" y="4982934"/>
            <a:ext cx="2622788" cy="2041068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30"/>
          <p:cNvSpPr/>
          <p:nvPr/>
        </p:nvSpPr>
        <p:spPr>
          <a:xfrm>
            <a:off x="3831672" y="1286256"/>
            <a:ext cx="380104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997FA2-33AD-B764-61A8-F3719F5AE755}"/>
              </a:ext>
            </a:extLst>
          </p:cNvPr>
          <p:cNvSpPr txBox="1"/>
          <p:nvPr/>
        </p:nvSpPr>
        <p:spPr>
          <a:xfrm>
            <a:off x="4067993" y="4221479"/>
            <a:ext cx="5367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Châu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67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559B5-26C4-90B6-6842-1142DE08F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402" y="4827812"/>
            <a:ext cx="3397017" cy="1087409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b"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10.jpg" descr="Kết quả hình ảnh cho nước Nga map">
            <a:extLst>
              <a:ext uri="{FF2B5EF4-FFF2-40B4-BE49-F238E27FC236}">
                <a16:creationId xmlns:a16="http://schemas.microsoft.com/office/drawing/2014/main" id="{219F87C7-0D66-A325-381F-921AC3E7AA9A}"/>
              </a:ext>
            </a:extLst>
          </p:cNvPr>
          <p:cNvPicPr/>
          <p:nvPr/>
        </p:nvPicPr>
        <p:blipFill rotWithShape="1">
          <a:blip r:embed="rId2"/>
          <a:srcRect r="10070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F2734-F845-D80D-E41C-CEF50A40F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1255" y="912615"/>
            <a:ext cx="3985313" cy="3447832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t">
            <a:norm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Cách mạng tháng Hai 1917, nước Nga đã rút ra khỏi Chiến tranh thế giới thứ nhất.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 hay Sai</a:t>
            </a:r>
          </a:p>
          <a:p>
            <a:endParaRPr lang="vi-VN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0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E7C31-2788-F306-63FF-BD81C3D7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778" y="5044919"/>
            <a:ext cx="3397017" cy="760838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b"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11.jpg" descr="Kết quả hình ảnh cho Lê-nin">
            <a:extLst>
              <a:ext uri="{FF2B5EF4-FFF2-40B4-BE49-F238E27FC236}">
                <a16:creationId xmlns:a16="http://schemas.microsoft.com/office/drawing/2014/main" id="{06271132-1704-E5DA-6500-C0EED703E57B}"/>
              </a:ext>
            </a:extLst>
          </p:cNvPr>
          <p:cNvPicPr/>
          <p:nvPr/>
        </p:nvPicPr>
        <p:blipFill rotWithShape="1">
          <a:blip r:embed="rId2"/>
          <a:srcRect l="13641" r="14976" b="-1"/>
          <a:stretch/>
        </p:blipFill>
        <p:spPr>
          <a:xfrm>
            <a:off x="884698" y="877413"/>
            <a:ext cx="6406903" cy="50430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08F3B-092F-72EB-B235-F611D2764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7778" y="1306255"/>
            <a:ext cx="3405415" cy="2822295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anchor="t">
            <a:norm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Cách mạng Tháng Mười, Lê-nin rút lui và không lãnh đạo đất nước Nga.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vi-VN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 hay Sai.</a:t>
            </a:r>
          </a:p>
          <a:p>
            <a:endParaRPr lang="vi-VN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1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CF0CAB-736C-CAED-8350-48E1BB2EA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839" b="-1"/>
          <a:stretch/>
        </p:blipFill>
        <p:spPr>
          <a:xfrm>
            <a:off x="298360" y="1204998"/>
            <a:ext cx="9365220" cy="4448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19BAEE-AE4A-BABD-B596-2779A9AE242D}"/>
              </a:ext>
            </a:extLst>
          </p:cNvPr>
          <p:cNvSpPr txBox="1"/>
          <p:nvPr/>
        </p:nvSpPr>
        <p:spPr>
          <a:xfrm>
            <a:off x="9695106" y="2379475"/>
            <a:ext cx="2198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B60F7F-F5A5-3E85-63E2-9B3E1E5C32A6}"/>
              </a:ext>
            </a:extLst>
          </p:cNvPr>
          <p:cNvSpPr txBox="1"/>
          <p:nvPr/>
        </p:nvSpPr>
        <p:spPr>
          <a:xfrm>
            <a:off x="426985" y="5741957"/>
            <a:ext cx="9758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Đni-ép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1927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97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D1FCB6F5-98EC-DE71-426C-13ED1D7611FA}"/>
              </a:ext>
            </a:extLst>
          </p:cNvPr>
          <p:cNvSpPr txBox="1"/>
          <p:nvPr/>
        </p:nvSpPr>
        <p:spPr>
          <a:xfrm>
            <a:off x="1043801" y="180248"/>
            <a:ext cx="10652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I. THẾ GIỚI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B69929C-03F3-1940-8D65-155CF2542501}"/>
              </a:ext>
            </a:extLst>
          </p:cNvPr>
          <p:cNvSpPr txBox="1"/>
          <p:nvPr/>
        </p:nvSpPr>
        <p:spPr>
          <a:xfrm>
            <a:off x="195369" y="93418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B50579F-CF63-F163-71DE-F756C46AC1C9}"/>
              </a:ext>
            </a:extLst>
          </p:cNvPr>
          <p:cNvGrpSpPr/>
          <p:nvPr/>
        </p:nvGrpSpPr>
        <p:grpSpPr>
          <a:xfrm rot="14094012">
            <a:off x="1847356" y="1879420"/>
            <a:ext cx="1337002" cy="2536802"/>
            <a:chOff x="10005609" y="1805637"/>
            <a:chExt cx="738966" cy="137855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7001784-DEB4-3146-9A87-1FA6B6D58B9C}"/>
                </a:ext>
              </a:extLst>
            </p:cNvPr>
            <p:cNvGrpSpPr/>
            <p:nvPr/>
          </p:nvGrpSpPr>
          <p:grpSpPr>
            <a:xfrm>
              <a:off x="10250863" y="2665526"/>
              <a:ext cx="222834" cy="518668"/>
              <a:chOff x="1677709" y="4117659"/>
              <a:chExt cx="222834" cy="518668"/>
            </a:xfrm>
            <a:effectLst/>
          </p:grpSpPr>
          <p:sp>
            <p:nvSpPr>
              <p:cNvPr id="85" name="Graphic 2">
                <a:extLst>
                  <a:ext uri="{FF2B5EF4-FFF2-40B4-BE49-F238E27FC236}">
                    <a16:creationId xmlns:a16="http://schemas.microsoft.com/office/drawing/2014/main" id="{7CEDF8DD-C1D7-A365-E3E0-70B2AA642D29}"/>
                  </a:ext>
                </a:extLst>
              </p:cNvPr>
              <p:cNvSpPr/>
              <p:nvPr/>
            </p:nvSpPr>
            <p:spPr>
              <a:xfrm>
                <a:off x="1677709" y="4117659"/>
                <a:ext cx="222834" cy="518668"/>
              </a:xfrm>
              <a:custGeom>
                <a:avLst/>
                <a:gdLst>
                  <a:gd name="connsiteX0" fmla="*/ 747722 w 778877"/>
                  <a:gd name="connsiteY0" fmla="*/ 0 h 1110552"/>
                  <a:gd name="connsiteX1" fmla="*/ 680583 w 778877"/>
                  <a:gd name="connsiteY1" fmla="*/ 25833 h 1110552"/>
                  <a:gd name="connsiteX2" fmla="*/ 133417 w 778877"/>
                  <a:gd name="connsiteY2" fmla="*/ 28630 h 1110552"/>
                  <a:gd name="connsiteX3" fmla="*/ 31704 w 778877"/>
                  <a:gd name="connsiteY3" fmla="*/ 131 h 1110552"/>
                  <a:gd name="connsiteX4" fmla="*/ 1675 w 778877"/>
                  <a:gd name="connsiteY4" fmla="*/ 179911 h 1110552"/>
                  <a:gd name="connsiteX5" fmla="*/ 47920 w 778877"/>
                  <a:gd name="connsiteY5" fmla="*/ 503105 h 1110552"/>
                  <a:gd name="connsiteX6" fmla="*/ 379375 w 778877"/>
                  <a:gd name="connsiteY6" fmla="*/ 1102461 h 1110552"/>
                  <a:gd name="connsiteX7" fmla="*/ 400881 w 778877"/>
                  <a:gd name="connsiteY7" fmla="*/ 1100756 h 1110552"/>
                  <a:gd name="connsiteX8" fmla="*/ 536295 w 778877"/>
                  <a:gd name="connsiteY8" fmla="*/ 903054 h 1110552"/>
                  <a:gd name="connsiteX9" fmla="*/ 749907 w 778877"/>
                  <a:gd name="connsiteY9" fmla="*/ 440687 h 1110552"/>
                  <a:gd name="connsiteX10" fmla="*/ 747722 w 778877"/>
                  <a:gd name="connsiteY10" fmla="*/ 0 h 1110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8877" h="1110552">
                    <a:moveTo>
                      <a:pt x="747722" y="0"/>
                    </a:moveTo>
                    <a:cubicBezTo>
                      <a:pt x="717824" y="14381"/>
                      <a:pt x="680670" y="25527"/>
                      <a:pt x="680583" y="25833"/>
                    </a:cubicBezTo>
                    <a:cubicBezTo>
                      <a:pt x="640675" y="31996"/>
                      <a:pt x="204053" y="28761"/>
                      <a:pt x="133417" y="28630"/>
                    </a:cubicBezTo>
                    <a:cubicBezTo>
                      <a:pt x="95914" y="28630"/>
                      <a:pt x="69513" y="17353"/>
                      <a:pt x="31704" y="131"/>
                    </a:cubicBezTo>
                    <a:cubicBezTo>
                      <a:pt x="12427" y="58528"/>
                      <a:pt x="5740" y="119111"/>
                      <a:pt x="1675" y="179911"/>
                    </a:cubicBezTo>
                    <a:cubicBezTo>
                      <a:pt x="-5800" y="290761"/>
                      <a:pt x="12121" y="398244"/>
                      <a:pt x="47920" y="503105"/>
                    </a:cubicBezTo>
                    <a:cubicBezTo>
                      <a:pt x="122883" y="722531"/>
                      <a:pt x="242431" y="917260"/>
                      <a:pt x="379375" y="1102461"/>
                    </a:cubicBezTo>
                    <a:cubicBezTo>
                      <a:pt x="389210" y="1115792"/>
                      <a:pt x="393275" y="1110809"/>
                      <a:pt x="400881" y="1100756"/>
                    </a:cubicBezTo>
                    <a:cubicBezTo>
                      <a:pt x="448962" y="1036852"/>
                      <a:pt x="494202" y="971024"/>
                      <a:pt x="536295" y="903054"/>
                    </a:cubicBezTo>
                    <a:cubicBezTo>
                      <a:pt x="626295" y="757630"/>
                      <a:pt x="704055" y="606611"/>
                      <a:pt x="749907" y="440687"/>
                    </a:cubicBezTo>
                    <a:cubicBezTo>
                      <a:pt x="790470" y="293515"/>
                      <a:pt x="787236" y="146735"/>
                      <a:pt x="747722" y="0"/>
                    </a:cubicBezTo>
                    <a:close/>
                  </a:path>
                </a:pathLst>
              </a:custGeom>
              <a:solidFill>
                <a:srgbClr val="FFCD07"/>
              </a:solidFill>
              <a:ln w="4369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Graphic 2">
                <a:extLst>
                  <a:ext uri="{FF2B5EF4-FFF2-40B4-BE49-F238E27FC236}">
                    <a16:creationId xmlns:a16="http://schemas.microsoft.com/office/drawing/2014/main" id="{A162CA9B-8D0E-3810-A2E0-08436A38118E}"/>
                  </a:ext>
                </a:extLst>
              </p:cNvPr>
              <p:cNvSpPr/>
              <p:nvPr/>
            </p:nvSpPr>
            <p:spPr>
              <a:xfrm>
                <a:off x="1703370" y="4129356"/>
                <a:ext cx="171512" cy="357883"/>
              </a:xfrm>
              <a:custGeom>
                <a:avLst/>
                <a:gdLst>
                  <a:gd name="connsiteX0" fmla="*/ 469623 w 599490"/>
                  <a:gd name="connsiteY0" fmla="*/ 4502 h 766285"/>
                  <a:gd name="connsiteX1" fmla="*/ 592055 w 599490"/>
                  <a:gd name="connsiteY1" fmla="*/ 481 h 766285"/>
                  <a:gd name="connsiteX2" fmla="*/ 597781 w 599490"/>
                  <a:gd name="connsiteY2" fmla="*/ 132049 h 766285"/>
                  <a:gd name="connsiteX3" fmla="*/ 566135 w 599490"/>
                  <a:gd name="connsiteY3" fmla="*/ 288969 h 766285"/>
                  <a:gd name="connsiteX4" fmla="*/ 523211 w 599490"/>
                  <a:gd name="connsiteY4" fmla="*/ 402790 h 766285"/>
                  <a:gd name="connsiteX5" fmla="*/ 315806 w 599490"/>
                  <a:gd name="connsiteY5" fmla="*/ 751948 h 766285"/>
                  <a:gd name="connsiteX6" fmla="*/ 282324 w 599490"/>
                  <a:gd name="connsiteY6" fmla="*/ 752036 h 766285"/>
                  <a:gd name="connsiteX7" fmla="*/ 89737 w 599490"/>
                  <a:gd name="connsiteY7" fmla="*/ 436797 h 766285"/>
                  <a:gd name="connsiteX8" fmla="*/ 2797 w 599490"/>
                  <a:gd name="connsiteY8" fmla="*/ 166886 h 766285"/>
                  <a:gd name="connsiteX9" fmla="*/ 1923 w 599490"/>
                  <a:gd name="connsiteY9" fmla="*/ 0 h 766285"/>
                  <a:gd name="connsiteX10" fmla="*/ 469623 w 599490"/>
                  <a:gd name="connsiteY10" fmla="*/ 4502 h 7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9490" h="766285">
                    <a:moveTo>
                      <a:pt x="469623" y="4502"/>
                    </a:moveTo>
                    <a:cubicBezTo>
                      <a:pt x="510404" y="1530"/>
                      <a:pt x="551448" y="7212"/>
                      <a:pt x="592055" y="481"/>
                    </a:cubicBezTo>
                    <a:cubicBezTo>
                      <a:pt x="596776" y="44191"/>
                      <a:pt x="602371" y="87377"/>
                      <a:pt x="597781" y="132049"/>
                    </a:cubicBezTo>
                    <a:cubicBezTo>
                      <a:pt x="592274" y="185681"/>
                      <a:pt x="582177" y="237740"/>
                      <a:pt x="566135" y="288969"/>
                    </a:cubicBezTo>
                    <a:cubicBezTo>
                      <a:pt x="553984" y="327740"/>
                      <a:pt x="539952" y="365768"/>
                      <a:pt x="523211" y="402790"/>
                    </a:cubicBezTo>
                    <a:cubicBezTo>
                      <a:pt x="467087" y="526884"/>
                      <a:pt x="395709" y="641929"/>
                      <a:pt x="315806" y="751948"/>
                    </a:cubicBezTo>
                    <a:cubicBezTo>
                      <a:pt x="301994" y="771006"/>
                      <a:pt x="296311" y="771093"/>
                      <a:pt x="282324" y="752036"/>
                    </a:cubicBezTo>
                    <a:cubicBezTo>
                      <a:pt x="209197" y="652376"/>
                      <a:pt x="143107" y="548433"/>
                      <a:pt x="89737" y="436797"/>
                    </a:cubicBezTo>
                    <a:cubicBezTo>
                      <a:pt x="48605" y="350819"/>
                      <a:pt x="15648" y="261781"/>
                      <a:pt x="2797" y="166886"/>
                    </a:cubicBezTo>
                    <a:cubicBezTo>
                      <a:pt x="-2886" y="124793"/>
                      <a:pt x="1835" y="13113"/>
                      <a:pt x="1923" y="0"/>
                    </a:cubicBezTo>
                    <a:cubicBezTo>
                      <a:pt x="43972" y="6994"/>
                      <a:pt x="426437" y="44"/>
                      <a:pt x="469623" y="4502"/>
                    </a:cubicBezTo>
                    <a:close/>
                  </a:path>
                </a:pathLst>
              </a:custGeom>
              <a:solidFill>
                <a:srgbClr val="F6AF1B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Graphic 2">
                <a:extLst>
                  <a:ext uri="{FF2B5EF4-FFF2-40B4-BE49-F238E27FC236}">
                    <a16:creationId xmlns:a16="http://schemas.microsoft.com/office/drawing/2014/main" id="{5B74C3FC-CA4B-2050-64B4-F077C3FCEE7F}"/>
                  </a:ext>
                </a:extLst>
              </p:cNvPr>
              <p:cNvSpPr/>
              <p:nvPr/>
            </p:nvSpPr>
            <p:spPr>
              <a:xfrm>
                <a:off x="1739835" y="4130254"/>
                <a:ext cx="98582" cy="256070"/>
              </a:xfrm>
              <a:custGeom>
                <a:avLst/>
                <a:gdLst>
                  <a:gd name="connsiteX0" fmla="*/ 334003 w 344576"/>
                  <a:gd name="connsiteY0" fmla="*/ 242943 h 548288"/>
                  <a:gd name="connsiteX1" fmla="*/ 177651 w 344576"/>
                  <a:gd name="connsiteY1" fmla="*/ 539736 h 548288"/>
                  <a:gd name="connsiteX2" fmla="*/ 156495 w 344576"/>
                  <a:gd name="connsiteY2" fmla="*/ 539299 h 548288"/>
                  <a:gd name="connsiteX3" fmla="*/ 11071 w 344576"/>
                  <a:gd name="connsiteY3" fmla="*/ 235556 h 548288"/>
                  <a:gd name="connsiteX4" fmla="*/ 21212 w 344576"/>
                  <a:gd name="connsiteY4" fmla="*/ 701 h 548288"/>
                  <a:gd name="connsiteX5" fmla="*/ 316038 w 344576"/>
                  <a:gd name="connsiteY5" fmla="*/ 963 h 548288"/>
                  <a:gd name="connsiteX6" fmla="*/ 334003 w 344576"/>
                  <a:gd name="connsiteY6" fmla="*/ 242943 h 548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4576" h="548288">
                    <a:moveTo>
                      <a:pt x="334003" y="242943"/>
                    </a:moveTo>
                    <a:cubicBezTo>
                      <a:pt x="308957" y="346056"/>
                      <a:pt x="228573" y="468095"/>
                      <a:pt x="177651" y="539736"/>
                    </a:cubicBezTo>
                    <a:cubicBezTo>
                      <a:pt x="168647" y="552412"/>
                      <a:pt x="164232" y="549920"/>
                      <a:pt x="156495" y="539299"/>
                    </a:cubicBezTo>
                    <a:cubicBezTo>
                      <a:pt x="84941" y="440820"/>
                      <a:pt x="42237" y="354536"/>
                      <a:pt x="11071" y="235556"/>
                    </a:cubicBezTo>
                    <a:cubicBezTo>
                      <a:pt x="-7812" y="163478"/>
                      <a:pt x="-1299" y="72211"/>
                      <a:pt x="21212" y="701"/>
                    </a:cubicBezTo>
                    <a:cubicBezTo>
                      <a:pt x="67632" y="2799"/>
                      <a:pt x="278272" y="-1922"/>
                      <a:pt x="316038" y="963"/>
                    </a:cubicBezTo>
                    <a:cubicBezTo>
                      <a:pt x="326222" y="28981"/>
                      <a:pt x="362196" y="161642"/>
                      <a:pt x="334003" y="242943"/>
                    </a:cubicBezTo>
                    <a:close/>
                  </a:path>
                </a:pathLst>
              </a:custGeom>
              <a:solidFill>
                <a:srgbClr val="F38821"/>
              </a:solidFill>
              <a:ln w="43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BD9C372-D492-2D14-07C1-E0C70EDF26B3}"/>
                </a:ext>
              </a:extLst>
            </p:cNvPr>
            <p:cNvGrpSpPr/>
            <p:nvPr/>
          </p:nvGrpSpPr>
          <p:grpSpPr>
            <a:xfrm rot="18236977">
              <a:off x="9935727" y="1875519"/>
              <a:ext cx="878729" cy="738966"/>
              <a:chOff x="8768009" y="-131342"/>
              <a:chExt cx="2605668" cy="2191232"/>
            </a:xfrm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6209818E-5F16-A2EC-B269-33831D4D6C48}"/>
                  </a:ext>
                </a:extLst>
              </p:cNvPr>
              <p:cNvSpPr/>
              <p:nvPr/>
            </p:nvSpPr>
            <p:spPr>
              <a:xfrm>
                <a:off x="8774168" y="-131342"/>
                <a:ext cx="2594209" cy="2188201"/>
              </a:xfrm>
              <a:custGeom>
                <a:avLst/>
                <a:gdLst>
                  <a:gd name="connsiteX0" fmla="*/ 2517826 w 2546370"/>
                  <a:gd name="connsiteY0" fmla="*/ 72718 h 2147850"/>
                  <a:gd name="connsiteX1" fmla="*/ 2287009 w 2546370"/>
                  <a:gd name="connsiteY1" fmla="*/ 3994 h 2147850"/>
                  <a:gd name="connsiteX2" fmla="*/ 1806226 w 2546370"/>
                  <a:gd name="connsiteY2" fmla="*/ 54146 h 2147850"/>
                  <a:gd name="connsiteX3" fmla="*/ 1175204 w 2546370"/>
                  <a:gd name="connsiteY3" fmla="*/ 313507 h 2147850"/>
                  <a:gd name="connsiteX4" fmla="*/ 1117608 w 2546370"/>
                  <a:gd name="connsiteY4" fmla="*/ 280120 h 2147850"/>
                  <a:gd name="connsiteX5" fmla="*/ 666888 w 2546370"/>
                  <a:gd name="connsiteY5" fmla="*/ 378112 h 2147850"/>
                  <a:gd name="connsiteX6" fmla="*/ 232644 w 2546370"/>
                  <a:gd name="connsiteY6" fmla="*/ 515489 h 2147850"/>
                  <a:gd name="connsiteX7" fmla="*/ 204894 w 2546370"/>
                  <a:gd name="connsiteY7" fmla="*/ 586093 h 2147850"/>
                  <a:gd name="connsiteX8" fmla="*/ 366119 w 2546370"/>
                  <a:gd name="connsiteY8" fmla="*/ 840250 h 2147850"/>
                  <a:gd name="connsiteX9" fmla="*/ 310113 w 2546370"/>
                  <a:gd name="connsiteY9" fmla="*/ 885489 h 2147850"/>
                  <a:gd name="connsiteX10" fmla="*/ 238787 w 2546370"/>
                  <a:gd name="connsiteY10" fmla="*/ 1043606 h 2147850"/>
                  <a:gd name="connsiteX11" fmla="*/ 227947 w 2546370"/>
                  <a:gd name="connsiteY11" fmla="*/ 1185680 h 2147850"/>
                  <a:gd name="connsiteX12" fmla="*/ 124029 w 2546370"/>
                  <a:gd name="connsiteY12" fmla="*/ 1264377 h 2147850"/>
                  <a:gd name="connsiteX13" fmla="*/ 34565 w 2546370"/>
                  <a:gd name="connsiteY13" fmla="*/ 1363308 h 2147850"/>
                  <a:gd name="connsiteX14" fmla="*/ 323627 w 2546370"/>
                  <a:gd name="connsiteY14" fmla="*/ 2005099 h 2147850"/>
                  <a:gd name="connsiteX15" fmla="*/ 548372 w 2546370"/>
                  <a:gd name="connsiteY15" fmla="*/ 2069054 h 2147850"/>
                  <a:gd name="connsiteX16" fmla="*/ 746886 w 2546370"/>
                  <a:gd name="connsiteY16" fmla="*/ 1994259 h 2147850"/>
                  <a:gd name="connsiteX17" fmla="*/ 804409 w 2546370"/>
                  <a:gd name="connsiteY17" fmla="*/ 1972507 h 2147850"/>
                  <a:gd name="connsiteX18" fmla="*/ 833099 w 2546370"/>
                  <a:gd name="connsiteY18" fmla="*/ 1983202 h 2147850"/>
                  <a:gd name="connsiteX19" fmla="*/ 984929 w 2546370"/>
                  <a:gd name="connsiteY19" fmla="*/ 2034439 h 2147850"/>
                  <a:gd name="connsiteX20" fmla="*/ 1187633 w 2546370"/>
                  <a:gd name="connsiteY20" fmla="*/ 1969183 h 2147850"/>
                  <a:gd name="connsiteX21" fmla="*/ 1369598 w 2546370"/>
                  <a:gd name="connsiteY21" fmla="*/ 2124626 h 2147850"/>
                  <a:gd name="connsiteX22" fmla="*/ 1565582 w 2546370"/>
                  <a:gd name="connsiteY22" fmla="*/ 2082495 h 2147850"/>
                  <a:gd name="connsiteX23" fmla="*/ 1957551 w 2546370"/>
                  <a:gd name="connsiteY23" fmla="*/ 1386795 h 2147850"/>
                  <a:gd name="connsiteX24" fmla="*/ 1959790 w 2546370"/>
                  <a:gd name="connsiteY24" fmla="*/ 1314674 h 2147850"/>
                  <a:gd name="connsiteX25" fmla="*/ 2181140 w 2546370"/>
                  <a:gd name="connsiteY25" fmla="*/ 1066948 h 2147850"/>
                  <a:gd name="connsiteX26" fmla="*/ 2382328 w 2546370"/>
                  <a:gd name="connsiteY26" fmla="*/ 774633 h 2147850"/>
                  <a:gd name="connsiteX27" fmla="*/ 2510960 w 2546370"/>
                  <a:gd name="connsiteY27" fmla="*/ 482681 h 2147850"/>
                  <a:gd name="connsiteX28" fmla="*/ 2546370 w 2546370"/>
                  <a:gd name="connsiteY28" fmla="*/ 139997 h 2147850"/>
                  <a:gd name="connsiteX29" fmla="*/ 2517826 w 2546370"/>
                  <a:gd name="connsiteY29" fmla="*/ 72718 h 2147850"/>
                  <a:gd name="connsiteX30" fmla="*/ 1099253 w 2546370"/>
                  <a:gd name="connsiteY30" fmla="*/ 1095059 h 2147850"/>
                  <a:gd name="connsiteX31" fmla="*/ 1099036 w 2546370"/>
                  <a:gd name="connsiteY31" fmla="*/ 1094119 h 2147850"/>
                  <a:gd name="connsiteX32" fmla="*/ 1100409 w 2546370"/>
                  <a:gd name="connsiteY32" fmla="*/ 1094192 h 2147850"/>
                  <a:gd name="connsiteX33" fmla="*/ 1099253 w 2546370"/>
                  <a:gd name="connsiteY33" fmla="*/ 1095059 h 214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546370" h="2147850">
                    <a:moveTo>
                      <a:pt x="2517826" y="72718"/>
                    </a:moveTo>
                    <a:cubicBezTo>
                      <a:pt x="2446138" y="31671"/>
                      <a:pt x="2368018" y="10208"/>
                      <a:pt x="2287009" y="3994"/>
                    </a:cubicBezTo>
                    <a:cubicBezTo>
                      <a:pt x="2124122" y="-8436"/>
                      <a:pt x="1963188" y="8113"/>
                      <a:pt x="1806226" y="54146"/>
                    </a:cubicBezTo>
                    <a:cubicBezTo>
                      <a:pt x="1586106" y="118679"/>
                      <a:pt x="1377186" y="204675"/>
                      <a:pt x="1175204" y="313507"/>
                    </a:cubicBezTo>
                    <a:cubicBezTo>
                      <a:pt x="1163135" y="290021"/>
                      <a:pt x="1147237" y="273905"/>
                      <a:pt x="1117608" y="280120"/>
                    </a:cubicBezTo>
                    <a:cubicBezTo>
                      <a:pt x="969030" y="311194"/>
                      <a:pt x="816116" y="342558"/>
                      <a:pt x="666888" y="378112"/>
                    </a:cubicBezTo>
                    <a:cubicBezTo>
                      <a:pt x="523657" y="412222"/>
                      <a:pt x="360048" y="438671"/>
                      <a:pt x="232644" y="515489"/>
                    </a:cubicBezTo>
                    <a:cubicBezTo>
                      <a:pt x="205834" y="531677"/>
                      <a:pt x="195499" y="555958"/>
                      <a:pt x="204894" y="586093"/>
                    </a:cubicBezTo>
                    <a:cubicBezTo>
                      <a:pt x="231488" y="671221"/>
                      <a:pt x="271307" y="805708"/>
                      <a:pt x="366119" y="840250"/>
                    </a:cubicBezTo>
                    <a:cubicBezTo>
                      <a:pt x="360988" y="838372"/>
                      <a:pt x="317701" y="878913"/>
                      <a:pt x="310113" y="885489"/>
                    </a:cubicBezTo>
                    <a:cubicBezTo>
                      <a:pt x="265163" y="924801"/>
                      <a:pt x="237558" y="983481"/>
                      <a:pt x="238787" y="1043606"/>
                    </a:cubicBezTo>
                    <a:cubicBezTo>
                      <a:pt x="235174" y="1090940"/>
                      <a:pt x="231561" y="1138274"/>
                      <a:pt x="227947" y="1185680"/>
                    </a:cubicBezTo>
                    <a:cubicBezTo>
                      <a:pt x="226791" y="1200928"/>
                      <a:pt x="139493" y="1251803"/>
                      <a:pt x="124029" y="1264377"/>
                    </a:cubicBezTo>
                    <a:cubicBezTo>
                      <a:pt x="88764" y="1292994"/>
                      <a:pt x="56244" y="1322623"/>
                      <a:pt x="34565" y="1363308"/>
                    </a:cubicBezTo>
                    <a:cubicBezTo>
                      <a:pt x="-88576" y="1594414"/>
                      <a:pt x="143179" y="1879574"/>
                      <a:pt x="323627" y="2005099"/>
                    </a:cubicBezTo>
                    <a:cubicBezTo>
                      <a:pt x="384908" y="2047735"/>
                      <a:pt x="472711" y="2080327"/>
                      <a:pt x="548372" y="2069054"/>
                    </a:cubicBezTo>
                    <a:cubicBezTo>
                      <a:pt x="619843" y="2058431"/>
                      <a:pt x="687989" y="2036607"/>
                      <a:pt x="746886" y="1994259"/>
                    </a:cubicBezTo>
                    <a:cubicBezTo>
                      <a:pt x="765386" y="1980962"/>
                      <a:pt x="781357" y="1969905"/>
                      <a:pt x="804409" y="1972507"/>
                    </a:cubicBezTo>
                    <a:cubicBezTo>
                      <a:pt x="813948" y="1976048"/>
                      <a:pt x="823559" y="1979445"/>
                      <a:pt x="833099" y="1983202"/>
                    </a:cubicBezTo>
                    <a:cubicBezTo>
                      <a:pt x="882818" y="2002859"/>
                      <a:pt x="931958" y="2025116"/>
                      <a:pt x="984929" y="2034439"/>
                    </a:cubicBezTo>
                    <a:cubicBezTo>
                      <a:pt x="1063409" y="2048314"/>
                      <a:pt x="1127942" y="2015505"/>
                      <a:pt x="1187633" y="1969183"/>
                    </a:cubicBezTo>
                    <a:cubicBezTo>
                      <a:pt x="1183297" y="1972579"/>
                      <a:pt x="1350520" y="2113642"/>
                      <a:pt x="1369598" y="2124626"/>
                    </a:cubicBezTo>
                    <a:cubicBezTo>
                      <a:pt x="1439334" y="2165095"/>
                      <a:pt x="1518537" y="2153677"/>
                      <a:pt x="1565582" y="2082495"/>
                    </a:cubicBezTo>
                    <a:cubicBezTo>
                      <a:pt x="1712281" y="1860568"/>
                      <a:pt x="1817428" y="1612914"/>
                      <a:pt x="1957551" y="1386795"/>
                    </a:cubicBezTo>
                    <a:cubicBezTo>
                      <a:pt x="1973449" y="1361141"/>
                      <a:pt x="1978001" y="1339389"/>
                      <a:pt x="1959790" y="1314674"/>
                    </a:cubicBezTo>
                    <a:cubicBezTo>
                      <a:pt x="1960080" y="1315107"/>
                      <a:pt x="2163290" y="1088627"/>
                      <a:pt x="2181140" y="1066948"/>
                    </a:cubicBezTo>
                    <a:cubicBezTo>
                      <a:pt x="2255574" y="976182"/>
                      <a:pt x="2325816" y="877684"/>
                      <a:pt x="2382328" y="774633"/>
                    </a:cubicBezTo>
                    <a:cubicBezTo>
                      <a:pt x="2432624" y="682928"/>
                      <a:pt x="2480681" y="584792"/>
                      <a:pt x="2510960" y="482681"/>
                    </a:cubicBezTo>
                    <a:cubicBezTo>
                      <a:pt x="2543841" y="371681"/>
                      <a:pt x="2545648" y="254827"/>
                      <a:pt x="2546370" y="139997"/>
                    </a:cubicBezTo>
                    <a:cubicBezTo>
                      <a:pt x="2543190" y="114993"/>
                      <a:pt x="2545286" y="88472"/>
                      <a:pt x="2517826" y="72718"/>
                    </a:cubicBezTo>
                    <a:close/>
                    <a:moveTo>
                      <a:pt x="1099253" y="1095059"/>
                    </a:moveTo>
                    <a:cubicBezTo>
                      <a:pt x="1099180" y="1094770"/>
                      <a:pt x="1099108" y="1094408"/>
                      <a:pt x="1099036" y="1094119"/>
                    </a:cubicBezTo>
                    <a:cubicBezTo>
                      <a:pt x="1099470" y="1094119"/>
                      <a:pt x="1099903" y="1094192"/>
                      <a:pt x="1100409" y="1094192"/>
                    </a:cubicBezTo>
                    <a:cubicBezTo>
                      <a:pt x="1100047" y="1094481"/>
                      <a:pt x="1099686" y="1094770"/>
                      <a:pt x="1099253" y="1095059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1FB4AA3-7E6B-DC25-65F6-7F97BE337DAE}"/>
                  </a:ext>
                </a:extLst>
              </p:cNvPr>
              <p:cNvSpPr/>
              <p:nvPr/>
            </p:nvSpPr>
            <p:spPr>
              <a:xfrm>
                <a:off x="8930713" y="-56305"/>
                <a:ext cx="2437663" cy="2116158"/>
              </a:xfrm>
              <a:custGeom>
                <a:avLst/>
                <a:gdLst>
                  <a:gd name="connsiteX0" fmla="*/ 2365613 w 2392711"/>
                  <a:gd name="connsiteY0" fmla="*/ 0 h 2077135"/>
                  <a:gd name="connsiteX1" fmla="*/ 0 w 2392711"/>
                  <a:gd name="connsiteY1" fmla="*/ 1766459 h 2077135"/>
                  <a:gd name="connsiteX2" fmla="*/ 97775 w 2392711"/>
                  <a:gd name="connsiteY2" fmla="*/ 1873557 h 2077135"/>
                  <a:gd name="connsiteX3" fmla="*/ 110855 w 2392711"/>
                  <a:gd name="connsiteY3" fmla="*/ 1880494 h 2077135"/>
                  <a:gd name="connsiteX4" fmla="*/ 236380 w 2392711"/>
                  <a:gd name="connsiteY4" fmla="*/ 1967646 h 2077135"/>
                  <a:gd name="connsiteX5" fmla="*/ 368048 w 2392711"/>
                  <a:gd name="connsiteY5" fmla="*/ 1999443 h 2077135"/>
                  <a:gd name="connsiteX6" fmla="*/ 436556 w 2392711"/>
                  <a:gd name="connsiteY6" fmla="*/ 1986435 h 2077135"/>
                  <a:gd name="connsiteX7" fmla="*/ 593300 w 2392711"/>
                  <a:gd name="connsiteY7" fmla="*/ 1920529 h 2077135"/>
                  <a:gd name="connsiteX8" fmla="*/ 650823 w 2392711"/>
                  <a:gd name="connsiteY8" fmla="*/ 1898777 h 2077135"/>
                  <a:gd name="connsiteX9" fmla="*/ 650823 w 2392711"/>
                  <a:gd name="connsiteY9" fmla="*/ 1898777 h 2077135"/>
                  <a:gd name="connsiteX10" fmla="*/ 650823 w 2392711"/>
                  <a:gd name="connsiteY10" fmla="*/ 1898777 h 2077135"/>
                  <a:gd name="connsiteX11" fmla="*/ 679513 w 2392711"/>
                  <a:gd name="connsiteY11" fmla="*/ 1909473 h 2077135"/>
                  <a:gd name="connsiteX12" fmla="*/ 831342 w 2392711"/>
                  <a:gd name="connsiteY12" fmla="*/ 1960709 h 2077135"/>
                  <a:gd name="connsiteX13" fmla="*/ 1034047 w 2392711"/>
                  <a:gd name="connsiteY13" fmla="*/ 1895453 h 2077135"/>
                  <a:gd name="connsiteX14" fmla="*/ 1034047 w 2392711"/>
                  <a:gd name="connsiteY14" fmla="*/ 1895453 h 2077135"/>
                  <a:gd name="connsiteX15" fmla="*/ 1132762 w 2392711"/>
                  <a:gd name="connsiteY15" fmla="*/ 1990699 h 2077135"/>
                  <a:gd name="connsiteX16" fmla="*/ 1257565 w 2392711"/>
                  <a:gd name="connsiteY16" fmla="*/ 2072070 h 2077135"/>
                  <a:gd name="connsiteX17" fmla="*/ 1419439 w 2392711"/>
                  <a:gd name="connsiteY17" fmla="*/ 1998937 h 2077135"/>
                  <a:gd name="connsiteX18" fmla="*/ 1499655 w 2392711"/>
                  <a:gd name="connsiteY18" fmla="*/ 1852383 h 2077135"/>
                  <a:gd name="connsiteX19" fmla="*/ 1706551 w 2392711"/>
                  <a:gd name="connsiteY19" fmla="*/ 1484045 h 2077135"/>
                  <a:gd name="connsiteX20" fmla="*/ 1803965 w 2392711"/>
                  <a:gd name="connsiteY20" fmla="*/ 1313282 h 2077135"/>
                  <a:gd name="connsiteX21" fmla="*/ 1806205 w 2392711"/>
                  <a:gd name="connsiteY21" fmla="*/ 1241161 h 2077135"/>
                  <a:gd name="connsiteX22" fmla="*/ 1806205 w 2392711"/>
                  <a:gd name="connsiteY22" fmla="*/ 1241161 h 2077135"/>
                  <a:gd name="connsiteX23" fmla="*/ 1806205 w 2392711"/>
                  <a:gd name="connsiteY23" fmla="*/ 1241161 h 2077135"/>
                  <a:gd name="connsiteX24" fmla="*/ 2085728 w 2392711"/>
                  <a:gd name="connsiteY24" fmla="*/ 920808 h 2077135"/>
                  <a:gd name="connsiteX25" fmla="*/ 2164136 w 2392711"/>
                  <a:gd name="connsiteY25" fmla="*/ 803376 h 2077135"/>
                  <a:gd name="connsiteX26" fmla="*/ 2164136 w 2392711"/>
                  <a:gd name="connsiteY26" fmla="*/ 803376 h 2077135"/>
                  <a:gd name="connsiteX27" fmla="*/ 2228670 w 2392711"/>
                  <a:gd name="connsiteY27" fmla="*/ 701193 h 2077135"/>
                  <a:gd name="connsiteX28" fmla="*/ 2361927 w 2392711"/>
                  <a:gd name="connsiteY28" fmla="*/ 393486 h 2077135"/>
                  <a:gd name="connsiteX29" fmla="*/ 2391628 w 2392711"/>
                  <a:gd name="connsiteY29" fmla="*/ 237609 h 2077135"/>
                  <a:gd name="connsiteX30" fmla="*/ 2392712 w 2392711"/>
                  <a:gd name="connsiteY30" fmla="*/ 66557 h 2077135"/>
                  <a:gd name="connsiteX31" fmla="*/ 2365613 w 2392711"/>
                  <a:gd name="connsiteY31" fmla="*/ 0 h 207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392711" h="2077135">
                    <a:moveTo>
                      <a:pt x="2365613" y="0"/>
                    </a:moveTo>
                    <a:lnTo>
                      <a:pt x="0" y="1766459"/>
                    </a:lnTo>
                    <a:cubicBezTo>
                      <a:pt x="30134" y="1804109"/>
                      <a:pt x="63088" y="1839519"/>
                      <a:pt x="97775" y="1873557"/>
                    </a:cubicBezTo>
                    <a:cubicBezTo>
                      <a:pt x="102184" y="1875797"/>
                      <a:pt x="107459" y="1877170"/>
                      <a:pt x="110855" y="1880494"/>
                    </a:cubicBezTo>
                    <a:cubicBezTo>
                      <a:pt x="148000" y="1916338"/>
                      <a:pt x="185650" y="1951892"/>
                      <a:pt x="236380" y="1967646"/>
                    </a:cubicBezTo>
                    <a:cubicBezTo>
                      <a:pt x="279450" y="1981088"/>
                      <a:pt x="320498" y="2000383"/>
                      <a:pt x="368048" y="1999443"/>
                    </a:cubicBezTo>
                    <a:cubicBezTo>
                      <a:pt x="392474" y="1998937"/>
                      <a:pt x="413142" y="1988097"/>
                      <a:pt x="436556" y="1986435"/>
                    </a:cubicBezTo>
                    <a:cubicBezTo>
                      <a:pt x="496031" y="1982172"/>
                      <a:pt x="546617" y="1954133"/>
                      <a:pt x="593300" y="1920529"/>
                    </a:cubicBezTo>
                    <a:cubicBezTo>
                      <a:pt x="611799" y="1907232"/>
                      <a:pt x="627771" y="1896176"/>
                      <a:pt x="650823" y="1898777"/>
                    </a:cubicBezTo>
                    <a:cubicBezTo>
                      <a:pt x="650823" y="1898777"/>
                      <a:pt x="650823" y="1898777"/>
                      <a:pt x="650823" y="1898777"/>
                    </a:cubicBezTo>
                    <a:cubicBezTo>
                      <a:pt x="650823" y="1898777"/>
                      <a:pt x="650823" y="1898777"/>
                      <a:pt x="650823" y="1898777"/>
                    </a:cubicBezTo>
                    <a:cubicBezTo>
                      <a:pt x="660363" y="1902318"/>
                      <a:pt x="669974" y="1905715"/>
                      <a:pt x="679513" y="1909473"/>
                    </a:cubicBezTo>
                    <a:cubicBezTo>
                      <a:pt x="729231" y="1929129"/>
                      <a:pt x="778372" y="1951387"/>
                      <a:pt x="831342" y="1960709"/>
                    </a:cubicBezTo>
                    <a:cubicBezTo>
                      <a:pt x="909823" y="1974584"/>
                      <a:pt x="974356" y="1941775"/>
                      <a:pt x="1034047" y="1895453"/>
                    </a:cubicBezTo>
                    <a:lnTo>
                      <a:pt x="1034047" y="1895453"/>
                    </a:lnTo>
                    <a:cubicBezTo>
                      <a:pt x="1066856" y="1927322"/>
                      <a:pt x="1098653" y="1960275"/>
                      <a:pt x="1132762" y="1990699"/>
                    </a:cubicBezTo>
                    <a:cubicBezTo>
                      <a:pt x="1170051" y="2023941"/>
                      <a:pt x="1210448" y="2054076"/>
                      <a:pt x="1257565" y="2072070"/>
                    </a:cubicBezTo>
                    <a:cubicBezTo>
                      <a:pt x="1308512" y="2091509"/>
                      <a:pt x="1393207" y="2052414"/>
                      <a:pt x="1419439" y="1998937"/>
                    </a:cubicBezTo>
                    <a:cubicBezTo>
                      <a:pt x="1443937" y="1948857"/>
                      <a:pt x="1471254" y="1899933"/>
                      <a:pt x="1499655" y="1852383"/>
                    </a:cubicBezTo>
                    <a:cubicBezTo>
                      <a:pt x="1571848" y="1731338"/>
                      <a:pt x="1637032" y="1606535"/>
                      <a:pt x="1706551" y="1484045"/>
                    </a:cubicBezTo>
                    <a:cubicBezTo>
                      <a:pt x="1738926" y="1427028"/>
                      <a:pt x="1769422" y="1368926"/>
                      <a:pt x="1803965" y="1313282"/>
                    </a:cubicBezTo>
                    <a:cubicBezTo>
                      <a:pt x="1819863" y="1287627"/>
                      <a:pt x="1824416" y="1265876"/>
                      <a:pt x="1806205" y="1241161"/>
                    </a:cubicBezTo>
                    <a:lnTo>
                      <a:pt x="1806205" y="1241161"/>
                    </a:lnTo>
                    <a:cubicBezTo>
                      <a:pt x="1806205" y="1241161"/>
                      <a:pt x="1806205" y="1241161"/>
                      <a:pt x="1806205" y="1241161"/>
                    </a:cubicBezTo>
                    <a:cubicBezTo>
                      <a:pt x="1907955" y="1141868"/>
                      <a:pt x="1997564" y="1031952"/>
                      <a:pt x="2085728" y="920808"/>
                    </a:cubicBezTo>
                    <a:cubicBezTo>
                      <a:pt x="2109432" y="880050"/>
                      <a:pt x="2143251" y="846013"/>
                      <a:pt x="2164136" y="803376"/>
                    </a:cubicBezTo>
                    <a:cubicBezTo>
                      <a:pt x="2164136" y="803376"/>
                      <a:pt x="2164136" y="803376"/>
                      <a:pt x="2164136" y="803376"/>
                    </a:cubicBezTo>
                    <a:cubicBezTo>
                      <a:pt x="2185743" y="769339"/>
                      <a:pt x="2209302" y="736458"/>
                      <a:pt x="2228670" y="701193"/>
                    </a:cubicBezTo>
                    <a:cubicBezTo>
                      <a:pt x="2282579" y="602839"/>
                      <a:pt x="2333165" y="502679"/>
                      <a:pt x="2361927" y="393486"/>
                    </a:cubicBezTo>
                    <a:cubicBezTo>
                      <a:pt x="2375368" y="342322"/>
                      <a:pt x="2391195" y="291302"/>
                      <a:pt x="2391628" y="237609"/>
                    </a:cubicBezTo>
                    <a:cubicBezTo>
                      <a:pt x="2392062" y="180592"/>
                      <a:pt x="2392350" y="123574"/>
                      <a:pt x="2392712" y="66557"/>
                    </a:cubicBezTo>
                    <a:cubicBezTo>
                      <a:pt x="2389532" y="41769"/>
                      <a:pt x="2391483" y="15826"/>
                      <a:pt x="2365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C5D76EF-75DD-F2CC-39F2-A0082BA178C6}"/>
                  </a:ext>
                </a:extLst>
              </p:cNvPr>
              <p:cNvSpPr/>
              <p:nvPr/>
            </p:nvSpPr>
            <p:spPr>
              <a:xfrm>
                <a:off x="8768009" y="1076673"/>
                <a:ext cx="825607" cy="911522"/>
              </a:xfrm>
              <a:custGeom>
                <a:avLst/>
                <a:gdLst>
                  <a:gd name="connsiteX0" fmla="*/ 250036 w 810382"/>
                  <a:gd name="connsiteY0" fmla="*/ 768915 h 894713"/>
                  <a:gd name="connsiteX1" fmla="*/ 175169 w 810382"/>
                  <a:gd name="connsiteY1" fmla="*/ 689351 h 894713"/>
                  <a:gd name="connsiteX2" fmla="*/ 33456 w 810382"/>
                  <a:gd name="connsiteY2" fmla="*/ 184865 h 894713"/>
                  <a:gd name="connsiteX3" fmla="*/ 121548 w 810382"/>
                  <a:gd name="connsiteY3" fmla="*/ 84994 h 894713"/>
                  <a:gd name="connsiteX4" fmla="*/ 233993 w 810382"/>
                  <a:gd name="connsiteY4" fmla="*/ 10 h 894713"/>
                  <a:gd name="connsiteX5" fmla="*/ 240496 w 810382"/>
                  <a:gd name="connsiteY5" fmla="*/ 59990 h 894713"/>
                  <a:gd name="connsiteX6" fmla="*/ 775478 w 810382"/>
                  <a:gd name="connsiteY6" fmla="*/ 767831 h 894713"/>
                  <a:gd name="connsiteX7" fmla="*/ 810382 w 810382"/>
                  <a:gd name="connsiteY7" fmla="*/ 786765 h 894713"/>
                  <a:gd name="connsiteX8" fmla="*/ 691000 w 810382"/>
                  <a:gd name="connsiteY8" fmla="*/ 849491 h 894713"/>
                  <a:gd name="connsiteX9" fmla="*/ 520381 w 810382"/>
                  <a:gd name="connsiteY9" fmla="*/ 894657 h 894713"/>
                  <a:gd name="connsiteX10" fmla="*/ 250036 w 810382"/>
                  <a:gd name="connsiteY10" fmla="*/ 768915 h 894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0382" h="894713">
                    <a:moveTo>
                      <a:pt x="250036" y="768915"/>
                    </a:moveTo>
                    <a:cubicBezTo>
                      <a:pt x="223442" y="743550"/>
                      <a:pt x="198583" y="716306"/>
                      <a:pt x="175169" y="689351"/>
                    </a:cubicBezTo>
                    <a:cubicBezTo>
                      <a:pt x="60122" y="556671"/>
                      <a:pt x="-59983" y="360181"/>
                      <a:pt x="33456" y="184865"/>
                    </a:cubicBezTo>
                    <a:cubicBezTo>
                      <a:pt x="54557" y="145191"/>
                      <a:pt x="87077" y="113105"/>
                      <a:pt x="121548" y="84994"/>
                    </a:cubicBezTo>
                    <a:cubicBezTo>
                      <a:pt x="128846" y="79068"/>
                      <a:pt x="233849" y="-1002"/>
                      <a:pt x="233993" y="10"/>
                    </a:cubicBezTo>
                    <a:cubicBezTo>
                      <a:pt x="238690" y="25664"/>
                      <a:pt x="238184" y="42718"/>
                      <a:pt x="240496" y="59990"/>
                    </a:cubicBezTo>
                    <a:cubicBezTo>
                      <a:pt x="273955" y="307499"/>
                      <a:pt x="501447" y="627563"/>
                      <a:pt x="775478" y="767831"/>
                    </a:cubicBezTo>
                    <a:cubicBezTo>
                      <a:pt x="787258" y="773829"/>
                      <a:pt x="798748" y="780477"/>
                      <a:pt x="810382" y="786765"/>
                    </a:cubicBezTo>
                    <a:cubicBezTo>
                      <a:pt x="784150" y="772456"/>
                      <a:pt x="712535" y="838796"/>
                      <a:pt x="691000" y="849491"/>
                    </a:cubicBezTo>
                    <a:cubicBezTo>
                      <a:pt x="640848" y="874495"/>
                      <a:pt x="576676" y="893501"/>
                      <a:pt x="520381" y="894657"/>
                    </a:cubicBezTo>
                    <a:cubicBezTo>
                      <a:pt x="412561" y="896753"/>
                      <a:pt x="324469" y="839952"/>
                      <a:pt x="250036" y="76891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D0F0757-79A5-E3E7-E413-2E942B274673}"/>
                  </a:ext>
                </a:extLst>
              </p:cNvPr>
              <p:cNvSpPr/>
              <p:nvPr/>
            </p:nvSpPr>
            <p:spPr>
              <a:xfrm>
                <a:off x="8979447" y="-131272"/>
                <a:ext cx="2394230" cy="2191162"/>
              </a:xfrm>
              <a:custGeom>
                <a:avLst/>
                <a:gdLst>
                  <a:gd name="connsiteX0" fmla="*/ 1754931 w 2394230"/>
                  <a:gd name="connsiteY0" fmla="*/ 1327151 h 2191162"/>
                  <a:gd name="connsiteX1" fmla="*/ 1791255 w 2394230"/>
                  <a:gd name="connsiteY1" fmla="*/ 1339372 h 2191162"/>
                  <a:gd name="connsiteX2" fmla="*/ 1788973 w 2394230"/>
                  <a:gd name="connsiteY2" fmla="*/ 1412848 h 2191162"/>
                  <a:gd name="connsiteX3" fmla="*/ 1689729 w 2394230"/>
                  <a:gd name="connsiteY3" fmla="*/ 1586820 h 2191162"/>
                  <a:gd name="connsiteX4" fmla="*/ 1478946 w 2394230"/>
                  <a:gd name="connsiteY4" fmla="*/ 1962077 h 2191162"/>
                  <a:gd name="connsiteX5" fmla="*/ 1397224 w 2394230"/>
                  <a:gd name="connsiteY5" fmla="*/ 2111385 h 2191162"/>
                  <a:gd name="connsiteX6" fmla="*/ 1236947 w 2394230"/>
                  <a:gd name="connsiteY6" fmla="*/ 2187511 h 2191162"/>
                  <a:gd name="connsiteX7" fmla="*/ 1106928 w 2394230"/>
                  <a:gd name="connsiteY7" fmla="*/ 2107999 h 2191162"/>
                  <a:gd name="connsiteX8" fmla="*/ 1004665 w 2394230"/>
                  <a:gd name="connsiteY8" fmla="*/ 2006104 h 2191162"/>
                  <a:gd name="connsiteX9" fmla="*/ 1118045 w 2394230"/>
                  <a:gd name="connsiteY9" fmla="*/ 1841703 h 2191162"/>
                  <a:gd name="connsiteX10" fmla="*/ 1287966 w 2394230"/>
                  <a:gd name="connsiteY10" fmla="*/ 1683340 h 2191162"/>
                  <a:gd name="connsiteX11" fmla="*/ 1719546 w 2394230"/>
                  <a:gd name="connsiteY11" fmla="*/ 1343200 h 2191162"/>
                  <a:gd name="connsiteX12" fmla="*/ 1754931 w 2394230"/>
                  <a:gd name="connsiteY12" fmla="*/ 1327151 h 2191162"/>
                  <a:gd name="connsiteX13" fmla="*/ 914404 w 2394230"/>
                  <a:gd name="connsiteY13" fmla="*/ 1114601 h 2191162"/>
                  <a:gd name="connsiteX14" fmla="*/ 914625 w 2394230"/>
                  <a:gd name="connsiteY14" fmla="*/ 1115557 h 2191162"/>
                  <a:gd name="connsiteX15" fmla="*/ 915803 w 2394230"/>
                  <a:gd name="connsiteY15" fmla="*/ 1114674 h 2191162"/>
                  <a:gd name="connsiteX16" fmla="*/ 914404 w 2394230"/>
                  <a:gd name="connsiteY16" fmla="*/ 1114601 h 2191162"/>
                  <a:gd name="connsiteX17" fmla="*/ 1319699 w 2394230"/>
                  <a:gd name="connsiteY17" fmla="*/ 810712 h 2191162"/>
                  <a:gd name="connsiteX18" fmla="*/ 1353124 w 2394230"/>
                  <a:gd name="connsiteY18" fmla="*/ 822317 h 2191162"/>
                  <a:gd name="connsiteX19" fmla="*/ 1370574 w 2394230"/>
                  <a:gd name="connsiteY19" fmla="*/ 843225 h 2191162"/>
                  <a:gd name="connsiteX20" fmla="*/ 1351946 w 2394230"/>
                  <a:gd name="connsiteY20" fmla="*/ 909707 h 2191162"/>
                  <a:gd name="connsiteX21" fmla="*/ 954086 w 2394230"/>
                  <a:gd name="connsiteY21" fmla="*/ 1310144 h 2191162"/>
                  <a:gd name="connsiteX22" fmla="*/ 746028 w 2394230"/>
                  <a:gd name="connsiteY22" fmla="*/ 1505834 h 2191162"/>
                  <a:gd name="connsiteX23" fmla="*/ 569774 w 2394230"/>
                  <a:gd name="connsiteY23" fmla="*/ 1573788 h 2191162"/>
                  <a:gd name="connsiteX24" fmla="*/ 471193 w 2394230"/>
                  <a:gd name="connsiteY24" fmla="*/ 1476753 h 2191162"/>
                  <a:gd name="connsiteX25" fmla="*/ 409937 w 2394230"/>
                  <a:gd name="connsiteY25" fmla="*/ 1381853 h 2191162"/>
                  <a:gd name="connsiteX26" fmla="*/ 368709 w 2394230"/>
                  <a:gd name="connsiteY26" fmla="*/ 1300204 h 2191162"/>
                  <a:gd name="connsiteX27" fmla="*/ 391312 w 2394230"/>
                  <a:gd name="connsiteY27" fmla="*/ 1231294 h 2191162"/>
                  <a:gd name="connsiteX28" fmla="*/ 830032 w 2394230"/>
                  <a:gd name="connsiteY28" fmla="*/ 1015430 h 2191162"/>
                  <a:gd name="connsiteX29" fmla="*/ 1284728 w 2394230"/>
                  <a:gd name="connsiteY29" fmla="*/ 817384 h 2191162"/>
                  <a:gd name="connsiteX30" fmla="*/ 1319699 w 2394230"/>
                  <a:gd name="connsiteY30" fmla="*/ 810712 h 2191162"/>
                  <a:gd name="connsiteX31" fmla="*/ 953467 w 2394230"/>
                  <a:gd name="connsiteY31" fmla="*/ 284618 h 2191162"/>
                  <a:gd name="connsiteX32" fmla="*/ 992002 w 2394230"/>
                  <a:gd name="connsiteY32" fmla="*/ 319322 h 2191162"/>
                  <a:gd name="connsiteX33" fmla="*/ 961080 w 2394230"/>
                  <a:gd name="connsiteY33" fmla="*/ 379104 h 2191162"/>
                  <a:gd name="connsiteX34" fmla="*/ 305171 w 2394230"/>
                  <a:gd name="connsiteY34" fmla="*/ 830267 h 2191162"/>
                  <a:gd name="connsiteX35" fmla="*/ 167717 w 2394230"/>
                  <a:gd name="connsiteY35" fmla="*/ 855962 h 2191162"/>
                  <a:gd name="connsiteX36" fmla="*/ 3464 w 2394230"/>
                  <a:gd name="connsiteY36" fmla="*/ 597029 h 2191162"/>
                  <a:gd name="connsiteX37" fmla="*/ 31734 w 2394230"/>
                  <a:gd name="connsiteY37" fmla="*/ 525100 h 2191162"/>
                  <a:gd name="connsiteX38" fmla="*/ 442184 w 2394230"/>
                  <a:gd name="connsiteY38" fmla="*/ 389779 h 2191162"/>
                  <a:gd name="connsiteX39" fmla="*/ 933325 w 2394230"/>
                  <a:gd name="connsiteY39" fmla="*/ 285309 h 2191162"/>
                  <a:gd name="connsiteX40" fmla="*/ 953467 w 2394230"/>
                  <a:gd name="connsiteY40" fmla="*/ 284618 h 2191162"/>
                  <a:gd name="connsiteX41" fmla="*/ 2000566 w 2394230"/>
                  <a:gd name="connsiteY41" fmla="*/ 115 h 2191162"/>
                  <a:gd name="connsiteX42" fmla="*/ 2124621 w 2394230"/>
                  <a:gd name="connsiteY42" fmla="*/ 4069 h 2191162"/>
                  <a:gd name="connsiteX43" fmla="*/ 2359775 w 2394230"/>
                  <a:gd name="connsiteY43" fmla="*/ 74084 h 2191162"/>
                  <a:gd name="connsiteX44" fmla="*/ 2388782 w 2394230"/>
                  <a:gd name="connsiteY44" fmla="*/ 142701 h 2191162"/>
                  <a:gd name="connsiteX45" fmla="*/ 2221731 w 2394230"/>
                  <a:gd name="connsiteY45" fmla="*/ 789260 h 2191162"/>
                  <a:gd name="connsiteX46" fmla="*/ 2155986 w 2394230"/>
                  <a:gd name="connsiteY46" fmla="*/ 893436 h 2191162"/>
                  <a:gd name="connsiteX47" fmla="*/ 1912293 w 2394230"/>
                  <a:gd name="connsiteY47" fmla="*/ 736104 h 2191162"/>
                  <a:gd name="connsiteX48" fmla="*/ 1741414 w 2394230"/>
                  <a:gd name="connsiteY48" fmla="*/ 573544 h 2191162"/>
                  <a:gd name="connsiteX49" fmla="*/ 1601823 w 2394230"/>
                  <a:gd name="connsiteY49" fmla="*/ 360699 h 2191162"/>
                  <a:gd name="connsiteX50" fmla="*/ 1523120 w 2394230"/>
                  <a:gd name="connsiteY50" fmla="*/ 92711 h 2191162"/>
                  <a:gd name="connsiteX51" fmla="*/ 1634807 w 2394230"/>
                  <a:gd name="connsiteY51" fmla="*/ 55163 h 2191162"/>
                  <a:gd name="connsiteX52" fmla="*/ 2000566 w 2394230"/>
                  <a:gd name="connsiteY52" fmla="*/ 115 h 219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2394230" h="2191162">
                    <a:moveTo>
                      <a:pt x="1754931" y="1327151"/>
                    </a:moveTo>
                    <a:cubicBezTo>
                      <a:pt x="1766775" y="1326083"/>
                      <a:pt x="1778776" y="1329727"/>
                      <a:pt x="1791255" y="1339372"/>
                    </a:cubicBezTo>
                    <a:cubicBezTo>
                      <a:pt x="1809808" y="1364478"/>
                      <a:pt x="1805170" y="1386712"/>
                      <a:pt x="1788973" y="1412848"/>
                    </a:cubicBezTo>
                    <a:cubicBezTo>
                      <a:pt x="1753855" y="1469538"/>
                      <a:pt x="1722712" y="1528805"/>
                      <a:pt x="1689729" y="1586820"/>
                    </a:cubicBezTo>
                    <a:cubicBezTo>
                      <a:pt x="1618904" y="1711611"/>
                      <a:pt x="1552496" y="1838759"/>
                      <a:pt x="1478946" y="1962077"/>
                    </a:cubicBezTo>
                    <a:cubicBezTo>
                      <a:pt x="1450012" y="2010521"/>
                      <a:pt x="1422182" y="2060364"/>
                      <a:pt x="1397224" y="2111385"/>
                    </a:cubicBezTo>
                    <a:cubicBezTo>
                      <a:pt x="1371162" y="2164615"/>
                      <a:pt x="1294962" y="2203561"/>
                      <a:pt x="1236947" y="2187511"/>
                    </a:cubicBezTo>
                    <a:cubicBezTo>
                      <a:pt x="1187618" y="2173891"/>
                      <a:pt x="1144549" y="2141644"/>
                      <a:pt x="1106928" y="2107999"/>
                    </a:cubicBezTo>
                    <a:cubicBezTo>
                      <a:pt x="1093822" y="2096292"/>
                      <a:pt x="1003267" y="2021049"/>
                      <a:pt x="1004665" y="2006104"/>
                    </a:cubicBezTo>
                    <a:cubicBezTo>
                      <a:pt x="1011438" y="1934247"/>
                      <a:pt x="1070116" y="1889043"/>
                      <a:pt x="1118045" y="1841703"/>
                    </a:cubicBezTo>
                    <a:cubicBezTo>
                      <a:pt x="1173189" y="1787296"/>
                      <a:pt x="1229804" y="1734508"/>
                      <a:pt x="1287966" y="1683340"/>
                    </a:cubicBezTo>
                    <a:cubicBezTo>
                      <a:pt x="1425863" y="1561935"/>
                      <a:pt x="1575097" y="1455918"/>
                      <a:pt x="1719546" y="1343200"/>
                    </a:cubicBezTo>
                    <a:cubicBezTo>
                      <a:pt x="1731399" y="1333998"/>
                      <a:pt x="1743087" y="1328218"/>
                      <a:pt x="1754931" y="1327151"/>
                    </a:cubicBezTo>
                    <a:close/>
                    <a:moveTo>
                      <a:pt x="914404" y="1114601"/>
                    </a:moveTo>
                    <a:cubicBezTo>
                      <a:pt x="914477" y="1114895"/>
                      <a:pt x="914552" y="1115263"/>
                      <a:pt x="914625" y="1115557"/>
                    </a:cubicBezTo>
                    <a:cubicBezTo>
                      <a:pt x="915066" y="1115263"/>
                      <a:pt x="915435" y="1114968"/>
                      <a:pt x="915803" y="1114674"/>
                    </a:cubicBezTo>
                    <a:cubicBezTo>
                      <a:pt x="915287" y="1114674"/>
                      <a:pt x="914846" y="1114601"/>
                      <a:pt x="914404" y="1114601"/>
                    </a:cubicBezTo>
                    <a:close/>
                    <a:moveTo>
                      <a:pt x="1319699" y="810712"/>
                    </a:moveTo>
                    <a:cubicBezTo>
                      <a:pt x="1331056" y="811457"/>
                      <a:pt x="1342154" y="815249"/>
                      <a:pt x="1353124" y="822317"/>
                    </a:cubicBezTo>
                    <a:cubicBezTo>
                      <a:pt x="1362548" y="826292"/>
                      <a:pt x="1369984" y="831887"/>
                      <a:pt x="1370574" y="843225"/>
                    </a:cubicBezTo>
                    <a:cubicBezTo>
                      <a:pt x="1370941" y="870760"/>
                      <a:pt x="1372634" y="887914"/>
                      <a:pt x="1351946" y="909707"/>
                    </a:cubicBezTo>
                    <a:cubicBezTo>
                      <a:pt x="1222370" y="1046131"/>
                      <a:pt x="1089701" y="1179684"/>
                      <a:pt x="954086" y="1310144"/>
                    </a:cubicBezTo>
                    <a:cubicBezTo>
                      <a:pt x="885470" y="1376183"/>
                      <a:pt x="816117" y="1441414"/>
                      <a:pt x="746028" y="1505834"/>
                    </a:cubicBezTo>
                    <a:cubicBezTo>
                      <a:pt x="692651" y="1554868"/>
                      <a:pt x="641483" y="1629227"/>
                      <a:pt x="569774" y="1573788"/>
                    </a:cubicBezTo>
                    <a:cubicBezTo>
                      <a:pt x="533036" y="1545370"/>
                      <a:pt x="504396" y="1508705"/>
                      <a:pt x="471193" y="1476753"/>
                    </a:cubicBezTo>
                    <a:cubicBezTo>
                      <a:pt x="450726" y="1445095"/>
                      <a:pt x="429964" y="1413732"/>
                      <a:pt x="409937" y="1381853"/>
                    </a:cubicBezTo>
                    <a:cubicBezTo>
                      <a:pt x="393667" y="1356011"/>
                      <a:pt x="380121" y="1328697"/>
                      <a:pt x="368709" y="1300204"/>
                    </a:cubicBezTo>
                    <a:cubicBezTo>
                      <a:pt x="356634" y="1270166"/>
                      <a:pt x="362746" y="1249404"/>
                      <a:pt x="391312" y="1231294"/>
                    </a:cubicBezTo>
                    <a:cubicBezTo>
                      <a:pt x="528103" y="1144712"/>
                      <a:pt x="682638" y="1081912"/>
                      <a:pt x="830032" y="1015430"/>
                    </a:cubicBezTo>
                    <a:cubicBezTo>
                      <a:pt x="980738" y="947476"/>
                      <a:pt x="1132623" y="882171"/>
                      <a:pt x="1284728" y="817384"/>
                    </a:cubicBezTo>
                    <a:cubicBezTo>
                      <a:pt x="1296729" y="812267"/>
                      <a:pt x="1308343" y="809966"/>
                      <a:pt x="1319699" y="810712"/>
                    </a:cubicBezTo>
                    <a:close/>
                    <a:moveTo>
                      <a:pt x="953467" y="284618"/>
                    </a:moveTo>
                    <a:cubicBezTo>
                      <a:pt x="971323" y="287697"/>
                      <a:pt x="982781" y="301377"/>
                      <a:pt x="992002" y="319322"/>
                    </a:cubicBezTo>
                    <a:cubicBezTo>
                      <a:pt x="997081" y="347226"/>
                      <a:pt x="983167" y="364012"/>
                      <a:pt x="961080" y="379104"/>
                    </a:cubicBezTo>
                    <a:cubicBezTo>
                      <a:pt x="742124" y="529002"/>
                      <a:pt x="523316" y="679119"/>
                      <a:pt x="305171" y="830267"/>
                    </a:cubicBezTo>
                    <a:cubicBezTo>
                      <a:pt x="262249" y="860010"/>
                      <a:pt x="217633" y="869140"/>
                      <a:pt x="167717" y="855962"/>
                    </a:cubicBezTo>
                    <a:cubicBezTo>
                      <a:pt x="65233" y="818634"/>
                      <a:pt x="32397" y="689573"/>
                      <a:pt x="3464" y="597029"/>
                    </a:cubicBezTo>
                    <a:cubicBezTo>
                      <a:pt x="-6108" y="566328"/>
                      <a:pt x="4421" y="541591"/>
                      <a:pt x="31734" y="525100"/>
                    </a:cubicBezTo>
                    <a:cubicBezTo>
                      <a:pt x="151005" y="453169"/>
                      <a:pt x="307969" y="424236"/>
                      <a:pt x="442184" y="389779"/>
                    </a:cubicBezTo>
                    <a:cubicBezTo>
                      <a:pt x="604597" y="348109"/>
                      <a:pt x="769586" y="319543"/>
                      <a:pt x="933325" y="285309"/>
                    </a:cubicBezTo>
                    <a:cubicBezTo>
                      <a:pt x="940853" y="283744"/>
                      <a:pt x="947516" y="283592"/>
                      <a:pt x="953467" y="284618"/>
                    </a:cubicBezTo>
                    <a:close/>
                    <a:moveTo>
                      <a:pt x="2000566" y="115"/>
                    </a:moveTo>
                    <a:cubicBezTo>
                      <a:pt x="2041772" y="-417"/>
                      <a:pt x="2083135" y="903"/>
                      <a:pt x="2124621" y="4069"/>
                    </a:cubicBezTo>
                    <a:cubicBezTo>
                      <a:pt x="2206197" y="10326"/>
                      <a:pt x="2288728" y="33370"/>
                      <a:pt x="2359775" y="74084"/>
                    </a:cubicBezTo>
                    <a:cubicBezTo>
                      <a:pt x="2387750" y="90134"/>
                      <a:pt x="2385616" y="117080"/>
                      <a:pt x="2388782" y="142701"/>
                    </a:cubicBezTo>
                    <a:cubicBezTo>
                      <a:pt x="2417053" y="375939"/>
                      <a:pt x="2331429" y="589225"/>
                      <a:pt x="2221731" y="789260"/>
                    </a:cubicBezTo>
                    <a:cubicBezTo>
                      <a:pt x="2202000" y="825187"/>
                      <a:pt x="2177999" y="858760"/>
                      <a:pt x="2155986" y="893436"/>
                    </a:cubicBezTo>
                    <a:cubicBezTo>
                      <a:pt x="2139789" y="918763"/>
                      <a:pt x="1932539" y="751859"/>
                      <a:pt x="1912293" y="736104"/>
                    </a:cubicBezTo>
                    <a:cubicBezTo>
                      <a:pt x="1849934" y="687659"/>
                      <a:pt x="1792360" y="633326"/>
                      <a:pt x="1741414" y="573544"/>
                    </a:cubicBezTo>
                    <a:cubicBezTo>
                      <a:pt x="1686342" y="508829"/>
                      <a:pt x="1639003" y="437709"/>
                      <a:pt x="1601823" y="360699"/>
                    </a:cubicBezTo>
                    <a:cubicBezTo>
                      <a:pt x="1588129" y="332280"/>
                      <a:pt x="1486456" y="118479"/>
                      <a:pt x="1523120" y="92711"/>
                    </a:cubicBezTo>
                    <a:cubicBezTo>
                      <a:pt x="1556619" y="69226"/>
                      <a:pt x="1597333" y="66133"/>
                      <a:pt x="1634807" y="55163"/>
                    </a:cubicBezTo>
                    <a:cubicBezTo>
                      <a:pt x="1754740" y="19990"/>
                      <a:pt x="1876949" y="1713"/>
                      <a:pt x="2000566" y="11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795F747E-4F05-0672-67AD-91BF50CF7A2A}"/>
                  </a:ext>
                </a:extLst>
              </p:cNvPr>
              <p:cNvSpPr/>
              <p:nvPr/>
            </p:nvSpPr>
            <p:spPr>
              <a:xfrm>
                <a:off x="8830635" y="-95620"/>
                <a:ext cx="2383721" cy="1860601"/>
              </a:xfrm>
              <a:custGeom>
                <a:avLst/>
                <a:gdLst>
                  <a:gd name="connsiteX0" fmla="*/ 115613 w 2383721"/>
                  <a:gd name="connsiteY0" fmla="*/ 1324334 h 1860601"/>
                  <a:gd name="connsiteX1" fmla="*/ 156989 w 2383721"/>
                  <a:gd name="connsiteY1" fmla="*/ 1366888 h 1860601"/>
                  <a:gd name="connsiteX2" fmla="*/ 351280 w 2383721"/>
                  <a:gd name="connsiteY2" fmla="*/ 1708058 h 1860601"/>
                  <a:gd name="connsiteX3" fmla="*/ 366226 w 2383721"/>
                  <a:gd name="connsiteY3" fmla="*/ 1770859 h 1860601"/>
                  <a:gd name="connsiteX4" fmla="*/ 258736 w 2383721"/>
                  <a:gd name="connsiteY4" fmla="*/ 1853096 h 1860601"/>
                  <a:gd name="connsiteX5" fmla="*/ 208673 w 2383721"/>
                  <a:gd name="connsiteY5" fmla="*/ 1851035 h 1860601"/>
                  <a:gd name="connsiteX6" fmla="*/ 16663 w 2383721"/>
                  <a:gd name="connsiteY6" fmla="*/ 1605796 h 1860601"/>
                  <a:gd name="connsiteX7" fmla="*/ 63341 w 2383721"/>
                  <a:gd name="connsiteY7" fmla="*/ 1344728 h 1860601"/>
                  <a:gd name="connsiteX8" fmla="*/ 115613 w 2383721"/>
                  <a:gd name="connsiteY8" fmla="*/ 1324334 h 1860601"/>
                  <a:gd name="connsiteX9" fmla="*/ 1437223 w 2383721"/>
                  <a:gd name="connsiteY9" fmla="*/ 852411 h 1860601"/>
                  <a:gd name="connsiteX10" fmla="*/ 1374496 w 2383721"/>
                  <a:gd name="connsiteY10" fmla="*/ 909837 h 1860601"/>
                  <a:gd name="connsiteX11" fmla="*/ 733238 w 2383721"/>
                  <a:gd name="connsiteY11" fmla="*/ 1388020 h 1860601"/>
                  <a:gd name="connsiteX12" fmla="*/ 679345 w 2383721"/>
                  <a:gd name="connsiteY12" fmla="*/ 1389272 h 1860601"/>
                  <a:gd name="connsiteX13" fmla="*/ 690537 w 2383721"/>
                  <a:gd name="connsiteY13" fmla="*/ 1346644 h 1860601"/>
                  <a:gd name="connsiteX14" fmla="*/ 1066677 w 2383721"/>
                  <a:gd name="connsiteY14" fmla="*/ 1081968 h 1860601"/>
                  <a:gd name="connsiteX15" fmla="*/ 1393271 w 2383721"/>
                  <a:gd name="connsiteY15" fmla="*/ 866767 h 1860601"/>
                  <a:gd name="connsiteX16" fmla="*/ 1437223 w 2383721"/>
                  <a:gd name="connsiteY16" fmla="*/ 852411 h 1860601"/>
                  <a:gd name="connsiteX17" fmla="*/ 1012122 w 2383721"/>
                  <a:gd name="connsiteY17" fmla="*/ 306348 h 1860601"/>
                  <a:gd name="connsiteX18" fmla="*/ 1035239 w 2383721"/>
                  <a:gd name="connsiteY18" fmla="*/ 322692 h 1860601"/>
                  <a:gd name="connsiteX19" fmla="*/ 1018306 w 2383721"/>
                  <a:gd name="connsiteY19" fmla="*/ 343380 h 1860601"/>
                  <a:gd name="connsiteX20" fmla="*/ 772626 w 2383721"/>
                  <a:gd name="connsiteY20" fmla="*/ 425911 h 1860601"/>
                  <a:gd name="connsiteX21" fmla="*/ 343550 w 2383721"/>
                  <a:gd name="connsiteY21" fmla="*/ 626460 h 1860601"/>
                  <a:gd name="connsiteX22" fmla="*/ 302689 w 2383721"/>
                  <a:gd name="connsiteY22" fmla="*/ 656278 h 1860601"/>
                  <a:gd name="connsiteX23" fmla="*/ 253583 w 2383721"/>
                  <a:gd name="connsiteY23" fmla="*/ 644572 h 1860601"/>
                  <a:gd name="connsiteX24" fmla="*/ 212132 w 2383721"/>
                  <a:gd name="connsiteY24" fmla="*/ 562556 h 1860601"/>
                  <a:gd name="connsiteX25" fmla="*/ 229802 w 2383721"/>
                  <a:gd name="connsiteY25" fmla="*/ 514774 h 1860601"/>
                  <a:gd name="connsiteX26" fmla="*/ 420340 w 2383721"/>
                  <a:gd name="connsiteY26" fmla="*/ 446379 h 1860601"/>
                  <a:gd name="connsiteX27" fmla="*/ 894104 w 2383721"/>
                  <a:gd name="connsiteY27" fmla="*/ 326005 h 1860601"/>
                  <a:gd name="connsiteX28" fmla="*/ 1012122 w 2383721"/>
                  <a:gd name="connsiteY28" fmla="*/ 306348 h 1860601"/>
                  <a:gd name="connsiteX29" fmla="*/ 2142532 w 2383721"/>
                  <a:gd name="connsiteY29" fmla="*/ 0 h 1860601"/>
                  <a:gd name="connsiteX30" fmla="*/ 2340285 w 2383721"/>
                  <a:gd name="connsiteY30" fmla="*/ 23044 h 1860601"/>
                  <a:gd name="connsiteX31" fmla="*/ 2383428 w 2383721"/>
                  <a:gd name="connsiteY31" fmla="*/ 61697 h 1860601"/>
                  <a:gd name="connsiteX32" fmla="*/ 2349119 w 2383721"/>
                  <a:gd name="connsiteY32" fmla="*/ 108595 h 1860601"/>
                  <a:gd name="connsiteX33" fmla="*/ 1857611 w 2383721"/>
                  <a:gd name="connsiteY33" fmla="*/ 316801 h 1860601"/>
                  <a:gd name="connsiteX34" fmla="*/ 1792013 w 2383721"/>
                  <a:gd name="connsiteY34" fmla="*/ 294787 h 1860601"/>
                  <a:gd name="connsiteX35" fmla="*/ 1725899 w 2383721"/>
                  <a:gd name="connsiteY35" fmla="*/ 128325 h 1860601"/>
                  <a:gd name="connsiteX36" fmla="*/ 1757484 w 2383721"/>
                  <a:gd name="connsiteY36" fmla="*/ 70163 h 1860601"/>
                  <a:gd name="connsiteX37" fmla="*/ 2142532 w 2383721"/>
                  <a:gd name="connsiteY37" fmla="*/ 0 h 1860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383721" h="1860601">
                    <a:moveTo>
                      <a:pt x="115613" y="1324334"/>
                    </a:moveTo>
                    <a:cubicBezTo>
                      <a:pt x="137331" y="1330740"/>
                      <a:pt x="151394" y="1343108"/>
                      <a:pt x="156989" y="1366888"/>
                    </a:cubicBezTo>
                    <a:cubicBezTo>
                      <a:pt x="188131" y="1499631"/>
                      <a:pt x="253804" y="1612937"/>
                      <a:pt x="351280" y="1708058"/>
                    </a:cubicBezTo>
                    <a:cubicBezTo>
                      <a:pt x="368950" y="1725360"/>
                      <a:pt x="391331" y="1750613"/>
                      <a:pt x="366226" y="1770859"/>
                    </a:cubicBezTo>
                    <a:cubicBezTo>
                      <a:pt x="335156" y="1792504"/>
                      <a:pt x="291056" y="1833218"/>
                      <a:pt x="258736" y="1853096"/>
                    </a:cubicBezTo>
                    <a:cubicBezTo>
                      <a:pt x="242613" y="1862962"/>
                      <a:pt x="225458" y="1863918"/>
                      <a:pt x="208673" y="1851035"/>
                    </a:cubicBezTo>
                    <a:cubicBezTo>
                      <a:pt x="123342" y="1785878"/>
                      <a:pt x="54212" y="1708279"/>
                      <a:pt x="16663" y="1605796"/>
                    </a:cubicBezTo>
                    <a:cubicBezTo>
                      <a:pt x="-18602" y="1509717"/>
                      <a:pt x="4516" y="1423578"/>
                      <a:pt x="63341" y="1344728"/>
                    </a:cubicBezTo>
                    <a:cubicBezTo>
                      <a:pt x="75047" y="1329046"/>
                      <a:pt x="93010" y="1317707"/>
                      <a:pt x="115613" y="1324334"/>
                    </a:cubicBezTo>
                    <a:close/>
                    <a:moveTo>
                      <a:pt x="1437223" y="852411"/>
                    </a:moveTo>
                    <a:cubicBezTo>
                      <a:pt x="1417860" y="871406"/>
                      <a:pt x="1392459" y="895701"/>
                      <a:pt x="1374496" y="909837"/>
                    </a:cubicBezTo>
                    <a:cubicBezTo>
                      <a:pt x="1256626" y="1002897"/>
                      <a:pt x="793314" y="1341195"/>
                      <a:pt x="733238" y="1388020"/>
                    </a:cubicBezTo>
                    <a:cubicBezTo>
                      <a:pt x="704672" y="1410254"/>
                      <a:pt x="691788" y="1412905"/>
                      <a:pt x="679345" y="1389272"/>
                    </a:cubicBezTo>
                    <a:cubicBezTo>
                      <a:pt x="666829" y="1365638"/>
                      <a:pt x="673750" y="1358423"/>
                      <a:pt x="690537" y="1346644"/>
                    </a:cubicBezTo>
                    <a:cubicBezTo>
                      <a:pt x="815769" y="1258296"/>
                      <a:pt x="940488" y="1168991"/>
                      <a:pt x="1066677" y="1081968"/>
                    </a:cubicBezTo>
                    <a:cubicBezTo>
                      <a:pt x="1174020" y="1007976"/>
                      <a:pt x="1282467" y="935531"/>
                      <a:pt x="1393271" y="866767"/>
                    </a:cubicBezTo>
                    <a:cubicBezTo>
                      <a:pt x="1401000" y="861982"/>
                      <a:pt x="1419406" y="849392"/>
                      <a:pt x="1437223" y="852411"/>
                    </a:cubicBezTo>
                    <a:close/>
                    <a:moveTo>
                      <a:pt x="1012122" y="306348"/>
                    </a:moveTo>
                    <a:cubicBezTo>
                      <a:pt x="1025300" y="303770"/>
                      <a:pt x="1031633" y="312090"/>
                      <a:pt x="1035239" y="322692"/>
                    </a:cubicBezTo>
                    <a:cubicBezTo>
                      <a:pt x="1040319" y="337784"/>
                      <a:pt x="1028540" y="339993"/>
                      <a:pt x="1018306" y="343380"/>
                    </a:cubicBezTo>
                    <a:cubicBezTo>
                      <a:pt x="936363" y="370694"/>
                      <a:pt x="853685" y="396168"/>
                      <a:pt x="772626" y="425911"/>
                    </a:cubicBezTo>
                    <a:cubicBezTo>
                      <a:pt x="623980" y="480392"/>
                      <a:pt x="476734" y="538481"/>
                      <a:pt x="343550" y="626460"/>
                    </a:cubicBezTo>
                    <a:cubicBezTo>
                      <a:pt x="329487" y="635737"/>
                      <a:pt x="316088" y="646044"/>
                      <a:pt x="302689" y="656278"/>
                    </a:cubicBezTo>
                    <a:cubicBezTo>
                      <a:pt x="274860" y="677481"/>
                      <a:pt x="269927" y="676524"/>
                      <a:pt x="253583" y="644572"/>
                    </a:cubicBezTo>
                    <a:cubicBezTo>
                      <a:pt x="239668" y="617258"/>
                      <a:pt x="228036" y="588619"/>
                      <a:pt x="212132" y="562556"/>
                    </a:cubicBezTo>
                    <a:cubicBezTo>
                      <a:pt x="196377" y="536714"/>
                      <a:pt x="205506" y="523609"/>
                      <a:pt x="229802" y="514774"/>
                    </a:cubicBezTo>
                    <a:cubicBezTo>
                      <a:pt x="293192" y="491657"/>
                      <a:pt x="355919" y="466477"/>
                      <a:pt x="420340" y="446379"/>
                    </a:cubicBezTo>
                    <a:cubicBezTo>
                      <a:pt x="576052" y="397787"/>
                      <a:pt x="733974" y="357294"/>
                      <a:pt x="894104" y="326005"/>
                    </a:cubicBezTo>
                    <a:cubicBezTo>
                      <a:pt x="933271" y="318421"/>
                      <a:pt x="972807" y="312900"/>
                      <a:pt x="1012122" y="306348"/>
                    </a:cubicBezTo>
                    <a:close/>
                    <a:moveTo>
                      <a:pt x="2142532" y="0"/>
                    </a:moveTo>
                    <a:cubicBezTo>
                      <a:pt x="2207027" y="6626"/>
                      <a:pt x="2274465" y="7067"/>
                      <a:pt x="2340285" y="23044"/>
                    </a:cubicBezTo>
                    <a:cubicBezTo>
                      <a:pt x="2363035" y="28566"/>
                      <a:pt x="2380850" y="36591"/>
                      <a:pt x="2383428" y="61697"/>
                    </a:cubicBezTo>
                    <a:cubicBezTo>
                      <a:pt x="2386079" y="86802"/>
                      <a:pt x="2370471" y="99612"/>
                      <a:pt x="2349119" y="108595"/>
                    </a:cubicBezTo>
                    <a:cubicBezTo>
                      <a:pt x="2245311" y="152326"/>
                      <a:pt x="1917835" y="291622"/>
                      <a:pt x="1857611" y="316801"/>
                    </a:cubicBezTo>
                    <a:cubicBezTo>
                      <a:pt x="1825143" y="330421"/>
                      <a:pt x="1810934" y="324900"/>
                      <a:pt x="1792013" y="294787"/>
                    </a:cubicBezTo>
                    <a:cubicBezTo>
                      <a:pt x="1759618" y="243325"/>
                      <a:pt x="1740329" y="186783"/>
                      <a:pt x="1725899" y="128325"/>
                    </a:cubicBezTo>
                    <a:cubicBezTo>
                      <a:pt x="1718979" y="100349"/>
                      <a:pt x="1732230" y="79366"/>
                      <a:pt x="1757484" y="70163"/>
                    </a:cubicBezTo>
                    <a:cubicBezTo>
                      <a:pt x="1856727" y="33793"/>
                      <a:pt x="2115071" y="1914"/>
                      <a:pt x="2142532" y="0"/>
                    </a:cubicBez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 w="72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72562FC0-742E-23A7-7F84-AA8F9BF0F12F}"/>
              </a:ext>
            </a:extLst>
          </p:cNvPr>
          <p:cNvSpPr/>
          <p:nvPr/>
        </p:nvSpPr>
        <p:spPr>
          <a:xfrm>
            <a:off x="4179160" y="1758580"/>
            <a:ext cx="7021286" cy="42375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Liên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Vị trí Liên bang Nga (xanh đậm) trên thế giới và các vùng đang chiếm đóng hoặc có tranh chấp (xanh nhạt)">
            <a:extLst>
              <a:ext uri="{FF2B5EF4-FFF2-40B4-BE49-F238E27FC236}">
                <a16:creationId xmlns:a16="http://schemas.microsoft.com/office/drawing/2014/main" id="{ED5DA244-AA08-7794-C662-4684296F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48" y="4128568"/>
            <a:ext cx="3419395" cy="254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2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8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734" y="534848"/>
            <a:ext cx="11573197" cy="724247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E448AB-A403-4BF4-A711-7293C71699FF}"/>
              </a:ext>
            </a:extLst>
          </p:cNvPr>
          <p:cNvGrpSpPr/>
          <p:nvPr/>
        </p:nvGrpSpPr>
        <p:grpSpPr>
          <a:xfrm>
            <a:off x="4045226" y="2342012"/>
            <a:ext cx="4045226" cy="2040445"/>
            <a:chOff x="4035287" y="2912166"/>
            <a:chExt cx="4045226" cy="204044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D75EFA-93D6-45E5-9C44-A6792D4C446C}"/>
                </a:ext>
              </a:extLst>
            </p:cNvPr>
            <p:cNvSpPr/>
            <p:nvPr/>
          </p:nvSpPr>
          <p:spPr>
            <a:xfrm>
              <a:off x="5404475" y="2912166"/>
              <a:ext cx="1176005" cy="1305067"/>
            </a:xfrm>
            <a:custGeom>
              <a:avLst/>
              <a:gdLst>
                <a:gd name="connsiteX0" fmla="*/ 585046 w 1176005"/>
                <a:gd name="connsiteY0" fmla="*/ 1156 h 1305067"/>
                <a:gd name="connsiteX1" fmla="*/ 1176005 w 1176005"/>
                <a:gd name="connsiteY1" fmla="*/ 68675 h 1305067"/>
                <a:gd name="connsiteX2" fmla="*/ 849399 w 1176005"/>
                <a:gd name="connsiteY2" fmla="*/ 1289864 h 1305067"/>
                <a:gd name="connsiteX3" fmla="*/ 806878 w 1176005"/>
                <a:gd name="connsiteY3" fmla="*/ 1276665 h 1305067"/>
                <a:gd name="connsiteX4" fmla="*/ 653426 w 1176005"/>
                <a:gd name="connsiteY4" fmla="*/ 1261196 h 1305067"/>
                <a:gd name="connsiteX5" fmla="*/ 499974 w 1176005"/>
                <a:gd name="connsiteY5" fmla="*/ 1276665 h 1305067"/>
                <a:gd name="connsiteX6" fmla="*/ 408481 w 1176005"/>
                <a:gd name="connsiteY6" fmla="*/ 1305067 h 1305067"/>
                <a:gd name="connsiteX7" fmla="*/ 0 w 1176005"/>
                <a:gd name="connsiteY7" fmla="*/ 108455 h 1305067"/>
                <a:gd name="connsiteX8" fmla="*/ 585046 w 1176005"/>
                <a:gd name="connsiteY8" fmla="*/ 1156 h 130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6005" h="1305067">
                  <a:moveTo>
                    <a:pt x="585046" y="1156"/>
                  </a:moveTo>
                  <a:cubicBezTo>
                    <a:pt x="783212" y="-5548"/>
                    <a:pt x="982364" y="16885"/>
                    <a:pt x="1176005" y="68675"/>
                  </a:cubicBezTo>
                  <a:lnTo>
                    <a:pt x="849399" y="1289864"/>
                  </a:lnTo>
                  <a:lnTo>
                    <a:pt x="806878" y="1276665"/>
                  </a:lnTo>
                  <a:cubicBezTo>
                    <a:pt x="757312" y="1266523"/>
                    <a:pt x="705991" y="1261196"/>
                    <a:pt x="653426" y="1261196"/>
                  </a:cubicBezTo>
                  <a:cubicBezTo>
                    <a:pt x="600861" y="1261196"/>
                    <a:pt x="549540" y="1266523"/>
                    <a:pt x="499974" y="1276665"/>
                  </a:cubicBezTo>
                  <a:lnTo>
                    <a:pt x="408481" y="1305067"/>
                  </a:lnTo>
                  <a:lnTo>
                    <a:pt x="0" y="108455"/>
                  </a:lnTo>
                  <a:cubicBezTo>
                    <a:pt x="189699" y="43699"/>
                    <a:pt x="386879" y="7859"/>
                    <a:pt x="585046" y="11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4F86608-34C9-483A-9C9B-A69A98F0D07A}"/>
                </a:ext>
              </a:extLst>
            </p:cNvPr>
            <p:cNvSpPr/>
            <p:nvPr/>
          </p:nvSpPr>
          <p:spPr>
            <a:xfrm>
              <a:off x="6279639" y="3000664"/>
              <a:ext cx="1377510" cy="1469861"/>
            </a:xfrm>
            <a:custGeom>
              <a:avLst/>
              <a:gdLst>
                <a:gd name="connsiteX0" fmla="*/ 370006 w 1377510"/>
                <a:gd name="connsiteY0" fmla="*/ 0 h 1469861"/>
                <a:gd name="connsiteX1" fmla="*/ 1377510 w 1377510"/>
                <a:gd name="connsiteY1" fmla="*/ 695823 h 1469861"/>
                <a:gd name="connsiteX2" fmla="*/ 377844 w 1377510"/>
                <a:gd name="connsiteY2" fmla="*/ 1469861 h 1469861"/>
                <a:gd name="connsiteX3" fmla="*/ 316666 w 1377510"/>
                <a:gd name="connsiteY3" fmla="*/ 1395712 h 1469861"/>
                <a:gd name="connsiteX4" fmla="*/ 74640 w 1377510"/>
                <a:gd name="connsiteY4" fmla="*/ 1232534 h 1469861"/>
                <a:gd name="connsiteX5" fmla="*/ 0 w 1377510"/>
                <a:gd name="connsiteY5" fmla="*/ 1209364 h 1469861"/>
                <a:gd name="connsiteX6" fmla="*/ 370006 w 1377510"/>
                <a:gd name="connsiteY6" fmla="*/ 0 h 1469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7510" h="1469861">
                  <a:moveTo>
                    <a:pt x="370006" y="0"/>
                  </a:moveTo>
                  <a:cubicBezTo>
                    <a:pt x="769666" y="122277"/>
                    <a:pt x="1121633" y="365359"/>
                    <a:pt x="1377510" y="695823"/>
                  </a:cubicBezTo>
                  <a:lnTo>
                    <a:pt x="377844" y="1469861"/>
                  </a:lnTo>
                  <a:lnTo>
                    <a:pt x="316666" y="1395712"/>
                  </a:lnTo>
                  <a:cubicBezTo>
                    <a:pt x="247771" y="1326817"/>
                    <a:pt x="165735" y="1271064"/>
                    <a:pt x="74640" y="1232534"/>
                  </a:cubicBezTo>
                  <a:lnTo>
                    <a:pt x="0" y="1209364"/>
                  </a:lnTo>
                  <a:lnTo>
                    <a:pt x="3700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830EEE-076E-4817-837F-E7AFBF1F8502}"/>
                </a:ext>
              </a:extLst>
            </p:cNvPr>
            <p:cNvSpPr/>
            <p:nvPr/>
          </p:nvSpPr>
          <p:spPr>
            <a:xfrm>
              <a:off x="4418578" y="3041066"/>
              <a:ext cx="1372638" cy="1448841"/>
            </a:xfrm>
            <a:custGeom>
              <a:avLst/>
              <a:gdLst>
                <a:gd name="connsiteX0" fmla="*/ 928820 w 1372638"/>
                <a:gd name="connsiteY0" fmla="*/ 0 h 1448841"/>
                <a:gd name="connsiteX1" fmla="*/ 1372638 w 1372638"/>
                <a:gd name="connsiteY1" fmla="*/ 1182915 h 1448841"/>
                <a:gd name="connsiteX2" fmla="*/ 1342945 w 1372638"/>
                <a:gd name="connsiteY2" fmla="*/ 1192132 h 1448841"/>
                <a:gd name="connsiteX3" fmla="*/ 1100919 w 1372638"/>
                <a:gd name="connsiteY3" fmla="*/ 1355310 h 1448841"/>
                <a:gd name="connsiteX4" fmla="*/ 1023749 w 1372638"/>
                <a:gd name="connsiteY4" fmla="*/ 1448841 h 1448841"/>
                <a:gd name="connsiteX5" fmla="*/ 0 w 1372638"/>
                <a:gd name="connsiteY5" fmla="*/ 708983 h 1448841"/>
                <a:gd name="connsiteX6" fmla="*/ 928820 w 1372638"/>
                <a:gd name="connsiteY6" fmla="*/ 0 h 144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2638" h="1448841">
                  <a:moveTo>
                    <a:pt x="928820" y="0"/>
                  </a:moveTo>
                  <a:lnTo>
                    <a:pt x="1372638" y="1182915"/>
                  </a:lnTo>
                  <a:lnTo>
                    <a:pt x="1342945" y="1192132"/>
                  </a:lnTo>
                  <a:cubicBezTo>
                    <a:pt x="1251850" y="1230662"/>
                    <a:pt x="1169814" y="1286415"/>
                    <a:pt x="1100919" y="1355310"/>
                  </a:cubicBezTo>
                  <a:lnTo>
                    <a:pt x="1023749" y="1448841"/>
                  </a:lnTo>
                  <a:lnTo>
                    <a:pt x="0" y="708983"/>
                  </a:lnTo>
                  <a:cubicBezTo>
                    <a:pt x="233113" y="386423"/>
                    <a:pt x="556205" y="139801"/>
                    <a:pt x="928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7CF6684-0DC1-41B0-BFF2-DD5ECF8C8F2B}"/>
                </a:ext>
              </a:extLst>
            </p:cNvPr>
            <p:cNvSpPr/>
            <p:nvPr/>
          </p:nvSpPr>
          <p:spPr>
            <a:xfrm>
              <a:off x="6669052" y="3735121"/>
              <a:ext cx="1411461" cy="1217490"/>
            </a:xfrm>
            <a:custGeom>
              <a:avLst/>
              <a:gdLst>
                <a:gd name="connsiteX0" fmla="*/ 1017278 w 1411461"/>
                <a:gd name="connsiteY0" fmla="*/ 0 h 1217490"/>
                <a:gd name="connsiteX1" fmla="*/ 1411383 w 1411461"/>
                <a:gd name="connsiteY1" fmla="*/ 1217490 h 1217490"/>
                <a:gd name="connsiteX2" fmla="*/ 149928 w 1411461"/>
                <a:gd name="connsiteY2" fmla="*/ 1206368 h 1217490"/>
                <a:gd name="connsiteX3" fmla="*/ 150267 w 1411461"/>
                <a:gd name="connsiteY3" fmla="*/ 1199659 h 1217490"/>
                <a:gd name="connsiteX4" fmla="*/ 20229 w 1411461"/>
                <a:gd name="connsiteY4" fmla="*/ 773943 h 1217490"/>
                <a:gd name="connsiteX5" fmla="*/ 0 w 1411461"/>
                <a:gd name="connsiteY5" fmla="*/ 749425 h 1217490"/>
                <a:gd name="connsiteX6" fmla="*/ 1017278 w 1411461"/>
                <a:gd name="connsiteY6" fmla="*/ 0 h 1217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1461" h="1217490">
                  <a:moveTo>
                    <a:pt x="1017278" y="0"/>
                  </a:moveTo>
                  <a:cubicBezTo>
                    <a:pt x="1276950" y="352481"/>
                    <a:pt x="1415242" y="779702"/>
                    <a:pt x="1411383" y="1217490"/>
                  </a:cubicBezTo>
                  <a:lnTo>
                    <a:pt x="149928" y="1206368"/>
                  </a:lnTo>
                  <a:lnTo>
                    <a:pt x="150267" y="1199659"/>
                  </a:lnTo>
                  <a:cubicBezTo>
                    <a:pt x="150267" y="1041964"/>
                    <a:pt x="102328" y="895466"/>
                    <a:pt x="20229" y="773943"/>
                  </a:cubicBezTo>
                  <a:lnTo>
                    <a:pt x="0" y="749425"/>
                  </a:lnTo>
                  <a:lnTo>
                    <a:pt x="10172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C10CD9F-42D2-4CAE-AFC9-BAF52E14FA82}"/>
                </a:ext>
              </a:extLst>
            </p:cNvPr>
            <p:cNvSpPr/>
            <p:nvPr/>
          </p:nvSpPr>
          <p:spPr>
            <a:xfrm>
              <a:off x="4035287" y="3804779"/>
              <a:ext cx="1391072" cy="1141395"/>
            </a:xfrm>
            <a:custGeom>
              <a:avLst/>
              <a:gdLst>
                <a:gd name="connsiteX0" fmla="*/ 345096 w 1391072"/>
                <a:gd name="connsiteY0" fmla="*/ 0 h 1141395"/>
                <a:gd name="connsiteX1" fmla="*/ 1391072 w 1391072"/>
                <a:gd name="connsiteY1" fmla="*/ 704585 h 1141395"/>
                <a:gd name="connsiteX2" fmla="*/ 1321032 w 1391072"/>
                <a:gd name="connsiteY2" fmla="*/ 833623 h 1141395"/>
                <a:gd name="connsiteX3" fmla="*/ 1261196 w 1391072"/>
                <a:gd name="connsiteY3" fmla="*/ 1130001 h 1141395"/>
                <a:gd name="connsiteX4" fmla="*/ 1261413 w 1391072"/>
                <a:gd name="connsiteY4" fmla="*/ 1134289 h 1141395"/>
                <a:gd name="connsiteX5" fmla="*/ 32 w 1391072"/>
                <a:gd name="connsiteY5" fmla="*/ 1141395 h 1141395"/>
                <a:gd name="connsiteX6" fmla="*/ 345096 w 1391072"/>
                <a:gd name="connsiteY6" fmla="*/ 0 h 1141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1072" h="1141395">
                  <a:moveTo>
                    <a:pt x="345096" y="0"/>
                  </a:moveTo>
                  <a:lnTo>
                    <a:pt x="1391072" y="704585"/>
                  </a:lnTo>
                  <a:lnTo>
                    <a:pt x="1321032" y="833623"/>
                  </a:lnTo>
                  <a:cubicBezTo>
                    <a:pt x="1282502" y="924718"/>
                    <a:pt x="1261196" y="1024871"/>
                    <a:pt x="1261196" y="1130001"/>
                  </a:cubicBezTo>
                  <a:lnTo>
                    <a:pt x="1261413" y="1134289"/>
                  </a:lnTo>
                  <a:lnTo>
                    <a:pt x="32" y="1141395"/>
                  </a:lnTo>
                  <a:cubicBezTo>
                    <a:pt x="-2258" y="734899"/>
                    <a:pt x="117990" y="337145"/>
                    <a:pt x="345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Block Arc 8">
            <a:extLst>
              <a:ext uri="{FF2B5EF4-FFF2-40B4-BE49-F238E27FC236}">
                <a16:creationId xmlns:a16="http://schemas.microsoft.com/office/drawing/2014/main" id="{E358F2E1-090C-40E4-9E5E-B68605E3E60D}"/>
              </a:ext>
            </a:extLst>
          </p:cNvPr>
          <p:cNvSpPr/>
          <p:nvPr/>
        </p:nvSpPr>
        <p:spPr>
          <a:xfrm>
            <a:off x="3482938" y="1875031"/>
            <a:ext cx="5169802" cy="5169802"/>
          </a:xfrm>
          <a:prstGeom prst="blockArc">
            <a:avLst>
              <a:gd name="adj1" fmla="val 10770735"/>
              <a:gd name="adj2" fmla="val 23394"/>
              <a:gd name="adj3" fmla="val 96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1F7C62-F881-42F4-99A8-489A6B0DC423}"/>
              </a:ext>
            </a:extLst>
          </p:cNvPr>
          <p:cNvSpPr/>
          <p:nvPr/>
        </p:nvSpPr>
        <p:spPr>
          <a:xfrm>
            <a:off x="4553529" y="4064113"/>
            <a:ext cx="1732971" cy="614480"/>
          </a:xfrm>
          <a:custGeom>
            <a:avLst/>
            <a:gdLst>
              <a:gd name="connsiteX0" fmla="*/ 47316 w 1732971"/>
              <a:gd name="connsiteY0" fmla="*/ 214 h 614480"/>
              <a:gd name="connsiteX1" fmla="*/ 1231518 w 1732971"/>
              <a:gd name="connsiteY1" fmla="*/ 184648 h 614480"/>
              <a:gd name="connsiteX2" fmla="*/ 1403782 w 1732971"/>
              <a:gd name="connsiteY2" fmla="*/ 211478 h 614480"/>
              <a:gd name="connsiteX3" fmla="*/ 1429198 w 1732971"/>
              <a:gd name="connsiteY3" fmla="*/ 194342 h 614480"/>
              <a:gd name="connsiteX4" fmla="*/ 1514310 w 1732971"/>
              <a:gd name="connsiteY4" fmla="*/ 177158 h 614480"/>
              <a:gd name="connsiteX5" fmla="*/ 1732971 w 1732971"/>
              <a:gd name="connsiteY5" fmla="*/ 395819 h 614480"/>
              <a:gd name="connsiteX6" fmla="*/ 1514310 w 1732971"/>
              <a:gd name="connsiteY6" fmla="*/ 614480 h 614480"/>
              <a:gd name="connsiteX7" fmla="*/ 1312833 w 1732971"/>
              <a:gd name="connsiteY7" fmla="*/ 480932 h 614480"/>
              <a:gd name="connsiteX8" fmla="*/ 1305325 w 1732971"/>
              <a:gd name="connsiteY8" fmla="*/ 443746 h 614480"/>
              <a:gd name="connsiteX9" fmla="*/ 1180404 w 1732971"/>
              <a:gd name="connsiteY9" fmla="*/ 404500 h 614480"/>
              <a:gd name="connsiteX10" fmla="*/ 114 w 1732971"/>
              <a:gd name="connsiteY10" fmla="*/ 14432 h 614480"/>
              <a:gd name="connsiteX11" fmla="*/ 47316 w 1732971"/>
              <a:gd name="connsiteY11" fmla="*/ 214 h 61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32971" h="614480">
                <a:moveTo>
                  <a:pt x="47316" y="214"/>
                </a:moveTo>
                <a:cubicBezTo>
                  <a:pt x="216803" y="-5743"/>
                  <a:pt x="804606" y="113536"/>
                  <a:pt x="1231518" y="184648"/>
                </a:cubicBezTo>
                <a:lnTo>
                  <a:pt x="1403782" y="211478"/>
                </a:lnTo>
                <a:lnTo>
                  <a:pt x="1429198" y="194342"/>
                </a:lnTo>
                <a:cubicBezTo>
                  <a:pt x="1455358" y="183277"/>
                  <a:pt x="1484119" y="177158"/>
                  <a:pt x="1514310" y="177158"/>
                </a:cubicBezTo>
                <a:cubicBezTo>
                  <a:pt x="1635073" y="177158"/>
                  <a:pt x="1732971" y="275056"/>
                  <a:pt x="1732971" y="395819"/>
                </a:cubicBezTo>
                <a:cubicBezTo>
                  <a:pt x="1732971" y="516582"/>
                  <a:pt x="1635073" y="614480"/>
                  <a:pt x="1514310" y="614480"/>
                </a:cubicBezTo>
                <a:cubicBezTo>
                  <a:pt x="1423738" y="614480"/>
                  <a:pt x="1346027" y="559413"/>
                  <a:pt x="1312833" y="480932"/>
                </a:cubicBezTo>
                <a:lnTo>
                  <a:pt x="1305325" y="443746"/>
                </a:lnTo>
                <a:lnTo>
                  <a:pt x="1180404" y="404500"/>
                </a:lnTo>
                <a:cubicBezTo>
                  <a:pt x="697224" y="257518"/>
                  <a:pt x="-10332" y="68135"/>
                  <a:pt x="114" y="14432"/>
                </a:cubicBezTo>
                <a:cubicBezTo>
                  <a:pt x="2441" y="5679"/>
                  <a:pt x="19069" y="1207"/>
                  <a:pt x="47316" y="214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458DFA-C91E-475D-92C1-4361C7EE073C}"/>
              </a:ext>
            </a:extLst>
          </p:cNvPr>
          <p:cNvSpPr txBox="1"/>
          <p:nvPr/>
        </p:nvSpPr>
        <p:spPr>
          <a:xfrm>
            <a:off x="5272627" y="4835816"/>
            <a:ext cx="1598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accent3"/>
                </a:solidFill>
                <a:cs typeface="Arial" pitchFamily="34" charset="0"/>
              </a:rPr>
              <a:t>RE</a:t>
            </a:r>
            <a:endParaRPr lang="ko-KR" altLang="en-US" sz="44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8AC4E2-4A78-4933-BD65-6010430A507D}"/>
              </a:ext>
            </a:extLst>
          </p:cNvPr>
          <p:cNvSpPr txBox="1"/>
          <p:nvPr/>
        </p:nvSpPr>
        <p:spPr>
          <a:xfrm rot="16795849">
            <a:off x="3273425" y="3639661"/>
            <a:ext cx="109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spc="300" dirty="0">
                <a:solidFill>
                  <a:schemeClr val="bg1"/>
                </a:solidFill>
                <a:cs typeface="Arial" pitchFamily="34" charset="0"/>
              </a:rPr>
              <a:t>NGA</a:t>
            </a:r>
            <a:endParaRPr lang="ko-KR" altLang="en-US" sz="2400" b="1" spc="3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7641EC-451D-461A-B5BA-4483F7EF656F}"/>
              </a:ext>
            </a:extLst>
          </p:cNvPr>
          <p:cNvSpPr txBox="1"/>
          <p:nvPr/>
        </p:nvSpPr>
        <p:spPr>
          <a:xfrm rot="4796263">
            <a:off x="7268846" y="3425761"/>
            <a:ext cx="182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300" dirty="0">
                <a:solidFill>
                  <a:schemeClr val="bg1"/>
                </a:solidFill>
                <a:cs typeface="Arial" pitchFamily="34" charset="0"/>
              </a:rPr>
              <a:t>LIÊN XÔ</a:t>
            </a:r>
            <a:endParaRPr lang="ko-KR" altLang="en-US" sz="2400" b="1" spc="3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Right Arrow 7">
            <a:extLst>
              <a:ext uri="{FF2B5EF4-FFF2-40B4-BE49-F238E27FC236}">
                <a16:creationId xmlns:a16="http://schemas.microsoft.com/office/drawing/2014/main" id="{E0B5B270-BAF6-43D4-82FB-5ECF28FEE9A4}"/>
              </a:ext>
            </a:extLst>
          </p:cNvPr>
          <p:cNvSpPr/>
          <p:nvPr/>
        </p:nvSpPr>
        <p:spPr>
          <a:xfrm rot="16200000">
            <a:off x="6781394" y="4807438"/>
            <a:ext cx="874767" cy="82619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5" name="Right Arrow 56">
            <a:extLst>
              <a:ext uri="{FF2B5EF4-FFF2-40B4-BE49-F238E27FC236}">
                <a16:creationId xmlns:a16="http://schemas.microsoft.com/office/drawing/2014/main" id="{3485807C-7306-4454-8025-AD8CADE6C9B3}"/>
              </a:ext>
            </a:extLst>
          </p:cNvPr>
          <p:cNvSpPr/>
          <p:nvPr/>
        </p:nvSpPr>
        <p:spPr>
          <a:xfrm rot="5400000">
            <a:off x="4487514" y="4807438"/>
            <a:ext cx="874767" cy="82619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91B97879-C9EF-4699-BF4B-221CEDA497F1}"/>
              </a:ext>
            </a:extLst>
          </p:cNvPr>
          <p:cNvSpPr/>
          <p:nvPr/>
        </p:nvSpPr>
        <p:spPr>
          <a:xfrm>
            <a:off x="7774457" y="5267442"/>
            <a:ext cx="468086" cy="0"/>
          </a:xfrm>
          <a:custGeom>
            <a:avLst/>
            <a:gdLst>
              <a:gd name="connsiteX0" fmla="*/ 0 w 468086"/>
              <a:gd name="connsiteY0" fmla="*/ 0 h 0"/>
              <a:gd name="connsiteX1" fmla="*/ 468086 w 46808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8086">
                <a:moveTo>
                  <a:pt x="0" y="0"/>
                </a:moveTo>
                <a:lnTo>
                  <a:pt x="468086" y="0"/>
                </a:lnTo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1" name="Freeform 81">
            <a:extLst>
              <a:ext uri="{FF2B5EF4-FFF2-40B4-BE49-F238E27FC236}">
                <a16:creationId xmlns:a16="http://schemas.microsoft.com/office/drawing/2014/main" id="{107591E0-7ED5-4E57-9D01-8DDF7F118BDF}"/>
              </a:ext>
            </a:extLst>
          </p:cNvPr>
          <p:cNvSpPr/>
          <p:nvPr/>
        </p:nvSpPr>
        <p:spPr>
          <a:xfrm rot="10800000">
            <a:off x="3938555" y="5267442"/>
            <a:ext cx="468086" cy="0"/>
          </a:xfrm>
          <a:custGeom>
            <a:avLst/>
            <a:gdLst>
              <a:gd name="connsiteX0" fmla="*/ 0 w 468086"/>
              <a:gd name="connsiteY0" fmla="*/ 0 h 0"/>
              <a:gd name="connsiteX1" fmla="*/ 468086 w 46808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8086">
                <a:moveTo>
                  <a:pt x="0" y="0"/>
                </a:moveTo>
                <a:lnTo>
                  <a:pt x="468086" y="0"/>
                </a:lnTo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06A932-E468-4F1C-B1D6-D4B88A531A84}"/>
              </a:ext>
            </a:extLst>
          </p:cNvPr>
          <p:cNvGrpSpPr/>
          <p:nvPr/>
        </p:nvGrpSpPr>
        <p:grpSpPr>
          <a:xfrm>
            <a:off x="8516065" y="1839949"/>
            <a:ext cx="3089714" cy="1816645"/>
            <a:chOff x="270023" y="1475504"/>
            <a:chExt cx="2279585" cy="183481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5302D6-2840-4786-BE4C-E52AE33C8DC2}"/>
                </a:ext>
              </a:extLst>
            </p:cNvPr>
            <p:cNvSpPr txBox="1"/>
            <p:nvPr/>
          </p:nvSpPr>
          <p:spPr>
            <a:xfrm>
              <a:off x="270024" y="1911471"/>
              <a:ext cx="2279584" cy="1398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1922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1945</a:t>
              </a:r>
              <a:endParaRPr lang="ko-KR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7EEB905-49FF-4A8F-946E-5DEB3C7EFE8F}"/>
                </a:ext>
              </a:extLst>
            </p:cNvPr>
            <p:cNvSpPr txBox="1"/>
            <p:nvPr/>
          </p:nvSpPr>
          <p:spPr>
            <a:xfrm>
              <a:off x="270023" y="1475504"/>
              <a:ext cx="2279584" cy="528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ko-KR" sz="1400" b="1" dirty="0">
                  <a:solidFill>
                    <a:srgbClr val="FFFF00"/>
                  </a:solidFill>
                  <a:cs typeface="Arial" pitchFamily="34" charset="0"/>
                </a:rPr>
                <a:t>.</a:t>
              </a:r>
              <a:endParaRPr lang="ko-KR" altLang="en-US" sz="1400" b="1" dirty="0">
                <a:solidFill>
                  <a:srgbClr val="FFFF00"/>
                </a:solidFill>
                <a:cs typeface="Arial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75E1E5D-7FC3-4F58-90EE-C9D284D80653}"/>
              </a:ext>
            </a:extLst>
          </p:cNvPr>
          <p:cNvGrpSpPr/>
          <p:nvPr/>
        </p:nvGrpSpPr>
        <p:grpSpPr>
          <a:xfrm>
            <a:off x="323529" y="1817374"/>
            <a:ext cx="3448599" cy="1427745"/>
            <a:chOff x="261366" y="1452701"/>
            <a:chExt cx="2359784" cy="144202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0143B4-4734-498F-AA5B-C444FD0EA25C}"/>
                </a:ext>
              </a:extLst>
            </p:cNvPr>
            <p:cNvSpPr txBox="1"/>
            <p:nvPr/>
          </p:nvSpPr>
          <p:spPr>
            <a:xfrm>
              <a:off x="341566" y="1931075"/>
              <a:ext cx="2279584" cy="963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Nga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1918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1922</a:t>
              </a:r>
              <a:endParaRPr lang="ko-KR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684969D-4EDC-44FD-9438-8083F09E45B1}"/>
                </a:ext>
              </a:extLst>
            </p:cNvPr>
            <p:cNvSpPr txBox="1"/>
            <p:nvPr/>
          </p:nvSpPr>
          <p:spPr>
            <a:xfrm>
              <a:off x="261366" y="1452701"/>
              <a:ext cx="2279584" cy="528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  <a:endParaRPr lang="ko-KR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8" name="Picture 2" descr="Vị trí Liên bang Nga (xanh đậm) trên thế giới và các vùng đang chiếm đóng hoặc có tranh chấp (xanh nhạt)">
            <a:extLst>
              <a:ext uri="{FF2B5EF4-FFF2-40B4-BE49-F238E27FC236}">
                <a16:creationId xmlns:a16="http://schemas.microsoft.com/office/drawing/2014/main" id="{DE32660A-AF4B-3E01-3500-876861C41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92" y="4135938"/>
            <a:ext cx="3419395" cy="254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at of arms of Russia">
            <a:extLst>
              <a:ext uri="{FF2B5EF4-FFF2-40B4-BE49-F238E27FC236}">
                <a16:creationId xmlns:a16="http://schemas.microsoft.com/office/drawing/2014/main" id="{9824DABD-A576-3C1D-2DCD-C48D491E7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156" y="5220536"/>
            <a:ext cx="1437033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ốc kỳ Nga">
            <a:extLst>
              <a:ext uri="{FF2B5EF4-FFF2-40B4-BE49-F238E27FC236}">
                <a16:creationId xmlns:a16="http://schemas.microsoft.com/office/drawing/2014/main" id="{B96196CD-54D1-650A-8991-7A9BEF4C7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065" y="5267443"/>
            <a:ext cx="1865892" cy="1219112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13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9C165-9CE6-44B8-BD47-959F8732A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>
            <a:extLst>
              <a:ext uri="{FF2B5EF4-FFF2-40B4-BE49-F238E27FC236}">
                <a16:creationId xmlns:a16="http://schemas.microsoft.com/office/drawing/2014/main" id="{97262A4D-ADBF-8CFB-55F2-FF7C48300DE8}"/>
              </a:ext>
            </a:extLst>
          </p:cNvPr>
          <p:cNvSpPr txBox="1"/>
          <p:nvPr/>
        </p:nvSpPr>
        <p:spPr>
          <a:xfrm>
            <a:off x="195368" y="236857"/>
            <a:ext cx="11801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NƯỚC NGA VÀ LIÊN XÔ TỪ NĂM 1918 ĐẾN NĂM 1945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F553A6-62C1-FB9A-7163-A11E2E727EDE}"/>
              </a:ext>
            </a:extLst>
          </p:cNvPr>
          <p:cNvSpPr txBox="1"/>
          <p:nvPr/>
        </p:nvSpPr>
        <p:spPr>
          <a:xfrm>
            <a:off x="458739" y="885448"/>
            <a:ext cx="11245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1 . </a:t>
            </a:r>
            <a:r>
              <a:rPr lang="en-US" altLang="ko-KR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ko-K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altLang="ko-KR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ko-K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ko-K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1918 </a:t>
            </a:r>
            <a:r>
              <a:rPr lang="en-US" altLang="ko-KR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ko-K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ko-K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1922</a:t>
            </a:r>
            <a:endParaRPr lang="ko-KR" alt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39C1C50-2A28-B88F-CA92-732DA060B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147" y="4796734"/>
            <a:ext cx="2221774" cy="18244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Hình ảnh 1">
            <a:extLst>
              <a:ext uri="{FF2B5EF4-FFF2-40B4-BE49-F238E27FC236}">
                <a16:creationId xmlns:a16="http://schemas.microsoft.com/office/drawing/2014/main" id="{316BBD28-EA44-778D-A237-8177C3AE4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48" y="2155385"/>
            <a:ext cx="4128899" cy="4465758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BC933BA-5545-C5C7-7615-995F74D3D02E}"/>
              </a:ext>
            </a:extLst>
          </p:cNvPr>
          <p:cNvSpPr/>
          <p:nvPr/>
        </p:nvSpPr>
        <p:spPr>
          <a:xfrm>
            <a:off x="6331793" y="1974612"/>
            <a:ext cx="4875659" cy="2136894"/>
          </a:xfrm>
          <a:prstGeom prst="wedgeRoundRectCallout">
            <a:avLst>
              <a:gd name="adj1" fmla="val -7465"/>
              <a:gd name="adj2" fmla="val 9079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dõi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1.2,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1917?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ÀI 4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1159</TotalTime>
  <Words>1985</Words>
  <Application>Microsoft Office PowerPoint</Application>
  <PresentationFormat>Widescreen</PresentationFormat>
  <Paragraphs>315</Paragraphs>
  <Slides>36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맑은 고딕</vt:lpstr>
      <vt:lpstr>A3.OpenSans-San</vt:lpstr>
      <vt:lpstr>Aptos</vt:lpstr>
      <vt:lpstr>Arial</vt:lpstr>
      <vt:lpstr>Calibri</vt:lpstr>
      <vt:lpstr>Cooper Std Black</vt:lpstr>
      <vt:lpstr>Georgia</vt:lpstr>
      <vt:lpstr>Roboto</vt:lpstr>
      <vt:lpstr>Times New Roman</vt:lpstr>
      <vt:lpstr>Wingdings</vt:lpstr>
      <vt:lpstr>BÀI 4</vt:lpstr>
      <vt:lpstr>KHỞI ĐỘNG</vt:lpstr>
      <vt:lpstr>Đây là nơi chính phủ tư sản lâm thời bị bắt vào tháng 10/1917. Đúng hay Sai?</vt:lpstr>
      <vt:lpstr>SAI</vt:lpstr>
      <vt:lpstr>ĐÚNG</vt:lpstr>
      <vt:lpstr>SAI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AI NHANH HƠN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LUYỆN TẬP</vt:lpstr>
      <vt:lpstr>PowerPoint Presentation</vt:lpstr>
      <vt:lpstr>PowerPoint Presentation</vt:lpstr>
      <vt:lpstr>HOẠT ĐỘNG VẬN DỤNG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 Truong Thao (VHN-IT)</dc:creator>
  <cp:lastModifiedBy>Dell</cp:lastModifiedBy>
  <cp:revision>17</cp:revision>
  <dcterms:created xsi:type="dcterms:W3CDTF">2024-07-08T13:30:38Z</dcterms:created>
  <dcterms:modified xsi:type="dcterms:W3CDTF">2025-05-19T14:36:19Z</dcterms:modified>
</cp:coreProperties>
</file>